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6CD52-AF51-45EE-94B7-B2816003D32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20FA-C4AE-4F79-BE79-FBBB08CF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99C2-398E-4B3A-B8AF-7B308A4B8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1C01B-ECC9-41E6-A270-E74D04D4E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206E4-CCE1-407C-8A90-BF8FC933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D20D-65CC-417F-9455-D32AE073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6A12-0692-47F5-905C-901238E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B9C3-5166-4D89-A054-7DFAA7F5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B986-4A25-44C6-BB56-4B41E1DB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01B8-288B-4CFC-8B35-A2888D5E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834BB-9F69-442B-BD97-72DDF2FA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7D7D-80CA-4497-B4A7-33A4038D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08D07-8539-49AF-9815-C0DEEABF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FC598-31D1-43B4-A33E-016DB7138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DB4D-5D1A-4BFB-AECF-31A4B4A2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EE9E-AD76-4A14-920F-2E537115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FA1E-6A36-4340-84D3-C58451D2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1014880"/>
            <a:ext cx="8380505" cy="40011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Lorem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DB47-1F0F-4228-BFFE-62466BDC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8087-A832-4BC2-AB11-265E8EDD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473D-BC45-406C-81FD-C1D5FE82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D501-98D5-4FA9-B377-3A6E503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AE30-1E4D-4837-AEF6-77D49B6F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8153-894A-4ECF-993E-396FBC43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4973-73BA-410F-8599-29F4C41D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AAC52-359B-4F86-8898-B8CF1E91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6CDE-0088-4EC2-9E7E-095B3A7F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B9E1-913E-48BB-ADF8-BD8480DF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F79D-FD18-45AE-8692-C8572432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3E52-3CD2-4AA4-932C-B0FCF970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BF6BE-657F-46CA-BC2E-0DC1F4B2B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A1A1-8870-464D-86F7-793E9126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196A2-F8FE-4476-9211-04A23AD8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D301-E635-48ED-B8DF-695EC933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DE41-7651-45AC-A677-6369F37B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59271-9197-45A9-B18D-9BEDC77C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D1AC2-903E-4DB4-8F02-67F6D9BF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B4C7F-FCC7-411A-82E3-B8DF6012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35858-F165-417B-AD02-33761395D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3E417-9CF3-4DFB-B23A-0641790A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005FF-C247-491B-8BD8-D0D37EE4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2D2CB-25CE-4C66-8E39-4CAD8EF6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0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DB63-BF5E-4C37-8196-818DC956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DE7C3-F249-4AEF-825F-9DF27D17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087CF-47B7-4049-A07E-46060B9E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7F935-5047-4EB3-9CBE-B424CDE5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31AC0-F131-4248-9D8E-127BA67D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71878-0593-43C1-BDBA-1E73C575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E6029-6D50-4994-A3B6-04320FB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9F32-85DE-4554-BB03-20248F62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DFD8-2ABF-4497-A569-C4D41B54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1F871-1ED2-4130-97CF-A0831D30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46660-3308-41B4-BEE2-3B9244A2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9B38F-93E9-426D-B69F-977A8213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3D50E-0DD0-4E4A-95E0-50719A51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F843-74A9-48A7-8606-C58D69AA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58199-8262-4B20-A60B-7ED07B20C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1A04C-C8BF-4E93-A5A4-D48756935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4EF35-B2E9-4FDD-9A90-DB954160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7AED2-DE03-4BD0-A0AF-6E27E7B3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4D9EF-D7D2-4953-AA64-7CC873B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DDB51-722D-472B-922B-6FF2C125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14266-84A5-41D4-8898-78492330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8625E-EBD9-4910-9281-D330B07F6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B1B9-2F24-479F-B627-4057A3527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968C-3323-447A-BA1F-4E720AE9A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>
            <a:extLst>
              <a:ext uri="{FF2B5EF4-FFF2-40B4-BE49-F238E27FC236}">
                <a16:creationId xmlns:a16="http://schemas.microsoft.com/office/drawing/2014/main" id="{44D26D30-651A-4C91-9D18-55968507F147}"/>
              </a:ext>
            </a:extLst>
          </p:cNvPr>
          <p:cNvSpPr>
            <a:spLocks/>
          </p:cNvSpPr>
          <p:nvPr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7050F-4897-43A1-9C9F-4B5D554B8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1144" y="1887039"/>
            <a:ext cx="8056217" cy="3212161"/>
          </a:xfrm>
        </p:spPr>
        <p:txBody>
          <a:bodyPr/>
          <a:lstStyle/>
          <a:p>
            <a:r>
              <a:rPr lang="en-US" sz="7200" b="1" dirty="0">
                <a:solidFill>
                  <a:schemeClr val="bg1"/>
                </a:solidFill>
                <a:latin typeface="Helvectia"/>
                <a:cs typeface="Times New Roman" panose="02020603050405020304" pitchFamily="18" charset="0"/>
              </a:rPr>
              <a:t>Stock Trading For Absolute</a:t>
            </a:r>
          </a:p>
          <a:p>
            <a:r>
              <a:rPr lang="en-US" sz="7200" b="1" dirty="0">
                <a:solidFill>
                  <a:schemeClr val="bg1"/>
                </a:solidFill>
                <a:latin typeface="Helvectia"/>
                <a:cs typeface="Times New Roman" panose="02020603050405020304" pitchFamily="18" charset="0"/>
              </a:rPr>
              <a:t>Beginners</a:t>
            </a:r>
          </a:p>
        </p:txBody>
      </p:sp>
    </p:spTree>
    <p:extLst>
      <p:ext uri="{BB962C8B-B14F-4D97-AF65-F5344CB8AC3E}">
        <p14:creationId xmlns:p14="http://schemas.microsoft.com/office/powerpoint/2010/main" val="27861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62B9CD2-A2BB-45F9-A460-6CF2B77DB5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ctia"/>
            </a:endParaRPr>
          </a:p>
        </p:txBody>
      </p:sp>
      <p:sp>
        <p:nvSpPr>
          <p:cNvPr id="213" name="Freeform 14"/>
          <p:cNvSpPr>
            <a:spLocks/>
          </p:cNvSpPr>
          <p:nvPr/>
        </p:nvSpPr>
        <p:spPr bwMode="auto">
          <a:xfrm>
            <a:off x="8065046" y="2782044"/>
            <a:ext cx="3024205" cy="2473982"/>
          </a:xfrm>
          <a:custGeom>
            <a:avLst/>
            <a:gdLst>
              <a:gd name="T0" fmla="*/ 473 w 946"/>
              <a:gd name="T1" fmla="*/ 772 h 772"/>
              <a:gd name="T2" fmla="*/ 325 w 946"/>
              <a:gd name="T3" fmla="*/ 688 h 772"/>
              <a:gd name="T4" fmla="*/ 42 w 946"/>
              <a:gd name="T5" fmla="*/ 260 h 772"/>
              <a:gd name="T6" fmla="*/ 29 w 946"/>
              <a:gd name="T7" fmla="*/ 85 h 772"/>
              <a:gd name="T8" fmla="*/ 182 w 946"/>
              <a:gd name="T9" fmla="*/ 0 h 772"/>
              <a:gd name="T10" fmla="*/ 764 w 946"/>
              <a:gd name="T11" fmla="*/ 0 h 772"/>
              <a:gd name="T12" fmla="*/ 917 w 946"/>
              <a:gd name="T13" fmla="*/ 85 h 772"/>
              <a:gd name="T14" fmla="*/ 904 w 946"/>
              <a:gd name="T15" fmla="*/ 260 h 772"/>
              <a:gd name="T16" fmla="*/ 621 w 946"/>
              <a:gd name="T17" fmla="*/ 688 h 772"/>
              <a:gd name="T18" fmla="*/ 473 w 946"/>
              <a:gd name="T1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14" name="Freeform 10"/>
          <p:cNvSpPr>
            <a:spLocks/>
          </p:cNvSpPr>
          <p:nvPr/>
        </p:nvSpPr>
        <p:spPr bwMode="auto">
          <a:xfrm>
            <a:off x="6325148" y="2782044"/>
            <a:ext cx="3021501" cy="2473982"/>
          </a:xfrm>
          <a:custGeom>
            <a:avLst/>
            <a:gdLst>
              <a:gd name="T0" fmla="*/ 472 w 945"/>
              <a:gd name="T1" fmla="*/ 0 h 772"/>
              <a:gd name="T2" fmla="*/ 325 w 945"/>
              <a:gd name="T3" fmla="*/ 83 h 772"/>
              <a:gd name="T4" fmla="*/ 42 w 945"/>
              <a:gd name="T5" fmla="*/ 512 h 772"/>
              <a:gd name="T6" fmla="*/ 29 w 945"/>
              <a:gd name="T7" fmla="*/ 687 h 772"/>
              <a:gd name="T8" fmla="*/ 182 w 945"/>
              <a:gd name="T9" fmla="*/ 772 h 772"/>
              <a:gd name="T10" fmla="*/ 763 w 945"/>
              <a:gd name="T11" fmla="*/ 772 h 772"/>
              <a:gd name="T12" fmla="*/ 916 w 945"/>
              <a:gd name="T13" fmla="*/ 687 h 772"/>
              <a:gd name="T14" fmla="*/ 903 w 945"/>
              <a:gd name="T15" fmla="*/ 512 h 772"/>
              <a:gd name="T16" fmla="*/ 620 w 945"/>
              <a:gd name="T17" fmla="*/ 83 h 772"/>
              <a:gd name="T18" fmla="*/ 472 w 945"/>
              <a:gd name="T19" fmla="*/ 0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5" h="772">
                <a:moveTo>
                  <a:pt x="472" y="0"/>
                </a:moveTo>
                <a:cubicBezTo>
                  <a:pt x="414" y="0"/>
                  <a:pt x="360" y="30"/>
                  <a:pt x="325" y="8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5" y="568"/>
                  <a:pt x="0" y="633"/>
                  <a:pt x="29" y="687"/>
                </a:cubicBezTo>
                <a:cubicBezTo>
                  <a:pt x="57" y="740"/>
                  <a:pt x="115" y="772"/>
                  <a:pt x="182" y="772"/>
                </a:cubicBezTo>
                <a:cubicBezTo>
                  <a:pt x="763" y="772"/>
                  <a:pt x="763" y="772"/>
                  <a:pt x="763" y="772"/>
                </a:cubicBezTo>
                <a:cubicBezTo>
                  <a:pt x="830" y="772"/>
                  <a:pt x="888" y="740"/>
                  <a:pt x="916" y="687"/>
                </a:cubicBezTo>
                <a:cubicBezTo>
                  <a:pt x="945" y="633"/>
                  <a:pt x="940" y="568"/>
                  <a:pt x="903" y="512"/>
                </a:cubicBezTo>
                <a:cubicBezTo>
                  <a:pt x="620" y="83"/>
                  <a:pt x="620" y="83"/>
                  <a:pt x="620" y="83"/>
                </a:cubicBezTo>
                <a:cubicBezTo>
                  <a:pt x="585" y="30"/>
                  <a:pt x="531" y="0"/>
                  <a:pt x="47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15" name="Freeform 12"/>
          <p:cNvSpPr>
            <a:spLocks/>
          </p:cNvSpPr>
          <p:nvPr/>
        </p:nvSpPr>
        <p:spPr bwMode="auto">
          <a:xfrm>
            <a:off x="4583897" y="2782044"/>
            <a:ext cx="3024205" cy="2473982"/>
          </a:xfrm>
          <a:custGeom>
            <a:avLst/>
            <a:gdLst>
              <a:gd name="T0" fmla="*/ 473 w 946"/>
              <a:gd name="T1" fmla="*/ 772 h 772"/>
              <a:gd name="T2" fmla="*/ 325 w 946"/>
              <a:gd name="T3" fmla="*/ 688 h 772"/>
              <a:gd name="T4" fmla="*/ 42 w 946"/>
              <a:gd name="T5" fmla="*/ 260 h 772"/>
              <a:gd name="T6" fmla="*/ 29 w 946"/>
              <a:gd name="T7" fmla="*/ 85 h 772"/>
              <a:gd name="T8" fmla="*/ 182 w 946"/>
              <a:gd name="T9" fmla="*/ 0 h 772"/>
              <a:gd name="T10" fmla="*/ 764 w 946"/>
              <a:gd name="T11" fmla="*/ 0 h 772"/>
              <a:gd name="T12" fmla="*/ 917 w 946"/>
              <a:gd name="T13" fmla="*/ 85 h 772"/>
              <a:gd name="T14" fmla="*/ 904 w 946"/>
              <a:gd name="T15" fmla="*/ 260 h 772"/>
              <a:gd name="T16" fmla="*/ 621 w 946"/>
              <a:gd name="T17" fmla="*/ 688 h 772"/>
              <a:gd name="T18" fmla="*/ 473 w 946"/>
              <a:gd name="T1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16" name="Freeform 8"/>
          <p:cNvSpPr>
            <a:spLocks/>
          </p:cNvSpPr>
          <p:nvPr/>
        </p:nvSpPr>
        <p:spPr bwMode="auto">
          <a:xfrm>
            <a:off x="2844000" y="2782044"/>
            <a:ext cx="3021501" cy="2473982"/>
          </a:xfrm>
          <a:custGeom>
            <a:avLst/>
            <a:gdLst>
              <a:gd name="T0" fmla="*/ 472 w 945"/>
              <a:gd name="T1" fmla="*/ 0 h 772"/>
              <a:gd name="T2" fmla="*/ 325 w 945"/>
              <a:gd name="T3" fmla="*/ 83 h 772"/>
              <a:gd name="T4" fmla="*/ 42 w 945"/>
              <a:gd name="T5" fmla="*/ 512 h 772"/>
              <a:gd name="T6" fmla="*/ 29 w 945"/>
              <a:gd name="T7" fmla="*/ 687 h 772"/>
              <a:gd name="T8" fmla="*/ 182 w 945"/>
              <a:gd name="T9" fmla="*/ 772 h 772"/>
              <a:gd name="T10" fmla="*/ 763 w 945"/>
              <a:gd name="T11" fmla="*/ 772 h 772"/>
              <a:gd name="T12" fmla="*/ 916 w 945"/>
              <a:gd name="T13" fmla="*/ 687 h 772"/>
              <a:gd name="T14" fmla="*/ 903 w 945"/>
              <a:gd name="T15" fmla="*/ 512 h 772"/>
              <a:gd name="T16" fmla="*/ 620 w 945"/>
              <a:gd name="T17" fmla="*/ 83 h 772"/>
              <a:gd name="T18" fmla="*/ 472 w 945"/>
              <a:gd name="T19" fmla="*/ 0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5" h="772">
                <a:moveTo>
                  <a:pt x="472" y="0"/>
                </a:moveTo>
                <a:cubicBezTo>
                  <a:pt x="414" y="0"/>
                  <a:pt x="360" y="30"/>
                  <a:pt x="325" y="8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5" y="568"/>
                  <a:pt x="0" y="633"/>
                  <a:pt x="29" y="687"/>
                </a:cubicBezTo>
                <a:cubicBezTo>
                  <a:pt x="57" y="740"/>
                  <a:pt x="115" y="772"/>
                  <a:pt x="182" y="772"/>
                </a:cubicBezTo>
                <a:cubicBezTo>
                  <a:pt x="763" y="772"/>
                  <a:pt x="763" y="772"/>
                  <a:pt x="763" y="772"/>
                </a:cubicBezTo>
                <a:cubicBezTo>
                  <a:pt x="830" y="772"/>
                  <a:pt x="888" y="740"/>
                  <a:pt x="916" y="687"/>
                </a:cubicBezTo>
                <a:cubicBezTo>
                  <a:pt x="945" y="633"/>
                  <a:pt x="940" y="568"/>
                  <a:pt x="903" y="512"/>
                </a:cubicBezTo>
                <a:cubicBezTo>
                  <a:pt x="620" y="83"/>
                  <a:pt x="620" y="83"/>
                  <a:pt x="620" y="83"/>
                </a:cubicBezTo>
                <a:cubicBezTo>
                  <a:pt x="585" y="30"/>
                  <a:pt x="531" y="0"/>
                  <a:pt x="47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17" name="Freeform 6"/>
          <p:cNvSpPr>
            <a:spLocks/>
          </p:cNvSpPr>
          <p:nvPr/>
        </p:nvSpPr>
        <p:spPr bwMode="auto">
          <a:xfrm>
            <a:off x="1102749" y="2782044"/>
            <a:ext cx="3024205" cy="2473982"/>
          </a:xfrm>
          <a:custGeom>
            <a:avLst/>
            <a:gdLst>
              <a:gd name="T0" fmla="*/ 473 w 946"/>
              <a:gd name="T1" fmla="*/ 772 h 772"/>
              <a:gd name="T2" fmla="*/ 325 w 946"/>
              <a:gd name="T3" fmla="*/ 688 h 772"/>
              <a:gd name="T4" fmla="*/ 42 w 946"/>
              <a:gd name="T5" fmla="*/ 260 h 772"/>
              <a:gd name="T6" fmla="*/ 29 w 946"/>
              <a:gd name="T7" fmla="*/ 85 h 772"/>
              <a:gd name="T8" fmla="*/ 182 w 946"/>
              <a:gd name="T9" fmla="*/ 0 h 772"/>
              <a:gd name="T10" fmla="*/ 764 w 946"/>
              <a:gd name="T11" fmla="*/ 0 h 772"/>
              <a:gd name="T12" fmla="*/ 917 w 946"/>
              <a:gd name="T13" fmla="*/ 85 h 772"/>
              <a:gd name="T14" fmla="*/ 904 w 946"/>
              <a:gd name="T15" fmla="*/ 260 h 772"/>
              <a:gd name="T16" fmla="*/ 621 w 946"/>
              <a:gd name="T17" fmla="*/ 688 h 772"/>
              <a:gd name="T18" fmla="*/ 473 w 946"/>
              <a:gd name="T1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18" name="Freeform 7"/>
          <p:cNvSpPr>
            <a:spLocks/>
          </p:cNvSpPr>
          <p:nvPr/>
        </p:nvSpPr>
        <p:spPr bwMode="auto">
          <a:xfrm>
            <a:off x="1492097" y="3182207"/>
            <a:ext cx="2244157" cy="1702046"/>
          </a:xfrm>
          <a:custGeom>
            <a:avLst/>
            <a:gdLst>
              <a:gd name="T0" fmla="*/ 272 w 702"/>
              <a:gd name="T1" fmla="*/ 0 h 531"/>
              <a:gd name="T2" fmla="*/ 430 w 702"/>
              <a:gd name="T3" fmla="*/ 0 h 531"/>
              <a:gd name="T4" fmla="*/ 642 w 702"/>
              <a:gd name="T5" fmla="*/ 0 h 531"/>
              <a:gd name="T6" fmla="*/ 678 w 702"/>
              <a:gd name="T7" fmla="*/ 66 h 531"/>
              <a:gd name="T8" fmla="*/ 580 w 702"/>
              <a:gd name="T9" fmla="*/ 214 h 531"/>
              <a:gd name="T10" fmla="*/ 492 w 702"/>
              <a:gd name="T11" fmla="*/ 347 h 531"/>
              <a:gd name="T12" fmla="*/ 395 w 702"/>
              <a:gd name="T13" fmla="*/ 495 h 531"/>
              <a:gd name="T14" fmla="*/ 307 w 702"/>
              <a:gd name="T15" fmla="*/ 495 h 531"/>
              <a:gd name="T16" fmla="*/ 210 w 702"/>
              <a:gd name="T17" fmla="*/ 347 h 531"/>
              <a:gd name="T18" fmla="*/ 122 w 702"/>
              <a:gd name="T19" fmla="*/ 214 h 531"/>
              <a:gd name="T20" fmla="*/ 24 w 702"/>
              <a:gd name="T21" fmla="*/ 66 h 531"/>
              <a:gd name="T22" fmla="*/ 60 w 702"/>
              <a:gd name="T23" fmla="*/ 0 h 531"/>
              <a:gd name="T24" fmla="*/ 272 w 702"/>
              <a:gd name="T25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19" name="Freeform 9"/>
          <p:cNvSpPr>
            <a:spLocks/>
          </p:cNvSpPr>
          <p:nvPr/>
        </p:nvSpPr>
        <p:spPr bwMode="auto">
          <a:xfrm>
            <a:off x="3234699" y="3153817"/>
            <a:ext cx="2240102" cy="1702046"/>
          </a:xfrm>
          <a:custGeom>
            <a:avLst/>
            <a:gdLst>
              <a:gd name="T0" fmla="*/ 271 w 701"/>
              <a:gd name="T1" fmla="*/ 531 h 531"/>
              <a:gd name="T2" fmla="*/ 430 w 701"/>
              <a:gd name="T3" fmla="*/ 531 h 531"/>
              <a:gd name="T4" fmla="*/ 641 w 701"/>
              <a:gd name="T5" fmla="*/ 531 h 531"/>
              <a:gd name="T6" fmla="*/ 677 w 701"/>
              <a:gd name="T7" fmla="*/ 465 h 531"/>
              <a:gd name="T8" fmla="*/ 579 w 701"/>
              <a:gd name="T9" fmla="*/ 317 h 531"/>
              <a:gd name="T10" fmla="*/ 492 w 701"/>
              <a:gd name="T11" fmla="*/ 184 h 531"/>
              <a:gd name="T12" fmla="*/ 394 w 701"/>
              <a:gd name="T13" fmla="*/ 36 h 531"/>
              <a:gd name="T14" fmla="*/ 307 w 701"/>
              <a:gd name="T15" fmla="*/ 36 h 531"/>
              <a:gd name="T16" fmla="*/ 209 w 701"/>
              <a:gd name="T17" fmla="*/ 184 h 531"/>
              <a:gd name="T18" fmla="*/ 122 w 701"/>
              <a:gd name="T19" fmla="*/ 317 h 531"/>
              <a:gd name="T20" fmla="*/ 24 w 701"/>
              <a:gd name="T21" fmla="*/ 465 h 531"/>
              <a:gd name="T22" fmla="*/ 60 w 701"/>
              <a:gd name="T23" fmla="*/ 531 h 531"/>
              <a:gd name="T24" fmla="*/ 271 w 701"/>
              <a:gd name="T25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1" h="531">
                <a:moveTo>
                  <a:pt x="271" y="531"/>
                </a:moveTo>
                <a:cubicBezTo>
                  <a:pt x="315" y="531"/>
                  <a:pt x="386" y="531"/>
                  <a:pt x="430" y="531"/>
                </a:cubicBezTo>
                <a:cubicBezTo>
                  <a:pt x="641" y="531"/>
                  <a:pt x="641" y="531"/>
                  <a:pt x="641" y="531"/>
                </a:cubicBezTo>
                <a:cubicBezTo>
                  <a:pt x="685" y="531"/>
                  <a:pt x="701" y="501"/>
                  <a:pt x="677" y="465"/>
                </a:cubicBezTo>
                <a:cubicBezTo>
                  <a:pt x="579" y="317"/>
                  <a:pt x="579" y="317"/>
                  <a:pt x="579" y="317"/>
                </a:cubicBezTo>
                <a:cubicBezTo>
                  <a:pt x="555" y="280"/>
                  <a:pt x="516" y="221"/>
                  <a:pt x="492" y="184"/>
                </a:cubicBezTo>
                <a:cubicBezTo>
                  <a:pt x="394" y="36"/>
                  <a:pt x="394" y="36"/>
                  <a:pt x="394" y="36"/>
                </a:cubicBezTo>
                <a:cubicBezTo>
                  <a:pt x="370" y="0"/>
                  <a:pt x="331" y="0"/>
                  <a:pt x="307" y="36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185" y="221"/>
                  <a:pt x="146" y="280"/>
                  <a:pt x="122" y="317"/>
                </a:cubicBezTo>
                <a:cubicBezTo>
                  <a:pt x="24" y="465"/>
                  <a:pt x="24" y="465"/>
                  <a:pt x="24" y="465"/>
                </a:cubicBezTo>
                <a:cubicBezTo>
                  <a:pt x="0" y="501"/>
                  <a:pt x="16" y="531"/>
                  <a:pt x="60" y="531"/>
                </a:cubicBezTo>
                <a:lnTo>
                  <a:pt x="271" y="531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20" name="Freeform 11"/>
          <p:cNvSpPr>
            <a:spLocks/>
          </p:cNvSpPr>
          <p:nvPr/>
        </p:nvSpPr>
        <p:spPr bwMode="auto">
          <a:xfrm>
            <a:off x="6715848" y="3153817"/>
            <a:ext cx="2240102" cy="1702046"/>
          </a:xfrm>
          <a:custGeom>
            <a:avLst/>
            <a:gdLst>
              <a:gd name="T0" fmla="*/ 271 w 701"/>
              <a:gd name="T1" fmla="*/ 531 h 531"/>
              <a:gd name="T2" fmla="*/ 430 w 701"/>
              <a:gd name="T3" fmla="*/ 531 h 531"/>
              <a:gd name="T4" fmla="*/ 641 w 701"/>
              <a:gd name="T5" fmla="*/ 531 h 531"/>
              <a:gd name="T6" fmla="*/ 677 w 701"/>
              <a:gd name="T7" fmla="*/ 465 h 531"/>
              <a:gd name="T8" fmla="*/ 579 w 701"/>
              <a:gd name="T9" fmla="*/ 317 h 531"/>
              <a:gd name="T10" fmla="*/ 492 w 701"/>
              <a:gd name="T11" fmla="*/ 184 h 531"/>
              <a:gd name="T12" fmla="*/ 394 w 701"/>
              <a:gd name="T13" fmla="*/ 36 h 531"/>
              <a:gd name="T14" fmla="*/ 307 w 701"/>
              <a:gd name="T15" fmla="*/ 36 h 531"/>
              <a:gd name="T16" fmla="*/ 209 w 701"/>
              <a:gd name="T17" fmla="*/ 184 h 531"/>
              <a:gd name="T18" fmla="*/ 122 w 701"/>
              <a:gd name="T19" fmla="*/ 317 h 531"/>
              <a:gd name="T20" fmla="*/ 24 w 701"/>
              <a:gd name="T21" fmla="*/ 465 h 531"/>
              <a:gd name="T22" fmla="*/ 60 w 701"/>
              <a:gd name="T23" fmla="*/ 531 h 531"/>
              <a:gd name="T24" fmla="*/ 271 w 701"/>
              <a:gd name="T25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1" h="531">
                <a:moveTo>
                  <a:pt x="271" y="531"/>
                </a:moveTo>
                <a:cubicBezTo>
                  <a:pt x="315" y="531"/>
                  <a:pt x="386" y="531"/>
                  <a:pt x="430" y="531"/>
                </a:cubicBezTo>
                <a:cubicBezTo>
                  <a:pt x="641" y="531"/>
                  <a:pt x="641" y="531"/>
                  <a:pt x="641" y="531"/>
                </a:cubicBezTo>
                <a:cubicBezTo>
                  <a:pt x="685" y="531"/>
                  <a:pt x="701" y="501"/>
                  <a:pt x="677" y="465"/>
                </a:cubicBezTo>
                <a:cubicBezTo>
                  <a:pt x="579" y="317"/>
                  <a:pt x="579" y="317"/>
                  <a:pt x="579" y="317"/>
                </a:cubicBezTo>
                <a:cubicBezTo>
                  <a:pt x="555" y="280"/>
                  <a:pt x="516" y="221"/>
                  <a:pt x="492" y="184"/>
                </a:cubicBezTo>
                <a:cubicBezTo>
                  <a:pt x="394" y="36"/>
                  <a:pt x="394" y="36"/>
                  <a:pt x="394" y="36"/>
                </a:cubicBezTo>
                <a:cubicBezTo>
                  <a:pt x="370" y="0"/>
                  <a:pt x="331" y="0"/>
                  <a:pt x="307" y="36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185" y="221"/>
                  <a:pt x="146" y="280"/>
                  <a:pt x="122" y="317"/>
                </a:cubicBezTo>
                <a:cubicBezTo>
                  <a:pt x="24" y="465"/>
                  <a:pt x="24" y="465"/>
                  <a:pt x="24" y="465"/>
                </a:cubicBezTo>
                <a:cubicBezTo>
                  <a:pt x="0" y="501"/>
                  <a:pt x="16" y="531"/>
                  <a:pt x="60" y="531"/>
                </a:cubicBezTo>
                <a:lnTo>
                  <a:pt x="271" y="531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21" name="Freeform 13"/>
          <p:cNvSpPr>
            <a:spLocks/>
          </p:cNvSpPr>
          <p:nvPr/>
        </p:nvSpPr>
        <p:spPr bwMode="auto">
          <a:xfrm>
            <a:off x="4973245" y="3182207"/>
            <a:ext cx="2244157" cy="1702046"/>
          </a:xfrm>
          <a:custGeom>
            <a:avLst/>
            <a:gdLst>
              <a:gd name="T0" fmla="*/ 272 w 702"/>
              <a:gd name="T1" fmla="*/ 0 h 531"/>
              <a:gd name="T2" fmla="*/ 430 w 702"/>
              <a:gd name="T3" fmla="*/ 0 h 531"/>
              <a:gd name="T4" fmla="*/ 642 w 702"/>
              <a:gd name="T5" fmla="*/ 0 h 531"/>
              <a:gd name="T6" fmla="*/ 678 w 702"/>
              <a:gd name="T7" fmla="*/ 66 h 531"/>
              <a:gd name="T8" fmla="*/ 580 w 702"/>
              <a:gd name="T9" fmla="*/ 214 h 531"/>
              <a:gd name="T10" fmla="*/ 492 w 702"/>
              <a:gd name="T11" fmla="*/ 347 h 531"/>
              <a:gd name="T12" fmla="*/ 395 w 702"/>
              <a:gd name="T13" fmla="*/ 495 h 531"/>
              <a:gd name="T14" fmla="*/ 307 w 702"/>
              <a:gd name="T15" fmla="*/ 495 h 531"/>
              <a:gd name="T16" fmla="*/ 210 w 702"/>
              <a:gd name="T17" fmla="*/ 347 h 531"/>
              <a:gd name="T18" fmla="*/ 122 w 702"/>
              <a:gd name="T19" fmla="*/ 214 h 531"/>
              <a:gd name="T20" fmla="*/ 24 w 702"/>
              <a:gd name="T21" fmla="*/ 66 h 531"/>
              <a:gd name="T22" fmla="*/ 60 w 702"/>
              <a:gd name="T23" fmla="*/ 0 h 531"/>
              <a:gd name="T24" fmla="*/ 272 w 702"/>
              <a:gd name="T25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22" name="Freeform 15"/>
          <p:cNvSpPr>
            <a:spLocks/>
          </p:cNvSpPr>
          <p:nvPr/>
        </p:nvSpPr>
        <p:spPr bwMode="auto">
          <a:xfrm>
            <a:off x="8454394" y="3182207"/>
            <a:ext cx="2244157" cy="1702046"/>
          </a:xfrm>
          <a:custGeom>
            <a:avLst/>
            <a:gdLst>
              <a:gd name="T0" fmla="*/ 272 w 702"/>
              <a:gd name="T1" fmla="*/ 0 h 531"/>
              <a:gd name="T2" fmla="*/ 430 w 702"/>
              <a:gd name="T3" fmla="*/ 0 h 531"/>
              <a:gd name="T4" fmla="*/ 642 w 702"/>
              <a:gd name="T5" fmla="*/ 0 h 531"/>
              <a:gd name="T6" fmla="*/ 678 w 702"/>
              <a:gd name="T7" fmla="*/ 66 h 531"/>
              <a:gd name="T8" fmla="*/ 580 w 702"/>
              <a:gd name="T9" fmla="*/ 214 h 531"/>
              <a:gd name="T10" fmla="*/ 492 w 702"/>
              <a:gd name="T11" fmla="*/ 347 h 531"/>
              <a:gd name="T12" fmla="*/ 395 w 702"/>
              <a:gd name="T13" fmla="*/ 495 h 531"/>
              <a:gd name="T14" fmla="*/ 307 w 702"/>
              <a:gd name="T15" fmla="*/ 495 h 531"/>
              <a:gd name="T16" fmla="*/ 210 w 702"/>
              <a:gd name="T17" fmla="*/ 347 h 531"/>
              <a:gd name="T18" fmla="*/ 122 w 702"/>
              <a:gd name="T19" fmla="*/ 214 h 531"/>
              <a:gd name="T20" fmla="*/ 24 w 702"/>
              <a:gd name="T21" fmla="*/ 66 h 531"/>
              <a:gd name="T22" fmla="*/ 60 w 702"/>
              <a:gd name="T23" fmla="*/ 0 h 531"/>
              <a:gd name="T24" fmla="*/ 272 w 702"/>
              <a:gd name="T25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23" name="Freeform 17"/>
          <p:cNvSpPr>
            <a:spLocks/>
          </p:cNvSpPr>
          <p:nvPr/>
        </p:nvSpPr>
        <p:spPr bwMode="auto">
          <a:xfrm>
            <a:off x="3307702" y="2782044"/>
            <a:ext cx="2077873" cy="1355958"/>
          </a:xfrm>
          <a:custGeom>
            <a:avLst/>
            <a:gdLst>
              <a:gd name="T0" fmla="*/ 327 w 650"/>
              <a:gd name="T1" fmla="*/ 0 h 423"/>
              <a:gd name="T2" fmla="*/ 180 w 650"/>
              <a:gd name="T3" fmla="*/ 83 h 423"/>
              <a:gd name="T4" fmla="*/ 0 w 650"/>
              <a:gd name="T5" fmla="*/ 356 h 423"/>
              <a:gd name="T6" fmla="*/ 105 w 650"/>
              <a:gd name="T7" fmla="*/ 423 h 423"/>
              <a:gd name="T8" fmla="*/ 186 w 650"/>
              <a:gd name="T9" fmla="*/ 300 h 423"/>
              <a:gd name="T10" fmla="*/ 284 w 650"/>
              <a:gd name="T11" fmla="*/ 152 h 423"/>
              <a:gd name="T12" fmla="*/ 371 w 650"/>
              <a:gd name="T13" fmla="*/ 152 h 423"/>
              <a:gd name="T14" fmla="*/ 469 w 650"/>
              <a:gd name="T15" fmla="*/ 300 h 423"/>
              <a:gd name="T16" fmla="*/ 547 w 650"/>
              <a:gd name="T17" fmla="*/ 419 h 423"/>
              <a:gd name="T18" fmla="*/ 621 w 650"/>
              <a:gd name="T19" fmla="*/ 419 h 423"/>
              <a:gd name="T20" fmla="*/ 650 w 650"/>
              <a:gd name="T21" fmla="*/ 349 h 423"/>
              <a:gd name="T22" fmla="*/ 650 w 650"/>
              <a:gd name="T23" fmla="*/ 348 h 423"/>
              <a:gd name="T24" fmla="*/ 475 w 650"/>
              <a:gd name="T25" fmla="*/ 83 h 423"/>
              <a:gd name="T26" fmla="*/ 327 w 650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0" h="423">
                <a:moveTo>
                  <a:pt x="327" y="0"/>
                </a:moveTo>
                <a:cubicBezTo>
                  <a:pt x="269" y="0"/>
                  <a:pt x="215" y="30"/>
                  <a:pt x="180" y="83"/>
                </a:cubicBezTo>
                <a:cubicBezTo>
                  <a:pt x="0" y="356"/>
                  <a:pt x="0" y="356"/>
                  <a:pt x="0" y="356"/>
                </a:cubicBezTo>
                <a:cubicBezTo>
                  <a:pt x="105" y="423"/>
                  <a:pt x="105" y="423"/>
                  <a:pt x="105" y="423"/>
                </a:cubicBezTo>
                <a:cubicBezTo>
                  <a:pt x="129" y="386"/>
                  <a:pt x="164" y="333"/>
                  <a:pt x="186" y="300"/>
                </a:cubicBezTo>
                <a:cubicBezTo>
                  <a:pt x="284" y="152"/>
                  <a:pt x="284" y="152"/>
                  <a:pt x="284" y="152"/>
                </a:cubicBezTo>
                <a:cubicBezTo>
                  <a:pt x="308" y="116"/>
                  <a:pt x="347" y="116"/>
                  <a:pt x="371" y="152"/>
                </a:cubicBezTo>
                <a:cubicBezTo>
                  <a:pt x="469" y="300"/>
                  <a:pt x="469" y="300"/>
                  <a:pt x="469" y="300"/>
                </a:cubicBezTo>
                <a:cubicBezTo>
                  <a:pt x="490" y="332"/>
                  <a:pt x="523" y="382"/>
                  <a:pt x="547" y="419"/>
                </a:cubicBezTo>
                <a:cubicBezTo>
                  <a:pt x="621" y="419"/>
                  <a:pt x="621" y="419"/>
                  <a:pt x="621" y="419"/>
                </a:cubicBezTo>
                <a:cubicBezTo>
                  <a:pt x="650" y="349"/>
                  <a:pt x="650" y="349"/>
                  <a:pt x="650" y="349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475" y="83"/>
                  <a:pt x="475" y="83"/>
                  <a:pt x="475" y="83"/>
                </a:cubicBezTo>
                <a:cubicBezTo>
                  <a:pt x="440" y="30"/>
                  <a:pt x="386" y="0"/>
                  <a:pt x="327" y="0"/>
                </a:cubicBezTo>
                <a:close/>
              </a:path>
            </a:pathLst>
          </a:custGeom>
          <a:solidFill>
            <a:srgbClr val="78D2D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24" name="Freeform 19"/>
          <p:cNvSpPr>
            <a:spLocks/>
          </p:cNvSpPr>
          <p:nvPr/>
        </p:nvSpPr>
        <p:spPr bwMode="auto">
          <a:xfrm>
            <a:off x="8538211" y="3897363"/>
            <a:ext cx="2077873" cy="1351903"/>
          </a:xfrm>
          <a:custGeom>
            <a:avLst/>
            <a:gdLst>
              <a:gd name="T0" fmla="*/ 619 w 650"/>
              <a:gd name="T1" fmla="*/ 6 h 422"/>
              <a:gd name="T2" fmla="*/ 544 w 650"/>
              <a:gd name="T3" fmla="*/ 5 h 422"/>
              <a:gd name="T4" fmla="*/ 467 w 650"/>
              <a:gd name="T5" fmla="*/ 122 h 422"/>
              <a:gd name="T6" fmla="*/ 369 w 650"/>
              <a:gd name="T7" fmla="*/ 270 h 422"/>
              <a:gd name="T8" fmla="*/ 282 w 650"/>
              <a:gd name="T9" fmla="*/ 270 h 422"/>
              <a:gd name="T10" fmla="*/ 184 w 650"/>
              <a:gd name="T11" fmla="*/ 122 h 422"/>
              <a:gd name="T12" fmla="*/ 104 w 650"/>
              <a:gd name="T13" fmla="*/ 0 h 422"/>
              <a:gd name="T14" fmla="*/ 104 w 650"/>
              <a:gd name="T15" fmla="*/ 0 h 422"/>
              <a:gd name="T16" fmla="*/ 74 w 650"/>
              <a:gd name="T17" fmla="*/ 70 h 422"/>
              <a:gd name="T18" fmla="*/ 0 w 650"/>
              <a:gd name="T19" fmla="*/ 70 h 422"/>
              <a:gd name="T20" fmla="*/ 178 w 650"/>
              <a:gd name="T21" fmla="*/ 339 h 422"/>
              <a:gd name="T22" fmla="*/ 289 w 650"/>
              <a:gd name="T23" fmla="*/ 418 h 422"/>
              <a:gd name="T24" fmla="*/ 322 w 650"/>
              <a:gd name="T25" fmla="*/ 422 h 422"/>
              <a:gd name="T26" fmla="*/ 325 w 650"/>
              <a:gd name="T27" fmla="*/ 422 h 422"/>
              <a:gd name="T28" fmla="*/ 473 w 650"/>
              <a:gd name="T29" fmla="*/ 339 h 422"/>
              <a:gd name="T30" fmla="*/ 650 w 650"/>
              <a:gd name="T31" fmla="*/ 72 h 422"/>
              <a:gd name="T32" fmla="*/ 619 w 650"/>
              <a:gd name="T33" fmla="*/ 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0" h="422">
                <a:moveTo>
                  <a:pt x="619" y="6"/>
                </a:moveTo>
                <a:cubicBezTo>
                  <a:pt x="544" y="5"/>
                  <a:pt x="544" y="5"/>
                  <a:pt x="544" y="5"/>
                </a:cubicBezTo>
                <a:cubicBezTo>
                  <a:pt x="520" y="41"/>
                  <a:pt x="488" y="90"/>
                  <a:pt x="467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5" y="307"/>
                  <a:pt x="306" y="307"/>
                  <a:pt x="282" y="270"/>
                </a:cubicBezTo>
                <a:cubicBezTo>
                  <a:pt x="184" y="122"/>
                  <a:pt x="184" y="122"/>
                  <a:pt x="184" y="122"/>
                </a:cubicBezTo>
                <a:cubicBezTo>
                  <a:pt x="162" y="89"/>
                  <a:pt x="128" y="37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74" y="70"/>
                  <a:pt x="74" y="70"/>
                  <a:pt x="74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8" y="339"/>
                  <a:pt x="178" y="339"/>
                  <a:pt x="178" y="339"/>
                </a:cubicBezTo>
                <a:cubicBezTo>
                  <a:pt x="205" y="381"/>
                  <a:pt x="245" y="409"/>
                  <a:pt x="289" y="418"/>
                </a:cubicBezTo>
                <a:cubicBezTo>
                  <a:pt x="322" y="422"/>
                  <a:pt x="322" y="422"/>
                  <a:pt x="322" y="422"/>
                </a:cubicBezTo>
                <a:cubicBezTo>
                  <a:pt x="323" y="422"/>
                  <a:pt x="324" y="422"/>
                  <a:pt x="325" y="422"/>
                </a:cubicBezTo>
                <a:cubicBezTo>
                  <a:pt x="384" y="422"/>
                  <a:pt x="438" y="392"/>
                  <a:pt x="473" y="339"/>
                </a:cubicBezTo>
                <a:cubicBezTo>
                  <a:pt x="650" y="72"/>
                  <a:pt x="650" y="72"/>
                  <a:pt x="650" y="72"/>
                </a:cubicBezTo>
                <a:lnTo>
                  <a:pt x="619" y="6"/>
                </a:lnTo>
                <a:close/>
              </a:path>
            </a:pathLst>
          </a:custGeom>
          <a:solidFill>
            <a:srgbClr val="78D2D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25" name="Freeform 20"/>
          <p:cNvSpPr>
            <a:spLocks/>
          </p:cNvSpPr>
          <p:nvPr/>
        </p:nvSpPr>
        <p:spPr bwMode="auto">
          <a:xfrm>
            <a:off x="6788850" y="2777988"/>
            <a:ext cx="2077873" cy="1353255"/>
          </a:xfrm>
          <a:custGeom>
            <a:avLst/>
            <a:gdLst>
              <a:gd name="T0" fmla="*/ 327 w 650"/>
              <a:gd name="T1" fmla="*/ 0 h 422"/>
              <a:gd name="T2" fmla="*/ 179 w 650"/>
              <a:gd name="T3" fmla="*/ 83 h 422"/>
              <a:gd name="T4" fmla="*/ 0 w 650"/>
              <a:gd name="T5" fmla="*/ 356 h 422"/>
              <a:gd name="T6" fmla="*/ 105 w 650"/>
              <a:gd name="T7" fmla="*/ 422 h 422"/>
              <a:gd name="T8" fmla="*/ 186 w 650"/>
              <a:gd name="T9" fmla="*/ 300 h 422"/>
              <a:gd name="T10" fmla="*/ 284 w 650"/>
              <a:gd name="T11" fmla="*/ 152 h 422"/>
              <a:gd name="T12" fmla="*/ 371 w 650"/>
              <a:gd name="T13" fmla="*/ 152 h 422"/>
              <a:gd name="T14" fmla="*/ 469 w 650"/>
              <a:gd name="T15" fmla="*/ 300 h 422"/>
              <a:gd name="T16" fmla="*/ 547 w 650"/>
              <a:gd name="T17" fmla="*/ 419 h 422"/>
              <a:gd name="T18" fmla="*/ 620 w 650"/>
              <a:gd name="T19" fmla="*/ 419 h 422"/>
              <a:gd name="T20" fmla="*/ 650 w 650"/>
              <a:gd name="T21" fmla="*/ 348 h 422"/>
              <a:gd name="T22" fmla="*/ 650 w 650"/>
              <a:gd name="T23" fmla="*/ 348 h 422"/>
              <a:gd name="T24" fmla="*/ 475 w 650"/>
              <a:gd name="T25" fmla="*/ 83 h 422"/>
              <a:gd name="T26" fmla="*/ 327 w 650"/>
              <a:gd name="T27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0" h="422">
                <a:moveTo>
                  <a:pt x="327" y="0"/>
                </a:moveTo>
                <a:cubicBezTo>
                  <a:pt x="268" y="0"/>
                  <a:pt x="214" y="30"/>
                  <a:pt x="179" y="83"/>
                </a:cubicBezTo>
                <a:cubicBezTo>
                  <a:pt x="0" y="356"/>
                  <a:pt x="0" y="356"/>
                  <a:pt x="0" y="356"/>
                </a:cubicBezTo>
                <a:cubicBezTo>
                  <a:pt x="105" y="422"/>
                  <a:pt x="105" y="422"/>
                  <a:pt x="105" y="422"/>
                </a:cubicBezTo>
                <a:cubicBezTo>
                  <a:pt x="129" y="386"/>
                  <a:pt x="164" y="333"/>
                  <a:pt x="186" y="300"/>
                </a:cubicBezTo>
                <a:cubicBezTo>
                  <a:pt x="284" y="152"/>
                  <a:pt x="284" y="152"/>
                  <a:pt x="284" y="152"/>
                </a:cubicBezTo>
                <a:cubicBezTo>
                  <a:pt x="308" y="115"/>
                  <a:pt x="347" y="115"/>
                  <a:pt x="371" y="152"/>
                </a:cubicBezTo>
                <a:cubicBezTo>
                  <a:pt x="469" y="300"/>
                  <a:pt x="469" y="300"/>
                  <a:pt x="469" y="300"/>
                </a:cubicBezTo>
                <a:cubicBezTo>
                  <a:pt x="490" y="332"/>
                  <a:pt x="523" y="382"/>
                  <a:pt x="547" y="419"/>
                </a:cubicBezTo>
                <a:cubicBezTo>
                  <a:pt x="620" y="419"/>
                  <a:pt x="620" y="419"/>
                  <a:pt x="620" y="419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475" y="83"/>
                  <a:pt x="475" y="83"/>
                  <a:pt x="475" y="83"/>
                </a:cubicBezTo>
                <a:cubicBezTo>
                  <a:pt x="440" y="30"/>
                  <a:pt x="386" y="0"/>
                  <a:pt x="327" y="0"/>
                </a:cubicBezTo>
                <a:close/>
              </a:path>
            </a:pathLst>
          </a:custGeom>
          <a:solidFill>
            <a:srgbClr val="E2583D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26" name="Freeform 16"/>
          <p:cNvSpPr>
            <a:spLocks/>
          </p:cNvSpPr>
          <p:nvPr/>
        </p:nvSpPr>
        <p:spPr bwMode="auto">
          <a:xfrm>
            <a:off x="1575916" y="3902770"/>
            <a:ext cx="2073817" cy="1353255"/>
          </a:xfrm>
          <a:custGeom>
            <a:avLst/>
            <a:gdLst>
              <a:gd name="T0" fmla="*/ 619 w 649"/>
              <a:gd name="T1" fmla="*/ 5 h 422"/>
              <a:gd name="T2" fmla="*/ 544 w 649"/>
              <a:gd name="T3" fmla="*/ 4 h 422"/>
              <a:gd name="T4" fmla="*/ 466 w 649"/>
              <a:gd name="T5" fmla="*/ 122 h 422"/>
              <a:gd name="T6" fmla="*/ 369 w 649"/>
              <a:gd name="T7" fmla="*/ 270 h 422"/>
              <a:gd name="T8" fmla="*/ 281 w 649"/>
              <a:gd name="T9" fmla="*/ 270 h 422"/>
              <a:gd name="T10" fmla="*/ 184 w 649"/>
              <a:gd name="T11" fmla="*/ 122 h 422"/>
              <a:gd name="T12" fmla="*/ 103 w 649"/>
              <a:gd name="T13" fmla="*/ 0 h 422"/>
              <a:gd name="T14" fmla="*/ 103 w 649"/>
              <a:gd name="T15" fmla="*/ 0 h 422"/>
              <a:gd name="T16" fmla="*/ 73 w 649"/>
              <a:gd name="T17" fmla="*/ 70 h 422"/>
              <a:gd name="T18" fmla="*/ 0 w 649"/>
              <a:gd name="T19" fmla="*/ 70 h 422"/>
              <a:gd name="T20" fmla="*/ 177 w 649"/>
              <a:gd name="T21" fmla="*/ 338 h 422"/>
              <a:gd name="T22" fmla="*/ 289 w 649"/>
              <a:gd name="T23" fmla="*/ 418 h 422"/>
              <a:gd name="T24" fmla="*/ 321 w 649"/>
              <a:gd name="T25" fmla="*/ 422 h 422"/>
              <a:gd name="T26" fmla="*/ 325 w 649"/>
              <a:gd name="T27" fmla="*/ 422 h 422"/>
              <a:gd name="T28" fmla="*/ 473 w 649"/>
              <a:gd name="T29" fmla="*/ 338 h 422"/>
              <a:gd name="T30" fmla="*/ 649 w 649"/>
              <a:gd name="T31" fmla="*/ 71 h 422"/>
              <a:gd name="T32" fmla="*/ 619 w 649"/>
              <a:gd name="T33" fmla="*/ 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9" h="422">
                <a:moveTo>
                  <a:pt x="619" y="5"/>
                </a:moveTo>
                <a:cubicBezTo>
                  <a:pt x="544" y="4"/>
                  <a:pt x="544" y="4"/>
                  <a:pt x="544" y="4"/>
                </a:cubicBezTo>
                <a:cubicBezTo>
                  <a:pt x="520" y="40"/>
                  <a:pt x="487" y="90"/>
                  <a:pt x="466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5" y="306"/>
                  <a:pt x="305" y="306"/>
                  <a:pt x="281" y="270"/>
                </a:cubicBezTo>
                <a:cubicBezTo>
                  <a:pt x="184" y="122"/>
                  <a:pt x="184" y="122"/>
                  <a:pt x="184" y="122"/>
                </a:cubicBezTo>
                <a:cubicBezTo>
                  <a:pt x="162" y="89"/>
                  <a:pt x="127" y="36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73" y="70"/>
                  <a:pt x="73" y="70"/>
                  <a:pt x="73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7" y="338"/>
                  <a:pt x="177" y="338"/>
                  <a:pt x="177" y="338"/>
                </a:cubicBezTo>
                <a:cubicBezTo>
                  <a:pt x="205" y="380"/>
                  <a:pt x="244" y="408"/>
                  <a:pt x="289" y="418"/>
                </a:cubicBezTo>
                <a:cubicBezTo>
                  <a:pt x="321" y="422"/>
                  <a:pt x="321" y="422"/>
                  <a:pt x="321" y="422"/>
                </a:cubicBezTo>
                <a:cubicBezTo>
                  <a:pt x="323" y="422"/>
                  <a:pt x="324" y="422"/>
                  <a:pt x="325" y="422"/>
                </a:cubicBezTo>
                <a:cubicBezTo>
                  <a:pt x="384" y="422"/>
                  <a:pt x="438" y="391"/>
                  <a:pt x="473" y="338"/>
                </a:cubicBezTo>
                <a:cubicBezTo>
                  <a:pt x="649" y="71"/>
                  <a:pt x="649" y="71"/>
                  <a:pt x="649" y="71"/>
                </a:cubicBezTo>
                <a:lnTo>
                  <a:pt x="619" y="5"/>
                </a:lnTo>
                <a:close/>
              </a:path>
            </a:pathLst>
          </a:custGeom>
          <a:solidFill>
            <a:srgbClr val="E2583D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27" name="Freeform 18"/>
          <p:cNvSpPr>
            <a:spLocks/>
          </p:cNvSpPr>
          <p:nvPr/>
        </p:nvSpPr>
        <p:spPr bwMode="auto">
          <a:xfrm>
            <a:off x="5057063" y="3897363"/>
            <a:ext cx="2073817" cy="1351903"/>
          </a:xfrm>
          <a:custGeom>
            <a:avLst/>
            <a:gdLst>
              <a:gd name="T0" fmla="*/ 618 w 649"/>
              <a:gd name="T1" fmla="*/ 6 h 422"/>
              <a:gd name="T2" fmla="*/ 544 w 649"/>
              <a:gd name="T3" fmla="*/ 5 h 422"/>
              <a:gd name="T4" fmla="*/ 466 w 649"/>
              <a:gd name="T5" fmla="*/ 122 h 422"/>
              <a:gd name="T6" fmla="*/ 369 w 649"/>
              <a:gd name="T7" fmla="*/ 270 h 422"/>
              <a:gd name="T8" fmla="*/ 281 w 649"/>
              <a:gd name="T9" fmla="*/ 270 h 422"/>
              <a:gd name="T10" fmla="*/ 183 w 649"/>
              <a:gd name="T11" fmla="*/ 122 h 422"/>
              <a:gd name="T12" fmla="*/ 103 w 649"/>
              <a:gd name="T13" fmla="*/ 0 h 422"/>
              <a:gd name="T14" fmla="*/ 103 w 649"/>
              <a:gd name="T15" fmla="*/ 0 h 422"/>
              <a:gd name="T16" fmla="*/ 73 w 649"/>
              <a:gd name="T17" fmla="*/ 70 h 422"/>
              <a:gd name="T18" fmla="*/ 0 w 649"/>
              <a:gd name="T19" fmla="*/ 70 h 422"/>
              <a:gd name="T20" fmla="*/ 177 w 649"/>
              <a:gd name="T21" fmla="*/ 339 h 422"/>
              <a:gd name="T22" fmla="*/ 288 w 649"/>
              <a:gd name="T23" fmla="*/ 418 h 422"/>
              <a:gd name="T24" fmla="*/ 321 w 649"/>
              <a:gd name="T25" fmla="*/ 422 h 422"/>
              <a:gd name="T26" fmla="*/ 325 w 649"/>
              <a:gd name="T27" fmla="*/ 422 h 422"/>
              <a:gd name="T28" fmla="*/ 473 w 649"/>
              <a:gd name="T29" fmla="*/ 339 h 422"/>
              <a:gd name="T30" fmla="*/ 649 w 649"/>
              <a:gd name="T31" fmla="*/ 72 h 422"/>
              <a:gd name="T32" fmla="*/ 618 w 649"/>
              <a:gd name="T33" fmla="*/ 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9" h="422">
                <a:moveTo>
                  <a:pt x="618" y="6"/>
                </a:moveTo>
                <a:cubicBezTo>
                  <a:pt x="544" y="5"/>
                  <a:pt x="544" y="5"/>
                  <a:pt x="544" y="5"/>
                </a:cubicBezTo>
                <a:cubicBezTo>
                  <a:pt x="520" y="41"/>
                  <a:pt x="487" y="90"/>
                  <a:pt x="466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4" y="307"/>
                  <a:pt x="305" y="307"/>
                  <a:pt x="281" y="270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62" y="89"/>
                  <a:pt x="127" y="37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73" y="70"/>
                  <a:pt x="73" y="70"/>
                  <a:pt x="73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7" y="339"/>
                  <a:pt x="177" y="339"/>
                  <a:pt x="177" y="339"/>
                </a:cubicBezTo>
                <a:cubicBezTo>
                  <a:pt x="205" y="381"/>
                  <a:pt x="244" y="409"/>
                  <a:pt x="288" y="418"/>
                </a:cubicBezTo>
                <a:cubicBezTo>
                  <a:pt x="321" y="422"/>
                  <a:pt x="321" y="422"/>
                  <a:pt x="321" y="422"/>
                </a:cubicBezTo>
                <a:cubicBezTo>
                  <a:pt x="322" y="422"/>
                  <a:pt x="324" y="422"/>
                  <a:pt x="325" y="422"/>
                </a:cubicBezTo>
                <a:cubicBezTo>
                  <a:pt x="384" y="422"/>
                  <a:pt x="438" y="392"/>
                  <a:pt x="473" y="339"/>
                </a:cubicBezTo>
                <a:cubicBezTo>
                  <a:pt x="649" y="72"/>
                  <a:pt x="649" y="72"/>
                  <a:pt x="649" y="72"/>
                </a:cubicBezTo>
                <a:lnTo>
                  <a:pt x="618" y="6"/>
                </a:lnTo>
                <a:close/>
              </a:path>
            </a:pathLst>
          </a:custGeom>
          <a:solidFill>
            <a:srgbClr val="3B393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254539" y="3567836"/>
            <a:ext cx="719273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rPr>
              <a:t>PLAN</a:t>
            </a:r>
          </a:p>
        </p:txBody>
      </p:sp>
      <p:grpSp>
        <p:nvGrpSpPr>
          <p:cNvPr id="230" name="Group 229"/>
          <p:cNvGrpSpPr>
            <a:grpSpLocks noChangeAspect="1"/>
          </p:cNvGrpSpPr>
          <p:nvPr/>
        </p:nvGrpSpPr>
        <p:grpSpPr>
          <a:xfrm>
            <a:off x="2417564" y="3810951"/>
            <a:ext cx="393224" cy="448854"/>
            <a:chOff x="2005013" y="1858963"/>
            <a:chExt cx="325437" cy="371476"/>
          </a:xfrm>
          <a:solidFill>
            <a:srgbClr val="E2583D"/>
          </a:solidFill>
        </p:grpSpPr>
        <p:sp>
          <p:nvSpPr>
            <p:cNvPr id="231" name="Freeform 26"/>
            <p:cNvSpPr>
              <a:spLocks noEditPoints="1"/>
            </p:cNvSpPr>
            <p:nvPr/>
          </p:nvSpPr>
          <p:spPr bwMode="auto">
            <a:xfrm>
              <a:off x="2051050" y="1905001"/>
              <a:ext cx="231775" cy="233363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4 h 60"/>
                <a:gd name="T12" fmla="*/ 4 w 60"/>
                <a:gd name="T13" fmla="*/ 30 h 60"/>
                <a:gd name="T14" fmla="*/ 30 w 60"/>
                <a:gd name="T15" fmla="*/ 56 h 60"/>
                <a:gd name="T16" fmla="*/ 56 w 60"/>
                <a:gd name="T17" fmla="*/ 30 h 60"/>
                <a:gd name="T18" fmla="*/ 30 w 60"/>
                <a:gd name="T1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  <a:moveTo>
                    <a:pt x="30" y="4"/>
                  </a:moveTo>
                  <a:cubicBezTo>
                    <a:pt x="16" y="4"/>
                    <a:pt x="4" y="16"/>
                    <a:pt x="4" y="30"/>
                  </a:cubicBezTo>
                  <a:cubicBezTo>
                    <a:pt x="4" y="44"/>
                    <a:pt x="16" y="56"/>
                    <a:pt x="30" y="56"/>
                  </a:cubicBezTo>
                  <a:cubicBezTo>
                    <a:pt x="44" y="56"/>
                    <a:pt x="56" y="44"/>
                    <a:pt x="56" y="30"/>
                  </a:cubicBezTo>
                  <a:cubicBezTo>
                    <a:pt x="56" y="16"/>
                    <a:pt x="44" y="4"/>
                    <a:pt x="3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32" name="Freeform 27"/>
            <p:cNvSpPr>
              <a:spLocks/>
            </p:cNvSpPr>
            <p:nvPr/>
          </p:nvSpPr>
          <p:spPr bwMode="auto">
            <a:xfrm>
              <a:off x="2112963" y="2122488"/>
              <a:ext cx="107950" cy="46038"/>
            </a:xfrm>
            <a:custGeom>
              <a:avLst/>
              <a:gdLst>
                <a:gd name="T0" fmla="*/ 26 w 28"/>
                <a:gd name="T1" fmla="*/ 12 h 12"/>
                <a:gd name="T2" fmla="*/ 2 w 28"/>
                <a:gd name="T3" fmla="*/ 12 h 12"/>
                <a:gd name="T4" fmla="*/ 0 w 28"/>
                <a:gd name="T5" fmla="*/ 10 h 12"/>
                <a:gd name="T6" fmla="*/ 0 w 28"/>
                <a:gd name="T7" fmla="*/ 0 h 12"/>
                <a:gd name="T8" fmla="*/ 4 w 28"/>
                <a:gd name="T9" fmla="*/ 0 h 12"/>
                <a:gd name="T10" fmla="*/ 4 w 28"/>
                <a:gd name="T11" fmla="*/ 8 h 12"/>
                <a:gd name="T12" fmla="*/ 24 w 28"/>
                <a:gd name="T13" fmla="*/ 8 h 12"/>
                <a:gd name="T14" fmla="*/ 24 w 28"/>
                <a:gd name="T15" fmla="*/ 0 h 12"/>
                <a:gd name="T16" fmla="*/ 28 w 28"/>
                <a:gd name="T17" fmla="*/ 0 h 12"/>
                <a:gd name="T18" fmla="*/ 28 w 28"/>
                <a:gd name="T19" fmla="*/ 10 h 12"/>
                <a:gd name="T20" fmla="*/ 26 w 28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2">
                  <a:moveTo>
                    <a:pt x="26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7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33" name="Freeform 28"/>
            <p:cNvSpPr>
              <a:spLocks noEditPoints="1"/>
            </p:cNvSpPr>
            <p:nvPr/>
          </p:nvSpPr>
          <p:spPr bwMode="auto">
            <a:xfrm>
              <a:off x="2128838" y="2152651"/>
              <a:ext cx="76200" cy="47625"/>
            </a:xfrm>
            <a:custGeom>
              <a:avLst/>
              <a:gdLst>
                <a:gd name="T0" fmla="*/ 18 w 20"/>
                <a:gd name="T1" fmla="*/ 12 h 12"/>
                <a:gd name="T2" fmla="*/ 2 w 20"/>
                <a:gd name="T3" fmla="*/ 12 h 12"/>
                <a:gd name="T4" fmla="*/ 0 w 20"/>
                <a:gd name="T5" fmla="*/ 10 h 12"/>
                <a:gd name="T6" fmla="*/ 0 w 20"/>
                <a:gd name="T7" fmla="*/ 2 h 12"/>
                <a:gd name="T8" fmla="*/ 2 w 20"/>
                <a:gd name="T9" fmla="*/ 0 h 12"/>
                <a:gd name="T10" fmla="*/ 18 w 20"/>
                <a:gd name="T11" fmla="*/ 0 h 12"/>
                <a:gd name="T12" fmla="*/ 20 w 20"/>
                <a:gd name="T13" fmla="*/ 2 h 12"/>
                <a:gd name="T14" fmla="*/ 20 w 20"/>
                <a:gd name="T15" fmla="*/ 10 h 12"/>
                <a:gd name="T16" fmla="*/ 18 w 20"/>
                <a:gd name="T17" fmla="*/ 12 h 12"/>
                <a:gd name="T18" fmla="*/ 4 w 20"/>
                <a:gd name="T19" fmla="*/ 8 h 12"/>
                <a:gd name="T20" fmla="*/ 16 w 20"/>
                <a:gd name="T21" fmla="*/ 8 h 12"/>
                <a:gd name="T22" fmla="*/ 16 w 20"/>
                <a:gd name="T23" fmla="*/ 4 h 12"/>
                <a:gd name="T24" fmla="*/ 4 w 20"/>
                <a:gd name="T25" fmla="*/ 4 h 12"/>
                <a:gd name="T26" fmla="*/ 4 w 20"/>
                <a:gd name="T2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2">
                  <a:moveTo>
                    <a:pt x="18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19" y="12"/>
                    <a:pt x="18" y="12"/>
                  </a:cubicBezTo>
                  <a:close/>
                  <a:moveTo>
                    <a:pt x="4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34" name="Freeform 29"/>
            <p:cNvSpPr>
              <a:spLocks/>
            </p:cNvSpPr>
            <p:nvPr/>
          </p:nvSpPr>
          <p:spPr bwMode="auto">
            <a:xfrm>
              <a:off x="2159000" y="2184401"/>
              <a:ext cx="15875" cy="46038"/>
            </a:xfrm>
            <a:custGeom>
              <a:avLst/>
              <a:gdLst>
                <a:gd name="T0" fmla="*/ 2 w 4"/>
                <a:gd name="T1" fmla="*/ 12 h 12"/>
                <a:gd name="T2" fmla="*/ 0 w 4"/>
                <a:gd name="T3" fmla="*/ 10 h 12"/>
                <a:gd name="T4" fmla="*/ 0 w 4"/>
                <a:gd name="T5" fmla="*/ 2 h 12"/>
                <a:gd name="T6" fmla="*/ 2 w 4"/>
                <a:gd name="T7" fmla="*/ 0 h 12"/>
                <a:gd name="T8" fmla="*/ 4 w 4"/>
                <a:gd name="T9" fmla="*/ 2 h 12"/>
                <a:gd name="T10" fmla="*/ 4 w 4"/>
                <a:gd name="T11" fmla="*/ 10 h 12"/>
                <a:gd name="T12" fmla="*/ 2 w 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35" name="Freeform 30"/>
            <p:cNvSpPr>
              <a:spLocks/>
            </p:cNvSpPr>
            <p:nvPr/>
          </p:nvSpPr>
          <p:spPr bwMode="auto">
            <a:xfrm>
              <a:off x="2159000" y="1858963"/>
              <a:ext cx="15875" cy="31750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36" name="Freeform 31"/>
            <p:cNvSpPr>
              <a:spLocks/>
            </p:cNvSpPr>
            <p:nvPr/>
          </p:nvSpPr>
          <p:spPr bwMode="auto">
            <a:xfrm>
              <a:off x="2255838" y="1905001"/>
              <a:ext cx="26987" cy="26988"/>
            </a:xfrm>
            <a:custGeom>
              <a:avLst/>
              <a:gdLst>
                <a:gd name="T0" fmla="*/ 2 w 7"/>
                <a:gd name="T1" fmla="*/ 7 h 7"/>
                <a:gd name="T2" fmla="*/ 1 w 7"/>
                <a:gd name="T3" fmla="*/ 6 h 7"/>
                <a:gd name="T4" fmla="*/ 1 w 7"/>
                <a:gd name="T5" fmla="*/ 3 h 7"/>
                <a:gd name="T6" fmla="*/ 4 w 7"/>
                <a:gd name="T7" fmla="*/ 0 h 7"/>
                <a:gd name="T8" fmla="*/ 7 w 7"/>
                <a:gd name="T9" fmla="*/ 0 h 7"/>
                <a:gd name="T10" fmla="*/ 7 w 7"/>
                <a:gd name="T11" fmla="*/ 3 h 7"/>
                <a:gd name="T12" fmla="*/ 4 w 7"/>
                <a:gd name="T13" fmla="*/ 6 h 7"/>
                <a:gd name="T14" fmla="*/ 2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1" y="6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37" name="Freeform 32"/>
            <p:cNvSpPr>
              <a:spLocks/>
            </p:cNvSpPr>
            <p:nvPr/>
          </p:nvSpPr>
          <p:spPr bwMode="auto">
            <a:xfrm>
              <a:off x="2298700" y="2014538"/>
              <a:ext cx="31750" cy="14288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38" name="Freeform 33"/>
            <p:cNvSpPr>
              <a:spLocks/>
            </p:cNvSpPr>
            <p:nvPr/>
          </p:nvSpPr>
          <p:spPr bwMode="auto">
            <a:xfrm>
              <a:off x="2255838" y="2109788"/>
              <a:ext cx="26987" cy="28575"/>
            </a:xfrm>
            <a:custGeom>
              <a:avLst/>
              <a:gdLst>
                <a:gd name="T0" fmla="*/ 5 w 7"/>
                <a:gd name="T1" fmla="*/ 7 h 7"/>
                <a:gd name="T2" fmla="*/ 4 w 7"/>
                <a:gd name="T3" fmla="*/ 7 h 7"/>
                <a:gd name="T4" fmla="*/ 1 w 7"/>
                <a:gd name="T5" fmla="*/ 4 h 7"/>
                <a:gd name="T6" fmla="*/ 1 w 7"/>
                <a:gd name="T7" fmla="*/ 1 h 7"/>
                <a:gd name="T8" fmla="*/ 4 w 7"/>
                <a:gd name="T9" fmla="*/ 1 h 7"/>
                <a:gd name="T10" fmla="*/ 7 w 7"/>
                <a:gd name="T11" fmla="*/ 4 h 7"/>
                <a:gd name="T12" fmla="*/ 7 w 7"/>
                <a:gd name="T13" fmla="*/ 7 h 7"/>
                <a:gd name="T14" fmla="*/ 5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5" y="7"/>
                    <a:pt x="4" y="7"/>
                    <a:pt x="4" y="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6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39" name="Freeform 34"/>
            <p:cNvSpPr>
              <a:spLocks/>
            </p:cNvSpPr>
            <p:nvPr/>
          </p:nvSpPr>
          <p:spPr bwMode="auto">
            <a:xfrm>
              <a:off x="2051050" y="1905001"/>
              <a:ext cx="26987" cy="26988"/>
            </a:xfrm>
            <a:custGeom>
              <a:avLst/>
              <a:gdLst>
                <a:gd name="T0" fmla="*/ 5 w 7"/>
                <a:gd name="T1" fmla="*/ 7 h 7"/>
                <a:gd name="T2" fmla="*/ 3 w 7"/>
                <a:gd name="T3" fmla="*/ 6 h 7"/>
                <a:gd name="T4" fmla="*/ 0 w 7"/>
                <a:gd name="T5" fmla="*/ 3 h 7"/>
                <a:gd name="T6" fmla="*/ 0 w 7"/>
                <a:gd name="T7" fmla="*/ 0 h 7"/>
                <a:gd name="T8" fmla="*/ 3 w 7"/>
                <a:gd name="T9" fmla="*/ 0 h 7"/>
                <a:gd name="T10" fmla="*/ 6 w 7"/>
                <a:gd name="T11" fmla="*/ 3 h 7"/>
                <a:gd name="T12" fmla="*/ 6 w 7"/>
                <a:gd name="T13" fmla="*/ 6 h 7"/>
                <a:gd name="T14" fmla="*/ 5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4" y="7"/>
                    <a:pt x="4" y="6"/>
                    <a:pt x="3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6" y="6"/>
                    <a:pt x="5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40" name="Freeform 35"/>
            <p:cNvSpPr>
              <a:spLocks/>
            </p:cNvSpPr>
            <p:nvPr/>
          </p:nvSpPr>
          <p:spPr bwMode="auto">
            <a:xfrm>
              <a:off x="2005013" y="2014538"/>
              <a:ext cx="30162" cy="14288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41" name="Freeform 36"/>
            <p:cNvSpPr>
              <a:spLocks/>
            </p:cNvSpPr>
            <p:nvPr/>
          </p:nvSpPr>
          <p:spPr bwMode="auto">
            <a:xfrm>
              <a:off x="2051050" y="2109788"/>
              <a:ext cx="26987" cy="28575"/>
            </a:xfrm>
            <a:custGeom>
              <a:avLst/>
              <a:gdLst>
                <a:gd name="T0" fmla="*/ 2 w 7"/>
                <a:gd name="T1" fmla="*/ 7 h 7"/>
                <a:gd name="T2" fmla="*/ 0 w 7"/>
                <a:gd name="T3" fmla="*/ 7 h 7"/>
                <a:gd name="T4" fmla="*/ 0 w 7"/>
                <a:gd name="T5" fmla="*/ 4 h 7"/>
                <a:gd name="T6" fmla="*/ 3 w 7"/>
                <a:gd name="T7" fmla="*/ 1 h 7"/>
                <a:gd name="T8" fmla="*/ 6 w 7"/>
                <a:gd name="T9" fmla="*/ 1 h 7"/>
                <a:gd name="T10" fmla="*/ 6 w 7"/>
                <a:gd name="T11" fmla="*/ 4 h 7"/>
                <a:gd name="T12" fmla="*/ 3 w 7"/>
                <a:gd name="T13" fmla="*/ 7 h 7"/>
                <a:gd name="T14" fmla="*/ 2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1" y="7"/>
                    <a:pt x="1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42" name="Freeform 37"/>
            <p:cNvSpPr>
              <a:spLocks noEditPoints="1"/>
            </p:cNvSpPr>
            <p:nvPr/>
          </p:nvSpPr>
          <p:spPr bwMode="auto">
            <a:xfrm>
              <a:off x="2097088" y="2014538"/>
              <a:ext cx="139700" cy="115888"/>
            </a:xfrm>
            <a:custGeom>
              <a:avLst/>
              <a:gdLst>
                <a:gd name="T0" fmla="*/ 20 w 36"/>
                <a:gd name="T1" fmla="*/ 30 h 30"/>
                <a:gd name="T2" fmla="*/ 20 w 36"/>
                <a:gd name="T3" fmla="*/ 30 h 30"/>
                <a:gd name="T4" fmla="*/ 18 w 36"/>
                <a:gd name="T5" fmla="*/ 28 h 30"/>
                <a:gd name="T6" fmla="*/ 16 w 36"/>
                <a:gd name="T7" fmla="*/ 30 h 30"/>
                <a:gd name="T8" fmla="*/ 14 w 36"/>
                <a:gd name="T9" fmla="*/ 28 h 30"/>
                <a:gd name="T10" fmla="*/ 10 w 36"/>
                <a:gd name="T11" fmla="*/ 12 h 30"/>
                <a:gd name="T12" fmla="*/ 6 w 36"/>
                <a:gd name="T13" fmla="*/ 12 h 30"/>
                <a:gd name="T14" fmla="*/ 0 w 36"/>
                <a:gd name="T15" fmla="*/ 6 h 30"/>
                <a:gd name="T16" fmla="*/ 6 w 36"/>
                <a:gd name="T17" fmla="*/ 0 h 30"/>
                <a:gd name="T18" fmla="*/ 13 w 36"/>
                <a:gd name="T19" fmla="*/ 5 h 30"/>
                <a:gd name="T20" fmla="*/ 13 w 36"/>
                <a:gd name="T21" fmla="*/ 8 h 30"/>
                <a:gd name="T22" fmla="*/ 23 w 36"/>
                <a:gd name="T23" fmla="*/ 8 h 30"/>
                <a:gd name="T24" fmla="*/ 23 w 36"/>
                <a:gd name="T25" fmla="*/ 5 h 30"/>
                <a:gd name="T26" fmla="*/ 30 w 36"/>
                <a:gd name="T27" fmla="*/ 0 h 30"/>
                <a:gd name="T28" fmla="*/ 36 w 36"/>
                <a:gd name="T29" fmla="*/ 6 h 30"/>
                <a:gd name="T30" fmla="*/ 30 w 36"/>
                <a:gd name="T31" fmla="*/ 12 h 30"/>
                <a:gd name="T32" fmla="*/ 26 w 36"/>
                <a:gd name="T33" fmla="*/ 12 h 30"/>
                <a:gd name="T34" fmla="*/ 22 w 36"/>
                <a:gd name="T35" fmla="*/ 28 h 30"/>
                <a:gd name="T36" fmla="*/ 20 w 36"/>
                <a:gd name="T37" fmla="*/ 30 h 30"/>
                <a:gd name="T38" fmla="*/ 14 w 36"/>
                <a:gd name="T39" fmla="*/ 12 h 30"/>
                <a:gd name="T40" fmla="*/ 18 w 36"/>
                <a:gd name="T41" fmla="*/ 28 h 30"/>
                <a:gd name="T42" fmla="*/ 18 w 36"/>
                <a:gd name="T43" fmla="*/ 28 h 30"/>
                <a:gd name="T44" fmla="*/ 18 w 36"/>
                <a:gd name="T45" fmla="*/ 28 h 30"/>
                <a:gd name="T46" fmla="*/ 22 w 36"/>
                <a:gd name="T47" fmla="*/ 12 h 30"/>
                <a:gd name="T48" fmla="*/ 14 w 36"/>
                <a:gd name="T49" fmla="*/ 12 h 30"/>
                <a:gd name="T50" fmla="*/ 27 w 36"/>
                <a:gd name="T51" fmla="*/ 8 h 30"/>
                <a:gd name="T52" fmla="*/ 30 w 36"/>
                <a:gd name="T53" fmla="*/ 8 h 30"/>
                <a:gd name="T54" fmla="*/ 32 w 36"/>
                <a:gd name="T55" fmla="*/ 6 h 30"/>
                <a:gd name="T56" fmla="*/ 30 w 36"/>
                <a:gd name="T57" fmla="*/ 4 h 30"/>
                <a:gd name="T58" fmla="*/ 27 w 36"/>
                <a:gd name="T59" fmla="*/ 6 h 30"/>
                <a:gd name="T60" fmla="*/ 27 w 36"/>
                <a:gd name="T61" fmla="*/ 8 h 30"/>
                <a:gd name="T62" fmla="*/ 6 w 36"/>
                <a:gd name="T63" fmla="*/ 4 h 30"/>
                <a:gd name="T64" fmla="*/ 4 w 36"/>
                <a:gd name="T65" fmla="*/ 6 h 30"/>
                <a:gd name="T66" fmla="*/ 6 w 36"/>
                <a:gd name="T67" fmla="*/ 8 h 30"/>
                <a:gd name="T68" fmla="*/ 9 w 36"/>
                <a:gd name="T69" fmla="*/ 8 h 30"/>
                <a:gd name="T70" fmla="*/ 9 w 36"/>
                <a:gd name="T71" fmla="*/ 6 h 30"/>
                <a:gd name="T72" fmla="*/ 6 w 36"/>
                <a:gd name="T7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0">
                  <a:moveTo>
                    <a:pt x="20" y="30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8" y="29"/>
                    <a:pt x="18" y="28"/>
                  </a:cubicBezTo>
                  <a:cubicBezTo>
                    <a:pt x="18" y="29"/>
                    <a:pt x="17" y="30"/>
                    <a:pt x="16" y="30"/>
                  </a:cubicBezTo>
                  <a:cubicBezTo>
                    <a:pt x="15" y="30"/>
                    <a:pt x="14" y="30"/>
                    <a:pt x="14" y="2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2"/>
                    <a:pt x="27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9"/>
                    <a:pt x="21" y="30"/>
                    <a:pt x="20" y="30"/>
                  </a:cubicBezTo>
                  <a:close/>
                  <a:moveTo>
                    <a:pt x="14" y="12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2" y="12"/>
                    <a:pt x="22" y="12"/>
                    <a:pt x="22" y="12"/>
                  </a:cubicBezTo>
                  <a:lnTo>
                    <a:pt x="14" y="12"/>
                  </a:lnTo>
                  <a:close/>
                  <a:moveTo>
                    <a:pt x="27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2" y="7"/>
                    <a:pt x="32" y="6"/>
                  </a:cubicBezTo>
                  <a:cubicBezTo>
                    <a:pt x="32" y="5"/>
                    <a:pt x="31" y="4"/>
                    <a:pt x="30" y="4"/>
                  </a:cubicBezTo>
                  <a:cubicBezTo>
                    <a:pt x="29" y="4"/>
                    <a:pt x="27" y="5"/>
                    <a:pt x="27" y="6"/>
                  </a:cubicBezTo>
                  <a:lnTo>
                    <a:pt x="27" y="8"/>
                  </a:ln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3899902" y="4320239"/>
            <a:ext cx="909697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rPr>
              <a:t>DISCOVER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5735687" y="3567836"/>
            <a:ext cx="719273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rPr>
              <a:t>ANALYZE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8971628" y="3567836"/>
            <a:ext cx="1209688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rPr>
              <a:t>IMPLEMENT</a:t>
            </a:r>
          </a:p>
        </p:txBody>
      </p:sp>
      <p:grpSp>
        <p:nvGrpSpPr>
          <p:cNvPr id="246" name="Group 245"/>
          <p:cNvGrpSpPr>
            <a:grpSpLocks noChangeAspect="1"/>
          </p:cNvGrpSpPr>
          <p:nvPr/>
        </p:nvGrpSpPr>
        <p:grpSpPr>
          <a:xfrm>
            <a:off x="4130323" y="3810951"/>
            <a:ext cx="448854" cy="448854"/>
            <a:chOff x="3903073" y="3496769"/>
            <a:chExt cx="360000" cy="360000"/>
          </a:xfrm>
          <a:solidFill>
            <a:srgbClr val="78D2D2"/>
          </a:solidFill>
        </p:grpSpPr>
        <p:sp>
          <p:nvSpPr>
            <p:cNvPr id="247" name="Freeform 79"/>
            <p:cNvSpPr>
              <a:spLocks noEditPoints="1"/>
            </p:cNvSpPr>
            <p:nvPr/>
          </p:nvSpPr>
          <p:spPr bwMode="auto">
            <a:xfrm>
              <a:off x="3903073" y="3496769"/>
              <a:ext cx="255385" cy="255385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4 h 68"/>
                <a:gd name="T12" fmla="*/ 4 w 68"/>
                <a:gd name="T13" fmla="*/ 34 h 68"/>
                <a:gd name="T14" fmla="*/ 34 w 68"/>
                <a:gd name="T15" fmla="*/ 64 h 68"/>
                <a:gd name="T16" fmla="*/ 64 w 68"/>
                <a:gd name="T17" fmla="*/ 34 h 68"/>
                <a:gd name="T18" fmla="*/ 34 w 68"/>
                <a:gd name="T1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4"/>
                  </a:moveTo>
                  <a:cubicBezTo>
                    <a:pt x="17" y="4"/>
                    <a:pt x="4" y="17"/>
                    <a:pt x="4" y="34"/>
                  </a:cubicBezTo>
                  <a:cubicBezTo>
                    <a:pt x="4" y="51"/>
                    <a:pt x="17" y="64"/>
                    <a:pt x="34" y="64"/>
                  </a:cubicBezTo>
                  <a:cubicBezTo>
                    <a:pt x="51" y="64"/>
                    <a:pt x="64" y="51"/>
                    <a:pt x="64" y="34"/>
                  </a:cubicBezTo>
                  <a:cubicBezTo>
                    <a:pt x="64" y="17"/>
                    <a:pt x="51" y="4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48" name="Freeform 80"/>
            <p:cNvSpPr>
              <a:spLocks/>
            </p:cNvSpPr>
            <p:nvPr/>
          </p:nvSpPr>
          <p:spPr bwMode="auto">
            <a:xfrm>
              <a:off x="4106150" y="3699846"/>
              <a:ext cx="156923" cy="156923"/>
            </a:xfrm>
            <a:custGeom>
              <a:avLst/>
              <a:gdLst>
                <a:gd name="T0" fmla="*/ 40 w 42"/>
                <a:gd name="T1" fmla="*/ 42 h 42"/>
                <a:gd name="T2" fmla="*/ 39 w 42"/>
                <a:gd name="T3" fmla="*/ 41 h 42"/>
                <a:gd name="T4" fmla="*/ 1 w 42"/>
                <a:gd name="T5" fmla="*/ 4 h 42"/>
                <a:gd name="T6" fmla="*/ 1 w 42"/>
                <a:gd name="T7" fmla="*/ 1 h 42"/>
                <a:gd name="T8" fmla="*/ 4 w 42"/>
                <a:gd name="T9" fmla="*/ 1 h 42"/>
                <a:gd name="T10" fmla="*/ 41 w 42"/>
                <a:gd name="T11" fmla="*/ 39 h 42"/>
                <a:gd name="T12" fmla="*/ 41 w 42"/>
                <a:gd name="T13" fmla="*/ 41 h 42"/>
                <a:gd name="T14" fmla="*/ 40 w 4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2"/>
                  </a:moveTo>
                  <a:cubicBezTo>
                    <a:pt x="39" y="42"/>
                    <a:pt x="39" y="42"/>
                    <a:pt x="39" y="4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9"/>
                    <a:pt x="42" y="41"/>
                    <a:pt x="41" y="41"/>
                  </a:cubicBezTo>
                  <a:cubicBezTo>
                    <a:pt x="41" y="42"/>
                    <a:pt x="41" y="42"/>
                    <a:pt x="4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</p:grpSp>
      <p:grpSp>
        <p:nvGrpSpPr>
          <p:cNvPr id="249" name="Group 248"/>
          <p:cNvGrpSpPr>
            <a:grpSpLocks noChangeAspect="1"/>
          </p:cNvGrpSpPr>
          <p:nvPr/>
        </p:nvGrpSpPr>
        <p:grpSpPr>
          <a:xfrm>
            <a:off x="5909847" y="3888851"/>
            <a:ext cx="370954" cy="370954"/>
            <a:chOff x="-879475" y="2054225"/>
            <a:chExt cx="371475" cy="371475"/>
          </a:xfrm>
          <a:solidFill>
            <a:srgbClr val="3B3939"/>
          </a:solidFill>
        </p:grpSpPr>
        <p:sp>
          <p:nvSpPr>
            <p:cNvPr id="250" name="Freeform 41"/>
            <p:cNvSpPr>
              <a:spLocks noEditPoints="1"/>
            </p:cNvSpPr>
            <p:nvPr/>
          </p:nvSpPr>
          <p:spPr bwMode="auto">
            <a:xfrm>
              <a:off x="-879475" y="2054225"/>
              <a:ext cx="325438" cy="325438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4 h 84"/>
                <a:gd name="T12" fmla="*/ 4 w 84"/>
                <a:gd name="T13" fmla="*/ 42 h 84"/>
                <a:gd name="T14" fmla="*/ 42 w 84"/>
                <a:gd name="T15" fmla="*/ 80 h 84"/>
                <a:gd name="T16" fmla="*/ 80 w 84"/>
                <a:gd name="T17" fmla="*/ 42 h 84"/>
                <a:gd name="T18" fmla="*/ 42 w 84"/>
                <a:gd name="T1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4"/>
                  </a:moveTo>
                  <a:cubicBezTo>
                    <a:pt x="21" y="4"/>
                    <a:pt x="4" y="21"/>
                    <a:pt x="4" y="42"/>
                  </a:cubicBezTo>
                  <a:cubicBezTo>
                    <a:pt x="4" y="63"/>
                    <a:pt x="21" y="80"/>
                    <a:pt x="42" y="80"/>
                  </a:cubicBezTo>
                  <a:cubicBezTo>
                    <a:pt x="63" y="80"/>
                    <a:pt x="80" y="63"/>
                    <a:pt x="80" y="42"/>
                  </a:cubicBezTo>
                  <a:cubicBezTo>
                    <a:pt x="80" y="21"/>
                    <a:pt x="63" y="4"/>
                    <a:pt x="4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51" name="Freeform 42"/>
            <p:cNvSpPr>
              <a:spLocks/>
            </p:cNvSpPr>
            <p:nvPr/>
          </p:nvSpPr>
          <p:spPr bwMode="auto">
            <a:xfrm>
              <a:off x="-615950" y="2317750"/>
              <a:ext cx="107950" cy="107950"/>
            </a:xfrm>
            <a:custGeom>
              <a:avLst/>
              <a:gdLst>
                <a:gd name="T0" fmla="*/ 26 w 28"/>
                <a:gd name="T1" fmla="*/ 28 h 28"/>
                <a:gd name="T2" fmla="*/ 25 w 28"/>
                <a:gd name="T3" fmla="*/ 27 h 28"/>
                <a:gd name="T4" fmla="*/ 1 w 28"/>
                <a:gd name="T5" fmla="*/ 4 h 28"/>
                <a:gd name="T6" fmla="*/ 1 w 28"/>
                <a:gd name="T7" fmla="*/ 1 h 28"/>
                <a:gd name="T8" fmla="*/ 4 w 28"/>
                <a:gd name="T9" fmla="*/ 1 h 28"/>
                <a:gd name="T10" fmla="*/ 27 w 28"/>
                <a:gd name="T11" fmla="*/ 25 h 28"/>
                <a:gd name="T12" fmla="*/ 27 w 28"/>
                <a:gd name="T13" fmla="*/ 27 h 28"/>
                <a:gd name="T14" fmla="*/ 26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26" y="28"/>
                  </a:moveTo>
                  <a:cubicBezTo>
                    <a:pt x="25" y="28"/>
                    <a:pt x="25" y="28"/>
                    <a:pt x="25" y="2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8" y="27"/>
                    <a:pt x="27" y="27"/>
                  </a:cubicBezTo>
                  <a:cubicBezTo>
                    <a:pt x="27" y="28"/>
                    <a:pt x="27" y="28"/>
                    <a:pt x="2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52" name="Freeform 43"/>
            <p:cNvSpPr>
              <a:spLocks noEditPoints="1"/>
            </p:cNvSpPr>
            <p:nvPr/>
          </p:nvSpPr>
          <p:spPr bwMode="auto">
            <a:xfrm>
              <a:off x="-825500" y="2108200"/>
              <a:ext cx="217488" cy="217488"/>
            </a:xfrm>
            <a:custGeom>
              <a:avLst/>
              <a:gdLst>
                <a:gd name="T0" fmla="*/ 22 w 56"/>
                <a:gd name="T1" fmla="*/ 56 h 56"/>
                <a:gd name="T2" fmla="*/ 20 w 56"/>
                <a:gd name="T3" fmla="*/ 48 h 56"/>
                <a:gd name="T4" fmla="*/ 9 w 56"/>
                <a:gd name="T5" fmla="*/ 48 h 56"/>
                <a:gd name="T6" fmla="*/ 1 w 56"/>
                <a:gd name="T7" fmla="*/ 37 h 56"/>
                <a:gd name="T8" fmla="*/ 1 w 56"/>
                <a:gd name="T9" fmla="*/ 34 h 56"/>
                <a:gd name="T10" fmla="*/ 6 w 56"/>
                <a:gd name="T11" fmla="*/ 25 h 56"/>
                <a:gd name="T12" fmla="*/ 1 w 56"/>
                <a:gd name="T13" fmla="*/ 19 h 56"/>
                <a:gd name="T14" fmla="*/ 9 w 56"/>
                <a:gd name="T15" fmla="*/ 8 h 56"/>
                <a:gd name="T16" fmla="*/ 20 w 56"/>
                <a:gd name="T17" fmla="*/ 8 h 56"/>
                <a:gd name="T18" fmla="*/ 22 w 56"/>
                <a:gd name="T19" fmla="*/ 0 h 56"/>
                <a:gd name="T20" fmla="*/ 36 w 56"/>
                <a:gd name="T21" fmla="*/ 2 h 56"/>
                <a:gd name="T22" fmla="*/ 42 w 56"/>
                <a:gd name="T23" fmla="*/ 11 h 56"/>
                <a:gd name="T24" fmla="*/ 49 w 56"/>
                <a:gd name="T25" fmla="*/ 9 h 56"/>
                <a:gd name="T26" fmla="*/ 55 w 56"/>
                <a:gd name="T27" fmla="*/ 21 h 56"/>
                <a:gd name="T28" fmla="*/ 50 w 56"/>
                <a:gd name="T29" fmla="*/ 25 h 56"/>
                <a:gd name="T30" fmla="*/ 55 w 56"/>
                <a:gd name="T31" fmla="*/ 34 h 56"/>
                <a:gd name="T32" fmla="*/ 55 w 56"/>
                <a:gd name="T33" fmla="*/ 37 h 56"/>
                <a:gd name="T34" fmla="*/ 47 w 56"/>
                <a:gd name="T35" fmla="*/ 48 h 56"/>
                <a:gd name="T36" fmla="*/ 36 w 56"/>
                <a:gd name="T37" fmla="*/ 48 h 56"/>
                <a:gd name="T38" fmla="*/ 34 w 56"/>
                <a:gd name="T39" fmla="*/ 56 h 56"/>
                <a:gd name="T40" fmla="*/ 32 w 56"/>
                <a:gd name="T41" fmla="*/ 52 h 56"/>
                <a:gd name="T42" fmla="*/ 33 w 56"/>
                <a:gd name="T43" fmla="*/ 45 h 56"/>
                <a:gd name="T44" fmla="*/ 42 w 56"/>
                <a:gd name="T45" fmla="*/ 41 h 56"/>
                <a:gd name="T46" fmla="*/ 51 w 56"/>
                <a:gd name="T47" fmla="*/ 37 h 56"/>
                <a:gd name="T48" fmla="*/ 45 w 56"/>
                <a:gd name="T49" fmla="*/ 32 h 56"/>
                <a:gd name="T50" fmla="*/ 46 w 56"/>
                <a:gd name="T51" fmla="*/ 22 h 56"/>
                <a:gd name="T52" fmla="*/ 47 w 56"/>
                <a:gd name="T53" fmla="*/ 13 h 56"/>
                <a:gd name="T54" fmla="*/ 40 w 56"/>
                <a:gd name="T55" fmla="*/ 15 h 56"/>
                <a:gd name="T56" fmla="*/ 32 w 56"/>
                <a:gd name="T57" fmla="*/ 9 h 56"/>
                <a:gd name="T58" fmla="*/ 24 w 56"/>
                <a:gd name="T59" fmla="*/ 4 h 56"/>
                <a:gd name="T60" fmla="*/ 23 w 56"/>
                <a:gd name="T61" fmla="*/ 11 h 56"/>
                <a:gd name="T62" fmla="*/ 14 w 56"/>
                <a:gd name="T63" fmla="*/ 15 h 56"/>
                <a:gd name="T64" fmla="*/ 5 w 56"/>
                <a:gd name="T65" fmla="*/ 19 h 56"/>
                <a:gd name="T66" fmla="*/ 11 w 56"/>
                <a:gd name="T67" fmla="*/ 24 h 56"/>
                <a:gd name="T68" fmla="*/ 10 w 56"/>
                <a:gd name="T69" fmla="*/ 34 h 56"/>
                <a:gd name="T70" fmla="*/ 9 w 56"/>
                <a:gd name="T71" fmla="*/ 43 h 56"/>
                <a:gd name="T72" fmla="*/ 16 w 56"/>
                <a:gd name="T73" fmla="*/ 41 h 56"/>
                <a:gd name="T74" fmla="*/ 24 w 56"/>
                <a:gd name="T75" fmla="*/ 4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6">
                  <a:moveTo>
                    <a:pt x="34" y="5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8"/>
                    <a:pt x="16" y="47"/>
                    <a:pt x="14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7" y="48"/>
                    <a:pt x="7" y="4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6"/>
                    <a:pt x="0" y="36"/>
                    <a:pt x="1" y="35"/>
                  </a:cubicBezTo>
                  <a:cubicBezTo>
                    <a:pt x="1" y="35"/>
                    <a:pt x="1" y="34"/>
                    <a:pt x="1" y="3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9"/>
                    <a:pt x="6" y="27"/>
                    <a:pt x="6" y="2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0" y="20"/>
                    <a:pt x="1" y="1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9"/>
                    <a:pt x="18" y="8"/>
                    <a:pt x="20" y="8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8"/>
                    <a:pt x="40" y="9"/>
                    <a:pt x="42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9" y="8"/>
                    <a:pt x="49" y="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20"/>
                    <a:pt x="56" y="20"/>
                    <a:pt x="55" y="21"/>
                  </a:cubicBezTo>
                  <a:cubicBezTo>
                    <a:pt x="55" y="21"/>
                    <a:pt x="55" y="22"/>
                    <a:pt x="55" y="2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7"/>
                    <a:pt x="50" y="29"/>
                    <a:pt x="50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5"/>
                    <a:pt x="55" y="35"/>
                  </a:cubicBezTo>
                  <a:cubicBezTo>
                    <a:pt x="56" y="36"/>
                    <a:pt x="56" y="36"/>
                    <a:pt x="55" y="3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9" y="48"/>
                    <a:pt x="47" y="48"/>
                    <a:pt x="47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0" y="47"/>
                    <a:pt x="38" y="48"/>
                    <a:pt x="36" y="4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5" y="56"/>
                    <a:pt x="34" y="56"/>
                  </a:cubicBezTo>
                  <a:close/>
                  <a:moveTo>
                    <a:pt x="24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3" y="45"/>
                  </a:cubicBezTo>
                  <a:cubicBezTo>
                    <a:pt x="36" y="44"/>
                    <a:pt x="38" y="43"/>
                    <a:pt x="40" y="41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4"/>
                    <a:pt x="45" y="33"/>
                    <a:pt x="45" y="32"/>
                  </a:cubicBezTo>
                  <a:cubicBezTo>
                    <a:pt x="46" y="29"/>
                    <a:pt x="46" y="27"/>
                    <a:pt x="45" y="24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38" y="13"/>
                    <a:pt x="36" y="12"/>
                    <a:pt x="33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1"/>
                    <a:pt x="23" y="11"/>
                  </a:cubicBezTo>
                  <a:cubicBezTo>
                    <a:pt x="20" y="12"/>
                    <a:pt x="18" y="13"/>
                    <a:pt x="16" y="15"/>
                  </a:cubicBezTo>
                  <a:cubicBezTo>
                    <a:pt x="15" y="15"/>
                    <a:pt x="14" y="15"/>
                    <a:pt x="14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1" y="23"/>
                    <a:pt x="11" y="24"/>
                  </a:cubicBezTo>
                  <a:cubicBezTo>
                    <a:pt x="10" y="27"/>
                    <a:pt x="10" y="29"/>
                    <a:pt x="11" y="32"/>
                  </a:cubicBezTo>
                  <a:cubicBezTo>
                    <a:pt x="11" y="33"/>
                    <a:pt x="10" y="34"/>
                    <a:pt x="10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5" y="41"/>
                    <a:pt x="16" y="41"/>
                  </a:cubicBezTo>
                  <a:cubicBezTo>
                    <a:pt x="18" y="43"/>
                    <a:pt x="20" y="44"/>
                    <a:pt x="23" y="45"/>
                  </a:cubicBezTo>
                  <a:cubicBezTo>
                    <a:pt x="23" y="45"/>
                    <a:pt x="24" y="46"/>
                    <a:pt x="24" y="47"/>
                  </a:cubicBezTo>
                  <a:lnTo>
                    <a:pt x="2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53" name="Freeform 44"/>
            <p:cNvSpPr>
              <a:spLocks noEditPoints="1"/>
            </p:cNvSpPr>
            <p:nvPr/>
          </p:nvSpPr>
          <p:spPr bwMode="auto">
            <a:xfrm>
              <a:off x="-755650" y="2178050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7352860" y="4320240"/>
            <a:ext cx="966078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rPr>
              <a:t>RE-MODEL</a:t>
            </a:r>
          </a:p>
        </p:txBody>
      </p:sp>
      <p:sp>
        <p:nvSpPr>
          <p:cNvPr id="256" name="Freeform 48"/>
          <p:cNvSpPr>
            <a:spLocks noChangeAspect="1" noEditPoints="1"/>
          </p:cNvSpPr>
          <p:nvPr/>
        </p:nvSpPr>
        <p:spPr bwMode="auto">
          <a:xfrm>
            <a:off x="7632392" y="3864814"/>
            <a:ext cx="407013" cy="394992"/>
          </a:xfrm>
          <a:custGeom>
            <a:avLst/>
            <a:gdLst>
              <a:gd name="T0" fmla="*/ 10 w 97"/>
              <a:gd name="T1" fmla="*/ 94 h 94"/>
              <a:gd name="T2" fmla="*/ 3 w 97"/>
              <a:gd name="T3" fmla="*/ 91 h 94"/>
              <a:gd name="T4" fmla="*/ 0 w 97"/>
              <a:gd name="T5" fmla="*/ 84 h 94"/>
              <a:gd name="T6" fmla="*/ 3 w 97"/>
              <a:gd name="T7" fmla="*/ 77 h 94"/>
              <a:gd name="T8" fmla="*/ 41 w 97"/>
              <a:gd name="T9" fmla="*/ 39 h 94"/>
              <a:gd name="T10" fmla="*/ 47 w 97"/>
              <a:gd name="T11" fmla="*/ 8 h 94"/>
              <a:gd name="T12" fmla="*/ 67 w 97"/>
              <a:gd name="T13" fmla="*/ 0 h 94"/>
              <a:gd name="T14" fmla="*/ 79 w 97"/>
              <a:gd name="T15" fmla="*/ 3 h 94"/>
              <a:gd name="T16" fmla="*/ 80 w 97"/>
              <a:gd name="T17" fmla="*/ 4 h 94"/>
              <a:gd name="T18" fmla="*/ 80 w 97"/>
              <a:gd name="T19" fmla="*/ 6 h 94"/>
              <a:gd name="T20" fmla="*/ 68 w 97"/>
              <a:gd name="T21" fmla="*/ 19 h 94"/>
              <a:gd name="T22" fmla="*/ 68 w 97"/>
              <a:gd name="T23" fmla="*/ 27 h 94"/>
              <a:gd name="T24" fmla="*/ 75 w 97"/>
              <a:gd name="T25" fmla="*/ 27 h 94"/>
              <a:gd name="T26" fmla="*/ 88 w 97"/>
              <a:gd name="T27" fmla="*/ 14 h 94"/>
              <a:gd name="T28" fmla="*/ 90 w 97"/>
              <a:gd name="T29" fmla="*/ 14 h 94"/>
              <a:gd name="T30" fmla="*/ 91 w 97"/>
              <a:gd name="T31" fmla="*/ 15 h 94"/>
              <a:gd name="T32" fmla="*/ 86 w 97"/>
              <a:gd name="T33" fmla="*/ 47 h 94"/>
              <a:gd name="T34" fmla="*/ 66 w 97"/>
              <a:gd name="T35" fmla="*/ 56 h 94"/>
              <a:gd name="T36" fmla="*/ 66 w 97"/>
              <a:gd name="T37" fmla="*/ 56 h 94"/>
              <a:gd name="T38" fmla="*/ 55 w 97"/>
              <a:gd name="T39" fmla="*/ 53 h 94"/>
              <a:gd name="T40" fmla="*/ 17 w 97"/>
              <a:gd name="T41" fmla="*/ 91 h 94"/>
              <a:gd name="T42" fmla="*/ 10 w 97"/>
              <a:gd name="T43" fmla="*/ 94 h 94"/>
              <a:gd name="T44" fmla="*/ 67 w 97"/>
              <a:gd name="T45" fmla="*/ 4 h 94"/>
              <a:gd name="T46" fmla="*/ 50 w 97"/>
              <a:gd name="T47" fmla="*/ 11 h 94"/>
              <a:gd name="T48" fmla="*/ 45 w 97"/>
              <a:gd name="T49" fmla="*/ 39 h 94"/>
              <a:gd name="T50" fmla="*/ 45 w 97"/>
              <a:gd name="T51" fmla="*/ 41 h 94"/>
              <a:gd name="T52" fmla="*/ 5 w 97"/>
              <a:gd name="T53" fmla="*/ 80 h 94"/>
              <a:gd name="T54" fmla="*/ 4 w 97"/>
              <a:gd name="T55" fmla="*/ 84 h 94"/>
              <a:gd name="T56" fmla="*/ 5 w 97"/>
              <a:gd name="T57" fmla="*/ 89 h 94"/>
              <a:gd name="T58" fmla="*/ 14 w 97"/>
              <a:gd name="T59" fmla="*/ 89 h 94"/>
              <a:gd name="T60" fmla="*/ 53 w 97"/>
              <a:gd name="T61" fmla="*/ 49 h 94"/>
              <a:gd name="T62" fmla="*/ 55 w 97"/>
              <a:gd name="T63" fmla="*/ 49 h 94"/>
              <a:gd name="T64" fmla="*/ 66 w 97"/>
              <a:gd name="T65" fmla="*/ 52 h 94"/>
              <a:gd name="T66" fmla="*/ 83 w 97"/>
              <a:gd name="T67" fmla="*/ 45 h 94"/>
              <a:gd name="T68" fmla="*/ 89 w 97"/>
              <a:gd name="T69" fmla="*/ 19 h 94"/>
              <a:gd name="T70" fmla="*/ 78 w 97"/>
              <a:gd name="T71" fmla="*/ 30 h 94"/>
              <a:gd name="T72" fmla="*/ 76 w 97"/>
              <a:gd name="T73" fmla="*/ 31 h 94"/>
              <a:gd name="T74" fmla="*/ 66 w 97"/>
              <a:gd name="T75" fmla="*/ 31 h 94"/>
              <a:gd name="T76" fmla="*/ 64 w 97"/>
              <a:gd name="T77" fmla="*/ 29 h 94"/>
              <a:gd name="T78" fmla="*/ 64 w 97"/>
              <a:gd name="T79" fmla="*/ 18 h 94"/>
              <a:gd name="T80" fmla="*/ 64 w 97"/>
              <a:gd name="T81" fmla="*/ 16 h 94"/>
              <a:gd name="T82" fmla="*/ 75 w 97"/>
              <a:gd name="T83" fmla="*/ 5 h 94"/>
              <a:gd name="T84" fmla="*/ 67 w 97"/>
              <a:gd name="T85" fmla="*/ 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7" h="94">
                <a:moveTo>
                  <a:pt x="10" y="94"/>
                </a:moveTo>
                <a:cubicBezTo>
                  <a:pt x="7" y="94"/>
                  <a:pt x="4" y="93"/>
                  <a:pt x="3" y="91"/>
                </a:cubicBezTo>
                <a:cubicBezTo>
                  <a:pt x="1" y="90"/>
                  <a:pt x="0" y="87"/>
                  <a:pt x="0" y="84"/>
                </a:cubicBezTo>
                <a:cubicBezTo>
                  <a:pt x="0" y="82"/>
                  <a:pt x="1" y="79"/>
                  <a:pt x="3" y="77"/>
                </a:cubicBezTo>
                <a:cubicBezTo>
                  <a:pt x="41" y="39"/>
                  <a:pt x="41" y="39"/>
                  <a:pt x="41" y="39"/>
                </a:cubicBezTo>
                <a:cubicBezTo>
                  <a:pt x="36" y="28"/>
                  <a:pt x="38" y="16"/>
                  <a:pt x="47" y="8"/>
                </a:cubicBezTo>
                <a:cubicBezTo>
                  <a:pt x="52" y="3"/>
                  <a:pt x="59" y="0"/>
                  <a:pt x="67" y="0"/>
                </a:cubicBezTo>
                <a:cubicBezTo>
                  <a:pt x="71" y="0"/>
                  <a:pt x="76" y="1"/>
                  <a:pt x="79" y="3"/>
                </a:cubicBezTo>
                <a:cubicBezTo>
                  <a:pt x="80" y="3"/>
                  <a:pt x="80" y="4"/>
                  <a:pt x="80" y="4"/>
                </a:cubicBezTo>
                <a:cubicBezTo>
                  <a:pt x="81" y="5"/>
                  <a:pt x="80" y="5"/>
                  <a:pt x="80" y="6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27"/>
                  <a:pt x="68" y="27"/>
                  <a:pt x="68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88" y="14"/>
                  <a:pt x="88" y="14"/>
                  <a:pt x="88" y="14"/>
                </a:cubicBezTo>
                <a:cubicBezTo>
                  <a:pt x="89" y="14"/>
                  <a:pt x="89" y="14"/>
                  <a:pt x="90" y="14"/>
                </a:cubicBezTo>
                <a:cubicBezTo>
                  <a:pt x="90" y="14"/>
                  <a:pt x="91" y="14"/>
                  <a:pt x="91" y="15"/>
                </a:cubicBezTo>
                <a:cubicBezTo>
                  <a:pt x="97" y="26"/>
                  <a:pt x="95" y="39"/>
                  <a:pt x="86" y="47"/>
                </a:cubicBezTo>
                <a:cubicBezTo>
                  <a:pt x="81" y="53"/>
                  <a:pt x="74" y="56"/>
                  <a:pt x="66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2" y="56"/>
                  <a:pt x="59" y="55"/>
                  <a:pt x="55" y="53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3"/>
                  <a:pt x="12" y="94"/>
                  <a:pt x="10" y="94"/>
                </a:cubicBezTo>
                <a:close/>
                <a:moveTo>
                  <a:pt x="67" y="4"/>
                </a:moveTo>
                <a:cubicBezTo>
                  <a:pt x="60" y="4"/>
                  <a:pt x="54" y="6"/>
                  <a:pt x="50" y="11"/>
                </a:cubicBezTo>
                <a:cubicBezTo>
                  <a:pt x="42" y="18"/>
                  <a:pt x="40" y="29"/>
                  <a:pt x="45" y="39"/>
                </a:cubicBezTo>
                <a:cubicBezTo>
                  <a:pt x="45" y="39"/>
                  <a:pt x="45" y="40"/>
                  <a:pt x="45" y="41"/>
                </a:cubicBezTo>
                <a:cubicBezTo>
                  <a:pt x="5" y="80"/>
                  <a:pt x="5" y="80"/>
                  <a:pt x="5" y="80"/>
                </a:cubicBezTo>
                <a:cubicBezTo>
                  <a:pt x="4" y="81"/>
                  <a:pt x="4" y="83"/>
                  <a:pt x="4" y="84"/>
                </a:cubicBezTo>
                <a:cubicBezTo>
                  <a:pt x="4" y="86"/>
                  <a:pt x="4" y="87"/>
                  <a:pt x="5" y="89"/>
                </a:cubicBezTo>
                <a:cubicBezTo>
                  <a:pt x="8" y="91"/>
                  <a:pt x="12" y="91"/>
                  <a:pt x="14" y="89"/>
                </a:cubicBezTo>
                <a:cubicBezTo>
                  <a:pt x="53" y="49"/>
                  <a:pt x="53" y="49"/>
                  <a:pt x="53" y="49"/>
                </a:cubicBezTo>
                <a:cubicBezTo>
                  <a:pt x="54" y="49"/>
                  <a:pt x="55" y="49"/>
                  <a:pt x="55" y="49"/>
                </a:cubicBezTo>
                <a:cubicBezTo>
                  <a:pt x="59" y="51"/>
                  <a:pt x="63" y="52"/>
                  <a:pt x="66" y="52"/>
                </a:cubicBezTo>
                <a:cubicBezTo>
                  <a:pt x="73" y="52"/>
                  <a:pt x="79" y="49"/>
                  <a:pt x="83" y="45"/>
                </a:cubicBezTo>
                <a:cubicBezTo>
                  <a:pt x="90" y="38"/>
                  <a:pt x="92" y="28"/>
                  <a:pt x="89" y="19"/>
                </a:cubicBezTo>
                <a:cubicBezTo>
                  <a:pt x="78" y="30"/>
                  <a:pt x="78" y="30"/>
                  <a:pt x="78" y="30"/>
                </a:cubicBezTo>
                <a:cubicBezTo>
                  <a:pt x="77" y="31"/>
                  <a:pt x="77" y="31"/>
                  <a:pt x="7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5" y="31"/>
                  <a:pt x="64" y="30"/>
                  <a:pt x="64" y="29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17"/>
                  <a:pt x="64" y="17"/>
                  <a:pt x="64" y="16"/>
                </a:cubicBezTo>
                <a:cubicBezTo>
                  <a:pt x="75" y="5"/>
                  <a:pt x="75" y="5"/>
                  <a:pt x="75" y="5"/>
                </a:cubicBezTo>
                <a:cubicBezTo>
                  <a:pt x="72" y="4"/>
                  <a:pt x="70" y="4"/>
                  <a:pt x="67" y="4"/>
                </a:cubicBezTo>
                <a:close/>
              </a:path>
            </a:pathLst>
          </a:custGeom>
          <a:solidFill>
            <a:srgbClr val="E258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grpSp>
        <p:nvGrpSpPr>
          <p:cNvPr id="257" name="Group 256"/>
          <p:cNvGrpSpPr>
            <a:grpSpLocks noChangeAspect="1"/>
          </p:cNvGrpSpPr>
          <p:nvPr/>
        </p:nvGrpSpPr>
        <p:grpSpPr>
          <a:xfrm>
            <a:off x="9352045" y="3810951"/>
            <a:ext cx="448855" cy="448854"/>
            <a:chOff x="5988050" y="1774825"/>
            <a:chExt cx="371476" cy="371475"/>
          </a:xfrm>
          <a:solidFill>
            <a:srgbClr val="78D2D2"/>
          </a:solidFill>
        </p:grpSpPr>
        <p:sp>
          <p:nvSpPr>
            <p:cNvPr id="258" name="Freeform 52"/>
            <p:cNvSpPr>
              <a:spLocks noEditPoints="1"/>
            </p:cNvSpPr>
            <p:nvPr/>
          </p:nvSpPr>
          <p:spPr bwMode="auto">
            <a:xfrm>
              <a:off x="6065838" y="1960563"/>
              <a:ext cx="107950" cy="10795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59" name="Freeform 53"/>
            <p:cNvSpPr>
              <a:spLocks noEditPoints="1"/>
            </p:cNvSpPr>
            <p:nvPr/>
          </p:nvSpPr>
          <p:spPr bwMode="auto">
            <a:xfrm>
              <a:off x="5988050" y="1882775"/>
              <a:ext cx="263525" cy="263525"/>
            </a:xfrm>
            <a:custGeom>
              <a:avLst/>
              <a:gdLst>
                <a:gd name="T0" fmla="*/ 26 w 68"/>
                <a:gd name="T1" fmla="*/ 68 h 68"/>
                <a:gd name="T2" fmla="*/ 24 w 68"/>
                <a:gd name="T3" fmla="*/ 60 h 68"/>
                <a:gd name="T4" fmla="*/ 11 w 68"/>
                <a:gd name="T5" fmla="*/ 59 h 68"/>
                <a:gd name="T6" fmla="*/ 1 w 68"/>
                <a:gd name="T7" fmla="*/ 44 h 68"/>
                <a:gd name="T8" fmla="*/ 1 w 68"/>
                <a:gd name="T9" fmla="*/ 41 h 68"/>
                <a:gd name="T10" fmla="*/ 6 w 68"/>
                <a:gd name="T11" fmla="*/ 30 h 68"/>
                <a:gd name="T12" fmla="*/ 1 w 68"/>
                <a:gd name="T13" fmla="*/ 24 h 68"/>
                <a:gd name="T14" fmla="*/ 10 w 68"/>
                <a:gd name="T15" fmla="*/ 9 h 68"/>
                <a:gd name="T16" fmla="*/ 16 w 68"/>
                <a:gd name="T17" fmla="*/ 12 h 68"/>
                <a:gd name="T18" fmla="*/ 24 w 68"/>
                <a:gd name="T19" fmla="*/ 2 h 68"/>
                <a:gd name="T20" fmla="*/ 42 w 68"/>
                <a:gd name="T21" fmla="*/ 0 h 68"/>
                <a:gd name="T22" fmla="*/ 44 w 68"/>
                <a:gd name="T23" fmla="*/ 8 h 68"/>
                <a:gd name="T24" fmla="*/ 57 w 68"/>
                <a:gd name="T25" fmla="*/ 9 h 68"/>
                <a:gd name="T26" fmla="*/ 67 w 68"/>
                <a:gd name="T27" fmla="*/ 24 h 68"/>
                <a:gd name="T28" fmla="*/ 62 w 68"/>
                <a:gd name="T29" fmla="*/ 30 h 68"/>
                <a:gd name="T30" fmla="*/ 67 w 68"/>
                <a:gd name="T31" fmla="*/ 41 h 68"/>
                <a:gd name="T32" fmla="*/ 67 w 68"/>
                <a:gd name="T33" fmla="*/ 44 h 68"/>
                <a:gd name="T34" fmla="*/ 58 w 68"/>
                <a:gd name="T35" fmla="*/ 59 h 68"/>
                <a:gd name="T36" fmla="*/ 52 w 68"/>
                <a:gd name="T37" fmla="*/ 56 h 68"/>
                <a:gd name="T38" fmla="*/ 44 w 68"/>
                <a:gd name="T39" fmla="*/ 66 h 68"/>
                <a:gd name="T40" fmla="*/ 28 w 68"/>
                <a:gd name="T41" fmla="*/ 64 h 68"/>
                <a:gd name="T42" fmla="*/ 40 w 68"/>
                <a:gd name="T43" fmla="*/ 59 h 68"/>
                <a:gd name="T44" fmla="*/ 50 w 68"/>
                <a:gd name="T45" fmla="*/ 52 h 68"/>
                <a:gd name="T46" fmla="*/ 57 w 68"/>
                <a:gd name="T47" fmla="*/ 54 h 68"/>
                <a:gd name="T48" fmla="*/ 58 w 68"/>
                <a:gd name="T49" fmla="*/ 41 h 68"/>
                <a:gd name="T50" fmla="*/ 57 w 68"/>
                <a:gd name="T51" fmla="*/ 29 h 68"/>
                <a:gd name="T52" fmla="*/ 63 w 68"/>
                <a:gd name="T53" fmla="*/ 24 h 68"/>
                <a:gd name="T54" fmla="*/ 52 w 68"/>
                <a:gd name="T55" fmla="*/ 16 h 68"/>
                <a:gd name="T56" fmla="*/ 41 w 68"/>
                <a:gd name="T57" fmla="*/ 11 h 68"/>
                <a:gd name="T58" fmla="*/ 40 w 68"/>
                <a:gd name="T59" fmla="*/ 4 h 68"/>
                <a:gd name="T60" fmla="*/ 28 w 68"/>
                <a:gd name="T61" fmla="*/ 9 h 68"/>
                <a:gd name="T62" fmla="*/ 18 w 68"/>
                <a:gd name="T63" fmla="*/ 16 h 68"/>
                <a:gd name="T64" fmla="*/ 11 w 68"/>
                <a:gd name="T65" fmla="*/ 14 h 68"/>
                <a:gd name="T66" fmla="*/ 10 w 68"/>
                <a:gd name="T67" fmla="*/ 27 h 68"/>
                <a:gd name="T68" fmla="*/ 11 w 68"/>
                <a:gd name="T69" fmla="*/ 39 h 68"/>
                <a:gd name="T70" fmla="*/ 5 w 68"/>
                <a:gd name="T71" fmla="*/ 44 h 68"/>
                <a:gd name="T72" fmla="*/ 16 w 68"/>
                <a:gd name="T73" fmla="*/ 52 h 68"/>
                <a:gd name="T74" fmla="*/ 27 w 68"/>
                <a:gd name="T75" fmla="*/ 57 h 68"/>
                <a:gd name="T76" fmla="*/ 28 w 68"/>
                <a:gd name="T7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68">
                  <a:moveTo>
                    <a:pt x="42" y="68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5" y="68"/>
                    <a:pt x="24" y="67"/>
                    <a:pt x="24" y="66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1" y="59"/>
                    <a:pt x="19" y="58"/>
                    <a:pt x="16" y="56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0" y="59"/>
                    <a:pt x="9" y="59"/>
                    <a:pt x="9" y="5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42"/>
                    <a:pt x="1" y="42"/>
                    <a:pt x="1" y="4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0"/>
                    <a:pt x="21" y="9"/>
                    <a:pt x="24" y="8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9"/>
                    <a:pt x="49" y="10"/>
                    <a:pt x="52" y="1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9" y="9"/>
                    <a:pt x="59" y="10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7" y="27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3"/>
                    <a:pt x="62" y="35"/>
                    <a:pt x="62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2"/>
                    <a:pt x="68" y="42"/>
                    <a:pt x="68" y="43"/>
                  </a:cubicBezTo>
                  <a:cubicBezTo>
                    <a:pt x="68" y="43"/>
                    <a:pt x="68" y="44"/>
                    <a:pt x="67" y="44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8" y="59"/>
                    <a:pt x="57" y="59"/>
                    <a:pt x="57" y="59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9" y="58"/>
                    <a:pt x="47" y="59"/>
                    <a:pt x="44" y="6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7"/>
                    <a:pt x="43" y="68"/>
                    <a:pt x="42" y="68"/>
                  </a:cubicBezTo>
                  <a:close/>
                  <a:moveTo>
                    <a:pt x="28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8"/>
                    <a:pt x="41" y="57"/>
                    <a:pt x="41" y="57"/>
                  </a:cubicBezTo>
                  <a:cubicBezTo>
                    <a:pt x="45" y="56"/>
                    <a:pt x="48" y="54"/>
                    <a:pt x="50" y="52"/>
                  </a:cubicBezTo>
                  <a:cubicBezTo>
                    <a:pt x="51" y="51"/>
                    <a:pt x="52" y="51"/>
                    <a:pt x="52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7" y="40"/>
                    <a:pt x="57" y="39"/>
                  </a:cubicBezTo>
                  <a:cubicBezTo>
                    <a:pt x="58" y="36"/>
                    <a:pt x="58" y="32"/>
                    <a:pt x="57" y="29"/>
                  </a:cubicBezTo>
                  <a:cubicBezTo>
                    <a:pt x="57" y="28"/>
                    <a:pt x="58" y="27"/>
                    <a:pt x="58" y="27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0" y="16"/>
                  </a:cubicBezTo>
                  <a:cubicBezTo>
                    <a:pt x="48" y="14"/>
                    <a:pt x="45" y="12"/>
                    <a:pt x="41" y="11"/>
                  </a:cubicBezTo>
                  <a:cubicBezTo>
                    <a:pt x="41" y="11"/>
                    <a:pt x="40" y="10"/>
                    <a:pt x="40" y="9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cubicBezTo>
                    <a:pt x="23" y="12"/>
                    <a:pt x="20" y="14"/>
                    <a:pt x="18" y="16"/>
                  </a:cubicBezTo>
                  <a:cubicBezTo>
                    <a:pt x="17" y="17"/>
                    <a:pt x="16" y="17"/>
                    <a:pt x="16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1" y="28"/>
                    <a:pt x="11" y="29"/>
                  </a:cubicBezTo>
                  <a:cubicBezTo>
                    <a:pt x="10" y="32"/>
                    <a:pt x="10" y="36"/>
                    <a:pt x="11" y="39"/>
                  </a:cubicBezTo>
                  <a:cubicBezTo>
                    <a:pt x="11" y="40"/>
                    <a:pt x="10" y="41"/>
                    <a:pt x="10" y="4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7" y="51"/>
                    <a:pt x="18" y="52"/>
                  </a:cubicBezTo>
                  <a:cubicBezTo>
                    <a:pt x="20" y="54"/>
                    <a:pt x="23" y="56"/>
                    <a:pt x="27" y="57"/>
                  </a:cubicBezTo>
                  <a:cubicBezTo>
                    <a:pt x="27" y="57"/>
                    <a:pt x="28" y="58"/>
                    <a:pt x="28" y="59"/>
                  </a:cubicBezTo>
                  <a:lnTo>
                    <a:pt x="2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60" name="Freeform 54"/>
            <p:cNvSpPr>
              <a:spLocks noEditPoints="1"/>
            </p:cNvSpPr>
            <p:nvPr/>
          </p:nvSpPr>
          <p:spPr bwMode="auto">
            <a:xfrm>
              <a:off x="6251575" y="1820863"/>
              <a:ext cx="61913" cy="61913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61" name="Freeform 55"/>
            <p:cNvSpPr>
              <a:spLocks noEditPoints="1"/>
            </p:cNvSpPr>
            <p:nvPr/>
          </p:nvSpPr>
          <p:spPr bwMode="auto">
            <a:xfrm>
              <a:off x="6205538" y="1774825"/>
              <a:ext cx="153988" cy="155575"/>
            </a:xfrm>
            <a:custGeom>
              <a:avLst/>
              <a:gdLst>
                <a:gd name="T0" fmla="*/ 16 w 40"/>
                <a:gd name="T1" fmla="*/ 40 h 40"/>
                <a:gd name="T2" fmla="*/ 14 w 40"/>
                <a:gd name="T3" fmla="*/ 35 h 40"/>
                <a:gd name="T4" fmla="*/ 7 w 40"/>
                <a:gd name="T5" fmla="*/ 34 h 40"/>
                <a:gd name="T6" fmla="*/ 5 w 40"/>
                <a:gd name="T7" fmla="*/ 33 h 40"/>
                <a:gd name="T8" fmla="*/ 1 w 40"/>
                <a:gd name="T9" fmla="*/ 24 h 40"/>
                <a:gd name="T10" fmla="*/ 4 w 40"/>
                <a:gd name="T11" fmla="*/ 18 h 40"/>
                <a:gd name="T12" fmla="*/ 0 w 40"/>
                <a:gd name="T13" fmla="*/ 15 h 40"/>
                <a:gd name="T14" fmla="*/ 5 w 40"/>
                <a:gd name="T15" fmla="*/ 7 h 40"/>
                <a:gd name="T16" fmla="*/ 7 w 40"/>
                <a:gd name="T17" fmla="*/ 6 h 40"/>
                <a:gd name="T18" fmla="*/ 14 w 40"/>
                <a:gd name="T19" fmla="*/ 5 h 40"/>
                <a:gd name="T20" fmla="*/ 16 w 40"/>
                <a:gd name="T21" fmla="*/ 0 h 40"/>
                <a:gd name="T22" fmla="*/ 26 w 40"/>
                <a:gd name="T23" fmla="*/ 2 h 40"/>
                <a:gd name="T24" fmla="*/ 30 w 40"/>
                <a:gd name="T25" fmla="*/ 7 h 40"/>
                <a:gd name="T26" fmla="*/ 34 w 40"/>
                <a:gd name="T27" fmla="*/ 6 h 40"/>
                <a:gd name="T28" fmla="*/ 39 w 40"/>
                <a:gd name="T29" fmla="*/ 13 h 40"/>
                <a:gd name="T30" fmla="*/ 36 w 40"/>
                <a:gd name="T31" fmla="*/ 18 h 40"/>
                <a:gd name="T32" fmla="*/ 39 w 40"/>
                <a:gd name="T33" fmla="*/ 24 h 40"/>
                <a:gd name="T34" fmla="*/ 35 w 40"/>
                <a:gd name="T35" fmla="*/ 33 h 40"/>
                <a:gd name="T36" fmla="*/ 33 w 40"/>
                <a:gd name="T37" fmla="*/ 34 h 40"/>
                <a:gd name="T38" fmla="*/ 26 w 40"/>
                <a:gd name="T39" fmla="*/ 35 h 40"/>
                <a:gd name="T40" fmla="*/ 24 w 40"/>
                <a:gd name="T41" fmla="*/ 40 h 40"/>
                <a:gd name="T42" fmla="*/ 22 w 40"/>
                <a:gd name="T43" fmla="*/ 36 h 40"/>
                <a:gd name="T44" fmla="*/ 23 w 40"/>
                <a:gd name="T45" fmla="*/ 31 h 40"/>
                <a:gd name="T46" fmla="*/ 31 w 40"/>
                <a:gd name="T47" fmla="*/ 28 h 40"/>
                <a:gd name="T48" fmla="*/ 35 w 40"/>
                <a:gd name="T49" fmla="*/ 26 h 40"/>
                <a:gd name="T50" fmla="*/ 32 w 40"/>
                <a:gd name="T51" fmla="*/ 23 h 40"/>
                <a:gd name="T52" fmla="*/ 33 w 40"/>
                <a:gd name="T53" fmla="*/ 15 h 40"/>
                <a:gd name="T54" fmla="*/ 33 w 40"/>
                <a:gd name="T55" fmla="*/ 10 h 40"/>
                <a:gd name="T56" fmla="*/ 28 w 40"/>
                <a:gd name="T57" fmla="*/ 11 h 40"/>
                <a:gd name="T58" fmla="*/ 22 w 40"/>
                <a:gd name="T59" fmla="*/ 7 h 40"/>
                <a:gd name="T60" fmla="*/ 18 w 40"/>
                <a:gd name="T61" fmla="*/ 4 h 40"/>
                <a:gd name="T62" fmla="*/ 17 w 40"/>
                <a:gd name="T63" fmla="*/ 9 h 40"/>
                <a:gd name="T64" fmla="*/ 9 w 40"/>
                <a:gd name="T65" fmla="*/ 12 h 40"/>
                <a:gd name="T66" fmla="*/ 5 w 40"/>
                <a:gd name="T67" fmla="*/ 14 h 40"/>
                <a:gd name="T68" fmla="*/ 8 w 40"/>
                <a:gd name="T69" fmla="*/ 17 h 40"/>
                <a:gd name="T70" fmla="*/ 7 w 40"/>
                <a:gd name="T71" fmla="*/ 25 h 40"/>
                <a:gd name="T72" fmla="*/ 7 w 40"/>
                <a:gd name="T73" fmla="*/ 30 h 40"/>
                <a:gd name="T74" fmla="*/ 12 w 40"/>
                <a:gd name="T75" fmla="*/ 29 h 40"/>
                <a:gd name="T76" fmla="*/ 18 w 40"/>
                <a:gd name="T7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5" y="40"/>
                    <a:pt x="14" y="39"/>
                    <a:pt x="14" y="3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4"/>
                    <a:pt x="11" y="34"/>
                    <a:pt x="10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4"/>
                  </a:cubicBezTo>
                  <a:cubicBezTo>
                    <a:pt x="5" y="34"/>
                    <a:pt x="5" y="34"/>
                    <a:pt x="5" y="3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1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19"/>
                    <a:pt x="4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5"/>
                    <a:pt x="0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4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6"/>
                    <a:pt x="29" y="6"/>
                    <a:pt x="30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5"/>
                    <a:pt x="34" y="6"/>
                  </a:cubicBezTo>
                  <a:cubicBezTo>
                    <a:pt x="35" y="6"/>
                    <a:pt x="35" y="6"/>
                    <a:pt x="35" y="7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4"/>
                    <a:pt x="40" y="16"/>
                    <a:pt x="39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6"/>
                    <a:pt x="39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4" y="34"/>
                  </a:cubicBezTo>
                  <a:cubicBezTo>
                    <a:pt x="34" y="35"/>
                    <a:pt x="33" y="34"/>
                    <a:pt x="33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3"/>
                    <a:pt x="27" y="34"/>
                    <a:pt x="26" y="35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9"/>
                    <a:pt x="25" y="40"/>
                    <a:pt x="24" y="40"/>
                  </a:cubicBezTo>
                  <a:close/>
                  <a:moveTo>
                    <a:pt x="18" y="36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3" y="32"/>
                    <a:pt x="23" y="31"/>
                  </a:cubicBezTo>
                  <a:cubicBezTo>
                    <a:pt x="25" y="31"/>
                    <a:pt x="27" y="30"/>
                    <a:pt x="28" y="29"/>
                  </a:cubicBezTo>
                  <a:cubicBezTo>
                    <a:pt x="29" y="28"/>
                    <a:pt x="30" y="28"/>
                    <a:pt x="31" y="2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1" y="24"/>
                    <a:pt x="32" y="23"/>
                  </a:cubicBezTo>
                  <a:cubicBezTo>
                    <a:pt x="32" y="21"/>
                    <a:pt x="32" y="19"/>
                    <a:pt x="32" y="17"/>
                  </a:cubicBezTo>
                  <a:cubicBezTo>
                    <a:pt x="31" y="16"/>
                    <a:pt x="32" y="15"/>
                    <a:pt x="33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29" y="12"/>
                    <a:pt x="28" y="11"/>
                  </a:cubicBezTo>
                  <a:cubicBezTo>
                    <a:pt x="27" y="10"/>
                    <a:pt x="25" y="9"/>
                    <a:pt x="23" y="9"/>
                  </a:cubicBezTo>
                  <a:cubicBezTo>
                    <a:pt x="23" y="8"/>
                    <a:pt x="22" y="8"/>
                    <a:pt x="22" y="7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5" y="9"/>
                    <a:pt x="13" y="10"/>
                    <a:pt x="12" y="11"/>
                  </a:cubicBezTo>
                  <a:cubicBezTo>
                    <a:pt x="11" y="12"/>
                    <a:pt x="10" y="12"/>
                    <a:pt x="9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9" y="16"/>
                    <a:pt x="8" y="17"/>
                  </a:cubicBezTo>
                  <a:cubicBezTo>
                    <a:pt x="8" y="19"/>
                    <a:pt x="8" y="21"/>
                    <a:pt x="8" y="23"/>
                  </a:cubicBezTo>
                  <a:cubicBezTo>
                    <a:pt x="9" y="24"/>
                    <a:pt x="8" y="24"/>
                    <a:pt x="7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1" y="28"/>
                    <a:pt x="12" y="29"/>
                  </a:cubicBezTo>
                  <a:cubicBezTo>
                    <a:pt x="13" y="30"/>
                    <a:pt x="15" y="31"/>
                    <a:pt x="17" y="31"/>
                  </a:cubicBezTo>
                  <a:cubicBezTo>
                    <a:pt x="17" y="32"/>
                    <a:pt x="18" y="33"/>
                    <a:pt x="18" y="33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-172012" y="2354540"/>
            <a:ext cx="6469566" cy="4474778"/>
            <a:chOff x="-455216" y="2757488"/>
            <a:chExt cx="5188871" cy="3588965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6" name="Straight Connector 265"/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64" name="TextBox 263"/>
            <p:cNvSpPr txBox="1"/>
            <p:nvPr/>
          </p:nvSpPr>
          <p:spPr>
            <a:xfrm>
              <a:off x="-455216" y="5420765"/>
              <a:ext cx="5188871" cy="92568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500" kern="0" dirty="0">
                  <a:solidFill>
                    <a:schemeClr val="bg1"/>
                  </a:solidFill>
                  <a:latin typeface="Helvectia"/>
                </a:rPr>
                <a:t>You will have all the basic knowledge of Share Market, Stocks and all related Fundamentals</a:t>
              </a: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5140597" y="1483811"/>
            <a:ext cx="1910806" cy="1294176"/>
            <a:chOff x="1013695" y="2059126"/>
            <a:chExt cx="1532549" cy="1037985"/>
          </a:xfrm>
        </p:grpSpPr>
        <p:grpSp>
          <p:nvGrpSpPr>
            <p:cNvPr id="268" name="Group 267"/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69" name="TextBox 268"/>
            <p:cNvSpPr txBox="1"/>
            <p:nvPr/>
          </p:nvSpPr>
          <p:spPr>
            <a:xfrm>
              <a:off x="1013695" y="2059126"/>
              <a:ext cx="1532549" cy="61712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2500" dirty="0">
                  <a:solidFill>
                    <a:schemeClr val="bg1"/>
                  </a:solidFill>
                  <a:latin typeface="Helvectia"/>
                </a:rPr>
                <a:t>Choosing a Right Broker</a:t>
              </a: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8205176" y="1130728"/>
            <a:ext cx="3754861" cy="1647259"/>
            <a:chOff x="987829" y="1775938"/>
            <a:chExt cx="1532549" cy="1321173"/>
          </a:xfrm>
        </p:grpSpPr>
        <p:grpSp>
          <p:nvGrpSpPr>
            <p:cNvPr id="273" name="Group 272"/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6" name="Straight Connector 275"/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74" name="TextBox 273"/>
            <p:cNvSpPr txBox="1"/>
            <p:nvPr/>
          </p:nvSpPr>
          <p:spPr>
            <a:xfrm>
              <a:off x="987829" y="1775938"/>
              <a:ext cx="1532549" cy="92568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Helvectia"/>
                </a:rPr>
                <a:t>How Stock Market Works and how you can get Started in Market</a:t>
              </a:r>
            </a:p>
          </p:txBody>
        </p:sp>
      </p:grpSp>
      <p:grpSp>
        <p:nvGrpSpPr>
          <p:cNvPr id="278" name="Group 277"/>
          <p:cNvGrpSpPr/>
          <p:nvPr/>
        </p:nvGrpSpPr>
        <p:grpSpPr>
          <a:xfrm flipV="1">
            <a:off x="2324456" y="5257778"/>
            <a:ext cx="565958" cy="423447"/>
            <a:chOff x="1553007" y="2757488"/>
            <a:chExt cx="453923" cy="339623"/>
          </a:xfrm>
        </p:grpSpPr>
        <p:cxnSp>
          <p:nvCxnSpPr>
            <p:cNvPr id="280" name="Straight Connector 279"/>
            <p:cNvCxnSpPr/>
            <p:nvPr/>
          </p:nvCxnSpPr>
          <p:spPr>
            <a:xfrm>
              <a:off x="1779969" y="2757488"/>
              <a:ext cx="0" cy="339623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>
            <a:xfrm rot="16200000">
              <a:off x="1779969" y="2530526"/>
              <a:ext cx="0" cy="453923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</p:grpSp>
      <p:grpSp>
        <p:nvGrpSpPr>
          <p:cNvPr id="283" name="Group 282"/>
          <p:cNvGrpSpPr/>
          <p:nvPr/>
        </p:nvGrpSpPr>
        <p:grpSpPr>
          <a:xfrm flipV="1">
            <a:off x="9345500" y="5257778"/>
            <a:ext cx="565958" cy="423447"/>
            <a:chOff x="1553007" y="2757488"/>
            <a:chExt cx="453923" cy="339623"/>
          </a:xfrm>
        </p:grpSpPr>
        <p:cxnSp>
          <p:nvCxnSpPr>
            <p:cNvPr id="285" name="Straight Connector 284"/>
            <p:cNvCxnSpPr/>
            <p:nvPr/>
          </p:nvCxnSpPr>
          <p:spPr>
            <a:xfrm>
              <a:off x="1779969" y="2757488"/>
              <a:ext cx="0" cy="339623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86" name="Straight Connector 285"/>
            <p:cNvCxnSpPr/>
            <p:nvPr/>
          </p:nvCxnSpPr>
          <p:spPr>
            <a:xfrm rot="16200000">
              <a:off x="1779969" y="2530526"/>
              <a:ext cx="0" cy="453923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93" name="Text Placeholder 1">
            <a:extLst>
              <a:ext uri="{FF2B5EF4-FFF2-40B4-BE49-F238E27FC236}">
                <a16:creationId xmlns:a16="http://schemas.microsoft.com/office/drawing/2014/main" id="{7843DEEE-839E-4068-BFA3-C4F326636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0" y="198011"/>
            <a:ext cx="7387316" cy="64633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Helvectia"/>
              </a:rPr>
              <a:t>Introduction To The Course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48E52B-E7B7-4932-B13C-A9B49655A4B9}"/>
              </a:ext>
            </a:extLst>
          </p:cNvPr>
          <p:cNvSpPr txBox="1"/>
          <p:nvPr/>
        </p:nvSpPr>
        <p:spPr>
          <a:xfrm>
            <a:off x="1094109" y="1129732"/>
            <a:ext cx="3091067" cy="115416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2500" dirty="0">
                <a:solidFill>
                  <a:schemeClr val="bg1"/>
                </a:solidFill>
                <a:latin typeface="Helvectia"/>
              </a:rPr>
              <a:t>You'll have a Basic Knowledge how to Evaluation of Stocks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393D68-CA25-467B-83D8-653E0C3F5F9F}"/>
              </a:ext>
            </a:extLst>
          </p:cNvPr>
          <p:cNvSpPr txBox="1"/>
          <p:nvPr/>
        </p:nvSpPr>
        <p:spPr>
          <a:xfrm>
            <a:off x="6494431" y="5684624"/>
            <a:ext cx="5597575" cy="115416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2500" kern="0" dirty="0">
                <a:solidFill>
                  <a:schemeClr val="bg1"/>
                </a:solidFill>
                <a:latin typeface="Helvectia"/>
              </a:rPr>
              <a:t>Learn about Different Types of Analysis Tools and Techniques along with Risk &amp; Money Management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ctia"/>
            </a:endParaRPr>
          </a:p>
        </p:txBody>
      </p:sp>
    </p:spTree>
    <p:extLst>
      <p:ext uri="{BB962C8B-B14F-4D97-AF65-F5344CB8AC3E}">
        <p14:creationId xmlns:p14="http://schemas.microsoft.com/office/powerpoint/2010/main" val="282891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72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Helvectia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Gourav Garg</dc:creator>
  <cp:lastModifiedBy>Gourav Garg</cp:lastModifiedBy>
  <cp:revision>8</cp:revision>
  <dcterms:created xsi:type="dcterms:W3CDTF">2021-05-05T05:10:00Z</dcterms:created>
  <dcterms:modified xsi:type="dcterms:W3CDTF">2021-05-06T10:47:42Z</dcterms:modified>
</cp:coreProperties>
</file>