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73" r:id="rId2"/>
    <p:sldId id="27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55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76CD52-AF51-45EE-94B7-B2816003D321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7D20FA-C4AE-4F79-BE79-FBBB08CF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0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699C2-398E-4B3A-B8AF-7B308A4B82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F1C01B-ECC9-41E6-A270-E74D04D4E4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206E4-CCE1-407C-8A90-BF8FC933D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38CD3-695F-4580-82AB-25C585A549D8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3D20D-65CC-417F-9455-D32AE0731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66A12-0692-47F5-905C-901238E18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3F6E-E48E-4327-9382-DF2DF4C6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672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2B9C3-5166-4D89-A054-7DFAA7F52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F5B986-4A25-44C6-BB56-4B41E1DB2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E01B8-288B-4CFC-8B35-A2888D5EA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38CD3-695F-4580-82AB-25C585A549D8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834BB-9F69-442B-BD97-72DDF2FA2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E7D7D-80CA-4497-B4A7-33A4038D8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3F6E-E48E-4327-9382-DF2DF4C6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66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F08D07-8539-49AF-9815-C0DEEABFE8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4FC598-31D1-43B4-A33E-016DB7138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5DB4D-5D1A-4BFB-AECF-31A4B4A29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38CD3-695F-4580-82AB-25C585A549D8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6EE9E-AD76-4A14-920F-2E537115B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0FA1E-6A36-4340-84D3-C58451D22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3F6E-E48E-4327-9382-DF2DF4C6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07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 userDrawn="1"/>
        </p:nvSpPr>
        <p:spPr bwMode="auto">
          <a:xfrm>
            <a:off x="0" y="-639708"/>
            <a:ext cx="12192001" cy="8099370"/>
          </a:xfrm>
          <a:custGeom>
            <a:avLst/>
            <a:gdLst>
              <a:gd name="T0" fmla="*/ 471 w 542"/>
              <a:gd name="T1" fmla="*/ 110 h 359"/>
              <a:gd name="T2" fmla="*/ 494 w 542"/>
              <a:gd name="T3" fmla="*/ 124 h 359"/>
              <a:gd name="T4" fmla="*/ 473 w 542"/>
              <a:gd name="T5" fmla="*/ 118 h 359"/>
              <a:gd name="T6" fmla="*/ 352 w 542"/>
              <a:gd name="T7" fmla="*/ 60 h 359"/>
              <a:gd name="T8" fmla="*/ 361 w 542"/>
              <a:gd name="T9" fmla="*/ 68 h 359"/>
              <a:gd name="T10" fmla="*/ 315 w 542"/>
              <a:gd name="T11" fmla="*/ 52 h 359"/>
              <a:gd name="T12" fmla="*/ 341 w 542"/>
              <a:gd name="T13" fmla="*/ 68 h 359"/>
              <a:gd name="T14" fmla="*/ 369 w 542"/>
              <a:gd name="T15" fmla="*/ 86 h 359"/>
              <a:gd name="T16" fmla="*/ 325 w 542"/>
              <a:gd name="T17" fmla="*/ 66 h 359"/>
              <a:gd name="T18" fmla="*/ 304 w 542"/>
              <a:gd name="T19" fmla="*/ 63 h 359"/>
              <a:gd name="T20" fmla="*/ 254 w 542"/>
              <a:gd name="T21" fmla="*/ 49 h 359"/>
              <a:gd name="T22" fmla="*/ 302 w 542"/>
              <a:gd name="T23" fmla="*/ 75 h 359"/>
              <a:gd name="T24" fmla="*/ 245 w 542"/>
              <a:gd name="T25" fmla="*/ 49 h 359"/>
              <a:gd name="T26" fmla="*/ 240 w 542"/>
              <a:gd name="T27" fmla="*/ 54 h 359"/>
              <a:gd name="T28" fmla="*/ 217 w 542"/>
              <a:gd name="T29" fmla="*/ 54 h 359"/>
              <a:gd name="T30" fmla="*/ 215 w 542"/>
              <a:gd name="T31" fmla="*/ 65 h 359"/>
              <a:gd name="T32" fmla="*/ 211 w 542"/>
              <a:gd name="T33" fmla="*/ 69 h 359"/>
              <a:gd name="T34" fmla="*/ 270 w 542"/>
              <a:gd name="T35" fmla="*/ 101 h 359"/>
              <a:gd name="T36" fmla="*/ 242 w 542"/>
              <a:gd name="T37" fmla="*/ 92 h 359"/>
              <a:gd name="T38" fmla="*/ 149 w 542"/>
              <a:gd name="T39" fmla="*/ 52 h 359"/>
              <a:gd name="T40" fmla="*/ 101 w 542"/>
              <a:gd name="T41" fmla="*/ 27 h 359"/>
              <a:gd name="T42" fmla="*/ 123 w 542"/>
              <a:gd name="T43" fmla="*/ 42 h 359"/>
              <a:gd name="T44" fmla="*/ 159 w 542"/>
              <a:gd name="T45" fmla="*/ 62 h 359"/>
              <a:gd name="T46" fmla="*/ 118 w 542"/>
              <a:gd name="T47" fmla="*/ 46 h 359"/>
              <a:gd name="T48" fmla="*/ 108 w 542"/>
              <a:gd name="T49" fmla="*/ 52 h 359"/>
              <a:gd name="T50" fmla="*/ 14 w 542"/>
              <a:gd name="T51" fmla="*/ 2 h 359"/>
              <a:gd name="T52" fmla="*/ 36 w 542"/>
              <a:gd name="T53" fmla="*/ 19 h 359"/>
              <a:gd name="T54" fmla="*/ 35 w 542"/>
              <a:gd name="T55" fmla="*/ 27 h 359"/>
              <a:gd name="T56" fmla="*/ 21 w 542"/>
              <a:gd name="T57" fmla="*/ 35 h 359"/>
              <a:gd name="T58" fmla="*/ 0 w 542"/>
              <a:gd name="T59" fmla="*/ 108 h 359"/>
              <a:gd name="T60" fmla="*/ 3 w 542"/>
              <a:gd name="T61" fmla="*/ 221 h 359"/>
              <a:gd name="T62" fmla="*/ 75 w 542"/>
              <a:gd name="T63" fmla="*/ 257 h 359"/>
              <a:gd name="T64" fmla="*/ 99 w 542"/>
              <a:gd name="T65" fmla="*/ 264 h 359"/>
              <a:gd name="T66" fmla="*/ 28 w 542"/>
              <a:gd name="T67" fmla="*/ 229 h 359"/>
              <a:gd name="T68" fmla="*/ 169 w 542"/>
              <a:gd name="T69" fmla="*/ 290 h 359"/>
              <a:gd name="T70" fmla="*/ 204 w 542"/>
              <a:gd name="T71" fmla="*/ 306 h 359"/>
              <a:gd name="T72" fmla="*/ 218 w 542"/>
              <a:gd name="T73" fmla="*/ 308 h 359"/>
              <a:gd name="T74" fmla="*/ 208 w 542"/>
              <a:gd name="T75" fmla="*/ 294 h 359"/>
              <a:gd name="T76" fmla="*/ 150 w 542"/>
              <a:gd name="T77" fmla="*/ 267 h 359"/>
              <a:gd name="T78" fmla="*/ 226 w 542"/>
              <a:gd name="T79" fmla="*/ 299 h 359"/>
              <a:gd name="T80" fmla="*/ 250 w 542"/>
              <a:gd name="T81" fmla="*/ 305 h 359"/>
              <a:gd name="T82" fmla="*/ 275 w 542"/>
              <a:gd name="T83" fmla="*/ 305 h 359"/>
              <a:gd name="T84" fmla="*/ 242 w 542"/>
              <a:gd name="T85" fmla="*/ 287 h 359"/>
              <a:gd name="T86" fmla="*/ 263 w 542"/>
              <a:gd name="T87" fmla="*/ 294 h 359"/>
              <a:gd name="T88" fmla="*/ 307 w 542"/>
              <a:gd name="T89" fmla="*/ 304 h 359"/>
              <a:gd name="T90" fmla="*/ 317 w 542"/>
              <a:gd name="T91" fmla="*/ 302 h 359"/>
              <a:gd name="T92" fmla="*/ 328 w 542"/>
              <a:gd name="T93" fmla="*/ 298 h 359"/>
              <a:gd name="T94" fmla="*/ 344 w 542"/>
              <a:gd name="T95" fmla="*/ 299 h 359"/>
              <a:gd name="T96" fmla="*/ 277 w 542"/>
              <a:gd name="T97" fmla="*/ 263 h 359"/>
              <a:gd name="T98" fmla="*/ 293 w 542"/>
              <a:gd name="T99" fmla="*/ 267 h 359"/>
              <a:gd name="T100" fmla="*/ 380 w 542"/>
              <a:gd name="T101" fmla="*/ 302 h 359"/>
              <a:gd name="T102" fmla="*/ 448 w 542"/>
              <a:gd name="T103" fmla="*/ 334 h 359"/>
              <a:gd name="T104" fmla="*/ 414 w 542"/>
              <a:gd name="T105" fmla="*/ 314 h 359"/>
              <a:gd name="T106" fmla="*/ 385 w 542"/>
              <a:gd name="T107" fmla="*/ 303 h 359"/>
              <a:gd name="T108" fmla="*/ 396 w 542"/>
              <a:gd name="T109" fmla="*/ 300 h 359"/>
              <a:gd name="T110" fmla="*/ 460 w 542"/>
              <a:gd name="T111" fmla="*/ 320 h 359"/>
              <a:gd name="T112" fmla="*/ 519 w 542"/>
              <a:gd name="T113" fmla="*/ 351 h 359"/>
              <a:gd name="T114" fmla="*/ 509 w 542"/>
              <a:gd name="T115" fmla="*/ 341 h 359"/>
              <a:gd name="T116" fmla="*/ 503 w 542"/>
              <a:gd name="T117" fmla="*/ 328 h 359"/>
              <a:gd name="T118" fmla="*/ 504 w 542"/>
              <a:gd name="T119" fmla="*/ 317 h 359"/>
              <a:gd name="T120" fmla="*/ 541 w 542"/>
              <a:gd name="T121" fmla="*/ 254 h 359"/>
              <a:gd name="T122" fmla="*/ 542 w 542"/>
              <a:gd name="T123" fmla="*/ 147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42" h="359">
                <a:moveTo>
                  <a:pt x="542" y="144"/>
                </a:moveTo>
                <a:cubicBezTo>
                  <a:pt x="542" y="139"/>
                  <a:pt x="542" y="139"/>
                  <a:pt x="542" y="139"/>
                </a:cubicBezTo>
                <a:cubicBezTo>
                  <a:pt x="537" y="139"/>
                  <a:pt x="537" y="139"/>
                  <a:pt x="537" y="139"/>
                </a:cubicBezTo>
                <a:cubicBezTo>
                  <a:pt x="529" y="135"/>
                  <a:pt x="522" y="131"/>
                  <a:pt x="514" y="127"/>
                </a:cubicBezTo>
                <a:cubicBezTo>
                  <a:pt x="500" y="120"/>
                  <a:pt x="485" y="114"/>
                  <a:pt x="472" y="106"/>
                </a:cubicBezTo>
                <a:cubicBezTo>
                  <a:pt x="472" y="106"/>
                  <a:pt x="472" y="106"/>
                  <a:pt x="472" y="106"/>
                </a:cubicBezTo>
                <a:cubicBezTo>
                  <a:pt x="470" y="105"/>
                  <a:pt x="469" y="104"/>
                  <a:pt x="466" y="104"/>
                </a:cubicBezTo>
                <a:cubicBezTo>
                  <a:pt x="464" y="103"/>
                  <a:pt x="463" y="102"/>
                  <a:pt x="461" y="101"/>
                </a:cubicBezTo>
                <a:cubicBezTo>
                  <a:pt x="462" y="102"/>
                  <a:pt x="465" y="104"/>
                  <a:pt x="465" y="104"/>
                </a:cubicBezTo>
                <a:cubicBezTo>
                  <a:pt x="466" y="105"/>
                  <a:pt x="467" y="105"/>
                  <a:pt x="467" y="105"/>
                </a:cubicBezTo>
                <a:cubicBezTo>
                  <a:pt x="468" y="106"/>
                  <a:pt x="470" y="107"/>
                  <a:pt x="470" y="107"/>
                </a:cubicBezTo>
                <a:cubicBezTo>
                  <a:pt x="468" y="107"/>
                  <a:pt x="472" y="108"/>
                  <a:pt x="471" y="109"/>
                </a:cubicBezTo>
                <a:cubicBezTo>
                  <a:pt x="470" y="109"/>
                  <a:pt x="469" y="108"/>
                  <a:pt x="469" y="108"/>
                </a:cubicBezTo>
                <a:cubicBezTo>
                  <a:pt x="469" y="109"/>
                  <a:pt x="471" y="109"/>
                  <a:pt x="472" y="110"/>
                </a:cubicBezTo>
                <a:cubicBezTo>
                  <a:pt x="473" y="110"/>
                  <a:pt x="475" y="111"/>
                  <a:pt x="475" y="112"/>
                </a:cubicBezTo>
                <a:cubicBezTo>
                  <a:pt x="474" y="111"/>
                  <a:pt x="472" y="110"/>
                  <a:pt x="471" y="110"/>
                </a:cubicBezTo>
                <a:cubicBezTo>
                  <a:pt x="471" y="110"/>
                  <a:pt x="470" y="110"/>
                  <a:pt x="470" y="110"/>
                </a:cubicBezTo>
                <a:cubicBezTo>
                  <a:pt x="472" y="111"/>
                  <a:pt x="473" y="111"/>
                  <a:pt x="475" y="112"/>
                </a:cubicBezTo>
                <a:cubicBezTo>
                  <a:pt x="476" y="113"/>
                  <a:pt x="477" y="113"/>
                  <a:pt x="479" y="114"/>
                </a:cubicBezTo>
                <a:cubicBezTo>
                  <a:pt x="479" y="114"/>
                  <a:pt x="479" y="115"/>
                  <a:pt x="478" y="115"/>
                </a:cubicBezTo>
                <a:cubicBezTo>
                  <a:pt x="476" y="114"/>
                  <a:pt x="474" y="112"/>
                  <a:pt x="472" y="111"/>
                </a:cubicBezTo>
                <a:cubicBezTo>
                  <a:pt x="468" y="109"/>
                  <a:pt x="463" y="107"/>
                  <a:pt x="458" y="105"/>
                </a:cubicBezTo>
                <a:cubicBezTo>
                  <a:pt x="458" y="105"/>
                  <a:pt x="457" y="105"/>
                  <a:pt x="457" y="104"/>
                </a:cubicBezTo>
                <a:cubicBezTo>
                  <a:pt x="456" y="104"/>
                  <a:pt x="454" y="103"/>
                  <a:pt x="453" y="102"/>
                </a:cubicBezTo>
                <a:cubicBezTo>
                  <a:pt x="452" y="102"/>
                  <a:pt x="451" y="101"/>
                  <a:pt x="449" y="101"/>
                </a:cubicBezTo>
                <a:cubicBezTo>
                  <a:pt x="447" y="100"/>
                  <a:pt x="446" y="99"/>
                  <a:pt x="443" y="98"/>
                </a:cubicBezTo>
                <a:cubicBezTo>
                  <a:pt x="443" y="99"/>
                  <a:pt x="445" y="100"/>
                  <a:pt x="448" y="101"/>
                </a:cubicBezTo>
                <a:cubicBezTo>
                  <a:pt x="452" y="104"/>
                  <a:pt x="456" y="106"/>
                  <a:pt x="460" y="106"/>
                </a:cubicBezTo>
                <a:cubicBezTo>
                  <a:pt x="465" y="109"/>
                  <a:pt x="469" y="111"/>
                  <a:pt x="474" y="113"/>
                </a:cubicBezTo>
                <a:cubicBezTo>
                  <a:pt x="477" y="115"/>
                  <a:pt x="481" y="116"/>
                  <a:pt x="484" y="118"/>
                </a:cubicBezTo>
                <a:cubicBezTo>
                  <a:pt x="486" y="119"/>
                  <a:pt x="488" y="120"/>
                  <a:pt x="490" y="121"/>
                </a:cubicBezTo>
                <a:cubicBezTo>
                  <a:pt x="491" y="122"/>
                  <a:pt x="493" y="123"/>
                  <a:pt x="494" y="124"/>
                </a:cubicBezTo>
                <a:cubicBezTo>
                  <a:pt x="492" y="123"/>
                  <a:pt x="491" y="122"/>
                  <a:pt x="489" y="121"/>
                </a:cubicBezTo>
                <a:cubicBezTo>
                  <a:pt x="489" y="121"/>
                  <a:pt x="488" y="121"/>
                  <a:pt x="487" y="121"/>
                </a:cubicBezTo>
                <a:cubicBezTo>
                  <a:pt x="487" y="121"/>
                  <a:pt x="487" y="121"/>
                  <a:pt x="487" y="121"/>
                </a:cubicBezTo>
                <a:cubicBezTo>
                  <a:pt x="487" y="121"/>
                  <a:pt x="489" y="122"/>
                  <a:pt x="491" y="123"/>
                </a:cubicBezTo>
                <a:cubicBezTo>
                  <a:pt x="491" y="123"/>
                  <a:pt x="492" y="124"/>
                  <a:pt x="492" y="124"/>
                </a:cubicBezTo>
                <a:cubicBezTo>
                  <a:pt x="494" y="125"/>
                  <a:pt x="495" y="125"/>
                  <a:pt x="496" y="126"/>
                </a:cubicBezTo>
                <a:cubicBezTo>
                  <a:pt x="498" y="126"/>
                  <a:pt x="499" y="127"/>
                  <a:pt x="501" y="127"/>
                </a:cubicBezTo>
                <a:cubicBezTo>
                  <a:pt x="501" y="127"/>
                  <a:pt x="501" y="128"/>
                  <a:pt x="501" y="128"/>
                </a:cubicBezTo>
                <a:cubicBezTo>
                  <a:pt x="503" y="130"/>
                  <a:pt x="504" y="131"/>
                  <a:pt x="507" y="131"/>
                </a:cubicBezTo>
                <a:cubicBezTo>
                  <a:pt x="510" y="132"/>
                  <a:pt x="511" y="133"/>
                  <a:pt x="514" y="134"/>
                </a:cubicBezTo>
                <a:cubicBezTo>
                  <a:pt x="514" y="135"/>
                  <a:pt x="513" y="135"/>
                  <a:pt x="510" y="135"/>
                </a:cubicBezTo>
                <a:cubicBezTo>
                  <a:pt x="512" y="136"/>
                  <a:pt x="514" y="136"/>
                  <a:pt x="515" y="137"/>
                </a:cubicBezTo>
                <a:cubicBezTo>
                  <a:pt x="515" y="137"/>
                  <a:pt x="515" y="137"/>
                  <a:pt x="515" y="137"/>
                </a:cubicBezTo>
                <a:cubicBezTo>
                  <a:pt x="505" y="133"/>
                  <a:pt x="494" y="128"/>
                  <a:pt x="485" y="123"/>
                </a:cubicBezTo>
                <a:cubicBezTo>
                  <a:pt x="484" y="123"/>
                  <a:pt x="483" y="123"/>
                  <a:pt x="482" y="122"/>
                </a:cubicBezTo>
                <a:cubicBezTo>
                  <a:pt x="479" y="121"/>
                  <a:pt x="476" y="119"/>
                  <a:pt x="473" y="118"/>
                </a:cubicBezTo>
                <a:cubicBezTo>
                  <a:pt x="472" y="117"/>
                  <a:pt x="471" y="117"/>
                  <a:pt x="471" y="117"/>
                </a:cubicBezTo>
                <a:cubicBezTo>
                  <a:pt x="470" y="117"/>
                  <a:pt x="469" y="117"/>
                  <a:pt x="468" y="117"/>
                </a:cubicBezTo>
                <a:cubicBezTo>
                  <a:pt x="455" y="110"/>
                  <a:pt x="444" y="104"/>
                  <a:pt x="430" y="97"/>
                </a:cubicBezTo>
                <a:cubicBezTo>
                  <a:pt x="430" y="96"/>
                  <a:pt x="428" y="95"/>
                  <a:pt x="426" y="94"/>
                </a:cubicBezTo>
                <a:cubicBezTo>
                  <a:pt x="425" y="94"/>
                  <a:pt x="425" y="93"/>
                  <a:pt x="421" y="92"/>
                </a:cubicBezTo>
                <a:cubicBezTo>
                  <a:pt x="421" y="92"/>
                  <a:pt x="418" y="92"/>
                  <a:pt x="417" y="91"/>
                </a:cubicBezTo>
                <a:cubicBezTo>
                  <a:pt x="412" y="89"/>
                  <a:pt x="409" y="87"/>
                  <a:pt x="403" y="84"/>
                </a:cubicBezTo>
                <a:cubicBezTo>
                  <a:pt x="405" y="86"/>
                  <a:pt x="409" y="87"/>
                  <a:pt x="409" y="89"/>
                </a:cubicBezTo>
                <a:cubicBezTo>
                  <a:pt x="399" y="84"/>
                  <a:pt x="390" y="80"/>
                  <a:pt x="382" y="76"/>
                </a:cubicBezTo>
                <a:cubicBezTo>
                  <a:pt x="380" y="74"/>
                  <a:pt x="378" y="73"/>
                  <a:pt x="374" y="72"/>
                </a:cubicBezTo>
                <a:cubicBezTo>
                  <a:pt x="374" y="72"/>
                  <a:pt x="373" y="71"/>
                  <a:pt x="373" y="71"/>
                </a:cubicBezTo>
                <a:cubicBezTo>
                  <a:pt x="371" y="69"/>
                  <a:pt x="366" y="68"/>
                  <a:pt x="364" y="66"/>
                </a:cubicBezTo>
                <a:cubicBezTo>
                  <a:pt x="363" y="66"/>
                  <a:pt x="363" y="66"/>
                  <a:pt x="363" y="66"/>
                </a:cubicBezTo>
                <a:cubicBezTo>
                  <a:pt x="363" y="66"/>
                  <a:pt x="363" y="66"/>
                  <a:pt x="363" y="66"/>
                </a:cubicBezTo>
                <a:cubicBezTo>
                  <a:pt x="363" y="66"/>
                  <a:pt x="363" y="66"/>
                  <a:pt x="364" y="66"/>
                </a:cubicBezTo>
                <a:cubicBezTo>
                  <a:pt x="361" y="64"/>
                  <a:pt x="356" y="62"/>
                  <a:pt x="352" y="60"/>
                </a:cubicBezTo>
                <a:cubicBezTo>
                  <a:pt x="347" y="57"/>
                  <a:pt x="342" y="54"/>
                  <a:pt x="340" y="52"/>
                </a:cubicBezTo>
                <a:cubicBezTo>
                  <a:pt x="339" y="52"/>
                  <a:pt x="338" y="51"/>
                  <a:pt x="338" y="51"/>
                </a:cubicBezTo>
                <a:cubicBezTo>
                  <a:pt x="334" y="49"/>
                  <a:pt x="328" y="46"/>
                  <a:pt x="324" y="44"/>
                </a:cubicBezTo>
                <a:cubicBezTo>
                  <a:pt x="323" y="43"/>
                  <a:pt x="321" y="42"/>
                  <a:pt x="318" y="42"/>
                </a:cubicBezTo>
                <a:cubicBezTo>
                  <a:pt x="317" y="41"/>
                  <a:pt x="316" y="41"/>
                  <a:pt x="314" y="40"/>
                </a:cubicBezTo>
                <a:cubicBezTo>
                  <a:pt x="314" y="40"/>
                  <a:pt x="313" y="40"/>
                  <a:pt x="313" y="40"/>
                </a:cubicBezTo>
                <a:cubicBezTo>
                  <a:pt x="313" y="40"/>
                  <a:pt x="313" y="40"/>
                  <a:pt x="313" y="40"/>
                </a:cubicBezTo>
                <a:cubicBezTo>
                  <a:pt x="316" y="42"/>
                  <a:pt x="321" y="45"/>
                  <a:pt x="326" y="47"/>
                </a:cubicBezTo>
                <a:cubicBezTo>
                  <a:pt x="328" y="48"/>
                  <a:pt x="331" y="49"/>
                  <a:pt x="331" y="50"/>
                </a:cubicBezTo>
                <a:cubicBezTo>
                  <a:pt x="338" y="52"/>
                  <a:pt x="333" y="53"/>
                  <a:pt x="338" y="54"/>
                </a:cubicBezTo>
                <a:cubicBezTo>
                  <a:pt x="338" y="54"/>
                  <a:pt x="338" y="54"/>
                  <a:pt x="338" y="54"/>
                </a:cubicBezTo>
                <a:cubicBezTo>
                  <a:pt x="339" y="55"/>
                  <a:pt x="339" y="56"/>
                  <a:pt x="342" y="57"/>
                </a:cubicBezTo>
                <a:cubicBezTo>
                  <a:pt x="345" y="59"/>
                  <a:pt x="349" y="60"/>
                  <a:pt x="351" y="62"/>
                </a:cubicBezTo>
                <a:cubicBezTo>
                  <a:pt x="353" y="63"/>
                  <a:pt x="354" y="63"/>
                  <a:pt x="356" y="63"/>
                </a:cubicBezTo>
                <a:cubicBezTo>
                  <a:pt x="356" y="64"/>
                  <a:pt x="354" y="64"/>
                  <a:pt x="357" y="65"/>
                </a:cubicBezTo>
                <a:cubicBezTo>
                  <a:pt x="357" y="66"/>
                  <a:pt x="361" y="67"/>
                  <a:pt x="361" y="68"/>
                </a:cubicBezTo>
                <a:cubicBezTo>
                  <a:pt x="361" y="68"/>
                  <a:pt x="360" y="68"/>
                  <a:pt x="360" y="68"/>
                </a:cubicBezTo>
                <a:cubicBezTo>
                  <a:pt x="358" y="67"/>
                  <a:pt x="359" y="68"/>
                  <a:pt x="359" y="69"/>
                </a:cubicBezTo>
                <a:cubicBezTo>
                  <a:pt x="355" y="68"/>
                  <a:pt x="352" y="66"/>
                  <a:pt x="352" y="66"/>
                </a:cubicBezTo>
                <a:cubicBezTo>
                  <a:pt x="352" y="64"/>
                  <a:pt x="350" y="63"/>
                  <a:pt x="346" y="62"/>
                </a:cubicBezTo>
                <a:cubicBezTo>
                  <a:pt x="344" y="62"/>
                  <a:pt x="342" y="61"/>
                  <a:pt x="341" y="60"/>
                </a:cubicBezTo>
                <a:cubicBezTo>
                  <a:pt x="340" y="59"/>
                  <a:pt x="338" y="58"/>
                  <a:pt x="336" y="58"/>
                </a:cubicBezTo>
                <a:cubicBezTo>
                  <a:pt x="336" y="58"/>
                  <a:pt x="336" y="58"/>
                  <a:pt x="335" y="58"/>
                </a:cubicBezTo>
                <a:cubicBezTo>
                  <a:pt x="332" y="56"/>
                  <a:pt x="328" y="54"/>
                  <a:pt x="324" y="53"/>
                </a:cubicBezTo>
                <a:cubicBezTo>
                  <a:pt x="324" y="53"/>
                  <a:pt x="324" y="53"/>
                  <a:pt x="324" y="53"/>
                </a:cubicBezTo>
                <a:cubicBezTo>
                  <a:pt x="324" y="53"/>
                  <a:pt x="324" y="53"/>
                  <a:pt x="324" y="53"/>
                </a:cubicBezTo>
                <a:cubicBezTo>
                  <a:pt x="324" y="53"/>
                  <a:pt x="324" y="53"/>
                  <a:pt x="324" y="53"/>
                </a:cubicBezTo>
                <a:cubicBezTo>
                  <a:pt x="322" y="51"/>
                  <a:pt x="319" y="50"/>
                  <a:pt x="317" y="49"/>
                </a:cubicBezTo>
                <a:cubicBezTo>
                  <a:pt x="313" y="48"/>
                  <a:pt x="310" y="46"/>
                  <a:pt x="306" y="44"/>
                </a:cubicBezTo>
                <a:cubicBezTo>
                  <a:pt x="307" y="46"/>
                  <a:pt x="317" y="49"/>
                  <a:pt x="315" y="51"/>
                </a:cubicBezTo>
                <a:cubicBezTo>
                  <a:pt x="314" y="50"/>
                  <a:pt x="314" y="51"/>
                  <a:pt x="314" y="52"/>
                </a:cubicBezTo>
                <a:cubicBezTo>
                  <a:pt x="314" y="52"/>
                  <a:pt x="314" y="52"/>
                  <a:pt x="315" y="52"/>
                </a:cubicBezTo>
                <a:cubicBezTo>
                  <a:pt x="317" y="53"/>
                  <a:pt x="319" y="53"/>
                  <a:pt x="322" y="54"/>
                </a:cubicBezTo>
                <a:cubicBezTo>
                  <a:pt x="322" y="55"/>
                  <a:pt x="323" y="55"/>
                  <a:pt x="324" y="55"/>
                </a:cubicBezTo>
                <a:cubicBezTo>
                  <a:pt x="325" y="56"/>
                  <a:pt x="326" y="56"/>
                  <a:pt x="326" y="57"/>
                </a:cubicBezTo>
                <a:cubicBezTo>
                  <a:pt x="332" y="59"/>
                  <a:pt x="336" y="62"/>
                  <a:pt x="340" y="65"/>
                </a:cubicBezTo>
                <a:cubicBezTo>
                  <a:pt x="338" y="65"/>
                  <a:pt x="336" y="63"/>
                  <a:pt x="334" y="63"/>
                </a:cubicBezTo>
                <a:cubicBezTo>
                  <a:pt x="334" y="64"/>
                  <a:pt x="338" y="65"/>
                  <a:pt x="339" y="66"/>
                </a:cubicBezTo>
                <a:cubicBezTo>
                  <a:pt x="339" y="66"/>
                  <a:pt x="339" y="66"/>
                  <a:pt x="338" y="66"/>
                </a:cubicBezTo>
                <a:cubicBezTo>
                  <a:pt x="338" y="66"/>
                  <a:pt x="338" y="66"/>
                  <a:pt x="338" y="66"/>
                </a:cubicBezTo>
                <a:cubicBezTo>
                  <a:pt x="338" y="66"/>
                  <a:pt x="338" y="67"/>
                  <a:pt x="337" y="66"/>
                </a:cubicBezTo>
                <a:cubicBezTo>
                  <a:pt x="334" y="65"/>
                  <a:pt x="333" y="65"/>
                  <a:pt x="332" y="65"/>
                </a:cubicBezTo>
                <a:cubicBezTo>
                  <a:pt x="331" y="65"/>
                  <a:pt x="333" y="66"/>
                  <a:pt x="334" y="67"/>
                </a:cubicBezTo>
                <a:cubicBezTo>
                  <a:pt x="337" y="68"/>
                  <a:pt x="340" y="69"/>
                  <a:pt x="341" y="70"/>
                </a:cubicBezTo>
                <a:cubicBezTo>
                  <a:pt x="343" y="72"/>
                  <a:pt x="345" y="72"/>
                  <a:pt x="347" y="72"/>
                </a:cubicBezTo>
                <a:cubicBezTo>
                  <a:pt x="349" y="73"/>
                  <a:pt x="351" y="74"/>
                  <a:pt x="355" y="76"/>
                </a:cubicBezTo>
                <a:cubicBezTo>
                  <a:pt x="353" y="74"/>
                  <a:pt x="351" y="73"/>
                  <a:pt x="347" y="72"/>
                </a:cubicBezTo>
                <a:cubicBezTo>
                  <a:pt x="345" y="71"/>
                  <a:pt x="343" y="70"/>
                  <a:pt x="341" y="68"/>
                </a:cubicBezTo>
                <a:cubicBezTo>
                  <a:pt x="339" y="68"/>
                  <a:pt x="339" y="67"/>
                  <a:pt x="341" y="67"/>
                </a:cubicBezTo>
                <a:cubicBezTo>
                  <a:pt x="343" y="68"/>
                  <a:pt x="346" y="69"/>
                  <a:pt x="347" y="68"/>
                </a:cubicBezTo>
                <a:cubicBezTo>
                  <a:pt x="347" y="69"/>
                  <a:pt x="348" y="69"/>
                  <a:pt x="349" y="69"/>
                </a:cubicBezTo>
                <a:cubicBezTo>
                  <a:pt x="349" y="70"/>
                  <a:pt x="351" y="71"/>
                  <a:pt x="353" y="72"/>
                </a:cubicBezTo>
                <a:cubicBezTo>
                  <a:pt x="359" y="75"/>
                  <a:pt x="364" y="78"/>
                  <a:pt x="370" y="81"/>
                </a:cubicBezTo>
                <a:cubicBezTo>
                  <a:pt x="373" y="83"/>
                  <a:pt x="375" y="84"/>
                  <a:pt x="380" y="86"/>
                </a:cubicBezTo>
                <a:cubicBezTo>
                  <a:pt x="382" y="88"/>
                  <a:pt x="388" y="90"/>
                  <a:pt x="390" y="92"/>
                </a:cubicBezTo>
                <a:cubicBezTo>
                  <a:pt x="391" y="93"/>
                  <a:pt x="393" y="94"/>
                  <a:pt x="394" y="95"/>
                </a:cubicBezTo>
                <a:cubicBezTo>
                  <a:pt x="395" y="96"/>
                  <a:pt x="396" y="96"/>
                  <a:pt x="396" y="97"/>
                </a:cubicBezTo>
                <a:cubicBezTo>
                  <a:pt x="397" y="97"/>
                  <a:pt x="397" y="98"/>
                  <a:pt x="398" y="98"/>
                </a:cubicBezTo>
                <a:cubicBezTo>
                  <a:pt x="396" y="97"/>
                  <a:pt x="394" y="96"/>
                  <a:pt x="392" y="95"/>
                </a:cubicBezTo>
                <a:cubicBezTo>
                  <a:pt x="390" y="95"/>
                  <a:pt x="390" y="94"/>
                  <a:pt x="388" y="94"/>
                </a:cubicBezTo>
                <a:cubicBezTo>
                  <a:pt x="387" y="93"/>
                  <a:pt x="385" y="92"/>
                  <a:pt x="384" y="92"/>
                </a:cubicBezTo>
                <a:cubicBezTo>
                  <a:pt x="384" y="92"/>
                  <a:pt x="384" y="93"/>
                  <a:pt x="383" y="93"/>
                </a:cubicBezTo>
                <a:cubicBezTo>
                  <a:pt x="380" y="91"/>
                  <a:pt x="378" y="90"/>
                  <a:pt x="374" y="88"/>
                </a:cubicBezTo>
                <a:cubicBezTo>
                  <a:pt x="372" y="87"/>
                  <a:pt x="370" y="87"/>
                  <a:pt x="369" y="86"/>
                </a:cubicBezTo>
                <a:cubicBezTo>
                  <a:pt x="369" y="86"/>
                  <a:pt x="370" y="85"/>
                  <a:pt x="369" y="85"/>
                </a:cubicBezTo>
                <a:cubicBezTo>
                  <a:pt x="367" y="84"/>
                  <a:pt x="367" y="85"/>
                  <a:pt x="367" y="85"/>
                </a:cubicBezTo>
                <a:cubicBezTo>
                  <a:pt x="365" y="84"/>
                  <a:pt x="364" y="83"/>
                  <a:pt x="362" y="83"/>
                </a:cubicBezTo>
                <a:cubicBezTo>
                  <a:pt x="362" y="83"/>
                  <a:pt x="362" y="83"/>
                  <a:pt x="362" y="83"/>
                </a:cubicBezTo>
                <a:cubicBezTo>
                  <a:pt x="356" y="78"/>
                  <a:pt x="346" y="74"/>
                  <a:pt x="338" y="70"/>
                </a:cubicBezTo>
                <a:cubicBezTo>
                  <a:pt x="334" y="67"/>
                  <a:pt x="330" y="65"/>
                  <a:pt x="326" y="63"/>
                </a:cubicBezTo>
                <a:cubicBezTo>
                  <a:pt x="324" y="61"/>
                  <a:pt x="321" y="60"/>
                  <a:pt x="318" y="59"/>
                </a:cubicBezTo>
                <a:cubicBezTo>
                  <a:pt x="317" y="58"/>
                  <a:pt x="317" y="57"/>
                  <a:pt x="314" y="57"/>
                </a:cubicBezTo>
                <a:cubicBezTo>
                  <a:pt x="309" y="56"/>
                  <a:pt x="312" y="57"/>
                  <a:pt x="312" y="58"/>
                </a:cubicBezTo>
                <a:cubicBezTo>
                  <a:pt x="311" y="57"/>
                  <a:pt x="310" y="57"/>
                  <a:pt x="308" y="56"/>
                </a:cubicBezTo>
                <a:cubicBezTo>
                  <a:pt x="310" y="58"/>
                  <a:pt x="313" y="60"/>
                  <a:pt x="316" y="61"/>
                </a:cubicBezTo>
                <a:cubicBezTo>
                  <a:pt x="315" y="61"/>
                  <a:pt x="314" y="62"/>
                  <a:pt x="316" y="62"/>
                </a:cubicBezTo>
                <a:cubicBezTo>
                  <a:pt x="319" y="64"/>
                  <a:pt x="321" y="65"/>
                  <a:pt x="325" y="66"/>
                </a:cubicBezTo>
                <a:cubicBezTo>
                  <a:pt x="325" y="66"/>
                  <a:pt x="325" y="66"/>
                  <a:pt x="325" y="67"/>
                </a:cubicBezTo>
                <a:cubicBezTo>
                  <a:pt x="325" y="67"/>
                  <a:pt x="325" y="67"/>
                  <a:pt x="325" y="67"/>
                </a:cubicBezTo>
                <a:cubicBezTo>
                  <a:pt x="325" y="67"/>
                  <a:pt x="325" y="66"/>
                  <a:pt x="325" y="66"/>
                </a:cubicBezTo>
                <a:cubicBezTo>
                  <a:pt x="325" y="67"/>
                  <a:pt x="322" y="67"/>
                  <a:pt x="327" y="68"/>
                </a:cubicBezTo>
                <a:cubicBezTo>
                  <a:pt x="328" y="69"/>
                  <a:pt x="330" y="70"/>
                  <a:pt x="328" y="70"/>
                </a:cubicBezTo>
                <a:cubicBezTo>
                  <a:pt x="328" y="70"/>
                  <a:pt x="328" y="70"/>
                  <a:pt x="328" y="70"/>
                </a:cubicBezTo>
                <a:cubicBezTo>
                  <a:pt x="328" y="70"/>
                  <a:pt x="328" y="70"/>
                  <a:pt x="328" y="70"/>
                </a:cubicBezTo>
                <a:cubicBezTo>
                  <a:pt x="328" y="70"/>
                  <a:pt x="328" y="70"/>
                  <a:pt x="328" y="70"/>
                </a:cubicBezTo>
                <a:cubicBezTo>
                  <a:pt x="323" y="67"/>
                  <a:pt x="319" y="65"/>
                  <a:pt x="312" y="62"/>
                </a:cubicBezTo>
                <a:cubicBezTo>
                  <a:pt x="311" y="62"/>
                  <a:pt x="310" y="61"/>
                  <a:pt x="309" y="60"/>
                </a:cubicBezTo>
                <a:cubicBezTo>
                  <a:pt x="306" y="60"/>
                  <a:pt x="310" y="62"/>
                  <a:pt x="310" y="62"/>
                </a:cubicBezTo>
                <a:cubicBezTo>
                  <a:pt x="309" y="62"/>
                  <a:pt x="308" y="62"/>
                  <a:pt x="307" y="62"/>
                </a:cubicBezTo>
                <a:cubicBezTo>
                  <a:pt x="303" y="61"/>
                  <a:pt x="301" y="59"/>
                  <a:pt x="298" y="58"/>
                </a:cubicBezTo>
                <a:cubicBezTo>
                  <a:pt x="296" y="57"/>
                  <a:pt x="294" y="55"/>
                  <a:pt x="292" y="55"/>
                </a:cubicBezTo>
                <a:cubicBezTo>
                  <a:pt x="289" y="55"/>
                  <a:pt x="295" y="57"/>
                  <a:pt x="296" y="58"/>
                </a:cubicBezTo>
                <a:cubicBezTo>
                  <a:pt x="296" y="58"/>
                  <a:pt x="296" y="58"/>
                  <a:pt x="296" y="58"/>
                </a:cubicBezTo>
                <a:cubicBezTo>
                  <a:pt x="296" y="58"/>
                  <a:pt x="296" y="58"/>
                  <a:pt x="296" y="58"/>
                </a:cubicBezTo>
                <a:cubicBezTo>
                  <a:pt x="295" y="58"/>
                  <a:pt x="295" y="58"/>
                  <a:pt x="294" y="58"/>
                </a:cubicBezTo>
                <a:cubicBezTo>
                  <a:pt x="297" y="60"/>
                  <a:pt x="302" y="61"/>
                  <a:pt x="304" y="63"/>
                </a:cubicBezTo>
                <a:cubicBezTo>
                  <a:pt x="305" y="63"/>
                  <a:pt x="305" y="64"/>
                  <a:pt x="306" y="64"/>
                </a:cubicBezTo>
                <a:cubicBezTo>
                  <a:pt x="306" y="64"/>
                  <a:pt x="305" y="64"/>
                  <a:pt x="304" y="64"/>
                </a:cubicBezTo>
                <a:cubicBezTo>
                  <a:pt x="304" y="65"/>
                  <a:pt x="304" y="65"/>
                  <a:pt x="305" y="66"/>
                </a:cubicBezTo>
                <a:cubicBezTo>
                  <a:pt x="311" y="69"/>
                  <a:pt x="311" y="69"/>
                  <a:pt x="305" y="69"/>
                </a:cubicBezTo>
                <a:cubicBezTo>
                  <a:pt x="305" y="69"/>
                  <a:pt x="305" y="69"/>
                  <a:pt x="305" y="69"/>
                </a:cubicBezTo>
                <a:cubicBezTo>
                  <a:pt x="305" y="69"/>
                  <a:pt x="305" y="69"/>
                  <a:pt x="305" y="69"/>
                </a:cubicBezTo>
                <a:cubicBezTo>
                  <a:pt x="305" y="69"/>
                  <a:pt x="305" y="69"/>
                  <a:pt x="305" y="69"/>
                </a:cubicBezTo>
                <a:cubicBezTo>
                  <a:pt x="303" y="69"/>
                  <a:pt x="303" y="67"/>
                  <a:pt x="300" y="67"/>
                </a:cubicBezTo>
                <a:cubicBezTo>
                  <a:pt x="298" y="68"/>
                  <a:pt x="301" y="69"/>
                  <a:pt x="302" y="69"/>
                </a:cubicBezTo>
                <a:cubicBezTo>
                  <a:pt x="303" y="70"/>
                  <a:pt x="303" y="71"/>
                  <a:pt x="301" y="70"/>
                </a:cubicBezTo>
                <a:cubicBezTo>
                  <a:pt x="295" y="68"/>
                  <a:pt x="289" y="67"/>
                  <a:pt x="284" y="64"/>
                </a:cubicBezTo>
                <a:cubicBezTo>
                  <a:pt x="284" y="64"/>
                  <a:pt x="283" y="63"/>
                  <a:pt x="284" y="63"/>
                </a:cubicBezTo>
                <a:cubicBezTo>
                  <a:pt x="284" y="63"/>
                  <a:pt x="286" y="64"/>
                  <a:pt x="287" y="64"/>
                </a:cubicBezTo>
                <a:cubicBezTo>
                  <a:pt x="282" y="61"/>
                  <a:pt x="272" y="58"/>
                  <a:pt x="267" y="55"/>
                </a:cubicBezTo>
                <a:cubicBezTo>
                  <a:pt x="265" y="54"/>
                  <a:pt x="262" y="52"/>
                  <a:pt x="258" y="50"/>
                </a:cubicBezTo>
                <a:cubicBezTo>
                  <a:pt x="257" y="50"/>
                  <a:pt x="256" y="49"/>
                  <a:pt x="254" y="49"/>
                </a:cubicBezTo>
                <a:cubicBezTo>
                  <a:pt x="252" y="49"/>
                  <a:pt x="253" y="50"/>
                  <a:pt x="255" y="50"/>
                </a:cubicBezTo>
                <a:cubicBezTo>
                  <a:pt x="259" y="52"/>
                  <a:pt x="255" y="52"/>
                  <a:pt x="255" y="52"/>
                </a:cubicBezTo>
                <a:cubicBezTo>
                  <a:pt x="254" y="52"/>
                  <a:pt x="253" y="52"/>
                  <a:pt x="253" y="52"/>
                </a:cubicBezTo>
                <a:cubicBezTo>
                  <a:pt x="255" y="53"/>
                  <a:pt x="255" y="54"/>
                  <a:pt x="260" y="55"/>
                </a:cubicBezTo>
                <a:cubicBezTo>
                  <a:pt x="261" y="54"/>
                  <a:pt x="259" y="53"/>
                  <a:pt x="259" y="53"/>
                </a:cubicBezTo>
                <a:cubicBezTo>
                  <a:pt x="262" y="54"/>
                  <a:pt x="262" y="55"/>
                  <a:pt x="264" y="55"/>
                </a:cubicBezTo>
                <a:cubicBezTo>
                  <a:pt x="269" y="57"/>
                  <a:pt x="269" y="59"/>
                  <a:pt x="274" y="61"/>
                </a:cubicBezTo>
                <a:cubicBezTo>
                  <a:pt x="276" y="62"/>
                  <a:pt x="278" y="63"/>
                  <a:pt x="280" y="64"/>
                </a:cubicBezTo>
                <a:cubicBezTo>
                  <a:pt x="280" y="64"/>
                  <a:pt x="279" y="65"/>
                  <a:pt x="280" y="66"/>
                </a:cubicBezTo>
                <a:cubicBezTo>
                  <a:pt x="282" y="67"/>
                  <a:pt x="284" y="68"/>
                  <a:pt x="286" y="69"/>
                </a:cubicBezTo>
                <a:cubicBezTo>
                  <a:pt x="286" y="69"/>
                  <a:pt x="287" y="69"/>
                  <a:pt x="287" y="69"/>
                </a:cubicBezTo>
                <a:cubicBezTo>
                  <a:pt x="285" y="68"/>
                  <a:pt x="283" y="67"/>
                  <a:pt x="281" y="66"/>
                </a:cubicBezTo>
                <a:cubicBezTo>
                  <a:pt x="286" y="66"/>
                  <a:pt x="287" y="68"/>
                  <a:pt x="290" y="69"/>
                </a:cubicBezTo>
                <a:cubicBezTo>
                  <a:pt x="291" y="71"/>
                  <a:pt x="297" y="73"/>
                  <a:pt x="300" y="74"/>
                </a:cubicBezTo>
                <a:cubicBezTo>
                  <a:pt x="300" y="75"/>
                  <a:pt x="301" y="75"/>
                  <a:pt x="302" y="75"/>
                </a:cubicBezTo>
                <a:cubicBezTo>
                  <a:pt x="302" y="75"/>
                  <a:pt x="302" y="75"/>
                  <a:pt x="302" y="75"/>
                </a:cubicBezTo>
                <a:cubicBezTo>
                  <a:pt x="302" y="75"/>
                  <a:pt x="302" y="75"/>
                  <a:pt x="302" y="75"/>
                </a:cubicBezTo>
                <a:cubicBezTo>
                  <a:pt x="302" y="75"/>
                  <a:pt x="302" y="75"/>
                  <a:pt x="302" y="75"/>
                </a:cubicBezTo>
                <a:cubicBezTo>
                  <a:pt x="306" y="77"/>
                  <a:pt x="308" y="79"/>
                  <a:pt x="313" y="80"/>
                </a:cubicBezTo>
                <a:cubicBezTo>
                  <a:pt x="313" y="80"/>
                  <a:pt x="313" y="80"/>
                  <a:pt x="313" y="80"/>
                </a:cubicBezTo>
                <a:cubicBezTo>
                  <a:pt x="313" y="80"/>
                  <a:pt x="313" y="80"/>
                  <a:pt x="313" y="80"/>
                </a:cubicBezTo>
                <a:cubicBezTo>
                  <a:pt x="314" y="81"/>
                  <a:pt x="316" y="82"/>
                  <a:pt x="318" y="83"/>
                </a:cubicBezTo>
                <a:cubicBezTo>
                  <a:pt x="319" y="84"/>
                  <a:pt x="322" y="85"/>
                  <a:pt x="325" y="86"/>
                </a:cubicBezTo>
                <a:cubicBezTo>
                  <a:pt x="327" y="87"/>
                  <a:pt x="328" y="88"/>
                  <a:pt x="330" y="89"/>
                </a:cubicBezTo>
                <a:cubicBezTo>
                  <a:pt x="330" y="89"/>
                  <a:pt x="330" y="90"/>
                  <a:pt x="330" y="90"/>
                </a:cubicBezTo>
                <a:cubicBezTo>
                  <a:pt x="332" y="91"/>
                  <a:pt x="335" y="92"/>
                  <a:pt x="334" y="93"/>
                </a:cubicBezTo>
                <a:cubicBezTo>
                  <a:pt x="328" y="90"/>
                  <a:pt x="324" y="88"/>
                  <a:pt x="317" y="85"/>
                </a:cubicBezTo>
                <a:cubicBezTo>
                  <a:pt x="306" y="80"/>
                  <a:pt x="296" y="74"/>
                  <a:pt x="285" y="69"/>
                </a:cubicBezTo>
                <a:cubicBezTo>
                  <a:pt x="284" y="68"/>
                  <a:pt x="282" y="68"/>
                  <a:pt x="281" y="67"/>
                </a:cubicBezTo>
                <a:cubicBezTo>
                  <a:pt x="280" y="67"/>
                  <a:pt x="280" y="67"/>
                  <a:pt x="279" y="66"/>
                </a:cubicBezTo>
                <a:cubicBezTo>
                  <a:pt x="273" y="64"/>
                  <a:pt x="268" y="61"/>
                  <a:pt x="262" y="58"/>
                </a:cubicBezTo>
                <a:cubicBezTo>
                  <a:pt x="256" y="55"/>
                  <a:pt x="249" y="52"/>
                  <a:pt x="245" y="49"/>
                </a:cubicBezTo>
                <a:cubicBezTo>
                  <a:pt x="244" y="48"/>
                  <a:pt x="241" y="47"/>
                  <a:pt x="239" y="45"/>
                </a:cubicBezTo>
                <a:cubicBezTo>
                  <a:pt x="240" y="46"/>
                  <a:pt x="241" y="46"/>
                  <a:pt x="242" y="46"/>
                </a:cubicBezTo>
                <a:cubicBezTo>
                  <a:pt x="242" y="45"/>
                  <a:pt x="240" y="45"/>
                  <a:pt x="238" y="44"/>
                </a:cubicBezTo>
                <a:cubicBezTo>
                  <a:pt x="237" y="44"/>
                  <a:pt x="238" y="45"/>
                  <a:pt x="238" y="45"/>
                </a:cubicBezTo>
                <a:cubicBezTo>
                  <a:pt x="237" y="45"/>
                  <a:pt x="236" y="44"/>
                  <a:pt x="233" y="44"/>
                </a:cubicBezTo>
                <a:cubicBezTo>
                  <a:pt x="238" y="46"/>
                  <a:pt x="239" y="47"/>
                  <a:pt x="243" y="49"/>
                </a:cubicBezTo>
                <a:cubicBezTo>
                  <a:pt x="245" y="50"/>
                  <a:pt x="246" y="51"/>
                  <a:pt x="248" y="52"/>
                </a:cubicBezTo>
                <a:cubicBezTo>
                  <a:pt x="252" y="55"/>
                  <a:pt x="258" y="58"/>
                  <a:pt x="262" y="60"/>
                </a:cubicBezTo>
                <a:cubicBezTo>
                  <a:pt x="261" y="60"/>
                  <a:pt x="262" y="61"/>
                  <a:pt x="262" y="61"/>
                </a:cubicBezTo>
                <a:cubicBezTo>
                  <a:pt x="263" y="62"/>
                  <a:pt x="263" y="63"/>
                  <a:pt x="262" y="63"/>
                </a:cubicBezTo>
                <a:cubicBezTo>
                  <a:pt x="260" y="63"/>
                  <a:pt x="258" y="62"/>
                  <a:pt x="257" y="61"/>
                </a:cubicBezTo>
                <a:cubicBezTo>
                  <a:pt x="254" y="60"/>
                  <a:pt x="250" y="59"/>
                  <a:pt x="246" y="57"/>
                </a:cubicBezTo>
                <a:cubicBezTo>
                  <a:pt x="242" y="56"/>
                  <a:pt x="240" y="56"/>
                  <a:pt x="238" y="57"/>
                </a:cubicBezTo>
                <a:cubicBezTo>
                  <a:pt x="238" y="57"/>
                  <a:pt x="236" y="57"/>
                  <a:pt x="235" y="56"/>
                </a:cubicBezTo>
                <a:cubicBezTo>
                  <a:pt x="234" y="55"/>
                  <a:pt x="234" y="55"/>
                  <a:pt x="236" y="55"/>
                </a:cubicBezTo>
                <a:cubicBezTo>
                  <a:pt x="239" y="56"/>
                  <a:pt x="238" y="54"/>
                  <a:pt x="240" y="54"/>
                </a:cubicBezTo>
                <a:cubicBezTo>
                  <a:pt x="236" y="53"/>
                  <a:pt x="232" y="52"/>
                  <a:pt x="228" y="50"/>
                </a:cubicBezTo>
                <a:cubicBezTo>
                  <a:pt x="229" y="52"/>
                  <a:pt x="230" y="52"/>
                  <a:pt x="230" y="53"/>
                </a:cubicBezTo>
                <a:cubicBezTo>
                  <a:pt x="228" y="53"/>
                  <a:pt x="223" y="51"/>
                  <a:pt x="224" y="53"/>
                </a:cubicBezTo>
                <a:cubicBezTo>
                  <a:pt x="225" y="55"/>
                  <a:pt x="225" y="55"/>
                  <a:pt x="221" y="55"/>
                </a:cubicBezTo>
                <a:cubicBezTo>
                  <a:pt x="225" y="57"/>
                  <a:pt x="228" y="58"/>
                  <a:pt x="232" y="59"/>
                </a:cubicBezTo>
                <a:cubicBezTo>
                  <a:pt x="232" y="59"/>
                  <a:pt x="233" y="59"/>
                  <a:pt x="233" y="59"/>
                </a:cubicBezTo>
                <a:cubicBezTo>
                  <a:pt x="233" y="59"/>
                  <a:pt x="233" y="60"/>
                  <a:pt x="232" y="60"/>
                </a:cubicBezTo>
                <a:cubicBezTo>
                  <a:pt x="230" y="60"/>
                  <a:pt x="232" y="60"/>
                  <a:pt x="233" y="61"/>
                </a:cubicBezTo>
                <a:cubicBezTo>
                  <a:pt x="234" y="61"/>
                  <a:pt x="234" y="61"/>
                  <a:pt x="234" y="61"/>
                </a:cubicBezTo>
                <a:cubicBezTo>
                  <a:pt x="234" y="61"/>
                  <a:pt x="234" y="62"/>
                  <a:pt x="236" y="62"/>
                </a:cubicBezTo>
                <a:cubicBezTo>
                  <a:pt x="238" y="63"/>
                  <a:pt x="238" y="64"/>
                  <a:pt x="236" y="64"/>
                </a:cubicBezTo>
                <a:cubicBezTo>
                  <a:pt x="235" y="64"/>
                  <a:pt x="238" y="65"/>
                  <a:pt x="238" y="65"/>
                </a:cubicBezTo>
                <a:cubicBezTo>
                  <a:pt x="236" y="65"/>
                  <a:pt x="235" y="64"/>
                  <a:pt x="234" y="63"/>
                </a:cubicBezTo>
                <a:cubicBezTo>
                  <a:pt x="232" y="62"/>
                  <a:pt x="228" y="60"/>
                  <a:pt x="225" y="58"/>
                </a:cubicBezTo>
                <a:cubicBezTo>
                  <a:pt x="224" y="58"/>
                  <a:pt x="222" y="57"/>
                  <a:pt x="220" y="56"/>
                </a:cubicBezTo>
                <a:cubicBezTo>
                  <a:pt x="219" y="55"/>
                  <a:pt x="218" y="55"/>
                  <a:pt x="217" y="54"/>
                </a:cubicBezTo>
                <a:cubicBezTo>
                  <a:pt x="216" y="54"/>
                  <a:pt x="215" y="53"/>
                  <a:pt x="215" y="53"/>
                </a:cubicBezTo>
                <a:cubicBezTo>
                  <a:pt x="215" y="53"/>
                  <a:pt x="214" y="52"/>
                  <a:pt x="213" y="52"/>
                </a:cubicBezTo>
                <a:cubicBezTo>
                  <a:pt x="212" y="53"/>
                  <a:pt x="211" y="52"/>
                  <a:pt x="210" y="52"/>
                </a:cubicBezTo>
                <a:cubicBezTo>
                  <a:pt x="210" y="52"/>
                  <a:pt x="211" y="52"/>
                  <a:pt x="212" y="53"/>
                </a:cubicBezTo>
                <a:cubicBezTo>
                  <a:pt x="213" y="53"/>
                  <a:pt x="214" y="54"/>
                  <a:pt x="216" y="54"/>
                </a:cubicBezTo>
                <a:cubicBezTo>
                  <a:pt x="221" y="57"/>
                  <a:pt x="225" y="60"/>
                  <a:pt x="233" y="63"/>
                </a:cubicBezTo>
                <a:cubicBezTo>
                  <a:pt x="237" y="67"/>
                  <a:pt x="244" y="70"/>
                  <a:pt x="250" y="73"/>
                </a:cubicBezTo>
                <a:cubicBezTo>
                  <a:pt x="253" y="74"/>
                  <a:pt x="255" y="76"/>
                  <a:pt x="258" y="77"/>
                </a:cubicBezTo>
                <a:cubicBezTo>
                  <a:pt x="259" y="79"/>
                  <a:pt x="263" y="80"/>
                  <a:pt x="266" y="82"/>
                </a:cubicBezTo>
                <a:cubicBezTo>
                  <a:pt x="262" y="81"/>
                  <a:pt x="258" y="81"/>
                  <a:pt x="253" y="79"/>
                </a:cubicBezTo>
                <a:cubicBezTo>
                  <a:pt x="248" y="77"/>
                  <a:pt x="243" y="75"/>
                  <a:pt x="239" y="73"/>
                </a:cubicBezTo>
                <a:cubicBezTo>
                  <a:pt x="233" y="69"/>
                  <a:pt x="228" y="66"/>
                  <a:pt x="220" y="63"/>
                </a:cubicBezTo>
                <a:cubicBezTo>
                  <a:pt x="217" y="61"/>
                  <a:pt x="212" y="60"/>
                  <a:pt x="208" y="59"/>
                </a:cubicBezTo>
                <a:cubicBezTo>
                  <a:pt x="207" y="60"/>
                  <a:pt x="211" y="62"/>
                  <a:pt x="214" y="63"/>
                </a:cubicBezTo>
                <a:cubicBezTo>
                  <a:pt x="216" y="63"/>
                  <a:pt x="219" y="64"/>
                  <a:pt x="219" y="65"/>
                </a:cubicBezTo>
                <a:cubicBezTo>
                  <a:pt x="219" y="65"/>
                  <a:pt x="217" y="65"/>
                  <a:pt x="215" y="65"/>
                </a:cubicBezTo>
                <a:cubicBezTo>
                  <a:pt x="214" y="65"/>
                  <a:pt x="212" y="64"/>
                  <a:pt x="211" y="65"/>
                </a:cubicBezTo>
                <a:cubicBezTo>
                  <a:pt x="211" y="64"/>
                  <a:pt x="210" y="64"/>
                  <a:pt x="209" y="63"/>
                </a:cubicBezTo>
                <a:cubicBezTo>
                  <a:pt x="209" y="63"/>
                  <a:pt x="209" y="63"/>
                  <a:pt x="209" y="62"/>
                </a:cubicBezTo>
                <a:cubicBezTo>
                  <a:pt x="209" y="62"/>
                  <a:pt x="209" y="62"/>
                  <a:pt x="209" y="62"/>
                </a:cubicBezTo>
                <a:cubicBezTo>
                  <a:pt x="210" y="63"/>
                  <a:pt x="212" y="64"/>
                  <a:pt x="212" y="63"/>
                </a:cubicBezTo>
                <a:cubicBezTo>
                  <a:pt x="212" y="63"/>
                  <a:pt x="212" y="62"/>
                  <a:pt x="208" y="61"/>
                </a:cubicBezTo>
                <a:cubicBezTo>
                  <a:pt x="208" y="61"/>
                  <a:pt x="207" y="61"/>
                  <a:pt x="207" y="61"/>
                </a:cubicBezTo>
                <a:cubicBezTo>
                  <a:pt x="205" y="60"/>
                  <a:pt x="203" y="59"/>
                  <a:pt x="201" y="58"/>
                </a:cubicBezTo>
                <a:cubicBezTo>
                  <a:pt x="201" y="58"/>
                  <a:pt x="200" y="58"/>
                  <a:pt x="200" y="58"/>
                </a:cubicBezTo>
                <a:cubicBezTo>
                  <a:pt x="202" y="59"/>
                  <a:pt x="204" y="60"/>
                  <a:pt x="206" y="61"/>
                </a:cubicBezTo>
                <a:cubicBezTo>
                  <a:pt x="207" y="62"/>
                  <a:pt x="207" y="62"/>
                  <a:pt x="205" y="62"/>
                </a:cubicBezTo>
                <a:cubicBezTo>
                  <a:pt x="203" y="62"/>
                  <a:pt x="202" y="62"/>
                  <a:pt x="201" y="62"/>
                </a:cubicBezTo>
                <a:cubicBezTo>
                  <a:pt x="200" y="61"/>
                  <a:pt x="199" y="60"/>
                  <a:pt x="195" y="59"/>
                </a:cubicBezTo>
                <a:cubicBezTo>
                  <a:pt x="196" y="60"/>
                  <a:pt x="197" y="61"/>
                  <a:pt x="198" y="62"/>
                </a:cubicBezTo>
                <a:cubicBezTo>
                  <a:pt x="199" y="64"/>
                  <a:pt x="203" y="65"/>
                  <a:pt x="207" y="67"/>
                </a:cubicBezTo>
                <a:cubicBezTo>
                  <a:pt x="208" y="68"/>
                  <a:pt x="209" y="68"/>
                  <a:pt x="211" y="69"/>
                </a:cubicBezTo>
                <a:cubicBezTo>
                  <a:pt x="211" y="69"/>
                  <a:pt x="211" y="69"/>
                  <a:pt x="212" y="70"/>
                </a:cubicBezTo>
                <a:cubicBezTo>
                  <a:pt x="212" y="70"/>
                  <a:pt x="213" y="71"/>
                  <a:pt x="215" y="71"/>
                </a:cubicBezTo>
                <a:cubicBezTo>
                  <a:pt x="216" y="72"/>
                  <a:pt x="217" y="72"/>
                  <a:pt x="217" y="72"/>
                </a:cubicBezTo>
                <a:cubicBezTo>
                  <a:pt x="215" y="73"/>
                  <a:pt x="219" y="74"/>
                  <a:pt x="218" y="75"/>
                </a:cubicBezTo>
                <a:cubicBezTo>
                  <a:pt x="217" y="74"/>
                  <a:pt x="213" y="73"/>
                  <a:pt x="213" y="74"/>
                </a:cubicBezTo>
                <a:cubicBezTo>
                  <a:pt x="212" y="74"/>
                  <a:pt x="214" y="75"/>
                  <a:pt x="216" y="76"/>
                </a:cubicBezTo>
                <a:cubicBezTo>
                  <a:pt x="218" y="77"/>
                  <a:pt x="219" y="77"/>
                  <a:pt x="220" y="78"/>
                </a:cubicBezTo>
                <a:cubicBezTo>
                  <a:pt x="221" y="80"/>
                  <a:pt x="224" y="82"/>
                  <a:pt x="231" y="83"/>
                </a:cubicBezTo>
                <a:cubicBezTo>
                  <a:pt x="232" y="85"/>
                  <a:pt x="238" y="87"/>
                  <a:pt x="241" y="88"/>
                </a:cubicBezTo>
                <a:cubicBezTo>
                  <a:pt x="246" y="91"/>
                  <a:pt x="252" y="94"/>
                  <a:pt x="258" y="97"/>
                </a:cubicBezTo>
                <a:cubicBezTo>
                  <a:pt x="259" y="98"/>
                  <a:pt x="261" y="99"/>
                  <a:pt x="266" y="101"/>
                </a:cubicBezTo>
                <a:cubicBezTo>
                  <a:pt x="264" y="99"/>
                  <a:pt x="261" y="98"/>
                  <a:pt x="259" y="97"/>
                </a:cubicBezTo>
                <a:cubicBezTo>
                  <a:pt x="257" y="96"/>
                  <a:pt x="256" y="95"/>
                  <a:pt x="254" y="94"/>
                </a:cubicBezTo>
                <a:cubicBezTo>
                  <a:pt x="260" y="96"/>
                  <a:pt x="261" y="98"/>
                  <a:pt x="265" y="99"/>
                </a:cubicBezTo>
                <a:cubicBezTo>
                  <a:pt x="267" y="100"/>
                  <a:pt x="269" y="101"/>
                  <a:pt x="270" y="101"/>
                </a:cubicBezTo>
                <a:cubicBezTo>
                  <a:pt x="270" y="101"/>
                  <a:pt x="270" y="101"/>
                  <a:pt x="270" y="101"/>
                </a:cubicBezTo>
                <a:cubicBezTo>
                  <a:pt x="270" y="102"/>
                  <a:pt x="270" y="102"/>
                  <a:pt x="272" y="103"/>
                </a:cubicBezTo>
                <a:cubicBezTo>
                  <a:pt x="274" y="104"/>
                  <a:pt x="274" y="103"/>
                  <a:pt x="274" y="103"/>
                </a:cubicBezTo>
                <a:cubicBezTo>
                  <a:pt x="277" y="104"/>
                  <a:pt x="280" y="105"/>
                  <a:pt x="282" y="107"/>
                </a:cubicBezTo>
                <a:cubicBezTo>
                  <a:pt x="282" y="107"/>
                  <a:pt x="281" y="107"/>
                  <a:pt x="280" y="106"/>
                </a:cubicBezTo>
                <a:cubicBezTo>
                  <a:pt x="279" y="106"/>
                  <a:pt x="278" y="105"/>
                  <a:pt x="277" y="106"/>
                </a:cubicBezTo>
                <a:cubicBezTo>
                  <a:pt x="273" y="105"/>
                  <a:pt x="270" y="104"/>
                  <a:pt x="269" y="102"/>
                </a:cubicBezTo>
                <a:cubicBezTo>
                  <a:pt x="268" y="102"/>
                  <a:pt x="267" y="101"/>
                  <a:pt x="266" y="101"/>
                </a:cubicBezTo>
                <a:cubicBezTo>
                  <a:pt x="265" y="101"/>
                  <a:pt x="266" y="102"/>
                  <a:pt x="267" y="102"/>
                </a:cubicBezTo>
                <a:cubicBezTo>
                  <a:pt x="266" y="102"/>
                  <a:pt x="265" y="102"/>
                  <a:pt x="265" y="102"/>
                </a:cubicBezTo>
                <a:cubicBezTo>
                  <a:pt x="264" y="102"/>
                  <a:pt x="263" y="101"/>
                  <a:pt x="262" y="101"/>
                </a:cubicBezTo>
                <a:cubicBezTo>
                  <a:pt x="257" y="99"/>
                  <a:pt x="253" y="96"/>
                  <a:pt x="248" y="94"/>
                </a:cubicBezTo>
                <a:cubicBezTo>
                  <a:pt x="248" y="94"/>
                  <a:pt x="248" y="94"/>
                  <a:pt x="248" y="95"/>
                </a:cubicBezTo>
                <a:cubicBezTo>
                  <a:pt x="248" y="95"/>
                  <a:pt x="249" y="95"/>
                  <a:pt x="249" y="95"/>
                </a:cubicBezTo>
                <a:cubicBezTo>
                  <a:pt x="249" y="95"/>
                  <a:pt x="249" y="95"/>
                  <a:pt x="249" y="95"/>
                </a:cubicBezTo>
                <a:cubicBezTo>
                  <a:pt x="249" y="95"/>
                  <a:pt x="249" y="95"/>
                  <a:pt x="249" y="95"/>
                </a:cubicBezTo>
                <a:cubicBezTo>
                  <a:pt x="246" y="95"/>
                  <a:pt x="243" y="94"/>
                  <a:pt x="242" y="92"/>
                </a:cubicBezTo>
                <a:cubicBezTo>
                  <a:pt x="241" y="92"/>
                  <a:pt x="239" y="90"/>
                  <a:pt x="236" y="90"/>
                </a:cubicBezTo>
                <a:cubicBezTo>
                  <a:pt x="235" y="90"/>
                  <a:pt x="234" y="90"/>
                  <a:pt x="234" y="90"/>
                </a:cubicBezTo>
                <a:cubicBezTo>
                  <a:pt x="232" y="91"/>
                  <a:pt x="235" y="92"/>
                  <a:pt x="237" y="92"/>
                </a:cubicBezTo>
                <a:cubicBezTo>
                  <a:pt x="244" y="96"/>
                  <a:pt x="253" y="100"/>
                  <a:pt x="260" y="103"/>
                </a:cubicBezTo>
                <a:cubicBezTo>
                  <a:pt x="260" y="103"/>
                  <a:pt x="260" y="103"/>
                  <a:pt x="260" y="103"/>
                </a:cubicBezTo>
                <a:cubicBezTo>
                  <a:pt x="263" y="105"/>
                  <a:pt x="270" y="107"/>
                  <a:pt x="271" y="109"/>
                </a:cubicBezTo>
                <a:cubicBezTo>
                  <a:pt x="261" y="105"/>
                  <a:pt x="252" y="101"/>
                  <a:pt x="243" y="96"/>
                </a:cubicBezTo>
                <a:cubicBezTo>
                  <a:pt x="234" y="91"/>
                  <a:pt x="224" y="87"/>
                  <a:pt x="212" y="82"/>
                </a:cubicBezTo>
                <a:cubicBezTo>
                  <a:pt x="210" y="81"/>
                  <a:pt x="208" y="80"/>
                  <a:pt x="206" y="79"/>
                </a:cubicBezTo>
                <a:cubicBezTo>
                  <a:pt x="202" y="76"/>
                  <a:pt x="195" y="73"/>
                  <a:pt x="190" y="70"/>
                </a:cubicBezTo>
                <a:cubicBezTo>
                  <a:pt x="189" y="70"/>
                  <a:pt x="193" y="71"/>
                  <a:pt x="193" y="72"/>
                </a:cubicBezTo>
                <a:cubicBezTo>
                  <a:pt x="188" y="71"/>
                  <a:pt x="184" y="69"/>
                  <a:pt x="181" y="67"/>
                </a:cubicBezTo>
                <a:cubicBezTo>
                  <a:pt x="179" y="65"/>
                  <a:pt x="177" y="64"/>
                  <a:pt x="171" y="63"/>
                </a:cubicBezTo>
                <a:cubicBezTo>
                  <a:pt x="166" y="62"/>
                  <a:pt x="165" y="60"/>
                  <a:pt x="162" y="59"/>
                </a:cubicBezTo>
                <a:cubicBezTo>
                  <a:pt x="162" y="59"/>
                  <a:pt x="162" y="59"/>
                  <a:pt x="162" y="59"/>
                </a:cubicBezTo>
                <a:cubicBezTo>
                  <a:pt x="157" y="57"/>
                  <a:pt x="153" y="54"/>
                  <a:pt x="149" y="52"/>
                </a:cubicBezTo>
                <a:cubicBezTo>
                  <a:pt x="152" y="53"/>
                  <a:pt x="153" y="54"/>
                  <a:pt x="155" y="55"/>
                </a:cubicBezTo>
                <a:cubicBezTo>
                  <a:pt x="156" y="55"/>
                  <a:pt x="158" y="56"/>
                  <a:pt x="161" y="57"/>
                </a:cubicBezTo>
                <a:cubicBezTo>
                  <a:pt x="160" y="56"/>
                  <a:pt x="159" y="55"/>
                  <a:pt x="156" y="55"/>
                </a:cubicBezTo>
                <a:cubicBezTo>
                  <a:pt x="153" y="53"/>
                  <a:pt x="151" y="52"/>
                  <a:pt x="148" y="50"/>
                </a:cubicBezTo>
                <a:cubicBezTo>
                  <a:pt x="146" y="49"/>
                  <a:pt x="145" y="49"/>
                  <a:pt x="143" y="48"/>
                </a:cubicBezTo>
                <a:cubicBezTo>
                  <a:pt x="143" y="48"/>
                  <a:pt x="142" y="48"/>
                  <a:pt x="142" y="48"/>
                </a:cubicBezTo>
                <a:cubicBezTo>
                  <a:pt x="144" y="49"/>
                  <a:pt x="145" y="49"/>
                  <a:pt x="146" y="50"/>
                </a:cubicBezTo>
                <a:cubicBezTo>
                  <a:pt x="146" y="50"/>
                  <a:pt x="145" y="50"/>
                  <a:pt x="145" y="50"/>
                </a:cubicBezTo>
                <a:cubicBezTo>
                  <a:pt x="140" y="47"/>
                  <a:pt x="132" y="44"/>
                  <a:pt x="129" y="41"/>
                </a:cubicBezTo>
                <a:cubicBezTo>
                  <a:pt x="126" y="40"/>
                  <a:pt x="124" y="39"/>
                  <a:pt x="121" y="38"/>
                </a:cubicBezTo>
                <a:cubicBezTo>
                  <a:pt x="121" y="37"/>
                  <a:pt x="120" y="36"/>
                  <a:pt x="116" y="34"/>
                </a:cubicBezTo>
                <a:cubicBezTo>
                  <a:pt x="113" y="32"/>
                  <a:pt x="106" y="30"/>
                  <a:pt x="100" y="28"/>
                </a:cubicBezTo>
                <a:cubicBezTo>
                  <a:pt x="100" y="28"/>
                  <a:pt x="100" y="28"/>
                  <a:pt x="99" y="28"/>
                </a:cubicBezTo>
                <a:cubicBezTo>
                  <a:pt x="98" y="27"/>
                  <a:pt x="96" y="26"/>
                  <a:pt x="94" y="25"/>
                </a:cubicBezTo>
                <a:cubicBezTo>
                  <a:pt x="92" y="24"/>
                  <a:pt x="94" y="24"/>
                  <a:pt x="96" y="25"/>
                </a:cubicBezTo>
                <a:cubicBezTo>
                  <a:pt x="97" y="25"/>
                  <a:pt x="98" y="26"/>
                  <a:pt x="101" y="27"/>
                </a:cubicBezTo>
                <a:cubicBezTo>
                  <a:pt x="100" y="26"/>
                  <a:pt x="98" y="25"/>
                  <a:pt x="97" y="25"/>
                </a:cubicBezTo>
                <a:cubicBezTo>
                  <a:pt x="96" y="24"/>
                  <a:pt x="95" y="24"/>
                  <a:pt x="94" y="24"/>
                </a:cubicBezTo>
                <a:cubicBezTo>
                  <a:pt x="90" y="21"/>
                  <a:pt x="83" y="17"/>
                  <a:pt x="77" y="14"/>
                </a:cubicBezTo>
                <a:cubicBezTo>
                  <a:pt x="75" y="13"/>
                  <a:pt x="74" y="12"/>
                  <a:pt x="69" y="11"/>
                </a:cubicBezTo>
                <a:cubicBezTo>
                  <a:pt x="70" y="12"/>
                  <a:pt x="73" y="13"/>
                  <a:pt x="76" y="14"/>
                </a:cubicBezTo>
                <a:cubicBezTo>
                  <a:pt x="79" y="16"/>
                  <a:pt x="83" y="18"/>
                  <a:pt x="87" y="20"/>
                </a:cubicBezTo>
                <a:cubicBezTo>
                  <a:pt x="85" y="21"/>
                  <a:pt x="90" y="24"/>
                  <a:pt x="92" y="25"/>
                </a:cubicBezTo>
                <a:cubicBezTo>
                  <a:pt x="93" y="27"/>
                  <a:pt x="96" y="28"/>
                  <a:pt x="98" y="29"/>
                </a:cubicBezTo>
                <a:cubicBezTo>
                  <a:pt x="98" y="30"/>
                  <a:pt x="101" y="31"/>
                  <a:pt x="103" y="31"/>
                </a:cubicBezTo>
                <a:cubicBezTo>
                  <a:pt x="108" y="33"/>
                  <a:pt x="113" y="35"/>
                  <a:pt x="110" y="36"/>
                </a:cubicBezTo>
                <a:cubicBezTo>
                  <a:pt x="109" y="37"/>
                  <a:pt x="111" y="38"/>
                  <a:pt x="115" y="39"/>
                </a:cubicBezTo>
                <a:cubicBezTo>
                  <a:pt x="117" y="40"/>
                  <a:pt x="119" y="41"/>
                  <a:pt x="121" y="42"/>
                </a:cubicBezTo>
                <a:cubicBezTo>
                  <a:pt x="122" y="42"/>
                  <a:pt x="124" y="43"/>
                  <a:pt x="125" y="44"/>
                </a:cubicBezTo>
                <a:cubicBezTo>
                  <a:pt x="125" y="44"/>
                  <a:pt x="126" y="45"/>
                  <a:pt x="128" y="46"/>
                </a:cubicBezTo>
                <a:cubicBezTo>
                  <a:pt x="129" y="46"/>
                  <a:pt x="128" y="45"/>
                  <a:pt x="127" y="44"/>
                </a:cubicBezTo>
                <a:cubicBezTo>
                  <a:pt x="126" y="43"/>
                  <a:pt x="125" y="42"/>
                  <a:pt x="123" y="42"/>
                </a:cubicBezTo>
                <a:cubicBezTo>
                  <a:pt x="121" y="40"/>
                  <a:pt x="121" y="40"/>
                  <a:pt x="123" y="40"/>
                </a:cubicBezTo>
                <a:cubicBezTo>
                  <a:pt x="125" y="40"/>
                  <a:pt x="125" y="41"/>
                  <a:pt x="126" y="41"/>
                </a:cubicBezTo>
                <a:cubicBezTo>
                  <a:pt x="134" y="46"/>
                  <a:pt x="143" y="50"/>
                  <a:pt x="151" y="55"/>
                </a:cubicBezTo>
                <a:cubicBezTo>
                  <a:pt x="149" y="54"/>
                  <a:pt x="146" y="53"/>
                  <a:pt x="145" y="53"/>
                </a:cubicBezTo>
                <a:cubicBezTo>
                  <a:pt x="140" y="50"/>
                  <a:pt x="135" y="49"/>
                  <a:pt x="129" y="49"/>
                </a:cubicBezTo>
                <a:cubicBezTo>
                  <a:pt x="129" y="49"/>
                  <a:pt x="130" y="48"/>
                  <a:pt x="129" y="48"/>
                </a:cubicBezTo>
                <a:cubicBezTo>
                  <a:pt x="129" y="48"/>
                  <a:pt x="128" y="47"/>
                  <a:pt x="127" y="47"/>
                </a:cubicBezTo>
                <a:cubicBezTo>
                  <a:pt x="127" y="48"/>
                  <a:pt x="126" y="48"/>
                  <a:pt x="128" y="49"/>
                </a:cubicBezTo>
                <a:cubicBezTo>
                  <a:pt x="129" y="50"/>
                  <a:pt x="122" y="48"/>
                  <a:pt x="126" y="50"/>
                </a:cubicBezTo>
                <a:cubicBezTo>
                  <a:pt x="128" y="51"/>
                  <a:pt x="132" y="52"/>
                  <a:pt x="132" y="51"/>
                </a:cubicBezTo>
                <a:cubicBezTo>
                  <a:pt x="136" y="49"/>
                  <a:pt x="139" y="52"/>
                  <a:pt x="143" y="53"/>
                </a:cubicBezTo>
                <a:cubicBezTo>
                  <a:pt x="144" y="54"/>
                  <a:pt x="146" y="55"/>
                  <a:pt x="147" y="56"/>
                </a:cubicBezTo>
                <a:cubicBezTo>
                  <a:pt x="151" y="58"/>
                  <a:pt x="154" y="57"/>
                  <a:pt x="157" y="58"/>
                </a:cubicBezTo>
                <a:cubicBezTo>
                  <a:pt x="157" y="58"/>
                  <a:pt x="157" y="58"/>
                  <a:pt x="157" y="58"/>
                </a:cubicBezTo>
                <a:cubicBezTo>
                  <a:pt x="158" y="58"/>
                  <a:pt x="158" y="58"/>
                  <a:pt x="158" y="58"/>
                </a:cubicBezTo>
                <a:cubicBezTo>
                  <a:pt x="161" y="60"/>
                  <a:pt x="157" y="60"/>
                  <a:pt x="159" y="62"/>
                </a:cubicBezTo>
                <a:cubicBezTo>
                  <a:pt x="162" y="64"/>
                  <a:pt x="169" y="67"/>
                  <a:pt x="173" y="70"/>
                </a:cubicBezTo>
                <a:cubicBezTo>
                  <a:pt x="175" y="70"/>
                  <a:pt x="176" y="71"/>
                  <a:pt x="177" y="72"/>
                </a:cubicBezTo>
                <a:cubicBezTo>
                  <a:pt x="183" y="74"/>
                  <a:pt x="185" y="76"/>
                  <a:pt x="188" y="78"/>
                </a:cubicBezTo>
                <a:cubicBezTo>
                  <a:pt x="194" y="80"/>
                  <a:pt x="196" y="82"/>
                  <a:pt x="202" y="85"/>
                </a:cubicBezTo>
                <a:cubicBezTo>
                  <a:pt x="204" y="86"/>
                  <a:pt x="207" y="87"/>
                  <a:pt x="209" y="89"/>
                </a:cubicBezTo>
                <a:cubicBezTo>
                  <a:pt x="215" y="92"/>
                  <a:pt x="222" y="95"/>
                  <a:pt x="228" y="98"/>
                </a:cubicBezTo>
                <a:cubicBezTo>
                  <a:pt x="229" y="99"/>
                  <a:pt x="231" y="100"/>
                  <a:pt x="232" y="100"/>
                </a:cubicBezTo>
                <a:cubicBezTo>
                  <a:pt x="231" y="100"/>
                  <a:pt x="230" y="100"/>
                  <a:pt x="229" y="100"/>
                </a:cubicBezTo>
                <a:cubicBezTo>
                  <a:pt x="224" y="97"/>
                  <a:pt x="219" y="95"/>
                  <a:pt x="213" y="93"/>
                </a:cubicBezTo>
                <a:cubicBezTo>
                  <a:pt x="214" y="93"/>
                  <a:pt x="214" y="93"/>
                  <a:pt x="214" y="94"/>
                </a:cubicBezTo>
                <a:cubicBezTo>
                  <a:pt x="214" y="93"/>
                  <a:pt x="213" y="93"/>
                  <a:pt x="213" y="93"/>
                </a:cubicBezTo>
                <a:cubicBezTo>
                  <a:pt x="207" y="89"/>
                  <a:pt x="200" y="86"/>
                  <a:pt x="194" y="83"/>
                </a:cubicBezTo>
                <a:cubicBezTo>
                  <a:pt x="188" y="80"/>
                  <a:pt x="181" y="77"/>
                  <a:pt x="175" y="74"/>
                </a:cubicBezTo>
                <a:cubicBezTo>
                  <a:pt x="165" y="70"/>
                  <a:pt x="155" y="65"/>
                  <a:pt x="146" y="60"/>
                </a:cubicBezTo>
                <a:cubicBezTo>
                  <a:pt x="144" y="59"/>
                  <a:pt x="141" y="58"/>
                  <a:pt x="138" y="57"/>
                </a:cubicBezTo>
                <a:cubicBezTo>
                  <a:pt x="133" y="53"/>
                  <a:pt x="124" y="50"/>
                  <a:pt x="118" y="46"/>
                </a:cubicBezTo>
                <a:cubicBezTo>
                  <a:pt x="118" y="45"/>
                  <a:pt x="113" y="44"/>
                  <a:pt x="110" y="42"/>
                </a:cubicBezTo>
                <a:cubicBezTo>
                  <a:pt x="109" y="43"/>
                  <a:pt x="114" y="45"/>
                  <a:pt x="116" y="46"/>
                </a:cubicBezTo>
                <a:cubicBezTo>
                  <a:pt x="116" y="46"/>
                  <a:pt x="116" y="46"/>
                  <a:pt x="116" y="46"/>
                </a:cubicBezTo>
                <a:cubicBezTo>
                  <a:pt x="115" y="47"/>
                  <a:pt x="113" y="47"/>
                  <a:pt x="106" y="45"/>
                </a:cubicBezTo>
                <a:cubicBezTo>
                  <a:pt x="108" y="46"/>
                  <a:pt x="108" y="48"/>
                  <a:pt x="112" y="49"/>
                </a:cubicBezTo>
                <a:cubicBezTo>
                  <a:pt x="114" y="49"/>
                  <a:pt x="111" y="47"/>
                  <a:pt x="116" y="49"/>
                </a:cubicBezTo>
                <a:cubicBezTo>
                  <a:pt x="120" y="50"/>
                  <a:pt x="119" y="51"/>
                  <a:pt x="122" y="52"/>
                </a:cubicBezTo>
                <a:cubicBezTo>
                  <a:pt x="122" y="54"/>
                  <a:pt x="117" y="53"/>
                  <a:pt x="117" y="53"/>
                </a:cubicBezTo>
                <a:cubicBezTo>
                  <a:pt x="108" y="51"/>
                  <a:pt x="117" y="54"/>
                  <a:pt x="116" y="54"/>
                </a:cubicBezTo>
                <a:cubicBezTo>
                  <a:pt x="117" y="54"/>
                  <a:pt x="116" y="54"/>
                  <a:pt x="115" y="55"/>
                </a:cubicBezTo>
                <a:cubicBezTo>
                  <a:pt x="115" y="55"/>
                  <a:pt x="114" y="55"/>
                  <a:pt x="113" y="55"/>
                </a:cubicBezTo>
                <a:cubicBezTo>
                  <a:pt x="112" y="54"/>
                  <a:pt x="110" y="53"/>
                  <a:pt x="108" y="52"/>
                </a:cubicBezTo>
                <a:cubicBezTo>
                  <a:pt x="106" y="51"/>
                  <a:pt x="104" y="50"/>
                  <a:pt x="102" y="49"/>
                </a:cubicBezTo>
                <a:cubicBezTo>
                  <a:pt x="98" y="46"/>
                  <a:pt x="90" y="43"/>
                  <a:pt x="82" y="39"/>
                </a:cubicBezTo>
                <a:cubicBezTo>
                  <a:pt x="89" y="43"/>
                  <a:pt x="93" y="46"/>
                  <a:pt x="101" y="49"/>
                </a:cubicBezTo>
                <a:cubicBezTo>
                  <a:pt x="103" y="50"/>
                  <a:pt x="105" y="51"/>
                  <a:pt x="108" y="52"/>
                </a:cubicBezTo>
                <a:cubicBezTo>
                  <a:pt x="109" y="54"/>
                  <a:pt x="111" y="55"/>
                  <a:pt x="113" y="56"/>
                </a:cubicBezTo>
                <a:cubicBezTo>
                  <a:pt x="111" y="56"/>
                  <a:pt x="113" y="57"/>
                  <a:pt x="112" y="57"/>
                </a:cubicBezTo>
                <a:cubicBezTo>
                  <a:pt x="108" y="57"/>
                  <a:pt x="106" y="56"/>
                  <a:pt x="104" y="55"/>
                </a:cubicBezTo>
                <a:cubicBezTo>
                  <a:pt x="93" y="49"/>
                  <a:pt x="82" y="42"/>
                  <a:pt x="71" y="36"/>
                </a:cubicBezTo>
                <a:cubicBezTo>
                  <a:pt x="70" y="36"/>
                  <a:pt x="69" y="35"/>
                  <a:pt x="67" y="35"/>
                </a:cubicBezTo>
                <a:cubicBezTo>
                  <a:pt x="66" y="33"/>
                  <a:pt x="63" y="32"/>
                  <a:pt x="60" y="31"/>
                </a:cubicBezTo>
                <a:cubicBezTo>
                  <a:pt x="60" y="30"/>
                  <a:pt x="60" y="30"/>
                  <a:pt x="60" y="30"/>
                </a:cubicBezTo>
                <a:cubicBezTo>
                  <a:pt x="60" y="30"/>
                  <a:pt x="59" y="30"/>
                  <a:pt x="59" y="29"/>
                </a:cubicBezTo>
                <a:cubicBezTo>
                  <a:pt x="57" y="28"/>
                  <a:pt x="55" y="27"/>
                  <a:pt x="52" y="25"/>
                </a:cubicBezTo>
                <a:cubicBezTo>
                  <a:pt x="51" y="24"/>
                  <a:pt x="51" y="23"/>
                  <a:pt x="44" y="20"/>
                </a:cubicBezTo>
                <a:cubicBezTo>
                  <a:pt x="37" y="18"/>
                  <a:pt x="34" y="15"/>
                  <a:pt x="35" y="13"/>
                </a:cubicBezTo>
                <a:cubicBezTo>
                  <a:pt x="35" y="12"/>
                  <a:pt x="37" y="12"/>
                  <a:pt x="36" y="11"/>
                </a:cubicBezTo>
                <a:cubicBezTo>
                  <a:pt x="33" y="11"/>
                  <a:pt x="30" y="10"/>
                  <a:pt x="27" y="10"/>
                </a:cubicBezTo>
                <a:cubicBezTo>
                  <a:pt x="25" y="9"/>
                  <a:pt x="24" y="8"/>
                  <a:pt x="23" y="8"/>
                </a:cubicBezTo>
                <a:cubicBezTo>
                  <a:pt x="23" y="7"/>
                  <a:pt x="22" y="7"/>
                  <a:pt x="22" y="7"/>
                </a:cubicBezTo>
                <a:cubicBezTo>
                  <a:pt x="19" y="5"/>
                  <a:pt x="17" y="4"/>
                  <a:pt x="14" y="2"/>
                </a:cubicBezTo>
                <a:cubicBezTo>
                  <a:pt x="13" y="2"/>
                  <a:pt x="12" y="1"/>
                  <a:pt x="9" y="0"/>
                </a:cubicBezTo>
                <a:cubicBezTo>
                  <a:pt x="9" y="1"/>
                  <a:pt x="11" y="2"/>
                  <a:pt x="13" y="2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3"/>
                  <a:pt x="12" y="3"/>
                  <a:pt x="12" y="3"/>
                </a:cubicBezTo>
                <a:cubicBezTo>
                  <a:pt x="11" y="3"/>
                  <a:pt x="11" y="3"/>
                  <a:pt x="11" y="3"/>
                </a:cubicBezTo>
                <a:cubicBezTo>
                  <a:pt x="9" y="2"/>
                  <a:pt x="9" y="1"/>
                  <a:pt x="5" y="0"/>
                </a:cubicBezTo>
                <a:cubicBezTo>
                  <a:pt x="5" y="0"/>
                  <a:pt x="7" y="1"/>
                  <a:pt x="10" y="3"/>
                </a:cubicBezTo>
                <a:cubicBezTo>
                  <a:pt x="11" y="3"/>
                  <a:pt x="12" y="4"/>
                  <a:pt x="14" y="5"/>
                </a:cubicBezTo>
                <a:cubicBezTo>
                  <a:pt x="13" y="5"/>
                  <a:pt x="16" y="6"/>
                  <a:pt x="17" y="7"/>
                </a:cubicBezTo>
                <a:cubicBezTo>
                  <a:pt x="17" y="7"/>
                  <a:pt x="17" y="8"/>
                  <a:pt x="18" y="8"/>
                </a:cubicBezTo>
                <a:cubicBezTo>
                  <a:pt x="21" y="9"/>
                  <a:pt x="22" y="11"/>
                  <a:pt x="25" y="12"/>
                </a:cubicBezTo>
                <a:cubicBezTo>
                  <a:pt x="25" y="13"/>
                  <a:pt x="28" y="14"/>
                  <a:pt x="30" y="15"/>
                </a:cubicBezTo>
                <a:cubicBezTo>
                  <a:pt x="31" y="16"/>
                  <a:pt x="33" y="17"/>
                  <a:pt x="33" y="18"/>
                </a:cubicBezTo>
                <a:cubicBezTo>
                  <a:pt x="33" y="18"/>
                  <a:pt x="33" y="18"/>
                  <a:pt x="33" y="18"/>
                </a:cubicBezTo>
                <a:cubicBezTo>
                  <a:pt x="32" y="18"/>
                  <a:pt x="31" y="18"/>
                  <a:pt x="32" y="18"/>
                </a:cubicBezTo>
                <a:cubicBezTo>
                  <a:pt x="33" y="19"/>
                  <a:pt x="35" y="19"/>
                  <a:pt x="36" y="19"/>
                </a:cubicBezTo>
                <a:cubicBezTo>
                  <a:pt x="42" y="22"/>
                  <a:pt x="41" y="23"/>
                  <a:pt x="46" y="26"/>
                </a:cubicBezTo>
                <a:cubicBezTo>
                  <a:pt x="47" y="27"/>
                  <a:pt x="51" y="28"/>
                  <a:pt x="51" y="29"/>
                </a:cubicBezTo>
                <a:cubicBezTo>
                  <a:pt x="42" y="25"/>
                  <a:pt x="34" y="21"/>
                  <a:pt x="28" y="18"/>
                </a:cubicBezTo>
                <a:cubicBezTo>
                  <a:pt x="28" y="17"/>
                  <a:pt x="28" y="17"/>
                  <a:pt x="26" y="16"/>
                </a:cubicBezTo>
                <a:cubicBezTo>
                  <a:pt x="24" y="15"/>
                  <a:pt x="22" y="14"/>
                  <a:pt x="19" y="13"/>
                </a:cubicBezTo>
                <a:cubicBezTo>
                  <a:pt x="20" y="14"/>
                  <a:pt x="21" y="15"/>
                  <a:pt x="23" y="16"/>
                </a:cubicBezTo>
                <a:cubicBezTo>
                  <a:pt x="24" y="16"/>
                  <a:pt x="25" y="17"/>
                  <a:pt x="26" y="17"/>
                </a:cubicBezTo>
                <a:cubicBezTo>
                  <a:pt x="26" y="18"/>
                  <a:pt x="29" y="19"/>
                  <a:pt x="29" y="20"/>
                </a:cubicBezTo>
                <a:cubicBezTo>
                  <a:pt x="28" y="19"/>
                  <a:pt x="27" y="19"/>
                  <a:pt x="25" y="18"/>
                </a:cubicBezTo>
                <a:cubicBezTo>
                  <a:pt x="23" y="18"/>
                  <a:pt x="25" y="19"/>
                  <a:pt x="26" y="20"/>
                </a:cubicBezTo>
                <a:cubicBezTo>
                  <a:pt x="28" y="21"/>
                  <a:pt x="31" y="22"/>
                  <a:pt x="35" y="23"/>
                </a:cubicBezTo>
                <a:cubicBezTo>
                  <a:pt x="37" y="25"/>
                  <a:pt x="41" y="28"/>
                  <a:pt x="46" y="30"/>
                </a:cubicBezTo>
                <a:cubicBezTo>
                  <a:pt x="50" y="32"/>
                  <a:pt x="43" y="31"/>
                  <a:pt x="43" y="33"/>
                </a:cubicBezTo>
                <a:cubicBezTo>
                  <a:pt x="42" y="33"/>
                  <a:pt x="41" y="33"/>
                  <a:pt x="39" y="32"/>
                </a:cubicBezTo>
                <a:cubicBezTo>
                  <a:pt x="35" y="30"/>
                  <a:pt x="31" y="28"/>
                  <a:pt x="29" y="26"/>
                </a:cubicBezTo>
                <a:cubicBezTo>
                  <a:pt x="31" y="25"/>
                  <a:pt x="33" y="27"/>
                  <a:pt x="35" y="27"/>
                </a:cubicBezTo>
                <a:cubicBezTo>
                  <a:pt x="33" y="26"/>
                  <a:pt x="32" y="24"/>
                  <a:pt x="28" y="24"/>
                </a:cubicBezTo>
                <a:cubicBezTo>
                  <a:pt x="25" y="23"/>
                  <a:pt x="28" y="25"/>
                  <a:pt x="27" y="25"/>
                </a:cubicBezTo>
                <a:cubicBezTo>
                  <a:pt x="22" y="24"/>
                  <a:pt x="22" y="25"/>
                  <a:pt x="24" y="26"/>
                </a:cubicBezTo>
                <a:cubicBezTo>
                  <a:pt x="28" y="28"/>
                  <a:pt x="32" y="30"/>
                  <a:pt x="36" y="32"/>
                </a:cubicBezTo>
                <a:cubicBezTo>
                  <a:pt x="37" y="33"/>
                  <a:pt x="41" y="34"/>
                  <a:pt x="40" y="35"/>
                </a:cubicBezTo>
                <a:cubicBezTo>
                  <a:pt x="36" y="34"/>
                  <a:pt x="40" y="36"/>
                  <a:pt x="39" y="36"/>
                </a:cubicBezTo>
                <a:cubicBezTo>
                  <a:pt x="36" y="36"/>
                  <a:pt x="35" y="35"/>
                  <a:pt x="33" y="35"/>
                </a:cubicBezTo>
                <a:cubicBezTo>
                  <a:pt x="27" y="33"/>
                  <a:pt x="26" y="31"/>
                  <a:pt x="19" y="29"/>
                </a:cubicBezTo>
                <a:cubicBezTo>
                  <a:pt x="20" y="30"/>
                  <a:pt x="25" y="31"/>
                  <a:pt x="25" y="32"/>
                </a:cubicBezTo>
                <a:cubicBezTo>
                  <a:pt x="25" y="34"/>
                  <a:pt x="35" y="37"/>
                  <a:pt x="32" y="38"/>
                </a:cubicBezTo>
                <a:cubicBezTo>
                  <a:pt x="31" y="38"/>
                  <a:pt x="30" y="37"/>
                  <a:pt x="29" y="37"/>
                </a:cubicBezTo>
                <a:cubicBezTo>
                  <a:pt x="29" y="35"/>
                  <a:pt x="21" y="33"/>
                  <a:pt x="18" y="31"/>
                </a:cubicBezTo>
                <a:cubicBezTo>
                  <a:pt x="19" y="33"/>
                  <a:pt x="21" y="34"/>
                  <a:pt x="25" y="36"/>
                </a:cubicBezTo>
                <a:cubicBezTo>
                  <a:pt x="29" y="38"/>
                  <a:pt x="34" y="40"/>
                  <a:pt x="38" y="43"/>
                </a:cubicBezTo>
                <a:cubicBezTo>
                  <a:pt x="33" y="41"/>
                  <a:pt x="29" y="40"/>
                  <a:pt x="24" y="38"/>
                </a:cubicBezTo>
                <a:cubicBezTo>
                  <a:pt x="24" y="37"/>
                  <a:pt x="23" y="36"/>
                  <a:pt x="21" y="35"/>
                </a:cubicBezTo>
                <a:cubicBezTo>
                  <a:pt x="19" y="35"/>
                  <a:pt x="19" y="36"/>
                  <a:pt x="21" y="37"/>
                </a:cubicBezTo>
                <a:cubicBezTo>
                  <a:pt x="22" y="38"/>
                  <a:pt x="22" y="38"/>
                  <a:pt x="22" y="38"/>
                </a:cubicBezTo>
                <a:cubicBezTo>
                  <a:pt x="28" y="44"/>
                  <a:pt x="35" y="49"/>
                  <a:pt x="44" y="55"/>
                </a:cubicBezTo>
                <a:cubicBezTo>
                  <a:pt x="43" y="55"/>
                  <a:pt x="43" y="55"/>
                  <a:pt x="42" y="54"/>
                </a:cubicBezTo>
                <a:cubicBezTo>
                  <a:pt x="34" y="50"/>
                  <a:pt x="25" y="45"/>
                  <a:pt x="17" y="40"/>
                </a:cubicBezTo>
                <a:cubicBezTo>
                  <a:pt x="12" y="37"/>
                  <a:pt x="6" y="34"/>
                  <a:pt x="0" y="31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84"/>
                  <a:pt x="1" y="85"/>
                  <a:pt x="1" y="85"/>
                </a:cubicBezTo>
                <a:cubicBezTo>
                  <a:pt x="2" y="86"/>
                  <a:pt x="3" y="86"/>
                  <a:pt x="4" y="87"/>
                </a:cubicBezTo>
                <a:cubicBezTo>
                  <a:pt x="4" y="87"/>
                  <a:pt x="5" y="88"/>
                  <a:pt x="6" y="88"/>
                </a:cubicBezTo>
                <a:cubicBezTo>
                  <a:pt x="4" y="88"/>
                  <a:pt x="2" y="88"/>
                  <a:pt x="0" y="88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107"/>
                  <a:pt x="0" y="107"/>
                  <a:pt x="1" y="107"/>
                </a:cubicBezTo>
                <a:cubicBezTo>
                  <a:pt x="1" y="108"/>
                  <a:pt x="1" y="108"/>
                  <a:pt x="2" y="109"/>
                </a:cubicBezTo>
                <a:cubicBezTo>
                  <a:pt x="1" y="109"/>
                  <a:pt x="1" y="109"/>
                  <a:pt x="0" y="109"/>
                </a:cubicBezTo>
                <a:cubicBezTo>
                  <a:pt x="0" y="109"/>
                  <a:pt x="0" y="109"/>
                  <a:pt x="0" y="108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27"/>
                  <a:pt x="0" y="127"/>
                  <a:pt x="0" y="127"/>
                </a:cubicBezTo>
                <a:cubicBezTo>
                  <a:pt x="0" y="127"/>
                  <a:pt x="0" y="127"/>
                  <a:pt x="0" y="127"/>
                </a:cubicBezTo>
                <a:cubicBezTo>
                  <a:pt x="0" y="158"/>
                  <a:pt x="0" y="158"/>
                  <a:pt x="0" y="158"/>
                </a:cubicBezTo>
                <a:cubicBezTo>
                  <a:pt x="0" y="158"/>
                  <a:pt x="0" y="158"/>
                  <a:pt x="0" y="158"/>
                </a:cubicBezTo>
                <a:cubicBezTo>
                  <a:pt x="0" y="159"/>
                  <a:pt x="0" y="159"/>
                  <a:pt x="0" y="159"/>
                </a:cubicBezTo>
                <a:cubicBezTo>
                  <a:pt x="0" y="159"/>
                  <a:pt x="0" y="159"/>
                  <a:pt x="0" y="159"/>
                </a:cubicBezTo>
                <a:cubicBezTo>
                  <a:pt x="0" y="173"/>
                  <a:pt x="0" y="173"/>
                  <a:pt x="0" y="173"/>
                </a:cubicBezTo>
                <a:cubicBezTo>
                  <a:pt x="0" y="173"/>
                  <a:pt x="0" y="173"/>
                  <a:pt x="0" y="173"/>
                </a:cubicBezTo>
                <a:cubicBezTo>
                  <a:pt x="0" y="173"/>
                  <a:pt x="0" y="173"/>
                  <a:pt x="0" y="173"/>
                </a:cubicBezTo>
                <a:cubicBezTo>
                  <a:pt x="0" y="173"/>
                  <a:pt x="0" y="173"/>
                  <a:pt x="0" y="173"/>
                </a:cubicBezTo>
                <a:cubicBezTo>
                  <a:pt x="0" y="220"/>
                  <a:pt x="0" y="220"/>
                  <a:pt x="0" y="220"/>
                </a:cubicBezTo>
                <a:cubicBezTo>
                  <a:pt x="1" y="220"/>
                  <a:pt x="2" y="220"/>
                  <a:pt x="3" y="221"/>
                </a:cubicBezTo>
                <a:cubicBezTo>
                  <a:pt x="3" y="221"/>
                  <a:pt x="3" y="221"/>
                  <a:pt x="3" y="221"/>
                </a:cubicBezTo>
                <a:cubicBezTo>
                  <a:pt x="3" y="221"/>
                  <a:pt x="3" y="221"/>
                  <a:pt x="3" y="221"/>
                </a:cubicBezTo>
                <a:cubicBezTo>
                  <a:pt x="3" y="221"/>
                  <a:pt x="3" y="221"/>
                  <a:pt x="3" y="221"/>
                </a:cubicBezTo>
                <a:cubicBezTo>
                  <a:pt x="2" y="221"/>
                  <a:pt x="1" y="220"/>
                  <a:pt x="0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23"/>
                  <a:pt x="0" y="223"/>
                  <a:pt x="0" y="223"/>
                </a:cubicBezTo>
                <a:cubicBezTo>
                  <a:pt x="0" y="223"/>
                  <a:pt x="0" y="223"/>
                  <a:pt x="0" y="223"/>
                </a:cubicBezTo>
                <a:cubicBezTo>
                  <a:pt x="0" y="223"/>
                  <a:pt x="0" y="223"/>
                  <a:pt x="0" y="223"/>
                </a:cubicBezTo>
                <a:cubicBezTo>
                  <a:pt x="0" y="223"/>
                  <a:pt x="0" y="223"/>
                  <a:pt x="0" y="223"/>
                </a:cubicBezTo>
                <a:cubicBezTo>
                  <a:pt x="0" y="229"/>
                  <a:pt x="0" y="229"/>
                  <a:pt x="0" y="229"/>
                </a:cubicBezTo>
                <a:cubicBezTo>
                  <a:pt x="13" y="229"/>
                  <a:pt x="13" y="229"/>
                  <a:pt x="13" y="229"/>
                </a:cubicBezTo>
                <a:cubicBezTo>
                  <a:pt x="18" y="231"/>
                  <a:pt x="23" y="234"/>
                  <a:pt x="28" y="236"/>
                </a:cubicBezTo>
                <a:cubicBezTo>
                  <a:pt x="42" y="243"/>
                  <a:pt x="57" y="249"/>
                  <a:pt x="70" y="256"/>
                </a:cubicBezTo>
                <a:cubicBezTo>
                  <a:pt x="70" y="256"/>
                  <a:pt x="70" y="256"/>
                  <a:pt x="70" y="256"/>
                </a:cubicBezTo>
                <a:cubicBezTo>
                  <a:pt x="72" y="257"/>
                  <a:pt x="73" y="258"/>
                  <a:pt x="76" y="258"/>
                </a:cubicBezTo>
                <a:cubicBezTo>
                  <a:pt x="78" y="259"/>
                  <a:pt x="79" y="260"/>
                  <a:pt x="81" y="261"/>
                </a:cubicBezTo>
                <a:cubicBezTo>
                  <a:pt x="80" y="260"/>
                  <a:pt x="77" y="259"/>
                  <a:pt x="77" y="258"/>
                </a:cubicBezTo>
                <a:cubicBezTo>
                  <a:pt x="76" y="258"/>
                  <a:pt x="75" y="257"/>
                  <a:pt x="75" y="257"/>
                </a:cubicBezTo>
                <a:cubicBezTo>
                  <a:pt x="74" y="256"/>
                  <a:pt x="72" y="256"/>
                  <a:pt x="72" y="255"/>
                </a:cubicBezTo>
                <a:cubicBezTo>
                  <a:pt x="74" y="255"/>
                  <a:pt x="70" y="254"/>
                  <a:pt x="71" y="254"/>
                </a:cubicBezTo>
                <a:cubicBezTo>
                  <a:pt x="72" y="254"/>
                  <a:pt x="73" y="254"/>
                  <a:pt x="73" y="254"/>
                </a:cubicBezTo>
                <a:cubicBezTo>
                  <a:pt x="73" y="254"/>
                  <a:pt x="71" y="253"/>
                  <a:pt x="70" y="253"/>
                </a:cubicBezTo>
                <a:cubicBezTo>
                  <a:pt x="69" y="252"/>
                  <a:pt x="67" y="252"/>
                  <a:pt x="67" y="251"/>
                </a:cubicBezTo>
                <a:cubicBezTo>
                  <a:pt x="68" y="252"/>
                  <a:pt x="70" y="252"/>
                  <a:pt x="71" y="253"/>
                </a:cubicBezTo>
                <a:cubicBezTo>
                  <a:pt x="72" y="253"/>
                  <a:pt x="72" y="253"/>
                  <a:pt x="72" y="253"/>
                </a:cubicBezTo>
                <a:cubicBezTo>
                  <a:pt x="70" y="252"/>
                  <a:pt x="69" y="251"/>
                  <a:pt x="67" y="251"/>
                </a:cubicBezTo>
                <a:cubicBezTo>
                  <a:pt x="66" y="250"/>
                  <a:pt x="65" y="249"/>
                  <a:pt x="63" y="249"/>
                </a:cubicBezTo>
                <a:cubicBezTo>
                  <a:pt x="63" y="248"/>
                  <a:pt x="64" y="248"/>
                  <a:pt x="64" y="248"/>
                </a:cubicBezTo>
                <a:cubicBezTo>
                  <a:pt x="66" y="249"/>
                  <a:pt x="68" y="250"/>
                  <a:pt x="70" y="251"/>
                </a:cubicBezTo>
                <a:cubicBezTo>
                  <a:pt x="74" y="253"/>
                  <a:pt x="79" y="255"/>
                  <a:pt x="84" y="258"/>
                </a:cubicBezTo>
                <a:cubicBezTo>
                  <a:pt x="84" y="258"/>
                  <a:pt x="85" y="258"/>
                  <a:pt x="85" y="258"/>
                </a:cubicBezTo>
                <a:cubicBezTo>
                  <a:pt x="86" y="259"/>
                  <a:pt x="88" y="259"/>
                  <a:pt x="89" y="260"/>
                </a:cubicBezTo>
                <a:cubicBezTo>
                  <a:pt x="90" y="260"/>
                  <a:pt x="91" y="261"/>
                  <a:pt x="93" y="261"/>
                </a:cubicBezTo>
                <a:cubicBezTo>
                  <a:pt x="95" y="262"/>
                  <a:pt x="96" y="263"/>
                  <a:pt x="99" y="264"/>
                </a:cubicBezTo>
                <a:cubicBezTo>
                  <a:pt x="99" y="263"/>
                  <a:pt x="97" y="262"/>
                  <a:pt x="94" y="261"/>
                </a:cubicBezTo>
                <a:cubicBezTo>
                  <a:pt x="90" y="258"/>
                  <a:pt x="86" y="257"/>
                  <a:pt x="82" y="256"/>
                </a:cubicBezTo>
                <a:cubicBezTo>
                  <a:pt x="77" y="254"/>
                  <a:pt x="73" y="252"/>
                  <a:pt x="68" y="250"/>
                </a:cubicBezTo>
                <a:cubicBezTo>
                  <a:pt x="65" y="248"/>
                  <a:pt x="61" y="247"/>
                  <a:pt x="58" y="245"/>
                </a:cubicBezTo>
                <a:cubicBezTo>
                  <a:pt x="56" y="244"/>
                  <a:pt x="54" y="243"/>
                  <a:pt x="52" y="242"/>
                </a:cubicBezTo>
                <a:cubicBezTo>
                  <a:pt x="51" y="241"/>
                  <a:pt x="49" y="240"/>
                  <a:pt x="48" y="240"/>
                </a:cubicBezTo>
                <a:cubicBezTo>
                  <a:pt x="50" y="240"/>
                  <a:pt x="51" y="241"/>
                  <a:pt x="53" y="242"/>
                </a:cubicBezTo>
                <a:cubicBezTo>
                  <a:pt x="53" y="242"/>
                  <a:pt x="54" y="242"/>
                  <a:pt x="55" y="242"/>
                </a:cubicBezTo>
                <a:cubicBezTo>
                  <a:pt x="55" y="242"/>
                  <a:pt x="55" y="242"/>
                  <a:pt x="55" y="242"/>
                </a:cubicBezTo>
                <a:cubicBezTo>
                  <a:pt x="55" y="242"/>
                  <a:pt x="53" y="241"/>
                  <a:pt x="51" y="240"/>
                </a:cubicBezTo>
                <a:cubicBezTo>
                  <a:pt x="51" y="240"/>
                  <a:pt x="50" y="240"/>
                  <a:pt x="50" y="239"/>
                </a:cubicBezTo>
                <a:cubicBezTo>
                  <a:pt x="48" y="239"/>
                  <a:pt x="47" y="238"/>
                  <a:pt x="46" y="237"/>
                </a:cubicBezTo>
                <a:cubicBezTo>
                  <a:pt x="44" y="237"/>
                  <a:pt x="43" y="237"/>
                  <a:pt x="41" y="236"/>
                </a:cubicBezTo>
                <a:cubicBezTo>
                  <a:pt x="41" y="236"/>
                  <a:pt x="41" y="235"/>
                  <a:pt x="41" y="235"/>
                </a:cubicBezTo>
                <a:cubicBezTo>
                  <a:pt x="39" y="234"/>
                  <a:pt x="38" y="233"/>
                  <a:pt x="35" y="233"/>
                </a:cubicBezTo>
                <a:cubicBezTo>
                  <a:pt x="33" y="232"/>
                  <a:pt x="31" y="230"/>
                  <a:pt x="28" y="229"/>
                </a:cubicBezTo>
                <a:cubicBezTo>
                  <a:pt x="28" y="229"/>
                  <a:pt x="28" y="229"/>
                  <a:pt x="28" y="229"/>
                </a:cubicBezTo>
                <a:cubicBezTo>
                  <a:pt x="33" y="229"/>
                  <a:pt x="33" y="229"/>
                  <a:pt x="33" y="229"/>
                </a:cubicBezTo>
                <a:cubicBezTo>
                  <a:pt x="41" y="233"/>
                  <a:pt x="49" y="236"/>
                  <a:pt x="57" y="240"/>
                </a:cubicBezTo>
                <a:cubicBezTo>
                  <a:pt x="58" y="240"/>
                  <a:pt x="59" y="240"/>
                  <a:pt x="60" y="241"/>
                </a:cubicBezTo>
                <a:cubicBezTo>
                  <a:pt x="63" y="242"/>
                  <a:pt x="66" y="244"/>
                  <a:pt x="69" y="245"/>
                </a:cubicBezTo>
                <a:cubicBezTo>
                  <a:pt x="70" y="246"/>
                  <a:pt x="71" y="246"/>
                  <a:pt x="71" y="246"/>
                </a:cubicBezTo>
                <a:cubicBezTo>
                  <a:pt x="72" y="246"/>
                  <a:pt x="73" y="246"/>
                  <a:pt x="74" y="246"/>
                </a:cubicBezTo>
                <a:cubicBezTo>
                  <a:pt x="87" y="252"/>
                  <a:pt x="98" y="259"/>
                  <a:pt x="112" y="265"/>
                </a:cubicBezTo>
                <a:cubicBezTo>
                  <a:pt x="112" y="266"/>
                  <a:pt x="114" y="267"/>
                  <a:pt x="116" y="268"/>
                </a:cubicBezTo>
                <a:cubicBezTo>
                  <a:pt x="117" y="268"/>
                  <a:pt x="117" y="269"/>
                  <a:pt x="121" y="269"/>
                </a:cubicBezTo>
                <a:cubicBezTo>
                  <a:pt x="122" y="269"/>
                  <a:pt x="124" y="270"/>
                  <a:pt x="125" y="271"/>
                </a:cubicBezTo>
                <a:cubicBezTo>
                  <a:pt x="130" y="273"/>
                  <a:pt x="133" y="275"/>
                  <a:pt x="139" y="277"/>
                </a:cubicBezTo>
                <a:cubicBezTo>
                  <a:pt x="137" y="276"/>
                  <a:pt x="133" y="274"/>
                  <a:pt x="133" y="273"/>
                </a:cubicBezTo>
                <a:cubicBezTo>
                  <a:pt x="143" y="277"/>
                  <a:pt x="152" y="281"/>
                  <a:pt x="160" y="286"/>
                </a:cubicBezTo>
                <a:cubicBezTo>
                  <a:pt x="162" y="287"/>
                  <a:pt x="164" y="288"/>
                  <a:pt x="168" y="289"/>
                </a:cubicBezTo>
                <a:cubicBezTo>
                  <a:pt x="168" y="289"/>
                  <a:pt x="169" y="290"/>
                  <a:pt x="169" y="290"/>
                </a:cubicBezTo>
                <a:cubicBezTo>
                  <a:pt x="171" y="291"/>
                  <a:pt x="176" y="293"/>
                  <a:pt x="178" y="295"/>
                </a:cubicBezTo>
                <a:cubicBezTo>
                  <a:pt x="179" y="295"/>
                  <a:pt x="179" y="295"/>
                  <a:pt x="179" y="295"/>
                </a:cubicBezTo>
                <a:cubicBezTo>
                  <a:pt x="179" y="295"/>
                  <a:pt x="179" y="295"/>
                  <a:pt x="179" y="295"/>
                </a:cubicBezTo>
                <a:cubicBezTo>
                  <a:pt x="179" y="295"/>
                  <a:pt x="179" y="295"/>
                  <a:pt x="178" y="295"/>
                </a:cubicBezTo>
                <a:cubicBezTo>
                  <a:pt x="181" y="297"/>
                  <a:pt x="186" y="299"/>
                  <a:pt x="190" y="301"/>
                </a:cubicBezTo>
                <a:cubicBezTo>
                  <a:pt x="195" y="303"/>
                  <a:pt x="200" y="306"/>
                  <a:pt x="202" y="308"/>
                </a:cubicBezTo>
                <a:cubicBezTo>
                  <a:pt x="203" y="309"/>
                  <a:pt x="204" y="309"/>
                  <a:pt x="204" y="309"/>
                </a:cubicBezTo>
                <a:cubicBezTo>
                  <a:pt x="208" y="311"/>
                  <a:pt x="214" y="314"/>
                  <a:pt x="218" y="316"/>
                </a:cubicBezTo>
                <a:cubicBezTo>
                  <a:pt x="219" y="317"/>
                  <a:pt x="221" y="318"/>
                  <a:pt x="224" y="318"/>
                </a:cubicBezTo>
                <a:cubicBezTo>
                  <a:pt x="225" y="318"/>
                  <a:pt x="226" y="319"/>
                  <a:pt x="228" y="320"/>
                </a:cubicBezTo>
                <a:cubicBezTo>
                  <a:pt x="228" y="320"/>
                  <a:pt x="229" y="320"/>
                  <a:pt x="229" y="320"/>
                </a:cubicBezTo>
                <a:cubicBezTo>
                  <a:pt x="229" y="320"/>
                  <a:pt x="229" y="320"/>
                  <a:pt x="229" y="320"/>
                </a:cubicBezTo>
                <a:cubicBezTo>
                  <a:pt x="226" y="317"/>
                  <a:pt x="221" y="315"/>
                  <a:pt x="216" y="313"/>
                </a:cubicBezTo>
                <a:cubicBezTo>
                  <a:pt x="214" y="312"/>
                  <a:pt x="211" y="311"/>
                  <a:pt x="211" y="310"/>
                </a:cubicBezTo>
                <a:cubicBezTo>
                  <a:pt x="204" y="309"/>
                  <a:pt x="209" y="308"/>
                  <a:pt x="204" y="306"/>
                </a:cubicBezTo>
                <a:cubicBezTo>
                  <a:pt x="204" y="306"/>
                  <a:pt x="204" y="306"/>
                  <a:pt x="204" y="306"/>
                </a:cubicBezTo>
                <a:cubicBezTo>
                  <a:pt x="203" y="305"/>
                  <a:pt x="203" y="304"/>
                  <a:pt x="200" y="303"/>
                </a:cubicBezTo>
                <a:cubicBezTo>
                  <a:pt x="197" y="302"/>
                  <a:pt x="193" y="300"/>
                  <a:pt x="191" y="299"/>
                </a:cubicBezTo>
                <a:cubicBezTo>
                  <a:pt x="189" y="297"/>
                  <a:pt x="188" y="298"/>
                  <a:pt x="186" y="298"/>
                </a:cubicBezTo>
                <a:cubicBezTo>
                  <a:pt x="186" y="297"/>
                  <a:pt x="188" y="297"/>
                  <a:pt x="185" y="296"/>
                </a:cubicBezTo>
                <a:cubicBezTo>
                  <a:pt x="185" y="295"/>
                  <a:pt x="181" y="294"/>
                  <a:pt x="181" y="293"/>
                </a:cubicBezTo>
                <a:cubicBezTo>
                  <a:pt x="181" y="293"/>
                  <a:pt x="182" y="293"/>
                  <a:pt x="182" y="293"/>
                </a:cubicBezTo>
                <a:cubicBezTo>
                  <a:pt x="184" y="293"/>
                  <a:pt x="183" y="293"/>
                  <a:pt x="183" y="292"/>
                </a:cubicBezTo>
                <a:cubicBezTo>
                  <a:pt x="187" y="293"/>
                  <a:pt x="190" y="295"/>
                  <a:pt x="190" y="295"/>
                </a:cubicBezTo>
                <a:cubicBezTo>
                  <a:pt x="190" y="297"/>
                  <a:pt x="192" y="297"/>
                  <a:pt x="196" y="298"/>
                </a:cubicBezTo>
                <a:cubicBezTo>
                  <a:pt x="198" y="299"/>
                  <a:pt x="200" y="300"/>
                  <a:pt x="201" y="301"/>
                </a:cubicBezTo>
                <a:cubicBezTo>
                  <a:pt x="202" y="301"/>
                  <a:pt x="204" y="302"/>
                  <a:pt x="206" y="302"/>
                </a:cubicBezTo>
                <a:cubicBezTo>
                  <a:pt x="206" y="303"/>
                  <a:pt x="206" y="303"/>
                  <a:pt x="207" y="303"/>
                </a:cubicBezTo>
                <a:cubicBezTo>
                  <a:pt x="210" y="304"/>
                  <a:pt x="214" y="306"/>
                  <a:pt x="218" y="308"/>
                </a:cubicBezTo>
                <a:cubicBezTo>
                  <a:pt x="218" y="308"/>
                  <a:pt x="218" y="308"/>
                  <a:pt x="218" y="308"/>
                </a:cubicBezTo>
                <a:cubicBezTo>
                  <a:pt x="218" y="308"/>
                  <a:pt x="218" y="308"/>
                  <a:pt x="218" y="308"/>
                </a:cubicBezTo>
                <a:cubicBezTo>
                  <a:pt x="218" y="308"/>
                  <a:pt x="218" y="308"/>
                  <a:pt x="218" y="308"/>
                </a:cubicBezTo>
                <a:cubicBezTo>
                  <a:pt x="220" y="309"/>
                  <a:pt x="223" y="310"/>
                  <a:pt x="225" y="311"/>
                </a:cubicBezTo>
                <a:cubicBezTo>
                  <a:pt x="229" y="312"/>
                  <a:pt x="232" y="314"/>
                  <a:pt x="236" y="316"/>
                </a:cubicBezTo>
                <a:cubicBezTo>
                  <a:pt x="235" y="314"/>
                  <a:pt x="225" y="311"/>
                  <a:pt x="227" y="310"/>
                </a:cubicBezTo>
                <a:cubicBezTo>
                  <a:pt x="228" y="310"/>
                  <a:pt x="228" y="309"/>
                  <a:pt x="228" y="309"/>
                </a:cubicBezTo>
                <a:cubicBezTo>
                  <a:pt x="228" y="309"/>
                  <a:pt x="228" y="308"/>
                  <a:pt x="227" y="308"/>
                </a:cubicBezTo>
                <a:cubicBezTo>
                  <a:pt x="225" y="308"/>
                  <a:pt x="223" y="307"/>
                  <a:pt x="220" y="306"/>
                </a:cubicBezTo>
                <a:cubicBezTo>
                  <a:pt x="220" y="306"/>
                  <a:pt x="219" y="305"/>
                  <a:pt x="218" y="305"/>
                </a:cubicBezTo>
                <a:cubicBezTo>
                  <a:pt x="217" y="305"/>
                  <a:pt x="216" y="304"/>
                  <a:pt x="216" y="304"/>
                </a:cubicBezTo>
                <a:cubicBezTo>
                  <a:pt x="210" y="301"/>
                  <a:pt x="206" y="298"/>
                  <a:pt x="202" y="296"/>
                </a:cubicBezTo>
                <a:cubicBezTo>
                  <a:pt x="204" y="296"/>
                  <a:pt x="206" y="297"/>
                  <a:pt x="208" y="298"/>
                </a:cubicBezTo>
                <a:cubicBezTo>
                  <a:pt x="208" y="297"/>
                  <a:pt x="204" y="296"/>
                  <a:pt x="203" y="295"/>
                </a:cubicBezTo>
                <a:cubicBezTo>
                  <a:pt x="203" y="295"/>
                  <a:pt x="203" y="295"/>
                  <a:pt x="204" y="295"/>
                </a:cubicBezTo>
                <a:cubicBezTo>
                  <a:pt x="204" y="295"/>
                  <a:pt x="204" y="295"/>
                  <a:pt x="204" y="295"/>
                </a:cubicBezTo>
                <a:cubicBezTo>
                  <a:pt x="204" y="295"/>
                  <a:pt x="204" y="294"/>
                  <a:pt x="205" y="295"/>
                </a:cubicBezTo>
                <a:cubicBezTo>
                  <a:pt x="208" y="296"/>
                  <a:pt x="209" y="296"/>
                  <a:pt x="210" y="296"/>
                </a:cubicBezTo>
                <a:cubicBezTo>
                  <a:pt x="211" y="295"/>
                  <a:pt x="209" y="295"/>
                  <a:pt x="208" y="294"/>
                </a:cubicBezTo>
                <a:cubicBezTo>
                  <a:pt x="205" y="293"/>
                  <a:pt x="202" y="292"/>
                  <a:pt x="201" y="291"/>
                </a:cubicBezTo>
                <a:cubicBezTo>
                  <a:pt x="199" y="289"/>
                  <a:pt x="197" y="289"/>
                  <a:pt x="195" y="289"/>
                </a:cubicBezTo>
                <a:cubicBezTo>
                  <a:pt x="193" y="288"/>
                  <a:pt x="191" y="287"/>
                  <a:pt x="187" y="285"/>
                </a:cubicBezTo>
                <a:cubicBezTo>
                  <a:pt x="189" y="287"/>
                  <a:pt x="191" y="288"/>
                  <a:pt x="195" y="289"/>
                </a:cubicBezTo>
                <a:cubicBezTo>
                  <a:pt x="197" y="290"/>
                  <a:pt x="199" y="291"/>
                  <a:pt x="201" y="292"/>
                </a:cubicBezTo>
                <a:cubicBezTo>
                  <a:pt x="203" y="293"/>
                  <a:pt x="203" y="294"/>
                  <a:pt x="201" y="294"/>
                </a:cubicBezTo>
                <a:cubicBezTo>
                  <a:pt x="199" y="293"/>
                  <a:pt x="196" y="291"/>
                  <a:pt x="195" y="293"/>
                </a:cubicBezTo>
                <a:cubicBezTo>
                  <a:pt x="195" y="292"/>
                  <a:pt x="194" y="292"/>
                  <a:pt x="193" y="292"/>
                </a:cubicBezTo>
                <a:cubicBezTo>
                  <a:pt x="193" y="291"/>
                  <a:pt x="191" y="290"/>
                  <a:pt x="189" y="290"/>
                </a:cubicBezTo>
                <a:cubicBezTo>
                  <a:pt x="184" y="287"/>
                  <a:pt x="178" y="284"/>
                  <a:pt x="172" y="281"/>
                </a:cubicBezTo>
                <a:cubicBezTo>
                  <a:pt x="169" y="279"/>
                  <a:pt x="167" y="277"/>
                  <a:pt x="162" y="275"/>
                </a:cubicBezTo>
                <a:cubicBezTo>
                  <a:pt x="160" y="273"/>
                  <a:pt x="154" y="271"/>
                  <a:pt x="152" y="269"/>
                </a:cubicBezTo>
                <a:cubicBezTo>
                  <a:pt x="151" y="269"/>
                  <a:pt x="149" y="268"/>
                  <a:pt x="148" y="267"/>
                </a:cubicBezTo>
                <a:cubicBezTo>
                  <a:pt x="147" y="266"/>
                  <a:pt x="146" y="266"/>
                  <a:pt x="146" y="265"/>
                </a:cubicBezTo>
                <a:cubicBezTo>
                  <a:pt x="145" y="265"/>
                  <a:pt x="145" y="264"/>
                  <a:pt x="144" y="264"/>
                </a:cubicBezTo>
                <a:cubicBezTo>
                  <a:pt x="146" y="265"/>
                  <a:pt x="148" y="266"/>
                  <a:pt x="150" y="267"/>
                </a:cubicBezTo>
                <a:cubicBezTo>
                  <a:pt x="152" y="267"/>
                  <a:pt x="152" y="268"/>
                  <a:pt x="154" y="268"/>
                </a:cubicBezTo>
                <a:cubicBezTo>
                  <a:pt x="155" y="269"/>
                  <a:pt x="157" y="269"/>
                  <a:pt x="158" y="270"/>
                </a:cubicBezTo>
                <a:cubicBezTo>
                  <a:pt x="158" y="269"/>
                  <a:pt x="158" y="269"/>
                  <a:pt x="159" y="269"/>
                </a:cubicBezTo>
                <a:cubicBezTo>
                  <a:pt x="162" y="270"/>
                  <a:pt x="164" y="272"/>
                  <a:pt x="168" y="273"/>
                </a:cubicBezTo>
                <a:cubicBezTo>
                  <a:pt x="170" y="274"/>
                  <a:pt x="172" y="275"/>
                  <a:pt x="173" y="276"/>
                </a:cubicBezTo>
                <a:cubicBezTo>
                  <a:pt x="173" y="276"/>
                  <a:pt x="172" y="276"/>
                  <a:pt x="173" y="277"/>
                </a:cubicBezTo>
                <a:cubicBezTo>
                  <a:pt x="175" y="277"/>
                  <a:pt x="175" y="277"/>
                  <a:pt x="176" y="277"/>
                </a:cubicBezTo>
                <a:cubicBezTo>
                  <a:pt x="177" y="277"/>
                  <a:pt x="178" y="278"/>
                  <a:pt x="180" y="279"/>
                </a:cubicBezTo>
                <a:cubicBezTo>
                  <a:pt x="180" y="279"/>
                  <a:pt x="180" y="279"/>
                  <a:pt x="180" y="279"/>
                </a:cubicBezTo>
                <a:cubicBezTo>
                  <a:pt x="186" y="283"/>
                  <a:pt x="196" y="287"/>
                  <a:pt x="204" y="291"/>
                </a:cubicBezTo>
                <a:cubicBezTo>
                  <a:pt x="208" y="293"/>
                  <a:pt x="212" y="296"/>
                  <a:pt x="216" y="298"/>
                </a:cubicBezTo>
                <a:cubicBezTo>
                  <a:pt x="218" y="299"/>
                  <a:pt x="221" y="301"/>
                  <a:pt x="224" y="302"/>
                </a:cubicBezTo>
                <a:cubicBezTo>
                  <a:pt x="225" y="303"/>
                  <a:pt x="225" y="304"/>
                  <a:pt x="228" y="304"/>
                </a:cubicBezTo>
                <a:cubicBezTo>
                  <a:pt x="233" y="305"/>
                  <a:pt x="230" y="303"/>
                  <a:pt x="230" y="303"/>
                </a:cubicBezTo>
                <a:cubicBezTo>
                  <a:pt x="231" y="303"/>
                  <a:pt x="232" y="304"/>
                  <a:pt x="234" y="304"/>
                </a:cubicBezTo>
                <a:cubicBezTo>
                  <a:pt x="232" y="303"/>
                  <a:pt x="229" y="301"/>
                  <a:pt x="226" y="299"/>
                </a:cubicBezTo>
                <a:cubicBezTo>
                  <a:pt x="227" y="299"/>
                  <a:pt x="228" y="299"/>
                  <a:pt x="226" y="298"/>
                </a:cubicBezTo>
                <a:cubicBezTo>
                  <a:pt x="223" y="297"/>
                  <a:pt x="221" y="296"/>
                  <a:pt x="217" y="294"/>
                </a:cubicBezTo>
                <a:cubicBezTo>
                  <a:pt x="217" y="294"/>
                  <a:pt x="217" y="294"/>
                  <a:pt x="217" y="294"/>
                </a:cubicBezTo>
                <a:cubicBezTo>
                  <a:pt x="217" y="294"/>
                  <a:pt x="217" y="294"/>
                  <a:pt x="217" y="294"/>
                </a:cubicBezTo>
                <a:cubicBezTo>
                  <a:pt x="217" y="294"/>
                  <a:pt x="217" y="294"/>
                  <a:pt x="217" y="294"/>
                </a:cubicBezTo>
                <a:cubicBezTo>
                  <a:pt x="217" y="294"/>
                  <a:pt x="220" y="294"/>
                  <a:pt x="215" y="293"/>
                </a:cubicBezTo>
                <a:cubicBezTo>
                  <a:pt x="214" y="292"/>
                  <a:pt x="212" y="291"/>
                  <a:pt x="214" y="291"/>
                </a:cubicBezTo>
                <a:cubicBezTo>
                  <a:pt x="214" y="291"/>
                  <a:pt x="214" y="291"/>
                  <a:pt x="214" y="291"/>
                </a:cubicBezTo>
                <a:cubicBezTo>
                  <a:pt x="214" y="291"/>
                  <a:pt x="214" y="291"/>
                  <a:pt x="214" y="291"/>
                </a:cubicBezTo>
                <a:cubicBezTo>
                  <a:pt x="214" y="291"/>
                  <a:pt x="214" y="291"/>
                  <a:pt x="214" y="291"/>
                </a:cubicBezTo>
                <a:cubicBezTo>
                  <a:pt x="219" y="293"/>
                  <a:pt x="223" y="296"/>
                  <a:pt x="230" y="298"/>
                </a:cubicBezTo>
                <a:cubicBezTo>
                  <a:pt x="231" y="299"/>
                  <a:pt x="232" y="299"/>
                  <a:pt x="233" y="300"/>
                </a:cubicBezTo>
                <a:cubicBezTo>
                  <a:pt x="236" y="300"/>
                  <a:pt x="232" y="299"/>
                  <a:pt x="232" y="299"/>
                </a:cubicBezTo>
                <a:cubicBezTo>
                  <a:pt x="233" y="299"/>
                  <a:pt x="234" y="298"/>
                  <a:pt x="235" y="298"/>
                </a:cubicBezTo>
                <a:cubicBezTo>
                  <a:pt x="239" y="300"/>
                  <a:pt x="241" y="301"/>
                  <a:pt x="244" y="303"/>
                </a:cubicBezTo>
                <a:cubicBezTo>
                  <a:pt x="246" y="304"/>
                  <a:pt x="248" y="305"/>
                  <a:pt x="250" y="305"/>
                </a:cubicBezTo>
                <a:cubicBezTo>
                  <a:pt x="253" y="306"/>
                  <a:pt x="247" y="304"/>
                  <a:pt x="246" y="303"/>
                </a:cubicBezTo>
                <a:cubicBezTo>
                  <a:pt x="246" y="303"/>
                  <a:pt x="246" y="303"/>
                  <a:pt x="246" y="302"/>
                </a:cubicBezTo>
                <a:cubicBezTo>
                  <a:pt x="246" y="302"/>
                  <a:pt x="246" y="302"/>
                  <a:pt x="246" y="302"/>
                </a:cubicBezTo>
                <a:cubicBezTo>
                  <a:pt x="247" y="302"/>
                  <a:pt x="247" y="302"/>
                  <a:pt x="248" y="302"/>
                </a:cubicBezTo>
                <a:cubicBezTo>
                  <a:pt x="245" y="301"/>
                  <a:pt x="240" y="299"/>
                  <a:pt x="238" y="298"/>
                </a:cubicBezTo>
                <a:cubicBezTo>
                  <a:pt x="237" y="297"/>
                  <a:pt x="237" y="297"/>
                  <a:pt x="236" y="296"/>
                </a:cubicBezTo>
                <a:cubicBezTo>
                  <a:pt x="236" y="296"/>
                  <a:pt x="237" y="296"/>
                  <a:pt x="238" y="296"/>
                </a:cubicBezTo>
                <a:cubicBezTo>
                  <a:pt x="238" y="296"/>
                  <a:pt x="238" y="296"/>
                  <a:pt x="237" y="295"/>
                </a:cubicBezTo>
                <a:cubicBezTo>
                  <a:pt x="231" y="292"/>
                  <a:pt x="231" y="292"/>
                  <a:pt x="237" y="292"/>
                </a:cubicBezTo>
                <a:cubicBezTo>
                  <a:pt x="239" y="292"/>
                  <a:pt x="239" y="293"/>
                  <a:pt x="242" y="293"/>
                </a:cubicBezTo>
                <a:cubicBezTo>
                  <a:pt x="244" y="293"/>
                  <a:pt x="241" y="292"/>
                  <a:pt x="240" y="292"/>
                </a:cubicBezTo>
                <a:cubicBezTo>
                  <a:pt x="239" y="291"/>
                  <a:pt x="239" y="290"/>
                  <a:pt x="241" y="291"/>
                </a:cubicBezTo>
                <a:cubicBezTo>
                  <a:pt x="247" y="293"/>
                  <a:pt x="253" y="294"/>
                  <a:pt x="258" y="297"/>
                </a:cubicBezTo>
                <a:cubicBezTo>
                  <a:pt x="258" y="297"/>
                  <a:pt x="259" y="297"/>
                  <a:pt x="258" y="297"/>
                </a:cubicBezTo>
                <a:cubicBezTo>
                  <a:pt x="258" y="297"/>
                  <a:pt x="256" y="296"/>
                  <a:pt x="255" y="297"/>
                </a:cubicBezTo>
                <a:cubicBezTo>
                  <a:pt x="260" y="300"/>
                  <a:pt x="270" y="302"/>
                  <a:pt x="275" y="305"/>
                </a:cubicBezTo>
                <a:cubicBezTo>
                  <a:pt x="277" y="307"/>
                  <a:pt x="280" y="308"/>
                  <a:pt x="284" y="310"/>
                </a:cubicBezTo>
                <a:cubicBezTo>
                  <a:pt x="285" y="311"/>
                  <a:pt x="286" y="311"/>
                  <a:pt x="288" y="311"/>
                </a:cubicBezTo>
                <a:cubicBezTo>
                  <a:pt x="290" y="311"/>
                  <a:pt x="289" y="310"/>
                  <a:pt x="287" y="310"/>
                </a:cubicBezTo>
                <a:cubicBezTo>
                  <a:pt x="283" y="308"/>
                  <a:pt x="287" y="309"/>
                  <a:pt x="287" y="308"/>
                </a:cubicBezTo>
                <a:cubicBezTo>
                  <a:pt x="288" y="308"/>
                  <a:pt x="289" y="308"/>
                  <a:pt x="289" y="309"/>
                </a:cubicBezTo>
                <a:cubicBezTo>
                  <a:pt x="287" y="308"/>
                  <a:pt x="287" y="306"/>
                  <a:pt x="282" y="306"/>
                </a:cubicBezTo>
                <a:cubicBezTo>
                  <a:pt x="281" y="306"/>
                  <a:pt x="283" y="307"/>
                  <a:pt x="283" y="307"/>
                </a:cubicBezTo>
                <a:cubicBezTo>
                  <a:pt x="280" y="307"/>
                  <a:pt x="280" y="306"/>
                  <a:pt x="278" y="305"/>
                </a:cubicBezTo>
                <a:cubicBezTo>
                  <a:pt x="273" y="303"/>
                  <a:pt x="273" y="302"/>
                  <a:pt x="268" y="300"/>
                </a:cubicBezTo>
                <a:cubicBezTo>
                  <a:pt x="266" y="299"/>
                  <a:pt x="264" y="298"/>
                  <a:pt x="262" y="297"/>
                </a:cubicBezTo>
                <a:cubicBezTo>
                  <a:pt x="262" y="296"/>
                  <a:pt x="263" y="296"/>
                  <a:pt x="262" y="295"/>
                </a:cubicBezTo>
                <a:cubicBezTo>
                  <a:pt x="260" y="294"/>
                  <a:pt x="258" y="293"/>
                  <a:pt x="256" y="292"/>
                </a:cubicBezTo>
                <a:cubicBezTo>
                  <a:pt x="256" y="292"/>
                  <a:pt x="255" y="292"/>
                  <a:pt x="255" y="292"/>
                </a:cubicBezTo>
                <a:cubicBezTo>
                  <a:pt x="257" y="293"/>
                  <a:pt x="259" y="294"/>
                  <a:pt x="261" y="295"/>
                </a:cubicBezTo>
                <a:cubicBezTo>
                  <a:pt x="256" y="294"/>
                  <a:pt x="255" y="293"/>
                  <a:pt x="252" y="292"/>
                </a:cubicBezTo>
                <a:cubicBezTo>
                  <a:pt x="251" y="290"/>
                  <a:pt x="245" y="288"/>
                  <a:pt x="242" y="287"/>
                </a:cubicBezTo>
                <a:cubicBezTo>
                  <a:pt x="242" y="286"/>
                  <a:pt x="241" y="286"/>
                  <a:pt x="240" y="286"/>
                </a:cubicBezTo>
                <a:cubicBezTo>
                  <a:pt x="240" y="286"/>
                  <a:pt x="240" y="286"/>
                  <a:pt x="240" y="286"/>
                </a:cubicBezTo>
                <a:cubicBezTo>
                  <a:pt x="240" y="286"/>
                  <a:pt x="240" y="286"/>
                  <a:pt x="240" y="286"/>
                </a:cubicBezTo>
                <a:cubicBezTo>
                  <a:pt x="240" y="286"/>
                  <a:pt x="240" y="286"/>
                  <a:pt x="240" y="286"/>
                </a:cubicBezTo>
                <a:cubicBezTo>
                  <a:pt x="236" y="285"/>
                  <a:pt x="234" y="283"/>
                  <a:pt x="229" y="281"/>
                </a:cubicBezTo>
                <a:cubicBezTo>
                  <a:pt x="229" y="281"/>
                  <a:pt x="229" y="281"/>
                  <a:pt x="229" y="281"/>
                </a:cubicBezTo>
                <a:cubicBezTo>
                  <a:pt x="229" y="281"/>
                  <a:pt x="229" y="281"/>
                  <a:pt x="229" y="281"/>
                </a:cubicBezTo>
                <a:cubicBezTo>
                  <a:pt x="228" y="280"/>
                  <a:pt x="226" y="279"/>
                  <a:pt x="224" y="279"/>
                </a:cubicBezTo>
                <a:cubicBezTo>
                  <a:pt x="223" y="277"/>
                  <a:pt x="220" y="276"/>
                  <a:pt x="217" y="275"/>
                </a:cubicBezTo>
                <a:cubicBezTo>
                  <a:pt x="215" y="274"/>
                  <a:pt x="214" y="273"/>
                  <a:pt x="212" y="273"/>
                </a:cubicBezTo>
                <a:cubicBezTo>
                  <a:pt x="212" y="272"/>
                  <a:pt x="212" y="272"/>
                  <a:pt x="212" y="272"/>
                </a:cubicBezTo>
                <a:cubicBezTo>
                  <a:pt x="210" y="271"/>
                  <a:pt x="207" y="270"/>
                  <a:pt x="208" y="269"/>
                </a:cubicBezTo>
                <a:cubicBezTo>
                  <a:pt x="214" y="271"/>
                  <a:pt x="218" y="274"/>
                  <a:pt x="225" y="276"/>
                </a:cubicBezTo>
                <a:cubicBezTo>
                  <a:pt x="236" y="282"/>
                  <a:pt x="246" y="287"/>
                  <a:pt x="257" y="292"/>
                </a:cubicBezTo>
                <a:cubicBezTo>
                  <a:pt x="258" y="292"/>
                  <a:pt x="260" y="293"/>
                  <a:pt x="261" y="293"/>
                </a:cubicBezTo>
                <a:cubicBezTo>
                  <a:pt x="262" y="294"/>
                  <a:pt x="262" y="294"/>
                  <a:pt x="263" y="294"/>
                </a:cubicBezTo>
                <a:cubicBezTo>
                  <a:pt x="269" y="297"/>
                  <a:pt x="274" y="300"/>
                  <a:pt x="280" y="302"/>
                </a:cubicBezTo>
                <a:cubicBezTo>
                  <a:pt x="286" y="305"/>
                  <a:pt x="293" y="308"/>
                  <a:pt x="297" y="311"/>
                </a:cubicBezTo>
                <a:cubicBezTo>
                  <a:pt x="298" y="312"/>
                  <a:pt x="301" y="313"/>
                  <a:pt x="303" y="315"/>
                </a:cubicBezTo>
                <a:cubicBezTo>
                  <a:pt x="302" y="314"/>
                  <a:pt x="301" y="314"/>
                  <a:pt x="300" y="314"/>
                </a:cubicBezTo>
                <a:cubicBezTo>
                  <a:pt x="301" y="315"/>
                  <a:pt x="302" y="315"/>
                  <a:pt x="304" y="316"/>
                </a:cubicBezTo>
                <a:cubicBezTo>
                  <a:pt x="305" y="316"/>
                  <a:pt x="304" y="315"/>
                  <a:pt x="304" y="315"/>
                </a:cubicBezTo>
                <a:cubicBezTo>
                  <a:pt x="305" y="315"/>
                  <a:pt x="306" y="316"/>
                  <a:pt x="309" y="316"/>
                </a:cubicBezTo>
                <a:cubicBezTo>
                  <a:pt x="304" y="314"/>
                  <a:pt x="303" y="313"/>
                  <a:pt x="299" y="311"/>
                </a:cubicBezTo>
                <a:cubicBezTo>
                  <a:pt x="297" y="310"/>
                  <a:pt x="296" y="309"/>
                  <a:pt x="294" y="308"/>
                </a:cubicBezTo>
                <a:cubicBezTo>
                  <a:pt x="290" y="306"/>
                  <a:pt x="284" y="303"/>
                  <a:pt x="280" y="300"/>
                </a:cubicBezTo>
                <a:cubicBezTo>
                  <a:pt x="281" y="300"/>
                  <a:pt x="280" y="300"/>
                  <a:pt x="280" y="299"/>
                </a:cubicBezTo>
                <a:cubicBezTo>
                  <a:pt x="279" y="299"/>
                  <a:pt x="279" y="298"/>
                  <a:pt x="280" y="298"/>
                </a:cubicBezTo>
                <a:cubicBezTo>
                  <a:pt x="282" y="298"/>
                  <a:pt x="284" y="299"/>
                  <a:pt x="285" y="300"/>
                </a:cubicBezTo>
                <a:cubicBezTo>
                  <a:pt x="288" y="301"/>
                  <a:pt x="292" y="302"/>
                  <a:pt x="296" y="303"/>
                </a:cubicBezTo>
                <a:cubicBezTo>
                  <a:pt x="300" y="305"/>
                  <a:pt x="302" y="304"/>
                  <a:pt x="304" y="304"/>
                </a:cubicBezTo>
                <a:cubicBezTo>
                  <a:pt x="304" y="304"/>
                  <a:pt x="306" y="304"/>
                  <a:pt x="307" y="304"/>
                </a:cubicBezTo>
                <a:cubicBezTo>
                  <a:pt x="308" y="305"/>
                  <a:pt x="308" y="305"/>
                  <a:pt x="306" y="305"/>
                </a:cubicBezTo>
                <a:cubicBezTo>
                  <a:pt x="303" y="305"/>
                  <a:pt x="304" y="306"/>
                  <a:pt x="302" y="306"/>
                </a:cubicBezTo>
                <a:cubicBezTo>
                  <a:pt x="306" y="307"/>
                  <a:pt x="310" y="308"/>
                  <a:pt x="314" y="310"/>
                </a:cubicBezTo>
                <a:cubicBezTo>
                  <a:pt x="313" y="309"/>
                  <a:pt x="312" y="308"/>
                  <a:pt x="312" y="307"/>
                </a:cubicBezTo>
                <a:cubicBezTo>
                  <a:pt x="314" y="308"/>
                  <a:pt x="319" y="309"/>
                  <a:pt x="318" y="307"/>
                </a:cubicBezTo>
                <a:cubicBezTo>
                  <a:pt x="317" y="305"/>
                  <a:pt x="317" y="305"/>
                  <a:pt x="321" y="305"/>
                </a:cubicBezTo>
                <a:cubicBezTo>
                  <a:pt x="317" y="304"/>
                  <a:pt x="314" y="302"/>
                  <a:pt x="310" y="302"/>
                </a:cubicBezTo>
                <a:cubicBezTo>
                  <a:pt x="310" y="302"/>
                  <a:pt x="309" y="302"/>
                  <a:pt x="309" y="302"/>
                </a:cubicBezTo>
                <a:cubicBezTo>
                  <a:pt x="309" y="301"/>
                  <a:pt x="309" y="301"/>
                  <a:pt x="310" y="301"/>
                </a:cubicBezTo>
                <a:cubicBezTo>
                  <a:pt x="312" y="301"/>
                  <a:pt x="310" y="300"/>
                  <a:pt x="309" y="300"/>
                </a:cubicBezTo>
                <a:cubicBezTo>
                  <a:pt x="308" y="300"/>
                  <a:pt x="308" y="300"/>
                  <a:pt x="308" y="299"/>
                </a:cubicBezTo>
                <a:cubicBezTo>
                  <a:pt x="308" y="299"/>
                  <a:pt x="308" y="299"/>
                  <a:pt x="306" y="298"/>
                </a:cubicBezTo>
                <a:cubicBezTo>
                  <a:pt x="304" y="297"/>
                  <a:pt x="304" y="297"/>
                  <a:pt x="306" y="297"/>
                </a:cubicBezTo>
                <a:cubicBezTo>
                  <a:pt x="307" y="297"/>
                  <a:pt x="304" y="296"/>
                  <a:pt x="305" y="295"/>
                </a:cubicBezTo>
                <a:cubicBezTo>
                  <a:pt x="306" y="296"/>
                  <a:pt x="307" y="297"/>
                  <a:pt x="308" y="297"/>
                </a:cubicBezTo>
                <a:cubicBezTo>
                  <a:pt x="310" y="299"/>
                  <a:pt x="314" y="300"/>
                  <a:pt x="317" y="302"/>
                </a:cubicBezTo>
                <a:cubicBezTo>
                  <a:pt x="318" y="303"/>
                  <a:pt x="320" y="304"/>
                  <a:pt x="322" y="305"/>
                </a:cubicBezTo>
                <a:cubicBezTo>
                  <a:pt x="323" y="305"/>
                  <a:pt x="324" y="306"/>
                  <a:pt x="325" y="306"/>
                </a:cubicBezTo>
                <a:cubicBezTo>
                  <a:pt x="326" y="306"/>
                  <a:pt x="327" y="307"/>
                  <a:pt x="327" y="307"/>
                </a:cubicBezTo>
                <a:cubicBezTo>
                  <a:pt x="327" y="307"/>
                  <a:pt x="328" y="308"/>
                  <a:pt x="329" y="308"/>
                </a:cubicBezTo>
                <a:cubicBezTo>
                  <a:pt x="330" y="308"/>
                  <a:pt x="331" y="309"/>
                  <a:pt x="332" y="309"/>
                </a:cubicBezTo>
                <a:cubicBezTo>
                  <a:pt x="332" y="308"/>
                  <a:pt x="331" y="308"/>
                  <a:pt x="330" y="308"/>
                </a:cubicBezTo>
                <a:cubicBezTo>
                  <a:pt x="329" y="307"/>
                  <a:pt x="328" y="306"/>
                  <a:pt x="326" y="306"/>
                </a:cubicBezTo>
                <a:cubicBezTo>
                  <a:pt x="321" y="303"/>
                  <a:pt x="317" y="300"/>
                  <a:pt x="309" y="297"/>
                </a:cubicBezTo>
                <a:cubicBezTo>
                  <a:pt x="305" y="294"/>
                  <a:pt x="298" y="291"/>
                  <a:pt x="292" y="288"/>
                </a:cubicBezTo>
                <a:cubicBezTo>
                  <a:pt x="289" y="287"/>
                  <a:pt x="287" y="285"/>
                  <a:pt x="284" y="284"/>
                </a:cubicBezTo>
                <a:cubicBezTo>
                  <a:pt x="283" y="283"/>
                  <a:pt x="279" y="281"/>
                  <a:pt x="276" y="280"/>
                </a:cubicBezTo>
                <a:cubicBezTo>
                  <a:pt x="280" y="281"/>
                  <a:pt x="284" y="280"/>
                  <a:pt x="289" y="282"/>
                </a:cubicBezTo>
                <a:cubicBezTo>
                  <a:pt x="294" y="284"/>
                  <a:pt x="299" y="286"/>
                  <a:pt x="303" y="288"/>
                </a:cubicBezTo>
                <a:cubicBezTo>
                  <a:pt x="309" y="291"/>
                  <a:pt x="314" y="295"/>
                  <a:pt x="322" y="298"/>
                </a:cubicBezTo>
                <a:cubicBezTo>
                  <a:pt x="325" y="299"/>
                  <a:pt x="330" y="300"/>
                  <a:pt x="334" y="302"/>
                </a:cubicBezTo>
                <a:cubicBezTo>
                  <a:pt x="335" y="300"/>
                  <a:pt x="331" y="299"/>
                  <a:pt x="328" y="298"/>
                </a:cubicBezTo>
                <a:cubicBezTo>
                  <a:pt x="326" y="297"/>
                  <a:pt x="323" y="297"/>
                  <a:pt x="323" y="296"/>
                </a:cubicBezTo>
                <a:cubicBezTo>
                  <a:pt x="323" y="295"/>
                  <a:pt x="325" y="296"/>
                  <a:pt x="327" y="296"/>
                </a:cubicBezTo>
                <a:cubicBezTo>
                  <a:pt x="328" y="296"/>
                  <a:pt x="330" y="296"/>
                  <a:pt x="331" y="296"/>
                </a:cubicBezTo>
                <a:cubicBezTo>
                  <a:pt x="331" y="297"/>
                  <a:pt x="332" y="297"/>
                  <a:pt x="333" y="298"/>
                </a:cubicBezTo>
                <a:cubicBezTo>
                  <a:pt x="333" y="298"/>
                  <a:pt x="333" y="298"/>
                  <a:pt x="333" y="298"/>
                </a:cubicBezTo>
                <a:cubicBezTo>
                  <a:pt x="333" y="298"/>
                  <a:pt x="333" y="298"/>
                  <a:pt x="333" y="298"/>
                </a:cubicBezTo>
                <a:cubicBezTo>
                  <a:pt x="332" y="298"/>
                  <a:pt x="330" y="297"/>
                  <a:pt x="330" y="297"/>
                </a:cubicBezTo>
                <a:cubicBezTo>
                  <a:pt x="330" y="298"/>
                  <a:pt x="331" y="299"/>
                  <a:pt x="334" y="299"/>
                </a:cubicBezTo>
                <a:cubicBezTo>
                  <a:pt x="334" y="299"/>
                  <a:pt x="335" y="300"/>
                  <a:pt x="335" y="300"/>
                </a:cubicBezTo>
                <a:cubicBezTo>
                  <a:pt x="337" y="301"/>
                  <a:pt x="339" y="302"/>
                  <a:pt x="341" y="303"/>
                </a:cubicBezTo>
                <a:cubicBezTo>
                  <a:pt x="341" y="303"/>
                  <a:pt x="342" y="303"/>
                  <a:pt x="342" y="303"/>
                </a:cubicBezTo>
                <a:cubicBezTo>
                  <a:pt x="340" y="302"/>
                  <a:pt x="338" y="301"/>
                  <a:pt x="336" y="300"/>
                </a:cubicBezTo>
                <a:cubicBezTo>
                  <a:pt x="335" y="299"/>
                  <a:pt x="335" y="299"/>
                  <a:pt x="337" y="298"/>
                </a:cubicBezTo>
                <a:cubicBezTo>
                  <a:pt x="339" y="299"/>
                  <a:pt x="340" y="299"/>
                  <a:pt x="341" y="299"/>
                </a:cubicBezTo>
                <a:cubicBezTo>
                  <a:pt x="342" y="300"/>
                  <a:pt x="344" y="301"/>
                  <a:pt x="347" y="301"/>
                </a:cubicBezTo>
                <a:cubicBezTo>
                  <a:pt x="346" y="300"/>
                  <a:pt x="345" y="299"/>
                  <a:pt x="344" y="299"/>
                </a:cubicBezTo>
                <a:cubicBezTo>
                  <a:pt x="343" y="297"/>
                  <a:pt x="339" y="295"/>
                  <a:pt x="335" y="294"/>
                </a:cubicBezTo>
                <a:cubicBezTo>
                  <a:pt x="334" y="293"/>
                  <a:pt x="333" y="293"/>
                  <a:pt x="331" y="292"/>
                </a:cubicBezTo>
                <a:cubicBezTo>
                  <a:pt x="331" y="292"/>
                  <a:pt x="331" y="292"/>
                  <a:pt x="330" y="291"/>
                </a:cubicBezTo>
                <a:cubicBezTo>
                  <a:pt x="330" y="291"/>
                  <a:pt x="329" y="290"/>
                  <a:pt x="327" y="290"/>
                </a:cubicBezTo>
                <a:cubicBezTo>
                  <a:pt x="326" y="289"/>
                  <a:pt x="325" y="289"/>
                  <a:pt x="325" y="289"/>
                </a:cubicBezTo>
                <a:cubicBezTo>
                  <a:pt x="327" y="288"/>
                  <a:pt x="323" y="287"/>
                  <a:pt x="324" y="287"/>
                </a:cubicBezTo>
                <a:cubicBezTo>
                  <a:pt x="325" y="287"/>
                  <a:pt x="329" y="288"/>
                  <a:pt x="329" y="287"/>
                </a:cubicBezTo>
                <a:cubicBezTo>
                  <a:pt x="330" y="287"/>
                  <a:pt x="328" y="286"/>
                  <a:pt x="326" y="285"/>
                </a:cubicBezTo>
                <a:cubicBezTo>
                  <a:pt x="324" y="284"/>
                  <a:pt x="323" y="284"/>
                  <a:pt x="322" y="283"/>
                </a:cubicBezTo>
                <a:cubicBezTo>
                  <a:pt x="320" y="281"/>
                  <a:pt x="318" y="280"/>
                  <a:pt x="311" y="278"/>
                </a:cubicBezTo>
                <a:cubicBezTo>
                  <a:pt x="310" y="277"/>
                  <a:pt x="304" y="275"/>
                  <a:pt x="301" y="273"/>
                </a:cubicBezTo>
                <a:cubicBezTo>
                  <a:pt x="296" y="271"/>
                  <a:pt x="290" y="268"/>
                  <a:pt x="284" y="265"/>
                </a:cubicBezTo>
                <a:cubicBezTo>
                  <a:pt x="283" y="264"/>
                  <a:pt x="281" y="263"/>
                  <a:pt x="276" y="262"/>
                </a:cubicBezTo>
                <a:cubicBezTo>
                  <a:pt x="278" y="263"/>
                  <a:pt x="281" y="264"/>
                  <a:pt x="283" y="265"/>
                </a:cubicBezTo>
                <a:cubicBezTo>
                  <a:pt x="285" y="266"/>
                  <a:pt x="286" y="267"/>
                  <a:pt x="288" y="268"/>
                </a:cubicBezTo>
                <a:cubicBezTo>
                  <a:pt x="282" y="266"/>
                  <a:pt x="281" y="264"/>
                  <a:pt x="277" y="263"/>
                </a:cubicBezTo>
                <a:cubicBezTo>
                  <a:pt x="275" y="262"/>
                  <a:pt x="273" y="262"/>
                  <a:pt x="272" y="261"/>
                </a:cubicBezTo>
                <a:cubicBezTo>
                  <a:pt x="272" y="261"/>
                  <a:pt x="272" y="261"/>
                  <a:pt x="272" y="261"/>
                </a:cubicBezTo>
                <a:cubicBezTo>
                  <a:pt x="272" y="261"/>
                  <a:pt x="272" y="260"/>
                  <a:pt x="270" y="259"/>
                </a:cubicBezTo>
                <a:cubicBezTo>
                  <a:pt x="268" y="259"/>
                  <a:pt x="268" y="259"/>
                  <a:pt x="268" y="260"/>
                </a:cubicBezTo>
                <a:cubicBezTo>
                  <a:pt x="265" y="258"/>
                  <a:pt x="262" y="257"/>
                  <a:pt x="260" y="256"/>
                </a:cubicBezTo>
                <a:cubicBezTo>
                  <a:pt x="260" y="256"/>
                  <a:pt x="261" y="256"/>
                  <a:pt x="262" y="256"/>
                </a:cubicBezTo>
                <a:cubicBezTo>
                  <a:pt x="263" y="256"/>
                  <a:pt x="264" y="257"/>
                  <a:pt x="265" y="257"/>
                </a:cubicBezTo>
                <a:cubicBezTo>
                  <a:pt x="269" y="258"/>
                  <a:pt x="272" y="259"/>
                  <a:pt x="273" y="260"/>
                </a:cubicBezTo>
                <a:cubicBezTo>
                  <a:pt x="274" y="260"/>
                  <a:pt x="275" y="261"/>
                  <a:pt x="276" y="261"/>
                </a:cubicBezTo>
                <a:cubicBezTo>
                  <a:pt x="277" y="261"/>
                  <a:pt x="276" y="260"/>
                  <a:pt x="275" y="260"/>
                </a:cubicBezTo>
                <a:cubicBezTo>
                  <a:pt x="276" y="260"/>
                  <a:pt x="277" y="260"/>
                  <a:pt x="277" y="260"/>
                </a:cubicBezTo>
                <a:cubicBezTo>
                  <a:pt x="278" y="260"/>
                  <a:pt x="279" y="261"/>
                  <a:pt x="280" y="261"/>
                </a:cubicBezTo>
                <a:cubicBezTo>
                  <a:pt x="285" y="263"/>
                  <a:pt x="289" y="266"/>
                  <a:pt x="294" y="268"/>
                </a:cubicBezTo>
                <a:cubicBezTo>
                  <a:pt x="294" y="268"/>
                  <a:pt x="294" y="268"/>
                  <a:pt x="294" y="267"/>
                </a:cubicBezTo>
                <a:cubicBezTo>
                  <a:pt x="294" y="267"/>
                  <a:pt x="293" y="267"/>
                  <a:pt x="293" y="267"/>
                </a:cubicBezTo>
                <a:cubicBezTo>
                  <a:pt x="293" y="267"/>
                  <a:pt x="293" y="267"/>
                  <a:pt x="293" y="267"/>
                </a:cubicBezTo>
                <a:cubicBezTo>
                  <a:pt x="293" y="267"/>
                  <a:pt x="293" y="267"/>
                  <a:pt x="293" y="267"/>
                </a:cubicBezTo>
                <a:cubicBezTo>
                  <a:pt x="296" y="267"/>
                  <a:pt x="299" y="268"/>
                  <a:pt x="300" y="270"/>
                </a:cubicBezTo>
                <a:cubicBezTo>
                  <a:pt x="301" y="270"/>
                  <a:pt x="303" y="271"/>
                  <a:pt x="306" y="272"/>
                </a:cubicBezTo>
                <a:cubicBezTo>
                  <a:pt x="307" y="272"/>
                  <a:pt x="308" y="272"/>
                  <a:pt x="308" y="272"/>
                </a:cubicBezTo>
                <a:cubicBezTo>
                  <a:pt x="310" y="271"/>
                  <a:pt x="307" y="270"/>
                  <a:pt x="305" y="270"/>
                </a:cubicBezTo>
                <a:cubicBezTo>
                  <a:pt x="298" y="266"/>
                  <a:pt x="289" y="262"/>
                  <a:pt x="282" y="259"/>
                </a:cubicBezTo>
                <a:cubicBezTo>
                  <a:pt x="282" y="259"/>
                  <a:pt x="282" y="259"/>
                  <a:pt x="282" y="259"/>
                </a:cubicBezTo>
                <a:cubicBezTo>
                  <a:pt x="279" y="257"/>
                  <a:pt x="272" y="255"/>
                  <a:pt x="271" y="253"/>
                </a:cubicBezTo>
                <a:cubicBezTo>
                  <a:pt x="281" y="257"/>
                  <a:pt x="290" y="262"/>
                  <a:pt x="299" y="266"/>
                </a:cubicBezTo>
                <a:cubicBezTo>
                  <a:pt x="308" y="270"/>
                  <a:pt x="318" y="275"/>
                  <a:pt x="330" y="280"/>
                </a:cubicBezTo>
                <a:cubicBezTo>
                  <a:pt x="332" y="281"/>
                  <a:pt x="334" y="281"/>
                  <a:pt x="336" y="282"/>
                </a:cubicBezTo>
                <a:cubicBezTo>
                  <a:pt x="340" y="285"/>
                  <a:pt x="347" y="288"/>
                  <a:pt x="352" y="291"/>
                </a:cubicBezTo>
                <a:cubicBezTo>
                  <a:pt x="353" y="291"/>
                  <a:pt x="349" y="290"/>
                  <a:pt x="349" y="289"/>
                </a:cubicBezTo>
                <a:cubicBezTo>
                  <a:pt x="355" y="290"/>
                  <a:pt x="358" y="292"/>
                  <a:pt x="361" y="294"/>
                </a:cubicBezTo>
                <a:cubicBezTo>
                  <a:pt x="363" y="295"/>
                  <a:pt x="365" y="297"/>
                  <a:pt x="371" y="298"/>
                </a:cubicBezTo>
                <a:cubicBezTo>
                  <a:pt x="376" y="299"/>
                  <a:pt x="377" y="300"/>
                  <a:pt x="380" y="302"/>
                </a:cubicBezTo>
                <a:cubicBezTo>
                  <a:pt x="380" y="302"/>
                  <a:pt x="380" y="302"/>
                  <a:pt x="380" y="302"/>
                </a:cubicBezTo>
                <a:cubicBezTo>
                  <a:pt x="385" y="304"/>
                  <a:pt x="389" y="306"/>
                  <a:pt x="393" y="308"/>
                </a:cubicBezTo>
                <a:cubicBezTo>
                  <a:pt x="390" y="307"/>
                  <a:pt x="389" y="306"/>
                  <a:pt x="387" y="306"/>
                </a:cubicBezTo>
                <a:cubicBezTo>
                  <a:pt x="386" y="305"/>
                  <a:pt x="385" y="304"/>
                  <a:pt x="381" y="303"/>
                </a:cubicBezTo>
                <a:cubicBezTo>
                  <a:pt x="382" y="304"/>
                  <a:pt x="383" y="305"/>
                  <a:pt x="386" y="306"/>
                </a:cubicBezTo>
                <a:cubicBezTo>
                  <a:pt x="389" y="307"/>
                  <a:pt x="391" y="308"/>
                  <a:pt x="394" y="310"/>
                </a:cubicBezTo>
                <a:cubicBezTo>
                  <a:pt x="396" y="311"/>
                  <a:pt x="398" y="311"/>
                  <a:pt x="399" y="312"/>
                </a:cubicBezTo>
                <a:cubicBezTo>
                  <a:pt x="399" y="312"/>
                  <a:pt x="400" y="312"/>
                  <a:pt x="400" y="312"/>
                </a:cubicBezTo>
                <a:cubicBezTo>
                  <a:pt x="398" y="311"/>
                  <a:pt x="397" y="311"/>
                  <a:pt x="396" y="310"/>
                </a:cubicBezTo>
                <a:cubicBezTo>
                  <a:pt x="396" y="310"/>
                  <a:pt x="397" y="310"/>
                  <a:pt x="397" y="310"/>
                </a:cubicBezTo>
                <a:cubicBezTo>
                  <a:pt x="402" y="313"/>
                  <a:pt x="410" y="316"/>
                  <a:pt x="413" y="319"/>
                </a:cubicBezTo>
                <a:cubicBezTo>
                  <a:pt x="416" y="320"/>
                  <a:pt x="418" y="321"/>
                  <a:pt x="421" y="322"/>
                </a:cubicBezTo>
                <a:cubicBezTo>
                  <a:pt x="421" y="323"/>
                  <a:pt x="422" y="324"/>
                  <a:pt x="426" y="325"/>
                </a:cubicBezTo>
                <a:cubicBezTo>
                  <a:pt x="429" y="328"/>
                  <a:pt x="436" y="329"/>
                  <a:pt x="442" y="331"/>
                </a:cubicBezTo>
                <a:cubicBezTo>
                  <a:pt x="442" y="331"/>
                  <a:pt x="442" y="331"/>
                  <a:pt x="443" y="331"/>
                </a:cubicBezTo>
                <a:cubicBezTo>
                  <a:pt x="444" y="332"/>
                  <a:pt x="446" y="333"/>
                  <a:pt x="448" y="334"/>
                </a:cubicBezTo>
                <a:cubicBezTo>
                  <a:pt x="450" y="335"/>
                  <a:pt x="448" y="335"/>
                  <a:pt x="446" y="334"/>
                </a:cubicBezTo>
                <a:cubicBezTo>
                  <a:pt x="445" y="334"/>
                  <a:pt x="444" y="333"/>
                  <a:pt x="441" y="333"/>
                </a:cubicBezTo>
                <a:cubicBezTo>
                  <a:pt x="442" y="333"/>
                  <a:pt x="444" y="334"/>
                  <a:pt x="445" y="334"/>
                </a:cubicBezTo>
                <a:cubicBezTo>
                  <a:pt x="446" y="335"/>
                  <a:pt x="447" y="335"/>
                  <a:pt x="448" y="336"/>
                </a:cubicBezTo>
                <a:cubicBezTo>
                  <a:pt x="452" y="338"/>
                  <a:pt x="459" y="341"/>
                  <a:pt x="465" y="344"/>
                </a:cubicBezTo>
                <a:cubicBezTo>
                  <a:pt x="467" y="345"/>
                  <a:pt x="468" y="347"/>
                  <a:pt x="473" y="348"/>
                </a:cubicBezTo>
                <a:cubicBezTo>
                  <a:pt x="472" y="347"/>
                  <a:pt x="469" y="345"/>
                  <a:pt x="466" y="344"/>
                </a:cubicBezTo>
                <a:cubicBezTo>
                  <a:pt x="463" y="342"/>
                  <a:pt x="459" y="340"/>
                  <a:pt x="455" y="339"/>
                </a:cubicBezTo>
                <a:cubicBezTo>
                  <a:pt x="457" y="338"/>
                  <a:pt x="452" y="335"/>
                  <a:pt x="450" y="334"/>
                </a:cubicBezTo>
                <a:cubicBezTo>
                  <a:pt x="449" y="333"/>
                  <a:pt x="446" y="331"/>
                  <a:pt x="444" y="330"/>
                </a:cubicBezTo>
                <a:cubicBezTo>
                  <a:pt x="444" y="329"/>
                  <a:pt x="441" y="329"/>
                  <a:pt x="439" y="328"/>
                </a:cubicBezTo>
                <a:cubicBezTo>
                  <a:pt x="435" y="326"/>
                  <a:pt x="429" y="324"/>
                  <a:pt x="432" y="323"/>
                </a:cubicBezTo>
                <a:cubicBezTo>
                  <a:pt x="433" y="323"/>
                  <a:pt x="431" y="321"/>
                  <a:pt x="427" y="321"/>
                </a:cubicBezTo>
                <a:cubicBezTo>
                  <a:pt x="425" y="320"/>
                  <a:pt x="423" y="319"/>
                  <a:pt x="421" y="318"/>
                </a:cubicBezTo>
                <a:cubicBezTo>
                  <a:pt x="420" y="317"/>
                  <a:pt x="418" y="317"/>
                  <a:pt x="417" y="316"/>
                </a:cubicBezTo>
                <a:cubicBezTo>
                  <a:pt x="417" y="315"/>
                  <a:pt x="416" y="315"/>
                  <a:pt x="414" y="314"/>
                </a:cubicBezTo>
                <a:cubicBezTo>
                  <a:pt x="413" y="314"/>
                  <a:pt x="414" y="315"/>
                  <a:pt x="415" y="316"/>
                </a:cubicBezTo>
                <a:cubicBezTo>
                  <a:pt x="416" y="317"/>
                  <a:pt x="417" y="317"/>
                  <a:pt x="419" y="318"/>
                </a:cubicBezTo>
                <a:cubicBezTo>
                  <a:pt x="421" y="319"/>
                  <a:pt x="421" y="320"/>
                  <a:pt x="419" y="320"/>
                </a:cubicBezTo>
                <a:cubicBezTo>
                  <a:pt x="417" y="320"/>
                  <a:pt x="417" y="319"/>
                  <a:pt x="416" y="319"/>
                </a:cubicBezTo>
                <a:cubicBezTo>
                  <a:pt x="408" y="314"/>
                  <a:pt x="399" y="310"/>
                  <a:pt x="391" y="306"/>
                </a:cubicBezTo>
                <a:cubicBezTo>
                  <a:pt x="393" y="306"/>
                  <a:pt x="396" y="307"/>
                  <a:pt x="397" y="308"/>
                </a:cubicBezTo>
                <a:cubicBezTo>
                  <a:pt x="402" y="311"/>
                  <a:pt x="407" y="311"/>
                  <a:pt x="413" y="311"/>
                </a:cubicBezTo>
                <a:cubicBezTo>
                  <a:pt x="413" y="312"/>
                  <a:pt x="412" y="312"/>
                  <a:pt x="413" y="312"/>
                </a:cubicBezTo>
                <a:cubicBezTo>
                  <a:pt x="413" y="313"/>
                  <a:pt x="414" y="313"/>
                  <a:pt x="415" y="313"/>
                </a:cubicBezTo>
                <a:cubicBezTo>
                  <a:pt x="415" y="312"/>
                  <a:pt x="416" y="312"/>
                  <a:pt x="414" y="311"/>
                </a:cubicBezTo>
                <a:cubicBezTo>
                  <a:pt x="413" y="311"/>
                  <a:pt x="420" y="312"/>
                  <a:pt x="416" y="310"/>
                </a:cubicBezTo>
                <a:cubicBezTo>
                  <a:pt x="414" y="309"/>
                  <a:pt x="410" y="309"/>
                  <a:pt x="410" y="309"/>
                </a:cubicBezTo>
                <a:cubicBezTo>
                  <a:pt x="406" y="311"/>
                  <a:pt x="403" y="308"/>
                  <a:pt x="399" y="307"/>
                </a:cubicBezTo>
                <a:cubicBezTo>
                  <a:pt x="398" y="306"/>
                  <a:pt x="396" y="305"/>
                  <a:pt x="395" y="305"/>
                </a:cubicBezTo>
                <a:cubicBezTo>
                  <a:pt x="391" y="302"/>
                  <a:pt x="388" y="303"/>
                  <a:pt x="385" y="303"/>
                </a:cubicBezTo>
                <a:cubicBezTo>
                  <a:pt x="385" y="303"/>
                  <a:pt x="385" y="303"/>
                  <a:pt x="385" y="303"/>
                </a:cubicBezTo>
                <a:cubicBezTo>
                  <a:pt x="384" y="302"/>
                  <a:pt x="384" y="302"/>
                  <a:pt x="384" y="302"/>
                </a:cubicBezTo>
                <a:cubicBezTo>
                  <a:pt x="382" y="301"/>
                  <a:pt x="385" y="301"/>
                  <a:pt x="384" y="299"/>
                </a:cubicBezTo>
                <a:cubicBezTo>
                  <a:pt x="380" y="296"/>
                  <a:pt x="373" y="294"/>
                  <a:pt x="369" y="291"/>
                </a:cubicBezTo>
                <a:cubicBezTo>
                  <a:pt x="367" y="291"/>
                  <a:pt x="366" y="290"/>
                  <a:pt x="365" y="289"/>
                </a:cubicBezTo>
                <a:cubicBezTo>
                  <a:pt x="359" y="288"/>
                  <a:pt x="358" y="286"/>
                  <a:pt x="354" y="284"/>
                </a:cubicBezTo>
                <a:cubicBezTo>
                  <a:pt x="348" y="282"/>
                  <a:pt x="346" y="279"/>
                  <a:pt x="341" y="277"/>
                </a:cubicBezTo>
                <a:cubicBezTo>
                  <a:pt x="338" y="276"/>
                  <a:pt x="335" y="274"/>
                  <a:pt x="333" y="273"/>
                </a:cubicBezTo>
                <a:cubicBezTo>
                  <a:pt x="327" y="270"/>
                  <a:pt x="320" y="267"/>
                  <a:pt x="314" y="264"/>
                </a:cubicBezTo>
                <a:cubicBezTo>
                  <a:pt x="313" y="263"/>
                  <a:pt x="311" y="263"/>
                  <a:pt x="310" y="262"/>
                </a:cubicBezTo>
                <a:cubicBezTo>
                  <a:pt x="311" y="262"/>
                  <a:pt x="312" y="262"/>
                  <a:pt x="313" y="262"/>
                </a:cubicBezTo>
                <a:cubicBezTo>
                  <a:pt x="318" y="265"/>
                  <a:pt x="323" y="267"/>
                  <a:pt x="329" y="269"/>
                </a:cubicBezTo>
                <a:cubicBezTo>
                  <a:pt x="328" y="269"/>
                  <a:pt x="328" y="269"/>
                  <a:pt x="328" y="268"/>
                </a:cubicBezTo>
                <a:cubicBezTo>
                  <a:pt x="328" y="269"/>
                  <a:pt x="329" y="269"/>
                  <a:pt x="329" y="269"/>
                </a:cubicBezTo>
                <a:cubicBezTo>
                  <a:pt x="335" y="272"/>
                  <a:pt x="342" y="275"/>
                  <a:pt x="348" y="279"/>
                </a:cubicBezTo>
                <a:cubicBezTo>
                  <a:pt x="354" y="281"/>
                  <a:pt x="361" y="284"/>
                  <a:pt x="367" y="287"/>
                </a:cubicBezTo>
                <a:cubicBezTo>
                  <a:pt x="377" y="291"/>
                  <a:pt x="387" y="296"/>
                  <a:pt x="396" y="300"/>
                </a:cubicBezTo>
                <a:cubicBezTo>
                  <a:pt x="398" y="301"/>
                  <a:pt x="401" y="303"/>
                  <a:pt x="404" y="304"/>
                </a:cubicBezTo>
                <a:cubicBezTo>
                  <a:pt x="409" y="307"/>
                  <a:pt x="418" y="310"/>
                  <a:pt x="424" y="314"/>
                </a:cubicBezTo>
                <a:cubicBezTo>
                  <a:pt x="425" y="315"/>
                  <a:pt x="429" y="316"/>
                  <a:pt x="432" y="318"/>
                </a:cubicBezTo>
                <a:cubicBezTo>
                  <a:pt x="433" y="317"/>
                  <a:pt x="428" y="315"/>
                  <a:pt x="426" y="314"/>
                </a:cubicBezTo>
                <a:cubicBezTo>
                  <a:pt x="426" y="314"/>
                  <a:pt x="426" y="314"/>
                  <a:pt x="426" y="314"/>
                </a:cubicBezTo>
                <a:cubicBezTo>
                  <a:pt x="428" y="313"/>
                  <a:pt x="429" y="313"/>
                  <a:pt x="436" y="315"/>
                </a:cubicBezTo>
                <a:cubicBezTo>
                  <a:pt x="434" y="314"/>
                  <a:pt x="434" y="312"/>
                  <a:pt x="430" y="311"/>
                </a:cubicBezTo>
                <a:cubicBezTo>
                  <a:pt x="428" y="311"/>
                  <a:pt x="431" y="313"/>
                  <a:pt x="426" y="311"/>
                </a:cubicBezTo>
                <a:cubicBezTo>
                  <a:pt x="422" y="310"/>
                  <a:pt x="423" y="309"/>
                  <a:pt x="420" y="308"/>
                </a:cubicBezTo>
                <a:cubicBezTo>
                  <a:pt x="420" y="307"/>
                  <a:pt x="425" y="307"/>
                  <a:pt x="425" y="307"/>
                </a:cubicBezTo>
                <a:cubicBezTo>
                  <a:pt x="434" y="309"/>
                  <a:pt x="425" y="307"/>
                  <a:pt x="426" y="306"/>
                </a:cubicBezTo>
                <a:cubicBezTo>
                  <a:pt x="425" y="306"/>
                  <a:pt x="426" y="306"/>
                  <a:pt x="427" y="306"/>
                </a:cubicBezTo>
                <a:cubicBezTo>
                  <a:pt x="427" y="306"/>
                  <a:pt x="428" y="306"/>
                  <a:pt x="429" y="306"/>
                </a:cubicBezTo>
                <a:cubicBezTo>
                  <a:pt x="430" y="306"/>
                  <a:pt x="432" y="307"/>
                  <a:pt x="434" y="308"/>
                </a:cubicBezTo>
                <a:cubicBezTo>
                  <a:pt x="436" y="309"/>
                  <a:pt x="438" y="310"/>
                  <a:pt x="440" y="311"/>
                </a:cubicBezTo>
                <a:cubicBezTo>
                  <a:pt x="444" y="314"/>
                  <a:pt x="452" y="317"/>
                  <a:pt x="460" y="320"/>
                </a:cubicBezTo>
                <a:cubicBezTo>
                  <a:pt x="453" y="317"/>
                  <a:pt x="449" y="314"/>
                  <a:pt x="441" y="311"/>
                </a:cubicBezTo>
                <a:cubicBezTo>
                  <a:pt x="439" y="310"/>
                  <a:pt x="437" y="309"/>
                  <a:pt x="434" y="308"/>
                </a:cubicBezTo>
                <a:cubicBezTo>
                  <a:pt x="433" y="307"/>
                  <a:pt x="431" y="306"/>
                  <a:pt x="429" y="305"/>
                </a:cubicBezTo>
                <a:cubicBezTo>
                  <a:pt x="431" y="305"/>
                  <a:pt x="429" y="304"/>
                  <a:pt x="430" y="303"/>
                </a:cubicBezTo>
                <a:cubicBezTo>
                  <a:pt x="434" y="303"/>
                  <a:pt x="436" y="305"/>
                  <a:pt x="438" y="306"/>
                </a:cubicBezTo>
                <a:cubicBezTo>
                  <a:pt x="449" y="312"/>
                  <a:pt x="460" y="317"/>
                  <a:pt x="471" y="323"/>
                </a:cubicBezTo>
                <a:cubicBezTo>
                  <a:pt x="472" y="324"/>
                  <a:pt x="473" y="325"/>
                  <a:pt x="475" y="325"/>
                </a:cubicBezTo>
                <a:cubicBezTo>
                  <a:pt x="476" y="326"/>
                  <a:pt x="479" y="328"/>
                  <a:pt x="482" y="329"/>
                </a:cubicBezTo>
                <a:cubicBezTo>
                  <a:pt x="482" y="329"/>
                  <a:pt x="482" y="329"/>
                  <a:pt x="482" y="329"/>
                </a:cubicBezTo>
                <a:cubicBezTo>
                  <a:pt x="482" y="329"/>
                  <a:pt x="483" y="329"/>
                  <a:pt x="483" y="330"/>
                </a:cubicBezTo>
                <a:cubicBezTo>
                  <a:pt x="485" y="331"/>
                  <a:pt x="487" y="332"/>
                  <a:pt x="490" y="334"/>
                </a:cubicBezTo>
                <a:cubicBezTo>
                  <a:pt x="491" y="335"/>
                  <a:pt x="491" y="336"/>
                  <a:pt x="498" y="339"/>
                </a:cubicBezTo>
                <a:cubicBezTo>
                  <a:pt x="505" y="341"/>
                  <a:pt x="509" y="344"/>
                  <a:pt x="507" y="346"/>
                </a:cubicBezTo>
                <a:cubicBezTo>
                  <a:pt x="507" y="346"/>
                  <a:pt x="505" y="346"/>
                  <a:pt x="506" y="347"/>
                </a:cubicBezTo>
                <a:cubicBezTo>
                  <a:pt x="509" y="348"/>
                  <a:pt x="512" y="348"/>
                  <a:pt x="515" y="349"/>
                </a:cubicBezTo>
                <a:cubicBezTo>
                  <a:pt x="517" y="349"/>
                  <a:pt x="518" y="350"/>
                  <a:pt x="519" y="351"/>
                </a:cubicBezTo>
                <a:cubicBezTo>
                  <a:pt x="519" y="351"/>
                  <a:pt x="520" y="351"/>
                  <a:pt x="520" y="351"/>
                </a:cubicBezTo>
                <a:cubicBezTo>
                  <a:pt x="523" y="353"/>
                  <a:pt x="525" y="354"/>
                  <a:pt x="528" y="356"/>
                </a:cubicBezTo>
                <a:cubicBezTo>
                  <a:pt x="529" y="357"/>
                  <a:pt x="530" y="357"/>
                  <a:pt x="533" y="358"/>
                </a:cubicBezTo>
                <a:cubicBezTo>
                  <a:pt x="533" y="357"/>
                  <a:pt x="531" y="357"/>
                  <a:pt x="529" y="356"/>
                </a:cubicBezTo>
                <a:cubicBezTo>
                  <a:pt x="529" y="356"/>
                  <a:pt x="529" y="355"/>
                  <a:pt x="529" y="355"/>
                </a:cubicBezTo>
                <a:cubicBezTo>
                  <a:pt x="529" y="355"/>
                  <a:pt x="530" y="355"/>
                  <a:pt x="530" y="355"/>
                </a:cubicBezTo>
                <a:cubicBezTo>
                  <a:pt x="531" y="355"/>
                  <a:pt x="531" y="355"/>
                  <a:pt x="531" y="356"/>
                </a:cubicBezTo>
                <a:cubicBezTo>
                  <a:pt x="533" y="357"/>
                  <a:pt x="533" y="357"/>
                  <a:pt x="537" y="359"/>
                </a:cubicBezTo>
                <a:cubicBezTo>
                  <a:pt x="537" y="358"/>
                  <a:pt x="535" y="357"/>
                  <a:pt x="532" y="356"/>
                </a:cubicBezTo>
                <a:cubicBezTo>
                  <a:pt x="531" y="355"/>
                  <a:pt x="530" y="354"/>
                  <a:pt x="528" y="354"/>
                </a:cubicBezTo>
                <a:cubicBezTo>
                  <a:pt x="529" y="353"/>
                  <a:pt x="526" y="352"/>
                  <a:pt x="525" y="351"/>
                </a:cubicBezTo>
                <a:cubicBezTo>
                  <a:pt x="525" y="351"/>
                  <a:pt x="525" y="351"/>
                  <a:pt x="524" y="350"/>
                </a:cubicBezTo>
                <a:cubicBezTo>
                  <a:pt x="521" y="349"/>
                  <a:pt x="520" y="348"/>
                  <a:pt x="517" y="347"/>
                </a:cubicBezTo>
                <a:cubicBezTo>
                  <a:pt x="517" y="346"/>
                  <a:pt x="514" y="345"/>
                  <a:pt x="512" y="344"/>
                </a:cubicBezTo>
                <a:cubicBezTo>
                  <a:pt x="511" y="343"/>
                  <a:pt x="509" y="342"/>
                  <a:pt x="509" y="341"/>
                </a:cubicBezTo>
                <a:cubicBezTo>
                  <a:pt x="509" y="341"/>
                  <a:pt x="509" y="341"/>
                  <a:pt x="509" y="341"/>
                </a:cubicBezTo>
                <a:cubicBezTo>
                  <a:pt x="510" y="341"/>
                  <a:pt x="511" y="341"/>
                  <a:pt x="510" y="341"/>
                </a:cubicBezTo>
                <a:cubicBezTo>
                  <a:pt x="509" y="340"/>
                  <a:pt x="507" y="340"/>
                  <a:pt x="506" y="340"/>
                </a:cubicBezTo>
                <a:cubicBezTo>
                  <a:pt x="500" y="337"/>
                  <a:pt x="501" y="336"/>
                  <a:pt x="496" y="334"/>
                </a:cubicBezTo>
                <a:cubicBezTo>
                  <a:pt x="495" y="333"/>
                  <a:pt x="491" y="331"/>
                  <a:pt x="491" y="330"/>
                </a:cubicBezTo>
                <a:cubicBezTo>
                  <a:pt x="500" y="334"/>
                  <a:pt x="508" y="338"/>
                  <a:pt x="514" y="341"/>
                </a:cubicBezTo>
                <a:cubicBezTo>
                  <a:pt x="514" y="342"/>
                  <a:pt x="514" y="342"/>
                  <a:pt x="516" y="343"/>
                </a:cubicBezTo>
                <a:cubicBezTo>
                  <a:pt x="518" y="344"/>
                  <a:pt x="520" y="345"/>
                  <a:pt x="523" y="346"/>
                </a:cubicBezTo>
                <a:cubicBezTo>
                  <a:pt x="522" y="345"/>
                  <a:pt x="521" y="344"/>
                  <a:pt x="519" y="343"/>
                </a:cubicBezTo>
                <a:cubicBezTo>
                  <a:pt x="518" y="342"/>
                  <a:pt x="517" y="342"/>
                  <a:pt x="516" y="342"/>
                </a:cubicBezTo>
                <a:cubicBezTo>
                  <a:pt x="516" y="341"/>
                  <a:pt x="513" y="340"/>
                  <a:pt x="513" y="339"/>
                </a:cubicBezTo>
                <a:cubicBezTo>
                  <a:pt x="514" y="339"/>
                  <a:pt x="515" y="340"/>
                  <a:pt x="517" y="340"/>
                </a:cubicBezTo>
                <a:cubicBezTo>
                  <a:pt x="519" y="341"/>
                  <a:pt x="517" y="340"/>
                  <a:pt x="517" y="339"/>
                </a:cubicBezTo>
                <a:cubicBezTo>
                  <a:pt x="514" y="338"/>
                  <a:pt x="511" y="337"/>
                  <a:pt x="507" y="336"/>
                </a:cubicBezTo>
                <a:cubicBezTo>
                  <a:pt x="505" y="334"/>
                  <a:pt x="501" y="332"/>
                  <a:pt x="496" y="330"/>
                </a:cubicBezTo>
                <a:cubicBezTo>
                  <a:pt x="492" y="328"/>
                  <a:pt x="499" y="328"/>
                  <a:pt x="499" y="327"/>
                </a:cubicBezTo>
                <a:cubicBezTo>
                  <a:pt x="500" y="327"/>
                  <a:pt x="501" y="327"/>
                  <a:pt x="503" y="328"/>
                </a:cubicBezTo>
                <a:cubicBezTo>
                  <a:pt x="507" y="330"/>
                  <a:pt x="511" y="332"/>
                  <a:pt x="513" y="333"/>
                </a:cubicBezTo>
                <a:cubicBezTo>
                  <a:pt x="511" y="334"/>
                  <a:pt x="509" y="333"/>
                  <a:pt x="507" y="332"/>
                </a:cubicBezTo>
                <a:cubicBezTo>
                  <a:pt x="509" y="333"/>
                  <a:pt x="510" y="335"/>
                  <a:pt x="514" y="335"/>
                </a:cubicBezTo>
                <a:cubicBezTo>
                  <a:pt x="517" y="336"/>
                  <a:pt x="514" y="334"/>
                  <a:pt x="515" y="334"/>
                </a:cubicBezTo>
                <a:cubicBezTo>
                  <a:pt x="520" y="335"/>
                  <a:pt x="520" y="335"/>
                  <a:pt x="518" y="333"/>
                </a:cubicBezTo>
                <a:cubicBezTo>
                  <a:pt x="514" y="331"/>
                  <a:pt x="510" y="329"/>
                  <a:pt x="506" y="327"/>
                </a:cubicBezTo>
                <a:cubicBezTo>
                  <a:pt x="505" y="326"/>
                  <a:pt x="501" y="325"/>
                  <a:pt x="502" y="325"/>
                </a:cubicBezTo>
                <a:cubicBezTo>
                  <a:pt x="506" y="325"/>
                  <a:pt x="502" y="324"/>
                  <a:pt x="503" y="323"/>
                </a:cubicBezTo>
                <a:cubicBezTo>
                  <a:pt x="506" y="324"/>
                  <a:pt x="507" y="325"/>
                  <a:pt x="509" y="325"/>
                </a:cubicBezTo>
                <a:cubicBezTo>
                  <a:pt x="515" y="326"/>
                  <a:pt x="516" y="328"/>
                  <a:pt x="523" y="330"/>
                </a:cubicBezTo>
                <a:cubicBezTo>
                  <a:pt x="522" y="329"/>
                  <a:pt x="517" y="328"/>
                  <a:pt x="517" y="327"/>
                </a:cubicBezTo>
                <a:cubicBezTo>
                  <a:pt x="517" y="325"/>
                  <a:pt x="507" y="323"/>
                  <a:pt x="510" y="321"/>
                </a:cubicBezTo>
                <a:cubicBezTo>
                  <a:pt x="511" y="322"/>
                  <a:pt x="512" y="322"/>
                  <a:pt x="513" y="323"/>
                </a:cubicBezTo>
                <a:cubicBezTo>
                  <a:pt x="513" y="324"/>
                  <a:pt x="521" y="326"/>
                  <a:pt x="524" y="328"/>
                </a:cubicBezTo>
                <a:cubicBezTo>
                  <a:pt x="523" y="327"/>
                  <a:pt x="521" y="325"/>
                  <a:pt x="517" y="324"/>
                </a:cubicBezTo>
                <a:cubicBezTo>
                  <a:pt x="513" y="322"/>
                  <a:pt x="509" y="319"/>
                  <a:pt x="504" y="317"/>
                </a:cubicBezTo>
                <a:cubicBezTo>
                  <a:pt x="509" y="319"/>
                  <a:pt x="513" y="320"/>
                  <a:pt x="518" y="322"/>
                </a:cubicBezTo>
                <a:cubicBezTo>
                  <a:pt x="518" y="323"/>
                  <a:pt x="519" y="323"/>
                  <a:pt x="521" y="325"/>
                </a:cubicBezTo>
                <a:cubicBezTo>
                  <a:pt x="523" y="324"/>
                  <a:pt x="523" y="324"/>
                  <a:pt x="521" y="322"/>
                </a:cubicBezTo>
                <a:cubicBezTo>
                  <a:pt x="521" y="322"/>
                  <a:pt x="520" y="322"/>
                  <a:pt x="520" y="321"/>
                </a:cubicBezTo>
                <a:cubicBezTo>
                  <a:pt x="514" y="316"/>
                  <a:pt x="507" y="311"/>
                  <a:pt x="498" y="305"/>
                </a:cubicBezTo>
                <a:cubicBezTo>
                  <a:pt x="499" y="306"/>
                  <a:pt x="500" y="306"/>
                  <a:pt x="500" y="306"/>
                </a:cubicBezTo>
                <a:cubicBezTo>
                  <a:pt x="508" y="311"/>
                  <a:pt x="517" y="315"/>
                  <a:pt x="525" y="320"/>
                </a:cubicBezTo>
                <a:cubicBezTo>
                  <a:pt x="530" y="323"/>
                  <a:pt x="536" y="326"/>
                  <a:pt x="542" y="329"/>
                </a:cubicBezTo>
                <a:cubicBezTo>
                  <a:pt x="542" y="278"/>
                  <a:pt x="542" y="278"/>
                  <a:pt x="542" y="278"/>
                </a:cubicBezTo>
                <a:cubicBezTo>
                  <a:pt x="542" y="277"/>
                  <a:pt x="541" y="277"/>
                  <a:pt x="541" y="277"/>
                </a:cubicBezTo>
                <a:cubicBezTo>
                  <a:pt x="540" y="276"/>
                  <a:pt x="539" y="275"/>
                  <a:pt x="538" y="275"/>
                </a:cubicBezTo>
                <a:cubicBezTo>
                  <a:pt x="538" y="274"/>
                  <a:pt x="537" y="274"/>
                  <a:pt x="536" y="274"/>
                </a:cubicBezTo>
                <a:cubicBezTo>
                  <a:pt x="538" y="273"/>
                  <a:pt x="540" y="273"/>
                  <a:pt x="542" y="274"/>
                </a:cubicBezTo>
                <a:cubicBezTo>
                  <a:pt x="542" y="256"/>
                  <a:pt x="542" y="256"/>
                  <a:pt x="542" y="256"/>
                </a:cubicBezTo>
                <a:cubicBezTo>
                  <a:pt x="542" y="256"/>
                  <a:pt x="542" y="256"/>
                  <a:pt x="542" y="255"/>
                </a:cubicBezTo>
                <a:cubicBezTo>
                  <a:pt x="541" y="255"/>
                  <a:pt x="541" y="254"/>
                  <a:pt x="541" y="254"/>
                </a:cubicBezTo>
                <a:cubicBezTo>
                  <a:pt x="541" y="254"/>
                  <a:pt x="541" y="254"/>
                  <a:pt x="542" y="254"/>
                </a:cubicBezTo>
                <a:cubicBezTo>
                  <a:pt x="542" y="254"/>
                  <a:pt x="542" y="254"/>
                  <a:pt x="542" y="254"/>
                </a:cubicBezTo>
                <a:cubicBezTo>
                  <a:pt x="542" y="237"/>
                  <a:pt x="542" y="237"/>
                  <a:pt x="542" y="237"/>
                </a:cubicBezTo>
                <a:cubicBezTo>
                  <a:pt x="542" y="237"/>
                  <a:pt x="542" y="237"/>
                  <a:pt x="542" y="236"/>
                </a:cubicBezTo>
                <a:cubicBezTo>
                  <a:pt x="542" y="236"/>
                  <a:pt x="542" y="236"/>
                  <a:pt x="542" y="236"/>
                </a:cubicBezTo>
                <a:cubicBezTo>
                  <a:pt x="542" y="207"/>
                  <a:pt x="542" y="207"/>
                  <a:pt x="542" y="207"/>
                </a:cubicBezTo>
                <a:cubicBezTo>
                  <a:pt x="542" y="207"/>
                  <a:pt x="542" y="207"/>
                  <a:pt x="542" y="207"/>
                </a:cubicBezTo>
                <a:cubicBezTo>
                  <a:pt x="542" y="206"/>
                  <a:pt x="542" y="206"/>
                  <a:pt x="542" y="206"/>
                </a:cubicBezTo>
                <a:cubicBezTo>
                  <a:pt x="542" y="206"/>
                  <a:pt x="542" y="206"/>
                  <a:pt x="542" y="206"/>
                </a:cubicBezTo>
                <a:cubicBezTo>
                  <a:pt x="542" y="193"/>
                  <a:pt x="542" y="193"/>
                  <a:pt x="542" y="193"/>
                </a:cubicBezTo>
                <a:cubicBezTo>
                  <a:pt x="542" y="193"/>
                  <a:pt x="542" y="193"/>
                  <a:pt x="542" y="193"/>
                </a:cubicBezTo>
                <a:cubicBezTo>
                  <a:pt x="542" y="192"/>
                  <a:pt x="542" y="192"/>
                  <a:pt x="542" y="192"/>
                </a:cubicBezTo>
                <a:cubicBezTo>
                  <a:pt x="542" y="192"/>
                  <a:pt x="542" y="192"/>
                  <a:pt x="542" y="192"/>
                </a:cubicBezTo>
                <a:cubicBezTo>
                  <a:pt x="542" y="148"/>
                  <a:pt x="542" y="148"/>
                  <a:pt x="542" y="148"/>
                </a:cubicBezTo>
                <a:cubicBezTo>
                  <a:pt x="540" y="147"/>
                  <a:pt x="538" y="146"/>
                  <a:pt x="537" y="145"/>
                </a:cubicBezTo>
                <a:cubicBezTo>
                  <a:pt x="539" y="146"/>
                  <a:pt x="541" y="146"/>
                  <a:pt x="542" y="147"/>
                </a:cubicBezTo>
                <a:cubicBezTo>
                  <a:pt x="542" y="144"/>
                  <a:pt x="542" y="144"/>
                  <a:pt x="542" y="144"/>
                </a:cubicBezTo>
                <a:cubicBezTo>
                  <a:pt x="542" y="144"/>
                  <a:pt x="542" y="144"/>
                  <a:pt x="542" y="144"/>
                </a:cubicBezTo>
                <a:cubicBezTo>
                  <a:pt x="542" y="144"/>
                  <a:pt x="542" y="144"/>
                  <a:pt x="542" y="14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1857375" y="1014880"/>
            <a:ext cx="8380505" cy="400110"/>
          </a:xfrm>
        </p:spPr>
        <p:txBody>
          <a:bodyPr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000" b="0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Lorem </a:t>
            </a:r>
            <a:r>
              <a:rPr lang="en-US" dirty="0" err="1"/>
              <a:t>Ipsum</a:t>
            </a:r>
            <a:r>
              <a:rPr lang="en-US" dirty="0"/>
              <a:t> is simply dummy text of the printing and typesetting industry. Lorem </a:t>
            </a:r>
            <a:r>
              <a:rPr lang="en-US" dirty="0" err="1"/>
              <a:t>Ipsum</a:t>
            </a:r>
            <a:r>
              <a:rPr lang="en-US" dirty="0"/>
              <a:t>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794000" y="360971"/>
            <a:ext cx="6604000" cy="535531"/>
          </a:xfrm>
        </p:spPr>
        <p:txBody>
          <a:bodyPr wrap="square" anchor="t">
            <a:spAutoFit/>
          </a:bodyPr>
          <a:lstStyle>
            <a:lvl1pPr marL="0" indent="0" algn="ctr">
              <a:buNone/>
              <a:defRPr sz="3200" normalizeH="0" baseline="0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  <a:latin typeface="+mj-lt"/>
              </a:defRPr>
            </a:lvl2pPr>
            <a:lvl3pPr>
              <a:defRPr>
                <a:solidFill>
                  <a:schemeClr val="tx1"/>
                </a:solidFill>
                <a:latin typeface="+mj-lt"/>
              </a:defRPr>
            </a:lvl3pPr>
            <a:lvl4pPr>
              <a:defRPr>
                <a:solidFill>
                  <a:schemeClr val="tx1"/>
                </a:solidFill>
                <a:latin typeface="+mj-lt"/>
              </a:defRPr>
            </a:lvl4pPr>
            <a:lvl5pPr>
              <a:defRPr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- Click to edit Master text styles -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9852138-FCC6-44DD-9FFC-1C789392E7AA}" type="datetime1">
              <a:rPr lang="en-US" smtClean="0"/>
              <a:t>5/6/2021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3206E70-9524-410D-AE9B-78D656EAA14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0237880" y="0"/>
            <a:ext cx="571500" cy="55562"/>
          </a:xfrm>
          <a:prstGeom prst="rect">
            <a:avLst/>
          </a:prstGeom>
          <a:solidFill>
            <a:srgbClr val="E258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0880817" y="0"/>
            <a:ext cx="571500" cy="55562"/>
          </a:xfrm>
          <a:prstGeom prst="rect">
            <a:avLst/>
          </a:prstGeom>
          <a:solidFill>
            <a:srgbClr val="78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1523754" y="0"/>
            <a:ext cx="571500" cy="55562"/>
          </a:xfrm>
          <a:prstGeom prst="rect">
            <a:avLst/>
          </a:prstGeom>
          <a:solidFill>
            <a:srgbClr val="3B3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757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 userDrawn="1"/>
        </p:nvSpPr>
        <p:spPr bwMode="auto">
          <a:xfrm>
            <a:off x="0" y="-639708"/>
            <a:ext cx="12192001" cy="8099370"/>
          </a:xfrm>
          <a:custGeom>
            <a:avLst/>
            <a:gdLst>
              <a:gd name="T0" fmla="*/ 471 w 542"/>
              <a:gd name="T1" fmla="*/ 110 h 359"/>
              <a:gd name="T2" fmla="*/ 494 w 542"/>
              <a:gd name="T3" fmla="*/ 124 h 359"/>
              <a:gd name="T4" fmla="*/ 473 w 542"/>
              <a:gd name="T5" fmla="*/ 118 h 359"/>
              <a:gd name="T6" fmla="*/ 352 w 542"/>
              <a:gd name="T7" fmla="*/ 60 h 359"/>
              <a:gd name="T8" fmla="*/ 361 w 542"/>
              <a:gd name="T9" fmla="*/ 68 h 359"/>
              <a:gd name="T10" fmla="*/ 315 w 542"/>
              <a:gd name="T11" fmla="*/ 52 h 359"/>
              <a:gd name="T12" fmla="*/ 341 w 542"/>
              <a:gd name="T13" fmla="*/ 68 h 359"/>
              <a:gd name="T14" fmla="*/ 369 w 542"/>
              <a:gd name="T15" fmla="*/ 86 h 359"/>
              <a:gd name="T16" fmla="*/ 325 w 542"/>
              <a:gd name="T17" fmla="*/ 66 h 359"/>
              <a:gd name="T18" fmla="*/ 304 w 542"/>
              <a:gd name="T19" fmla="*/ 63 h 359"/>
              <a:gd name="T20" fmla="*/ 254 w 542"/>
              <a:gd name="T21" fmla="*/ 49 h 359"/>
              <a:gd name="T22" fmla="*/ 302 w 542"/>
              <a:gd name="T23" fmla="*/ 75 h 359"/>
              <a:gd name="T24" fmla="*/ 245 w 542"/>
              <a:gd name="T25" fmla="*/ 49 h 359"/>
              <a:gd name="T26" fmla="*/ 240 w 542"/>
              <a:gd name="T27" fmla="*/ 54 h 359"/>
              <a:gd name="T28" fmla="*/ 217 w 542"/>
              <a:gd name="T29" fmla="*/ 54 h 359"/>
              <a:gd name="T30" fmla="*/ 215 w 542"/>
              <a:gd name="T31" fmla="*/ 65 h 359"/>
              <a:gd name="T32" fmla="*/ 211 w 542"/>
              <a:gd name="T33" fmla="*/ 69 h 359"/>
              <a:gd name="T34" fmla="*/ 270 w 542"/>
              <a:gd name="T35" fmla="*/ 101 h 359"/>
              <a:gd name="T36" fmla="*/ 242 w 542"/>
              <a:gd name="T37" fmla="*/ 92 h 359"/>
              <a:gd name="T38" fmla="*/ 149 w 542"/>
              <a:gd name="T39" fmla="*/ 52 h 359"/>
              <a:gd name="T40" fmla="*/ 101 w 542"/>
              <a:gd name="T41" fmla="*/ 27 h 359"/>
              <a:gd name="T42" fmla="*/ 123 w 542"/>
              <a:gd name="T43" fmla="*/ 42 h 359"/>
              <a:gd name="T44" fmla="*/ 159 w 542"/>
              <a:gd name="T45" fmla="*/ 62 h 359"/>
              <a:gd name="T46" fmla="*/ 118 w 542"/>
              <a:gd name="T47" fmla="*/ 46 h 359"/>
              <a:gd name="T48" fmla="*/ 108 w 542"/>
              <a:gd name="T49" fmla="*/ 52 h 359"/>
              <a:gd name="T50" fmla="*/ 14 w 542"/>
              <a:gd name="T51" fmla="*/ 2 h 359"/>
              <a:gd name="T52" fmla="*/ 36 w 542"/>
              <a:gd name="T53" fmla="*/ 19 h 359"/>
              <a:gd name="T54" fmla="*/ 35 w 542"/>
              <a:gd name="T55" fmla="*/ 27 h 359"/>
              <a:gd name="T56" fmla="*/ 21 w 542"/>
              <a:gd name="T57" fmla="*/ 35 h 359"/>
              <a:gd name="T58" fmla="*/ 0 w 542"/>
              <a:gd name="T59" fmla="*/ 108 h 359"/>
              <a:gd name="T60" fmla="*/ 3 w 542"/>
              <a:gd name="T61" fmla="*/ 221 h 359"/>
              <a:gd name="T62" fmla="*/ 75 w 542"/>
              <a:gd name="T63" fmla="*/ 257 h 359"/>
              <a:gd name="T64" fmla="*/ 99 w 542"/>
              <a:gd name="T65" fmla="*/ 264 h 359"/>
              <a:gd name="T66" fmla="*/ 28 w 542"/>
              <a:gd name="T67" fmla="*/ 229 h 359"/>
              <a:gd name="T68" fmla="*/ 169 w 542"/>
              <a:gd name="T69" fmla="*/ 290 h 359"/>
              <a:gd name="T70" fmla="*/ 204 w 542"/>
              <a:gd name="T71" fmla="*/ 306 h 359"/>
              <a:gd name="T72" fmla="*/ 218 w 542"/>
              <a:gd name="T73" fmla="*/ 308 h 359"/>
              <a:gd name="T74" fmla="*/ 208 w 542"/>
              <a:gd name="T75" fmla="*/ 294 h 359"/>
              <a:gd name="T76" fmla="*/ 150 w 542"/>
              <a:gd name="T77" fmla="*/ 267 h 359"/>
              <a:gd name="T78" fmla="*/ 226 w 542"/>
              <a:gd name="T79" fmla="*/ 299 h 359"/>
              <a:gd name="T80" fmla="*/ 250 w 542"/>
              <a:gd name="T81" fmla="*/ 305 h 359"/>
              <a:gd name="T82" fmla="*/ 275 w 542"/>
              <a:gd name="T83" fmla="*/ 305 h 359"/>
              <a:gd name="T84" fmla="*/ 242 w 542"/>
              <a:gd name="T85" fmla="*/ 287 h 359"/>
              <a:gd name="T86" fmla="*/ 263 w 542"/>
              <a:gd name="T87" fmla="*/ 294 h 359"/>
              <a:gd name="T88" fmla="*/ 307 w 542"/>
              <a:gd name="T89" fmla="*/ 304 h 359"/>
              <a:gd name="T90" fmla="*/ 317 w 542"/>
              <a:gd name="T91" fmla="*/ 302 h 359"/>
              <a:gd name="T92" fmla="*/ 328 w 542"/>
              <a:gd name="T93" fmla="*/ 298 h 359"/>
              <a:gd name="T94" fmla="*/ 344 w 542"/>
              <a:gd name="T95" fmla="*/ 299 h 359"/>
              <a:gd name="T96" fmla="*/ 277 w 542"/>
              <a:gd name="T97" fmla="*/ 263 h 359"/>
              <a:gd name="T98" fmla="*/ 293 w 542"/>
              <a:gd name="T99" fmla="*/ 267 h 359"/>
              <a:gd name="T100" fmla="*/ 380 w 542"/>
              <a:gd name="T101" fmla="*/ 302 h 359"/>
              <a:gd name="T102" fmla="*/ 448 w 542"/>
              <a:gd name="T103" fmla="*/ 334 h 359"/>
              <a:gd name="T104" fmla="*/ 414 w 542"/>
              <a:gd name="T105" fmla="*/ 314 h 359"/>
              <a:gd name="T106" fmla="*/ 385 w 542"/>
              <a:gd name="T107" fmla="*/ 303 h 359"/>
              <a:gd name="T108" fmla="*/ 396 w 542"/>
              <a:gd name="T109" fmla="*/ 300 h 359"/>
              <a:gd name="T110" fmla="*/ 460 w 542"/>
              <a:gd name="T111" fmla="*/ 320 h 359"/>
              <a:gd name="T112" fmla="*/ 519 w 542"/>
              <a:gd name="T113" fmla="*/ 351 h 359"/>
              <a:gd name="T114" fmla="*/ 509 w 542"/>
              <a:gd name="T115" fmla="*/ 341 h 359"/>
              <a:gd name="T116" fmla="*/ 503 w 542"/>
              <a:gd name="T117" fmla="*/ 328 h 359"/>
              <a:gd name="T118" fmla="*/ 504 w 542"/>
              <a:gd name="T119" fmla="*/ 317 h 359"/>
              <a:gd name="T120" fmla="*/ 541 w 542"/>
              <a:gd name="T121" fmla="*/ 254 h 359"/>
              <a:gd name="T122" fmla="*/ 542 w 542"/>
              <a:gd name="T123" fmla="*/ 147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42" h="359">
                <a:moveTo>
                  <a:pt x="542" y="144"/>
                </a:moveTo>
                <a:cubicBezTo>
                  <a:pt x="542" y="139"/>
                  <a:pt x="542" y="139"/>
                  <a:pt x="542" y="139"/>
                </a:cubicBezTo>
                <a:cubicBezTo>
                  <a:pt x="537" y="139"/>
                  <a:pt x="537" y="139"/>
                  <a:pt x="537" y="139"/>
                </a:cubicBezTo>
                <a:cubicBezTo>
                  <a:pt x="529" y="135"/>
                  <a:pt x="522" y="131"/>
                  <a:pt x="514" y="127"/>
                </a:cubicBezTo>
                <a:cubicBezTo>
                  <a:pt x="500" y="120"/>
                  <a:pt x="485" y="114"/>
                  <a:pt x="472" y="106"/>
                </a:cubicBezTo>
                <a:cubicBezTo>
                  <a:pt x="472" y="106"/>
                  <a:pt x="472" y="106"/>
                  <a:pt x="472" y="106"/>
                </a:cubicBezTo>
                <a:cubicBezTo>
                  <a:pt x="470" y="105"/>
                  <a:pt x="469" y="104"/>
                  <a:pt x="466" y="104"/>
                </a:cubicBezTo>
                <a:cubicBezTo>
                  <a:pt x="464" y="103"/>
                  <a:pt x="463" y="102"/>
                  <a:pt x="461" y="101"/>
                </a:cubicBezTo>
                <a:cubicBezTo>
                  <a:pt x="462" y="102"/>
                  <a:pt x="465" y="104"/>
                  <a:pt x="465" y="104"/>
                </a:cubicBezTo>
                <a:cubicBezTo>
                  <a:pt x="466" y="105"/>
                  <a:pt x="467" y="105"/>
                  <a:pt x="467" y="105"/>
                </a:cubicBezTo>
                <a:cubicBezTo>
                  <a:pt x="468" y="106"/>
                  <a:pt x="470" y="107"/>
                  <a:pt x="470" y="107"/>
                </a:cubicBezTo>
                <a:cubicBezTo>
                  <a:pt x="468" y="107"/>
                  <a:pt x="472" y="108"/>
                  <a:pt x="471" y="109"/>
                </a:cubicBezTo>
                <a:cubicBezTo>
                  <a:pt x="470" y="109"/>
                  <a:pt x="469" y="108"/>
                  <a:pt x="469" y="108"/>
                </a:cubicBezTo>
                <a:cubicBezTo>
                  <a:pt x="469" y="109"/>
                  <a:pt x="471" y="109"/>
                  <a:pt x="472" y="110"/>
                </a:cubicBezTo>
                <a:cubicBezTo>
                  <a:pt x="473" y="110"/>
                  <a:pt x="475" y="111"/>
                  <a:pt x="475" y="112"/>
                </a:cubicBezTo>
                <a:cubicBezTo>
                  <a:pt x="474" y="111"/>
                  <a:pt x="472" y="110"/>
                  <a:pt x="471" y="110"/>
                </a:cubicBezTo>
                <a:cubicBezTo>
                  <a:pt x="471" y="110"/>
                  <a:pt x="470" y="110"/>
                  <a:pt x="470" y="110"/>
                </a:cubicBezTo>
                <a:cubicBezTo>
                  <a:pt x="472" y="111"/>
                  <a:pt x="473" y="111"/>
                  <a:pt x="475" y="112"/>
                </a:cubicBezTo>
                <a:cubicBezTo>
                  <a:pt x="476" y="113"/>
                  <a:pt x="477" y="113"/>
                  <a:pt x="479" y="114"/>
                </a:cubicBezTo>
                <a:cubicBezTo>
                  <a:pt x="479" y="114"/>
                  <a:pt x="479" y="115"/>
                  <a:pt x="478" y="115"/>
                </a:cubicBezTo>
                <a:cubicBezTo>
                  <a:pt x="476" y="114"/>
                  <a:pt x="474" y="112"/>
                  <a:pt x="472" y="111"/>
                </a:cubicBezTo>
                <a:cubicBezTo>
                  <a:pt x="468" y="109"/>
                  <a:pt x="463" y="107"/>
                  <a:pt x="458" y="105"/>
                </a:cubicBezTo>
                <a:cubicBezTo>
                  <a:pt x="458" y="105"/>
                  <a:pt x="457" y="105"/>
                  <a:pt x="457" y="104"/>
                </a:cubicBezTo>
                <a:cubicBezTo>
                  <a:pt x="456" y="104"/>
                  <a:pt x="454" y="103"/>
                  <a:pt x="453" y="102"/>
                </a:cubicBezTo>
                <a:cubicBezTo>
                  <a:pt x="452" y="102"/>
                  <a:pt x="451" y="101"/>
                  <a:pt x="449" y="101"/>
                </a:cubicBezTo>
                <a:cubicBezTo>
                  <a:pt x="447" y="100"/>
                  <a:pt x="446" y="99"/>
                  <a:pt x="443" y="98"/>
                </a:cubicBezTo>
                <a:cubicBezTo>
                  <a:pt x="443" y="99"/>
                  <a:pt x="445" y="100"/>
                  <a:pt x="448" y="101"/>
                </a:cubicBezTo>
                <a:cubicBezTo>
                  <a:pt x="452" y="104"/>
                  <a:pt x="456" y="106"/>
                  <a:pt x="460" y="106"/>
                </a:cubicBezTo>
                <a:cubicBezTo>
                  <a:pt x="465" y="109"/>
                  <a:pt x="469" y="111"/>
                  <a:pt x="474" y="113"/>
                </a:cubicBezTo>
                <a:cubicBezTo>
                  <a:pt x="477" y="115"/>
                  <a:pt x="481" y="116"/>
                  <a:pt x="484" y="118"/>
                </a:cubicBezTo>
                <a:cubicBezTo>
                  <a:pt x="486" y="119"/>
                  <a:pt x="488" y="120"/>
                  <a:pt x="490" y="121"/>
                </a:cubicBezTo>
                <a:cubicBezTo>
                  <a:pt x="491" y="122"/>
                  <a:pt x="493" y="123"/>
                  <a:pt x="494" y="124"/>
                </a:cubicBezTo>
                <a:cubicBezTo>
                  <a:pt x="492" y="123"/>
                  <a:pt x="491" y="122"/>
                  <a:pt x="489" y="121"/>
                </a:cubicBezTo>
                <a:cubicBezTo>
                  <a:pt x="489" y="121"/>
                  <a:pt x="488" y="121"/>
                  <a:pt x="487" y="121"/>
                </a:cubicBezTo>
                <a:cubicBezTo>
                  <a:pt x="487" y="121"/>
                  <a:pt x="487" y="121"/>
                  <a:pt x="487" y="121"/>
                </a:cubicBezTo>
                <a:cubicBezTo>
                  <a:pt x="487" y="121"/>
                  <a:pt x="489" y="122"/>
                  <a:pt x="491" y="123"/>
                </a:cubicBezTo>
                <a:cubicBezTo>
                  <a:pt x="491" y="123"/>
                  <a:pt x="492" y="124"/>
                  <a:pt x="492" y="124"/>
                </a:cubicBezTo>
                <a:cubicBezTo>
                  <a:pt x="494" y="125"/>
                  <a:pt x="495" y="125"/>
                  <a:pt x="496" y="126"/>
                </a:cubicBezTo>
                <a:cubicBezTo>
                  <a:pt x="498" y="126"/>
                  <a:pt x="499" y="127"/>
                  <a:pt x="501" y="127"/>
                </a:cubicBezTo>
                <a:cubicBezTo>
                  <a:pt x="501" y="127"/>
                  <a:pt x="501" y="128"/>
                  <a:pt x="501" y="128"/>
                </a:cubicBezTo>
                <a:cubicBezTo>
                  <a:pt x="503" y="130"/>
                  <a:pt x="504" y="131"/>
                  <a:pt x="507" y="131"/>
                </a:cubicBezTo>
                <a:cubicBezTo>
                  <a:pt x="510" y="132"/>
                  <a:pt x="511" y="133"/>
                  <a:pt x="514" y="134"/>
                </a:cubicBezTo>
                <a:cubicBezTo>
                  <a:pt x="514" y="135"/>
                  <a:pt x="513" y="135"/>
                  <a:pt x="510" y="135"/>
                </a:cubicBezTo>
                <a:cubicBezTo>
                  <a:pt x="512" y="136"/>
                  <a:pt x="514" y="136"/>
                  <a:pt x="515" y="137"/>
                </a:cubicBezTo>
                <a:cubicBezTo>
                  <a:pt x="515" y="137"/>
                  <a:pt x="515" y="137"/>
                  <a:pt x="515" y="137"/>
                </a:cubicBezTo>
                <a:cubicBezTo>
                  <a:pt x="505" y="133"/>
                  <a:pt x="494" y="128"/>
                  <a:pt x="485" y="123"/>
                </a:cubicBezTo>
                <a:cubicBezTo>
                  <a:pt x="484" y="123"/>
                  <a:pt x="483" y="123"/>
                  <a:pt x="482" y="122"/>
                </a:cubicBezTo>
                <a:cubicBezTo>
                  <a:pt x="479" y="121"/>
                  <a:pt x="476" y="119"/>
                  <a:pt x="473" y="118"/>
                </a:cubicBezTo>
                <a:cubicBezTo>
                  <a:pt x="472" y="117"/>
                  <a:pt x="471" y="117"/>
                  <a:pt x="471" y="117"/>
                </a:cubicBezTo>
                <a:cubicBezTo>
                  <a:pt x="470" y="117"/>
                  <a:pt x="469" y="117"/>
                  <a:pt x="468" y="117"/>
                </a:cubicBezTo>
                <a:cubicBezTo>
                  <a:pt x="455" y="110"/>
                  <a:pt x="444" y="104"/>
                  <a:pt x="430" y="97"/>
                </a:cubicBezTo>
                <a:cubicBezTo>
                  <a:pt x="430" y="96"/>
                  <a:pt x="428" y="95"/>
                  <a:pt x="426" y="94"/>
                </a:cubicBezTo>
                <a:cubicBezTo>
                  <a:pt x="425" y="94"/>
                  <a:pt x="425" y="93"/>
                  <a:pt x="421" y="92"/>
                </a:cubicBezTo>
                <a:cubicBezTo>
                  <a:pt x="421" y="92"/>
                  <a:pt x="418" y="92"/>
                  <a:pt x="417" y="91"/>
                </a:cubicBezTo>
                <a:cubicBezTo>
                  <a:pt x="412" y="89"/>
                  <a:pt x="409" y="87"/>
                  <a:pt x="403" y="84"/>
                </a:cubicBezTo>
                <a:cubicBezTo>
                  <a:pt x="405" y="86"/>
                  <a:pt x="409" y="87"/>
                  <a:pt x="409" y="89"/>
                </a:cubicBezTo>
                <a:cubicBezTo>
                  <a:pt x="399" y="84"/>
                  <a:pt x="390" y="80"/>
                  <a:pt x="382" y="76"/>
                </a:cubicBezTo>
                <a:cubicBezTo>
                  <a:pt x="380" y="74"/>
                  <a:pt x="378" y="73"/>
                  <a:pt x="374" y="72"/>
                </a:cubicBezTo>
                <a:cubicBezTo>
                  <a:pt x="374" y="72"/>
                  <a:pt x="373" y="71"/>
                  <a:pt x="373" y="71"/>
                </a:cubicBezTo>
                <a:cubicBezTo>
                  <a:pt x="371" y="69"/>
                  <a:pt x="366" y="68"/>
                  <a:pt x="364" y="66"/>
                </a:cubicBezTo>
                <a:cubicBezTo>
                  <a:pt x="363" y="66"/>
                  <a:pt x="363" y="66"/>
                  <a:pt x="363" y="66"/>
                </a:cubicBezTo>
                <a:cubicBezTo>
                  <a:pt x="363" y="66"/>
                  <a:pt x="363" y="66"/>
                  <a:pt x="363" y="66"/>
                </a:cubicBezTo>
                <a:cubicBezTo>
                  <a:pt x="363" y="66"/>
                  <a:pt x="363" y="66"/>
                  <a:pt x="364" y="66"/>
                </a:cubicBezTo>
                <a:cubicBezTo>
                  <a:pt x="361" y="64"/>
                  <a:pt x="356" y="62"/>
                  <a:pt x="352" y="60"/>
                </a:cubicBezTo>
                <a:cubicBezTo>
                  <a:pt x="347" y="57"/>
                  <a:pt x="342" y="54"/>
                  <a:pt x="340" y="52"/>
                </a:cubicBezTo>
                <a:cubicBezTo>
                  <a:pt x="339" y="52"/>
                  <a:pt x="338" y="51"/>
                  <a:pt x="338" y="51"/>
                </a:cubicBezTo>
                <a:cubicBezTo>
                  <a:pt x="334" y="49"/>
                  <a:pt x="328" y="46"/>
                  <a:pt x="324" y="44"/>
                </a:cubicBezTo>
                <a:cubicBezTo>
                  <a:pt x="323" y="43"/>
                  <a:pt x="321" y="42"/>
                  <a:pt x="318" y="42"/>
                </a:cubicBezTo>
                <a:cubicBezTo>
                  <a:pt x="317" y="41"/>
                  <a:pt x="316" y="41"/>
                  <a:pt x="314" y="40"/>
                </a:cubicBezTo>
                <a:cubicBezTo>
                  <a:pt x="314" y="40"/>
                  <a:pt x="313" y="40"/>
                  <a:pt x="313" y="40"/>
                </a:cubicBezTo>
                <a:cubicBezTo>
                  <a:pt x="313" y="40"/>
                  <a:pt x="313" y="40"/>
                  <a:pt x="313" y="40"/>
                </a:cubicBezTo>
                <a:cubicBezTo>
                  <a:pt x="316" y="42"/>
                  <a:pt x="321" y="45"/>
                  <a:pt x="326" y="47"/>
                </a:cubicBezTo>
                <a:cubicBezTo>
                  <a:pt x="328" y="48"/>
                  <a:pt x="331" y="49"/>
                  <a:pt x="331" y="50"/>
                </a:cubicBezTo>
                <a:cubicBezTo>
                  <a:pt x="338" y="52"/>
                  <a:pt x="333" y="53"/>
                  <a:pt x="338" y="54"/>
                </a:cubicBezTo>
                <a:cubicBezTo>
                  <a:pt x="338" y="54"/>
                  <a:pt x="338" y="54"/>
                  <a:pt x="338" y="54"/>
                </a:cubicBezTo>
                <a:cubicBezTo>
                  <a:pt x="339" y="55"/>
                  <a:pt x="339" y="56"/>
                  <a:pt x="342" y="57"/>
                </a:cubicBezTo>
                <a:cubicBezTo>
                  <a:pt x="345" y="59"/>
                  <a:pt x="349" y="60"/>
                  <a:pt x="351" y="62"/>
                </a:cubicBezTo>
                <a:cubicBezTo>
                  <a:pt x="353" y="63"/>
                  <a:pt x="354" y="63"/>
                  <a:pt x="356" y="63"/>
                </a:cubicBezTo>
                <a:cubicBezTo>
                  <a:pt x="356" y="64"/>
                  <a:pt x="354" y="64"/>
                  <a:pt x="357" y="65"/>
                </a:cubicBezTo>
                <a:cubicBezTo>
                  <a:pt x="357" y="66"/>
                  <a:pt x="361" y="67"/>
                  <a:pt x="361" y="68"/>
                </a:cubicBezTo>
                <a:cubicBezTo>
                  <a:pt x="361" y="68"/>
                  <a:pt x="360" y="68"/>
                  <a:pt x="360" y="68"/>
                </a:cubicBezTo>
                <a:cubicBezTo>
                  <a:pt x="358" y="67"/>
                  <a:pt x="359" y="68"/>
                  <a:pt x="359" y="69"/>
                </a:cubicBezTo>
                <a:cubicBezTo>
                  <a:pt x="355" y="68"/>
                  <a:pt x="352" y="66"/>
                  <a:pt x="352" y="66"/>
                </a:cubicBezTo>
                <a:cubicBezTo>
                  <a:pt x="352" y="64"/>
                  <a:pt x="350" y="63"/>
                  <a:pt x="346" y="62"/>
                </a:cubicBezTo>
                <a:cubicBezTo>
                  <a:pt x="344" y="62"/>
                  <a:pt x="342" y="61"/>
                  <a:pt x="341" y="60"/>
                </a:cubicBezTo>
                <a:cubicBezTo>
                  <a:pt x="340" y="59"/>
                  <a:pt x="338" y="58"/>
                  <a:pt x="336" y="58"/>
                </a:cubicBezTo>
                <a:cubicBezTo>
                  <a:pt x="336" y="58"/>
                  <a:pt x="336" y="58"/>
                  <a:pt x="335" y="58"/>
                </a:cubicBezTo>
                <a:cubicBezTo>
                  <a:pt x="332" y="56"/>
                  <a:pt x="328" y="54"/>
                  <a:pt x="324" y="53"/>
                </a:cubicBezTo>
                <a:cubicBezTo>
                  <a:pt x="324" y="53"/>
                  <a:pt x="324" y="53"/>
                  <a:pt x="324" y="53"/>
                </a:cubicBezTo>
                <a:cubicBezTo>
                  <a:pt x="324" y="53"/>
                  <a:pt x="324" y="53"/>
                  <a:pt x="324" y="53"/>
                </a:cubicBezTo>
                <a:cubicBezTo>
                  <a:pt x="324" y="53"/>
                  <a:pt x="324" y="53"/>
                  <a:pt x="324" y="53"/>
                </a:cubicBezTo>
                <a:cubicBezTo>
                  <a:pt x="322" y="51"/>
                  <a:pt x="319" y="50"/>
                  <a:pt x="317" y="49"/>
                </a:cubicBezTo>
                <a:cubicBezTo>
                  <a:pt x="313" y="48"/>
                  <a:pt x="310" y="46"/>
                  <a:pt x="306" y="44"/>
                </a:cubicBezTo>
                <a:cubicBezTo>
                  <a:pt x="307" y="46"/>
                  <a:pt x="317" y="49"/>
                  <a:pt x="315" y="51"/>
                </a:cubicBezTo>
                <a:cubicBezTo>
                  <a:pt x="314" y="50"/>
                  <a:pt x="314" y="51"/>
                  <a:pt x="314" y="52"/>
                </a:cubicBezTo>
                <a:cubicBezTo>
                  <a:pt x="314" y="52"/>
                  <a:pt x="314" y="52"/>
                  <a:pt x="315" y="52"/>
                </a:cubicBezTo>
                <a:cubicBezTo>
                  <a:pt x="317" y="53"/>
                  <a:pt x="319" y="53"/>
                  <a:pt x="322" y="54"/>
                </a:cubicBezTo>
                <a:cubicBezTo>
                  <a:pt x="322" y="55"/>
                  <a:pt x="323" y="55"/>
                  <a:pt x="324" y="55"/>
                </a:cubicBezTo>
                <a:cubicBezTo>
                  <a:pt x="325" y="56"/>
                  <a:pt x="326" y="56"/>
                  <a:pt x="326" y="57"/>
                </a:cubicBezTo>
                <a:cubicBezTo>
                  <a:pt x="332" y="59"/>
                  <a:pt x="336" y="62"/>
                  <a:pt x="340" y="65"/>
                </a:cubicBezTo>
                <a:cubicBezTo>
                  <a:pt x="338" y="65"/>
                  <a:pt x="336" y="63"/>
                  <a:pt x="334" y="63"/>
                </a:cubicBezTo>
                <a:cubicBezTo>
                  <a:pt x="334" y="64"/>
                  <a:pt x="338" y="65"/>
                  <a:pt x="339" y="66"/>
                </a:cubicBezTo>
                <a:cubicBezTo>
                  <a:pt x="339" y="66"/>
                  <a:pt x="339" y="66"/>
                  <a:pt x="338" y="66"/>
                </a:cubicBezTo>
                <a:cubicBezTo>
                  <a:pt x="338" y="66"/>
                  <a:pt x="338" y="66"/>
                  <a:pt x="338" y="66"/>
                </a:cubicBezTo>
                <a:cubicBezTo>
                  <a:pt x="338" y="66"/>
                  <a:pt x="338" y="67"/>
                  <a:pt x="337" y="66"/>
                </a:cubicBezTo>
                <a:cubicBezTo>
                  <a:pt x="334" y="65"/>
                  <a:pt x="333" y="65"/>
                  <a:pt x="332" y="65"/>
                </a:cubicBezTo>
                <a:cubicBezTo>
                  <a:pt x="331" y="65"/>
                  <a:pt x="333" y="66"/>
                  <a:pt x="334" y="67"/>
                </a:cubicBezTo>
                <a:cubicBezTo>
                  <a:pt x="337" y="68"/>
                  <a:pt x="340" y="69"/>
                  <a:pt x="341" y="70"/>
                </a:cubicBezTo>
                <a:cubicBezTo>
                  <a:pt x="343" y="72"/>
                  <a:pt x="345" y="72"/>
                  <a:pt x="347" y="72"/>
                </a:cubicBezTo>
                <a:cubicBezTo>
                  <a:pt x="349" y="73"/>
                  <a:pt x="351" y="74"/>
                  <a:pt x="355" y="76"/>
                </a:cubicBezTo>
                <a:cubicBezTo>
                  <a:pt x="353" y="74"/>
                  <a:pt x="351" y="73"/>
                  <a:pt x="347" y="72"/>
                </a:cubicBezTo>
                <a:cubicBezTo>
                  <a:pt x="345" y="71"/>
                  <a:pt x="343" y="70"/>
                  <a:pt x="341" y="68"/>
                </a:cubicBezTo>
                <a:cubicBezTo>
                  <a:pt x="339" y="68"/>
                  <a:pt x="339" y="67"/>
                  <a:pt x="341" y="67"/>
                </a:cubicBezTo>
                <a:cubicBezTo>
                  <a:pt x="343" y="68"/>
                  <a:pt x="346" y="69"/>
                  <a:pt x="347" y="68"/>
                </a:cubicBezTo>
                <a:cubicBezTo>
                  <a:pt x="347" y="69"/>
                  <a:pt x="348" y="69"/>
                  <a:pt x="349" y="69"/>
                </a:cubicBezTo>
                <a:cubicBezTo>
                  <a:pt x="349" y="70"/>
                  <a:pt x="351" y="71"/>
                  <a:pt x="353" y="72"/>
                </a:cubicBezTo>
                <a:cubicBezTo>
                  <a:pt x="359" y="75"/>
                  <a:pt x="364" y="78"/>
                  <a:pt x="370" y="81"/>
                </a:cubicBezTo>
                <a:cubicBezTo>
                  <a:pt x="373" y="83"/>
                  <a:pt x="375" y="84"/>
                  <a:pt x="380" y="86"/>
                </a:cubicBezTo>
                <a:cubicBezTo>
                  <a:pt x="382" y="88"/>
                  <a:pt x="388" y="90"/>
                  <a:pt x="390" y="92"/>
                </a:cubicBezTo>
                <a:cubicBezTo>
                  <a:pt x="391" y="93"/>
                  <a:pt x="393" y="94"/>
                  <a:pt x="394" y="95"/>
                </a:cubicBezTo>
                <a:cubicBezTo>
                  <a:pt x="395" y="96"/>
                  <a:pt x="396" y="96"/>
                  <a:pt x="396" y="97"/>
                </a:cubicBezTo>
                <a:cubicBezTo>
                  <a:pt x="397" y="97"/>
                  <a:pt x="397" y="98"/>
                  <a:pt x="398" y="98"/>
                </a:cubicBezTo>
                <a:cubicBezTo>
                  <a:pt x="396" y="97"/>
                  <a:pt x="394" y="96"/>
                  <a:pt x="392" y="95"/>
                </a:cubicBezTo>
                <a:cubicBezTo>
                  <a:pt x="390" y="95"/>
                  <a:pt x="390" y="94"/>
                  <a:pt x="388" y="94"/>
                </a:cubicBezTo>
                <a:cubicBezTo>
                  <a:pt x="387" y="93"/>
                  <a:pt x="385" y="92"/>
                  <a:pt x="384" y="92"/>
                </a:cubicBezTo>
                <a:cubicBezTo>
                  <a:pt x="384" y="92"/>
                  <a:pt x="384" y="93"/>
                  <a:pt x="383" y="93"/>
                </a:cubicBezTo>
                <a:cubicBezTo>
                  <a:pt x="380" y="91"/>
                  <a:pt x="378" y="90"/>
                  <a:pt x="374" y="88"/>
                </a:cubicBezTo>
                <a:cubicBezTo>
                  <a:pt x="372" y="87"/>
                  <a:pt x="370" y="87"/>
                  <a:pt x="369" y="86"/>
                </a:cubicBezTo>
                <a:cubicBezTo>
                  <a:pt x="369" y="86"/>
                  <a:pt x="370" y="85"/>
                  <a:pt x="369" y="85"/>
                </a:cubicBezTo>
                <a:cubicBezTo>
                  <a:pt x="367" y="84"/>
                  <a:pt x="367" y="85"/>
                  <a:pt x="367" y="85"/>
                </a:cubicBezTo>
                <a:cubicBezTo>
                  <a:pt x="365" y="84"/>
                  <a:pt x="364" y="83"/>
                  <a:pt x="362" y="83"/>
                </a:cubicBezTo>
                <a:cubicBezTo>
                  <a:pt x="362" y="83"/>
                  <a:pt x="362" y="83"/>
                  <a:pt x="362" y="83"/>
                </a:cubicBezTo>
                <a:cubicBezTo>
                  <a:pt x="356" y="78"/>
                  <a:pt x="346" y="74"/>
                  <a:pt x="338" y="70"/>
                </a:cubicBezTo>
                <a:cubicBezTo>
                  <a:pt x="334" y="67"/>
                  <a:pt x="330" y="65"/>
                  <a:pt x="326" y="63"/>
                </a:cubicBezTo>
                <a:cubicBezTo>
                  <a:pt x="324" y="61"/>
                  <a:pt x="321" y="60"/>
                  <a:pt x="318" y="59"/>
                </a:cubicBezTo>
                <a:cubicBezTo>
                  <a:pt x="317" y="58"/>
                  <a:pt x="317" y="57"/>
                  <a:pt x="314" y="57"/>
                </a:cubicBezTo>
                <a:cubicBezTo>
                  <a:pt x="309" y="56"/>
                  <a:pt x="312" y="57"/>
                  <a:pt x="312" y="58"/>
                </a:cubicBezTo>
                <a:cubicBezTo>
                  <a:pt x="311" y="57"/>
                  <a:pt x="310" y="57"/>
                  <a:pt x="308" y="56"/>
                </a:cubicBezTo>
                <a:cubicBezTo>
                  <a:pt x="310" y="58"/>
                  <a:pt x="313" y="60"/>
                  <a:pt x="316" y="61"/>
                </a:cubicBezTo>
                <a:cubicBezTo>
                  <a:pt x="315" y="61"/>
                  <a:pt x="314" y="62"/>
                  <a:pt x="316" y="62"/>
                </a:cubicBezTo>
                <a:cubicBezTo>
                  <a:pt x="319" y="64"/>
                  <a:pt x="321" y="65"/>
                  <a:pt x="325" y="66"/>
                </a:cubicBezTo>
                <a:cubicBezTo>
                  <a:pt x="325" y="66"/>
                  <a:pt x="325" y="66"/>
                  <a:pt x="325" y="67"/>
                </a:cubicBezTo>
                <a:cubicBezTo>
                  <a:pt x="325" y="67"/>
                  <a:pt x="325" y="67"/>
                  <a:pt x="325" y="67"/>
                </a:cubicBezTo>
                <a:cubicBezTo>
                  <a:pt x="325" y="67"/>
                  <a:pt x="325" y="66"/>
                  <a:pt x="325" y="66"/>
                </a:cubicBezTo>
                <a:cubicBezTo>
                  <a:pt x="325" y="67"/>
                  <a:pt x="322" y="67"/>
                  <a:pt x="327" y="68"/>
                </a:cubicBezTo>
                <a:cubicBezTo>
                  <a:pt x="328" y="69"/>
                  <a:pt x="330" y="70"/>
                  <a:pt x="328" y="70"/>
                </a:cubicBezTo>
                <a:cubicBezTo>
                  <a:pt x="328" y="70"/>
                  <a:pt x="328" y="70"/>
                  <a:pt x="328" y="70"/>
                </a:cubicBezTo>
                <a:cubicBezTo>
                  <a:pt x="328" y="70"/>
                  <a:pt x="328" y="70"/>
                  <a:pt x="328" y="70"/>
                </a:cubicBezTo>
                <a:cubicBezTo>
                  <a:pt x="328" y="70"/>
                  <a:pt x="328" y="70"/>
                  <a:pt x="328" y="70"/>
                </a:cubicBezTo>
                <a:cubicBezTo>
                  <a:pt x="323" y="67"/>
                  <a:pt x="319" y="65"/>
                  <a:pt x="312" y="62"/>
                </a:cubicBezTo>
                <a:cubicBezTo>
                  <a:pt x="311" y="62"/>
                  <a:pt x="310" y="61"/>
                  <a:pt x="309" y="60"/>
                </a:cubicBezTo>
                <a:cubicBezTo>
                  <a:pt x="306" y="60"/>
                  <a:pt x="310" y="62"/>
                  <a:pt x="310" y="62"/>
                </a:cubicBezTo>
                <a:cubicBezTo>
                  <a:pt x="309" y="62"/>
                  <a:pt x="308" y="62"/>
                  <a:pt x="307" y="62"/>
                </a:cubicBezTo>
                <a:cubicBezTo>
                  <a:pt x="303" y="61"/>
                  <a:pt x="301" y="59"/>
                  <a:pt x="298" y="58"/>
                </a:cubicBezTo>
                <a:cubicBezTo>
                  <a:pt x="296" y="57"/>
                  <a:pt x="294" y="55"/>
                  <a:pt x="292" y="55"/>
                </a:cubicBezTo>
                <a:cubicBezTo>
                  <a:pt x="289" y="55"/>
                  <a:pt x="295" y="57"/>
                  <a:pt x="296" y="58"/>
                </a:cubicBezTo>
                <a:cubicBezTo>
                  <a:pt x="296" y="58"/>
                  <a:pt x="296" y="58"/>
                  <a:pt x="296" y="58"/>
                </a:cubicBezTo>
                <a:cubicBezTo>
                  <a:pt x="296" y="58"/>
                  <a:pt x="296" y="58"/>
                  <a:pt x="296" y="58"/>
                </a:cubicBezTo>
                <a:cubicBezTo>
                  <a:pt x="295" y="58"/>
                  <a:pt x="295" y="58"/>
                  <a:pt x="294" y="58"/>
                </a:cubicBezTo>
                <a:cubicBezTo>
                  <a:pt x="297" y="60"/>
                  <a:pt x="302" y="61"/>
                  <a:pt x="304" y="63"/>
                </a:cubicBezTo>
                <a:cubicBezTo>
                  <a:pt x="305" y="63"/>
                  <a:pt x="305" y="64"/>
                  <a:pt x="306" y="64"/>
                </a:cubicBezTo>
                <a:cubicBezTo>
                  <a:pt x="306" y="64"/>
                  <a:pt x="305" y="64"/>
                  <a:pt x="304" y="64"/>
                </a:cubicBezTo>
                <a:cubicBezTo>
                  <a:pt x="304" y="65"/>
                  <a:pt x="304" y="65"/>
                  <a:pt x="305" y="66"/>
                </a:cubicBezTo>
                <a:cubicBezTo>
                  <a:pt x="311" y="69"/>
                  <a:pt x="311" y="69"/>
                  <a:pt x="305" y="69"/>
                </a:cubicBezTo>
                <a:cubicBezTo>
                  <a:pt x="305" y="69"/>
                  <a:pt x="305" y="69"/>
                  <a:pt x="305" y="69"/>
                </a:cubicBezTo>
                <a:cubicBezTo>
                  <a:pt x="305" y="69"/>
                  <a:pt x="305" y="69"/>
                  <a:pt x="305" y="69"/>
                </a:cubicBezTo>
                <a:cubicBezTo>
                  <a:pt x="305" y="69"/>
                  <a:pt x="305" y="69"/>
                  <a:pt x="305" y="69"/>
                </a:cubicBezTo>
                <a:cubicBezTo>
                  <a:pt x="303" y="69"/>
                  <a:pt x="303" y="67"/>
                  <a:pt x="300" y="67"/>
                </a:cubicBezTo>
                <a:cubicBezTo>
                  <a:pt x="298" y="68"/>
                  <a:pt x="301" y="69"/>
                  <a:pt x="302" y="69"/>
                </a:cubicBezTo>
                <a:cubicBezTo>
                  <a:pt x="303" y="70"/>
                  <a:pt x="303" y="71"/>
                  <a:pt x="301" y="70"/>
                </a:cubicBezTo>
                <a:cubicBezTo>
                  <a:pt x="295" y="68"/>
                  <a:pt x="289" y="67"/>
                  <a:pt x="284" y="64"/>
                </a:cubicBezTo>
                <a:cubicBezTo>
                  <a:pt x="284" y="64"/>
                  <a:pt x="283" y="63"/>
                  <a:pt x="284" y="63"/>
                </a:cubicBezTo>
                <a:cubicBezTo>
                  <a:pt x="284" y="63"/>
                  <a:pt x="286" y="64"/>
                  <a:pt x="287" y="64"/>
                </a:cubicBezTo>
                <a:cubicBezTo>
                  <a:pt x="282" y="61"/>
                  <a:pt x="272" y="58"/>
                  <a:pt x="267" y="55"/>
                </a:cubicBezTo>
                <a:cubicBezTo>
                  <a:pt x="265" y="54"/>
                  <a:pt x="262" y="52"/>
                  <a:pt x="258" y="50"/>
                </a:cubicBezTo>
                <a:cubicBezTo>
                  <a:pt x="257" y="50"/>
                  <a:pt x="256" y="49"/>
                  <a:pt x="254" y="49"/>
                </a:cubicBezTo>
                <a:cubicBezTo>
                  <a:pt x="252" y="49"/>
                  <a:pt x="253" y="50"/>
                  <a:pt x="255" y="50"/>
                </a:cubicBezTo>
                <a:cubicBezTo>
                  <a:pt x="259" y="52"/>
                  <a:pt x="255" y="52"/>
                  <a:pt x="255" y="52"/>
                </a:cubicBezTo>
                <a:cubicBezTo>
                  <a:pt x="254" y="52"/>
                  <a:pt x="253" y="52"/>
                  <a:pt x="253" y="52"/>
                </a:cubicBezTo>
                <a:cubicBezTo>
                  <a:pt x="255" y="53"/>
                  <a:pt x="255" y="54"/>
                  <a:pt x="260" y="55"/>
                </a:cubicBezTo>
                <a:cubicBezTo>
                  <a:pt x="261" y="54"/>
                  <a:pt x="259" y="53"/>
                  <a:pt x="259" y="53"/>
                </a:cubicBezTo>
                <a:cubicBezTo>
                  <a:pt x="262" y="54"/>
                  <a:pt x="262" y="55"/>
                  <a:pt x="264" y="55"/>
                </a:cubicBezTo>
                <a:cubicBezTo>
                  <a:pt x="269" y="57"/>
                  <a:pt x="269" y="59"/>
                  <a:pt x="274" y="61"/>
                </a:cubicBezTo>
                <a:cubicBezTo>
                  <a:pt x="276" y="62"/>
                  <a:pt x="278" y="63"/>
                  <a:pt x="280" y="64"/>
                </a:cubicBezTo>
                <a:cubicBezTo>
                  <a:pt x="280" y="64"/>
                  <a:pt x="279" y="65"/>
                  <a:pt x="280" y="66"/>
                </a:cubicBezTo>
                <a:cubicBezTo>
                  <a:pt x="282" y="67"/>
                  <a:pt x="284" y="68"/>
                  <a:pt x="286" y="69"/>
                </a:cubicBezTo>
                <a:cubicBezTo>
                  <a:pt x="286" y="69"/>
                  <a:pt x="287" y="69"/>
                  <a:pt x="287" y="69"/>
                </a:cubicBezTo>
                <a:cubicBezTo>
                  <a:pt x="285" y="68"/>
                  <a:pt x="283" y="67"/>
                  <a:pt x="281" y="66"/>
                </a:cubicBezTo>
                <a:cubicBezTo>
                  <a:pt x="286" y="66"/>
                  <a:pt x="287" y="68"/>
                  <a:pt x="290" y="69"/>
                </a:cubicBezTo>
                <a:cubicBezTo>
                  <a:pt x="291" y="71"/>
                  <a:pt x="297" y="73"/>
                  <a:pt x="300" y="74"/>
                </a:cubicBezTo>
                <a:cubicBezTo>
                  <a:pt x="300" y="75"/>
                  <a:pt x="301" y="75"/>
                  <a:pt x="302" y="75"/>
                </a:cubicBezTo>
                <a:cubicBezTo>
                  <a:pt x="302" y="75"/>
                  <a:pt x="302" y="75"/>
                  <a:pt x="302" y="75"/>
                </a:cubicBezTo>
                <a:cubicBezTo>
                  <a:pt x="302" y="75"/>
                  <a:pt x="302" y="75"/>
                  <a:pt x="302" y="75"/>
                </a:cubicBezTo>
                <a:cubicBezTo>
                  <a:pt x="302" y="75"/>
                  <a:pt x="302" y="75"/>
                  <a:pt x="302" y="75"/>
                </a:cubicBezTo>
                <a:cubicBezTo>
                  <a:pt x="306" y="77"/>
                  <a:pt x="308" y="79"/>
                  <a:pt x="313" y="80"/>
                </a:cubicBezTo>
                <a:cubicBezTo>
                  <a:pt x="313" y="80"/>
                  <a:pt x="313" y="80"/>
                  <a:pt x="313" y="80"/>
                </a:cubicBezTo>
                <a:cubicBezTo>
                  <a:pt x="313" y="80"/>
                  <a:pt x="313" y="80"/>
                  <a:pt x="313" y="80"/>
                </a:cubicBezTo>
                <a:cubicBezTo>
                  <a:pt x="314" y="81"/>
                  <a:pt x="316" y="82"/>
                  <a:pt x="318" y="83"/>
                </a:cubicBezTo>
                <a:cubicBezTo>
                  <a:pt x="319" y="84"/>
                  <a:pt x="322" y="85"/>
                  <a:pt x="325" y="86"/>
                </a:cubicBezTo>
                <a:cubicBezTo>
                  <a:pt x="327" y="87"/>
                  <a:pt x="328" y="88"/>
                  <a:pt x="330" y="89"/>
                </a:cubicBezTo>
                <a:cubicBezTo>
                  <a:pt x="330" y="89"/>
                  <a:pt x="330" y="90"/>
                  <a:pt x="330" y="90"/>
                </a:cubicBezTo>
                <a:cubicBezTo>
                  <a:pt x="332" y="91"/>
                  <a:pt x="335" y="92"/>
                  <a:pt x="334" y="93"/>
                </a:cubicBezTo>
                <a:cubicBezTo>
                  <a:pt x="328" y="90"/>
                  <a:pt x="324" y="88"/>
                  <a:pt x="317" y="85"/>
                </a:cubicBezTo>
                <a:cubicBezTo>
                  <a:pt x="306" y="80"/>
                  <a:pt x="296" y="74"/>
                  <a:pt x="285" y="69"/>
                </a:cubicBezTo>
                <a:cubicBezTo>
                  <a:pt x="284" y="68"/>
                  <a:pt x="282" y="68"/>
                  <a:pt x="281" y="67"/>
                </a:cubicBezTo>
                <a:cubicBezTo>
                  <a:pt x="280" y="67"/>
                  <a:pt x="280" y="67"/>
                  <a:pt x="279" y="66"/>
                </a:cubicBezTo>
                <a:cubicBezTo>
                  <a:pt x="273" y="64"/>
                  <a:pt x="268" y="61"/>
                  <a:pt x="262" y="58"/>
                </a:cubicBezTo>
                <a:cubicBezTo>
                  <a:pt x="256" y="55"/>
                  <a:pt x="249" y="52"/>
                  <a:pt x="245" y="49"/>
                </a:cubicBezTo>
                <a:cubicBezTo>
                  <a:pt x="244" y="48"/>
                  <a:pt x="241" y="47"/>
                  <a:pt x="239" y="45"/>
                </a:cubicBezTo>
                <a:cubicBezTo>
                  <a:pt x="240" y="46"/>
                  <a:pt x="241" y="46"/>
                  <a:pt x="242" y="46"/>
                </a:cubicBezTo>
                <a:cubicBezTo>
                  <a:pt x="242" y="45"/>
                  <a:pt x="240" y="45"/>
                  <a:pt x="238" y="44"/>
                </a:cubicBezTo>
                <a:cubicBezTo>
                  <a:pt x="237" y="44"/>
                  <a:pt x="238" y="45"/>
                  <a:pt x="238" y="45"/>
                </a:cubicBezTo>
                <a:cubicBezTo>
                  <a:pt x="237" y="45"/>
                  <a:pt x="236" y="44"/>
                  <a:pt x="233" y="44"/>
                </a:cubicBezTo>
                <a:cubicBezTo>
                  <a:pt x="238" y="46"/>
                  <a:pt x="239" y="47"/>
                  <a:pt x="243" y="49"/>
                </a:cubicBezTo>
                <a:cubicBezTo>
                  <a:pt x="245" y="50"/>
                  <a:pt x="246" y="51"/>
                  <a:pt x="248" y="52"/>
                </a:cubicBezTo>
                <a:cubicBezTo>
                  <a:pt x="252" y="55"/>
                  <a:pt x="258" y="58"/>
                  <a:pt x="262" y="60"/>
                </a:cubicBezTo>
                <a:cubicBezTo>
                  <a:pt x="261" y="60"/>
                  <a:pt x="262" y="61"/>
                  <a:pt x="262" y="61"/>
                </a:cubicBezTo>
                <a:cubicBezTo>
                  <a:pt x="263" y="62"/>
                  <a:pt x="263" y="63"/>
                  <a:pt x="262" y="63"/>
                </a:cubicBezTo>
                <a:cubicBezTo>
                  <a:pt x="260" y="63"/>
                  <a:pt x="258" y="62"/>
                  <a:pt x="257" y="61"/>
                </a:cubicBezTo>
                <a:cubicBezTo>
                  <a:pt x="254" y="60"/>
                  <a:pt x="250" y="59"/>
                  <a:pt x="246" y="57"/>
                </a:cubicBezTo>
                <a:cubicBezTo>
                  <a:pt x="242" y="56"/>
                  <a:pt x="240" y="56"/>
                  <a:pt x="238" y="57"/>
                </a:cubicBezTo>
                <a:cubicBezTo>
                  <a:pt x="238" y="57"/>
                  <a:pt x="236" y="57"/>
                  <a:pt x="235" y="56"/>
                </a:cubicBezTo>
                <a:cubicBezTo>
                  <a:pt x="234" y="55"/>
                  <a:pt x="234" y="55"/>
                  <a:pt x="236" y="55"/>
                </a:cubicBezTo>
                <a:cubicBezTo>
                  <a:pt x="239" y="56"/>
                  <a:pt x="238" y="54"/>
                  <a:pt x="240" y="54"/>
                </a:cubicBezTo>
                <a:cubicBezTo>
                  <a:pt x="236" y="53"/>
                  <a:pt x="232" y="52"/>
                  <a:pt x="228" y="50"/>
                </a:cubicBezTo>
                <a:cubicBezTo>
                  <a:pt x="229" y="52"/>
                  <a:pt x="230" y="52"/>
                  <a:pt x="230" y="53"/>
                </a:cubicBezTo>
                <a:cubicBezTo>
                  <a:pt x="228" y="53"/>
                  <a:pt x="223" y="51"/>
                  <a:pt x="224" y="53"/>
                </a:cubicBezTo>
                <a:cubicBezTo>
                  <a:pt x="225" y="55"/>
                  <a:pt x="225" y="55"/>
                  <a:pt x="221" y="55"/>
                </a:cubicBezTo>
                <a:cubicBezTo>
                  <a:pt x="225" y="57"/>
                  <a:pt x="228" y="58"/>
                  <a:pt x="232" y="59"/>
                </a:cubicBezTo>
                <a:cubicBezTo>
                  <a:pt x="232" y="59"/>
                  <a:pt x="233" y="59"/>
                  <a:pt x="233" y="59"/>
                </a:cubicBezTo>
                <a:cubicBezTo>
                  <a:pt x="233" y="59"/>
                  <a:pt x="233" y="60"/>
                  <a:pt x="232" y="60"/>
                </a:cubicBezTo>
                <a:cubicBezTo>
                  <a:pt x="230" y="60"/>
                  <a:pt x="232" y="60"/>
                  <a:pt x="233" y="61"/>
                </a:cubicBezTo>
                <a:cubicBezTo>
                  <a:pt x="234" y="61"/>
                  <a:pt x="234" y="61"/>
                  <a:pt x="234" y="61"/>
                </a:cubicBezTo>
                <a:cubicBezTo>
                  <a:pt x="234" y="61"/>
                  <a:pt x="234" y="62"/>
                  <a:pt x="236" y="62"/>
                </a:cubicBezTo>
                <a:cubicBezTo>
                  <a:pt x="238" y="63"/>
                  <a:pt x="238" y="64"/>
                  <a:pt x="236" y="64"/>
                </a:cubicBezTo>
                <a:cubicBezTo>
                  <a:pt x="235" y="64"/>
                  <a:pt x="238" y="65"/>
                  <a:pt x="238" y="65"/>
                </a:cubicBezTo>
                <a:cubicBezTo>
                  <a:pt x="236" y="65"/>
                  <a:pt x="235" y="64"/>
                  <a:pt x="234" y="63"/>
                </a:cubicBezTo>
                <a:cubicBezTo>
                  <a:pt x="232" y="62"/>
                  <a:pt x="228" y="60"/>
                  <a:pt x="225" y="58"/>
                </a:cubicBezTo>
                <a:cubicBezTo>
                  <a:pt x="224" y="58"/>
                  <a:pt x="222" y="57"/>
                  <a:pt x="220" y="56"/>
                </a:cubicBezTo>
                <a:cubicBezTo>
                  <a:pt x="219" y="55"/>
                  <a:pt x="218" y="55"/>
                  <a:pt x="217" y="54"/>
                </a:cubicBezTo>
                <a:cubicBezTo>
                  <a:pt x="216" y="54"/>
                  <a:pt x="215" y="53"/>
                  <a:pt x="215" y="53"/>
                </a:cubicBezTo>
                <a:cubicBezTo>
                  <a:pt x="215" y="53"/>
                  <a:pt x="214" y="52"/>
                  <a:pt x="213" y="52"/>
                </a:cubicBezTo>
                <a:cubicBezTo>
                  <a:pt x="212" y="53"/>
                  <a:pt x="211" y="52"/>
                  <a:pt x="210" y="52"/>
                </a:cubicBezTo>
                <a:cubicBezTo>
                  <a:pt x="210" y="52"/>
                  <a:pt x="211" y="52"/>
                  <a:pt x="212" y="53"/>
                </a:cubicBezTo>
                <a:cubicBezTo>
                  <a:pt x="213" y="53"/>
                  <a:pt x="214" y="54"/>
                  <a:pt x="216" y="54"/>
                </a:cubicBezTo>
                <a:cubicBezTo>
                  <a:pt x="221" y="57"/>
                  <a:pt x="225" y="60"/>
                  <a:pt x="233" y="63"/>
                </a:cubicBezTo>
                <a:cubicBezTo>
                  <a:pt x="237" y="67"/>
                  <a:pt x="244" y="70"/>
                  <a:pt x="250" y="73"/>
                </a:cubicBezTo>
                <a:cubicBezTo>
                  <a:pt x="253" y="74"/>
                  <a:pt x="255" y="76"/>
                  <a:pt x="258" y="77"/>
                </a:cubicBezTo>
                <a:cubicBezTo>
                  <a:pt x="259" y="79"/>
                  <a:pt x="263" y="80"/>
                  <a:pt x="266" y="82"/>
                </a:cubicBezTo>
                <a:cubicBezTo>
                  <a:pt x="262" y="81"/>
                  <a:pt x="258" y="81"/>
                  <a:pt x="253" y="79"/>
                </a:cubicBezTo>
                <a:cubicBezTo>
                  <a:pt x="248" y="77"/>
                  <a:pt x="243" y="75"/>
                  <a:pt x="239" y="73"/>
                </a:cubicBezTo>
                <a:cubicBezTo>
                  <a:pt x="233" y="69"/>
                  <a:pt x="228" y="66"/>
                  <a:pt x="220" y="63"/>
                </a:cubicBezTo>
                <a:cubicBezTo>
                  <a:pt x="217" y="61"/>
                  <a:pt x="212" y="60"/>
                  <a:pt x="208" y="59"/>
                </a:cubicBezTo>
                <a:cubicBezTo>
                  <a:pt x="207" y="60"/>
                  <a:pt x="211" y="62"/>
                  <a:pt x="214" y="63"/>
                </a:cubicBezTo>
                <a:cubicBezTo>
                  <a:pt x="216" y="63"/>
                  <a:pt x="219" y="64"/>
                  <a:pt x="219" y="65"/>
                </a:cubicBezTo>
                <a:cubicBezTo>
                  <a:pt x="219" y="65"/>
                  <a:pt x="217" y="65"/>
                  <a:pt x="215" y="65"/>
                </a:cubicBezTo>
                <a:cubicBezTo>
                  <a:pt x="214" y="65"/>
                  <a:pt x="212" y="64"/>
                  <a:pt x="211" y="65"/>
                </a:cubicBezTo>
                <a:cubicBezTo>
                  <a:pt x="211" y="64"/>
                  <a:pt x="210" y="64"/>
                  <a:pt x="209" y="63"/>
                </a:cubicBezTo>
                <a:cubicBezTo>
                  <a:pt x="209" y="63"/>
                  <a:pt x="209" y="63"/>
                  <a:pt x="209" y="62"/>
                </a:cubicBezTo>
                <a:cubicBezTo>
                  <a:pt x="209" y="62"/>
                  <a:pt x="209" y="62"/>
                  <a:pt x="209" y="62"/>
                </a:cubicBezTo>
                <a:cubicBezTo>
                  <a:pt x="210" y="63"/>
                  <a:pt x="212" y="64"/>
                  <a:pt x="212" y="63"/>
                </a:cubicBezTo>
                <a:cubicBezTo>
                  <a:pt x="212" y="63"/>
                  <a:pt x="212" y="62"/>
                  <a:pt x="208" y="61"/>
                </a:cubicBezTo>
                <a:cubicBezTo>
                  <a:pt x="208" y="61"/>
                  <a:pt x="207" y="61"/>
                  <a:pt x="207" y="61"/>
                </a:cubicBezTo>
                <a:cubicBezTo>
                  <a:pt x="205" y="60"/>
                  <a:pt x="203" y="59"/>
                  <a:pt x="201" y="58"/>
                </a:cubicBezTo>
                <a:cubicBezTo>
                  <a:pt x="201" y="58"/>
                  <a:pt x="200" y="58"/>
                  <a:pt x="200" y="58"/>
                </a:cubicBezTo>
                <a:cubicBezTo>
                  <a:pt x="202" y="59"/>
                  <a:pt x="204" y="60"/>
                  <a:pt x="206" y="61"/>
                </a:cubicBezTo>
                <a:cubicBezTo>
                  <a:pt x="207" y="62"/>
                  <a:pt x="207" y="62"/>
                  <a:pt x="205" y="62"/>
                </a:cubicBezTo>
                <a:cubicBezTo>
                  <a:pt x="203" y="62"/>
                  <a:pt x="202" y="62"/>
                  <a:pt x="201" y="62"/>
                </a:cubicBezTo>
                <a:cubicBezTo>
                  <a:pt x="200" y="61"/>
                  <a:pt x="199" y="60"/>
                  <a:pt x="195" y="59"/>
                </a:cubicBezTo>
                <a:cubicBezTo>
                  <a:pt x="196" y="60"/>
                  <a:pt x="197" y="61"/>
                  <a:pt x="198" y="62"/>
                </a:cubicBezTo>
                <a:cubicBezTo>
                  <a:pt x="199" y="64"/>
                  <a:pt x="203" y="65"/>
                  <a:pt x="207" y="67"/>
                </a:cubicBezTo>
                <a:cubicBezTo>
                  <a:pt x="208" y="68"/>
                  <a:pt x="209" y="68"/>
                  <a:pt x="211" y="69"/>
                </a:cubicBezTo>
                <a:cubicBezTo>
                  <a:pt x="211" y="69"/>
                  <a:pt x="211" y="69"/>
                  <a:pt x="212" y="70"/>
                </a:cubicBezTo>
                <a:cubicBezTo>
                  <a:pt x="212" y="70"/>
                  <a:pt x="213" y="71"/>
                  <a:pt x="215" y="71"/>
                </a:cubicBezTo>
                <a:cubicBezTo>
                  <a:pt x="216" y="72"/>
                  <a:pt x="217" y="72"/>
                  <a:pt x="217" y="72"/>
                </a:cubicBezTo>
                <a:cubicBezTo>
                  <a:pt x="215" y="73"/>
                  <a:pt x="219" y="74"/>
                  <a:pt x="218" y="75"/>
                </a:cubicBezTo>
                <a:cubicBezTo>
                  <a:pt x="217" y="74"/>
                  <a:pt x="213" y="73"/>
                  <a:pt x="213" y="74"/>
                </a:cubicBezTo>
                <a:cubicBezTo>
                  <a:pt x="212" y="74"/>
                  <a:pt x="214" y="75"/>
                  <a:pt x="216" y="76"/>
                </a:cubicBezTo>
                <a:cubicBezTo>
                  <a:pt x="218" y="77"/>
                  <a:pt x="219" y="77"/>
                  <a:pt x="220" y="78"/>
                </a:cubicBezTo>
                <a:cubicBezTo>
                  <a:pt x="221" y="80"/>
                  <a:pt x="224" y="82"/>
                  <a:pt x="231" y="83"/>
                </a:cubicBezTo>
                <a:cubicBezTo>
                  <a:pt x="232" y="85"/>
                  <a:pt x="238" y="87"/>
                  <a:pt x="241" y="88"/>
                </a:cubicBezTo>
                <a:cubicBezTo>
                  <a:pt x="246" y="91"/>
                  <a:pt x="252" y="94"/>
                  <a:pt x="258" y="97"/>
                </a:cubicBezTo>
                <a:cubicBezTo>
                  <a:pt x="259" y="98"/>
                  <a:pt x="261" y="99"/>
                  <a:pt x="266" y="101"/>
                </a:cubicBezTo>
                <a:cubicBezTo>
                  <a:pt x="264" y="99"/>
                  <a:pt x="261" y="98"/>
                  <a:pt x="259" y="97"/>
                </a:cubicBezTo>
                <a:cubicBezTo>
                  <a:pt x="257" y="96"/>
                  <a:pt x="256" y="95"/>
                  <a:pt x="254" y="94"/>
                </a:cubicBezTo>
                <a:cubicBezTo>
                  <a:pt x="260" y="96"/>
                  <a:pt x="261" y="98"/>
                  <a:pt x="265" y="99"/>
                </a:cubicBezTo>
                <a:cubicBezTo>
                  <a:pt x="267" y="100"/>
                  <a:pt x="269" y="101"/>
                  <a:pt x="270" y="101"/>
                </a:cubicBezTo>
                <a:cubicBezTo>
                  <a:pt x="270" y="101"/>
                  <a:pt x="270" y="101"/>
                  <a:pt x="270" y="101"/>
                </a:cubicBezTo>
                <a:cubicBezTo>
                  <a:pt x="270" y="102"/>
                  <a:pt x="270" y="102"/>
                  <a:pt x="272" y="103"/>
                </a:cubicBezTo>
                <a:cubicBezTo>
                  <a:pt x="274" y="104"/>
                  <a:pt x="274" y="103"/>
                  <a:pt x="274" y="103"/>
                </a:cubicBezTo>
                <a:cubicBezTo>
                  <a:pt x="277" y="104"/>
                  <a:pt x="280" y="105"/>
                  <a:pt x="282" y="107"/>
                </a:cubicBezTo>
                <a:cubicBezTo>
                  <a:pt x="282" y="107"/>
                  <a:pt x="281" y="107"/>
                  <a:pt x="280" y="106"/>
                </a:cubicBezTo>
                <a:cubicBezTo>
                  <a:pt x="279" y="106"/>
                  <a:pt x="278" y="105"/>
                  <a:pt x="277" y="106"/>
                </a:cubicBezTo>
                <a:cubicBezTo>
                  <a:pt x="273" y="105"/>
                  <a:pt x="270" y="104"/>
                  <a:pt x="269" y="102"/>
                </a:cubicBezTo>
                <a:cubicBezTo>
                  <a:pt x="268" y="102"/>
                  <a:pt x="267" y="101"/>
                  <a:pt x="266" y="101"/>
                </a:cubicBezTo>
                <a:cubicBezTo>
                  <a:pt x="265" y="101"/>
                  <a:pt x="266" y="102"/>
                  <a:pt x="267" y="102"/>
                </a:cubicBezTo>
                <a:cubicBezTo>
                  <a:pt x="266" y="102"/>
                  <a:pt x="265" y="102"/>
                  <a:pt x="265" y="102"/>
                </a:cubicBezTo>
                <a:cubicBezTo>
                  <a:pt x="264" y="102"/>
                  <a:pt x="263" y="101"/>
                  <a:pt x="262" y="101"/>
                </a:cubicBezTo>
                <a:cubicBezTo>
                  <a:pt x="257" y="99"/>
                  <a:pt x="253" y="96"/>
                  <a:pt x="248" y="94"/>
                </a:cubicBezTo>
                <a:cubicBezTo>
                  <a:pt x="248" y="94"/>
                  <a:pt x="248" y="94"/>
                  <a:pt x="248" y="95"/>
                </a:cubicBezTo>
                <a:cubicBezTo>
                  <a:pt x="248" y="95"/>
                  <a:pt x="249" y="95"/>
                  <a:pt x="249" y="95"/>
                </a:cubicBezTo>
                <a:cubicBezTo>
                  <a:pt x="249" y="95"/>
                  <a:pt x="249" y="95"/>
                  <a:pt x="249" y="95"/>
                </a:cubicBezTo>
                <a:cubicBezTo>
                  <a:pt x="249" y="95"/>
                  <a:pt x="249" y="95"/>
                  <a:pt x="249" y="95"/>
                </a:cubicBezTo>
                <a:cubicBezTo>
                  <a:pt x="246" y="95"/>
                  <a:pt x="243" y="94"/>
                  <a:pt x="242" y="92"/>
                </a:cubicBezTo>
                <a:cubicBezTo>
                  <a:pt x="241" y="92"/>
                  <a:pt x="239" y="90"/>
                  <a:pt x="236" y="90"/>
                </a:cubicBezTo>
                <a:cubicBezTo>
                  <a:pt x="235" y="90"/>
                  <a:pt x="234" y="90"/>
                  <a:pt x="234" y="90"/>
                </a:cubicBezTo>
                <a:cubicBezTo>
                  <a:pt x="232" y="91"/>
                  <a:pt x="235" y="92"/>
                  <a:pt x="237" y="92"/>
                </a:cubicBezTo>
                <a:cubicBezTo>
                  <a:pt x="244" y="96"/>
                  <a:pt x="253" y="100"/>
                  <a:pt x="260" y="103"/>
                </a:cubicBezTo>
                <a:cubicBezTo>
                  <a:pt x="260" y="103"/>
                  <a:pt x="260" y="103"/>
                  <a:pt x="260" y="103"/>
                </a:cubicBezTo>
                <a:cubicBezTo>
                  <a:pt x="263" y="105"/>
                  <a:pt x="270" y="107"/>
                  <a:pt x="271" y="109"/>
                </a:cubicBezTo>
                <a:cubicBezTo>
                  <a:pt x="261" y="105"/>
                  <a:pt x="252" y="101"/>
                  <a:pt x="243" y="96"/>
                </a:cubicBezTo>
                <a:cubicBezTo>
                  <a:pt x="234" y="91"/>
                  <a:pt x="224" y="87"/>
                  <a:pt x="212" y="82"/>
                </a:cubicBezTo>
                <a:cubicBezTo>
                  <a:pt x="210" y="81"/>
                  <a:pt x="208" y="80"/>
                  <a:pt x="206" y="79"/>
                </a:cubicBezTo>
                <a:cubicBezTo>
                  <a:pt x="202" y="76"/>
                  <a:pt x="195" y="73"/>
                  <a:pt x="190" y="70"/>
                </a:cubicBezTo>
                <a:cubicBezTo>
                  <a:pt x="189" y="70"/>
                  <a:pt x="193" y="71"/>
                  <a:pt x="193" y="72"/>
                </a:cubicBezTo>
                <a:cubicBezTo>
                  <a:pt x="188" y="71"/>
                  <a:pt x="184" y="69"/>
                  <a:pt x="181" y="67"/>
                </a:cubicBezTo>
                <a:cubicBezTo>
                  <a:pt x="179" y="65"/>
                  <a:pt x="177" y="64"/>
                  <a:pt x="171" y="63"/>
                </a:cubicBezTo>
                <a:cubicBezTo>
                  <a:pt x="166" y="62"/>
                  <a:pt x="165" y="60"/>
                  <a:pt x="162" y="59"/>
                </a:cubicBezTo>
                <a:cubicBezTo>
                  <a:pt x="162" y="59"/>
                  <a:pt x="162" y="59"/>
                  <a:pt x="162" y="59"/>
                </a:cubicBezTo>
                <a:cubicBezTo>
                  <a:pt x="157" y="57"/>
                  <a:pt x="153" y="54"/>
                  <a:pt x="149" y="52"/>
                </a:cubicBezTo>
                <a:cubicBezTo>
                  <a:pt x="152" y="53"/>
                  <a:pt x="153" y="54"/>
                  <a:pt x="155" y="55"/>
                </a:cubicBezTo>
                <a:cubicBezTo>
                  <a:pt x="156" y="55"/>
                  <a:pt x="158" y="56"/>
                  <a:pt x="161" y="57"/>
                </a:cubicBezTo>
                <a:cubicBezTo>
                  <a:pt x="160" y="56"/>
                  <a:pt x="159" y="55"/>
                  <a:pt x="156" y="55"/>
                </a:cubicBezTo>
                <a:cubicBezTo>
                  <a:pt x="153" y="53"/>
                  <a:pt x="151" y="52"/>
                  <a:pt x="148" y="50"/>
                </a:cubicBezTo>
                <a:cubicBezTo>
                  <a:pt x="146" y="49"/>
                  <a:pt x="145" y="49"/>
                  <a:pt x="143" y="48"/>
                </a:cubicBezTo>
                <a:cubicBezTo>
                  <a:pt x="143" y="48"/>
                  <a:pt x="142" y="48"/>
                  <a:pt x="142" y="48"/>
                </a:cubicBezTo>
                <a:cubicBezTo>
                  <a:pt x="144" y="49"/>
                  <a:pt x="145" y="49"/>
                  <a:pt x="146" y="50"/>
                </a:cubicBezTo>
                <a:cubicBezTo>
                  <a:pt x="146" y="50"/>
                  <a:pt x="145" y="50"/>
                  <a:pt x="145" y="50"/>
                </a:cubicBezTo>
                <a:cubicBezTo>
                  <a:pt x="140" y="47"/>
                  <a:pt x="132" y="44"/>
                  <a:pt x="129" y="41"/>
                </a:cubicBezTo>
                <a:cubicBezTo>
                  <a:pt x="126" y="40"/>
                  <a:pt x="124" y="39"/>
                  <a:pt x="121" y="38"/>
                </a:cubicBezTo>
                <a:cubicBezTo>
                  <a:pt x="121" y="37"/>
                  <a:pt x="120" y="36"/>
                  <a:pt x="116" y="34"/>
                </a:cubicBezTo>
                <a:cubicBezTo>
                  <a:pt x="113" y="32"/>
                  <a:pt x="106" y="30"/>
                  <a:pt x="100" y="28"/>
                </a:cubicBezTo>
                <a:cubicBezTo>
                  <a:pt x="100" y="28"/>
                  <a:pt x="100" y="28"/>
                  <a:pt x="99" y="28"/>
                </a:cubicBezTo>
                <a:cubicBezTo>
                  <a:pt x="98" y="27"/>
                  <a:pt x="96" y="26"/>
                  <a:pt x="94" y="25"/>
                </a:cubicBezTo>
                <a:cubicBezTo>
                  <a:pt x="92" y="24"/>
                  <a:pt x="94" y="24"/>
                  <a:pt x="96" y="25"/>
                </a:cubicBezTo>
                <a:cubicBezTo>
                  <a:pt x="97" y="25"/>
                  <a:pt x="98" y="26"/>
                  <a:pt x="101" y="27"/>
                </a:cubicBezTo>
                <a:cubicBezTo>
                  <a:pt x="100" y="26"/>
                  <a:pt x="98" y="25"/>
                  <a:pt x="97" y="25"/>
                </a:cubicBezTo>
                <a:cubicBezTo>
                  <a:pt x="96" y="24"/>
                  <a:pt x="95" y="24"/>
                  <a:pt x="94" y="24"/>
                </a:cubicBezTo>
                <a:cubicBezTo>
                  <a:pt x="90" y="21"/>
                  <a:pt x="83" y="17"/>
                  <a:pt x="77" y="14"/>
                </a:cubicBezTo>
                <a:cubicBezTo>
                  <a:pt x="75" y="13"/>
                  <a:pt x="74" y="12"/>
                  <a:pt x="69" y="11"/>
                </a:cubicBezTo>
                <a:cubicBezTo>
                  <a:pt x="70" y="12"/>
                  <a:pt x="73" y="13"/>
                  <a:pt x="76" y="14"/>
                </a:cubicBezTo>
                <a:cubicBezTo>
                  <a:pt x="79" y="16"/>
                  <a:pt x="83" y="18"/>
                  <a:pt x="87" y="20"/>
                </a:cubicBezTo>
                <a:cubicBezTo>
                  <a:pt x="85" y="21"/>
                  <a:pt x="90" y="24"/>
                  <a:pt x="92" y="25"/>
                </a:cubicBezTo>
                <a:cubicBezTo>
                  <a:pt x="93" y="27"/>
                  <a:pt x="96" y="28"/>
                  <a:pt x="98" y="29"/>
                </a:cubicBezTo>
                <a:cubicBezTo>
                  <a:pt x="98" y="30"/>
                  <a:pt x="101" y="31"/>
                  <a:pt x="103" y="31"/>
                </a:cubicBezTo>
                <a:cubicBezTo>
                  <a:pt x="108" y="33"/>
                  <a:pt x="113" y="35"/>
                  <a:pt x="110" y="36"/>
                </a:cubicBezTo>
                <a:cubicBezTo>
                  <a:pt x="109" y="37"/>
                  <a:pt x="111" y="38"/>
                  <a:pt x="115" y="39"/>
                </a:cubicBezTo>
                <a:cubicBezTo>
                  <a:pt x="117" y="40"/>
                  <a:pt x="119" y="41"/>
                  <a:pt x="121" y="42"/>
                </a:cubicBezTo>
                <a:cubicBezTo>
                  <a:pt x="122" y="42"/>
                  <a:pt x="124" y="43"/>
                  <a:pt x="125" y="44"/>
                </a:cubicBezTo>
                <a:cubicBezTo>
                  <a:pt x="125" y="44"/>
                  <a:pt x="126" y="45"/>
                  <a:pt x="128" y="46"/>
                </a:cubicBezTo>
                <a:cubicBezTo>
                  <a:pt x="129" y="46"/>
                  <a:pt x="128" y="45"/>
                  <a:pt x="127" y="44"/>
                </a:cubicBezTo>
                <a:cubicBezTo>
                  <a:pt x="126" y="43"/>
                  <a:pt x="125" y="42"/>
                  <a:pt x="123" y="42"/>
                </a:cubicBezTo>
                <a:cubicBezTo>
                  <a:pt x="121" y="40"/>
                  <a:pt x="121" y="40"/>
                  <a:pt x="123" y="40"/>
                </a:cubicBezTo>
                <a:cubicBezTo>
                  <a:pt x="125" y="40"/>
                  <a:pt x="125" y="41"/>
                  <a:pt x="126" y="41"/>
                </a:cubicBezTo>
                <a:cubicBezTo>
                  <a:pt x="134" y="46"/>
                  <a:pt x="143" y="50"/>
                  <a:pt x="151" y="55"/>
                </a:cubicBezTo>
                <a:cubicBezTo>
                  <a:pt x="149" y="54"/>
                  <a:pt x="146" y="53"/>
                  <a:pt x="145" y="53"/>
                </a:cubicBezTo>
                <a:cubicBezTo>
                  <a:pt x="140" y="50"/>
                  <a:pt x="135" y="49"/>
                  <a:pt x="129" y="49"/>
                </a:cubicBezTo>
                <a:cubicBezTo>
                  <a:pt x="129" y="49"/>
                  <a:pt x="130" y="48"/>
                  <a:pt x="129" y="48"/>
                </a:cubicBezTo>
                <a:cubicBezTo>
                  <a:pt x="129" y="48"/>
                  <a:pt x="128" y="47"/>
                  <a:pt x="127" y="47"/>
                </a:cubicBezTo>
                <a:cubicBezTo>
                  <a:pt x="127" y="48"/>
                  <a:pt x="126" y="48"/>
                  <a:pt x="128" y="49"/>
                </a:cubicBezTo>
                <a:cubicBezTo>
                  <a:pt x="129" y="50"/>
                  <a:pt x="122" y="48"/>
                  <a:pt x="126" y="50"/>
                </a:cubicBezTo>
                <a:cubicBezTo>
                  <a:pt x="128" y="51"/>
                  <a:pt x="132" y="52"/>
                  <a:pt x="132" y="51"/>
                </a:cubicBezTo>
                <a:cubicBezTo>
                  <a:pt x="136" y="49"/>
                  <a:pt x="139" y="52"/>
                  <a:pt x="143" y="53"/>
                </a:cubicBezTo>
                <a:cubicBezTo>
                  <a:pt x="144" y="54"/>
                  <a:pt x="146" y="55"/>
                  <a:pt x="147" y="56"/>
                </a:cubicBezTo>
                <a:cubicBezTo>
                  <a:pt x="151" y="58"/>
                  <a:pt x="154" y="57"/>
                  <a:pt x="157" y="58"/>
                </a:cubicBezTo>
                <a:cubicBezTo>
                  <a:pt x="157" y="58"/>
                  <a:pt x="157" y="58"/>
                  <a:pt x="157" y="58"/>
                </a:cubicBezTo>
                <a:cubicBezTo>
                  <a:pt x="158" y="58"/>
                  <a:pt x="158" y="58"/>
                  <a:pt x="158" y="58"/>
                </a:cubicBezTo>
                <a:cubicBezTo>
                  <a:pt x="161" y="60"/>
                  <a:pt x="157" y="60"/>
                  <a:pt x="159" y="62"/>
                </a:cubicBezTo>
                <a:cubicBezTo>
                  <a:pt x="162" y="64"/>
                  <a:pt x="169" y="67"/>
                  <a:pt x="173" y="70"/>
                </a:cubicBezTo>
                <a:cubicBezTo>
                  <a:pt x="175" y="70"/>
                  <a:pt x="176" y="71"/>
                  <a:pt x="177" y="72"/>
                </a:cubicBezTo>
                <a:cubicBezTo>
                  <a:pt x="183" y="74"/>
                  <a:pt x="185" y="76"/>
                  <a:pt x="188" y="78"/>
                </a:cubicBezTo>
                <a:cubicBezTo>
                  <a:pt x="194" y="80"/>
                  <a:pt x="196" y="82"/>
                  <a:pt x="202" y="85"/>
                </a:cubicBezTo>
                <a:cubicBezTo>
                  <a:pt x="204" y="86"/>
                  <a:pt x="207" y="87"/>
                  <a:pt x="209" y="89"/>
                </a:cubicBezTo>
                <a:cubicBezTo>
                  <a:pt x="215" y="92"/>
                  <a:pt x="222" y="95"/>
                  <a:pt x="228" y="98"/>
                </a:cubicBezTo>
                <a:cubicBezTo>
                  <a:pt x="229" y="99"/>
                  <a:pt x="231" y="100"/>
                  <a:pt x="232" y="100"/>
                </a:cubicBezTo>
                <a:cubicBezTo>
                  <a:pt x="231" y="100"/>
                  <a:pt x="230" y="100"/>
                  <a:pt x="229" y="100"/>
                </a:cubicBezTo>
                <a:cubicBezTo>
                  <a:pt x="224" y="97"/>
                  <a:pt x="219" y="95"/>
                  <a:pt x="213" y="93"/>
                </a:cubicBezTo>
                <a:cubicBezTo>
                  <a:pt x="214" y="93"/>
                  <a:pt x="214" y="93"/>
                  <a:pt x="214" y="94"/>
                </a:cubicBezTo>
                <a:cubicBezTo>
                  <a:pt x="214" y="93"/>
                  <a:pt x="213" y="93"/>
                  <a:pt x="213" y="93"/>
                </a:cubicBezTo>
                <a:cubicBezTo>
                  <a:pt x="207" y="89"/>
                  <a:pt x="200" y="86"/>
                  <a:pt x="194" y="83"/>
                </a:cubicBezTo>
                <a:cubicBezTo>
                  <a:pt x="188" y="80"/>
                  <a:pt x="181" y="77"/>
                  <a:pt x="175" y="74"/>
                </a:cubicBezTo>
                <a:cubicBezTo>
                  <a:pt x="165" y="70"/>
                  <a:pt x="155" y="65"/>
                  <a:pt x="146" y="60"/>
                </a:cubicBezTo>
                <a:cubicBezTo>
                  <a:pt x="144" y="59"/>
                  <a:pt x="141" y="58"/>
                  <a:pt x="138" y="57"/>
                </a:cubicBezTo>
                <a:cubicBezTo>
                  <a:pt x="133" y="53"/>
                  <a:pt x="124" y="50"/>
                  <a:pt x="118" y="46"/>
                </a:cubicBezTo>
                <a:cubicBezTo>
                  <a:pt x="118" y="45"/>
                  <a:pt x="113" y="44"/>
                  <a:pt x="110" y="42"/>
                </a:cubicBezTo>
                <a:cubicBezTo>
                  <a:pt x="109" y="43"/>
                  <a:pt x="114" y="45"/>
                  <a:pt x="116" y="46"/>
                </a:cubicBezTo>
                <a:cubicBezTo>
                  <a:pt x="116" y="46"/>
                  <a:pt x="116" y="46"/>
                  <a:pt x="116" y="46"/>
                </a:cubicBezTo>
                <a:cubicBezTo>
                  <a:pt x="115" y="47"/>
                  <a:pt x="113" y="47"/>
                  <a:pt x="106" y="45"/>
                </a:cubicBezTo>
                <a:cubicBezTo>
                  <a:pt x="108" y="46"/>
                  <a:pt x="108" y="48"/>
                  <a:pt x="112" y="49"/>
                </a:cubicBezTo>
                <a:cubicBezTo>
                  <a:pt x="114" y="49"/>
                  <a:pt x="111" y="47"/>
                  <a:pt x="116" y="49"/>
                </a:cubicBezTo>
                <a:cubicBezTo>
                  <a:pt x="120" y="50"/>
                  <a:pt x="119" y="51"/>
                  <a:pt x="122" y="52"/>
                </a:cubicBezTo>
                <a:cubicBezTo>
                  <a:pt x="122" y="54"/>
                  <a:pt x="117" y="53"/>
                  <a:pt x="117" y="53"/>
                </a:cubicBezTo>
                <a:cubicBezTo>
                  <a:pt x="108" y="51"/>
                  <a:pt x="117" y="54"/>
                  <a:pt x="116" y="54"/>
                </a:cubicBezTo>
                <a:cubicBezTo>
                  <a:pt x="117" y="54"/>
                  <a:pt x="116" y="54"/>
                  <a:pt x="115" y="55"/>
                </a:cubicBezTo>
                <a:cubicBezTo>
                  <a:pt x="115" y="55"/>
                  <a:pt x="114" y="55"/>
                  <a:pt x="113" y="55"/>
                </a:cubicBezTo>
                <a:cubicBezTo>
                  <a:pt x="112" y="54"/>
                  <a:pt x="110" y="53"/>
                  <a:pt x="108" y="52"/>
                </a:cubicBezTo>
                <a:cubicBezTo>
                  <a:pt x="106" y="51"/>
                  <a:pt x="104" y="50"/>
                  <a:pt x="102" y="49"/>
                </a:cubicBezTo>
                <a:cubicBezTo>
                  <a:pt x="98" y="46"/>
                  <a:pt x="90" y="43"/>
                  <a:pt x="82" y="39"/>
                </a:cubicBezTo>
                <a:cubicBezTo>
                  <a:pt x="89" y="43"/>
                  <a:pt x="93" y="46"/>
                  <a:pt x="101" y="49"/>
                </a:cubicBezTo>
                <a:cubicBezTo>
                  <a:pt x="103" y="50"/>
                  <a:pt x="105" y="51"/>
                  <a:pt x="108" y="52"/>
                </a:cubicBezTo>
                <a:cubicBezTo>
                  <a:pt x="109" y="54"/>
                  <a:pt x="111" y="55"/>
                  <a:pt x="113" y="56"/>
                </a:cubicBezTo>
                <a:cubicBezTo>
                  <a:pt x="111" y="56"/>
                  <a:pt x="113" y="57"/>
                  <a:pt x="112" y="57"/>
                </a:cubicBezTo>
                <a:cubicBezTo>
                  <a:pt x="108" y="57"/>
                  <a:pt x="106" y="56"/>
                  <a:pt x="104" y="55"/>
                </a:cubicBezTo>
                <a:cubicBezTo>
                  <a:pt x="93" y="49"/>
                  <a:pt x="82" y="42"/>
                  <a:pt x="71" y="36"/>
                </a:cubicBezTo>
                <a:cubicBezTo>
                  <a:pt x="70" y="36"/>
                  <a:pt x="69" y="35"/>
                  <a:pt x="67" y="35"/>
                </a:cubicBezTo>
                <a:cubicBezTo>
                  <a:pt x="66" y="33"/>
                  <a:pt x="63" y="32"/>
                  <a:pt x="60" y="31"/>
                </a:cubicBezTo>
                <a:cubicBezTo>
                  <a:pt x="60" y="30"/>
                  <a:pt x="60" y="30"/>
                  <a:pt x="60" y="30"/>
                </a:cubicBezTo>
                <a:cubicBezTo>
                  <a:pt x="60" y="30"/>
                  <a:pt x="59" y="30"/>
                  <a:pt x="59" y="29"/>
                </a:cubicBezTo>
                <a:cubicBezTo>
                  <a:pt x="57" y="28"/>
                  <a:pt x="55" y="27"/>
                  <a:pt x="52" y="25"/>
                </a:cubicBezTo>
                <a:cubicBezTo>
                  <a:pt x="51" y="24"/>
                  <a:pt x="51" y="23"/>
                  <a:pt x="44" y="20"/>
                </a:cubicBezTo>
                <a:cubicBezTo>
                  <a:pt x="37" y="18"/>
                  <a:pt x="34" y="15"/>
                  <a:pt x="35" y="13"/>
                </a:cubicBezTo>
                <a:cubicBezTo>
                  <a:pt x="35" y="12"/>
                  <a:pt x="37" y="12"/>
                  <a:pt x="36" y="11"/>
                </a:cubicBezTo>
                <a:cubicBezTo>
                  <a:pt x="33" y="11"/>
                  <a:pt x="30" y="10"/>
                  <a:pt x="27" y="10"/>
                </a:cubicBezTo>
                <a:cubicBezTo>
                  <a:pt x="25" y="9"/>
                  <a:pt x="24" y="8"/>
                  <a:pt x="23" y="8"/>
                </a:cubicBezTo>
                <a:cubicBezTo>
                  <a:pt x="23" y="7"/>
                  <a:pt x="22" y="7"/>
                  <a:pt x="22" y="7"/>
                </a:cubicBezTo>
                <a:cubicBezTo>
                  <a:pt x="19" y="5"/>
                  <a:pt x="17" y="4"/>
                  <a:pt x="14" y="2"/>
                </a:cubicBezTo>
                <a:cubicBezTo>
                  <a:pt x="13" y="2"/>
                  <a:pt x="12" y="1"/>
                  <a:pt x="9" y="0"/>
                </a:cubicBezTo>
                <a:cubicBezTo>
                  <a:pt x="9" y="1"/>
                  <a:pt x="11" y="2"/>
                  <a:pt x="13" y="2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3"/>
                  <a:pt x="12" y="3"/>
                  <a:pt x="12" y="3"/>
                </a:cubicBezTo>
                <a:cubicBezTo>
                  <a:pt x="11" y="3"/>
                  <a:pt x="11" y="3"/>
                  <a:pt x="11" y="3"/>
                </a:cubicBezTo>
                <a:cubicBezTo>
                  <a:pt x="9" y="2"/>
                  <a:pt x="9" y="1"/>
                  <a:pt x="5" y="0"/>
                </a:cubicBezTo>
                <a:cubicBezTo>
                  <a:pt x="5" y="0"/>
                  <a:pt x="7" y="1"/>
                  <a:pt x="10" y="3"/>
                </a:cubicBezTo>
                <a:cubicBezTo>
                  <a:pt x="11" y="3"/>
                  <a:pt x="12" y="4"/>
                  <a:pt x="14" y="5"/>
                </a:cubicBezTo>
                <a:cubicBezTo>
                  <a:pt x="13" y="5"/>
                  <a:pt x="16" y="6"/>
                  <a:pt x="17" y="7"/>
                </a:cubicBezTo>
                <a:cubicBezTo>
                  <a:pt x="17" y="7"/>
                  <a:pt x="17" y="8"/>
                  <a:pt x="18" y="8"/>
                </a:cubicBezTo>
                <a:cubicBezTo>
                  <a:pt x="21" y="9"/>
                  <a:pt x="22" y="11"/>
                  <a:pt x="25" y="12"/>
                </a:cubicBezTo>
                <a:cubicBezTo>
                  <a:pt x="25" y="13"/>
                  <a:pt x="28" y="14"/>
                  <a:pt x="30" y="15"/>
                </a:cubicBezTo>
                <a:cubicBezTo>
                  <a:pt x="31" y="16"/>
                  <a:pt x="33" y="17"/>
                  <a:pt x="33" y="18"/>
                </a:cubicBezTo>
                <a:cubicBezTo>
                  <a:pt x="33" y="18"/>
                  <a:pt x="33" y="18"/>
                  <a:pt x="33" y="18"/>
                </a:cubicBezTo>
                <a:cubicBezTo>
                  <a:pt x="32" y="18"/>
                  <a:pt x="31" y="18"/>
                  <a:pt x="32" y="18"/>
                </a:cubicBezTo>
                <a:cubicBezTo>
                  <a:pt x="33" y="19"/>
                  <a:pt x="35" y="19"/>
                  <a:pt x="36" y="19"/>
                </a:cubicBezTo>
                <a:cubicBezTo>
                  <a:pt x="42" y="22"/>
                  <a:pt x="41" y="23"/>
                  <a:pt x="46" y="26"/>
                </a:cubicBezTo>
                <a:cubicBezTo>
                  <a:pt x="47" y="27"/>
                  <a:pt x="51" y="28"/>
                  <a:pt x="51" y="29"/>
                </a:cubicBezTo>
                <a:cubicBezTo>
                  <a:pt x="42" y="25"/>
                  <a:pt x="34" y="21"/>
                  <a:pt x="28" y="18"/>
                </a:cubicBezTo>
                <a:cubicBezTo>
                  <a:pt x="28" y="17"/>
                  <a:pt x="28" y="17"/>
                  <a:pt x="26" y="16"/>
                </a:cubicBezTo>
                <a:cubicBezTo>
                  <a:pt x="24" y="15"/>
                  <a:pt x="22" y="14"/>
                  <a:pt x="19" y="13"/>
                </a:cubicBezTo>
                <a:cubicBezTo>
                  <a:pt x="20" y="14"/>
                  <a:pt x="21" y="15"/>
                  <a:pt x="23" y="16"/>
                </a:cubicBezTo>
                <a:cubicBezTo>
                  <a:pt x="24" y="16"/>
                  <a:pt x="25" y="17"/>
                  <a:pt x="26" y="17"/>
                </a:cubicBezTo>
                <a:cubicBezTo>
                  <a:pt x="26" y="18"/>
                  <a:pt x="29" y="19"/>
                  <a:pt x="29" y="20"/>
                </a:cubicBezTo>
                <a:cubicBezTo>
                  <a:pt x="28" y="19"/>
                  <a:pt x="27" y="19"/>
                  <a:pt x="25" y="18"/>
                </a:cubicBezTo>
                <a:cubicBezTo>
                  <a:pt x="23" y="18"/>
                  <a:pt x="25" y="19"/>
                  <a:pt x="26" y="20"/>
                </a:cubicBezTo>
                <a:cubicBezTo>
                  <a:pt x="28" y="21"/>
                  <a:pt x="31" y="22"/>
                  <a:pt x="35" y="23"/>
                </a:cubicBezTo>
                <a:cubicBezTo>
                  <a:pt x="37" y="25"/>
                  <a:pt x="41" y="28"/>
                  <a:pt x="46" y="30"/>
                </a:cubicBezTo>
                <a:cubicBezTo>
                  <a:pt x="50" y="32"/>
                  <a:pt x="43" y="31"/>
                  <a:pt x="43" y="33"/>
                </a:cubicBezTo>
                <a:cubicBezTo>
                  <a:pt x="42" y="33"/>
                  <a:pt x="41" y="33"/>
                  <a:pt x="39" y="32"/>
                </a:cubicBezTo>
                <a:cubicBezTo>
                  <a:pt x="35" y="30"/>
                  <a:pt x="31" y="28"/>
                  <a:pt x="29" y="26"/>
                </a:cubicBezTo>
                <a:cubicBezTo>
                  <a:pt x="31" y="25"/>
                  <a:pt x="33" y="27"/>
                  <a:pt x="35" y="27"/>
                </a:cubicBezTo>
                <a:cubicBezTo>
                  <a:pt x="33" y="26"/>
                  <a:pt x="32" y="24"/>
                  <a:pt x="28" y="24"/>
                </a:cubicBezTo>
                <a:cubicBezTo>
                  <a:pt x="25" y="23"/>
                  <a:pt x="28" y="25"/>
                  <a:pt x="27" y="25"/>
                </a:cubicBezTo>
                <a:cubicBezTo>
                  <a:pt x="22" y="24"/>
                  <a:pt x="22" y="25"/>
                  <a:pt x="24" y="26"/>
                </a:cubicBezTo>
                <a:cubicBezTo>
                  <a:pt x="28" y="28"/>
                  <a:pt x="32" y="30"/>
                  <a:pt x="36" y="32"/>
                </a:cubicBezTo>
                <a:cubicBezTo>
                  <a:pt x="37" y="33"/>
                  <a:pt x="41" y="34"/>
                  <a:pt x="40" y="35"/>
                </a:cubicBezTo>
                <a:cubicBezTo>
                  <a:pt x="36" y="34"/>
                  <a:pt x="40" y="36"/>
                  <a:pt x="39" y="36"/>
                </a:cubicBezTo>
                <a:cubicBezTo>
                  <a:pt x="36" y="36"/>
                  <a:pt x="35" y="35"/>
                  <a:pt x="33" y="35"/>
                </a:cubicBezTo>
                <a:cubicBezTo>
                  <a:pt x="27" y="33"/>
                  <a:pt x="26" y="31"/>
                  <a:pt x="19" y="29"/>
                </a:cubicBezTo>
                <a:cubicBezTo>
                  <a:pt x="20" y="30"/>
                  <a:pt x="25" y="31"/>
                  <a:pt x="25" y="32"/>
                </a:cubicBezTo>
                <a:cubicBezTo>
                  <a:pt x="25" y="34"/>
                  <a:pt x="35" y="37"/>
                  <a:pt x="32" y="38"/>
                </a:cubicBezTo>
                <a:cubicBezTo>
                  <a:pt x="31" y="38"/>
                  <a:pt x="30" y="37"/>
                  <a:pt x="29" y="37"/>
                </a:cubicBezTo>
                <a:cubicBezTo>
                  <a:pt x="29" y="35"/>
                  <a:pt x="21" y="33"/>
                  <a:pt x="18" y="31"/>
                </a:cubicBezTo>
                <a:cubicBezTo>
                  <a:pt x="19" y="33"/>
                  <a:pt x="21" y="34"/>
                  <a:pt x="25" y="36"/>
                </a:cubicBezTo>
                <a:cubicBezTo>
                  <a:pt x="29" y="38"/>
                  <a:pt x="34" y="40"/>
                  <a:pt x="38" y="43"/>
                </a:cubicBezTo>
                <a:cubicBezTo>
                  <a:pt x="33" y="41"/>
                  <a:pt x="29" y="40"/>
                  <a:pt x="24" y="38"/>
                </a:cubicBezTo>
                <a:cubicBezTo>
                  <a:pt x="24" y="37"/>
                  <a:pt x="23" y="36"/>
                  <a:pt x="21" y="35"/>
                </a:cubicBezTo>
                <a:cubicBezTo>
                  <a:pt x="19" y="35"/>
                  <a:pt x="19" y="36"/>
                  <a:pt x="21" y="37"/>
                </a:cubicBezTo>
                <a:cubicBezTo>
                  <a:pt x="22" y="38"/>
                  <a:pt x="22" y="38"/>
                  <a:pt x="22" y="38"/>
                </a:cubicBezTo>
                <a:cubicBezTo>
                  <a:pt x="28" y="44"/>
                  <a:pt x="35" y="49"/>
                  <a:pt x="44" y="55"/>
                </a:cubicBezTo>
                <a:cubicBezTo>
                  <a:pt x="43" y="55"/>
                  <a:pt x="43" y="55"/>
                  <a:pt x="42" y="54"/>
                </a:cubicBezTo>
                <a:cubicBezTo>
                  <a:pt x="34" y="50"/>
                  <a:pt x="25" y="45"/>
                  <a:pt x="17" y="40"/>
                </a:cubicBezTo>
                <a:cubicBezTo>
                  <a:pt x="12" y="37"/>
                  <a:pt x="6" y="34"/>
                  <a:pt x="0" y="31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84"/>
                  <a:pt x="1" y="85"/>
                  <a:pt x="1" y="85"/>
                </a:cubicBezTo>
                <a:cubicBezTo>
                  <a:pt x="2" y="86"/>
                  <a:pt x="3" y="86"/>
                  <a:pt x="4" y="87"/>
                </a:cubicBezTo>
                <a:cubicBezTo>
                  <a:pt x="4" y="87"/>
                  <a:pt x="5" y="88"/>
                  <a:pt x="6" y="88"/>
                </a:cubicBezTo>
                <a:cubicBezTo>
                  <a:pt x="4" y="88"/>
                  <a:pt x="2" y="88"/>
                  <a:pt x="0" y="88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107"/>
                  <a:pt x="0" y="107"/>
                  <a:pt x="1" y="107"/>
                </a:cubicBezTo>
                <a:cubicBezTo>
                  <a:pt x="1" y="108"/>
                  <a:pt x="1" y="108"/>
                  <a:pt x="2" y="109"/>
                </a:cubicBezTo>
                <a:cubicBezTo>
                  <a:pt x="1" y="109"/>
                  <a:pt x="1" y="109"/>
                  <a:pt x="0" y="109"/>
                </a:cubicBezTo>
                <a:cubicBezTo>
                  <a:pt x="0" y="109"/>
                  <a:pt x="0" y="109"/>
                  <a:pt x="0" y="108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27"/>
                  <a:pt x="0" y="127"/>
                  <a:pt x="0" y="127"/>
                </a:cubicBezTo>
                <a:cubicBezTo>
                  <a:pt x="0" y="127"/>
                  <a:pt x="0" y="127"/>
                  <a:pt x="0" y="127"/>
                </a:cubicBezTo>
                <a:cubicBezTo>
                  <a:pt x="0" y="158"/>
                  <a:pt x="0" y="158"/>
                  <a:pt x="0" y="158"/>
                </a:cubicBezTo>
                <a:cubicBezTo>
                  <a:pt x="0" y="158"/>
                  <a:pt x="0" y="158"/>
                  <a:pt x="0" y="158"/>
                </a:cubicBezTo>
                <a:cubicBezTo>
                  <a:pt x="0" y="159"/>
                  <a:pt x="0" y="159"/>
                  <a:pt x="0" y="159"/>
                </a:cubicBezTo>
                <a:cubicBezTo>
                  <a:pt x="0" y="159"/>
                  <a:pt x="0" y="159"/>
                  <a:pt x="0" y="159"/>
                </a:cubicBezTo>
                <a:cubicBezTo>
                  <a:pt x="0" y="173"/>
                  <a:pt x="0" y="173"/>
                  <a:pt x="0" y="173"/>
                </a:cubicBezTo>
                <a:cubicBezTo>
                  <a:pt x="0" y="173"/>
                  <a:pt x="0" y="173"/>
                  <a:pt x="0" y="173"/>
                </a:cubicBezTo>
                <a:cubicBezTo>
                  <a:pt x="0" y="173"/>
                  <a:pt x="0" y="173"/>
                  <a:pt x="0" y="173"/>
                </a:cubicBezTo>
                <a:cubicBezTo>
                  <a:pt x="0" y="173"/>
                  <a:pt x="0" y="173"/>
                  <a:pt x="0" y="173"/>
                </a:cubicBezTo>
                <a:cubicBezTo>
                  <a:pt x="0" y="220"/>
                  <a:pt x="0" y="220"/>
                  <a:pt x="0" y="220"/>
                </a:cubicBezTo>
                <a:cubicBezTo>
                  <a:pt x="1" y="220"/>
                  <a:pt x="2" y="220"/>
                  <a:pt x="3" y="221"/>
                </a:cubicBezTo>
                <a:cubicBezTo>
                  <a:pt x="3" y="221"/>
                  <a:pt x="3" y="221"/>
                  <a:pt x="3" y="221"/>
                </a:cubicBezTo>
                <a:cubicBezTo>
                  <a:pt x="3" y="221"/>
                  <a:pt x="3" y="221"/>
                  <a:pt x="3" y="221"/>
                </a:cubicBezTo>
                <a:cubicBezTo>
                  <a:pt x="3" y="221"/>
                  <a:pt x="3" y="221"/>
                  <a:pt x="3" y="221"/>
                </a:cubicBezTo>
                <a:cubicBezTo>
                  <a:pt x="2" y="221"/>
                  <a:pt x="1" y="220"/>
                  <a:pt x="0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23"/>
                  <a:pt x="0" y="223"/>
                  <a:pt x="0" y="223"/>
                </a:cubicBezTo>
                <a:cubicBezTo>
                  <a:pt x="0" y="223"/>
                  <a:pt x="0" y="223"/>
                  <a:pt x="0" y="223"/>
                </a:cubicBezTo>
                <a:cubicBezTo>
                  <a:pt x="0" y="223"/>
                  <a:pt x="0" y="223"/>
                  <a:pt x="0" y="223"/>
                </a:cubicBezTo>
                <a:cubicBezTo>
                  <a:pt x="0" y="223"/>
                  <a:pt x="0" y="223"/>
                  <a:pt x="0" y="223"/>
                </a:cubicBezTo>
                <a:cubicBezTo>
                  <a:pt x="0" y="229"/>
                  <a:pt x="0" y="229"/>
                  <a:pt x="0" y="229"/>
                </a:cubicBezTo>
                <a:cubicBezTo>
                  <a:pt x="13" y="229"/>
                  <a:pt x="13" y="229"/>
                  <a:pt x="13" y="229"/>
                </a:cubicBezTo>
                <a:cubicBezTo>
                  <a:pt x="18" y="231"/>
                  <a:pt x="23" y="234"/>
                  <a:pt x="28" y="236"/>
                </a:cubicBezTo>
                <a:cubicBezTo>
                  <a:pt x="42" y="243"/>
                  <a:pt x="57" y="249"/>
                  <a:pt x="70" y="256"/>
                </a:cubicBezTo>
                <a:cubicBezTo>
                  <a:pt x="70" y="256"/>
                  <a:pt x="70" y="256"/>
                  <a:pt x="70" y="256"/>
                </a:cubicBezTo>
                <a:cubicBezTo>
                  <a:pt x="72" y="257"/>
                  <a:pt x="73" y="258"/>
                  <a:pt x="76" y="258"/>
                </a:cubicBezTo>
                <a:cubicBezTo>
                  <a:pt x="78" y="259"/>
                  <a:pt x="79" y="260"/>
                  <a:pt x="81" y="261"/>
                </a:cubicBezTo>
                <a:cubicBezTo>
                  <a:pt x="80" y="260"/>
                  <a:pt x="77" y="259"/>
                  <a:pt x="77" y="258"/>
                </a:cubicBezTo>
                <a:cubicBezTo>
                  <a:pt x="76" y="258"/>
                  <a:pt x="75" y="257"/>
                  <a:pt x="75" y="257"/>
                </a:cubicBezTo>
                <a:cubicBezTo>
                  <a:pt x="74" y="256"/>
                  <a:pt x="72" y="256"/>
                  <a:pt x="72" y="255"/>
                </a:cubicBezTo>
                <a:cubicBezTo>
                  <a:pt x="74" y="255"/>
                  <a:pt x="70" y="254"/>
                  <a:pt x="71" y="254"/>
                </a:cubicBezTo>
                <a:cubicBezTo>
                  <a:pt x="72" y="254"/>
                  <a:pt x="73" y="254"/>
                  <a:pt x="73" y="254"/>
                </a:cubicBezTo>
                <a:cubicBezTo>
                  <a:pt x="73" y="254"/>
                  <a:pt x="71" y="253"/>
                  <a:pt x="70" y="253"/>
                </a:cubicBezTo>
                <a:cubicBezTo>
                  <a:pt x="69" y="252"/>
                  <a:pt x="67" y="252"/>
                  <a:pt x="67" y="251"/>
                </a:cubicBezTo>
                <a:cubicBezTo>
                  <a:pt x="68" y="252"/>
                  <a:pt x="70" y="252"/>
                  <a:pt x="71" y="253"/>
                </a:cubicBezTo>
                <a:cubicBezTo>
                  <a:pt x="72" y="253"/>
                  <a:pt x="72" y="253"/>
                  <a:pt x="72" y="253"/>
                </a:cubicBezTo>
                <a:cubicBezTo>
                  <a:pt x="70" y="252"/>
                  <a:pt x="69" y="251"/>
                  <a:pt x="67" y="251"/>
                </a:cubicBezTo>
                <a:cubicBezTo>
                  <a:pt x="66" y="250"/>
                  <a:pt x="65" y="249"/>
                  <a:pt x="63" y="249"/>
                </a:cubicBezTo>
                <a:cubicBezTo>
                  <a:pt x="63" y="248"/>
                  <a:pt x="64" y="248"/>
                  <a:pt x="64" y="248"/>
                </a:cubicBezTo>
                <a:cubicBezTo>
                  <a:pt x="66" y="249"/>
                  <a:pt x="68" y="250"/>
                  <a:pt x="70" y="251"/>
                </a:cubicBezTo>
                <a:cubicBezTo>
                  <a:pt x="74" y="253"/>
                  <a:pt x="79" y="255"/>
                  <a:pt x="84" y="258"/>
                </a:cubicBezTo>
                <a:cubicBezTo>
                  <a:pt x="84" y="258"/>
                  <a:pt x="85" y="258"/>
                  <a:pt x="85" y="258"/>
                </a:cubicBezTo>
                <a:cubicBezTo>
                  <a:pt x="86" y="259"/>
                  <a:pt x="88" y="259"/>
                  <a:pt x="89" y="260"/>
                </a:cubicBezTo>
                <a:cubicBezTo>
                  <a:pt x="90" y="260"/>
                  <a:pt x="91" y="261"/>
                  <a:pt x="93" y="261"/>
                </a:cubicBezTo>
                <a:cubicBezTo>
                  <a:pt x="95" y="262"/>
                  <a:pt x="96" y="263"/>
                  <a:pt x="99" y="264"/>
                </a:cubicBezTo>
                <a:cubicBezTo>
                  <a:pt x="99" y="263"/>
                  <a:pt x="97" y="262"/>
                  <a:pt x="94" y="261"/>
                </a:cubicBezTo>
                <a:cubicBezTo>
                  <a:pt x="90" y="258"/>
                  <a:pt x="86" y="257"/>
                  <a:pt x="82" y="256"/>
                </a:cubicBezTo>
                <a:cubicBezTo>
                  <a:pt x="77" y="254"/>
                  <a:pt x="73" y="252"/>
                  <a:pt x="68" y="250"/>
                </a:cubicBezTo>
                <a:cubicBezTo>
                  <a:pt x="65" y="248"/>
                  <a:pt x="61" y="247"/>
                  <a:pt x="58" y="245"/>
                </a:cubicBezTo>
                <a:cubicBezTo>
                  <a:pt x="56" y="244"/>
                  <a:pt x="54" y="243"/>
                  <a:pt x="52" y="242"/>
                </a:cubicBezTo>
                <a:cubicBezTo>
                  <a:pt x="51" y="241"/>
                  <a:pt x="49" y="240"/>
                  <a:pt x="48" y="240"/>
                </a:cubicBezTo>
                <a:cubicBezTo>
                  <a:pt x="50" y="240"/>
                  <a:pt x="51" y="241"/>
                  <a:pt x="53" y="242"/>
                </a:cubicBezTo>
                <a:cubicBezTo>
                  <a:pt x="53" y="242"/>
                  <a:pt x="54" y="242"/>
                  <a:pt x="55" y="242"/>
                </a:cubicBezTo>
                <a:cubicBezTo>
                  <a:pt x="55" y="242"/>
                  <a:pt x="55" y="242"/>
                  <a:pt x="55" y="242"/>
                </a:cubicBezTo>
                <a:cubicBezTo>
                  <a:pt x="55" y="242"/>
                  <a:pt x="53" y="241"/>
                  <a:pt x="51" y="240"/>
                </a:cubicBezTo>
                <a:cubicBezTo>
                  <a:pt x="51" y="240"/>
                  <a:pt x="50" y="240"/>
                  <a:pt x="50" y="239"/>
                </a:cubicBezTo>
                <a:cubicBezTo>
                  <a:pt x="48" y="239"/>
                  <a:pt x="47" y="238"/>
                  <a:pt x="46" y="237"/>
                </a:cubicBezTo>
                <a:cubicBezTo>
                  <a:pt x="44" y="237"/>
                  <a:pt x="43" y="237"/>
                  <a:pt x="41" y="236"/>
                </a:cubicBezTo>
                <a:cubicBezTo>
                  <a:pt x="41" y="236"/>
                  <a:pt x="41" y="235"/>
                  <a:pt x="41" y="235"/>
                </a:cubicBezTo>
                <a:cubicBezTo>
                  <a:pt x="39" y="234"/>
                  <a:pt x="38" y="233"/>
                  <a:pt x="35" y="233"/>
                </a:cubicBezTo>
                <a:cubicBezTo>
                  <a:pt x="33" y="232"/>
                  <a:pt x="31" y="230"/>
                  <a:pt x="28" y="229"/>
                </a:cubicBezTo>
                <a:cubicBezTo>
                  <a:pt x="28" y="229"/>
                  <a:pt x="28" y="229"/>
                  <a:pt x="28" y="229"/>
                </a:cubicBezTo>
                <a:cubicBezTo>
                  <a:pt x="33" y="229"/>
                  <a:pt x="33" y="229"/>
                  <a:pt x="33" y="229"/>
                </a:cubicBezTo>
                <a:cubicBezTo>
                  <a:pt x="41" y="233"/>
                  <a:pt x="49" y="236"/>
                  <a:pt x="57" y="240"/>
                </a:cubicBezTo>
                <a:cubicBezTo>
                  <a:pt x="58" y="240"/>
                  <a:pt x="59" y="240"/>
                  <a:pt x="60" y="241"/>
                </a:cubicBezTo>
                <a:cubicBezTo>
                  <a:pt x="63" y="242"/>
                  <a:pt x="66" y="244"/>
                  <a:pt x="69" y="245"/>
                </a:cubicBezTo>
                <a:cubicBezTo>
                  <a:pt x="70" y="246"/>
                  <a:pt x="71" y="246"/>
                  <a:pt x="71" y="246"/>
                </a:cubicBezTo>
                <a:cubicBezTo>
                  <a:pt x="72" y="246"/>
                  <a:pt x="73" y="246"/>
                  <a:pt x="74" y="246"/>
                </a:cubicBezTo>
                <a:cubicBezTo>
                  <a:pt x="87" y="252"/>
                  <a:pt x="98" y="259"/>
                  <a:pt x="112" y="265"/>
                </a:cubicBezTo>
                <a:cubicBezTo>
                  <a:pt x="112" y="266"/>
                  <a:pt x="114" y="267"/>
                  <a:pt x="116" y="268"/>
                </a:cubicBezTo>
                <a:cubicBezTo>
                  <a:pt x="117" y="268"/>
                  <a:pt x="117" y="269"/>
                  <a:pt x="121" y="269"/>
                </a:cubicBezTo>
                <a:cubicBezTo>
                  <a:pt x="122" y="269"/>
                  <a:pt x="124" y="270"/>
                  <a:pt x="125" y="271"/>
                </a:cubicBezTo>
                <a:cubicBezTo>
                  <a:pt x="130" y="273"/>
                  <a:pt x="133" y="275"/>
                  <a:pt x="139" y="277"/>
                </a:cubicBezTo>
                <a:cubicBezTo>
                  <a:pt x="137" y="276"/>
                  <a:pt x="133" y="274"/>
                  <a:pt x="133" y="273"/>
                </a:cubicBezTo>
                <a:cubicBezTo>
                  <a:pt x="143" y="277"/>
                  <a:pt x="152" y="281"/>
                  <a:pt x="160" y="286"/>
                </a:cubicBezTo>
                <a:cubicBezTo>
                  <a:pt x="162" y="287"/>
                  <a:pt x="164" y="288"/>
                  <a:pt x="168" y="289"/>
                </a:cubicBezTo>
                <a:cubicBezTo>
                  <a:pt x="168" y="289"/>
                  <a:pt x="169" y="290"/>
                  <a:pt x="169" y="290"/>
                </a:cubicBezTo>
                <a:cubicBezTo>
                  <a:pt x="171" y="291"/>
                  <a:pt x="176" y="293"/>
                  <a:pt x="178" y="295"/>
                </a:cubicBezTo>
                <a:cubicBezTo>
                  <a:pt x="179" y="295"/>
                  <a:pt x="179" y="295"/>
                  <a:pt x="179" y="295"/>
                </a:cubicBezTo>
                <a:cubicBezTo>
                  <a:pt x="179" y="295"/>
                  <a:pt x="179" y="295"/>
                  <a:pt x="179" y="295"/>
                </a:cubicBezTo>
                <a:cubicBezTo>
                  <a:pt x="179" y="295"/>
                  <a:pt x="179" y="295"/>
                  <a:pt x="178" y="295"/>
                </a:cubicBezTo>
                <a:cubicBezTo>
                  <a:pt x="181" y="297"/>
                  <a:pt x="186" y="299"/>
                  <a:pt x="190" y="301"/>
                </a:cubicBezTo>
                <a:cubicBezTo>
                  <a:pt x="195" y="303"/>
                  <a:pt x="200" y="306"/>
                  <a:pt x="202" y="308"/>
                </a:cubicBezTo>
                <a:cubicBezTo>
                  <a:pt x="203" y="309"/>
                  <a:pt x="204" y="309"/>
                  <a:pt x="204" y="309"/>
                </a:cubicBezTo>
                <a:cubicBezTo>
                  <a:pt x="208" y="311"/>
                  <a:pt x="214" y="314"/>
                  <a:pt x="218" y="316"/>
                </a:cubicBezTo>
                <a:cubicBezTo>
                  <a:pt x="219" y="317"/>
                  <a:pt x="221" y="318"/>
                  <a:pt x="224" y="318"/>
                </a:cubicBezTo>
                <a:cubicBezTo>
                  <a:pt x="225" y="318"/>
                  <a:pt x="226" y="319"/>
                  <a:pt x="228" y="320"/>
                </a:cubicBezTo>
                <a:cubicBezTo>
                  <a:pt x="228" y="320"/>
                  <a:pt x="229" y="320"/>
                  <a:pt x="229" y="320"/>
                </a:cubicBezTo>
                <a:cubicBezTo>
                  <a:pt x="229" y="320"/>
                  <a:pt x="229" y="320"/>
                  <a:pt x="229" y="320"/>
                </a:cubicBezTo>
                <a:cubicBezTo>
                  <a:pt x="226" y="317"/>
                  <a:pt x="221" y="315"/>
                  <a:pt x="216" y="313"/>
                </a:cubicBezTo>
                <a:cubicBezTo>
                  <a:pt x="214" y="312"/>
                  <a:pt x="211" y="311"/>
                  <a:pt x="211" y="310"/>
                </a:cubicBezTo>
                <a:cubicBezTo>
                  <a:pt x="204" y="309"/>
                  <a:pt x="209" y="308"/>
                  <a:pt x="204" y="306"/>
                </a:cubicBezTo>
                <a:cubicBezTo>
                  <a:pt x="204" y="306"/>
                  <a:pt x="204" y="306"/>
                  <a:pt x="204" y="306"/>
                </a:cubicBezTo>
                <a:cubicBezTo>
                  <a:pt x="203" y="305"/>
                  <a:pt x="203" y="304"/>
                  <a:pt x="200" y="303"/>
                </a:cubicBezTo>
                <a:cubicBezTo>
                  <a:pt x="197" y="302"/>
                  <a:pt x="193" y="300"/>
                  <a:pt x="191" y="299"/>
                </a:cubicBezTo>
                <a:cubicBezTo>
                  <a:pt x="189" y="297"/>
                  <a:pt x="188" y="298"/>
                  <a:pt x="186" y="298"/>
                </a:cubicBezTo>
                <a:cubicBezTo>
                  <a:pt x="186" y="297"/>
                  <a:pt x="188" y="297"/>
                  <a:pt x="185" y="296"/>
                </a:cubicBezTo>
                <a:cubicBezTo>
                  <a:pt x="185" y="295"/>
                  <a:pt x="181" y="294"/>
                  <a:pt x="181" y="293"/>
                </a:cubicBezTo>
                <a:cubicBezTo>
                  <a:pt x="181" y="293"/>
                  <a:pt x="182" y="293"/>
                  <a:pt x="182" y="293"/>
                </a:cubicBezTo>
                <a:cubicBezTo>
                  <a:pt x="184" y="293"/>
                  <a:pt x="183" y="293"/>
                  <a:pt x="183" y="292"/>
                </a:cubicBezTo>
                <a:cubicBezTo>
                  <a:pt x="187" y="293"/>
                  <a:pt x="190" y="295"/>
                  <a:pt x="190" y="295"/>
                </a:cubicBezTo>
                <a:cubicBezTo>
                  <a:pt x="190" y="297"/>
                  <a:pt x="192" y="297"/>
                  <a:pt x="196" y="298"/>
                </a:cubicBezTo>
                <a:cubicBezTo>
                  <a:pt x="198" y="299"/>
                  <a:pt x="200" y="300"/>
                  <a:pt x="201" y="301"/>
                </a:cubicBezTo>
                <a:cubicBezTo>
                  <a:pt x="202" y="301"/>
                  <a:pt x="204" y="302"/>
                  <a:pt x="206" y="302"/>
                </a:cubicBezTo>
                <a:cubicBezTo>
                  <a:pt x="206" y="303"/>
                  <a:pt x="206" y="303"/>
                  <a:pt x="207" y="303"/>
                </a:cubicBezTo>
                <a:cubicBezTo>
                  <a:pt x="210" y="304"/>
                  <a:pt x="214" y="306"/>
                  <a:pt x="218" y="308"/>
                </a:cubicBezTo>
                <a:cubicBezTo>
                  <a:pt x="218" y="308"/>
                  <a:pt x="218" y="308"/>
                  <a:pt x="218" y="308"/>
                </a:cubicBezTo>
                <a:cubicBezTo>
                  <a:pt x="218" y="308"/>
                  <a:pt x="218" y="308"/>
                  <a:pt x="218" y="308"/>
                </a:cubicBezTo>
                <a:cubicBezTo>
                  <a:pt x="218" y="308"/>
                  <a:pt x="218" y="308"/>
                  <a:pt x="218" y="308"/>
                </a:cubicBezTo>
                <a:cubicBezTo>
                  <a:pt x="220" y="309"/>
                  <a:pt x="223" y="310"/>
                  <a:pt x="225" y="311"/>
                </a:cubicBezTo>
                <a:cubicBezTo>
                  <a:pt x="229" y="312"/>
                  <a:pt x="232" y="314"/>
                  <a:pt x="236" y="316"/>
                </a:cubicBezTo>
                <a:cubicBezTo>
                  <a:pt x="235" y="314"/>
                  <a:pt x="225" y="311"/>
                  <a:pt x="227" y="310"/>
                </a:cubicBezTo>
                <a:cubicBezTo>
                  <a:pt x="228" y="310"/>
                  <a:pt x="228" y="309"/>
                  <a:pt x="228" y="309"/>
                </a:cubicBezTo>
                <a:cubicBezTo>
                  <a:pt x="228" y="309"/>
                  <a:pt x="228" y="308"/>
                  <a:pt x="227" y="308"/>
                </a:cubicBezTo>
                <a:cubicBezTo>
                  <a:pt x="225" y="308"/>
                  <a:pt x="223" y="307"/>
                  <a:pt x="220" y="306"/>
                </a:cubicBezTo>
                <a:cubicBezTo>
                  <a:pt x="220" y="306"/>
                  <a:pt x="219" y="305"/>
                  <a:pt x="218" y="305"/>
                </a:cubicBezTo>
                <a:cubicBezTo>
                  <a:pt x="217" y="305"/>
                  <a:pt x="216" y="304"/>
                  <a:pt x="216" y="304"/>
                </a:cubicBezTo>
                <a:cubicBezTo>
                  <a:pt x="210" y="301"/>
                  <a:pt x="206" y="298"/>
                  <a:pt x="202" y="296"/>
                </a:cubicBezTo>
                <a:cubicBezTo>
                  <a:pt x="204" y="296"/>
                  <a:pt x="206" y="297"/>
                  <a:pt x="208" y="298"/>
                </a:cubicBezTo>
                <a:cubicBezTo>
                  <a:pt x="208" y="297"/>
                  <a:pt x="204" y="296"/>
                  <a:pt x="203" y="295"/>
                </a:cubicBezTo>
                <a:cubicBezTo>
                  <a:pt x="203" y="295"/>
                  <a:pt x="203" y="295"/>
                  <a:pt x="204" y="295"/>
                </a:cubicBezTo>
                <a:cubicBezTo>
                  <a:pt x="204" y="295"/>
                  <a:pt x="204" y="295"/>
                  <a:pt x="204" y="295"/>
                </a:cubicBezTo>
                <a:cubicBezTo>
                  <a:pt x="204" y="295"/>
                  <a:pt x="204" y="294"/>
                  <a:pt x="205" y="295"/>
                </a:cubicBezTo>
                <a:cubicBezTo>
                  <a:pt x="208" y="296"/>
                  <a:pt x="209" y="296"/>
                  <a:pt x="210" y="296"/>
                </a:cubicBezTo>
                <a:cubicBezTo>
                  <a:pt x="211" y="295"/>
                  <a:pt x="209" y="295"/>
                  <a:pt x="208" y="294"/>
                </a:cubicBezTo>
                <a:cubicBezTo>
                  <a:pt x="205" y="293"/>
                  <a:pt x="202" y="292"/>
                  <a:pt x="201" y="291"/>
                </a:cubicBezTo>
                <a:cubicBezTo>
                  <a:pt x="199" y="289"/>
                  <a:pt x="197" y="289"/>
                  <a:pt x="195" y="289"/>
                </a:cubicBezTo>
                <a:cubicBezTo>
                  <a:pt x="193" y="288"/>
                  <a:pt x="191" y="287"/>
                  <a:pt x="187" y="285"/>
                </a:cubicBezTo>
                <a:cubicBezTo>
                  <a:pt x="189" y="287"/>
                  <a:pt x="191" y="288"/>
                  <a:pt x="195" y="289"/>
                </a:cubicBezTo>
                <a:cubicBezTo>
                  <a:pt x="197" y="290"/>
                  <a:pt x="199" y="291"/>
                  <a:pt x="201" y="292"/>
                </a:cubicBezTo>
                <a:cubicBezTo>
                  <a:pt x="203" y="293"/>
                  <a:pt x="203" y="294"/>
                  <a:pt x="201" y="294"/>
                </a:cubicBezTo>
                <a:cubicBezTo>
                  <a:pt x="199" y="293"/>
                  <a:pt x="196" y="291"/>
                  <a:pt x="195" y="293"/>
                </a:cubicBezTo>
                <a:cubicBezTo>
                  <a:pt x="195" y="292"/>
                  <a:pt x="194" y="292"/>
                  <a:pt x="193" y="292"/>
                </a:cubicBezTo>
                <a:cubicBezTo>
                  <a:pt x="193" y="291"/>
                  <a:pt x="191" y="290"/>
                  <a:pt x="189" y="290"/>
                </a:cubicBezTo>
                <a:cubicBezTo>
                  <a:pt x="184" y="287"/>
                  <a:pt x="178" y="284"/>
                  <a:pt x="172" y="281"/>
                </a:cubicBezTo>
                <a:cubicBezTo>
                  <a:pt x="169" y="279"/>
                  <a:pt x="167" y="277"/>
                  <a:pt x="162" y="275"/>
                </a:cubicBezTo>
                <a:cubicBezTo>
                  <a:pt x="160" y="273"/>
                  <a:pt x="154" y="271"/>
                  <a:pt x="152" y="269"/>
                </a:cubicBezTo>
                <a:cubicBezTo>
                  <a:pt x="151" y="269"/>
                  <a:pt x="149" y="268"/>
                  <a:pt x="148" y="267"/>
                </a:cubicBezTo>
                <a:cubicBezTo>
                  <a:pt x="147" y="266"/>
                  <a:pt x="146" y="266"/>
                  <a:pt x="146" y="265"/>
                </a:cubicBezTo>
                <a:cubicBezTo>
                  <a:pt x="145" y="265"/>
                  <a:pt x="145" y="264"/>
                  <a:pt x="144" y="264"/>
                </a:cubicBezTo>
                <a:cubicBezTo>
                  <a:pt x="146" y="265"/>
                  <a:pt x="148" y="266"/>
                  <a:pt x="150" y="267"/>
                </a:cubicBezTo>
                <a:cubicBezTo>
                  <a:pt x="152" y="267"/>
                  <a:pt x="152" y="268"/>
                  <a:pt x="154" y="268"/>
                </a:cubicBezTo>
                <a:cubicBezTo>
                  <a:pt x="155" y="269"/>
                  <a:pt x="157" y="269"/>
                  <a:pt x="158" y="270"/>
                </a:cubicBezTo>
                <a:cubicBezTo>
                  <a:pt x="158" y="269"/>
                  <a:pt x="158" y="269"/>
                  <a:pt x="159" y="269"/>
                </a:cubicBezTo>
                <a:cubicBezTo>
                  <a:pt x="162" y="270"/>
                  <a:pt x="164" y="272"/>
                  <a:pt x="168" y="273"/>
                </a:cubicBezTo>
                <a:cubicBezTo>
                  <a:pt x="170" y="274"/>
                  <a:pt x="172" y="275"/>
                  <a:pt x="173" y="276"/>
                </a:cubicBezTo>
                <a:cubicBezTo>
                  <a:pt x="173" y="276"/>
                  <a:pt x="172" y="276"/>
                  <a:pt x="173" y="277"/>
                </a:cubicBezTo>
                <a:cubicBezTo>
                  <a:pt x="175" y="277"/>
                  <a:pt x="175" y="277"/>
                  <a:pt x="176" y="277"/>
                </a:cubicBezTo>
                <a:cubicBezTo>
                  <a:pt x="177" y="277"/>
                  <a:pt x="178" y="278"/>
                  <a:pt x="180" y="279"/>
                </a:cubicBezTo>
                <a:cubicBezTo>
                  <a:pt x="180" y="279"/>
                  <a:pt x="180" y="279"/>
                  <a:pt x="180" y="279"/>
                </a:cubicBezTo>
                <a:cubicBezTo>
                  <a:pt x="186" y="283"/>
                  <a:pt x="196" y="287"/>
                  <a:pt x="204" y="291"/>
                </a:cubicBezTo>
                <a:cubicBezTo>
                  <a:pt x="208" y="293"/>
                  <a:pt x="212" y="296"/>
                  <a:pt x="216" y="298"/>
                </a:cubicBezTo>
                <a:cubicBezTo>
                  <a:pt x="218" y="299"/>
                  <a:pt x="221" y="301"/>
                  <a:pt x="224" y="302"/>
                </a:cubicBezTo>
                <a:cubicBezTo>
                  <a:pt x="225" y="303"/>
                  <a:pt x="225" y="304"/>
                  <a:pt x="228" y="304"/>
                </a:cubicBezTo>
                <a:cubicBezTo>
                  <a:pt x="233" y="305"/>
                  <a:pt x="230" y="303"/>
                  <a:pt x="230" y="303"/>
                </a:cubicBezTo>
                <a:cubicBezTo>
                  <a:pt x="231" y="303"/>
                  <a:pt x="232" y="304"/>
                  <a:pt x="234" y="304"/>
                </a:cubicBezTo>
                <a:cubicBezTo>
                  <a:pt x="232" y="303"/>
                  <a:pt x="229" y="301"/>
                  <a:pt x="226" y="299"/>
                </a:cubicBezTo>
                <a:cubicBezTo>
                  <a:pt x="227" y="299"/>
                  <a:pt x="228" y="299"/>
                  <a:pt x="226" y="298"/>
                </a:cubicBezTo>
                <a:cubicBezTo>
                  <a:pt x="223" y="297"/>
                  <a:pt x="221" y="296"/>
                  <a:pt x="217" y="294"/>
                </a:cubicBezTo>
                <a:cubicBezTo>
                  <a:pt x="217" y="294"/>
                  <a:pt x="217" y="294"/>
                  <a:pt x="217" y="294"/>
                </a:cubicBezTo>
                <a:cubicBezTo>
                  <a:pt x="217" y="294"/>
                  <a:pt x="217" y="294"/>
                  <a:pt x="217" y="294"/>
                </a:cubicBezTo>
                <a:cubicBezTo>
                  <a:pt x="217" y="294"/>
                  <a:pt x="217" y="294"/>
                  <a:pt x="217" y="294"/>
                </a:cubicBezTo>
                <a:cubicBezTo>
                  <a:pt x="217" y="294"/>
                  <a:pt x="220" y="294"/>
                  <a:pt x="215" y="293"/>
                </a:cubicBezTo>
                <a:cubicBezTo>
                  <a:pt x="214" y="292"/>
                  <a:pt x="212" y="291"/>
                  <a:pt x="214" y="291"/>
                </a:cubicBezTo>
                <a:cubicBezTo>
                  <a:pt x="214" y="291"/>
                  <a:pt x="214" y="291"/>
                  <a:pt x="214" y="291"/>
                </a:cubicBezTo>
                <a:cubicBezTo>
                  <a:pt x="214" y="291"/>
                  <a:pt x="214" y="291"/>
                  <a:pt x="214" y="291"/>
                </a:cubicBezTo>
                <a:cubicBezTo>
                  <a:pt x="214" y="291"/>
                  <a:pt x="214" y="291"/>
                  <a:pt x="214" y="291"/>
                </a:cubicBezTo>
                <a:cubicBezTo>
                  <a:pt x="219" y="293"/>
                  <a:pt x="223" y="296"/>
                  <a:pt x="230" y="298"/>
                </a:cubicBezTo>
                <a:cubicBezTo>
                  <a:pt x="231" y="299"/>
                  <a:pt x="232" y="299"/>
                  <a:pt x="233" y="300"/>
                </a:cubicBezTo>
                <a:cubicBezTo>
                  <a:pt x="236" y="300"/>
                  <a:pt x="232" y="299"/>
                  <a:pt x="232" y="299"/>
                </a:cubicBezTo>
                <a:cubicBezTo>
                  <a:pt x="233" y="299"/>
                  <a:pt x="234" y="298"/>
                  <a:pt x="235" y="298"/>
                </a:cubicBezTo>
                <a:cubicBezTo>
                  <a:pt x="239" y="300"/>
                  <a:pt x="241" y="301"/>
                  <a:pt x="244" y="303"/>
                </a:cubicBezTo>
                <a:cubicBezTo>
                  <a:pt x="246" y="304"/>
                  <a:pt x="248" y="305"/>
                  <a:pt x="250" y="305"/>
                </a:cubicBezTo>
                <a:cubicBezTo>
                  <a:pt x="253" y="306"/>
                  <a:pt x="247" y="304"/>
                  <a:pt x="246" y="303"/>
                </a:cubicBezTo>
                <a:cubicBezTo>
                  <a:pt x="246" y="303"/>
                  <a:pt x="246" y="303"/>
                  <a:pt x="246" y="302"/>
                </a:cubicBezTo>
                <a:cubicBezTo>
                  <a:pt x="246" y="302"/>
                  <a:pt x="246" y="302"/>
                  <a:pt x="246" y="302"/>
                </a:cubicBezTo>
                <a:cubicBezTo>
                  <a:pt x="247" y="302"/>
                  <a:pt x="247" y="302"/>
                  <a:pt x="248" y="302"/>
                </a:cubicBezTo>
                <a:cubicBezTo>
                  <a:pt x="245" y="301"/>
                  <a:pt x="240" y="299"/>
                  <a:pt x="238" y="298"/>
                </a:cubicBezTo>
                <a:cubicBezTo>
                  <a:pt x="237" y="297"/>
                  <a:pt x="237" y="297"/>
                  <a:pt x="236" y="296"/>
                </a:cubicBezTo>
                <a:cubicBezTo>
                  <a:pt x="236" y="296"/>
                  <a:pt x="237" y="296"/>
                  <a:pt x="238" y="296"/>
                </a:cubicBezTo>
                <a:cubicBezTo>
                  <a:pt x="238" y="296"/>
                  <a:pt x="238" y="296"/>
                  <a:pt x="237" y="295"/>
                </a:cubicBezTo>
                <a:cubicBezTo>
                  <a:pt x="231" y="292"/>
                  <a:pt x="231" y="292"/>
                  <a:pt x="237" y="292"/>
                </a:cubicBezTo>
                <a:cubicBezTo>
                  <a:pt x="239" y="292"/>
                  <a:pt x="239" y="293"/>
                  <a:pt x="242" y="293"/>
                </a:cubicBezTo>
                <a:cubicBezTo>
                  <a:pt x="244" y="293"/>
                  <a:pt x="241" y="292"/>
                  <a:pt x="240" y="292"/>
                </a:cubicBezTo>
                <a:cubicBezTo>
                  <a:pt x="239" y="291"/>
                  <a:pt x="239" y="290"/>
                  <a:pt x="241" y="291"/>
                </a:cubicBezTo>
                <a:cubicBezTo>
                  <a:pt x="247" y="293"/>
                  <a:pt x="253" y="294"/>
                  <a:pt x="258" y="297"/>
                </a:cubicBezTo>
                <a:cubicBezTo>
                  <a:pt x="258" y="297"/>
                  <a:pt x="259" y="297"/>
                  <a:pt x="258" y="297"/>
                </a:cubicBezTo>
                <a:cubicBezTo>
                  <a:pt x="258" y="297"/>
                  <a:pt x="256" y="296"/>
                  <a:pt x="255" y="297"/>
                </a:cubicBezTo>
                <a:cubicBezTo>
                  <a:pt x="260" y="300"/>
                  <a:pt x="270" y="302"/>
                  <a:pt x="275" y="305"/>
                </a:cubicBezTo>
                <a:cubicBezTo>
                  <a:pt x="277" y="307"/>
                  <a:pt x="280" y="308"/>
                  <a:pt x="284" y="310"/>
                </a:cubicBezTo>
                <a:cubicBezTo>
                  <a:pt x="285" y="311"/>
                  <a:pt x="286" y="311"/>
                  <a:pt x="288" y="311"/>
                </a:cubicBezTo>
                <a:cubicBezTo>
                  <a:pt x="290" y="311"/>
                  <a:pt x="289" y="310"/>
                  <a:pt x="287" y="310"/>
                </a:cubicBezTo>
                <a:cubicBezTo>
                  <a:pt x="283" y="308"/>
                  <a:pt x="287" y="309"/>
                  <a:pt x="287" y="308"/>
                </a:cubicBezTo>
                <a:cubicBezTo>
                  <a:pt x="288" y="308"/>
                  <a:pt x="289" y="308"/>
                  <a:pt x="289" y="309"/>
                </a:cubicBezTo>
                <a:cubicBezTo>
                  <a:pt x="287" y="308"/>
                  <a:pt x="287" y="306"/>
                  <a:pt x="282" y="306"/>
                </a:cubicBezTo>
                <a:cubicBezTo>
                  <a:pt x="281" y="306"/>
                  <a:pt x="283" y="307"/>
                  <a:pt x="283" y="307"/>
                </a:cubicBezTo>
                <a:cubicBezTo>
                  <a:pt x="280" y="307"/>
                  <a:pt x="280" y="306"/>
                  <a:pt x="278" y="305"/>
                </a:cubicBezTo>
                <a:cubicBezTo>
                  <a:pt x="273" y="303"/>
                  <a:pt x="273" y="302"/>
                  <a:pt x="268" y="300"/>
                </a:cubicBezTo>
                <a:cubicBezTo>
                  <a:pt x="266" y="299"/>
                  <a:pt x="264" y="298"/>
                  <a:pt x="262" y="297"/>
                </a:cubicBezTo>
                <a:cubicBezTo>
                  <a:pt x="262" y="296"/>
                  <a:pt x="263" y="296"/>
                  <a:pt x="262" y="295"/>
                </a:cubicBezTo>
                <a:cubicBezTo>
                  <a:pt x="260" y="294"/>
                  <a:pt x="258" y="293"/>
                  <a:pt x="256" y="292"/>
                </a:cubicBezTo>
                <a:cubicBezTo>
                  <a:pt x="256" y="292"/>
                  <a:pt x="255" y="292"/>
                  <a:pt x="255" y="292"/>
                </a:cubicBezTo>
                <a:cubicBezTo>
                  <a:pt x="257" y="293"/>
                  <a:pt x="259" y="294"/>
                  <a:pt x="261" y="295"/>
                </a:cubicBezTo>
                <a:cubicBezTo>
                  <a:pt x="256" y="294"/>
                  <a:pt x="255" y="293"/>
                  <a:pt x="252" y="292"/>
                </a:cubicBezTo>
                <a:cubicBezTo>
                  <a:pt x="251" y="290"/>
                  <a:pt x="245" y="288"/>
                  <a:pt x="242" y="287"/>
                </a:cubicBezTo>
                <a:cubicBezTo>
                  <a:pt x="242" y="286"/>
                  <a:pt x="241" y="286"/>
                  <a:pt x="240" y="286"/>
                </a:cubicBezTo>
                <a:cubicBezTo>
                  <a:pt x="240" y="286"/>
                  <a:pt x="240" y="286"/>
                  <a:pt x="240" y="286"/>
                </a:cubicBezTo>
                <a:cubicBezTo>
                  <a:pt x="240" y="286"/>
                  <a:pt x="240" y="286"/>
                  <a:pt x="240" y="286"/>
                </a:cubicBezTo>
                <a:cubicBezTo>
                  <a:pt x="240" y="286"/>
                  <a:pt x="240" y="286"/>
                  <a:pt x="240" y="286"/>
                </a:cubicBezTo>
                <a:cubicBezTo>
                  <a:pt x="236" y="285"/>
                  <a:pt x="234" y="283"/>
                  <a:pt x="229" y="281"/>
                </a:cubicBezTo>
                <a:cubicBezTo>
                  <a:pt x="229" y="281"/>
                  <a:pt x="229" y="281"/>
                  <a:pt x="229" y="281"/>
                </a:cubicBezTo>
                <a:cubicBezTo>
                  <a:pt x="229" y="281"/>
                  <a:pt x="229" y="281"/>
                  <a:pt x="229" y="281"/>
                </a:cubicBezTo>
                <a:cubicBezTo>
                  <a:pt x="228" y="280"/>
                  <a:pt x="226" y="279"/>
                  <a:pt x="224" y="279"/>
                </a:cubicBezTo>
                <a:cubicBezTo>
                  <a:pt x="223" y="277"/>
                  <a:pt x="220" y="276"/>
                  <a:pt x="217" y="275"/>
                </a:cubicBezTo>
                <a:cubicBezTo>
                  <a:pt x="215" y="274"/>
                  <a:pt x="214" y="273"/>
                  <a:pt x="212" y="273"/>
                </a:cubicBezTo>
                <a:cubicBezTo>
                  <a:pt x="212" y="272"/>
                  <a:pt x="212" y="272"/>
                  <a:pt x="212" y="272"/>
                </a:cubicBezTo>
                <a:cubicBezTo>
                  <a:pt x="210" y="271"/>
                  <a:pt x="207" y="270"/>
                  <a:pt x="208" y="269"/>
                </a:cubicBezTo>
                <a:cubicBezTo>
                  <a:pt x="214" y="271"/>
                  <a:pt x="218" y="274"/>
                  <a:pt x="225" y="276"/>
                </a:cubicBezTo>
                <a:cubicBezTo>
                  <a:pt x="236" y="282"/>
                  <a:pt x="246" y="287"/>
                  <a:pt x="257" y="292"/>
                </a:cubicBezTo>
                <a:cubicBezTo>
                  <a:pt x="258" y="292"/>
                  <a:pt x="260" y="293"/>
                  <a:pt x="261" y="293"/>
                </a:cubicBezTo>
                <a:cubicBezTo>
                  <a:pt x="262" y="294"/>
                  <a:pt x="262" y="294"/>
                  <a:pt x="263" y="294"/>
                </a:cubicBezTo>
                <a:cubicBezTo>
                  <a:pt x="269" y="297"/>
                  <a:pt x="274" y="300"/>
                  <a:pt x="280" y="302"/>
                </a:cubicBezTo>
                <a:cubicBezTo>
                  <a:pt x="286" y="305"/>
                  <a:pt x="293" y="308"/>
                  <a:pt x="297" y="311"/>
                </a:cubicBezTo>
                <a:cubicBezTo>
                  <a:pt x="298" y="312"/>
                  <a:pt x="301" y="313"/>
                  <a:pt x="303" y="315"/>
                </a:cubicBezTo>
                <a:cubicBezTo>
                  <a:pt x="302" y="314"/>
                  <a:pt x="301" y="314"/>
                  <a:pt x="300" y="314"/>
                </a:cubicBezTo>
                <a:cubicBezTo>
                  <a:pt x="301" y="315"/>
                  <a:pt x="302" y="315"/>
                  <a:pt x="304" y="316"/>
                </a:cubicBezTo>
                <a:cubicBezTo>
                  <a:pt x="305" y="316"/>
                  <a:pt x="304" y="315"/>
                  <a:pt x="304" y="315"/>
                </a:cubicBezTo>
                <a:cubicBezTo>
                  <a:pt x="305" y="315"/>
                  <a:pt x="306" y="316"/>
                  <a:pt x="309" y="316"/>
                </a:cubicBezTo>
                <a:cubicBezTo>
                  <a:pt x="304" y="314"/>
                  <a:pt x="303" y="313"/>
                  <a:pt x="299" y="311"/>
                </a:cubicBezTo>
                <a:cubicBezTo>
                  <a:pt x="297" y="310"/>
                  <a:pt x="296" y="309"/>
                  <a:pt x="294" y="308"/>
                </a:cubicBezTo>
                <a:cubicBezTo>
                  <a:pt x="290" y="306"/>
                  <a:pt x="284" y="303"/>
                  <a:pt x="280" y="300"/>
                </a:cubicBezTo>
                <a:cubicBezTo>
                  <a:pt x="281" y="300"/>
                  <a:pt x="280" y="300"/>
                  <a:pt x="280" y="299"/>
                </a:cubicBezTo>
                <a:cubicBezTo>
                  <a:pt x="279" y="299"/>
                  <a:pt x="279" y="298"/>
                  <a:pt x="280" y="298"/>
                </a:cubicBezTo>
                <a:cubicBezTo>
                  <a:pt x="282" y="298"/>
                  <a:pt x="284" y="299"/>
                  <a:pt x="285" y="300"/>
                </a:cubicBezTo>
                <a:cubicBezTo>
                  <a:pt x="288" y="301"/>
                  <a:pt x="292" y="302"/>
                  <a:pt x="296" y="303"/>
                </a:cubicBezTo>
                <a:cubicBezTo>
                  <a:pt x="300" y="305"/>
                  <a:pt x="302" y="304"/>
                  <a:pt x="304" y="304"/>
                </a:cubicBezTo>
                <a:cubicBezTo>
                  <a:pt x="304" y="304"/>
                  <a:pt x="306" y="304"/>
                  <a:pt x="307" y="304"/>
                </a:cubicBezTo>
                <a:cubicBezTo>
                  <a:pt x="308" y="305"/>
                  <a:pt x="308" y="305"/>
                  <a:pt x="306" y="305"/>
                </a:cubicBezTo>
                <a:cubicBezTo>
                  <a:pt x="303" y="305"/>
                  <a:pt x="304" y="306"/>
                  <a:pt x="302" y="306"/>
                </a:cubicBezTo>
                <a:cubicBezTo>
                  <a:pt x="306" y="307"/>
                  <a:pt x="310" y="308"/>
                  <a:pt x="314" y="310"/>
                </a:cubicBezTo>
                <a:cubicBezTo>
                  <a:pt x="313" y="309"/>
                  <a:pt x="312" y="308"/>
                  <a:pt x="312" y="307"/>
                </a:cubicBezTo>
                <a:cubicBezTo>
                  <a:pt x="314" y="308"/>
                  <a:pt x="319" y="309"/>
                  <a:pt x="318" y="307"/>
                </a:cubicBezTo>
                <a:cubicBezTo>
                  <a:pt x="317" y="305"/>
                  <a:pt x="317" y="305"/>
                  <a:pt x="321" y="305"/>
                </a:cubicBezTo>
                <a:cubicBezTo>
                  <a:pt x="317" y="304"/>
                  <a:pt x="314" y="302"/>
                  <a:pt x="310" y="302"/>
                </a:cubicBezTo>
                <a:cubicBezTo>
                  <a:pt x="310" y="302"/>
                  <a:pt x="309" y="302"/>
                  <a:pt x="309" y="302"/>
                </a:cubicBezTo>
                <a:cubicBezTo>
                  <a:pt x="309" y="301"/>
                  <a:pt x="309" y="301"/>
                  <a:pt x="310" y="301"/>
                </a:cubicBezTo>
                <a:cubicBezTo>
                  <a:pt x="312" y="301"/>
                  <a:pt x="310" y="300"/>
                  <a:pt x="309" y="300"/>
                </a:cubicBezTo>
                <a:cubicBezTo>
                  <a:pt x="308" y="300"/>
                  <a:pt x="308" y="300"/>
                  <a:pt x="308" y="299"/>
                </a:cubicBezTo>
                <a:cubicBezTo>
                  <a:pt x="308" y="299"/>
                  <a:pt x="308" y="299"/>
                  <a:pt x="306" y="298"/>
                </a:cubicBezTo>
                <a:cubicBezTo>
                  <a:pt x="304" y="297"/>
                  <a:pt x="304" y="297"/>
                  <a:pt x="306" y="297"/>
                </a:cubicBezTo>
                <a:cubicBezTo>
                  <a:pt x="307" y="297"/>
                  <a:pt x="304" y="296"/>
                  <a:pt x="305" y="295"/>
                </a:cubicBezTo>
                <a:cubicBezTo>
                  <a:pt x="306" y="296"/>
                  <a:pt x="307" y="297"/>
                  <a:pt x="308" y="297"/>
                </a:cubicBezTo>
                <a:cubicBezTo>
                  <a:pt x="310" y="299"/>
                  <a:pt x="314" y="300"/>
                  <a:pt x="317" y="302"/>
                </a:cubicBezTo>
                <a:cubicBezTo>
                  <a:pt x="318" y="303"/>
                  <a:pt x="320" y="304"/>
                  <a:pt x="322" y="305"/>
                </a:cubicBezTo>
                <a:cubicBezTo>
                  <a:pt x="323" y="305"/>
                  <a:pt x="324" y="306"/>
                  <a:pt x="325" y="306"/>
                </a:cubicBezTo>
                <a:cubicBezTo>
                  <a:pt x="326" y="306"/>
                  <a:pt x="327" y="307"/>
                  <a:pt x="327" y="307"/>
                </a:cubicBezTo>
                <a:cubicBezTo>
                  <a:pt x="327" y="307"/>
                  <a:pt x="328" y="308"/>
                  <a:pt x="329" y="308"/>
                </a:cubicBezTo>
                <a:cubicBezTo>
                  <a:pt x="330" y="308"/>
                  <a:pt x="331" y="309"/>
                  <a:pt x="332" y="309"/>
                </a:cubicBezTo>
                <a:cubicBezTo>
                  <a:pt x="332" y="308"/>
                  <a:pt x="331" y="308"/>
                  <a:pt x="330" y="308"/>
                </a:cubicBezTo>
                <a:cubicBezTo>
                  <a:pt x="329" y="307"/>
                  <a:pt x="328" y="306"/>
                  <a:pt x="326" y="306"/>
                </a:cubicBezTo>
                <a:cubicBezTo>
                  <a:pt x="321" y="303"/>
                  <a:pt x="317" y="300"/>
                  <a:pt x="309" y="297"/>
                </a:cubicBezTo>
                <a:cubicBezTo>
                  <a:pt x="305" y="294"/>
                  <a:pt x="298" y="291"/>
                  <a:pt x="292" y="288"/>
                </a:cubicBezTo>
                <a:cubicBezTo>
                  <a:pt x="289" y="287"/>
                  <a:pt x="287" y="285"/>
                  <a:pt x="284" y="284"/>
                </a:cubicBezTo>
                <a:cubicBezTo>
                  <a:pt x="283" y="283"/>
                  <a:pt x="279" y="281"/>
                  <a:pt x="276" y="280"/>
                </a:cubicBezTo>
                <a:cubicBezTo>
                  <a:pt x="280" y="281"/>
                  <a:pt x="284" y="280"/>
                  <a:pt x="289" y="282"/>
                </a:cubicBezTo>
                <a:cubicBezTo>
                  <a:pt x="294" y="284"/>
                  <a:pt x="299" y="286"/>
                  <a:pt x="303" y="288"/>
                </a:cubicBezTo>
                <a:cubicBezTo>
                  <a:pt x="309" y="291"/>
                  <a:pt x="314" y="295"/>
                  <a:pt x="322" y="298"/>
                </a:cubicBezTo>
                <a:cubicBezTo>
                  <a:pt x="325" y="299"/>
                  <a:pt x="330" y="300"/>
                  <a:pt x="334" y="302"/>
                </a:cubicBezTo>
                <a:cubicBezTo>
                  <a:pt x="335" y="300"/>
                  <a:pt x="331" y="299"/>
                  <a:pt x="328" y="298"/>
                </a:cubicBezTo>
                <a:cubicBezTo>
                  <a:pt x="326" y="297"/>
                  <a:pt x="323" y="297"/>
                  <a:pt x="323" y="296"/>
                </a:cubicBezTo>
                <a:cubicBezTo>
                  <a:pt x="323" y="295"/>
                  <a:pt x="325" y="296"/>
                  <a:pt x="327" y="296"/>
                </a:cubicBezTo>
                <a:cubicBezTo>
                  <a:pt x="328" y="296"/>
                  <a:pt x="330" y="296"/>
                  <a:pt x="331" y="296"/>
                </a:cubicBezTo>
                <a:cubicBezTo>
                  <a:pt x="331" y="297"/>
                  <a:pt x="332" y="297"/>
                  <a:pt x="333" y="298"/>
                </a:cubicBezTo>
                <a:cubicBezTo>
                  <a:pt x="333" y="298"/>
                  <a:pt x="333" y="298"/>
                  <a:pt x="333" y="298"/>
                </a:cubicBezTo>
                <a:cubicBezTo>
                  <a:pt x="333" y="298"/>
                  <a:pt x="333" y="298"/>
                  <a:pt x="333" y="298"/>
                </a:cubicBezTo>
                <a:cubicBezTo>
                  <a:pt x="332" y="298"/>
                  <a:pt x="330" y="297"/>
                  <a:pt x="330" y="297"/>
                </a:cubicBezTo>
                <a:cubicBezTo>
                  <a:pt x="330" y="298"/>
                  <a:pt x="331" y="299"/>
                  <a:pt x="334" y="299"/>
                </a:cubicBezTo>
                <a:cubicBezTo>
                  <a:pt x="334" y="299"/>
                  <a:pt x="335" y="300"/>
                  <a:pt x="335" y="300"/>
                </a:cubicBezTo>
                <a:cubicBezTo>
                  <a:pt x="337" y="301"/>
                  <a:pt x="339" y="302"/>
                  <a:pt x="341" y="303"/>
                </a:cubicBezTo>
                <a:cubicBezTo>
                  <a:pt x="341" y="303"/>
                  <a:pt x="342" y="303"/>
                  <a:pt x="342" y="303"/>
                </a:cubicBezTo>
                <a:cubicBezTo>
                  <a:pt x="340" y="302"/>
                  <a:pt x="338" y="301"/>
                  <a:pt x="336" y="300"/>
                </a:cubicBezTo>
                <a:cubicBezTo>
                  <a:pt x="335" y="299"/>
                  <a:pt x="335" y="299"/>
                  <a:pt x="337" y="298"/>
                </a:cubicBezTo>
                <a:cubicBezTo>
                  <a:pt x="339" y="299"/>
                  <a:pt x="340" y="299"/>
                  <a:pt x="341" y="299"/>
                </a:cubicBezTo>
                <a:cubicBezTo>
                  <a:pt x="342" y="300"/>
                  <a:pt x="344" y="301"/>
                  <a:pt x="347" y="301"/>
                </a:cubicBezTo>
                <a:cubicBezTo>
                  <a:pt x="346" y="300"/>
                  <a:pt x="345" y="299"/>
                  <a:pt x="344" y="299"/>
                </a:cubicBezTo>
                <a:cubicBezTo>
                  <a:pt x="343" y="297"/>
                  <a:pt x="339" y="295"/>
                  <a:pt x="335" y="294"/>
                </a:cubicBezTo>
                <a:cubicBezTo>
                  <a:pt x="334" y="293"/>
                  <a:pt x="333" y="293"/>
                  <a:pt x="331" y="292"/>
                </a:cubicBezTo>
                <a:cubicBezTo>
                  <a:pt x="331" y="292"/>
                  <a:pt x="331" y="292"/>
                  <a:pt x="330" y="291"/>
                </a:cubicBezTo>
                <a:cubicBezTo>
                  <a:pt x="330" y="291"/>
                  <a:pt x="329" y="290"/>
                  <a:pt x="327" y="290"/>
                </a:cubicBezTo>
                <a:cubicBezTo>
                  <a:pt x="326" y="289"/>
                  <a:pt x="325" y="289"/>
                  <a:pt x="325" y="289"/>
                </a:cubicBezTo>
                <a:cubicBezTo>
                  <a:pt x="327" y="288"/>
                  <a:pt x="323" y="287"/>
                  <a:pt x="324" y="287"/>
                </a:cubicBezTo>
                <a:cubicBezTo>
                  <a:pt x="325" y="287"/>
                  <a:pt x="329" y="288"/>
                  <a:pt x="329" y="287"/>
                </a:cubicBezTo>
                <a:cubicBezTo>
                  <a:pt x="330" y="287"/>
                  <a:pt x="328" y="286"/>
                  <a:pt x="326" y="285"/>
                </a:cubicBezTo>
                <a:cubicBezTo>
                  <a:pt x="324" y="284"/>
                  <a:pt x="323" y="284"/>
                  <a:pt x="322" y="283"/>
                </a:cubicBezTo>
                <a:cubicBezTo>
                  <a:pt x="320" y="281"/>
                  <a:pt x="318" y="280"/>
                  <a:pt x="311" y="278"/>
                </a:cubicBezTo>
                <a:cubicBezTo>
                  <a:pt x="310" y="277"/>
                  <a:pt x="304" y="275"/>
                  <a:pt x="301" y="273"/>
                </a:cubicBezTo>
                <a:cubicBezTo>
                  <a:pt x="296" y="271"/>
                  <a:pt x="290" y="268"/>
                  <a:pt x="284" y="265"/>
                </a:cubicBezTo>
                <a:cubicBezTo>
                  <a:pt x="283" y="264"/>
                  <a:pt x="281" y="263"/>
                  <a:pt x="276" y="262"/>
                </a:cubicBezTo>
                <a:cubicBezTo>
                  <a:pt x="278" y="263"/>
                  <a:pt x="281" y="264"/>
                  <a:pt x="283" y="265"/>
                </a:cubicBezTo>
                <a:cubicBezTo>
                  <a:pt x="285" y="266"/>
                  <a:pt x="286" y="267"/>
                  <a:pt x="288" y="268"/>
                </a:cubicBezTo>
                <a:cubicBezTo>
                  <a:pt x="282" y="266"/>
                  <a:pt x="281" y="264"/>
                  <a:pt x="277" y="263"/>
                </a:cubicBezTo>
                <a:cubicBezTo>
                  <a:pt x="275" y="262"/>
                  <a:pt x="273" y="262"/>
                  <a:pt x="272" y="261"/>
                </a:cubicBezTo>
                <a:cubicBezTo>
                  <a:pt x="272" y="261"/>
                  <a:pt x="272" y="261"/>
                  <a:pt x="272" y="261"/>
                </a:cubicBezTo>
                <a:cubicBezTo>
                  <a:pt x="272" y="261"/>
                  <a:pt x="272" y="260"/>
                  <a:pt x="270" y="259"/>
                </a:cubicBezTo>
                <a:cubicBezTo>
                  <a:pt x="268" y="259"/>
                  <a:pt x="268" y="259"/>
                  <a:pt x="268" y="260"/>
                </a:cubicBezTo>
                <a:cubicBezTo>
                  <a:pt x="265" y="258"/>
                  <a:pt x="262" y="257"/>
                  <a:pt x="260" y="256"/>
                </a:cubicBezTo>
                <a:cubicBezTo>
                  <a:pt x="260" y="256"/>
                  <a:pt x="261" y="256"/>
                  <a:pt x="262" y="256"/>
                </a:cubicBezTo>
                <a:cubicBezTo>
                  <a:pt x="263" y="256"/>
                  <a:pt x="264" y="257"/>
                  <a:pt x="265" y="257"/>
                </a:cubicBezTo>
                <a:cubicBezTo>
                  <a:pt x="269" y="258"/>
                  <a:pt x="272" y="259"/>
                  <a:pt x="273" y="260"/>
                </a:cubicBezTo>
                <a:cubicBezTo>
                  <a:pt x="274" y="260"/>
                  <a:pt x="275" y="261"/>
                  <a:pt x="276" y="261"/>
                </a:cubicBezTo>
                <a:cubicBezTo>
                  <a:pt x="277" y="261"/>
                  <a:pt x="276" y="260"/>
                  <a:pt x="275" y="260"/>
                </a:cubicBezTo>
                <a:cubicBezTo>
                  <a:pt x="276" y="260"/>
                  <a:pt x="277" y="260"/>
                  <a:pt x="277" y="260"/>
                </a:cubicBezTo>
                <a:cubicBezTo>
                  <a:pt x="278" y="260"/>
                  <a:pt x="279" y="261"/>
                  <a:pt x="280" y="261"/>
                </a:cubicBezTo>
                <a:cubicBezTo>
                  <a:pt x="285" y="263"/>
                  <a:pt x="289" y="266"/>
                  <a:pt x="294" y="268"/>
                </a:cubicBezTo>
                <a:cubicBezTo>
                  <a:pt x="294" y="268"/>
                  <a:pt x="294" y="268"/>
                  <a:pt x="294" y="267"/>
                </a:cubicBezTo>
                <a:cubicBezTo>
                  <a:pt x="294" y="267"/>
                  <a:pt x="293" y="267"/>
                  <a:pt x="293" y="267"/>
                </a:cubicBezTo>
                <a:cubicBezTo>
                  <a:pt x="293" y="267"/>
                  <a:pt x="293" y="267"/>
                  <a:pt x="293" y="267"/>
                </a:cubicBezTo>
                <a:cubicBezTo>
                  <a:pt x="293" y="267"/>
                  <a:pt x="293" y="267"/>
                  <a:pt x="293" y="267"/>
                </a:cubicBezTo>
                <a:cubicBezTo>
                  <a:pt x="296" y="267"/>
                  <a:pt x="299" y="268"/>
                  <a:pt x="300" y="270"/>
                </a:cubicBezTo>
                <a:cubicBezTo>
                  <a:pt x="301" y="270"/>
                  <a:pt x="303" y="271"/>
                  <a:pt x="306" y="272"/>
                </a:cubicBezTo>
                <a:cubicBezTo>
                  <a:pt x="307" y="272"/>
                  <a:pt x="308" y="272"/>
                  <a:pt x="308" y="272"/>
                </a:cubicBezTo>
                <a:cubicBezTo>
                  <a:pt x="310" y="271"/>
                  <a:pt x="307" y="270"/>
                  <a:pt x="305" y="270"/>
                </a:cubicBezTo>
                <a:cubicBezTo>
                  <a:pt x="298" y="266"/>
                  <a:pt x="289" y="262"/>
                  <a:pt x="282" y="259"/>
                </a:cubicBezTo>
                <a:cubicBezTo>
                  <a:pt x="282" y="259"/>
                  <a:pt x="282" y="259"/>
                  <a:pt x="282" y="259"/>
                </a:cubicBezTo>
                <a:cubicBezTo>
                  <a:pt x="279" y="257"/>
                  <a:pt x="272" y="255"/>
                  <a:pt x="271" y="253"/>
                </a:cubicBezTo>
                <a:cubicBezTo>
                  <a:pt x="281" y="257"/>
                  <a:pt x="290" y="262"/>
                  <a:pt x="299" y="266"/>
                </a:cubicBezTo>
                <a:cubicBezTo>
                  <a:pt x="308" y="270"/>
                  <a:pt x="318" y="275"/>
                  <a:pt x="330" y="280"/>
                </a:cubicBezTo>
                <a:cubicBezTo>
                  <a:pt x="332" y="281"/>
                  <a:pt x="334" y="281"/>
                  <a:pt x="336" y="282"/>
                </a:cubicBezTo>
                <a:cubicBezTo>
                  <a:pt x="340" y="285"/>
                  <a:pt x="347" y="288"/>
                  <a:pt x="352" y="291"/>
                </a:cubicBezTo>
                <a:cubicBezTo>
                  <a:pt x="353" y="291"/>
                  <a:pt x="349" y="290"/>
                  <a:pt x="349" y="289"/>
                </a:cubicBezTo>
                <a:cubicBezTo>
                  <a:pt x="355" y="290"/>
                  <a:pt x="358" y="292"/>
                  <a:pt x="361" y="294"/>
                </a:cubicBezTo>
                <a:cubicBezTo>
                  <a:pt x="363" y="295"/>
                  <a:pt x="365" y="297"/>
                  <a:pt x="371" y="298"/>
                </a:cubicBezTo>
                <a:cubicBezTo>
                  <a:pt x="376" y="299"/>
                  <a:pt x="377" y="300"/>
                  <a:pt x="380" y="302"/>
                </a:cubicBezTo>
                <a:cubicBezTo>
                  <a:pt x="380" y="302"/>
                  <a:pt x="380" y="302"/>
                  <a:pt x="380" y="302"/>
                </a:cubicBezTo>
                <a:cubicBezTo>
                  <a:pt x="385" y="304"/>
                  <a:pt x="389" y="306"/>
                  <a:pt x="393" y="308"/>
                </a:cubicBezTo>
                <a:cubicBezTo>
                  <a:pt x="390" y="307"/>
                  <a:pt x="389" y="306"/>
                  <a:pt x="387" y="306"/>
                </a:cubicBezTo>
                <a:cubicBezTo>
                  <a:pt x="386" y="305"/>
                  <a:pt x="385" y="304"/>
                  <a:pt x="381" y="303"/>
                </a:cubicBezTo>
                <a:cubicBezTo>
                  <a:pt x="382" y="304"/>
                  <a:pt x="383" y="305"/>
                  <a:pt x="386" y="306"/>
                </a:cubicBezTo>
                <a:cubicBezTo>
                  <a:pt x="389" y="307"/>
                  <a:pt x="391" y="308"/>
                  <a:pt x="394" y="310"/>
                </a:cubicBezTo>
                <a:cubicBezTo>
                  <a:pt x="396" y="311"/>
                  <a:pt x="398" y="311"/>
                  <a:pt x="399" y="312"/>
                </a:cubicBezTo>
                <a:cubicBezTo>
                  <a:pt x="399" y="312"/>
                  <a:pt x="400" y="312"/>
                  <a:pt x="400" y="312"/>
                </a:cubicBezTo>
                <a:cubicBezTo>
                  <a:pt x="398" y="311"/>
                  <a:pt x="397" y="311"/>
                  <a:pt x="396" y="310"/>
                </a:cubicBezTo>
                <a:cubicBezTo>
                  <a:pt x="396" y="310"/>
                  <a:pt x="397" y="310"/>
                  <a:pt x="397" y="310"/>
                </a:cubicBezTo>
                <a:cubicBezTo>
                  <a:pt x="402" y="313"/>
                  <a:pt x="410" y="316"/>
                  <a:pt x="413" y="319"/>
                </a:cubicBezTo>
                <a:cubicBezTo>
                  <a:pt x="416" y="320"/>
                  <a:pt x="418" y="321"/>
                  <a:pt x="421" y="322"/>
                </a:cubicBezTo>
                <a:cubicBezTo>
                  <a:pt x="421" y="323"/>
                  <a:pt x="422" y="324"/>
                  <a:pt x="426" y="325"/>
                </a:cubicBezTo>
                <a:cubicBezTo>
                  <a:pt x="429" y="328"/>
                  <a:pt x="436" y="329"/>
                  <a:pt x="442" y="331"/>
                </a:cubicBezTo>
                <a:cubicBezTo>
                  <a:pt x="442" y="331"/>
                  <a:pt x="442" y="331"/>
                  <a:pt x="443" y="331"/>
                </a:cubicBezTo>
                <a:cubicBezTo>
                  <a:pt x="444" y="332"/>
                  <a:pt x="446" y="333"/>
                  <a:pt x="448" y="334"/>
                </a:cubicBezTo>
                <a:cubicBezTo>
                  <a:pt x="450" y="335"/>
                  <a:pt x="448" y="335"/>
                  <a:pt x="446" y="334"/>
                </a:cubicBezTo>
                <a:cubicBezTo>
                  <a:pt x="445" y="334"/>
                  <a:pt x="444" y="333"/>
                  <a:pt x="441" y="333"/>
                </a:cubicBezTo>
                <a:cubicBezTo>
                  <a:pt x="442" y="333"/>
                  <a:pt x="444" y="334"/>
                  <a:pt x="445" y="334"/>
                </a:cubicBezTo>
                <a:cubicBezTo>
                  <a:pt x="446" y="335"/>
                  <a:pt x="447" y="335"/>
                  <a:pt x="448" y="336"/>
                </a:cubicBezTo>
                <a:cubicBezTo>
                  <a:pt x="452" y="338"/>
                  <a:pt x="459" y="341"/>
                  <a:pt x="465" y="344"/>
                </a:cubicBezTo>
                <a:cubicBezTo>
                  <a:pt x="467" y="345"/>
                  <a:pt x="468" y="347"/>
                  <a:pt x="473" y="348"/>
                </a:cubicBezTo>
                <a:cubicBezTo>
                  <a:pt x="472" y="347"/>
                  <a:pt x="469" y="345"/>
                  <a:pt x="466" y="344"/>
                </a:cubicBezTo>
                <a:cubicBezTo>
                  <a:pt x="463" y="342"/>
                  <a:pt x="459" y="340"/>
                  <a:pt x="455" y="339"/>
                </a:cubicBezTo>
                <a:cubicBezTo>
                  <a:pt x="457" y="338"/>
                  <a:pt x="452" y="335"/>
                  <a:pt x="450" y="334"/>
                </a:cubicBezTo>
                <a:cubicBezTo>
                  <a:pt x="449" y="333"/>
                  <a:pt x="446" y="331"/>
                  <a:pt x="444" y="330"/>
                </a:cubicBezTo>
                <a:cubicBezTo>
                  <a:pt x="444" y="329"/>
                  <a:pt x="441" y="329"/>
                  <a:pt x="439" y="328"/>
                </a:cubicBezTo>
                <a:cubicBezTo>
                  <a:pt x="435" y="326"/>
                  <a:pt x="429" y="324"/>
                  <a:pt x="432" y="323"/>
                </a:cubicBezTo>
                <a:cubicBezTo>
                  <a:pt x="433" y="323"/>
                  <a:pt x="431" y="321"/>
                  <a:pt x="427" y="321"/>
                </a:cubicBezTo>
                <a:cubicBezTo>
                  <a:pt x="425" y="320"/>
                  <a:pt x="423" y="319"/>
                  <a:pt x="421" y="318"/>
                </a:cubicBezTo>
                <a:cubicBezTo>
                  <a:pt x="420" y="317"/>
                  <a:pt x="418" y="317"/>
                  <a:pt x="417" y="316"/>
                </a:cubicBezTo>
                <a:cubicBezTo>
                  <a:pt x="417" y="315"/>
                  <a:pt x="416" y="315"/>
                  <a:pt x="414" y="314"/>
                </a:cubicBezTo>
                <a:cubicBezTo>
                  <a:pt x="413" y="314"/>
                  <a:pt x="414" y="315"/>
                  <a:pt x="415" y="316"/>
                </a:cubicBezTo>
                <a:cubicBezTo>
                  <a:pt x="416" y="317"/>
                  <a:pt x="417" y="317"/>
                  <a:pt x="419" y="318"/>
                </a:cubicBezTo>
                <a:cubicBezTo>
                  <a:pt x="421" y="319"/>
                  <a:pt x="421" y="320"/>
                  <a:pt x="419" y="320"/>
                </a:cubicBezTo>
                <a:cubicBezTo>
                  <a:pt x="417" y="320"/>
                  <a:pt x="417" y="319"/>
                  <a:pt x="416" y="319"/>
                </a:cubicBezTo>
                <a:cubicBezTo>
                  <a:pt x="408" y="314"/>
                  <a:pt x="399" y="310"/>
                  <a:pt x="391" y="306"/>
                </a:cubicBezTo>
                <a:cubicBezTo>
                  <a:pt x="393" y="306"/>
                  <a:pt x="396" y="307"/>
                  <a:pt x="397" y="308"/>
                </a:cubicBezTo>
                <a:cubicBezTo>
                  <a:pt x="402" y="311"/>
                  <a:pt x="407" y="311"/>
                  <a:pt x="413" y="311"/>
                </a:cubicBezTo>
                <a:cubicBezTo>
                  <a:pt x="413" y="312"/>
                  <a:pt x="412" y="312"/>
                  <a:pt x="413" y="312"/>
                </a:cubicBezTo>
                <a:cubicBezTo>
                  <a:pt x="413" y="313"/>
                  <a:pt x="414" y="313"/>
                  <a:pt x="415" y="313"/>
                </a:cubicBezTo>
                <a:cubicBezTo>
                  <a:pt x="415" y="312"/>
                  <a:pt x="416" y="312"/>
                  <a:pt x="414" y="311"/>
                </a:cubicBezTo>
                <a:cubicBezTo>
                  <a:pt x="413" y="311"/>
                  <a:pt x="420" y="312"/>
                  <a:pt x="416" y="310"/>
                </a:cubicBezTo>
                <a:cubicBezTo>
                  <a:pt x="414" y="309"/>
                  <a:pt x="410" y="309"/>
                  <a:pt x="410" y="309"/>
                </a:cubicBezTo>
                <a:cubicBezTo>
                  <a:pt x="406" y="311"/>
                  <a:pt x="403" y="308"/>
                  <a:pt x="399" y="307"/>
                </a:cubicBezTo>
                <a:cubicBezTo>
                  <a:pt x="398" y="306"/>
                  <a:pt x="396" y="305"/>
                  <a:pt x="395" y="305"/>
                </a:cubicBezTo>
                <a:cubicBezTo>
                  <a:pt x="391" y="302"/>
                  <a:pt x="388" y="303"/>
                  <a:pt x="385" y="303"/>
                </a:cubicBezTo>
                <a:cubicBezTo>
                  <a:pt x="385" y="303"/>
                  <a:pt x="385" y="303"/>
                  <a:pt x="385" y="303"/>
                </a:cubicBezTo>
                <a:cubicBezTo>
                  <a:pt x="384" y="302"/>
                  <a:pt x="384" y="302"/>
                  <a:pt x="384" y="302"/>
                </a:cubicBezTo>
                <a:cubicBezTo>
                  <a:pt x="382" y="301"/>
                  <a:pt x="385" y="301"/>
                  <a:pt x="384" y="299"/>
                </a:cubicBezTo>
                <a:cubicBezTo>
                  <a:pt x="380" y="296"/>
                  <a:pt x="373" y="294"/>
                  <a:pt x="369" y="291"/>
                </a:cubicBezTo>
                <a:cubicBezTo>
                  <a:pt x="367" y="291"/>
                  <a:pt x="366" y="290"/>
                  <a:pt x="365" y="289"/>
                </a:cubicBezTo>
                <a:cubicBezTo>
                  <a:pt x="359" y="288"/>
                  <a:pt x="358" y="286"/>
                  <a:pt x="354" y="284"/>
                </a:cubicBezTo>
                <a:cubicBezTo>
                  <a:pt x="348" y="282"/>
                  <a:pt x="346" y="279"/>
                  <a:pt x="341" y="277"/>
                </a:cubicBezTo>
                <a:cubicBezTo>
                  <a:pt x="338" y="276"/>
                  <a:pt x="335" y="274"/>
                  <a:pt x="333" y="273"/>
                </a:cubicBezTo>
                <a:cubicBezTo>
                  <a:pt x="327" y="270"/>
                  <a:pt x="320" y="267"/>
                  <a:pt x="314" y="264"/>
                </a:cubicBezTo>
                <a:cubicBezTo>
                  <a:pt x="313" y="263"/>
                  <a:pt x="311" y="263"/>
                  <a:pt x="310" y="262"/>
                </a:cubicBezTo>
                <a:cubicBezTo>
                  <a:pt x="311" y="262"/>
                  <a:pt x="312" y="262"/>
                  <a:pt x="313" y="262"/>
                </a:cubicBezTo>
                <a:cubicBezTo>
                  <a:pt x="318" y="265"/>
                  <a:pt x="323" y="267"/>
                  <a:pt x="329" y="269"/>
                </a:cubicBezTo>
                <a:cubicBezTo>
                  <a:pt x="328" y="269"/>
                  <a:pt x="328" y="269"/>
                  <a:pt x="328" y="268"/>
                </a:cubicBezTo>
                <a:cubicBezTo>
                  <a:pt x="328" y="269"/>
                  <a:pt x="329" y="269"/>
                  <a:pt x="329" y="269"/>
                </a:cubicBezTo>
                <a:cubicBezTo>
                  <a:pt x="335" y="272"/>
                  <a:pt x="342" y="275"/>
                  <a:pt x="348" y="279"/>
                </a:cubicBezTo>
                <a:cubicBezTo>
                  <a:pt x="354" y="281"/>
                  <a:pt x="361" y="284"/>
                  <a:pt x="367" y="287"/>
                </a:cubicBezTo>
                <a:cubicBezTo>
                  <a:pt x="377" y="291"/>
                  <a:pt x="387" y="296"/>
                  <a:pt x="396" y="300"/>
                </a:cubicBezTo>
                <a:cubicBezTo>
                  <a:pt x="398" y="301"/>
                  <a:pt x="401" y="303"/>
                  <a:pt x="404" y="304"/>
                </a:cubicBezTo>
                <a:cubicBezTo>
                  <a:pt x="409" y="307"/>
                  <a:pt x="418" y="310"/>
                  <a:pt x="424" y="314"/>
                </a:cubicBezTo>
                <a:cubicBezTo>
                  <a:pt x="425" y="315"/>
                  <a:pt x="429" y="316"/>
                  <a:pt x="432" y="318"/>
                </a:cubicBezTo>
                <a:cubicBezTo>
                  <a:pt x="433" y="317"/>
                  <a:pt x="428" y="315"/>
                  <a:pt x="426" y="314"/>
                </a:cubicBezTo>
                <a:cubicBezTo>
                  <a:pt x="426" y="314"/>
                  <a:pt x="426" y="314"/>
                  <a:pt x="426" y="314"/>
                </a:cubicBezTo>
                <a:cubicBezTo>
                  <a:pt x="428" y="313"/>
                  <a:pt x="429" y="313"/>
                  <a:pt x="436" y="315"/>
                </a:cubicBezTo>
                <a:cubicBezTo>
                  <a:pt x="434" y="314"/>
                  <a:pt x="434" y="312"/>
                  <a:pt x="430" y="311"/>
                </a:cubicBezTo>
                <a:cubicBezTo>
                  <a:pt x="428" y="311"/>
                  <a:pt x="431" y="313"/>
                  <a:pt x="426" y="311"/>
                </a:cubicBezTo>
                <a:cubicBezTo>
                  <a:pt x="422" y="310"/>
                  <a:pt x="423" y="309"/>
                  <a:pt x="420" y="308"/>
                </a:cubicBezTo>
                <a:cubicBezTo>
                  <a:pt x="420" y="307"/>
                  <a:pt x="425" y="307"/>
                  <a:pt x="425" y="307"/>
                </a:cubicBezTo>
                <a:cubicBezTo>
                  <a:pt x="434" y="309"/>
                  <a:pt x="425" y="307"/>
                  <a:pt x="426" y="306"/>
                </a:cubicBezTo>
                <a:cubicBezTo>
                  <a:pt x="425" y="306"/>
                  <a:pt x="426" y="306"/>
                  <a:pt x="427" y="306"/>
                </a:cubicBezTo>
                <a:cubicBezTo>
                  <a:pt x="427" y="306"/>
                  <a:pt x="428" y="306"/>
                  <a:pt x="429" y="306"/>
                </a:cubicBezTo>
                <a:cubicBezTo>
                  <a:pt x="430" y="306"/>
                  <a:pt x="432" y="307"/>
                  <a:pt x="434" y="308"/>
                </a:cubicBezTo>
                <a:cubicBezTo>
                  <a:pt x="436" y="309"/>
                  <a:pt x="438" y="310"/>
                  <a:pt x="440" y="311"/>
                </a:cubicBezTo>
                <a:cubicBezTo>
                  <a:pt x="444" y="314"/>
                  <a:pt x="452" y="317"/>
                  <a:pt x="460" y="320"/>
                </a:cubicBezTo>
                <a:cubicBezTo>
                  <a:pt x="453" y="317"/>
                  <a:pt x="449" y="314"/>
                  <a:pt x="441" y="311"/>
                </a:cubicBezTo>
                <a:cubicBezTo>
                  <a:pt x="439" y="310"/>
                  <a:pt x="437" y="309"/>
                  <a:pt x="434" y="308"/>
                </a:cubicBezTo>
                <a:cubicBezTo>
                  <a:pt x="433" y="307"/>
                  <a:pt x="431" y="306"/>
                  <a:pt x="429" y="305"/>
                </a:cubicBezTo>
                <a:cubicBezTo>
                  <a:pt x="431" y="305"/>
                  <a:pt x="429" y="304"/>
                  <a:pt x="430" y="303"/>
                </a:cubicBezTo>
                <a:cubicBezTo>
                  <a:pt x="434" y="303"/>
                  <a:pt x="436" y="305"/>
                  <a:pt x="438" y="306"/>
                </a:cubicBezTo>
                <a:cubicBezTo>
                  <a:pt x="449" y="312"/>
                  <a:pt x="460" y="317"/>
                  <a:pt x="471" y="323"/>
                </a:cubicBezTo>
                <a:cubicBezTo>
                  <a:pt x="472" y="324"/>
                  <a:pt x="473" y="325"/>
                  <a:pt x="475" y="325"/>
                </a:cubicBezTo>
                <a:cubicBezTo>
                  <a:pt x="476" y="326"/>
                  <a:pt x="479" y="328"/>
                  <a:pt x="482" y="329"/>
                </a:cubicBezTo>
                <a:cubicBezTo>
                  <a:pt x="482" y="329"/>
                  <a:pt x="482" y="329"/>
                  <a:pt x="482" y="329"/>
                </a:cubicBezTo>
                <a:cubicBezTo>
                  <a:pt x="482" y="329"/>
                  <a:pt x="483" y="329"/>
                  <a:pt x="483" y="330"/>
                </a:cubicBezTo>
                <a:cubicBezTo>
                  <a:pt x="485" y="331"/>
                  <a:pt x="487" y="332"/>
                  <a:pt x="490" y="334"/>
                </a:cubicBezTo>
                <a:cubicBezTo>
                  <a:pt x="491" y="335"/>
                  <a:pt x="491" y="336"/>
                  <a:pt x="498" y="339"/>
                </a:cubicBezTo>
                <a:cubicBezTo>
                  <a:pt x="505" y="341"/>
                  <a:pt x="509" y="344"/>
                  <a:pt x="507" y="346"/>
                </a:cubicBezTo>
                <a:cubicBezTo>
                  <a:pt x="507" y="346"/>
                  <a:pt x="505" y="346"/>
                  <a:pt x="506" y="347"/>
                </a:cubicBezTo>
                <a:cubicBezTo>
                  <a:pt x="509" y="348"/>
                  <a:pt x="512" y="348"/>
                  <a:pt x="515" y="349"/>
                </a:cubicBezTo>
                <a:cubicBezTo>
                  <a:pt x="517" y="349"/>
                  <a:pt x="518" y="350"/>
                  <a:pt x="519" y="351"/>
                </a:cubicBezTo>
                <a:cubicBezTo>
                  <a:pt x="519" y="351"/>
                  <a:pt x="520" y="351"/>
                  <a:pt x="520" y="351"/>
                </a:cubicBezTo>
                <a:cubicBezTo>
                  <a:pt x="523" y="353"/>
                  <a:pt x="525" y="354"/>
                  <a:pt x="528" y="356"/>
                </a:cubicBezTo>
                <a:cubicBezTo>
                  <a:pt x="529" y="357"/>
                  <a:pt x="530" y="357"/>
                  <a:pt x="533" y="358"/>
                </a:cubicBezTo>
                <a:cubicBezTo>
                  <a:pt x="533" y="357"/>
                  <a:pt x="531" y="357"/>
                  <a:pt x="529" y="356"/>
                </a:cubicBezTo>
                <a:cubicBezTo>
                  <a:pt x="529" y="356"/>
                  <a:pt x="529" y="355"/>
                  <a:pt x="529" y="355"/>
                </a:cubicBezTo>
                <a:cubicBezTo>
                  <a:pt x="529" y="355"/>
                  <a:pt x="530" y="355"/>
                  <a:pt x="530" y="355"/>
                </a:cubicBezTo>
                <a:cubicBezTo>
                  <a:pt x="531" y="355"/>
                  <a:pt x="531" y="355"/>
                  <a:pt x="531" y="356"/>
                </a:cubicBezTo>
                <a:cubicBezTo>
                  <a:pt x="533" y="357"/>
                  <a:pt x="533" y="357"/>
                  <a:pt x="537" y="359"/>
                </a:cubicBezTo>
                <a:cubicBezTo>
                  <a:pt x="537" y="358"/>
                  <a:pt x="535" y="357"/>
                  <a:pt x="532" y="356"/>
                </a:cubicBezTo>
                <a:cubicBezTo>
                  <a:pt x="531" y="355"/>
                  <a:pt x="530" y="354"/>
                  <a:pt x="528" y="354"/>
                </a:cubicBezTo>
                <a:cubicBezTo>
                  <a:pt x="529" y="353"/>
                  <a:pt x="526" y="352"/>
                  <a:pt x="525" y="351"/>
                </a:cubicBezTo>
                <a:cubicBezTo>
                  <a:pt x="525" y="351"/>
                  <a:pt x="525" y="351"/>
                  <a:pt x="524" y="350"/>
                </a:cubicBezTo>
                <a:cubicBezTo>
                  <a:pt x="521" y="349"/>
                  <a:pt x="520" y="348"/>
                  <a:pt x="517" y="347"/>
                </a:cubicBezTo>
                <a:cubicBezTo>
                  <a:pt x="517" y="346"/>
                  <a:pt x="514" y="345"/>
                  <a:pt x="512" y="344"/>
                </a:cubicBezTo>
                <a:cubicBezTo>
                  <a:pt x="511" y="343"/>
                  <a:pt x="509" y="342"/>
                  <a:pt x="509" y="341"/>
                </a:cubicBezTo>
                <a:cubicBezTo>
                  <a:pt x="509" y="341"/>
                  <a:pt x="509" y="341"/>
                  <a:pt x="509" y="341"/>
                </a:cubicBezTo>
                <a:cubicBezTo>
                  <a:pt x="510" y="341"/>
                  <a:pt x="511" y="341"/>
                  <a:pt x="510" y="341"/>
                </a:cubicBezTo>
                <a:cubicBezTo>
                  <a:pt x="509" y="340"/>
                  <a:pt x="507" y="340"/>
                  <a:pt x="506" y="340"/>
                </a:cubicBezTo>
                <a:cubicBezTo>
                  <a:pt x="500" y="337"/>
                  <a:pt x="501" y="336"/>
                  <a:pt x="496" y="334"/>
                </a:cubicBezTo>
                <a:cubicBezTo>
                  <a:pt x="495" y="333"/>
                  <a:pt x="491" y="331"/>
                  <a:pt x="491" y="330"/>
                </a:cubicBezTo>
                <a:cubicBezTo>
                  <a:pt x="500" y="334"/>
                  <a:pt x="508" y="338"/>
                  <a:pt x="514" y="341"/>
                </a:cubicBezTo>
                <a:cubicBezTo>
                  <a:pt x="514" y="342"/>
                  <a:pt x="514" y="342"/>
                  <a:pt x="516" y="343"/>
                </a:cubicBezTo>
                <a:cubicBezTo>
                  <a:pt x="518" y="344"/>
                  <a:pt x="520" y="345"/>
                  <a:pt x="523" y="346"/>
                </a:cubicBezTo>
                <a:cubicBezTo>
                  <a:pt x="522" y="345"/>
                  <a:pt x="521" y="344"/>
                  <a:pt x="519" y="343"/>
                </a:cubicBezTo>
                <a:cubicBezTo>
                  <a:pt x="518" y="342"/>
                  <a:pt x="517" y="342"/>
                  <a:pt x="516" y="342"/>
                </a:cubicBezTo>
                <a:cubicBezTo>
                  <a:pt x="516" y="341"/>
                  <a:pt x="513" y="340"/>
                  <a:pt x="513" y="339"/>
                </a:cubicBezTo>
                <a:cubicBezTo>
                  <a:pt x="514" y="339"/>
                  <a:pt x="515" y="340"/>
                  <a:pt x="517" y="340"/>
                </a:cubicBezTo>
                <a:cubicBezTo>
                  <a:pt x="519" y="341"/>
                  <a:pt x="517" y="340"/>
                  <a:pt x="517" y="339"/>
                </a:cubicBezTo>
                <a:cubicBezTo>
                  <a:pt x="514" y="338"/>
                  <a:pt x="511" y="337"/>
                  <a:pt x="507" y="336"/>
                </a:cubicBezTo>
                <a:cubicBezTo>
                  <a:pt x="505" y="334"/>
                  <a:pt x="501" y="332"/>
                  <a:pt x="496" y="330"/>
                </a:cubicBezTo>
                <a:cubicBezTo>
                  <a:pt x="492" y="328"/>
                  <a:pt x="499" y="328"/>
                  <a:pt x="499" y="327"/>
                </a:cubicBezTo>
                <a:cubicBezTo>
                  <a:pt x="500" y="327"/>
                  <a:pt x="501" y="327"/>
                  <a:pt x="503" y="328"/>
                </a:cubicBezTo>
                <a:cubicBezTo>
                  <a:pt x="507" y="330"/>
                  <a:pt x="511" y="332"/>
                  <a:pt x="513" y="333"/>
                </a:cubicBezTo>
                <a:cubicBezTo>
                  <a:pt x="511" y="334"/>
                  <a:pt x="509" y="333"/>
                  <a:pt x="507" y="332"/>
                </a:cubicBezTo>
                <a:cubicBezTo>
                  <a:pt x="509" y="333"/>
                  <a:pt x="510" y="335"/>
                  <a:pt x="514" y="335"/>
                </a:cubicBezTo>
                <a:cubicBezTo>
                  <a:pt x="517" y="336"/>
                  <a:pt x="514" y="334"/>
                  <a:pt x="515" y="334"/>
                </a:cubicBezTo>
                <a:cubicBezTo>
                  <a:pt x="520" y="335"/>
                  <a:pt x="520" y="335"/>
                  <a:pt x="518" y="333"/>
                </a:cubicBezTo>
                <a:cubicBezTo>
                  <a:pt x="514" y="331"/>
                  <a:pt x="510" y="329"/>
                  <a:pt x="506" y="327"/>
                </a:cubicBezTo>
                <a:cubicBezTo>
                  <a:pt x="505" y="326"/>
                  <a:pt x="501" y="325"/>
                  <a:pt x="502" y="325"/>
                </a:cubicBezTo>
                <a:cubicBezTo>
                  <a:pt x="506" y="325"/>
                  <a:pt x="502" y="324"/>
                  <a:pt x="503" y="323"/>
                </a:cubicBezTo>
                <a:cubicBezTo>
                  <a:pt x="506" y="324"/>
                  <a:pt x="507" y="325"/>
                  <a:pt x="509" y="325"/>
                </a:cubicBezTo>
                <a:cubicBezTo>
                  <a:pt x="515" y="326"/>
                  <a:pt x="516" y="328"/>
                  <a:pt x="523" y="330"/>
                </a:cubicBezTo>
                <a:cubicBezTo>
                  <a:pt x="522" y="329"/>
                  <a:pt x="517" y="328"/>
                  <a:pt x="517" y="327"/>
                </a:cubicBezTo>
                <a:cubicBezTo>
                  <a:pt x="517" y="325"/>
                  <a:pt x="507" y="323"/>
                  <a:pt x="510" y="321"/>
                </a:cubicBezTo>
                <a:cubicBezTo>
                  <a:pt x="511" y="322"/>
                  <a:pt x="512" y="322"/>
                  <a:pt x="513" y="323"/>
                </a:cubicBezTo>
                <a:cubicBezTo>
                  <a:pt x="513" y="324"/>
                  <a:pt x="521" y="326"/>
                  <a:pt x="524" y="328"/>
                </a:cubicBezTo>
                <a:cubicBezTo>
                  <a:pt x="523" y="327"/>
                  <a:pt x="521" y="325"/>
                  <a:pt x="517" y="324"/>
                </a:cubicBezTo>
                <a:cubicBezTo>
                  <a:pt x="513" y="322"/>
                  <a:pt x="509" y="319"/>
                  <a:pt x="504" y="317"/>
                </a:cubicBezTo>
                <a:cubicBezTo>
                  <a:pt x="509" y="319"/>
                  <a:pt x="513" y="320"/>
                  <a:pt x="518" y="322"/>
                </a:cubicBezTo>
                <a:cubicBezTo>
                  <a:pt x="518" y="323"/>
                  <a:pt x="519" y="323"/>
                  <a:pt x="521" y="325"/>
                </a:cubicBezTo>
                <a:cubicBezTo>
                  <a:pt x="523" y="324"/>
                  <a:pt x="523" y="324"/>
                  <a:pt x="521" y="322"/>
                </a:cubicBezTo>
                <a:cubicBezTo>
                  <a:pt x="521" y="322"/>
                  <a:pt x="520" y="322"/>
                  <a:pt x="520" y="321"/>
                </a:cubicBezTo>
                <a:cubicBezTo>
                  <a:pt x="514" y="316"/>
                  <a:pt x="507" y="311"/>
                  <a:pt x="498" y="305"/>
                </a:cubicBezTo>
                <a:cubicBezTo>
                  <a:pt x="499" y="306"/>
                  <a:pt x="500" y="306"/>
                  <a:pt x="500" y="306"/>
                </a:cubicBezTo>
                <a:cubicBezTo>
                  <a:pt x="508" y="311"/>
                  <a:pt x="517" y="315"/>
                  <a:pt x="525" y="320"/>
                </a:cubicBezTo>
                <a:cubicBezTo>
                  <a:pt x="530" y="323"/>
                  <a:pt x="536" y="326"/>
                  <a:pt x="542" y="329"/>
                </a:cubicBezTo>
                <a:cubicBezTo>
                  <a:pt x="542" y="278"/>
                  <a:pt x="542" y="278"/>
                  <a:pt x="542" y="278"/>
                </a:cubicBezTo>
                <a:cubicBezTo>
                  <a:pt x="542" y="277"/>
                  <a:pt x="541" y="277"/>
                  <a:pt x="541" y="277"/>
                </a:cubicBezTo>
                <a:cubicBezTo>
                  <a:pt x="540" y="276"/>
                  <a:pt x="539" y="275"/>
                  <a:pt x="538" y="275"/>
                </a:cubicBezTo>
                <a:cubicBezTo>
                  <a:pt x="538" y="274"/>
                  <a:pt x="537" y="274"/>
                  <a:pt x="536" y="274"/>
                </a:cubicBezTo>
                <a:cubicBezTo>
                  <a:pt x="538" y="273"/>
                  <a:pt x="540" y="273"/>
                  <a:pt x="542" y="274"/>
                </a:cubicBezTo>
                <a:cubicBezTo>
                  <a:pt x="542" y="256"/>
                  <a:pt x="542" y="256"/>
                  <a:pt x="542" y="256"/>
                </a:cubicBezTo>
                <a:cubicBezTo>
                  <a:pt x="542" y="256"/>
                  <a:pt x="542" y="256"/>
                  <a:pt x="542" y="255"/>
                </a:cubicBezTo>
                <a:cubicBezTo>
                  <a:pt x="541" y="255"/>
                  <a:pt x="541" y="254"/>
                  <a:pt x="541" y="254"/>
                </a:cubicBezTo>
                <a:cubicBezTo>
                  <a:pt x="541" y="254"/>
                  <a:pt x="541" y="254"/>
                  <a:pt x="542" y="254"/>
                </a:cubicBezTo>
                <a:cubicBezTo>
                  <a:pt x="542" y="254"/>
                  <a:pt x="542" y="254"/>
                  <a:pt x="542" y="254"/>
                </a:cubicBezTo>
                <a:cubicBezTo>
                  <a:pt x="542" y="237"/>
                  <a:pt x="542" y="237"/>
                  <a:pt x="542" y="237"/>
                </a:cubicBezTo>
                <a:cubicBezTo>
                  <a:pt x="542" y="237"/>
                  <a:pt x="542" y="237"/>
                  <a:pt x="542" y="236"/>
                </a:cubicBezTo>
                <a:cubicBezTo>
                  <a:pt x="542" y="236"/>
                  <a:pt x="542" y="236"/>
                  <a:pt x="542" y="236"/>
                </a:cubicBezTo>
                <a:cubicBezTo>
                  <a:pt x="542" y="207"/>
                  <a:pt x="542" y="207"/>
                  <a:pt x="542" y="207"/>
                </a:cubicBezTo>
                <a:cubicBezTo>
                  <a:pt x="542" y="207"/>
                  <a:pt x="542" y="207"/>
                  <a:pt x="542" y="207"/>
                </a:cubicBezTo>
                <a:cubicBezTo>
                  <a:pt x="542" y="206"/>
                  <a:pt x="542" y="206"/>
                  <a:pt x="542" y="206"/>
                </a:cubicBezTo>
                <a:cubicBezTo>
                  <a:pt x="542" y="206"/>
                  <a:pt x="542" y="206"/>
                  <a:pt x="542" y="206"/>
                </a:cubicBezTo>
                <a:cubicBezTo>
                  <a:pt x="542" y="193"/>
                  <a:pt x="542" y="193"/>
                  <a:pt x="542" y="193"/>
                </a:cubicBezTo>
                <a:cubicBezTo>
                  <a:pt x="542" y="193"/>
                  <a:pt x="542" y="193"/>
                  <a:pt x="542" y="193"/>
                </a:cubicBezTo>
                <a:cubicBezTo>
                  <a:pt x="542" y="192"/>
                  <a:pt x="542" y="192"/>
                  <a:pt x="542" y="192"/>
                </a:cubicBezTo>
                <a:cubicBezTo>
                  <a:pt x="542" y="192"/>
                  <a:pt x="542" y="192"/>
                  <a:pt x="542" y="192"/>
                </a:cubicBezTo>
                <a:cubicBezTo>
                  <a:pt x="542" y="148"/>
                  <a:pt x="542" y="148"/>
                  <a:pt x="542" y="148"/>
                </a:cubicBezTo>
                <a:cubicBezTo>
                  <a:pt x="540" y="147"/>
                  <a:pt x="538" y="146"/>
                  <a:pt x="537" y="145"/>
                </a:cubicBezTo>
                <a:cubicBezTo>
                  <a:pt x="539" y="146"/>
                  <a:pt x="541" y="146"/>
                  <a:pt x="542" y="147"/>
                </a:cubicBezTo>
                <a:cubicBezTo>
                  <a:pt x="542" y="144"/>
                  <a:pt x="542" y="144"/>
                  <a:pt x="542" y="144"/>
                </a:cubicBezTo>
                <a:cubicBezTo>
                  <a:pt x="542" y="144"/>
                  <a:pt x="542" y="144"/>
                  <a:pt x="542" y="144"/>
                </a:cubicBezTo>
                <a:cubicBezTo>
                  <a:pt x="542" y="144"/>
                  <a:pt x="542" y="144"/>
                  <a:pt x="542" y="14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794000" y="360971"/>
            <a:ext cx="6604000" cy="535531"/>
          </a:xfrm>
        </p:spPr>
        <p:txBody>
          <a:bodyPr wrap="square" anchor="t">
            <a:spAutoFit/>
          </a:bodyPr>
          <a:lstStyle>
            <a:lvl1pPr marL="0" indent="0" algn="ctr">
              <a:buNone/>
              <a:defRPr sz="3200" normalizeH="0" baseline="0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  <a:latin typeface="+mj-lt"/>
              </a:defRPr>
            </a:lvl2pPr>
            <a:lvl3pPr>
              <a:defRPr>
                <a:solidFill>
                  <a:schemeClr val="tx1"/>
                </a:solidFill>
                <a:latin typeface="+mj-lt"/>
              </a:defRPr>
            </a:lvl3pPr>
            <a:lvl4pPr>
              <a:defRPr>
                <a:solidFill>
                  <a:schemeClr val="tx1"/>
                </a:solidFill>
                <a:latin typeface="+mj-lt"/>
              </a:defRPr>
            </a:lvl4pPr>
            <a:lvl5pPr>
              <a:defRPr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- Click to edit Master text styles -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9852138-FCC6-44DD-9FFC-1C789392E7AA}" type="datetime1">
              <a:rPr lang="en-US" smtClean="0"/>
              <a:t>5/6/2021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3206E70-9524-410D-AE9B-78D656EAA1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237880" y="0"/>
            <a:ext cx="571500" cy="55562"/>
          </a:xfrm>
          <a:prstGeom prst="rect">
            <a:avLst/>
          </a:prstGeom>
          <a:solidFill>
            <a:srgbClr val="E258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0880817" y="0"/>
            <a:ext cx="571500" cy="55562"/>
          </a:xfrm>
          <a:prstGeom prst="rect">
            <a:avLst/>
          </a:prstGeom>
          <a:solidFill>
            <a:srgbClr val="78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1523754" y="0"/>
            <a:ext cx="571500" cy="55562"/>
          </a:xfrm>
          <a:prstGeom prst="rect">
            <a:avLst/>
          </a:prstGeom>
          <a:solidFill>
            <a:srgbClr val="3B3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27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8DB47-1F0F-4228-BFFE-62466BDC1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28087-A832-4BC2-AB11-265E8EDD8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1473D-BC45-406C-81FD-C1D5FE82B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38CD3-695F-4580-82AB-25C585A549D8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4D501-98D5-4FA9-B377-3A6E503C2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CAE30-1E4D-4837-AEF6-77D49B6F2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3F6E-E48E-4327-9382-DF2DF4C6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00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98153-894A-4ECF-993E-396FBC439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F4973-73BA-410F-8599-29F4C41D4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AAC52-359B-4F86-8898-B8CF1E91D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38CD3-695F-4580-82AB-25C585A549D8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D6CDE-0088-4EC2-9E7E-095B3A7F8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2B9E1-913E-48BB-ADF8-BD8480DF2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3F6E-E48E-4327-9382-DF2DF4C6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48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0F79D-FD18-45AE-8692-C8572432A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D3E52-3CD2-4AA4-932C-B0FCF9702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ABF6BE-657F-46CA-BC2E-0DC1F4B2B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3A1A1-8870-464D-86F7-793E9126E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38CD3-695F-4580-82AB-25C585A549D8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D196A2-F8FE-4476-9211-04A23AD8D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5D301-E635-48ED-B8DF-695EC933B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3F6E-E48E-4327-9382-DF2DF4C6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65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4DE41-7651-45AC-A677-6369F37B1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59271-9197-45A9-B18D-9BEDC77CB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DD1AC2-903E-4DB4-8F02-67F6D9BFE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B4C7F-FCC7-411A-82E3-B8DF60129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135858-F165-417B-AD02-33761395DB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13E417-9CF3-4DFB-B23A-0641790AC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38CD3-695F-4580-82AB-25C585A549D8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B005FF-C247-491B-8BD8-D0D37EE47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62D2CB-25CE-4C66-8E39-4CAD8EF6B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3F6E-E48E-4327-9382-DF2DF4C6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06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7DB63-BF5E-4C37-8196-818DC9569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4DE7C3-F249-4AEF-825F-9DF27D172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38CD3-695F-4580-82AB-25C585A549D8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8087CF-47B7-4049-A07E-46060B9E0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67F935-5047-4EB3-9CBE-B424CDE5F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3F6E-E48E-4327-9382-DF2DF4C6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86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C31AC0-F131-4248-9D8E-127BA67D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38CD3-695F-4580-82AB-25C585A549D8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371878-0593-43C1-BDBA-1E73C5755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0E6029-6D50-4994-A3B6-04320FB82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3F6E-E48E-4327-9382-DF2DF4C6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75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B9F32-85DE-4554-BB03-20248F627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DDFD8-2ABF-4497-A569-C4D41B546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51F871-1ED2-4130-97CF-A0831D302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E46660-3308-41B4-BEE2-3B9244A2B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38CD3-695F-4580-82AB-25C585A549D8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89B38F-93E9-426D-B69F-977A8213A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3D50E-0DD0-4E4A-95E0-50719A511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3F6E-E48E-4327-9382-DF2DF4C6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056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2F843-74A9-48A7-8606-C58D69AAF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958199-8262-4B20-A60B-7ED07B20C7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41A04C-C8BF-4E93-A5A4-D487569351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4EF35-B2E9-4FDD-9A90-DB9541602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38CD3-695F-4580-82AB-25C585A549D8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E7AED2-DE03-4BD0-A0AF-6E27E7B3C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4D9EF-D7D2-4953-AA64-7CC873B2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3F6E-E48E-4327-9382-DF2DF4C6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82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9DDB51-722D-472B-922B-6FF2C1255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14266-84A5-41D4-8898-78492330D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8625E-EBD9-4910-9281-D330B07F66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38CD3-695F-4580-82AB-25C585A549D8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8B1B9-2F24-479F-B627-4057A35273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3968C-3323-447A-BA1F-4E720AE9A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53F6E-E48E-4327-9382-DF2DF4C6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69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0">
            <a:extLst>
              <a:ext uri="{FF2B5EF4-FFF2-40B4-BE49-F238E27FC236}">
                <a16:creationId xmlns:a16="http://schemas.microsoft.com/office/drawing/2014/main" id="{44D26D30-651A-4C91-9D18-55968507F147}"/>
              </a:ext>
            </a:extLst>
          </p:cNvPr>
          <p:cNvSpPr>
            <a:spLocks/>
          </p:cNvSpPr>
          <p:nvPr/>
        </p:nvSpPr>
        <p:spPr bwMode="auto">
          <a:xfrm>
            <a:off x="0" y="-639708"/>
            <a:ext cx="12192001" cy="8099370"/>
          </a:xfrm>
          <a:custGeom>
            <a:avLst/>
            <a:gdLst>
              <a:gd name="T0" fmla="*/ 471 w 542"/>
              <a:gd name="T1" fmla="*/ 110 h 359"/>
              <a:gd name="T2" fmla="*/ 494 w 542"/>
              <a:gd name="T3" fmla="*/ 124 h 359"/>
              <a:gd name="T4" fmla="*/ 473 w 542"/>
              <a:gd name="T5" fmla="*/ 118 h 359"/>
              <a:gd name="T6" fmla="*/ 352 w 542"/>
              <a:gd name="T7" fmla="*/ 60 h 359"/>
              <a:gd name="T8" fmla="*/ 361 w 542"/>
              <a:gd name="T9" fmla="*/ 68 h 359"/>
              <a:gd name="T10" fmla="*/ 315 w 542"/>
              <a:gd name="T11" fmla="*/ 52 h 359"/>
              <a:gd name="T12" fmla="*/ 341 w 542"/>
              <a:gd name="T13" fmla="*/ 68 h 359"/>
              <a:gd name="T14" fmla="*/ 369 w 542"/>
              <a:gd name="T15" fmla="*/ 86 h 359"/>
              <a:gd name="T16" fmla="*/ 325 w 542"/>
              <a:gd name="T17" fmla="*/ 66 h 359"/>
              <a:gd name="T18" fmla="*/ 304 w 542"/>
              <a:gd name="T19" fmla="*/ 63 h 359"/>
              <a:gd name="T20" fmla="*/ 254 w 542"/>
              <a:gd name="T21" fmla="*/ 49 h 359"/>
              <a:gd name="T22" fmla="*/ 302 w 542"/>
              <a:gd name="T23" fmla="*/ 75 h 359"/>
              <a:gd name="T24" fmla="*/ 245 w 542"/>
              <a:gd name="T25" fmla="*/ 49 h 359"/>
              <a:gd name="T26" fmla="*/ 240 w 542"/>
              <a:gd name="T27" fmla="*/ 54 h 359"/>
              <a:gd name="T28" fmla="*/ 217 w 542"/>
              <a:gd name="T29" fmla="*/ 54 h 359"/>
              <a:gd name="T30" fmla="*/ 215 w 542"/>
              <a:gd name="T31" fmla="*/ 65 h 359"/>
              <a:gd name="T32" fmla="*/ 211 w 542"/>
              <a:gd name="T33" fmla="*/ 69 h 359"/>
              <a:gd name="T34" fmla="*/ 270 w 542"/>
              <a:gd name="T35" fmla="*/ 101 h 359"/>
              <a:gd name="T36" fmla="*/ 242 w 542"/>
              <a:gd name="T37" fmla="*/ 92 h 359"/>
              <a:gd name="T38" fmla="*/ 149 w 542"/>
              <a:gd name="T39" fmla="*/ 52 h 359"/>
              <a:gd name="T40" fmla="*/ 101 w 542"/>
              <a:gd name="T41" fmla="*/ 27 h 359"/>
              <a:gd name="T42" fmla="*/ 123 w 542"/>
              <a:gd name="T43" fmla="*/ 42 h 359"/>
              <a:gd name="T44" fmla="*/ 159 w 542"/>
              <a:gd name="T45" fmla="*/ 62 h 359"/>
              <a:gd name="T46" fmla="*/ 118 w 542"/>
              <a:gd name="T47" fmla="*/ 46 h 359"/>
              <a:gd name="T48" fmla="*/ 108 w 542"/>
              <a:gd name="T49" fmla="*/ 52 h 359"/>
              <a:gd name="T50" fmla="*/ 14 w 542"/>
              <a:gd name="T51" fmla="*/ 2 h 359"/>
              <a:gd name="T52" fmla="*/ 36 w 542"/>
              <a:gd name="T53" fmla="*/ 19 h 359"/>
              <a:gd name="T54" fmla="*/ 35 w 542"/>
              <a:gd name="T55" fmla="*/ 27 h 359"/>
              <a:gd name="T56" fmla="*/ 21 w 542"/>
              <a:gd name="T57" fmla="*/ 35 h 359"/>
              <a:gd name="T58" fmla="*/ 0 w 542"/>
              <a:gd name="T59" fmla="*/ 108 h 359"/>
              <a:gd name="T60" fmla="*/ 3 w 542"/>
              <a:gd name="T61" fmla="*/ 221 h 359"/>
              <a:gd name="T62" fmla="*/ 75 w 542"/>
              <a:gd name="T63" fmla="*/ 257 h 359"/>
              <a:gd name="T64" fmla="*/ 99 w 542"/>
              <a:gd name="T65" fmla="*/ 264 h 359"/>
              <a:gd name="T66" fmla="*/ 28 w 542"/>
              <a:gd name="T67" fmla="*/ 229 h 359"/>
              <a:gd name="T68" fmla="*/ 169 w 542"/>
              <a:gd name="T69" fmla="*/ 290 h 359"/>
              <a:gd name="T70" fmla="*/ 204 w 542"/>
              <a:gd name="T71" fmla="*/ 306 h 359"/>
              <a:gd name="T72" fmla="*/ 218 w 542"/>
              <a:gd name="T73" fmla="*/ 308 h 359"/>
              <a:gd name="T74" fmla="*/ 208 w 542"/>
              <a:gd name="T75" fmla="*/ 294 h 359"/>
              <a:gd name="T76" fmla="*/ 150 w 542"/>
              <a:gd name="T77" fmla="*/ 267 h 359"/>
              <a:gd name="T78" fmla="*/ 226 w 542"/>
              <a:gd name="T79" fmla="*/ 299 h 359"/>
              <a:gd name="T80" fmla="*/ 250 w 542"/>
              <a:gd name="T81" fmla="*/ 305 h 359"/>
              <a:gd name="T82" fmla="*/ 275 w 542"/>
              <a:gd name="T83" fmla="*/ 305 h 359"/>
              <a:gd name="T84" fmla="*/ 242 w 542"/>
              <a:gd name="T85" fmla="*/ 287 h 359"/>
              <a:gd name="T86" fmla="*/ 263 w 542"/>
              <a:gd name="T87" fmla="*/ 294 h 359"/>
              <a:gd name="T88" fmla="*/ 307 w 542"/>
              <a:gd name="T89" fmla="*/ 304 h 359"/>
              <a:gd name="T90" fmla="*/ 317 w 542"/>
              <a:gd name="T91" fmla="*/ 302 h 359"/>
              <a:gd name="T92" fmla="*/ 328 w 542"/>
              <a:gd name="T93" fmla="*/ 298 h 359"/>
              <a:gd name="T94" fmla="*/ 344 w 542"/>
              <a:gd name="T95" fmla="*/ 299 h 359"/>
              <a:gd name="T96" fmla="*/ 277 w 542"/>
              <a:gd name="T97" fmla="*/ 263 h 359"/>
              <a:gd name="T98" fmla="*/ 293 w 542"/>
              <a:gd name="T99" fmla="*/ 267 h 359"/>
              <a:gd name="T100" fmla="*/ 380 w 542"/>
              <a:gd name="T101" fmla="*/ 302 h 359"/>
              <a:gd name="T102" fmla="*/ 448 w 542"/>
              <a:gd name="T103" fmla="*/ 334 h 359"/>
              <a:gd name="T104" fmla="*/ 414 w 542"/>
              <a:gd name="T105" fmla="*/ 314 h 359"/>
              <a:gd name="T106" fmla="*/ 385 w 542"/>
              <a:gd name="T107" fmla="*/ 303 h 359"/>
              <a:gd name="T108" fmla="*/ 396 w 542"/>
              <a:gd name="T109" fmla="*/ 300 h 359"/>
              <a:gd name="T110" fmla="*/ 460 w 542"/>
              <a:gd name="T111" fmla="*/ 320 h 359"/>
              <a:gd name="T112" fmla="*/ 519 w 542"/>
              <a:gd name="T113" fmla="*/ 351 h 359"/>
              <a:gd name="T114" fmla="*/ 509 w 542"/>
              <a:gd name="T115" fmla="*/ 341 h 359"/>
              <a:gd name="T116" fmla="*/ 503 w 542"/>
              <a:gd name="T117" fmla="*/ 328 h 359"/>
              <a:gd name="T118" fmla="*/ 504 w 542"/>
              <a:gd name="T119" fmla="*/ 317 h 359"/>
              <a:gd name="T120" fmla="*/ 541 w 542"/>
              <a:gd name="T121" fmla="*/ 254 h 359"/>
              <a:gd name="T122" fmla="*/ 542 w 542"/>
              <a:gd name="T123" fmla="*/ 147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42" h="359">
                <a:moveTo>
                  <a:pt x="542" y="144"/>
                </a:moveTo>
                <a:cubicBezTo>
                  <a:pt x="542" y="139"/>
                  <a:pt x="542" y="139"/>
                  <a:pt x="542" y="139"/>
                </a:cubicBezTo>
                <a:cubicBezTo>
                  <a:pt x="537" y="139"/>
                  <a:pt x="537" y="139"/>
                  <a:pt x="537" y="139"/>
                </a:cubicBezTo>
                <a:cubicBezTo>
                  <a:pt x="529" y="135"/>
                  <a:pt x="522" y="131"/>
                  <a:pt x="514" y="127"/>
                </a:cubicBezTo>
                <a:cubicBezTo>
                  <a:pt x="500" y="120"/>
                  <a:pt x="485" y="114"/>
                  <a:pt x="472" y="106"/>
                </a:cubicBezTo>
                <a:cubicBezTo>
                  <a:pt x="472" y="106"/>
                  <a:pt x="472" y="106"/>
                  <a:pt x="472" y="106"/>
                </a:cubicBezTo>
                <a:cubicBezTo>
                  <a:pt x="470" y="105"/>
                  <a:pt x="469" y="104"/>
                  <a:pt x="466" y="104"/>
                </a:cubicBezTo>
                <a:cubicBezTo>
                  <a:pt x="464" y="103"/>
                  <a:pt x="463" y="102"/>
                  <a:pt x="461" y="101"/>
                </a:cubicBezTo>
                <a:cubicBezTo>
                  <a:pt x="462" y="102"/>
                  <a:pt x="465" y="104"/>
                  <a:pt x="465" y="104"/>
                </a:cubicBezTo>
                <a:cubicBezTo>
                  <a:pt x="466" y="105"/>
                  <a:pt x="467" y="105"/>
                  <a:pt x="467" y="105"/>
                </a:cubicBezTo>
                <a:cubicBezTo>
                  <a:pt x="468" y="106"/>
                  <a:pt x="470" y="107"/>
                  <a:pt x="470" y="107"/>
                </a:cubicBezTo>
                <a:cubicBezTo>
                  <a:pt x="468" y="107"/>
                  <a:pt x="472" y="108"/>
                  <a:pt x="471" y="109"/>
                </a:cubicBezTo>
                <a:cubicBezTo>
                  <a:pt x="470" y="109"/>
                  <a:pt x="469" y="108"/>
                  <a:pt x="469" y="108"/>
                </a:cubicBezTo>
                <a:cubicBezTo>
                  <a:pt x="469" y="109"/>
                  <a:pt x="471" y="109"/>
                  <a:pt x="472" y="110"/>
                </a:cubicBezTo>
                <a:cubicBezTo>
                  <a:pt x="473" y="110"/>
                  <a:pt x="475" y="111"/>
                  <a:pt x="475" y="112"/>
                </a:cubicBezTo>
                <a:cubicBezTo>
                  <a:pt x="474" y="111"/>
                  <a:pt x="472" y="110"/>
                  <a:pt x="471" y="110"/>
                </a:cubicBezTo>
                <a:cubicBezTo>
                  <a:pt x="471" y="110"/>
                  <a:pt x="470" y="110"/>
                  <a:pt x="470" y="110"/>
                </a:cubicBezTo>
                <a:cubicBezTo>
                  <a:pt x="472" y="111"/>
                  <a:pt x="473" y="111"/>
                  <a:pt x="475" y="112"/>
                </a:cubicBezTo>
                <a:cubicBezTo>
                  <a:pt x="476" y="113"/>
                  <a:pt x="477" y="113"/>
                  <a:pt x="479" y="114"/>
                </a:cubicBezTo>
                <a:cubicBezTo>
                  <a:pt x="479" y="114"/>
                  <a:pt x="479" y="115"/>
                  <a:pt x="478" y="115"/>
                </a:cubicBezTo>
                <a:cubicBezTo>
                  <a:pt x="476" y="114"/>
                  <a:pt x="474" y="112"/>
                  <a:pt x="472" y="111"/>
                </a:cubicBezTo>
                <a:cubicBezTo>
                  <a:pt x="468" y="109"/>
                  <a:pt x="463" y="107"/>
                  <a:pt x="458" y="105"/>
                </a:cubicBezTo>
                <a:cubicBezTo>
                  <a:pt x="458" y="105"/>
                  <a:pt x="457" y="105"/>
                  <a:pt x="457" y="104"/>
                </a:cubicBezTo>
                <a:cubicBezTo>
                  <a:pt x="456" y="104"/>
                  <a:pt x="454" y="103"/>
                  <a:pt x="453" y="102"/>
                </a:cubicBezTo>
                <a:cubicBezTo>
                  <a:pt x="452" y="102"/>
                  <a:pt x="451" y="101"/>
                  <a:pt x="449" y="101"/>
                </a:cubicBezTo>
                <a:cubicBezTo>
                  <a:pt x="447" y="100"/>
                  <a:pt x="446" y="99"/>
                  <a:pt x="443" y="98"/>
                </a:cubicBezTo>
                <a:cubicBezTo>
                  <a:pt x="443" y="99"/>
                  <a:pt x="445" y="100"/>
                  <a:pt x="448" y="101"/>
                </a:cubicBezTo>
                <a:cubicBezTo>
                  <a:pt x="452" y="104"/>
                  <a:pt x="456" y="106"/>
                  <a:pt x="460" y="106"/>
                </a:cubicBezTo>
                <a:cubicBezTo>
                  <a:pt x="465" y="109"/>
                  <a:pt x="469" y="111"/>
                  <a:pt x="474" y="113"/>
                </a:cubicBezTo>
                <a:cubicBezTo>
                  <a:pt x="477" y="115"/>
                  <a:pt x="481" y="116"/>
                  <a:pt x="484" y="118"/>
                </a:cubicBezTo>
                <a:cubicBezTo>
                  <a:pt x="486" y="119"/>
                  <a:pt x="488" y="120"/>
                  <a:pt x="490" y="121"/>
                </a:cubicBezTo>
                <a:cubicBezTo>
                  <a:pt x="491" y="122"/>
                  <a:pt x="493" y="123"/>
                  <a:pt x="494" y="124"/>
                </a:cubicBezTo>
                <a:cubicBezTo>
                  <a:pt x="492" y="123"/>
                  <a:pt x="491" y="122"/>
                  <a:pt x="489" y="121"/>
                </a:cubicBezTo>
                <a:cubicBezTo>
                  <a:pt x="489" y="121"/>
                  <a:pt x="488" y="121"/>
                  <a:pt x="487" y="121"/>
                </a:cubicBezTo>
                <a:cubicBezTo>
                  <a:pt x="487" y="121"/>
                  <a:pt x="487" y="121"/>
                  <a:pt x="487" y="121"/>
                </a:cubicBezTo>
                <a:cubicBezTo>
                  <a:pt x="487" y="121"/>
                  <a:pt x="489" y="122"/>
                  <a:pt x="491" y="123"/>
                </a:cubicBezTo>
                <a:cubicBezTo>
                  <a:pt x="491" y="123"/>
                  <a:pt x="492" y="124"/>
                  <a:pt x="492" y="124"/>
                </a:cubicBezTo>
                <a:cubicBezTo>
                  <a:pt x="494" y="125"/>
                  <a:pt x="495" y="125"/>
                  <a:pt x="496" y="126"/>
                </a:cubicBezTo>
                <a:cubicBezTo>
                  <a:pt x="498" y="126"/>
                  <a:pt x="499" y="127"/>
                  <a:pt x="501" y="127"/>
                </a:cubicBezTo>
                <a:cubicBezTo>
                  <a:pt x="501" y="127"/>
                  <a:pt x="501" y="128"/>
                  <a:pt x="501" y="128"/>
                </a:cubicBezTo>
                <a:cubicBezTo>
                  <a:pt x="503" y="130"/>
                  <a:pt x="504" y="131"/>
                  <a:pt x="507" y="131"/>
                </a:cubicBezTo>
                <a:cubicBezTo>
                  <a:pt x="510" y="132"/>
                  <a:pt x="511" y="133"/>
                  <a:pt x="514" y="134"/>
                </a:cubicBezTo>
                <a:cubicBezTo>
                  <a:pt x="514" y="135"/>
                  <a:pt x="513" y="135"/>
                  <a:pt x="510" y="135"/>
                </a:cubicBezTo>
                <a:cubicBezTo>
                  <a:pt x="512" y="136"/>
                  <a:pt x="514" y="136"/>
                  <a:pt x="515" y="137"/>
                </a:cubicBezTo>
                <a:cubicBezTo>
                  <a:pt x="515" y="137"/>
                  <a:pt x="515" y="137"/>
                  <a:pt x="515" y="137"/>
                </a:cubicBezTo>
                <a:cubicBezTo>
                  <a:pt x="505" y="133"/>
                  <a:pt x="494" y="128"/>
                  <a:pt x="485" y="123"/>
                </a:cubicBezTo>
                <a:cubicBezTo>
                  <a:pt x="484" y="123"/>
                  <a:pt x="483" y="123"/>
                  <a:pt x="482" y="122"/>
                </a:cubicBezTo>
                <a:cubicBezTo>
                  <a:pt x="479" y="121"/>
                  <a:pt x="476" y="119"/>
                  <a:pt x="473" y="118"/>
                </a:cubicBezTo>
                <a:cubicBezTo>
                  <a:pt x="472" y="117"/>
                  <a:pt x="471" y="117"/>
                  <a:pt x="471" y="117"/>
                </a:cubicBezTo>
                <a:cubicBezTo>
                  <a:pt x="470" y="117"/>
                  <a:pt x="469" y="117"/>
                  <a:pt x="468" y="117"/>
                </a:cubicBezTo>
                <a:cubicBezTo>
                  <a:pt x="455" y="110"/>
                  <a:pt x="444" y="104"/>
                  <a:pt x="430" y="97"/>
                </a:cubicBezTo>
                <a:cubicBezTo>
                  <a:pt x="430" y="96"/>
                  <a:pt x="428" y="95"/>
                  <a:pt x="426" y="94"/>
                </a:cubicBezTo>
                <a:cubicBezTo>
                  <a:pt x="425" y="94"/>
                  <a:pt x="425" y="93"/>
                  <a:pt x="421" y="92"/>
                </a:cubicBezTo>
                <a:cubicBezTo>
                  <a:pt x="421" y="92"/>
                  <a:pt x="418" y="92"/>
                  <a:pt x="417" y="91"/>
                </a:cubicBezTo>
                <a:cubicBezTo>
                  <a:pt x="412" y="89"/>
                  <a:pt x="409" y="87"/>
                  <a:pt x="403" y="84"/>
                </a:cubicBezTo>
                <a:cubicBezTo>
                  <a:pt x="405" y="86"/>
                  <a:pt x="409" y="87"/>
                  <a:pt x="409" y="89"/>
                </a:cubicBezTo>
                <a:cubicBezTo>
                  <a:pt x="399" y="84"/>
                  <a:pt x="390" y="80"/>
                  <a:pt x="382" y="76"/>
                </a:cubicBezTo>
                <a:cubicBezTo>
                  <a:pt x="380" y="74"/>
                  <a:pt x="378" y="73"/>
                  <a:pt x="374" y="72"/>
                </a:cubicBezTo>
                <a:cubicBezTo>
                  <a:pt x="374" y="72"/>
                  <a:pt x="373" y="71"/>
                  <a:pt x="373" y="71"/>
                </a:cubicBezTo>
                <a:cubicBezTo>
                  <a:pt x="371" y="69"/>
                  <a:pt x="366" y="68"/>
                  <a:pt x="364" y="66"/>
                </a:cubicBezTo>
                <a:cubicBezTo>
                  <a:pt x="363" y="66"/>
                  <a:pt x="363" y="66"/>
                  <a:pt x="363" y="66"/>
                </a:cubicBezTo>
                <a:cubicBezTo>
                  <a:pt x="363" y="66"/>
                  <a:pt x="363" y="66"/>
                  <a:pt x="363" y="66"/>
                </a:cubicBezTo>
                <a:cubicBezTo>
                  <a:pt x="363" y="66"/>
                  <a:pt x="363" y="66"/>
                  <a:pt x="364" y="66"/>
                </a:cubicBezTo>
                <a:cubicBezTo>
                  <a:pt x="361" y="64"/>
                  <a:pt x="356" y="62"/>
                  <a:pt x="352" y="60"/>
                </a:cubicBezTo>
                <a:cubicBezTo>
                  <a:pt x="347" y="57"/>
                  <a:pt x="342" y="54"/>
                  <a:pt x="340" y="52"/>
                </a:cubicBezTo>
                <a:cubicBezTo>
                  <a:pt x="339" y="52"/>
                  <a:pt x="338" y="51"/>
                  <a:pt x="338" y="51"/>
                </a:cubicBezTo>
                <a:cubicBezTo>
                  <a:pt x="334" y="49"/>
                  <a:pt x="328" y="46"/>
                  <a:pt x="324" y="44"/>
                </a:cubicBezTo>
                <a:cubicBezTo>
                  <a:pt x="323" y="43"/>
                  <a:pt x="321" y="42"/>
                  <a:pt x="318" y="42"/>
                </a:cubicBezTo>
                <a:cubicBezTo>
                  <a:pt x="317" y="41"/>
                  <a:pt x="316" y="41"/>
                  <a:pt x="314" y="40"/>
                </a:cubicBezTo>
                <a:cubicBezTo>
                  <a:pt x="314" y="40"/>
                  <a:pt x="313" y="40"/>
                  <a:pt x="313" y="40"/>
                </a:cubicBezTo>
                <a:cubicBezTo>
                  <a:pt x="313" y="40"/>
                  <a:pt x="313" y="40"/>
                  <a:pt x="313" y="40"/>
                </a:cubicBezTo>
                <a:cubicBezTo>
                  <a:pt x="316" y="42"/>
                  <a:pt x="321" y="45"/>
                  <a:pt x="326" y="47"/>
                </a:cubicBezTo>
                <a:cubicBezTo>
                  <a:pt x="328" y="48"/>
                  <a:pt x="331" y="49"/>
                  <a:pt x="331" y="50"/>
                </a:cubicBezTo>
                <a:cubicBezTo>
                  <a:pt x="338" y="52"/>
                  <a:pt x="333" y="53"/>
                  <a:pt x="338" y="54"/>
                </a:cubicBezTo>
                <a:cubicBezTo>
                  <a:pt x="338" y="54"/>
                  <a:pt x="338" y="54"/>
                  <a:pt x="338" y="54"/>
                </a:cubicBezTo>
                <a:cubicBezTo>
                  <a:pt x="339" y="55"/>
                  <a:pt x="339" y="56"/>
                  <a:pt x="342" y="57"/>
                </a:cubicBezTo>
                <a:cubicBezTo>
                  <a:pt x="345" y="59"/>
                  <a:pt x="349" y="60"/>
                  <a:pt x="351" y="62"/>
                </a:cubicBezTo>
                <a:cubicBezTo>
                  <a:pt x="353" y="63"/>
                  <a:pt x="354" y="63"/>
                  <a:pt x="356" y="63"/>
                </a:cubicBezTo>
                <a:cubicBezTo>
                  <a:pt x="356" y="64"/>
                  <a:pt x="354" y="64"/>
                  <a:pt x="357" y="65"/>
                </a:cubicBezTo>
                <a:cubicBezTo>
                  <a:pt x="357" y="66"/>
                  <a:pt x="361" y="67"/>
                  <a:pt x="361" y="68"/>
                </a:cubicBezTo>
                <a:cubicBezTo>
                  <a:pt x="361" y="68"/>
                  <a:pt x="360" y="68"/>
                  <a:pt x="360" y="68"/>
                </a:cubicBezTo>
                <a:cubicBezTo>
                  <a:pt x="358" y="67"/>
                  <a:pt x="359" y="68"/>
                  <a:pt x="359" y="69"/>
                </a:cubicBezTo>
                <a:cubicBezTo>
                  <a:pt x="355" y="68"/>
                  <a:pt x="352" y="66"/>
                  <a:pt x="352" y="66"/>
                </a:cubicBezTo>
                <a:cubicBezTo>
                  <a:pt x="352" y="64"/>
                  <a:pt x="350" y="63"/>
                  <a:pt x="346" y="62"/>
                </a:cubicBezTo>
                <a:cubicBezTo>
                  <a:pt x="344" y="62"/>
                  <a:pt x="342" y="61"/>
                  <a:pt x="341" y="60"/>
                </a:cubicBezTo>
                <a:cubicBezTo>
                  <a:pt x="340" y="59"/>
                  <a:pt x="338" y="58"/>
                  <a:pt x="336" y="58"/>
                </a:cubicBezTo>
                <a:cubicBezTo>
                  <a:pt x="336" y="58"/>
                  <a:pt x="336" y="58"/>
                  <a:pt x="335" y="58"/>
                </a:cubicBezTo>
                <a:cubicBezTo>
                  <a:pt x="332" y="56"/>
                  <a:pt x="328" y="54"/>
                  <a:pt x="324" y="53"/>
                </a:cubicBezTo>
                <a:cubicBezTo>
                  <a:pt x="324" y="53"/>
                  <a:pt x="324" y="53"/>
                  <a:pt x="324" y="53"/>
                </a:cubicBezTo>
                <a:cubicBezTo>
                  <a:pt x="324" y="53"/>
                  <a:pt x="324" y="53"/>
                  <a:pt x="324" y="53"/>
                </a:cubicBezTo>
                <a:cubicBezTo>
                  <a:pt x="324" y="53"/>
                  <a:pt x="324" y="53"/>
                  <a:pt x="324" y="53"/>
                </a:cubicBezTo>
                <a:cubicBezTo>
                  <a:pt x="322" y="51"/>
                  <a:pt x="319" y="50"/>
                  <a:pt x="317" y="49"/>
                </a:cubicBezTo>
                <a:cubicBezTo>
                  <a:pt x="313" y="48"/>
                  <a:pt x="310" y="46"/>
                  <a:pt x="306" y="44"/>
                </a:cubicBezTo>
                <a:cubicBezTo>
                  <a:pt x="307" y="46"/>
                  <a:pt x="317" y="49"/>
                  <a:pt x="315" y="51"/>
                </a:cubicBezTo>
                <a:cubicBezTo>
                  <a:pt x="314" y="50"/>
                  <a:pt x="314" y="51"/>
                  <a:pt x="314" y="52"/>
                </a:cubicBezTo>
                <a:cubicBezTo>
                  <a:pt x="314" y="52"/>
                  <a:pt x="314" y="52"/>
                  <a:pt x="315" y="52"/>
                </a:cubicBezTo>
                <a:cubicBezTo>
                  <a:pt x="317" y="53"/>
                  <a:pt x="319" y="53"/>
                  <a:pt x="322" y="54"/>
                </a:cubicBezTo>
                <a:cubicBezTo>
                  <a:pt x="322" y="55"/>
                  <a:pt x="323" y="55"/>
                  <a:pt x="324" y="55"/>
                </a:cubicBezTo>
                <a:cubicBezTo>
                  <a:pt x="325" y="56"/>
                  <a:pt x="326" y="56"/>
                  <a:pt x="326" y="57"/>
                </a:cubicBezTo>
                <a:cubicBezTo>
                  <a:pt x="332" y="59"/>
                  <a:pt x="336" y="62"/>
                  <a:pt x="340" y="65"/>
                </a:cubicBezTo>
                <a:cubicBezTo>
                  <a:pt x="338" y="65"/>
                  <a:pt x="336" y="63"/>
                  <a:pt x="334" y="63"/>
                </a:cubicBezTo>
                <a:cubicBezTo>
                  <a:pt x="334" y="64"/>
                  <a:pt x="338" y="65"/>
                  <a:pt x="339" y="66"/>
                </a:cubicBezTo>
                <a:cubicBezTo>
                  <a:pt x="339" y="66"/>
                  <a:pt x="339" y="66"/>
                  <a:pt x="338" y="66"/>
                </a:cubicBezTo>
                <a:cubicBezTo>
                  <a:pt x="338" y="66"/>
                  <a:pt x="338" y="66"/>
                  <a:pt x="338" y="66"/>
                </a:cubicBezTo>
                <a:cubicBezTo>
                  <a:pt x="338" y="66"/>
                  <a:pt x="338" y="67"/>
                  <a:pt x="337" y="66"/>
                </a:cubicBezTo>
                <a:cubicBezTo>
                  <a:pt x="334" y="65"/>
                  <a:pt x="333" y="65"/>
                  <a:pt x="332" y="65"/>
                </a:cubicBezTo>
                <a:cubicBezTo>
                  <a:pt x="331" y="65"/>
                  <a:pt x="333" y="66"/>
                  <a:pt x="334" y="67"/>
                </a:cubicBezTo>
                <a:cubicBezTo>
                  <a:pt x="337" y="68"/>
                  <a:pt x="340" y="69"/>
                  <a:pt x="341" y="70"/>
                </a:cubicBezTo>
                <a:cubicBezTo>
                  <a:pt x="343" y="72"/>
                  <a:pt x="345" y="72"/>
                  <a:pt x="347" y="72"/>
                </a:cubicBezTo>
                <a:cubicBezTo>
                  <a:pt x="349" y="73"/>
                  <a:pt x="351" y="74"/>
                  <a:pt x="355" y="76"/>
                </a:cubicBezTo>
                <a:cubicBezTo>
                  <a:pt x="353" y="74"/>
                  <a:pt x="351" y="73"/>
                  <a:pt x="347" y="72"/>
                </a:cubicBezTo>
                <a:cubicBezTo>
                  <a:pt x="345" y="71"/>
                  <a:pt x="343" y="70"/>
                  <a:pt x="341" y="68"/>
                </a:cubicBezTo>
                <a:cubicBezTo>
                  <a:pt x="339" y="68"/>
                  <a:pt x="339" y="67"/>
                  <a:pt x="341" y="67"/>
                </a:cubicBezTo>
                <a:cubicBezTo>
                  <a:pt x="343" y="68"/>
                  <a:pt x="346" y="69"/>
                  <a:pt x="347" y="68"/>
                </a:cubicBezTo>
                <a:cubicBezTo>
                  <a:pt x="347" y="69"/>
                  <a:pt x="348" y="69"/>
                  <a:pt x="349" y="69"/>
                </a:cubicBezTo>
                <a:cubicBezTo>
                  <a:pt x="349" y="70"/>
                  <a:pt x="351" y="71"/>
                  <a:pt x="353" y="72"/>
                </a:cubicBezTo>
                <a:cubicBezTo>
                  <a:pt x="359" y="75"/>
                  <a:pt x="364" y="78"/>
                  <a:pt x="370" y="81"/>
                </a:cubicBezTo>
                <a:cubicBezTo>
                  <a:pt x="373" y="83"/>
                  <a:pt x="375" y="84"/>
                  <a:pt x="380" y="86"/>
                </a:cubicBezTo>
                <a:cubicBezTo>
                  <a:pt x="382" y="88"/>
                  <a:pt x="388" y="90"/>
                  <a:pt x="390" y="92"/>
                </a:cubicBezTo>
                <a:cubicBezTo>
                  <a:pt x="391" y="93"/>
                  <a:pt x="393" y="94"/>
                  <a:pt x="394" y="95"/>
                </a:cubicBezTo>
                <a:cubicBezTo>
                  <a:pt x="395" y="96"/>
                  <a:pt x="396" y="96"/>
                  <a:pt x="396" y="97"/>
                </a:cubicBezTo>
                <a:cubicBezTo>
                  <a:pt x="397" y="97"/>
                  <a:pt x="397" y="98"/>
                  <a:pt x="398" y="98"/>
                </a:cubicBezTo>
                <a:cubicBezTo>
                  <a:pt x="396" y="97"/>
                  <a:pt x="394" y="96"/>
                  <a:pt x="392" y="95"/>
                </a:cubicBezTo>
                <a:cubicBezTo>
                  <a:pt x="390" y="95"/>
                  <a:pt x="390" y="94"/>
                  <a:pt x="388" y="94"/>
                </a:cubicBezTo>
                <a:cubicBezTo>
                  <a:pt x="387" y="93"/>
                  <a:pt x="385" y="92"/>
                  <a:pt x="384" y="92"/>
                </a:cubicBezTo>
                <a:cubicBezTo>
                  <a:pt x="384" y="92"/>
                  <a:pt x="384" y="93"/>
                  <a:pt x="383" y="93"/>
                </a:cubicBezTo>
                <a:cubicBezTo>
                  <a:pt x="380" y="91"/>
                  <a:pt x="378" y="90"/>
                  <a:pt x="374" y="88"/>
                </a:cubicBezTo>
                <a:cubicBezTo>
                  <a:pt x="372" y="87"/>
                  <a:pt x="370" y="87"/>
                  <a:pt x="369" y="86"/>
                </a:cubicBezTo>
                <a:cubicBezTo>
                  <a:pt x="369" y="86"/>
                  <a:pt x="370" y="85"/>
                  <a:pt x="369" y="85"/>
                </a:cubicBezTo>
                <a:cubicBezTo>
                  <a:pt x="367" y="84"/>
                  <a:pt x="367" y="85"/>
                  <a:pt x="367" y="85"/>
                </a:cubicBezTo>
                <a:cubicBezTo>
                  <a:pt x="365" y="84"/>
                  <a:pt x="364" y="83"/>
                  <a:pt x="362" y="83"/>
                </a:cubicBezTo>
                <a:cubicBezTo>
                  <a:pt x="362" y="83"/>
                  <a:pt x="362" y="83"/>
                  <a:pt x="362" y="83"/>
                </a:cubicBezTo>
                <a:cubicBezTo>
                  <a:pt x="356" y="78"/>
                  <a:pt x="346" y="74"/>
                  <a:pt x="338" y="70"/>
                </a:cubicBezTo>
                <a:cubicBezTo>
                  <a:pt x="334" y="67"/>
                  <a:pt x="330" y="65"/>
                  <a:pt x="326" y="63"/>
                </a:cubicBezTo>
                <a:cubicBezTo>
                  <a:pt x="324" y="61"/>
                  <a:pt x="321" y="60"/>
                  <a:pt x="318" y="59"/>
                </a:cubicBezTo>
                <a:cubicBezTo>
                  <a:pt x="317" y="58"/>
                  <a:pt x="317" y="57"/>
                  <a:pt x="314" y="57"/>
                </a:cubicBezTo>
                <a:cubicBezTo>
                  <a:pt x="309" y="56"/>
                  <a:pt x="312" y="57"/>
                  <a:pt x="312" y="58"/>
                </a:cubicBezTo>
                <a:cubicBezTo>
                  <a:pt x="311" y="57"/>
                  <a:pt x="310" y="57"/>
                  <a:pt x="308" y="56"/>
                </a:cubicBezTo>
                <a:cubicBezTo>
                  <a:pt x="310" y="58"/>
                  <a:pt x="313" y="60"/>
                  <a:pt x="316" y="61"/>
                </a:cubicBezTo>
                <a:cubicBezTo>
                  <a:pt x="315" y="61"/>
                  <a:pt x="314" y="62"/>
                  <a:pt x="316" y="62"/>
                </a:cubicBezTo>
                <a:cubicBezTo>
                  <a:pt x="319" y="64"/>
                  <a:pt x="321" y="65"/>
                  <a:pt x="325" y="66"/>
                </a:cubicBezTo>
                <a:cubicBezTo>
                  <a:pt x="325" y="66"/>
                  <a:pt x="325" y="66"/>
                  <a:pt x="325" y="67"/>
                </a:cubicBezTo>
                <a:cubicBezTo>
                  <a:pt x="325" y="67"/>
                  <a:pt x="325" y="67"/>
                  <a:pt x="325" y="67"/>
                </a:cubicBezTo>
                <a:cubicBezTo>
                  <a:pt x="325" y="67"/>
                  <a:pt x="325" y="66"/>
                  <a:pt x="325" y="66"/>
                </a:cubicBezTo>
                <a:cubicBezTo>
                  <a:pt x="325" y="67"/>
                  <a:pt x="322" y="67"/>
                  <a:pt x="327" y="68"/>
                </a:cubicBezTo>
                <a:cubicBezTo>
                  <a:pt x="328" y="69"/>
                  <a:pt x="330" y="70"/>
                  <a:pt x="328" y="70"/>
                </a:cubicBezTo>
                <a:cubicBezTo>
                  <a:pt x="328" y="70"/>
                  <a:pt x="328" y="70"/>
                  <a:pt x="328" y="70"/>
                </a:cubicBezTo>
                <a:cubicBezTo>
                  <a:pt x="328" y="70"/>
                  <a:pt x="328" y="70"/>
                  <a:pt x="328" y="70"/>
                </a:cubicBezTo>
                <a:cubicBezTo>
                  <a:pt x="328" y="70"/>
                  <a:pt x="328" y="70"/>
                  <a:pt x="328" y="70"/>
                </a:cubicBezTo>
                <a:cubicBezTo>
                  <a:pt x="323" y="67"/>
                  <a:pt x="319" y="65"/>
                  <a:pt x="312" y="62"/>
                </a:cubicBezTo>
                <a:cubicBezTo>
                  <a:pt x="311" y="62"/>
                  <a:pt x="310" y="61"/>
                  <a:pt x="309" y="60"/>
                </a:cubicBezTo>
                <a:cubicBezTo>
                  <a:pt x="306" y="60"/>
                  <a:pt x="310" y="62"/>
                  <a:pt x="310" y="62"/>
                </a:cubicBezTo>
                <a:cubicBezTo>
                  <a:pt x="309" y="62"/>
                  <a:pt x="308" y="62"/>
                  <a:pt x="307" y="62"/>
                </a:cubicBezTo>
                <a:cubicBezTo>
                  <a:pt x="303" y="61"/>
                  <a:pt x="301" y="59"/>
                  <a:pt x="298" y="58"/>
                </a:cubicBezTo>
                <a:cubicBezTo>
                  <a:pt x="296" y="57"/>
                  <a:pt x="294" y="55"/>
                  <a:pt x="292" y="55"/>
                </a:cubicBezTo>
                <a:cubicBezTo>
                  <a:pt x="289" y="55"/>
                  <a:pt x="295" y="57"/>
                  <a:pt x="296" y="58"/>
                </a:cubicBezTo>
                <a:cubicBezTo>
                  <a:pt x="296" y="58"/>
                  <a:pt x="296" y="58"/>
                  <a:pt x="296" y="58"/>
                </a:cubicBezTo>
                <a:cubicBezTo>
                  <a:pt x="296" y="58"/>
                  <a:pt x="296" y="58"/>
                  <a:pt x="296" y="58"/>
                </a:cubicBezTo>
                <a:cubicBezTo>
                  <a:pt x="295" y="58"/>
                  <a:pt x="295" y="58"/>
                  <a:pt x="294" y="58"/>
                </a:cubicBezTo>
                <a:cubicBezTo>
                  <a:pt x="297" y="60"/>
                  <a:pt x="302" y="61"/>
                  <a:pt x="304" y="63"/>
                </a:cubicBezTo>
                <a:cubicBezTo>
                  <a:pt x="305" y="63"/>
                  <a:pt x="305" y="64"/>
                  <a:pt x="306" y="64"/>
                </a:cubicBezTo>
                <a:cubicBezTo>
                  <a:pt x="306" y="64"/>
                  <a:pt x="305" y="64"/>
                  <a:pt x="304" y="64"/>
                </a:cubicBezTo>
                <a:cubicBezTo>
                  <a:pt x="304" y="65"/>
                  <a:pt x="304" y="65"/>
                  <a:pt x="305" y="66"/>
                </a:cubicBezTo>
                <a:cubicBezTo>
                  <a:pt x="311" y="69"/>
                  <a:pt x="311" y="69"/>
                  <a:pt x="305" y="69"/>
                </a:cubicBezTo>
                <a:cubicBezTo>
                  <a:pt x="305" y="69"/>
                  <a:pt x="305" y="69"/>
                  <a:pt x="305" y="69"/>
                </a:cubicBezTo>
                <a:cubicBezTo>
                  <a:pt x="305" y="69"/>
                  <a:pt x="305" y="69"/>
                  <a:pt x="305" y="69"/>
                </a:cubicBezTo>
                <a:cubicBezTo>
                  <a:pt x="305" y="69"/>
                  <a:pt x="305" y="69"/>
                  <a:pt x="305" y="69"/>
                </a:cubicBezTo>
                <a:cubicBezTo>
                  <a:pt x="303" y="69"/>
                  <a:pt x="303" y="67"/>
                  <a:pt x="300" y="67"/>
                </a:cubicBezTo>
                <a:cubicBezTo>
                  <a:pt x="298" y="68"/>
                  <a:pt x="301" y="69"/>
                  <a:pt x="302" y="69"/>
                </a:cubicBezTo>
                <a:cubicBezTo>
                  <a:pt x="303" y="70"/>
                  <a:pt x="303" y="71"/>
                  <a:pt x="301" y="70"/>
                </a:cubicBezTo>
                <a:cubicBezTo>
                  <a:pt x="295" y="68"/>
                  <a:pt x="289" y="67"/>
                  <a:pt x="284" y="64"/>
                </a:cubicBezTo>
                <a:cubicBezTo>
                  <a:pt x="284" y="64"/>
                  <a:pt x="283" y="63"/>
                  <a:pt x="284" y="63"/>
                </a:cubicBezTo>
                <a:cubicBezTo>
                  <a:pt x="284" y="63"/>
                  <a:pt x="286" y="64"/>
                  <a:pt x="287" y="64"/>
                </a:cubicBezTo>
                <a:cubicBezTo>
                  <a:pt x="282" y="61"/>
                  <a:pt x="272" y="58"/>
                  <a:pt x="267" y="55"/>
                </a:cubicBezTo>
                <a:cubicBezTo>
                  <a:pt x="265" y="54"/>
                  <a:pt x="262" y="52"/>
                  <a:pt x="258" y="50"/>
                </a:cubicBezTo>
                <a:cubicBezTo>
                  <a:pt x="257" y="50"/>
                  <a:pt x="256" y="49"/>
                  <a:pt x="254" y="49"/>
                </a:cubicBezTo>
                <a:cubicBezTo>
                  <a:pt x="252" y="49"/>
                  <a:pt x="253" y="50"/>
                  <a:pt x="255" y="50"/>
                </a:cubicBezTo>
                <a:cubicBezTo>
                  <a:pt x="259" y="52"/>
                  <a:pt x="255" y="52"/>
                  <a:pt x="255" y="52"/>
                </a:cubicBezTo>
                <a:cubicBezTo>
                  <a:pt x="254" y="52"/>
                  <a:pt x="253" y="52"/>
                  <a:pt x="253" y="52"/>
                </a:cubicBezTo>
                <a:cubicBezTo>
                  <a:pt x="255" y="53"/>
                  <a:pt x="255" y="54"/>
                  <a:pt x="260" y="55"/>
                </a:cubicBezTo>
                <a:cubicBezTo>
                  <a:pt x="261" y="54"/>
                  <a:pt x="259" y="53"/>
                  <a:pt x="259" y="53"/>
                </a:cubicBezTo>
                <a:cubicBezTo>
                  <a:pt x="262" y="54"/>
                  <a:pt x="262" y="55"/>
                  <a:pt x="264" y="55"/>
                </a:cubicBezTo>
                <a:cubicBezTo>
                  <a:pt x="269" y="57"/>
                  <a:pt x="269" y="59"/>
                  <a:pt x="274" y="61"/>
                </a:cubicBezTo>
                <a:cubicBezTo>
                  <a:pt x="276" y="62"/>
                  <a:pt x="278" y="63"/>
                  <a:pt x="280" y="64"/>
                </a:cubicBezTo>
                <a:cubicBezTo>
                  <a:pt x="280" y="64"/>
                  <a:pt x="279" y="65"/>
                  <a:pt x="280" y="66"/>
                </a:cubicBezTo>
                <a:cubicBezTo>
                  <a:pt x="282" y="67"/>
                  <a:pt x="284" y="68"/>
                  <a:pt x="286" y="69"/>
                </a:cubicBezTo>
                <a:cubicBezTo>
                  <a:pt x="286" y="69"/>
                  <a:pt x="287" y="69"/>
                  <a:pt x="287" y="69"/>
                </a:cubicBezTo>
                <a:cubicBezTo>
                  <a:pt x="285" y="68"/>
                  <a:pt x="283" y="67"/>
                  <a:pt x="281" y="66"/>
                </a:cubicBezTo>
                <a:cubicBezTo>
                  <a:pt x="286" y="66"/>
                  <a:pt x="287" y="68"/>
                  <a:pt x="290" y="69"/>
                </a:cubicBezTo>
                <a:cubicBezTo>
                  <a:pt x="291" y="71"/>
                  <a:pt x="297" y="73"/>
                  <a:pt x="300" y="74"/>
                </a:cubicBezTo>
                <a:cubicBezTo>
                  <a:pt x="300" y="75"/>
                  <a:pt x="301" y="75"/>
                  <a:pt x="302" y="75"/>
                </a:cubicBezTo>
                <a:cubicBezTo>
                  <a:pt x="302" y="75"/>
                  <a:pt x="302" y="75"/>
                  <a:pt x="302" y="75"/>
                </a:cubicBezTo>
                <a:cubicBezTo>
                  <a:pt x="302" y="75"/>
                  <a:pt x="302" y="75"/>
                  <a:pt x="302" y="75"/>
                </a:cubicBezTo>
                <a:cubicBezTo>
                  <a:pt x="302" y="75"/>
                  <a:pt x="302" y="75"/>
                  <a:pt x="302" y="75"/>
                </a:cubicBezTo>
                <a:cubicBezTo>
                  <a:pt x="306" y="77"/>
                  <a:pt x="308" y="79"/>
                  <a:pt x="313" y="80"/>
                </a:cubicBezTo>
                <a:cubicBezTo>
                  <a:pt x="313" y="80"/>
                  <a:pt x="313" y="80"/>
                  <a:pt x="313" y="80"/>
                </a:cubicBezTo>
                <a:cubicBezTo>
                  <a:pt x="313" y="80"/>
                  <a:pt x="313" y="80"/>
                  <a:pt x="313" y="80"/>
                </a:cubicBezTo>
                <a:cubicBezTo>
                  <a:pt x="314" y="81"/>
                  <a:pt x="316" y="82"/>
                  <a:pt x="318" y="83"/>
                </a:cubicBezTo>
                <a:cubicBezTo>
                  <a:pt x="319" y="84"/>
                  <a:pt x="322" y="85"/>
                  <a:pt x="325" y="86"/>
                </a:cubicBezTo>
                <a:cubicBezTo>
                  <a:pt x="327" y="87"/>
                  <a:pt x="328" y="88"/>
                  <a:pt x="330" y="89"/>
                </a:cubicBezTo>
                <a:cubicBezTo>
                  <a:pt x="330" y="89"/>
                  <a:pt x="330" y="90"/>
                  <a:pt x="330" y="90"/>
                </a:cubicBezTo>
                <a:cubicBezTo>
                  <a:pt x="332" y="91"/>
                  <a:pt x="335" y="92"/>
                  <a:pt x="334" y="93"/>
                </a:cubicBezTo>
                <a:cubicBezTo>
                  <a:pt x="328" y="90"/>
                  <a:pt x="324" y="88"/>
                  <a:pt x="317" y="85"/>
                </a:cubicBezTo>
                <a:cubicBezTo>
                  <a:pt x="306" y="80"/>
                  <a:pt x="296" y="74"/>
                  <a:pt x="285" y="69"/>
                </a:cubicBezTo>
                <a:cubicBezTo>
                  <a:pt x="284" y="68"/>
                  <a:pt x="282" y="68"/>
                  <a:pt x="281" y="67"/>
                </a:cubicBezTo>
                <a:cubicBezTo>
                  <a:pt x="280" y="67"/>
                  <a:pt x="280" y="67"/>
                  <a:pt x="279" y="66"/>
                </a:cubicBezTo>
                <a:cubicBezTo>
                  <a:pt x="273" y="64"/>
                  <a:pt x="268" y="61"/>
                  <a:pt x="262" y="58"/>
                </a:cubicBezTo>
                <a:cubicBezTo>
                  <a:pt x="256" y="55"/>
                  <a:pt x="249" y="52"/>
                  <a:pt x="245" y="49"/>
                </a:cubicBezTo>
                <a:cubicBezTo>
                  <a:pt x="244" y="48"/>
                  <a:pt x="241" y="47"/>
                  <a:pt x="239" y="45"/>
                </a:cubicBezTo>
                <a:cubicBezTo>
                  <a:pt x="240" y="46"/>
                  <a:pt x="241" y="46"/>
                  <a:pt x="242" y="46"/>
                </a:cubicBezTo>
                <a:cubicBezTo>
                  <a:pt x="242" y="45"/>
                  <a:pt x="240" y="45"/>
                  <a:pt x="238" y="44"/>
                </a:cubicBezTo>
                <a:cubicBezTo>
                  <a:pt x="237" y="44"/>
                  <a:pt x="238" y="45"/>
                  <a:pt x="238" y="45"/>
                </a:cubicBezTo>
                <a:cubicBezTo>
                  <a:pt x="237" y="45"/>
                  <a:pt x="236" y="44"/>
                  <a:pt x="233" y="44"/>
                </a:cubicBezTo>
                <a:cubicBezTo>
                  <a:pt x="238" y="46"/>
                  <a:pt x="239" y="47"/>
                  <a:pt x="243" y="49"/>
                </a:cubicBezTo>
                <a:cubicBezTo>
                  <a:pt x="245" y="50"/>
                  <a:pt x="246" y="51"/>
                  <a:pt x="248" y="52"/>
                </a:cubicBezTo>
                <a:cubicBezTo>
                  <a:pt x="252" y="55"/>
                  <a:pt x="258" y="58"/>
                  <a:pt x="262" y="60"/>
                </a:cubicBezTo>
                <a:cubicBezTo>
                  <a:pt x="261" y="60"/>
                  <a:pt x="262" y="61"/>
                  <a:pt x="262" y="61"/>
                </a:cubicBezTo>
                <a:cubicBezTo>
                  <a:pt x="263" y="62"/>
                  <a:pt x="263" y="63"/>
                  <a:pt x="262" y="63"/>
                </a:cubicBezTo>
                <a:cubicBezTo>
                  <a:pt x="260" y="63"/>
                  <a:pt x="258" y="62"/>
                  <a:pt x="257" y="61"/>
                </a:cubicBezTo>
                <a:cubicBezTo>
                  <a:pt x="254" y="60"/>
                  <a:pt x="250" y="59"/>
                  <a:pt x="246" y="57"/>
                </a:cubicBezTo>
                <a:cubicBezTo>
                  <a:pt x="242" y="56"/>
                  <a:pt x="240" y="56"/>
                  <a:pt x="238" y="57"/>
                </a:cubicBezTo>
                <a:cubicBezTo>
                  <a:pt x="238" y="57"/>
                  <a:pt x="236" y="57"/>
                  <a:pt x="235" y="56"/>
                </a:cubicBezTo>
                <a:cubicBezTo>
                  <a:pt x="234" y="55"/>
                  <a:pt x="234" y="55"/>
                  <a:pt x="236" y="55"/>
                </a:cubicBezTo>
                <a:cubicBezTo>
                  <a:pt x="239" y="56"/>
                  <a:pt x="238" y="54"/>
                  <a:pt x="240" y="54"/>
                </a:cubicBezTo>
                <a:cubicBezTo>
                  <a:pt x="236" y="53"/>
                  <a:pt x="232" y="52"/>
                  <a:pt x="228" y="50"/>
                </a:cubicBezTo>
                <a:cubicBezTo>
                  <a:pt x="229" y="52"/>
                  <a:pt x="230" y="52"/>
                  <a:pt x="230" y="53"/>
                </a:cubicBezTo>
                <a:cubicBezTo>
                  <a:pt x="228" y="53"/>
                  <a:pt x="223" y="51"/>
                  <a:pt x="224" y="53"/>
                </a:cubicBezTo>
                <a:cubicBezTo>
                  <a:pt x="225" y="55"/>
                  <a:pt x="225" y="55"/>
                  <a:pt x="221" y="55"/>
                </a:cubicBezTo>
                <a:cubicBezTo>
                  <a:pt x="225" y="57"/>
                  <a:pt x="228" y="58"/>
                  <a:pt x="232" y="59"/>
                </a:cubicBezTo>
                <a:cubicBezTo>
                  <a:pt x="232" y="59"/>
                  <a:pt x="233" y="59"/>
                  <a:pt x="233" y="59"/>
                </a:cubicBezTo>
                <a:cubicBezTo>
                  <a:pt x="233" y="59"/>
                  <a:pt x="233" y="60"/>
                  <a:pt x="232" y="60"/>
                </a:cubicBezTo>
                <a:cubicBezTo>
                  <a:pt x="230" y="60"/>
                  <a:pt x="232" y="60"/>
                  <a:pt x="233" y="61"/>
                </a:cubicBezTo>
                <a:cubicBezTo>
                  <a:pt x="234" y="61"/>
                  <a:pt x="234" y="61"/>
                  <a:pt x="234" y="61"/>
                </a:cubicBezTo>
                <a:cubicBezTo>
                  <a:pt x="234" y="61"/>
                  <a:pt x="234" y="62"/>
                  <a:pt x="236" y="62"/>
                </a:cubicBezTo>
                <a:cubicBezTo>
                  <a:pt x="238" y="63"/>
                  <a:pt x="238" y="64"/>
                  <a:pt x="236" y="64"/>
                </a:cubicBezTo>
                <a:cubicBezTo>
                  <a:pt x="235" y="64"/>
                  <a:pt x="238" y="65"/>
                  <a:pt x="238" y="65"/>
                </a:cubicBezTo>
                <a:cubicBezTo>
                  <a:pt x="236" y="65"/>
                  <a:pt x="235" y="64"/>
                  <a:pt x="234" y="63"/>
                </a:cubicBezTo>
                <a:cubicBezTo>
                  <a:pt x="232" y="62"/>
                  <a:pt x="228" y="60"/>
                  <a:pt x="225" y="58"/>
                </a:cubicBezTo>
                <a:cubicBezTo>
                  <a:pt x="224" y="58"/>
                  <a:pt x="222" y="57"/>
                  <a:pt x="220" y="56"/>
                </a:cubicBezTo>
                <a:cubicBezTo>
                  <a:pt x="219" y="55"/>
                  <a:pt x="218" y="55"/>
                  <a:pt x="217" y="54"/>
                </a:cubicBezTo>
                <a:cubicBezTo>
                  <a:pt x="216" y="54"/>
                  <a:pt x="215" y="53"/>
                  <a:pt x="215" y="53"/>
                </a:cubicBezTo>
                <a:cubicBezTo>
                  <a:pt x="215" y="53"/>
                  <a:pt x="214" y="52"/>
                  <a:pt x="213" y="52"/>
                </a:cubicBezTo>
                <a:cubicBezTo>
                  <a:pt x="212" y="53"/>
                  <a:pt x="211" y="52"/>
                  <a:pt x="210" y="52"/>
                </a:cubicBezTo>
                <a:cubicBezTo>
                  <a:pt x="210" y="52"/>
                  <a:pt x="211" y="52"/>
                  <a:pt x="212" y="53"/>
                </a:cubicBezTo>
                <a:cubicBezTo>
                  <a:pt x="213" y="53"/>
                  <a:pt x="214" y="54"/>
                  <a:pt x="216" y="54"/>
                </a:cubicBezTo>
                <a:cubicBezTo>
                  <a:pt x="221" y="57"/>
                  <a:pt x="225" y="60"/>
                  <a:pt x="233" y="63"/>
                </a:cubicBezTo>
                <a:cubicBezTo>
                  <a:pt x="237" y="67"/>
                  <a:pt x="244" y="70"/>
                  <a:pt x="250" y="73"/>
                </a:cubicBezTo>
                <a:cubicBezTo>
                  <a:pt x="253" y="74"/>
                  <a:pt x="255" y="76"/>
                  <a:pt x="258" y="77"/>
                </a:cubicBezTo>
                <a:cubicBezTo>
                  <a:pt x="259" y="79"/>
                  <a:pt x="263" y="80"/>
                  <a:pt x="266" y="82"/>
                </a:cubicBezTo>
                <a:cubicBezTo>
                  <a:pt x="262" y="81"/>
                  <a:pt x="258" y="81"/>
                  <a:pt x="253" y="79"/>
                </a:cubicBezTo>
                <a:cubicBezTo>
                  <a:pt x="248" y="77"/>
                  <a:pt x="243" y="75"/>
                  <a:pt x="239" y="73"/>
                </a:cubicBezTo>
                <a:cubicBezTo>
                  <a:pt x="233" y="69"/>
                  <a:pt x="228" y="66"/>
                  <a:pt x="220" y="63"/>
                </a:cubicBezTo>
                <a:cubicBezTo>
                  <a:pt x="217" y="61"/>
                  <a:pt x="212" y="60"/>
                  <a:pt x="208" y="59"/>
                </a:cubicBezTo>
                <a:cubicBezTo>
                  <a:pt x="207" y="60"/>
                  <a:pt x="211" y="62"/>
                  <a:pt x="214" y="63"/>
                </a:cubicBezTo>
                <a:cubicBezTo>
                  <a:pt x="216" y="63"/>
                  <a:pt x="219" y="64"/>
                  <a:pt x="219" y="65"/>
                </a:cubicBezTo>
                <a:cubicBezTo>
                  <a:pt x="219" y="65"/>
                  <a:pt x="217" y="65"/>
                  <a:pt x="215" y="65"/>
                </a:cubicBezTo>
                <a:cubicBezTo>
                  <a:pt x="214" y="65"/>
                  <a:pt x="212" y="64"/>
                  <a:pt x="211" y="65"/>
                </a:cubicBezTo>
                <a:cubicBezTo>
                  <a:pt x="211" y="64"/>
                  <a:pt x="210" y="64"/>
                  <a:pt x="209" y="63"/>
                </a:cubicBezTo>
                <a:cubicBezTo>
                  <a:pt x="209" y="63"/>
                  <a:pt x="209" y="63"/>
                  <a:pt x="209" y="62"/>
                </a:cubicBezTo>
                <a:cubicBezTo>
                  <a:pt x="209" y="62"/>
                  <a:pt x="209" y="62"/>
                  <a:pt x="209" y="62"/>
                </a:cubicBezTo>
                <a:cubicBezTo>
                  <a:pt x="210" y="63"/>
                  <a:pt x="212" y="64"/>
                  <a:pt x="212" y="63"/>
                </a:cubicBezTo>
                <a:cubicBezTo>
                  <a:pt x="212" y="63"/>
                  <a:pt x="212" y="62"/>
                  <a:pt x="208" y="61"/>
                </a:cubicBezTo>
                <a:cubicBezTo>
                  <a:pt x="208" y="61"/>
                  <a:pt x="207" y="61"/>
                  <a:pt x="207" y="61"/>
                </a:cubicBezTo>
                <a:cubicBezTo>
                  <a:pt x="205" y="60"/>
                  <a:pt x="203" y="59"/>
                  <a:pt x="201" y="58"/>
                </a:cubicBezTo>
                <a:cubicBezTo>
                  <a:pt x="201" y="58"/>
                  <a:pt x="200" y="58"/>
                  <a:pt x="200" y="58"/>
                </a:cubicBezTo>
                <a:cubicBezTo>
                  <a:pt x="202" y="59"/>
                  <a:pt x="204" y="60"/>
                  <a:pt x="206" y="61"/>
                </a:cubicBezTo>
                <a:cubicBezTo>
                  <a:pt x="207" y="62"/>
                  <a:pt x="207" y="62"/>
                  <a:pt x="205" y="62"/>
                </a:cubicBezTo>
                <a:cubicBezTo>
                  <a:pt x="203" y="62"/>
                  <a:pt x="202" y="62"/>
                  <a:pt x="201" y="62"/>
                </a:cubicBezTo>
                <a:cubicBezTo>
                  <a:pt x="200" y="61"/>
                  <a:pt x="199" y="60"/>
                  <a:pt x="195" y="59"/>
                </a:cubicBezTo>
                <a:cubicBezTo>
                  <a:pt x="196" y="60"/>
                  <a:pt x="197" y="61"/>
                  <a:pt x="198" y="62"/>
                </a:cubicBezTo>
                <a:cubicBezTo>
                  <a:pt x="199" y="64"/>
                  <a:pt x="203" y="65"/>
                  <a:pt x="207" y="67"/>
                </a:cubicBezTo>
                <a:cubicBezTo>
                  <a:pt x="208" y="68"/>
                  <a:pt x="209" y="68"/>
                  <a:pt x="211" y="69"/>
                </a:cubicBezTo>
                <a:cubicBezTo>
                  <a:pt x="211" y="69"/>
                  <a:pt x="211" y="69"/>
                  <a:pt x="212" y="70"/>
                </a:cubicBezTo>
                <a:cubicBezTo>
                  <a:pt x="212" y="70"/>
                  <a:pt x="213" y="71"/>
                  <a:pt x="215" y="71"/>
                </a:cubicBezTo>
                <a:cubicBezTo>
                  <a:pt x="216" y="72"/>
                  <a:pt x="217" y="72"/>
                  <a:pt x="217" y="72"/>
                </a:cubicBezTo>
                <a:cubicBezTo>
                  <a:pt x="215" y="73"/>
                  <a:pt x="219" y="74"/>
                  <a:pt x="218" y="75"/>
                </a:cubicBezTo>
                <a:cubicBezTo>
                  <a:pt x="217" y="74"/>
                  <a:pt x="213" y="73"/>
                  <a:pt x="213" y="74"/>
                </a:cubicBezTo>
                <a:cubicBezTo>
                  <a:pt x="212" y="74"/>
                  <a:pt x="214" y="75"/>
                  <a:pt x="216" y="76"/>
                </a:cubicBezTo>
                <a:cubicBezTo>
                  <a:pt x="218" y="77"/>
                  <a:pt x="219" y="77"/>
                  <a:pt x="220" y="78"/>
                </a:cubicBezTo>
                <a:cubicBezTo>
                  <a:pt x="221" y="80"/>
                  <a:pt x="224" y="82"/>
                  <a:pt x="231" y="83"/>
                </a:cubicBezTo>
                <a:cubicBezTo>
                  <a:pt x="232" y="85"/>
                  <a:pt x="238" y="87"/>
                  <a:pt x="241" y="88"/>
                </a:cubicBezTo>
                <a:cubicBezTo>
                  <a:pt x="246" y="91"/>
                  <a:pt x="252" y="94"/>
                  <a:pt x="258" y="97"/>
                </a:cubicBezTo>
                <a:cubicBezTo>
                  <a:pt x="259" y="98"/>
                  <a:pt x="261" y="99"/>
                  <a:pt x="266" y="101"/>
                </a:cubicBezTo>
                <a:cubicBezTo>
                  <a:pt x="264" y="99"/>
                  <a:pt x="261" y="98"/>
                  <a:pt x="259" y="97"/>
                </a:cubicBezTo>
                <a:cubicBezTo>
                  <a:pt x="257" y="96"/>
                  <a:pt x="256" y="95"/>
                  <a:pt x="254" y="94"/>
                </a:cubicBezTo>
                <a:cubicBezTo>
                  <a:pt x="260" y="96"/>
                  <a:pt x="261" y="98"/>
                  <a:pt x="265" y="99"/>
                </a:cubicBezTo>
                <a:cubicBezTo>
                  <a:pt x="267" y="100"/>
                  <a:pt x="269" y="101"/>
                  <a:pt x="270" y="101"/>
                </a:cubicBezTo>
                <a:cubicBezTo>
                  <a:pt x="270" y="101"/>
                  <a:pt x="270" y="101"/>
                  <a:pt x="270" y="101"/>
                </a:cubicBezTo>
                <a:cubicBezTo>
                  <a:pt x="270" y="102"/>
                  <a:pt x="270" y="102"/>
                  <a:pt x="272" y="103"/>
                </a:cubicBezTo>
                <a:cubicBezTo>
                  <a:pt x="274" y="104"/>
                  <a:pt x="274" y="103"/>
                  <a:pt x="274" y="103"/>
                </a:cubicBezTo>
                <a:cubicBezTo>
                  <a:pt x="277" y="104"/>
                  <a:pt x="280" y="105"/>
                  <a:pt x="282" y="107"/>
                </a:cubicBezTo>
                <a:cubicBezTo>
                  <a:pt x="282" y="107"/>
                  <a:pt x="281" y="107"/>
                  <a:pt x="280" y="106"/>
                </a:cubicBezTo>
                <a:cubicBezTo>
                  <a:pt x="279" y="106"/>
                  <a:pt x="278" y="105"/>
                  <a:pt x="277" y="106"/>
                </a:cubicBezTo>
                <a:cubicBezTo>
                  <a:pt x="273" y="105"/>
                  <a:pt x="270" y="104"/>
                  <a:pt x="269" y="102"/>
                </a:cubicBezTo>
                <a:cubicBezTo>
                  <a:pt x="268" y="102"/>
                  <a:pt x="267" y="101"/>
                  <a:pt x="266" y="101"/>
                </a:cubicBezTo>
                <a:cubicBezTo>
                  <a:pt x="265" y="101"/>
                  <a:pt x="266" y="102"/>
                  <a:pt x="267" y="102"/>
                </a:cubicBezTo>
                <a:cubicBezTo>
                  <a:pt x="266" y="102"/>
                  <a:pt x="265" y="102"/>
                  <a:pt x="265" y="102"/>
                </a:cubicBezTo>
                <a:cubicBezTo>
                  <a:pt x="264" y="102"/>
                  <a:pt x="263" y="101"/>
                  <a:pt x="262" y="101"/>
                </a:cubicBezTo>
                <a:cubicBezTo>
                  <a:pt x="257" y="99"/>
                  <a:pt x="253" y="96"/>
                  <a:pt x="248" y="94"/>
                </a:cubicBezTo>
                <a:cubicBezTo>
                  <a:pt x="248" y="94"/>
                  <a:pt x="248" y="94"/>
                  <a:pt x="248" y="95"/>
                </a:cubicBezTo>
                <a:cubicBezTo>
                  <a:pt x="248" y="95"/>
                  <a:pt x="249" y="95"/>
                  <a:pt x="249" y="95"/>
                </a:cubicBezTo>
                <a:cubicBezTo>
                  <a:pt x="249" y="95"/>
                  <a:pt x="249" y="95"/>
                  <a:pt x="249" y="95"/>
                </a:cubicBezTo>
                <a:cubicBezTo>
                  <a:pt x="249" y="95"/>
                  <a:pt x="249" y="95"/>
                  <a:pt x="249" y="95"/>
                </a:cubicBezTo>
                <a:cubicBezTo>
                  <a:pt x="246" y="95"/>
                  <a:pt x="243" y="94"/>
                  <a:pt x="242" y="92"/>
                </a:cubicBezTo>
                <a:cubicBezTo>
                  <a:pt x="241" y="92"/>
                  <a:pt x="239" y="90"/>
                  <a:pt x="236" y="90"/>
                </a:cubicBezTo>
                <a:cubicBezTo>
                  <a:pt x="235" y="90"/>
                  <a:pt x="234" y="90"/>
                  <a:pt x="234" y="90"/>
                </a:cubicBezTo>
                <a:cubicBezTo>
                  <a:pt x="232" y="91"/>
                  <a:pt x="235" y="92"/>
                  <a:pt x="237" y="92"/>
                </a:cubicBezTo>
                <a:cubicBezTo>
                  <a:pt x="244" y="96"/>
                  <a:pt x="253" y="100"/>
                  <a:pt x="260" y="103"/>
                </a:cubicBezTo>
                <a:cubicBezTo>
                  <a:pt x="260" y="103"/>
                  <a:pt x="260" y="103"/>
                  <a:pt x="260" y="103"/>
                </a:cubicBezTo>
                <a:cubicBezTo>
                  <a:pt x="263" y="105"/>
                  <a:pt x="270" y="107"/>
                  <a:pt x="271" y="109"/>
                </a:cubicBezTo>
                <a:cubicBezTo>
                  <a:pt x="261" y="105"/>
                  <a:pt x="252" y="101"/>
                  <a:pt x="243" y="96"/>
                </a:cubicBezTo>
                <a:cubicBezTo>
                  <a:pt x="234" y="91"/>
                  <a:pt x="224" y="87"/>
                  <a:pt x="212" y="82"/>
                </a:cubicBezTo>
                <a:cubicBezTo>
                  <a:pt x="210" y="81"/>
                  <a:pt x="208" y="80"/>
                  <a:pt x="206" y="79"/>
                </a:cubicBezTo>
                <a:cubicBezTo>
                  <a:pt x="202" y="76"/>
                  <a:pt x="195" y="73"/>
                  <a:pt x="190" y="70"/>
                </a:cubicBezTo>
                <a:cubicBezTo>
                  <a:pt x="189" y="70"/>
                  <a:pt x="193" y="71"/>
                  <a:pt x="193" y="72"/>
                </a:cubicBezTo>
                <a:cubicBezTo>
                  <a:pt x="188" y="71"/>
                  <a:pt x="184" y="69"/>
                  <a:pt x="181" y="67"/>
                </a:cubicBezTo>
                <a:cubicBezTo>
                  <a:pt x="179" y="65"/>
                  <a:pt x="177" y="64"/>
                  <a:pt x="171" y="63"/>
                </a:cubicBezTo>
                <a:cubicBezTo>
                  <a:pt x="166" y="62"/>
                  <a:pt x="165" y="60"/>
                  <a:pt x="162" y="59"/>
                </a:cubicBezTo>
                <a:cubicBezTo>
                  <a:pt x="162" y="59"/>
                  <a:pt x="162" y="59"/>
                  <a:pt x="162" y="59"/>
                </a:cubicBezTo>
                <a:cubicBezTo>
                  <a:pt x="157" y="57"/>
                  <a:pt x="153" y="54"/>
                  <a:pt x="149" y="52"/>
                </a:cubicBezTo>
                <a:cubicBezTo>
                  <a:pt x="152" y="53"/>
                  <a:pt x="153" y="54"/>
                  <a:pt x="155" y="55"/>
                </a:cubicBezTo>
                <a:cubicBezTo>
                  <a:pt x="156" y="55"/>
                  <a:pt x="158" y="56"/>
                  <a:pt x="161" y="57"/>
                </a:cubicBezTo>
                <a:cubicBezTo>
                  <a:pt x="160" y="56"/>
                  <a:pt x="159" y="55"/>
                  <a:pt x="156" y="55"/>
                </a:cubicBezTo>
                <a:cubicBezTo>
                  <a:pt x="153" y="53"/>
                  <a:pt x="151" y="52"/>
                  <a:pt x="148" y="50"/>
                </a:cubicBezTo>
                <a:cubicBezTo>
                  <a:pt x="146" y="49"/>
                  <a:pt x="145" y="49"/>
                  <a:pt x="143" y="48"/>
                </a:cubicBezTo>
                <a:cubicBezTo>
                  <a:pt x="143" y="48"/>
                  <a:pt x="142" y="48"/>
                  <a:pt x="142" y="48"/>
                </a:cubicBezTo>
                <a:cubicBezTo>
                  <a:pt x="144" y="49"/>
                  <a:pt x="145" y="49"/>
                  <a:pt x="146" y="50"/>
                </a:cubicBezTo>
                <a:cubicBezTo>
                  <a:pt x="146" y="50"/>
                  <a:pt x="145" y="50"/>
                  <a:pt x="145" y="50"/>
                </a:cubicBezTo>
                <a:cubicBezTo>
                  <a:pt x="140" y="47"/>
                  <a:pt x="132" y="44"/>
                  <a:pt x="129" y="41"/>
                </a:cubicBezTo>
                <a:cubicBezTo>
                  <a:pt x="126" y="40"/>
                  <a:pt x="124" y="39"/>
                  <a:pt x="121" y="38"/>
                </a:cubicBezTo>
                <a:cubicBezTo>
                  <a:pt x="121" y="37"/>
                  <a:pt x="120" y="36"/>
                  <a:pt x="116" y="34"/>
                </a:cubicBezTo>
                <a:cubicBezTo>
                  <a:pt x="113" y="32"/>
                  <a:pt x="106" y="30"/>
                  <a:pt x="100" y="28"/>
                </a:cubicBezTo>
                <a:cubicBezTo>
                  <a:pt x="100" y="28"/>
                  <a:pt x="100" y="28"/>
                  <a:pt x="99" y="28"/>
                </a:cubicBezTo>
                <a:cubicBezTo>
                  <a:pt x="98" y="27"/>
                  <a:pt x="96" y="26"/>
                  <a:pt x="94" y="25"/>
                </a:cubicBezTo>
                <a:cubicBezTo>
                  <a:pt x="92" y="24"/>
                  <a:pt x="94" y="24"/>
                  <a:pt x="96" y="25"/>
                </a:cubicBezTo>
                <a:cubicBezTo>
                  <a:pt x="97" y="25"/>
                  <a:pt x="98" y="26"/>
                  <a:pt x="101" y="27"/>
                </a:cubicBezTo>
                <a:cubicBezTo>
                  <a:pt x="100" y="26"/>
                  <a:pt x="98" y="25"/>
                  <a:pt x="97" y="25"/>
                </a:cubicBezTo>
                <a:cubicBezTo>
                  <a:pt x="96" y="24"/>
                  <a:pt x="95" y="24"/>
                  <a:pt x="94" y="24"/>
                </a:cubicBezTo>
                <a:cubicBezTo>
                  <a:pt x="90" y="21"/>
                  <a:pt x="83" y="17"/>
                  <a:pt x="77" y="14"/>
                </a:cubicBezTo>
                <a:cubicBezTo>
                  <a:pt x="75" y="13"/>
                  <a:pt x="74" y="12"/>
                  <a:pt x="69" y="11"/>
                </a:cubicBezTo>
                <a:cubicBezTo>
                  <a:pt x="70" y="12"/>
                  <a:pt x="73" y="13"/>
                  <a:pt x="76" y="14"/>
                </a:cubicBezTo>
                <a:cubicBezTo>
                  <a:pt x="79" y="16"/>
                  <a:pt x="83" y="18"/>
                  <a:pt x="87" y="20"/>
                </a:cubicBezTo>
                <a:cubicBezTo>
                  <a:pt x="85" y="21"/>
                  <a:pt x="90" y="24"/>
                  <a:pt x="92" y="25"/>
                </a:cubicBezTo>
                <a:cubicBezTo>
                  <a:pt x="93" y="27"/>
                  <a:pt x="96" y="28"/>
                  <a:pt x="98" y="29"/>
                </a:cubicBezTo>
                <a:cubicBezTo>
                  <a:pt x="98" y="30"/>
                  <a:pt x="101" y="31"/>
                  <a:pt x="103" y="31"/>
                </a:cubicBezTo>
                <a:cubicBezTo>
                  <a:pt x="108" y="33"/>
                  <a:pt x="113" y="35"/>
                  <a:pt x="110" y="36"/>
                </a:cubicBezTo>
                <a:cubicBezTo>
                  <a:pt x="109" y="37"/>
                  <a:pt x="111" y="38"/>
                  <a:pt x="115" y="39"/>
                </a:cubicBezTo>
                <a:cubicBezTo>
                  <a:pt x="117" y="40"/>
                  <a:pt x="119" y="41"/>
                  <a:pt x="121" y="42"/>
                </a:cubicBezTo>
                <a:cubicBezTo>
                  <a:pt x="122" y="42"/>
                  <a:pt x="124" y="43"/>
                  <a:pt x="125" y="44"/>
                </a:cubicBezTo>
                <a:cubicBezTo>
                  <a:pt x="125" y="44"/>
                  <a:pt x="126" y="45"/>
                  <a:pt x="128" y="46"/>
                </a:cubicBezTo>
                <a:cubicBezTo>
                  <a:pt x="129" y="46"/>
                  <a:pt x="128" y="45"/>
                  <a:pt x="127" y="44"/>
                </a:cubicBezTo>
                <a:cubicBezTo>
                  <a:pt x="126" y="43"/>
                  <a:pt x="125" y="42"/>
                  <a:pt x="123" y="42"/>
                </a:cubicBezTo>
                <a:cubicBezTo>
                  <a:pt x="121" y="40"/>
                  <a:pt x="121" y="40"/>
                  <a:pt x="123" y="40"/>
                </a:cubicBezTo>
                <a:cubicBezTo>
                  <a:pt x="125" y="40"/>
                  <a:pt x="125" y="41"/>
                  <a:pt x="126" y="41"/>
                </a:cubicBezTo>
                <a:cubicBezTo>
                  <a:pt x="134" y="46"/>
                  <a:pt x="143" y="50"/>
                  <a:pt x="151" y="55"/>
                </a:cubicBezTo>
                <a:cubicBezTo>
                  <a:pt x="149" y="54"/>
                  <a:pt x="146" y="53"/>
                  <a:pt x="145" y="53"/>
                </a:cubicBezTo>
                <a:cubicBezTo>
                  <a:pt x="140" y="50"/>
                  <a:pt x="135" y="49"/>
                  <a:pt x="129" y="49"/>
                </a:cubicBezTo>
                <a:cubicBezTo>
                  <a:pt x="129" y="49"/>
                  <a:pt x="130" y="48"/>
                  <a:pt x="129" y="48"/>
                </a:cubicBezTo>
                <a:cubicBezTo>
                  <a:pt x="129" y="48"/>
                  <a:pt x="128" y="47"/>
                  <a:pt x="127" y="47"/>
                </a:cubicBezTo>
                <a:cubicBezTo>
                  <a:pt x="127" y="48"/>
                  <a:pt x="126" y="48"/>
                  <a:pt x="128" y="49"/>
                </a:cubicBezTo>
                <a:cubicBezTo>
                  <a:pt x="129" y="50"/>
                  <a:pt x="122" y="48"/>
                  <a:pt x="126" y="50"/>
                </a:cubicBezTo>
                <a:cubicBezTo>
                  <a:pt x="128" y="51"/>
                  <a:pt x="132" y="52"/>
                  <a:pt x="132" y="51"/>
                </a:cubicBezTo>
                <a:cubicBezTo>
                  <a:pt x="136" y="49"/>
                  <a:pt x="139" y="52"/>
                  <a:pt x="143" y="53"/>
                </a:cubicBezTo>
                <a:cubicBezTo>
                  <a:pt x="144" y="54"/>
                  <a:pt x="146" y="55"/>
                  <a:pt x="147" y="56"/>
                </a:cubicBezTo>
                <a:cubicBezTo>
                  <a:pt x="151" y="58"/>
                  <a:pt x="154" y="57"/>
                  <a:pt x="157" y="58"/>
                </a:cubicBezTo>
                <a:cubicBezTo>
                  <a:pt x="157" y="58"/>
                  <a:pt x="157" y="58"/>
                  <a:pt x="157" y="58"/>
                </a:cubicBezTo>
                <a:cubicBezTo>
                  <a:pt x="158" y="58"/>
                  <a:pt x="158" y="58"/>
                  <a:pt x="158" y="58"/>
                </a:cubicBezTo>
                <a:cubicBezTo>
                  <a:pt x="161" y="60"/>
                  <a:pt x="157" y="60"/>
                  <a:pt x="159" y="62"/>
                </a:cubicBezTo>
                <a:cubicBezTo>
                  <a:pt x="162" y="64"/>
                  <a:pt x="169" y="67"/>
                  <a:pt x="173" y="70"/>
                </a:cubicBezTo>
                <a:cubicBezTo>
                  <a:pt x="175" y="70"/>
                  <a:pt x="176" y="71"/>
                  <a:pt x="177" y="72"/>
                </a:cubicBezTo>
                <a:cubicBezTo>
                  <a:pt x="183" y="74"/>
                  <a:pt x="185" y="76"/>
                  <a:pt x="188" y="78"/>
                </a:cubicBezTo>
                <a:cubicBezTo>
                  <a:pt x="194" y="80"/>
                  <a:pt x="196" y="82"/>
                  <a:pt x="202" y="85"/>
                </a:cubicBezTo>
                <a:cubicBezTo>
                  <a:pt x="204" y="86"/>
                  <a:pt x="207" y="87"/>
                  <a:pt x="209" y="89"/>
                </a:cubicBezTo>
                <a:cubicBezTo>
                  <a:pt x="215" y="92"/>
                  <a:pt x="222" y="95"/>
                  <a:pt x="228" y="98"/>
                </a:cubicBezTo>
                <a:cubicBezTo>
                  <a:pt x="229" y="99"/>
                  <a:pt x="231" y="100"/>
                  <a:pt x="232" y="100"/>
                </a:cubicBezTo>
                <a:cubicBezTo>
                  <a:pt x="231" y="100"/>
                  <a:pt x="230" y="100"/>
                  <a:pt x="229" y="100"/>
                </a:cubicBezTo>
                <a:cubicBezTo>
                  <a:pt x="224" y="97"/>
                  <a:pt x="219" y="95"/>
                  <a:pt x="213" y="93"/>
                </a:cubicBezTo>
                <a:cubicBezTo>
                  <a:pt x="214" y="93"/>
                  <a:pt x="214" y="93"/>
                  <a:pt x="214" y="94"/>
                </a:cubicBezTo>
                <a:cubicBezTo>
                  <a:pt x="214" y="93"/>
                  <a:pt x="213" y="93"/>
                  <a:pt x="213" y="93"/>
                </a:cubicBezTo>
                <a:cubicBezTo>
                  <a:pt x="207" y="89"/>
                  <a:pt x="200" y="86"/>
                  <a:pt x="194" y="83"/>
                </a:cubicBezTo>
                <a:cubicBezTo>
                  <a:pt x="188" y="80"/>
                  <a:pt x="181" y="77"/>
                  <a:pt x="175" y="74"/>
                </a:cubicBezTo>
                <a:cubicBezTo>
                  <a:pt x="165" y="70"/>
                  <a:pt x="155" y="65"/>
                  <a:pt x="146" y="60"/>
                </a:cubicBezTo>
                <a:cubicBezTo>
                  <a:pt x="144" y="59"/>
                  <a:pt x="141" y="58"/>
                  <a:pt x="138" y="57"/>
                </a:cubicBezTo>
                <a:cubicBezTo>
                  <a:pt x="133" y="53"/>
                  <a:pt x="124" y="50"/>
                  <a:pt x="118" y="46"/>
                </a:cubicBezTo>
                <a:cubicBezTo>
                  <a:pt x="118" y="45"/>
                  <a:pt x="113" y="44"/>
                  <a:pt x="110" y="42"/>
                </a:cubicBezTo>
                <a:cubicBezTo>
                  <a:pt x="109" y="43"/>
                  <a:pt x="114" y="45"/>
                  <a:pt x="116" y="46"/>
                </a:cubicBezTo>
                <a:cubicBezTo>
                  <a:pt x="116" y="46"/>
                  <a:pt x="116" y="46"/>
                  <a:pt x="116" y="46"/>
                </a:cubicBezTo>
                <a:cubicBezTo>
                  <a:pt x="115" y="47"/>
                  <a:pt x="113" y="47"/>
                  <a:pt x="106" y="45"/>
                </a:cubicBezTo>
                <a:cubicBezTo>
                  <a:pt x="108" y="46"/>
                  <a:pt x="108" y="48"/>
                  <a:pt x="112" y="49"/>
                </a:cubicBezTo>
                <a:cubicBezTo>
                  <a:pt x="114" y="49"/>
                  <a:pt x="111" y="47"/>
                  <a:pt x="116" y="49"/>
                </a:cubicBezTo>
                <a:cubicBezTo>
                  <a:pt x="120" y="50"/>
                  <a:pt x="119" y="51"/>
                  <a:pt x="122" y="52"/>
                </a:cubicBezTo>
                <a:cubicBezTo>
                  <a:pt x="122" y="54"/>
                  <a:pt x="117" y="53"/>
                  <a:pt x="117" y="53"/>
                </a:cubicBezTo>
                <a:cubicBezTo>
                  <a:pt x="108" y="51"/>
                  <a:pt x="117" y="54"/>
                  <a:pt x="116" y="54"/>
                </a:cubicBezTo>
                <a:cubicBezTo>
                  <a:pt x="117" y="54"/>
                  <a:pt x="116" y="54"/>
                  <a:pt x="115" y="55"/>
                </a:cubicBezTo>
                <a:cubicBezTo>
                  <a:pt x="115" y="55"/>
                  <a:pt x="114" y="55"/>
                  <a:pt x="113" y="55"/>
                </a:cubicBezTo>
                <a:cubicBezTo>
                  <a:pt x="112" y="54"/>
                  <a:pt x="110" y="53"/>
                  <a:pt x="108" y="52"/>
                </a:cubicBezTo>
                <a:cubicBezTo>
                  <a:pt x="106" y="51"/>
                  <a:pt x="104" y="50"/>
                  <a:pt x="102" y="49"/>
                </a:cubicBezTo>
                <a:cubicBezTo>
                  <a:pt x="98" y="46"/>
                  <a:pt x="90" y="43"/>
                  <a:pt x="82" y="39"/>
                </a:cubicBezTo>
                <a:cubicBezTo>
                  <a:pt x="89" y="43"/>
                  <a:pt x="93" y="46"/>
                  <a:pt x="101" y="49"/>
                </a:cubicBezTo>
                <a:cubicBezTo>
                  <a:pt x="103" y="50"/>
                  <a:pt x="105" y="51"/>
                  <a:pt x="108" y="52"/>
                </a:cubicBezTo>
                <a:cubicBezTo>
                  <a:pt x="109" y="54"/>
                  <a:pt x="111" y="55"/>
                  <a:pt x="113" y="56"/>
                </a:cubicBezTo>
                <a:cubicBezTo>
                  <a:pt x="111" y="56"/>
                  <a:pt x="113" y="57"/>
                  <a:pt x="112" y="57"/>
                </a:cubicBezTo>
                <a:cubicBezTo>
                  <a:pt x="108" y="57"/>
                  <a:pt x="106" y="56"/>
                  <a:pt x="104" y="55"/>
                </a:cubicBezTo>
                <a:cubicBezTo>
                  <a:pt x="93" y="49"/>
                  <a:pt x="82" y="42"/>
                  <a:pt x="71" y="36"/>
                </a:cubicBezTo>
                <a:cubicBezTo>
                  <a:pt x="70" y="36"/>
                  <a:pt x="69" y="35"/>
                  <a:pt x="67" y="35"/>
                </a:cubicBezTo>
                <a:cubicBezTo>
                  <a:pt x="66" y="33"/>
                  <a:pt x="63" y="32"/>
                  <a:pt x="60" y="31"/>
                </a:cubicBezTo>
                <a:cubicBezTo>
                  <a:pt x="60" y="30"/>
                  <a:pt x="60" y="30"/>
                  <a:pt x="60" y="30"/>
                </a:cubicBezTo>
                <a:cubicBezTo>
                  <a:pt x="60" y="30"/>
                  <a:pt x="59" y="30"/>
                  <a:pt x="59" y="29"/>
                </a:cubicBezTo>
                <a:cubicBezTo>
                  <a:pt x="57" y="28"/>
                  <a:pt x="55" y="27"/>
                  <a:pt x="52" y="25"/>
                </a:cubicBezTo>
                <a:cubicBezTo>
                  <a:pt x="51" y="24"/>
                  <a:pt x="51" y="23"/>
                  <a:pt x="44" y="20"/>
                </a:cubicBezTo>
                <a:cubicBezTo>
                  <a:pt x="37" y="18"/>
                  <a:pt x="34" y="15"/>
                  <a:pt x="35" y="13"/>
                </a:cubicBezTo>
                <a:cubicBezTo>
                  <a:pt x="35" y="12"/>
                  <a:pt x="37" y="12"/>
                  <a:pt x="36" y="11"/>
                </a:cubicBezTo>
                <a:cubicBezTo>
                  <a:pt x="33" y="11"/>
                  <a:pt x="30" y="10"/>
                  <a:pt x="27" y="10"/>
                </a:cubicBezTo>
                <a:cubicBezTo>
                  <a:pt x="25" y="9"/>
                  <a:pt x="24" y="8"/>
                  <a:pt x="23" y="8"/>
                </a:cubicBezTo>
                <a:cubicBezTo>
                  <a:pt x="23" y="7"/>
                  <a:pt x="22" y="7"/>
                  <a:pt x="22" y="7"/>
                </a:cubicBezTo>
                <a:cubicBezTo>
                  <a:pt x="19" y="5"/>
                  <a:pt x="17" y="4"/>
                  <a:pt x="14" y="2"/>
                </a:cubicBezTo>
                <a:cubicBezTo>
                  <a:pt x="13" y="2"/>
                  <a:pt x="12" y="1"/>
                  <a:pt x="9" y="0"/>
                </a:cubicBezTo>
                <a:cubicBezTo>
                  <a:pt x="9" y="1"/>
                  <a:pt x="11" y="2"/>
                  <a:pt x="13" y="2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3"/>
                  <a:pt x="12" y="3"/>
                  <a:pt x="12" y="3"/>
                </a:cubicBezTo>
                <a:cubicBezTo>
                  <a:pt x="11" y="3"/>
                  <a:pt x="11" y="3"/>
                  <a:pt x="11" y="3"/>
                </a:cubicBezTo>
                <a:cubicBezTo>
                  <a:pt x="9" y="2"/>
                  <a:pt x="9" y="1"/>
                  <a:pt x="5" y="0"/>
                </a:cubicBezTo>
                <a:cubicBezTo>
                  <a:pt x="5" y="0"/>
                  <a:pt x="7" y="1"/>
                  <a:pt x="10" y="3"/>
                </a:cubicBezTo>
                <a:cubicBezTo>
                  <a:pt x="11" y="3"/>
                  <a:pt x="12" y="4"/>
                  <a:pt x="14" y="5"/>
                </a:cubicBezTo>
                <a:cubicBezTo>
                  <a:pt x="13" y="5"/>
                  <a:pt x="16" y="6"/>
                  <a:pt x="17" y="7"/>
                </a:cubicBezTo>
                <a:cubicBezTo>
                  <a:pt x="17" y="7"/>
                  <a:pt x="17" y="8"/>
                  <a:pt x="18" y="8"/>
                </a:cubicBezTo>
                <a:cubicBezTo>
                  <a:pt x="21" y="9"/>
                  <a:pt x="22" y="11"/>
                  <a:pt x="25" y="12"/>
                </a:cubicBezTo>
                <a:cubicBezTo>
                  <a:pt x="25" y="13"/>
                  <a:pt x="28" y="14"/>
                  <a:pt x="30" y="15"/>
                </a:cubicBezTo>
                <a:cubicBezTo>
                  <a:pt x="31" y="16"/>
                  <a:pt x="33" y="17"/>
                  <a:pt x="33" y="18"/>
                </a:cubicBezTo>
                <a:cubicBezTo>
                  <a:pt x="33" y="18"/>
                  <a:pt x="33" y="18"/>
                  <a:pt x="33" y="18"/>
                </a:cubicBezTo>
                <a:cubicBezTo>
                  <a:pt x="32" y="18"/>
                  <a:pt x="31" y="18"/>
                  <a:pt x="32" y="18"/>
                </a:cubicBezTo>
                <a:cubicBezTo>
                  <a:pt x="33" y="19"/>
                  <a:pt x="35" y="19"/>
                  <a:pt x="36" y="19"/>
                </a:cubicBezTo>
                <a:cubicBezTo>
                  <a:pt x="42" y="22"/>
                  <a:pt x="41" y="23"/>
                  <a:pt x="46" y="26"/>
                </a:cubicBezTo>
                <a:cubicBezTo>
                  <a:pt x="47" y="27"/>
                  <a:pt x="51" y="28"/>
                  <a:pt x="51" y="29"/>
                </a:cubicBezTo>
                <a:cubicBezTo>
                  <a:pt x="42" y="25"/>
                  <a:pt x="34" y="21"/>
                  <a:pt x="28" y="18"/>
                </a:cubicBezTo>
                <a:cubicBezTo>
                  <a:pt x="28" y="17"/>
                  <a:pt x="28" y="17"/>
                  <a:pt x="26" y="16"/>
                </a:cubicBezTo>
                <a:cubicBezTo>
                  <a:pt x="24" y="15"/>
                  <a:pt x="22" y="14"/>
                  <a:pt x="19" y="13"/>
                </a:cubicBezTo>
                <a:cubicBezTo>
                  <a:pt x="20" y="14"/>
                  <a:pt x="21" y="15"/>
                  <a:pt x="23" y="16"/>
                </a:cubicBezTo>
                <a:cubicBezTo>
                  <a:pt x="24" y="16"/>
                  <a:pt x="25" y="17"/>
                  <a:pt x="26" y="17"/>
                </a:cubicBezTo>
                <a:cubicBezTo>
                  <a:pt x="26" y="18"/>
                  <a:pt x="29" y="19"/>
                  <a:pt x="29" y="20"/>
                </a:cubicBezTo>
                <a:cubicBezTo>
                  <a:pt x="28" y="19"/>
                  <a:pt x="27" y="19"/>
                  <a:pt x="25" y="18"/>
                </a:cubicBezTo>
                <a:cubicBezTo>
                  <a:pt x="23" y="18"/>
                  <a:pt x="25" y="19"/>
                  <a:pt x="26" y="20"/>
                </a:cubicBezTo>
                <a:cubicBezTo>
                  <a:pt x="28" y="21"/>
                  <a:pt x="31" y="22"/>
                  <a:pt x="35" y="23"/>
                </a:cubicBezTo>
                <a:cubicBezTo>
                  <a:pt x="37" y="25"/>
                  <a:pt x="41" y="28"/>
                  <a:pt x="46" y="30"/>
                </a:cubicBezTo>
                <a:cubicBezTo>
                  <a:pt x="50" y="32"/>
                  <a:pt x="43" y="31"/>
                  <a:pt x="43" y="33"/>
                </a:cubicBezTo>
                <a:cubicBezTo>
                  <a:pt x="42" y="33"/>
                  <a:pt x="41" y="33"/>
                  <a:pt x="39" y="32"/>
                </a:cubicBezTo>
                <a:cubicBezTo>
                  <a:pt x="35" y="30"/>
                  <a:pt x="31" y="28"/>
                  <a:pt x="29" y="26"/>
                </a:cubicBezTo>
                <a:cubicBezTo>
                  <a:pt x="31" y="25"/>
                  <a:pt x="33" y="27"/>
                  <a:pt x="35" y="27"/>
                </a:cubicBezTo>
                <a:cubicBezTo>
                  <a:pt x="33" y="26"/>
                  <a:pt x="32" y="24"/>
                  <a:pt x="28" y="24"/>
                </a:cubicBezTo>
                <a:cubicBezTo>
                  <a:pt x="25" y="23"/>
                  <a:pt x="28" y="25"/>
                  <a:pt x="27" y="25"/>
                </a:cubicBezTo>
                <a:cubicBezTo>
                  <a:pt x="22" y="24"/>
                  <a:pt x="22" y="25"/>
                  <a:pt x="24" y="26"/>
                </a:cubicBezTo>
                <a:cubicBezTo>
                  <a:pt x="28" y="28"/>
                  <a:pt x="32" y="30"/>
                  <a:pt x="36" y="32"/>
                </a:cubicBezTo>
                <a:cubicBezTo>
                  <a:pt x="37" y="33"/>
                  <a:pt x="41" y="34"/>
                  <a:pt x="40" y="35"/>
                </a:cubicBezTo>
                <a:cubicBezTo>
                  <a:pt x="36" y="34"/>
                  <a:pt x="40" y="36"/>
                  <a:pt x="39" y="36"/>
                </a:cubicBezTo>
                <a:cubicBezTo>
                  <a:pt x="36" y="36"/>
                  <a:pt x="35" y="35"/>
                  <a:pt x="33" y="35"/>
                </a:cubicBezTo>
                <a:cubicBezTo>
                  <a:pt x="27" y="33"/>
                  <a:pt x="26" y="31"/>
                  <a:pt x="19" y="29"/>
                </a:cubicBezTo>
                <a:cubicBezTo>
                  <a:pt x="20" y="30"/>
                  <a:pt x="25" y="31"/>
                  <a:pt x="25" y="32"/>
                </a:cubicBezTo>
                <a:cubicBezTo>
                  <a:pt x="25" y="34"/>
                  <a:pt x="35" y="37"/>
                  <a:pt x="32" y="38"/>
                </a:cubicBezTo>
                <a:cubicBezTo>
                  <a:pt x="31" y="38"/>
                  <a:pt x="30" y="37"/>
                  <a:pt x="29" y="37"/>
                </a:cubicBezTo>
                <a:cubicBezTo>
                  <a:pt x="29" y="35"/>
                  <a:pt x="21" y="33"/>
                  <a:pt x="18" y="31"/>
                </a:cubicBezTo>
                <a:cubicBezTo>
                  <a:pt x="19" y="33"/>
                  <a:pt x="21" y="34"/>
                  <a:pt x="25" y="36"/>
                </a:cubicBezTo>
                <a:cubicBezTo>
                  <a:pt x="29" y="38"/>
                  <a:pt x="34" y="40"/>
                  <a:pt x="38" y="43"/>
                </a:cubicBezTo>
                <a:cubicBezTo>
                  <a:pt x="33" y="41"/>
                  <a:pt x="29" y="40"/>
                  <a:pt x="24" y="38"/>
                </a:cubicBezTo>
                <a:cubicBezTo>
                  <a:pt x="24" y="37"/>
                  <a:pt x="23" y="36"/>
                  <a:pt x="21" y="35"/>
                </a:cubicBezTo>
                <a:cubicBezTo>
                  <a:pt x="19" y="35"/>
                  <a:pt x="19" y="36"/>
                  <a:pt x="21" y="37"/>
                </a:cubicBezTo>
                <a:cubicBezTo>
                  <a:pt x="22" y="38"/>
                  <a:pt x="22" y="38"/>
                  <a:pt x="22" y="38"/>
                </a:cubicBezTo>
                <a:cubicBezTo>
                  <a:pt x="28" y="44"/>
                  <a:pt x="35" y="49"/>
                  <a:pt x="44" y="55"/>
                </a:cubicBezTo>
                <a:cubicBezTo>
                  <a:pt x="43" y="55"/>
                  <a:pt x="43" y="55"/>
                  <a:pt x="42" y="54"/>
                </a:cubicBezTo>
                <a:cubicBezTo>
                  <a:pt x="34" y="50"/>
                  <a:pt x="25" y="45"/>
                  <a:pt x="17" y="40"/>
                </a:cubicBezTo>
                <a:cubicBezTo>
                  <a:pt x="12" y="37"/>
                  <a:pt x="6" y="34"/>
                  <a:pt x="0" y="31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84"/>
                  <a:pt x="1" y="85"/>
                  <a:pt x="1" y="85"/>
                </a:cubicBezTo>
                <a:cubicBezTo>
                  <a:pt x="2" y="86"/>
                  <a:pt x="3" y="86"/>
                  <a:pt x="4" y="87"/>
                </a:cubicBezTo>
                <a:cubicBezTo>
                  <a:pt x="4" y="87"/>
                  <a:pt x="5" y="88"/>
                  <a:pt x="6" y="88"/>
                </a:cubicBezTo>
                <a:cubicBezTo>
                  <a:pt x="4" y="88"/>
                  <a:pt x="2" y="88"/>
                  <a:pt x="0" y="88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107"/>
                  <a:pt x="0" y="107"/>
                  <a:pt x="1" y="107"/>
                </a:cubicBezTo>
                <a:cubicBezTo>
                  <a:pt x="1" y="108"/>
                  <a:pt x="1" y="108"/>
                  <a:pt x="2" y="109"/>
                </a:cubicBezTo>
                <a:cubicBezTo>
                  <a:pt x="1" y="109"/>
                  <a:pt x="1" y="109"/>
                  <a:pt x="0" y="109"/>
                </a:cubicBezTo>
                <a:cubicBezTo>
                  <a:pt x="0" y="109"/>
                  <a:pt x="0" y="109"/>
                  <a:pt x="0" y="108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27"/>
                  <a:pt x="0" y="127"/>
                  <a:pt x="0" y="127"/>
                </a:cubicBezTo>
                <a:cubicBezTo>
                  <a:pt x="0" y="127"/>
                  <a:pt x="0" y="127"/>
                  <a:pt x="0" y="127"/>
                </a:cubicBezTo>
                <a:cubicBezTo>
                  <a:pt x="0" y="158"/>
                  <a:pt x="0" y="158"/>
                  <a:pt x="0" y="158"/>
                </a:cubicBezTo>
                <a:cubicBezTo>
                  <a:pt x="0" y="158"/>
                  <a:pt x="0" y="158"/>
                  <a:pt x="0" y="158"/>
                </a:cubicBezTo>
                <a:cubicBezTo>
                  <a:pt x="0" y="159"/>
                  <a:pt x="0" y="159"/>
                  <a:pt x="0" y="159"/>
                </a:cubicBezTo>
                <a:cubicBezTo>
                  <a:pt x="0" y="159"/>
                  <a:pt x="0" y="159"/>
                  <a:pt x="0" y="159"/>
                </a:cubicBezTo>
                <a:cubicBezTo>
                  <a:pt x="0" y="173"/>
                  <a:pt x="0" y="173"/>
                  <a:pt x="0" y="173"/>
                </a:cubicBezTo>
                <a:cubicBezTo>
                  <a:pt x="0" y="173"/>
                  <a:pt x="0" y="173"/>
                  <a:pt x="0" y="173"/>
                </a:cubicBezTo>
                <a:cubicBezTo>
                  <a:pt x="0" y="173"/>
                  <a:pt x="0" y="173"/>
                  <a:pt x="0" y="173"/>
                </a:cubicBezTo>
                <a:cubicBezTo>
                  <a:pt x="0" y="173"/>
                  <a:pt x="0" y="173"/>
                  <a:pt x="0" y="173"/>
                </a:cubicBezTo>
                <a:cubicBezTo>
                  <a:pt x="0" y="220"/>
                  <a:pt x="0" y="220"/>
                  <a:pt x="0" y="220"/>
                </a:cubicBezTo>
                <a:cubicBezTo>
                  <a:pt x="1" y="220"/>
                  <a:pt x="2" y="220"/>
                  <a:pt x="3" y="221"/>
                </a:cubicBezTo>
                <a:cubicBezTo>
                  <a:pt x="3" y="221"/>
                  <a:pt x="3" y="221"/>
                  <a:pt x="3" y="221"/>
                </a:cubicBezTo>
                <a:cubicBezTo>
                  <a:pt x="3" y="221"/>
                  <a:pt x="3" y="221"/>
                  <a:pt x="3" y="221"/>
                </a:cubicBezTo>
                <a:cubicBezTo>
                  <a:pt x="3" y="221"/>
                  <a:pt x="3" y="221"/>
                  <a:pt x="3" y="221"/>
                </a:cubicBezTo>
                <a:cubicBezTo>
                  <a:pt x="2" y="221"/>
                  <a:pt x="1" y="220"/>
                  <a:pt x="0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23"/>
                  <a:pt x="0" y="223"/>
                  <a:pt x="0" y="223"/>
                </a:cubicBezTo>
                <a:cubicBezTo>
                  <a:pt x="0" y="223"/>
                  <a:pt x="0" y="223"/>
                  <a:pt x="0" y="223"/>
                </a:cubicBezTo>
                <a:cubicBezTo>
                  <a:pt x="0" y="223"/>
                  <a:pt x="0" y="223"/>
                  <a:pt x="0" y="223"/>
                </a:cubicBezTo>
                <a:cubicBezTo>
                  <a:pt x="0" y="223"/>
                  <a:pt x="0" y="223"/>
                  <a:pt x="0" y="223"/>
                </a:cubicBezTo>
                <a:cubicBezTo>
                  <a:pt x="0" y="229"/>
                  <a:pt x="0" y="229"/>
                  <a:pt x="0" y="229"/>
                </a:cubicBezTo>
                <a:cubicBezTo>
                  <a:pt x="13" y="229"/>
                  <a:pt x="13" y="229"/>
                  <a:pt x="13" y="229"/>
                </a:cubicBezTo>
                <a:cubicBezTo>
                  <a:pt x="18" y="231"/>
                  <a:pt x="23" y="234"/>
                  <a:pt x="28" y="236"/>
                </a:cubicBezTo>
                <a:cubicBezTo>
                  <a:pt x="42" y="243"/>
                  <a:pt x="57" y="249"/>
                  <a:pt x="70" y="256"/>
                </a:cubicBezTo>
                <a:cubicBezTo>
                  <a:pt x="70" y="256"/>
                  <a:pt x="70" y="256"/>
                  <a:pt x="70" y="256"/>
                </a:cubicBezTo>
                <a:cubicBezTo>
                  <a:pt x="72" y="257"/>
                  <a:pt x="73" y="258"/>
                  <a:pt x="76" y="258"/>
                </a:cubicBezTo>
                <a:cubicBezTo>
                  <a:pt x="78" y="259"/>
                  <a:pt x="79" y="260"/>
                  <a:pt x="81" y="261"/>
                </a:cubicBezTo>
                <a:cubicBezTo>
                  <a:pt x="80" y="260"/>
                  <a:pt x="77" y="259"/>
                  <a:pt x="77" y="258"/>
                </a:cubicBezTo>
                <a:cubicBezTo>
                  <a:pt x="76" y="258"/>
                  <a:pt x="75" y="257"/>
                  <a:pt x="75" y="257"/>
                </a:cubicBezTo>
                <a:cubicBezTo>
                  <a:pt x="74" y="256"/>
                  <a:pt x="72" y="256"/>
                  <a:pt x="72" y="255"/>
                </a:cubicBezTo>
                <a:cubicBezTo>
                  <a:pt x="74" y="255"/>
                  <a:pt x="70" y="254"/>
                  <a:pt x="71" y="254"/>
                </a:cubicBezTo>
                <a:cubicBezTo>
                  <a:pt x="72" y="254"/>
                  <a:pt x="73" y="254"/>
                  <a:pt x="73" y="254"/>
                </a:cubicBezTo>
                <a:cubicBezTo>
                  <a:pt x="73" y="254"/>
                  <a:pt x="71" y="253"/>
                  <a:pt x="70" y="253"/>
                </a:cubicBezTo>
                <a:cubicBezTo>
                  <a:pt x="69" y="252"/>
                  <a:pt x="67" y="252"/>
                  <a:pt x="67" y="251"/>
                </a:cubicBezTo>
                <a:cubicBezTo>
                  <a:pt x="68" y="252"/>
                  <a:pt x="70" y="252"/>
                  <a:pt x="71" y="253"/>
                </a:cubicBezTo>
                <a:cubicBezTo>
                  <a:pt x="72" y="253"/>
                  <a:pt x="72" y="253"/>
                  <a:pt x="72" y="253"/>
                </a:cubicBezTo>
                <a:cubicBezTo>
                  <a:pt x="70" y="252"/>
                  <a:pt x="69" y="251"/>
                  <a:pt x="67" y="251"/>
                </a:cubicBezTo>
                <a:cubicBezTo>
                  <a:pt x="66" y="250"/>
                  <a:pt x="65" y="249"/>
                  <a:pt x="63" y="249"/>
                </a:cubicBezTo>
                <a:cubicBezTo>
                  <a:pt x="63" y="248"/>
                  <a:pt x="64" y="248"/>
                  <a:pt x="64" y="248"/>
                </a:cubicBezTo>
                <a:cubicBezTo>
                  <a:pt x="66" y="249"/>
                  <a:pt x="68" y="250"/>
                  <a:pt x="70" y="251"/>
                </a:cubicBezTo>
                <a:cubicBezTo>
                  <a:pt x="74" y="253"/>
                  <a:pt x="79" y="255"/>
                  <a:pt x="84" y="258"/>
                </a:cubicBezTo>
                <a:cubicBezTo>
                  <a:pt x="84" y="258"/>
                  <a:pt x="85" y="258"/>
                  <a:pt x="85" y="258"/>
                </a:cubicBezTo>
                <a:cubicBezTo>
                  <a:pt x="86" y="259"/>
                  <a:pt x="88" y="259"/>
                  <a:pt x="89" y="260"/>
                </a:cubicBezTo>
                <a:cubicBezTo>
                  <a:pt x="90" y="260"/>
                  <a:pt x="91" y="261"/>
                  <a:pt x="93" y="261"/>
                </a:cubicBezTo>
                <a:cubicBezTo>
                  <a:pt x="95" y="262"/>
                  <a:pt x="96" y="263"/>
                  <a:pt x="99" y="264"/>
                </a:cubicBezTo>
                <a:cubicBezTo>
                  <a:pt x="99" y="263"/>
                  <a:pt x="97" y="262"/>
                  <a:pt x="94" y="261"/>
                </a:cubicBezTo>
                <a:cubicBezTo>
                  <a:pt x="90" y="258"/>
                  <a:pt x="86" y="257"/>
                  <a:pt x="82" y="256"/>
                </a:cubicBezTo>
                <a:cubicBezTo>
                  <a:pt x="77" y="254"/>
                  <a:pt x="73" y="252"/>
                  <a:pt x="68" y="250"/>
                </a:cubicBezTo>
                <a:cubicBezTo>
                  <a:pt x="65" y="248"/>
                  <a:pt x="61" y="247"/>
                  <a:pt x="58" y="245"/>
                </a:cubicBezTo>
                <a:cubicBezTo>
                  <a:pt x="56" y="244"/>
                  <a:pt x="54" y="243"/>
                  <a:pt x="52" y="242"/>
                </a:cubicBezTo>
                <a:cubicBezTo>
                  <a:pt x="51" y="241"/>
                  <a:pt x="49" y="240"/>
                  <a:pt x="48" y="240"/>
                </a:cubicBezTo>
                <a:cubicBezTo>
                  <a:pt x="50" y="240"/>
                  <a:pt x="51" y="241"/>
                  <a:pt x="53" y="242"/>
                </a:cubicBezTo>
                <a:cubicBezTo>
                  <a:pt x="53" y="242"/>
                  <a:pt x="54" y="242"/>
                  <a:pt x="55" y="242"/>
                </a:cubicBezTo>
                <a:cubicBezTo>
                  <a:pt x="55" y="242"/>
                  <a:pt x="55" y="242"/>
                  <a:pt x="55" y="242"/>
                </a:cubicBezTo>
                <a:cubicBezTo>
                  <a:pt x="55" y="242"/>
                  <a:pt x="53" y="241"/>
                  <a:pt x="51" y="240"/>
                </a:cubicBezTo>
                <a:cubicBezTo>
                  <a:pt x="51" y="240"/>
                  <a:pt x="50" y="240"/>
                  <a:pt x="50" y="239"/>
                </a:cubicBezTo>
                <a:cubicBezTo>
                  <a:pt x="48" y="239"/>
                  <a:pt x="47" y="238"/>
                  <a:pt x="46" y="237"/>
                </a:cubicBezTo>
                <a:cubicBezTo>
                  <a:pt x="44" y="237"/>
                  <a:pt x="43" y="237"/>
                  <a:pt x="41" y="236"/>
                </a:cubicBezTo>
                <a:cubicBezTo>
                  <a:pt x="41" y="236"/>
                  <a:pt x="41" y="235"/>
                  <a:pt x="41" y="235"/>
                </a:cubicBezTo>
                <a:cubicBezTo>
                  <a:pt x="39" y="234"/>
                  <a:pt x="38" y="233"/>
                  <a:pt x="35" y="233"/>
                </a:cubicBezTo>
                <a:cubicBezTo>
                  <a:pt x="33" y="232"/>
                  <a:pt x="31" y="230"/>
                  <a:pt x="28" y="229"/>
                </a:cubicBezTo>
                <a:cubicBezTo>
                  <a:pt x="28" y="229"/>
                  <a:pt x="28" y="229"/>
                  <a:pt x="28" y="229"/>
                </a:cubicBezTo>
                <a:cubicBezTo>
                  <a:pt x="33" y="229"/>
                  <a:pt x="33" y="229"/>
                  <a:pt x="33" y="229"/>
                </a:cubicBezTo>
                <a:cubicBezTo>
                  <a:pt x="41" y="233"/>
                  <a:pt x="49" y="236"/>
                  <a:pt x="57" y="240"/>
                </a:cubicBezTo>
                <a:cubicBezTo>
                  <a:pt x="58" y="240"/>
                  <a:pt x="59" y="240"/>
                  <a:pt x="60" y="241"/>
                </a:cubicBezTo>
                <a:cubicBezTo>
                  <a:pt x="63" y="242"/>
                  <a:pt x="66" y="244"/>
                  <a:pt x="69" y="245"/>
                </a:cubicBezTo>
                <a:cubicBezTo>
                  <a:pt x="70" y="246"/>
                  <a:pt x="71" y="246"/>
                  <a:pt x="71" y="246"/>
                </a:cubicBezTo>
                <a:cubicBezTo>
                  <a:pt x="72" y="246"/>
                  <a:pt x="73" y="246"/>
                  <a:pt x="74" y="246"/>
                </a:cubicBezTo>
                <a:cubicBezTo>
                  <a:pt x="87" y="252"/>
                  <a:pt x="98" y="259"/>
                  <a:pt x="112" y="265"/>
                </a:cubicBezTo>
                <a:cubicBezTo>
                  <a:pt x="112" y="266"/>
                  <a:pt x="114" y="267"/>
                  <a:pt x="116" y="268"/>
                </a:cubicBezTo>
                <a:cubicBezTo>
                  <a:pt x="117" y="268"/>
                  <a:pt x="117" y="269"/>
                  <a:pt x="121" y="269"/>
                </a:cubicBezTo>
                <a:cubicBezTo>
                  <a:pt x="122" y="269"/>
                  <a:pt x="124" y="270"/>
                  <a:pt x="125" y="271"/>
                </a:cubicBezTo>
                <a:cubicBezTo>
                  <a:pt x="130" y="273"/>
                  <a:pt x="133" y="275"/>
                  <a:pt x="139" y="277"/>
                </a:cubicBezTo>
                <a:cubicBezTo>
                  <a:pt x="137" y="276"/>
                  <a:pt x="133" y="274"/>
                  <a:pt x="133" y="273"/>
                </a:cubicBezTo>
                <a:cubicBezTo>
                  <a:pt x="143" y="277"/>
                  <a:pt x="152" y="281"/>
                  <a:pt x="160" y="286"/>
                </a:cubicBezTo>
                <a:cubicBezTo>
                  <a:pt x="162" y="287"/>
                  <a:pt x="164" y="288"/>
                  <a:pt x="168" y="289"/>
                </a:cubicBezTo>
                <a:cubicBezTo>
                  <a:pt x="168" y="289"/>
                  <a:pt x="169" y="290"/>
                  <a:pt x="169" y="290"/>
                </a:cubicBezTo>
                <a:cubicBezTo>
                  <a:pt x="171" y="291"/>
                  <a:pt x="176" y="293"/>
                  <a:pt x="178" y="295"/>
                </a:cubicBezTo>
                <a:cubicBezTo>
                  <a:pt x="179" y="295"/>
                  <a:pt x="179" y="295"/>
                  <a:pt x="179" y="295"/>
                </a:cubicBezTo>
                <a:cubicBezTo>
                  <a:pt x="179" y="295"/>
                  <a:pt x="179" y="295"/>
                  <a:pt x="179" y="295"/>
                </a:cubicBezTo>
                <a:cubicBezTo>
                  <a:pt x="179" y="295"/>
                  <a:pt x="179" y="295"/>
                  <a:pt x="178" y="295"/>
                </a:cubicBezTo>
                <a:cubicBezTo>
                  <a:pt x="181" y="297"/>
                  <a:pt x="186" y="299"/>
                  <a:pt x="190" y="301"/>
                </a:cubicBezTo>
                <a:cubicBezTo>
                  <a:pt x="195" y="303"/>
                  <a:pt x="200" y="306"/>
                  <a:pt x="202" y="308"/>
                </a:cubicBezTo>
                <a:cubicBezTo>
                  <a:pt x="203" y="309"/>
                  <a:pt x="204" y="309"/>
                  <a:pt x="204" y="309"/>
                </a:cubicBezTo>
                <a:cubicBezTo>
                  <a:pt x="208" y="311"/>
                  <a:pt x="214" y="314"/>
                  <a:pt x="218" y="316"/>
                </a:cubicBezTo>
                <a:cubicBezTo>
                  <a:pt x="219" y="317"/>
                  <a:pt x="221" y="318"/>
                  <a:pt x="224" y="318"/>
                </a:cubicBezTo>
                <a:cubicBezTo>
                  <a:pt x="225" y="318"/>
                  <a:pt x="226" y="319"/>
                  <a:pt x="228" y="320"/>
                </a:cubicBezTo>
                <a:cubicBezTo>
                  <a:pt x="228" y="320"/>
                  <a:pt x="229" y="320"/>
                  <a:pt x="229" y="320"/>
                </a:cubicBezTo>
                <a:cubicBezTo>
                  <a:pt x="229" y="320"/>
                  <a:pt x="229" y="320"/>
                  <a:pt x="229" y="320"/>
                </a:cubicBezTo>
                <a:cubicBezTo>
                  <a:pt x="226" y="317"/>
                  <a:pt x="221" y="315"/>
                  <a:pt x="216" y="313"/>
                </a:cubicBezTo>
                <a:cubicBezTo>
                  <a:pt x="214" y="312"/>
                  <a:pt x="211" y="311"/>
                  <a:pt x="211" y="310"/>
                </a:cubicBezTo>
                <a:cubicBezTo>
                  <a:pt x="204" y="309"/>
                  <a:pt x="209" y="308"/>
                  <a:pt x="204" y="306"/>
                </a:cubicBezTo>
                <a:cubicBezTo>
                  <a:pt x="204" y="306"/>
                  <a:pt x="204" y="306"/>
                  <a:pt x="204" y="306"/>
                </a:cubicBezTo>
                <a:cubicBezTo>
                  <a:pt x="203" y="305"/>
                  <a:pt x="203" y="304"/>
                  <a:pt x="200" y="303"/>
                </a:cubicBezTo>
                <a:cubicBezTo>
                  <a:pt x="197" y="302"/>
                  <a:pt x="193" y="300"/>
                  <a:pt x="191" y="299"/>
                </a:cubicBezTo>
                <a:cubicBezTo>
                  <a:pt x="189" y="297"/>
                  <a:pt x="188" y="298"/>
                  <a:pt x="186" y="298"/>
                </a:cubicBezTo>
                <a:cubicBezTo>
                  <a:pt x="186" y="297"/>
                  <a:pt x="188" y="297"/>
                  <a:pt x="185" y="296"/>
                </a:cubicBezTo>
                <a:cubicBezTo>
                  <a:pt x="185" y="295"/>
                  <a:pt x="181" y="294"/>
                  <a:pt x="181" y="293"/>
                </a:cubicBezTo>
                <a:cubicBezTo>
                  <a:pt x="181" y="293"/>
                  <a:pt x="182" y="293"/>
                  <a:pt x="182" y="293"/>
                </a:cubicBezTo>
                <a:cubicBezTo>
                  <a:pt x="184" y="293"/>
                  <a:pt x="183" y="293"/>
                  <a:pt x="183" y="292"/>
                </a:cubicBezTo>
                <a:cubicBezTo>
                  <a:pt x="187" y="293"/>
                  <a:pt x="190" y="295"/>
                  <a:pt x="190" y="295"/>
                </a:cubicBezTo>
                <a:cubicBezTo>
                  <a:pt x="190" y="297"/>
                  <a:pt x="192" y="297"/>
                  <a:pt x="196" y="298"/>
                </a:cubicBezTo>
                <a:cubicBezTo>
                  <a:pt x="198" y="299"/>
                  <a:pt x="200" y="300"/>
                  <a:pt x="201" y="301"/>
                </a:cubicBezTo>
                <a:cubicBezTo>
                  <a:pt x="202" y="301"/>
                  <a:pt x="204" y="302"/>
                  <a:pt x="206" y="302"/>
                </a:cubicBezTo>
                <a:cubicBezTo>
                  <a:pt x="206" y="303"/>
                  <a:pt x="206" y="303"/>
                  <a:pt x="207" y="303"/>
                </a:cubicBezTo>
                <a:cubicBezTo>
                  <a:pt x="210" y="304"/>
                  <a:pt x="214" y="306"/>
                  <a:pt x="218" y="308"/>
                </a:cubicBezTo>
                <a:cubicBezTo>
                  <a:pt x="218" y="308"/>
                  <a:pt x="218" y="308"/>
                  <a:pt x="218" y="308"/>
                </a:cubicBezTo>
                <a:cubicBezTo>
                  <a:pt x="218" y="308"/>
                  <a:pt x="218" y="308"/>
                  <a:pt x="218" y="308"/>
                </a:cubicBezTo>
                <a:cubicBezTo>
                  <a:pt x="218" y="308"/>
                  <a:pt x="218" y="308"/>
                  <a:pt x="218" y="308"/>
                </a:cubicBezTo>
                <a:cubicBezTo>
                  <a:pt x="220" y="309"/>
                  <a:pt x="223" y="310"/>
                  <a:pt x="225" y="311"/>
                </a:cubicBezTo>
                <a:cubicBezTo>
                  <a:pt x="229" y="312"/>
                  <a:pt x="232" y="314"/>
                  <a:pt x="236" y="316"/>
                </a:cubicBezTo>
                <a:cubicBezTo>
                  <a:pt x="235" y="314"/>
                  <a:pt x="225" y="311"/>
                  <a:pt x="227" y="310"/>
                </a:cubicBezTo>
                <a:cubicBezTo>
                  <a:pt x="228" y="310"/>
                  <a:pt x="228" y="309"/>
                  <a:pt x="228" y="309"/>
                </a:cubicBezTo>
                <a:cubicBezTo>
                  <a:pt x="228" y="309"/>
                  <a:pt x="228" y="308"/>
                  <a:pt x="227" y="308"/>
                </a:cubicBezTo>
                <a:cubicBezTo>
                  <a:pt x="225" y="308"/>
                  <a:pt x="223" y="307"/>
                  <a:pt x="220" y="306"/>
                </a:cubicBezTo>
                <a:cubicBezTo>
                  <a:pt x="220" y="306"/>
                  <a:pt x="219" y="305"/>
                  <a:pt x="218" y="305"/>
                </a:cubicBezTo>
                <a:cubicBezTo>
                  <a:pt x="217" y="305"/>
                  <a:pt x="216" y="304"/>
                  <a:pt x="216" y="304"/>
                </a:cubicBezTo>
                <a:cubicBezTo>
                  <a:pt x="210" y="301"/>
                  <a:pt x="206" y="298"/>
                  <a:pt x="202" y="296"/>
                </a:cubicBezTo>
                <a:cubicBezTo>
                  <a:pt x="204" y="296"/>
                  <a:pt x="206" y="297"/>
                  <a:pt x="208" y="298"/>
                </a:cubicBezTo>
                <a:cubicBezTo>
                  <a:pt x="208" y="297"/>
                  <a:pt x="204" y="296"/>
                  <a:pt x="203" y="295"/>
                </a:cubicBezTo>
                <a:cubicBezTo>
                  <a:pt x="203" y="295"/>
                  <a:pt x="203" y="295"/>
                  <a:pt x="204" y="295"/>
                </a:cubicBezTo>
                <a:cubicBezTo>
                  <a:pt x="204" y="295"/>
                  <a:pt x="204" y="295"/>
                  <a:pt x="204" y="295"/>
                </a:cubicBezTo>
                <a:cubicBezTo>
                  <a:pt x="204" y="295"/>
                  <a:pt x="204" y="294"/>
                  <a:pt x="205" y="295"/>
                </a:cubicBezTo>
                <a:cubicBezTo>
                  <a:pt x="208" y="296"/>
                  <a:pt x="209" y="296"/>
                  <a:pt x="210" y="296"/>
                </a:cubicBezTo>
                <a:cubicBezTo>
                  <a:pt x="211" y="295"/>
                  <a:pt x="209" y="295"/>
                  <a:pt x="208" y="294"/>
                </a:cubicBezTo>
                <a:cubicBezTo>
                  <a:pt x="205" y="293"/>
                  <a:pt x="202" y="292"/>
                  <a:pt x="201" y="291"/>
                </a:cubicBezTo>
                <a:cubicBezTo>
                  <a:pt x="199" y="289"/>
                  <a:pt x="197" y="289"/>
                  <a:pt x="195" y="289"/>
                </a:cubicBezTo>
                <a:cubicBezTo>
                  <a:pt x="193" y="288"/>
                  <a:pt x="191" y="287"/>
                  <a:pt x="187" y="285"/>
                </a:cubicBezTo>
                <a:cubicBezTo>
                  <a:pt x="189" y="287"/>
                  <a:pt x="191" y="288"/>
                  <a:pt x="195" y="289"/>
                </a:cubicBezTo>
                <a:cubicBezTo>
                  <a:pt x="197" y="290"/>
                  <a:pt x="199" y="291"/>
                  <a:pt x="201" y="292"/>
                </a:cubicBezTo>
                <a:cubicBezTo>
                  <a:pt x="203" y="293"/>
                  <a:pt x="203" y="294"/>
                  <a:pt x="201" y="294"/>
                </a:cubicBezTo>
                <a:cubicBezTo>
                  <a:pt x="199" y="293"/>
                  <a:pt x="196" y="291"/>
                  <a:pt x="195" y="293"/>
                </a:cubicBezTo>
                <a:cubicBezTo>
                  <a:pt x="195" y="292"/>
                  <a:pt x="194" y="292"/>
                  <a:pt x="193" y="292"/>
                </a:cubicBezTo>
                <a:cubicBezTo>
                  <a:pt x="193" y="291"/>
                  <a:pt x="191" y="290"/>
                  <a:pt x="189" y="290"/>
                </a:cubicBezTo>
                <a:cubicBezTo>
                  <a:pt x="184" y="287"/>
                  <a:pt x="178" y="284"/>
                  <a:pt x="172" y="281"/>
                </a:cubicBezTo>
                <a:cubicBezTo>
                  <a:pt x="169" y="279"/>
                  <a:pt x="167" y="277"/>
                  <a:pt x="162" y="275"/>
                </a:cubicBezTo>
                <a:cubicBezTo>
                  <a:pt x="160" y="273"/>
                  <a:pt x="154" y="271"/>
                  <a:pt x="152" y="269"/>
                </a:cubicBezTo>
                <a:cubicBezTo>
                  <a:pt x="151" y="269"/>
                  <a:pt x="149" y="268"/>
                  <a:pt x="148" y="267"/>
                </a:cubicBezTo>
                <a:cubicBezTo>
                  <a:pt x="147" y="266"/>
                  <a:pt x="146" y="266"/>
                  <a:pt x="146" y="265"/>
                </a:cubicBezTo>
                <a:cubicBezTo>
                  <a:pt x="145" y="265"/>
                  <a:pt x="145" y="264"/>
                  <a:pt x="144" y="264"/>
                </a:cubicBezTo>
                <a:cubicBezTo>
                  <a:pt x="146" y="265"/>
                  <a:pt x="148" y="266"/>
                  <a:pt x="150" y="267"/>
                </a:cubicBezTo>
                <a:cubicBezTo>
                  <a:pt x="152" y="267"/>
                  <a:pt x="152" y="268"/>
                  <a:pt x="154" y="268"/>
                </a:cubicBezTo>
                <a:cubicBezTo>
                  <a:pt x="155" y="269"/>
                  <a:pt x="157" y="269"/>
                  <a:pt x="158" y="270"/>
                </a:cubicBezTo>
                <a:cubicBezTo>
                  <a:pt x="158" y="269"/>
                  <a:pt x="158" y="269"/>
                  <a:pt x="159" y="269"/>
                </a:cubicBezTo>
                <a:cubicBezTo>
                  <a:pt x="162" y="270"/>
                  <a:pt x="164" y="272"/>
                  <a:pt x="168" y="273"/>
                </a:cubicBezTo>
                <a:cubicBezTo>
                  <a:pt x="170" y="274"/>
                  <a:pt x="172" y="275"/>
                  <a:pt x="173" y="276"/>
                </a:cubicBezTo>
                <a:cubicBezTo>
                  <a:pt x="173" y="276"/>
                  <a:pt x="172" y="276"/>
                  <a:pt x="173" y="277"/>
                </a:cubicBezTo>
                <a:cubicBezTo>
                  <a:pt x="175" y="277"/>
                  <a:pt x="175" y="277"/>
                  <a:pt x="176" y="277"/>
                </a:cubicBezTo>
                <a:cubicBezTo>
                  <a:pt x="177" y="277"/>
                  <a:pt x="178" y="278"/>
                  <a:pt x="180" y="279"/>
                </a:cubicBezTo>
                <a:cubicBezTo>
                  <a:pt x="180" y="279"/>
                  <a:pt x="180" y="279"/>
                  <a:pt x="180" y="279"/>
                </a:cubicBezTo>
                <a:cubicBezTo>
                  <a:pt x="186" y="283"/>
                  <a:pt x="196" y="287"/>
                  <a:pt x="204" y="291"/>
                </a:cubicBezTo>
                <a:cubicBezTo>
                  <a:pt x="208" y="293"/>
                  <a:pt x="212" y="296"/>
                  <a:pt x="216" y="298"/>
                </a:cubicBezTo>
                <a:cubicBezTo>
                  <a:pt x="218" y="299"/>
                  <a:pt x="221" y="301"/>
                  <a:pt x="224" y="302"/>
                </a:cubicBezTo>
                <a:cubicBezTo>
                  <a:pt x="225" y="303"/>
                  <a:pt x="225" y="304"/>
                  <a:pt x="228" y="304"/>
                </a:cubicBezTo>
                <a:cubicBezTo>
                  <a:pt x="233" y="305"/>
                  <a:pt x="230" y="303"/>
                  <a:pt x="230" y="303"/>
                </a:cubicBezTo>
                <a:cubicBezTo>
                  <a:pt x="231" y="303"/>
                  <a:pt x="232" y="304"/>
                  <a:pt x="234" y="304"/>
                </a:cubicBezTo>
                <a:cubicBezTo>
                  <a:pt x="232" y="303"/>
                  <a:pt x="229" y="301"/>
                  <a:pt x="226" y="299"/>
                </a:cubicBezTo>
                <a:cubicBezTo>
                  <a:pt x="227" y="299"/>
                  <a:pt x="228" y="299"/>
                  <a:pt x="226" y="298"/>
                </a:cubicBezTo>
                <a:cubicBezTo>
                  <a:pt x="223" y="297"/>
                  <a:pt x="221" y="296"/>
                  <a:pt x="217" y="294"/>
                </a:cubicBezTo>
                <a:cubicBezTo>
                  <a:pt x="217" y="294"/>
                  <a:pt x="217" y="294"/>
                  <a:pt x="217" y="294"/>
                </a:cubicBezTo>
                <a:cubicBezTo>
                  <a:pt x="217" y="294"/>
                  <a:pt x="217" y="294"/>
                  <a:pt x="217" y="294"/>
                </a:cubicBezTo>
                <a:cubicBezTo>
                  <a:pt x="217" y="294"/>
                  <a:pt x="217" y="294"/>
                  <a:pt x="217" y="294"/>
                </a:cubicBezTo>
                <a:cubicBezTo>
                  <a:pt x="217" y="294"/>
                  <a:pt x="220" y="294"/>
                  <a:pt x="215" y="293"/>
                </a:cubicBezTo>
                <a:cubicBezTo>
                  <a:pt x="214" y="292"/>
                  <a:pt x="212" y="291"/>
                  <a:pt x="214" y="291"/>
                </a:cubicBezTo>
                <a:cubicBezTo>
                  <a:pt x="214" y="291"/>
                  <a:pt x="214" y="291"/>
                  <a:pt x="214" y="291"/>
                </a:cubicBezTo>
                <a:cubicBezTo>
                  <a:pt x="214" y="291"/>
                  <a:pt x="214" y="291"/>
                  <a:pt x="214" y="291"/>
                </a:cubicBezTo>
                <a:cubicBezTo>
                  <a:pt x="214" y="291"/>
                  <a:pt x="214" y="291"/>
                  <a:pt x="214" y="291"/>
                </a:cubicBezTo>
                <a:cubicBezTo>
                  <a:pt x="219" y="293"/>
                  <a:pt x="223" y="296"/>
                  <a:pt x="230" y="298"/>
                </a:cubicBezTo>
                <a:cubicBezTo>
                  <a:pt x="231" y="299"/>
                  <a:pt x="232" y="299"/>
                  <a:pt x="233" y="300"/>
                </a:cubicBezTo>
                <a:cubicBezTo>
                  <a:pt x="236" y="300"/>
                  <a:pt x="232" y="299"/>
                  <a:pt x="232" y="299"/>
                </a:cubicBezTo>
                <a:cubicBezTo>
                  <a:pt x="233" y="299"/>
                  <a:pt x="234" y="298"/>
                  <a:pt x="235" y="298"/>
                </a:cubicBezTo>
                <a:cubicBezTo>
                  <a:pt x="239" y="300"/>
                  <a:pt x="241" y="301"/>
                  <a:pt x="244" y="303"/>
                </a:cubicBezTo>
                <a:cubicBezTo>
                  <a:pt x="246" y="304"/>
                  <a:pt x="248" y="305"/>
                  <a:pt x="250" y="305"/>
                </a:cubicBezTo>
                <a:cubicBezTo>
                  <a:pt x="253" y="306"/>
                  <a:pt x="247" y="304"/>
                  <a:pt x="246" y="303"/>
                </a:cubicBezTo>
                <a:cubicBezTo>
                  <a:pt x="246" y="303"/>
                  <a:pt x="246" y="303"/>
                  <a:pt x="246" y="302"/>
                </a:cubicBezTo>
                <a:cubicBezTo>
                  <a:pt x="246" y="302"/>
                  <a:pt x="246" y="302"/>
                  <a:pt x="246" y="302"/>
                </a:cubicBezTo>
                <a:cubicBezTo>
                  <a:pt x="247" y="302"/>
                  <a:pt x="247" y="302"/>
                  <a:pt x="248" y="302"/>
                </a:cubicBezTo>
                <a:cubicBezTo>
                  <a:pt x="245" y="301"/>
                  <a:pt x="240" y="299"/>
                  <a:pt x="238" y="298"/>
                </a:cubicBezTo>
                <a:cubicBezTo>
                  <a:pt x="237" y="297"/>
                  <a:pt x="237" y="297"/>
                  <a:pt x="236" y="296"/>
                </a:cubicBezTo>
                <a:cubicBezTo>
                  <a:pt x="236" y="296"/>
                  <a:pt x="237" y="296"/>
                  <a:pt x="238" y="296"/>
                </a:cubicBezTo>
                <a:cubicBezTo>
                  <a:pt x="238" y="296"/>
                  <a:pt x="238" y="296"/>
                  <a:pt x="237" y="295"/>
                </a:cubicBezTo>
                <a:cubicBezTo>
                  <a:pt x="231" y="292"/>
                  <a:pt x="231" y="292"/>
                  <a:pt x="237" y="292"/>
                </a:cubicBezTo>
                <a:cubicBezTo>
                  <a:pt x="239" y="292"/>
                  <a:pt x="239" y="293"/>
                  <a:pt x="242" y="293"/>
                </a:cubicBezTo>
                <a:cubicBezTo>
                  <a:pt x="244" y="293"/>
                  <a:pt x="241" y="292"/>
                  <a:pt x="240" y="292"/>
                </a:cubicBezTo>
                <a:cubicBezTo>
                  <a:pt x="239" y="291"/>
                  <a:pt x="239" y="290"/>
                  <a:pt x="241" y="291"/>
                </a:cubicBezTo>
                <a:cubicBezTo>
                  <a:pt x="247" y="293"/>
                  <a:pt x="253" y="294"/>
                  <a:pt x="258" y="297"/>
                </a:cubicBezTo>
                <a:cubicBezTo>
                  <a:pt x="258" y="297"/>
                  <a:pt x="259" y="297"/>
                  <a:pt x="258" y="297"/>
                </a:cubicBezTo>
                <a:cubicBezTo>
                  <a:pt x="258" y="297"/>
                  <a:pt x="256" y="296"/>
                  <a:pt x="255" y="297"/>
                </a:cubicBezTo>
                <a:cubicBezTo>
                  <a:pt x="260" y="300"/>
                  <a:pt x="270" y="302"/>
                  <a:pt x="275" y="305"/>
                </a:cubicBezTo>
                <a:cubicBezTo>
                  <a:pt x="277" y="307"/>
                  <a:pt x="280" y="308"/>
                  <a:pt x="284" y="310"/>
                </a:cubicBezTo>
                <a:cubicBezTo>
                  <a:pt x="285" y="311"/>
                  <a:pt x="286" y="311"/>
                  <a:pt x="288" y="311"/>
                </a:cubicBezTo>
                <a:cubicBezTo>
                  <a:pt x="290" y="311"/>
                  <a:pt x="289" y="310"/>
                  <a:pt x="287" y="310"/>
                </a:cubicBezTo>
                <a:cubicBezTo>
                  <a:pt x="283" y="308"/>
                  <a:pt x="287" y="309"/>
                  <a:pt x="287" y="308"/>
                </a:cubicBezTo>
                <a:cubicBezTo>
                  <a:pt x="288" y="308"/>
                  <a:pt x="289" y="308"/>
                  <a:pt x="289" y="309"/>
                </a:cubicBezTo>
                <a:cubicBezTo>
                  <a:pt x="287" y="308"/>
                  <a:pt x="287" y="306"/>
                  <a:pt x="282" y="306"/>
                </a:cubicBezTo>
                <a:cubicBezTo>
                  <a:pt x="281" y="306"/>
                  <a:pt x="283" y="307"/>
                  <a:pt x="283" y="307"/>
                </a:cubicBezTo>
                <a:cubicBezTo>
                  <a:pt x="280" y="307"/>
                  <a:pt x="280" y="306"/>
                  <a:pt x="278" y="305"/>
                </a:cubicBezTo>
                <a:cubicBezTo>
                  <a:pt x="273" y="303"/>
                  <a:pt x="273" y="302"/>
                  <a:pt x="268" y="300"/>
                </a:cubicBezTo>
                <a:cubicBezTo>
                  <a:pt x="266" y="299"/>
                  <a:pt x="264" y="298"/>
                  <a:pt x="262" y="297"/>
                </a:cubicBezTo>
                <a:cubicBezTo>
                  <a:pt x="262" y="296"/>
                  <a:pt x="263" y="296"/>
                  <a:pt x="262" y="295"/>
                </a:cubicBezTo>
                <a:cubicBezTo>
                  <a:pt x="260" y="294"/>
                  <a:pt x="258" y="293"/>
                  <a:pt x="256" y="292"/>
                </a:cubicBezTo>
                <a:cubicBezTo>
                  <a:pt x="256" y="292"/>
                  <a:pt x="255" y="292"/>
                  <a:pt x="255" y="292"/>
                </a:cubicBezTo>
                <a:cubicBezTo>
                  <a:pt x="257" y="293"/>
                  <a:pt x="259" y="294"/>
                  <a:pt x="261" y="295"/>
                </a:cubicBezTo>
                <a:cubicBezTo>
                  <a:pt x="256" y="294"/>
                  <a:pt x="255" y="293"/>
                  <a:pt x="252" y="292"/>
                </a:cubicBezTo>
                <a:cubicBezTo>
                  <a:pt x="251" y="290"/>
                  <a:pt x="245" y="288"/>
                  <a:pt x="242" y="287"/>
                </a:cubicBezTo>
                <a:cubicBezTo>
                  <a:pt x="242" y="286"/>
                  <a:pt x="241" y="286"/>
                  <a:pt x="240" y="286"/>
                </a:cubicBezTo>
                <a:cubicBezTo>
                  <a:pt x="240" y="286"/>
                  <a:pt x="240" y="286"/>
                  <a:pt x="240" y="286"/>
                </a:cubicBezTo>
                <a:cubicBezTo>
                  <a:pt x="240" y="286"/>
                  <a:pt x="240" y="286"/>
                  <a:pt x="240" y="286"/>
                </a:cubicBezTo>
                <a:cubicBezTo>
                  <a:pt x="240" y="286"/>
                  <a:pt x="240" y="286"/>
                  <a:pt x="240" y="286"/>
                </a:cubicBezTo>
                <a:cubicBezTo>
                  <a:pt x="236" y="285"/>
                  <a:pt x="234" y="283"/>
                  <a:pt x="229" y="281"/>
                </a:cubicBezTo>
                <a:cubicBezTo>
                  <a:pt x="229" y="281"/>
                  <a:pt x="229" y="281"/>
                  <a:pt x="229" y="281"/>
                </a:cubicBezTo>
                <a:cubicBezTo>
                  <a:pt x="229" y="281"/>
                  <a:pt x="229" y="281"/>
                  <a:pt x="229" y="281"/>
                </a:cubicBezTo>
                <a:cubicBezTo>
                  <a:pt x="228" y="280"/>
                  <a:pt x="226" y="279"/>
                  <a:pt x="224" y="279"/>
                </a:cubicBezTo>
                <a:cubicBezTo>
                  <a:pt x="223" y="277"/>
                  <a:pt x="220" y="276"/>
                  <a:pt x="217" y="275"/>
                </a:cubicBezTo>
                <a:cubicBezTo>
                  <a:pt x="215" y="274"/>
                  <a:pt x="214" y="273"/>
                  <a:pt x="212" y="273"/>
                </a:cubicBezTo>
                <a:cubicBezTo>
                  <a:pt x="212" y="272"/>
                  <a:pt x="212" y="272"/>
                  <a:pt x="212" y="272"/>
                </a:cubicBezTo>
                <a:cubicBezTo>
                  <a:pt x="210" y="271"/>
                  <a:pt x="207" y="270"/>
                  <a:pt x="208" y="269"/>
                </a:cubicBezTo>
                <a:cubicBezTo>
                  <a:pt x="214" y="271"/>
                  <a:pt x="218" y="274"/>
                  <a:pt x="225" y="276"/>
                </a:cubicBezTo>
                <a:cubicBezTo>
                  <a:pt x="236" y="282"/>
                  <a:pt x="246" y="287"/>
                  <a:pt x="257" y="292"/>
                </a:cubicBezTo>
                <a:cubicBezTo>
                  <a:pt x="258" y="292"/>
                  <a:pt x="260" y="293"/>
                  <a:pt x="261" y="293"/>
                </a:cubicBezTo>
                <a:cubicBezTo>
                  <a:pt x="262" y="294"/>
                  <a:pt x="262" y="294"/>
                  <a:pt x="263" y="294"/>
                </a:cubicBezTo>
                <a:cubicBezTo>
                  <a:pt x="269" y="297"/>
                  <a:pt x="274" y="300"/>
                  <a:pt x="280" y="302"/>
                </a:cubicBezTo>
                <a:cubicBezTo>
                  <a:pt x="286" y="305"/>
                  <a:pt x="293" y="308"/>
                  <a:pt x="297" y="311"/>
                </a:cubicBezTo>
                <a:cubicBezTo>
                  <a:pt x="298" y="312"/>
                  <a:pt x="301" y="313"/>
                  <a:pt x="303" y="315"/>
                </a:cubicBezTo>
                <a:cubicBezTo>
                  <a:pt x="302" y="314"/>
                  <a:pt x="301" y="314"/>
                  <a:pt x="300" y="314"/>
                </a:cubicBezTo>
                <a:cubicBezTo>
                  <a:pt x="301" y="315"/>
                  <a:pt x="302" y="315"/>
                  <a:pt x="304" y="316"/>
                </a:cubicBezTo>
                <a:cubicBezTo>
                  <a:pt x="305" y="316"/>
                  <a:pt x="304" y="315"/>
                  <a:pt x="304" y="315"/>
                </a:cubicBezTo>
                <a:cubicBezTo>
                  <a:pt x="305" y="315"/>
                  <a:pt x="306" y="316"/>
                  <a:pt x="309" y="316"/>
                </a:cubicBezTo>
                <a:cubicBezTo>
                  <a:pt x="304" y="314"/>
                  <a:pt x="303" y="313"/>
                  <a:pt x="299" y="311"/>
                </a:cubicBezTo>
                <a:cubicBezTo>
                  <a:pt x="297" y="310"/>
                  <a:pt x="296" y="309"/>
                  <a:pt x="294" y="308"/>
                </a:cubicBezTo>
                <a:cubicBezTo>
                  <a:pt x="290" y="306"/>
                  <a:pt x="284" y="303"/>
                  <a:pt x="280" y="300"/>
                </a:cubicBezTo>
                <a:cubicBezTo>
                  <a:pt x="281" y="300"/>
                  <a:pt x="280" y="300"/>
                  <a:pt x="280" y="299"/>
                </a:cubicBezTo>
                <a:cubicBezTo>
                  <a:pt x="279" y="299"/>
                  <a:pt x="279" y="298"/>
                  <a:pt x="280" y="298"/>
                </a:cubicBezTo>
                <a:cubicBezTo>
                  <a:pt x="282" y="298"/>
                  <a:pt x="284" y="299"/>
                  <a:pt x="285" y="300"/>
                </a:cubicBezTo>
                <a:cubicBezTo>
                  <a:pt x="288" y="301"/>
                  <a:pt x="292" y="302"/>
                  <a:pt x="296" y="303"/>
                </a:cubicBezTo>
                <a:cubicBezTo>
                  <a:pt x="300" y="305"/>
                  <a:pt x="302" y="304"/>
                  <a:pt x="304" y="304"/>
                </a:cubicBezTo>
                <a:cubicBezTo>
                  <a:pt x="304" y="304"/>
                  <a:pt x="306" y="304"/>
                  <a:pt x="307" y="304"/>
                </a:cubicBezTo>
                <a:cubicBezTo>
                  <a:pt x="308" y="305"/>
                  <a:pt x="308" y="305"/>
                  <a:pt x="306" y="305"/>
                </a:cubicBezTo>
                <a:cubicBezTo>
                  <a:pt x="303" y="305"/>
                  <a:pt x="304" y="306"/>
                  <a:pt x="302" y="306"/>
                </a:cubicBezTo>
                <a:cubicBezTo>
                  <a:pt x="306" y="307"/>
                  <a:pt x="310" y="308"/>
                  <a:pt x="314" y="310"/>
                </a:cubicBezTo>
                <a:cubicBezTo>
                  <a:pt x="313" y="309"/>
                  <a:pt x="312" y="308"/>
                  <a:pt x="312" y="307"/>
                </a:cubicBezTo>
                <a:cubicBezTo>
                  <a:pt x="314" y="308"/>
                  <a:pt x="319" y="309"/>
                  <a:pt x="318" y="307"/>
                </a:cubicBezTo>
                <a:cubicBezTo>
                  <a:pt x="317" y="305"/>
                  <a:pt x="317" y="305"/>
                  <a:pt x="321" y="305"/>
                </a:cubicBezTo>
                <a:cubicBezTo>
                  <a:pt x="317" y="304"/>
                  <a:pt x="314" y="302"/>
                  <a:pt x="310" y="302"/>
                </a:cubicBezTo>
                <a:cubicBezTo>
                  <a:pt x="310" y="302"/>
                  <a:pt x="309" y="302"/>
                  <a:pt x="309" y="302"/>
                </a:cubicBezTo>
                <a:cubicBezTo>
                  <a:pt x="309" y="301"/>
                  <a:pt x="309" y="301"/>
                  <a:pt x="310" y="301"/>
                </a:cubicBezTo>
                <a:cubicBezTo>
                  <a:pt x="312" y="301"/>
                  <a:pt x="310" y="300"/>
                  <a:pt x="309" y="300"/>
                </a:cubicBezTo>
                <a:cubicBezTo>
                  <a:pt x="308" y="300"/>
                  <a:pt x="308" y="300"/>
                  <a:pt x="308" y="299"/>
                </a:cubicBezTo>
                <a:cubicBezTo>
                  <a:pt x="308" y="299"/>
                  <a:pt x="308" y="299"/>
                  <a:pt x="306" y="298"/>
                </a:cubicBezTo>
                <a:cubicBezTo>
                  <a:pt x="304" y="297"/>
                  <a:pt x="304" y="297"/>
                  <a:pt x="306" y="297"/>
                </a:cubicBezTo>
                <a:cubicBezTo>
                  <a:pt x="307" y="297"/>
                  <a:pt x="304" y="296"/>
                  <a:pt x="305" y="295"/>
                </a:cubicBezTo>
                <a:cubicBezTo>
                  <a:pt x="306" y="296"/>
                  <a:pt x="307" y="297"/>
                  <a:pt x="308" y="297"/>
                </a:cubicBezTo>
                <a:cubicBezTo>
                  <a:pt x="310" y="299"/>
                  <a:pt x="314" y="300"/>
                  <a:pt x="317" y="302"/>
                </a:cubicBezTo>
                <a:cubicBezTo>
                  <a:pt x="318" y="303"/>
                  <a:pt x="320" y="304"/>
                  <a:pt x="322" y="305"/>
                </a:cubicBezTo>
                <a:cubicBezTo>
                  <a:pt x="323" y="305"/>
                  <a:pt x="324" y="306"/>
                  <a:pt x="325" y="306"/>
                </a:cubicBezTo>
                <a:cubicBezTo>
                  <a:pt x="326" y="306"/>
                  <a:pt x="327" y="307"/>
                  <a:pt x="327" y="307"/>
                </a:cubicBezTo>
                <a:cubicBezTo>
                  <a:pt x="327" y="307"/>
                  <a:pt x="328" y="308"/>
                  <a:pt x="329" y="308"/>
                </a:cubicBezTo>
                <a:cubicBezTo>
                  <a:pt x="330" y="308"/>
                  <a:pt x="331" y="309"/>
                  <a:pt x="332" y="309"/>
                </a:cubicBezTo>
                <a:cubicBezTo>
                  <a:pt x="332" y="308"/>
                  <a:pt x="331" y="308"/>
                  <a:pt x="330" y="308"/>
                </a:cubicBezTo>
                <a:cubicBezTo>
                  <a:pt x="329" y="307"/>
                  <a:pt x="328" y="306"/>
                  <a:pt x="326" y="306"/>
                </a:cubicBezTo>
                <a:cubicBezTo>
                  <a:pt x="321" y="303"/>
                  <a:pt x="317" y="300"/>
                  <a:pt x="309" y="297"/>
                </a:cubicBezTo>
                <a:cubicBezTo>
                  <a:pt x="305" y="294"/>
                  <a:pt x="298" y="291"/>
                  <a:pt x="292" y="288"/>
                </a:cubicBezTo>
                <a:cubicBezTo>
                  <a:pt x="289" y="287"/>
                  <a:pt x="287" y="285"/>
                  <a:pt x="284" y="284"/>
                </a:cubicBezTo>
                <a:cubicBezTo>
                  <a:pt x="283" y="283"/>
                  <a:pt x="279" y="281"/>
                  <a:pt x="276" y="280"/>
                </a:cubicBezTo>
                <a:cubicBezTo>
                  <a:pt x="280" y="281"/>
                  <a:pt x="284" y="280"/>
                  <a:pt x="289" y="282"/>
                </a:cubicBezTo>
                <a:cubicBezTo>
                  <a:pt x="294" y="284"/>
                  <a:pt x="299" y="286"/>
                  <a:pt x="303" y="288"/>
                </a:cubicBezTo>
                <a:cubicBezTo>
                  <a:pt x="309" y="291"/>
                  <a:pt x="314" y="295"/>
                  <a:pt x="322" y="298"/>
                </a:cubicBezTo>
                <a:cubicBezTo>
                  <a:pt x="325" y="299"/>
                  <a:pt x="330" y="300"/>
                  <a:pt x="334" y="302"/>
                </a:cubicBezTo>
                <a:cubicBezTo>
                  <a:pt x="335" y="300"/>
                  <a:pt x="331" y="299"/>
                  <a:pt x="328" y="298"/>
                </a:cubicBezTo>
                <a:cubicBezTo>
                  <a:pt x="326" y="297"/>
                  <a:pt x="323" y="297"/>
                  <a:pt x="323" y="296"/>
                </a:cubicBezTo>
                <a:cubicBezTo>
                  <a:pt x="323" y="295"/>
                  <a:pt x="325" y="296"/>
                  <a:pt x="327" y="296"/>
                </a:cubicBezTo>
                <a:cubicBezTo>
                  <a:pt x="328" y="296"/>
                  <a:pt x="330" y="296"/>
                  <a:pt x="331" y="296"/>
                </a:cubicBezTo>
                <a:cubicBezTo>
                  <a:pt x="331" y="297"/>
                  <a:pt x="332" y="297"/>
                  <a:pt x="333" y="298"/>
                </a:cubicBezTo>
                <a:cubicBezTo>
                  <a:pt x="333" y="298"/>
                  <a:pt x="333" y="298"/>
                  <a:pt x="333" y="298"/>
                </a:cubicBezTo>
                <a:cubicBezTo>
                  <a:pt x="333" y="298"/>
                  <a:pt x="333" y="298"/>
                  <a:pt x="333" y="298"/>
                </a:cubicBezTo>
                <a:cubicBezTo>
                  <a:pt x="332" y="298"/>
                  <a:pt x="330" y="297"/>
                  <a:pt x="330" y="297"/>
                </a:cubicBezTo>
                <a:cubicBezTo>
                  <a:pt x="330" y="298"/>
                  <a:pt x="331" y="299"/>
                  <a:pt x="334" y="299"/>
                </a:cubicBezTo>
                <a:cubicBezTo>
                  <a:pt x="334" y="299"/>
                  <a:pt x="335" y="300"/>
                  <a:pt x="335" y="300"/>
                </a:cubicBezTo>
                <a:cubicBezTo>
                  <a:pt x="337" y="301"/>
                  <a:pt x="339" y="302"/>
                  <a:pt x="341" y="303"/>
                </a:cubicBezTo>
                <a:cubicBezTo>
                  <a:pt x="341" y="303"/>
                  <a:pt x="342" y="303"/>
                  <a:pt x="342" y="303"/>
                </a:cubicBezTo>
                <a:cubicBezTo>
                  <a:pt x="340" y="302"/>
                  <a:pt x="338" y="301"/>
                  <a:pt x="336" y="300"/>
                </a:cubicBezTo>
                <a:cubicBezTo>
                  <a:pt x="335" y="299"/>
                  <a:pt x="335" y="299"/>
                  <a:pt x="337" y="298"/>
                </a:cubicBezTo>
                <a:cubicBezTo>
                  <a:pt x="339" y="299"/>
                  <a:pt x="340" y="299"/>
                  <a:pt x="341" y="299"/>
                </a:cubicBezTo>
                <a:cubicBezTo>
                  <a:pt x="342" y="300"/>
                  <a:pt x="344" y="301"/>
                  <a:pt x="347" y="301"/>
                </a:cubicBezTo>
                <a:cubicBezTo>
                  <a:pt x="346" y="300"/>
                  <a:pt x="345" y="299"/>
                  <a:pt x="344" y="299"/>
                </a:cubicBezTo>
                <a:cubicBezTo>
                  <a:pt x="343" y="297"/>
                  <a:pt x="339" y="295"/>
                  <a:pt x="335" y="294"/>
                </a:cubicBezTo>
                <a:cubicBezTo>
                  <a:pt x="334" y="293"/>
                  <a:pt x="333" y="293"/>
                  <a:pt x="331" y="292"/>
                </a:cubicBezTo>
                <a:cubicBezTo>
                  <a:pt x="331" y="292"/>
                  <a:pt x="331" y="292"/>
                  <a:pt x="330" y="291"/>
                </a:cubicBezTo>
                <a:cubicBezTo>
                  <a:pt x="330" y="291"/>
                  <a:pt x="329" y="290"/>
                  <a:pt x="327" y="290"/>
                </a:cubicBezTo>
                <a:cubicBezTo>
                  <a:pt x="326" y="289"/>
                  <a:pt x="325" y="289"/>
                  <a:pt x="325" y="289"/>
                </a:cubicBezTo>
                <a:cubicBezTo>
                  <a:pt x="327" y="288"/>
                  <a:pt x="323" y="287"/>
                  <a:pt x="324" y="287"/>
                </a:cubicBezTo>
                <a:cubicBezTo>
                  <a:pt x="325" y="287"/>
                  <a:pt x="329" y="288"/>
                  <a:pt x="329" y="287"/>
                </a:cubicBezTo>
                <a:cubicBezTo>
                  <a:pt x="330" y="287"/>
                  <a:pt x="328" y="286"/>
                  <a:pt x="326" y="285"/>
                </a:cubicBezTo>
                <a:cubicBezTo>
                  <a:pt x="324" y="284"/>
                  <a:pt x="323" y="284"/>
                  <a:pt x="322" y="283"/>
                </a:cubicBezTo>
                <a:cubicBezTo>
                  <a:pt x="320" y="281"/>
                  <a:pt x="318" y="280"/>
                  <a:pt x="311" y="278"/>
                </a:cubicBezTo>
                <a:cubicBezTo>
                  <a:pt x="310" y="277"/>
                  <a:pt x="304" y="275"/>
                  <a:pt x="301" y="273"/>
                </a:cubicBezTo>
                <a:cubicBezTo>
                  <a:pt x="296" y="271"/>
                  <a:pt x="290" y="268"/>
                  <a:pt x="284" y="265"/>
                </a:cubicBezTo>
                <a:cubicBezTo>
                  <a:pt x="283" y="264"/>
                  <a:pt x="281" y="263"/>
                  <a:pt x="276" y="262"/>
                </a:cubicBezTo>
                <a:cubicBezTo>
                  <a:pt x="278" y="263"/>
                  <a:pt x="281" y="264"/>
                  <a:pt x="283" y="265"/>
                </a:cubicBezTo>
                <a:cubicBezTo>
                  <a:pt x="285" y="266"/>
                  <a:pt x="286" y="267"/>
                  <a:pt x="288" y="268"/>
                </a:cubicBezTo>
                <a:cubicBezTo>
                  <a:pt x="282" y="266"/>
                  <a:pt x="281" y="264"/>
                  <a:pt x="277" y="263"/>
                </a:cubicBezTo>
                <a:cubicBezTo>
                  <a:pt x="275" y="262"/>
                  <a:pt x="273" y="262"/>
                  <a:pt x="272" y="261"/>
                </a:cubicBezTo>
                <a:cubicBezTo>
                  <a:pt x="272" y="261"/>
                  <a:pt x="272" y="261"/>
                  <a:pt x="272" y="261"/>
                </a:cubicBezTo>
                <a:cubicBezTo>
                  <a:pt x="272" y="261"/>
                  <a:pt x="272" y="260"/>
                  <a:pt x="270" y="259"/>
                </a:cubicBezTo>
                <a:cubicBezTo>
                  <a:pt x="268" y="259"/>
                  <a:pt x="268" y="259"/>
                  <a:pt x="268" y="260"/>
                </a:cubicBezTo>
                <a:cubicBezTo>
                  <a:pt x="265" y="258"/>
                  <a:pt x="262" y="257"/>
                  <a:pt x="260" y="256"/>
                </a:cubicBezTo>
                <a:cubicBezTo>
                  <a:pt x="260" y="256"/>
                  <a:pt x="261" y="256"/>
                  <a:pt x="262" y="256"/>
                </a:cubicBezTo>
                <a:cubicBezTo>
                  <a:pt x="263" y="256"/>
                  <a:pt x="264" y="257"/>
                  <a:pt x="265" y="257"/>
                </a:cubicBezTo>
                <a:cubicBezTo>
                  <a:pt x="269" y="258"/>
                  <a:pt x="272" y="259"/>
                  <a:pt x="273" y="260"/>
                </a:cubicBezTo>
                <a:cubicBezTo>
                  <a:pt x="274" y="260"/>
                  <a:pt x="275" y="261"/>
                  <a:pt x="276" y="261"/>
                </a:cubicBezTo>
                <a:cubicBezTo>
                  <a:pt x="277" y="261"/>
                  <a:pt x="276" y="260"/>
                  <a:pt x="275" y="260"/>
                </a:cubicBezTo>
                <a:cubicBezTo>
                  <a:pt x="276" y="260"/>
                  <a:pt x="277" y="260"/>
                  <a:pt x="277" y="260"/>
                </a:cubicBezTo>
                <a:cubicBezTo>
                  <a:pt x="278" y="260"/>
                  <a:pt x="279" y="261"/>
                  <a:pt x="280" y="261"/>
                </a:cubicBezTo>
                <a:cubicBezTo>
                  <a:pt x="285" y="263"/>
                  <a:pt x="289" y="266"/>
                  <a:pt x="294" y="268"/>
                </a:cubicBezTo>
                <a:cubicBezTo>
                  <a:pt x="294" y="268"/>
                  <a:pt x="294" y="268"/>
                  <a:pt x="294" y="267"/>
                </a:cubicBezTo>
                <a:cubicBezTo>
                  <a:pt x="294" y="267"/>
                  <a:pt x="293" y="267"/>
                  <a:pt x="293" y="267"/>
                </a:cubicBezTo>
                <a:cubicBezTo>
                  <a:pt x="293" y="267"/>
                  <a:pt x="293" y="267"/>
                  <a:pt x="293" y="267"/>
                </a:cubicBezTo>
                <a:cubicBezTo>
                  <a:pt x="293" y="267"/>
                  <a:pt x="293" y="267"/>
                  <a:pt x="293" y="267"/>
                </a:cubicBezTo>
                <a:cubicBezTo>
                  <a:pt x="296" y="267"/>
                  <a:pt x="299" y="268"/>
                  <a:pt x="300" y="270"/>
                </a:cubicBezTo>
                <a:cubicBezTo>
                  <a:pt x="301" y="270"/>
                  <a:pt x="303" y="271"/>
                  <a:pt x="306" y="272"/>
                </a:cubicBezTo>
                <a:cubicBezTo>
                  <a:pt x="307" y="272"/>
                  <a:pt x="308" y="272"/>
                  <a:pt x="308" y="272"/>
                </a:cubicBezTo>
                <a:cubicBezTo>
                  <a:pt x="310" y="271"/>
                  <a:pt x="307" y="270"/>
                  <a:pt x="305" y="270"/>
                </a:cubicBezTo>
                <a:cubicBezTo>
                  <a:pt x="298" y="266"/>
                  <a:pt x="289" y="262"/>
                  <a:pt x="282" y="259"/>
                </a:cubicBezTo>
                <a:cubicBezTo>
                  <a:pt x="282" y="259"/>
                  <a:pt x="282" y="259"/>
                  <a:pt x="282" y="259"/>
                </a:cubicBezTo>
                <a:cubicBezTo>
                  <a:pt x="279" y="257"/>
                  <a:pt x="272" y="255"/>
                  <a:pt x="271" y="253"/>
                </a:cubicBezTo>
                <a:cubicBezTo>
                  <a:pt x="281" y="257"/>
                  <a:pt x="290" y="262"/>
                  <a:pt x="299" y="266"/>
                </a:cubicBezTo>
                <a:cubicBezTo>
                  <a:pt x="308" y="270"/>
                  <a:pt x="318" y="275"/>
                  <a:pt x="330" y="280"/>
                </a:cubicBezTo>
                <a:cubicBezTo>
                  <a:pt x="332" y="281"/>
                  <a:pt x="334" y="281"/>
                  <a:pt x="336" y="282"/>
                </a:cubicBezTo>
                <a:cubicBezTo>
                  <a:pt x="340" y="285"/>
                  <a:pt x="347" y="288"/>
                  <a:pt x="352" y="291"/>
                </a:cubicBezTo>
                <a:cubicBezTo>
                  <a:pt x="353" y="291"/>
                  <a:pt x="349" y="290"/>
                  <a:pt x="349" y="289"/>
                </a:cubicBezTo>
                <a:cubicBezTo>
                  <a:pt x="355" y="290"/>
                  <a:pt x="358" y="292"/>
                  <a:pt x="361" y="294"/>
                </a:cubicBezTo>
                <a:cubicBezTo>
                  <a:pt x="363" y="295"/>
                  <a:pt x="365" y="297"/>
                  <a:pt x="371" y="298"/>
                </a:cubicBezTo>
                <a:cubicBezTo>
                  <a:pt x="376" y="299"/>
                  <a:pt x="377" y="300"/>
                  <a:pt x="380" y="302"/>
                </a:cubicBezTo>
                <a:cubicBezTo>
                  <a:pt x="380" y="302"/>
                  <a:pt x="380" y="302"/>
                  <a:pt x="380" y="302"/>
                </a:cubicBezTo>
                <a:cubicBezTo>
                  <a:pt x="385" y="304"/>
                  <a:pt x="389" y="306"/>
                  <a:pt x="393" y="308"/>
                </a:cubicBezTo>
                <a:cubicBezTo>
                  <a:pt x="390" y="307"/>
                  <a:pt x="389" y="306"/>
                  <a:pt x="387" y="306"/>
                </a:cubicBezTo>
                <a:cubicBezTo>
                  <a:pt x="386" y="305"/>
                  <a:pt x="385" y="304"/>
                  <a:pt x="381" y="303"/>
                </a:cubicBezTo>
                <a:cubicBezTo>
                  <a:pt x="382" y="304"/>
                  <a:pt x="383" y="305"/>
                  <a:pt x="386" y="306"/>
                </a:cubicBezTo>
                <a:cubicBezTo>
                  <a:pt x="389" y="307"/>
                  <a:pt x="391" y="308"/>
                  <a:pt x="394" y="310"/>
                </a:cubicBezTo>
                <a:cubicBezTo>
                  <a:pt x="396" y="311"/>
                  <a:pt x="398" y="311"/>
                  <a:pt x="399" y="312"/>
                </a:cubicBezTo>
                <a:cubicBezTo>
                  <a:pt x="399" y="312"/>
                  <a:pt x="400" y="312"/>
                  <a:pt x="400" y="312"/>
                </a:cubicBezTo>
                <a:cubicBezTo>
                  <a:pt x="398" y="311"/>
                  <a:pt x="397" y="311"/>
                  <a:pt x="396" y="310"/>
                </a:cubicBezTo>
                <a:cubicBezTo>
                  <a:pt x="396" y="310"/>
                  <a:pt x="397" y="310"/>
                  <a:pt x="397" y="310"/>
                </a:cubicBezTo>
                <a:cubicBezTo>
                  <a:pt x="402" y="313"/>
                  <a:pt x="410" y="316"/>
                  <a:pt x="413" y="319"/>
                </a:cubicBezTo>
                <a:cubicBezTo>
                  <a:pt x="416" y="320"/>
                  <a:pt x="418" y="321"/>
                  <a:pt x="421" y="322"/>
                </a:cubicBezTo>
                <a:cubicBezTo>
                  <a:pt x="421" y="323"/>
                  <a:pt x="422" y="324"/>
                  <a:pt x="426" y="325"/>
                </a:cubicBezTo>
                <a:cubicBezTo>
                  <a:pt x="429" y="328"/>
                  <a:pt x="436" y="329"/>
                  <a:pt x="442" y="331"/>
                </a:cubicBezTo>
                <a:cubicBezTo>
                  <a:pt x="442" y="331"/>
                  <a:pt x="442" y="331"/>
                  <a:pt x="443" y="331"/>
                </a:cubicBezTo>
                <a:cubicBezTo>
                  <a:pt x="444" y="332"/>
                  <a:pt x="446" y="333"/>
                  <a:pt x="448" y="334"/>
                </a:cubicBezTo>
                <a:cubicBezTo>
                  <a:pt x="450" y="335"/>
                  <a:pt x="448" y="335"/>
                  <a:pt x="446" y="334"/>
                </a:cubicBezTo>
                <a:cubicBezTo>
                  <a:pt x="445" y="334"/>
                  <a:pt x="444" y="333"/>
                  <a:pt x="441" y="333"/>
                </a:cubicBezTo>
                <a:cubicBezTo>
                  <a:pt x="442" y="333"/>
                  <a:pt x="444" y="334"/>
                  <a:pt x="445" y="334"/>
                </a:cubicBezTo>
                <a:cubicBezTo>
                  <a:pt x="446" y="335"/>
                  <a:pt x="447" y="335"/>
                  <a:pt x="448" y="336"/>
                </a:cubicBezTo>
                <a:cubicBezTo>
                  <a:pt x="452" y="338"/>
                  <a:pt x="459" y="341"/>
                  <a:pt x="465" y="344"/>
                </a:cubicBezTo>
                <a:cubicBezTo>
                  <a:pt x="467" y="345"/>
                  <a:pt x="468" y="347"/>
                  <a:pt x="473" y="348"/>
                </a:cubicBezTo>
                <a:cubicBezTo>
                  <a:pt x="472" y="347"/>
                  <a:pt x="469" y="345"/>
                  <a:pt x="466" y="344"/>
                </a:cubicBezTo>
                <a:cubicBezTo>
                  <a:pt x="463" y="342"/>
                  <a:pt x="459" y="340"/>
                  <a:pt x="455" y="339"/>
                </a:cubicBezTo>
                <a:cubicBezTo>
                  <a:pt x="457" y="338"/>
                  <a:pt x="452" y="335"/>
                  <a:pt x="450" y="334"/>
                </a:cubicBezTo>
                <a:cubicBezTo>
                  <a:pt x="449" y="333"/>
                  <a:pt x="446" y="331"/>
                  <a:pt x="444" y="330"/>
                </a:cubicBezTo>
                <a:cubicBezTo>
                  <a:pt x="444" y="329"/>
                  <a:pt x="441" y="329"/>
                  <a:pt x="439" y="328"/>
                </a:cubicBezTo>
                <a:cubicBezTo>
                  <a:pt x="435" y="326"/>
                  <a:pt x="429" y="324"/>
                  <a:pt x="432" y="323"/>
                </a:cubicBezTo>
                <a:cubicBezTo>
                  <a:pt x="433" y="323"/>
                  <a:pt x="431" y="321"/>
                  <a:pt x="427" y="321"/>
                </a:cubicBezTo>
                <a:cubicBezTo>
                  <a:pt x="425" y="320"/>
                  <a:pt x="423" y="319"/>
                  <a:pt x="421" y="318"/>
                </a:cubicBezTo>
                <a:cubicBezTo>
                  <a:pt x="420" y="317"/>
                  <a:pt x="418" y="317"/>
                  <a:pt x="417" y="316"/>
                </a:cubicBezTo>
                <a:cubicBezTo>
                  <a:pt x="417" y="315"/>
                  <a:pt x="416" y="315"/>
                  <a:pt x="414" y="314"/>
                </a:cubicBezTo>
                <a:cubicBezTo>
                  <a:pt x="413" y="314"/>
                  <a:pt x="414" y="315"/>
                  <a:pt x="415" y="316"/>
                </a:cubicBezTo>
                <a:cubicBezTo>
                  <a:pt x="416" y="317"/>
                  <a:pt x="417" y="317"/>
                  <a:pt x="419" y="318"/>
                </a:cubicBezTo>
                <a:cubicBezTo>
                  <a:pt x="421" y="319"/>
                  <a:pt x="421" y="320"/>
                  <a:pt x="419" y="320"/>
                </a:cubicBezTo>
                <a:cubicBezTo>
                  <a:pt x="417" y="320"/>
                  <a:pt x="417" y="319"/>
                  <a:pt x="416" y="319"/>
                </a:cubicBezTo>
                <a:cubicBezTo>
                  <a:pt x="408" y="314"/>
                  <a:pt x="399" y="310"/>
                  <a:pt x="391" y="306"/>
                </a:cubicBezTo>
                <a:cubicBezTo>
                  <a:pt x="393" y="306"/>
                  <a:pt x="396" y="307"/>
                  <a:pt x="397" y="308"/>
                </a:cubicBezTo>
                <a:cubicBezTo>
                  <a:pt x="402" y="311"/>
                  <a:pt x="407" y="311"/>
                  <a:pt x="413" y="311"/>
                </a:cubicBezTo>
                <a:cubicBezTo>
                  <a:pt x="413" y="312"/>
                  <a:pt x="412" y="312"/>
                  <a:pt x="413" y="312"/>
                </a:cubicBezTo>
                <a:cubicBezTo>
                  <a:pt x="413" y="313"/>
                  <a:pt x="414" y="313"/>
                  <a:pt x="415" y="313"/>
                </a:cubicBezTo>
                <a:cubicBezTo>
                  <a:pt x="415" y="312"/>
                  <a:pt x="416" y="312"/>
                  <a:pt x="414" y="311"/>
                </a:cubicBezTo>
                <a:cubicBezTo>
                  <a:pt x="413" y="311"/>
                  <a:pt x="420" y="312"/>
                  <a:pt x="416" y="310"/>
                </a:cubicBezTo>
                <a:cubicBezTo>
                  <a:pt x="414" y="309"/>
                  <a:pt x="410" y="309"/>
                  <a:pt x="410" y="309"/>
                </a:cubicBezTo>
                <a:cubicBezTo>
                  <a:pt x="406" y="311"/>
                  <a:pt x="403" y="308"/>
                  <a:pt x="399" y="307"/>
                </a:cubicBezTo>
                <a:cubicBezTo>
                  <a:pt x="398" y="306"/>
                  <a:pt x="396" y="305"/>
                  <a:pt x="395" y="305"/>
                </a:cubicBezTo>
                <a:cubicBezTo>
                  <a:pt x="391" y="302"/>
                  <a:pt x="388" y="303"/>
                  <a:pt x="385" y="303"/>
                </a:cubicBezTo>
                <a:cubicBezTo>
                  <a:pt x="385" y="303"/>
                  <a:pt x="385" y="303"/>
                  <a:pt x="385" y="303"/>
                </a:cubicBezTo>
                <a:cubicBezTo>
                  <a:pt x="384" y="302"/>
                  <a:pt x="384" y="302"/>
                  <a:pt x="384" y="302"/>
                </a:cubicBezTo>
                <a:cubicBezTo>
                  <a:pt x="382" y="301"/>
                  <a:pt x="385" y="301"/>
                  <a:pt x="384" y="299"/>
                </a:cubicBezTo>
                <a:cubicBezTo>
                  <a:pt x="380" y="296"/>
                  <a:pt x="373" y="294"/>
                  <a:pt x="369" y="291"/>
                </a:cubicBezTo>
                <a:cubicBezTo>
                  <a:pt x="367" y="291"/>
                  <a:pt x="366" y="290"/>
                  <a:pt x="365" y="289"/>
                </a:cubicBezTo>
                <a:cubicBezTo>
                  <a:pt x="359" y="288"/>
                  <a:pt x="358" y="286"/>
                  <a:pt x="354" y="284"/>
                </a:cubicBezTo>
                <a:cubicBezTo>
                  <a:pt x="348" y="282"/>
                  <a:pt x="346" y="279"/>
                  <a:pt x="341" y="277"/>
                </a:cubicBezTo>
                <a:cubicBezTo>
                  <a:pt x="338" y="276"/>
                  <a:pt x="335" y="274"/>
                  <a:pt x="333" y="273"/>
                </a:cubicBezTo>
                <a:cubicBezTo>
                  <a:pt x="327" y="270"/>
                  <a:pt x="320" y="267"/>
                  <a:pt x="314" y="264"/>
                </a:cubicBezTo>
                <a:cubicBezTo>
                  <a:pt x="313" y="263"/>
                  <a:pt x="311" y="263"/>
                  <a:pt x="310" y="262"/>
                </a:cubicBezTo>
                <a:cubicBezTo>
                  <a:pt x="311" y="262"/>
                  <a:pt x="312" y="262"/>
                  <a:pt x="313" y="262"/>
                </a:cubicBezTo>
                <a:cubicBezTo>
                  <a:pt x="318" y="265"/>
                  <a:pt x="323" y="267"/>
                  <a:pt x="329" y="269"/>
                </a:cubicBezTo>
                <a:cubicBezTo>
                  <a:pt x="328" y="269"/>
                  <a:pt x="328" y="269"/>
                  <a:pt x="328" y="268"/>
                </a:cubicBezTo>
                <a:cubicBezTo>
                  <a:pt x="328" y="269"/>
                  <a:pt x="329" y="269"/>
                  <a:pt x="329" y="269"/>
                </a:cubicBezTo>
                <a:cubicBezTo>
                  <a:pt x="335" y="272"/>
                  <a:pt x="342" y="275"/>
                  <a:pt x="348" y="279"/>
                </a:cubicBezTo>
                <a:cubicBezTo>
                  <a:pt x="354" y="281"/>
                  <a:pt x="361" y="284"/>
                  <a:pt x="367" y="287"/>
                </a:cubicBezTo>
                <a:cubicBezTo>
                  <a:pt x="377" y="291"/>
                  <a:pt x="387" y="296"/>
                  <a:pt x="396" y="300"/>
                </a:cubicBezTo>
                <a:cubicBezTo>
                  <a:pt x="398" y="301"/>
                  <a:pt x="401" y="303"/>
                  <a:pt x="404" y="304"/>
                </a:cubicBezTo>
                <a:cubicBezTo>
                  <a:pt x="409" y="307"/>
                  <a:pt x="418" y="310"/>
                  <a:pt x="424" y="314"/>
                </a:cubicBezTo>
                <a:cubicBezTo>
                  <a:pt x="425" y="315"/>
                  <a:pt x="429" y="316"/>
                  <a:pt x="432" y="318"/>
                </a:cubicBezTo>
                <a:cubicBezTo>
                  <a:pt x="433" y="317"/>
                  <a:pt x="428" y="315"/>
                  <a:pt x="426" y="314"/>
                </a:cubicBezTo>
                <a:cubicBezTo>
                  <a:pt x="426" y="314"/>
                  <a:pt x="426" y="314"/>
                  <a:pt x="426" y="314"/>
                </a:cubicBezTo>
                <a:cubicBezTo>
                  <a:pt x="428" y="313"/>
                  <a:pt x="429" y="313"/>
                  <a:pt x="436" y="315"/>
                </a:cubicBezTo>
                <a:cubicBezTo>
                  <a:pt x="434" y="314"/>
                  <a:pt x="434" y="312"/>
                  <a:pt x="430" y="311"/>
                </a:cubicBezTo>
                <a:cubicBezTo>
                  <a:pt x="428" y="311"/>
                  <a:pt x="431" y="313"/>
                  <a:pt x="426" y="311"/>
                </a:cubicBezTo>
                <a:cubicBezTo>
                  <a:pt x="422" y="310"/>
                  <a:pt x="423" y="309"/>
                  <a:pt x="420" y="308"/>
                </a:cubicBezTo>
                <a:cubicBezTo>
                  <a:pt x="420" y="307"/>
                  <a:pt x="425" y="307"/>
                  <a:pt x="425" y="307"/>
                </a:cubicBezTo>
                <a:cubicBezTo>
                  <a:pt x="434" y="309"/>
                  <a:pt x="425" y="307"/>
                  <a:pt x="426" y="306"/>
                </a:cubicBezTo>
                <a:cubicBezTo>
                  <a:pt x="425" y="306"/>
                  <a:pt x="426" y="306"/>
                  <a:pt x="427" y="306"/>
                </a:cubicBezTo>
                <a:cubicBezTo>
                  <a:pt x="427" y="306"/>
                  <a:pt x="428" y="306"/>
                  <a:pt x="429" y="306"/>
                </a:cubicBezTo>
                <a:cubicBezTo>
                  <a:pt x="430" y="306"/>
                  <a:pt x="432" y="307"/>
                  <a:pt x="434" y="308"/>
                </a:cubicBezTo>
                <a:cubicBezTo>
                  <a:pt x="436" y="309"/>
                  <a:pt x="438" y="310"/>
                  <a:pt x="440" y="311"/>
                </a:cubicBezTo>
                <a:cubicBezTo>
                  <a:pt x="444" y="314"/>
                  <a:pt x="452" y="317"/>
                  <a:pt x="460" y="320"/>
                </a:cubicBezTo>
                <a:cubicBezTo>
                  <a:pt x="453" y="317"/>
                  <a:pt x="449" y="314"/>
                  <a:pt x="441" y="311"/>
                </a:cubicBezTo>
                <a:cubicBezTo>
                  <a:pt x="439" y="310"/>
                  <a:pt x="437" y="309"/>
                  <a:pt x="434" y="308"/>
                </a:cubicBezTo>
                <a:cubicBezTo>
                  <a:pt x="433" y="307"/>
                  <a:pt x="431" y="306"/>
                  <a:pt x="429" y="305"/>
                </a:cubicBezTo>
                <a:cubicBezTo>
                  <a:pt x="431" y="305"/>
                  <a:pt x="429" y="304"/>
                  <a:pt x="430" y="303"/>
                </a:cubicBezTo>
                <a:cubicBezTo>
                  <a:pt x="434" y="303"/>
                  <a:pt x="436" y="305"/>
                  <a:pt x="438" y="306"/>
                </a:cubicBezTo>
                <a:cubicBezTo>
                  <a:pt x="449" y="312"/>
                  <a:pt x="460" y="317"/>
                  <a:pt x="471" y="323"/>
                </a:cubicBezTo>
                <a:cubicBezTo>
                  <a:pt x="472" y="324"/>
                  <a:pt x="473" y="325"/>
                  <a:pt x="475" y="325"/>
                </a:cubicBezTo>
                <a:cubicBezTo>
                  <a:pt x="476" y="326"/>
                  <a:pt x="479" y="328"/>
                  <a:pt x="482" y="329"/>
                </a:cubicBezTo>
                <a:cubicBezTo>
                  <a:pt x="482" y="329"/>
                  <a:pt x="482" y="329"/>
                  <a:pt x="482" y="329"/>
                </a:cubicBezTo>
                <a:cubicBezTo>
                  <a:pt x="482" y="329"/>
                  <a:pt x="483" y="329"/>
                  <a:pt x="483" y="330"/>
                </a:cubicBezTo>
                <a:cubicBezTo>
                  <a:pt x="485" y="331"/>
                  <a:pt x="487" y="332"/>
                  <a:pt x="490" y="334"/>
                </a:cubicBezTo>
                <a:cubicBezTo>
                  <a:pt x="491" y="335"/>
                  <a:pt x="491" y="336"/>
                  <a:pt x="498" y="339"/>
                </a:cubicBezTo>
                <a:cubicBezTo>
                  <a:pt x="505" y="341"/>
                  <a:pt x="509" y="344"/>
                  <a:pt x="507" y="346"/>
                </a:cubicBezTo>
                <a:cubicBezTo>
                  <a:pt x="507" y="346"/>
                  <a:pt x="505" y="346"/>
                  <a:pt x="506" y="347"/>
                </a:cubicBezTo>
                <a:cubicBezTo>
                  <a:pt x="509" y="348"/>
                  <a:pt x="512" y="348"/>
                  <a:pt x="515" y="349"/>
                </a:cubicBezTo>
                <a:cubicBezTo>
                  <a:pt x="517" y="349"/>
                  <a:pt x="518" y="350"/>
                  <a:pt x="519" y="351"/>
                </a:cubicBezTo>
                <a:cubicBezTo>
                  <a:pt x="519" y="351"/>
                  <a:pt x="520" y="351"/>
                  <a:pt x="520" y="351"/>
                </a:cubicBezTo>
                <a:cubicBezTo>
                  <a:pt x="523" y="353"/>
                  <a:pt x="525" y="354"/>
                  <a:pt x="528" y="356"/>
                </a:cubicBezTo>
                <a:cubicBezTo>
                  <a:pt x="529" y="357"/>
                  <a:pt x="530" y="357"/>
                  <a:pt x="533" y="358"/>
                </a:cubicBezTo>
                <a:cubicBezTo>
                  <a:pt x="533" y="357"/>
                  <a:pt x="531" y="357"/>
                  <a:pt x="529" y="356"/>
                </a:cubicBezTo>
                <a:cubicBezTo>
                  <a:pt x="529" y="356"/>
                  <a:pt x="529" y="355"/>
                  <a:pt x="529" y="355"/>
                </a:cubicBezTo>
                <a:cubicBezTo>
                  <a:pt x="529" y="355"/>
                  <a:pt x="530" y="355"/>
                  <a:pt x="530" y="355"/>
                </a:cubicBezTo>
                <a:cubicBezTo>
                  <a:pt x="531" y="355"/>
                  <a:pt x="531" y="355"/>
                  <a:pt x="531" y="356"/>
                </a:cubicBezTo>
                <a:cubicBezTo>
                  <a:pt x="533" y="357"/>
                  <a:pt x="533" y="357"/>
                  <a:pt x="537" y="359"/>
                </a:cubicBezTo>
                <a:cubicBezTo>
                  <a:pt x="537" y="358"/>
                  <a:pt x="535" y="357"/>
                  <a:pt x="532" y="356"/>
                </a:cubicBezTo>
                <a:cubicBezTo>
                  <a:pt x="531" y="355"/>
                  <a:pt x="530" y="354"/>
                  <a:pt x="528" y="354"/>
                </a:cubicBezTo>
                <a:cubicBezTo>
                  <a:pt x="529" y="353"/>
                  <a:pt x="526" y="352"/>
                  <a:pt x="525" y="351"/>
                </a:cubicBezTo>
                <a:cubicBezTo>
                  <a:pt x="525" y="351"/>
                  <a:pt x="525" y="351"/>
                  <a:pt x="524" y="350"/>
                </a:cubicBezTo>
                <a:cubicBezTo>
                  <a:pt x="521" y="349"/>
                  <a:pt x="520" y="348"/>
                  <a:pt x="517" y="347"/>
                </a:cubicBezTo>
                <a:cubicBezTo>
                  <a:pt x="517" y="346"/>
                  <a:pt x="514" y="345"/>
                  <a:pt x="512" y="344"/>
                </a:cubicBezTo>
                <a:cubicBezTo>
                  <a:pt x="511" y="343"/>
                  <a:pt x="509" y="342"/>
                  <a:pt x="509" y="341"/>
                </a:cubicBezTo>
                <a:cubicBezTo>
                  <a:pt x="509" y="341"/>
                  <a:pt x="509" y="341"/>
                  <a:pt x="509" y="341"/>
                </a:cubicBezTo>
                <a:cubicBezTo>
                  <a:pt x="510" y="341"/>
                  <a:pt x="511" y="341"/>
                  <a:pt x="510" y="341"/>
                </a:cubicBezTo>
                <a:cubicBezTo>
                  <a:pt x="509" y="340"/>
                  <a:pt x="507" y="340"/>
                  <a:pt x="506" y="340"/>
                </a:cubicBezTo>
                <a:cubicBezTo>
                  <a:pt x="500" y="337"/>
                  <a:pt x="501" y="336"/>
                  <a:pt x="496" y="334"/>
                </a:cubicBezTo>
                <a:cubicBezTo>
                  <a:pt x="495" y="333"/>
                  <a:pt x="491" y="331"/>
                  <a:pt x="491" y="330"/>
                </a:cubicBezTo>
                <a:cubicBezTo>
                  <a:pt x="500" y="334"/>
                  <a:pt x="508" y="338"/>
                  <a:pt x="514" y="341"/>
                </a:cubicBezTo>
                <a:cubicBezTo>
                  <a:pt x="514" y="342"/>
                  <a:pt x="514" y="342"/>
                  <a:pt x="516" y="343"/>
                </a:cubicBezTo>
                <a:cubicBezTo>
                  <a:pt x="518" y="344"/>
                  <a:pt x="520" y="345"/>
                  <a:pt x="523" y="346"/>
                </a:cubicBezTo>
                <a:cubicBezTo>
                  <a:pt x="522" y="345"/>
                  <a:pt x="521" y="344"/>
                  <a:pt x="519" y="343"/>
                </a:cubicBezTo>
                <a:cubicBezTo>
                  <a:pt x="518" y="342"/>
                  <a:pt x="517" y="342"/>
                  <a:pt x="516" y="342"/>
                </a:cubicBezTo>
                <a:cubicBezTo>
                  <a:pt x="516" y="341"/>
                  <a:pt x="513" y="340"/>
                  <a:pt x="513" y="339"/>
                </a:cubicBezTo>
                <a:cubicBezTo>
                  <a:pt x="514" y="339"/>
                  <a:pt x="515" y="340"/>
                  <a:pt x="517" y="340"/>
                </a:cubicBezTo>
                <a:cubicBezTo>
                  <a:pt x="519" y="341"/>
                  <a:pt x="517" y="340"/>
                  <a:pt x="517" y="339"/>
                </a:cubicBezTo>
                <a:cubicBezTo>
                  <a:pt x="514" y="338"/>
                  <a:pt x="511" y="337"/>
                  <a:pt x="507" y="336"/>
                </a:cubicBezTo>
                <a:cubicBezTo>
                  <a:pt x="505" y="334"/>
                  <a:pt x="501" y="332"/>
                  <a:pt x="496" y="330"/>
                </a:cubicBezTo>
                <a:cubicBezTo>
                  <a:pt x="492" y="328"/>
                  <a:pt x="499" y="328"/>
                  <a:pt x="499" y="327"/>
                </a:cubicBezTo>
                <a:cubicBezTo>
                  <a:pt x="500" y="327"/>
                  <a:pt x="501" y="327"/>
                  <a:pt x="503" y="328"/>
                </a:cubicBezTo>
                <a:cubicBezTo>
                  <a:pt x="507" y="330"/>
                  <a:pt x="511" y="332"/>
                  <a:pt x="513" y="333"/>
                </a:cubicBezTo>
                <a:cubicBezTo>
                  <a:pt x="511" y="334"/>
                  <a:pt x="509" y="333"/>
                  <a:pt x="507" y="332"/>
                </a:cubicBezTo>
                <a:cubicBezTo>
                  <a:pt x="509" y="333"/>
                  <a:pt x="510" y="335"/>
                  <a:pt x="514" y="335"/>
                </a:cubicBezTo>
                <a:cubicBezTo>
                  <a:pt x="517" y="336"/>
                  <a:pt x="514" y="334"/>
                  <a:pt x="515" y="334"/>
                </a:cubicBezTo>
                <a:cubicBezTo>
                  <a:pt x="520" y="335"/>
                  <a:pt x="520" y="335"/>
                  <a:pt x="518" y="333"/>
                </a:cubicBezTo>
                <a:cubicBezTo>
                  <a:pt x="514" y="331"/>
                  <a:pt x="510" y="329"/>
                  <a:pt x="506" y="327"/>
                </a:cubicBezTo>
                <a:cubicBezTo>
                  <a:pt x="505" y="326"/>
                  <a:pt x="501" y="325"/>
                  <a:pt x="502" y="325"/>
                </a:cubicBezTo>
                <a:cubicBezTo>
                  <a:pt x="506" y="325"/>
                  <a:pt x="502" y="324"/>
                  <a:pt x="503" y="323"/>
                </a:cubicBezTo>
                <a:cubicBezTo>
                  <a:pt x="506" y="324"/>
                  <a:pt x="507" y="325"/>
                  <a:pt x="509" y="325"/>
                </a:cubicBezTo>
                <a:cubicBezTo>
                  <a:pt x="515" y="326"/>
                  <a:pt x="516" y="328"/>
                  <a:pt x="523" y="330"/>
                </a:cubicBezTo>
                <a:cubicBezTo>
                  <a:pt x="522" y="329"/>
                  <a:pt x="517" y="328"/>
                  <a:pt x="517" y="327"/>
                </a:cubicBezTo>
                <a:cubicBezTo>
                  <a:pt x="517" y="325"/>
                  <a:pt x="507" y="323"/>
                  <a:pt x="510" y="321"/>
                </a:cubicBezTo>
                <a:cubicBezTo>
                  <a:pt x="511" y="322"/>
                  <a:pt x="512" y="322"/>
                  <a:pt x="513" y="323"/>
                </a:cubicBezTo>
                <a:cubicBezTo>
                  <a:pt x="513" y="324"/>
                  <a:pt x="521" y="326"/>
                  <a:pt x="524" y="328"/>
                </a:cubicBezTo>
                <a:cubicBezTo>
                  <a:pt x="523" y="327"/>
                  <a:pt x="521" y="325"/>
                  <a:pt x="517" y="324"/>
                </a:cubicBezTo>
                <a:cubicBezTo>
                  <a:pt x="513" y="322"/>
                  <a:pt x="509" y="319"/>
                  <a:pt x="504" y="317"/>
                </a:cubicBezTo>
                <a:cubicBezTo>
                  <a:pt x="509" y="319"/>
                  <a:pt x="513" y="320"/>
                  <a:pt x="518" y="322"/>
                </a:cubicBezTo>
                <a:cubicBezTo>
                  <a:pt x="518" y="323"/>
                  <a:pt x="519" y="323"/>
                  <a:pt x="521" y="325"/>
                </a:cubicBezTo>
                <a:cubicBezTo>
                  <a:pt x="523" y="324"/>
                  <a:pt x="523" y="324"/>
                  <a:pt x="521" y="322"/>
                </a:cubicBezTo>
                <a:cubicBezTo>
                  <a:pt x="521" y="322"/>
                  <a:pt x="520" y="322"/>
                  <a:pt x="520" y="321"/>
                </a:cubicBezTo>
                <a:cubicBezTo>
                  <a:pt x="514" y="316"/>
                  <a:pt x="507" y="311"/>
                  <a:pt x="498" y="305"/>
                </a:cubicBezTo>
                <a:cubicBezTo>
                  <a:pt x="499" y="306"/>
                  <a:pt x="500" y="306"/>
                  <a:pt x="500" y="306"/>
                </a:cubicBezTo>
                <a:cubicBezTo>
                  <a:pt x="508" y="311"/>
                  <a:pt x="517" y="315"/>
                  <a:pt x="525" y="320"/>
                </a:cubicBezTo>
                <a:cubicBezTo>
                  <a:pt x="530" y="323"/>
                  <a:pt x="536" y="326"/>
                  <a:pt x="542" y="329"/>
                </a:cubicBezTo>
                <a:cubicBezTo>
                  <a:pt x="542" y="278"/>
                  <a:pt x="542" y="278"/>
                  <a:pt x="542" y="278"/>
                </a:cubicBezTo>
                <a:cubicBezTo>
                  <a:pt x="542" y="277"/>
                  <a:pt x="541" y="277"/>
                  <a:pt x="541" y="277"/>
                </a:cubicBezTo>
                <a:cubicBezTo>
                  <a:pt x="540" y="276"/>
                  <a:pt x="539" y="275"/>
                  <a:pt x="538" y="275"/>
                </a:cubicBezTo>
                <a:cubicBezTo>
                  <a:pt x="538" y="274"/>
                  <a:pt x="537" y="274"/>
                  <a:pt x="536" y="274"/>
                </a:cubicBezTo>
                <a:cubicBezTo>
                  <a:pt x="538" y="273"/>
                  <a:pt x="540" y="273"/>
                  <a:pt x="542" y="274"/>
                </a:cubicBezTo>
                <a:cubicBezTo>
                  <a:pt x="542" y="256"/>
                  <a:pt x="542" y="256"/>
                  <a:pt x="542" y="256"/>
                </a:cubicBezTo>
                <a:cubicBezTo>
                  <a:pt x="542" y="256"/>
                  <a:pt x="542" y="256"/>
                  <a:pt x="542" y="255"/>
                </a:cubicBezTo>
                <a:cubicBezTo>
                  <a:pt x="541" y="255"/>
                  <a:pt x="541" y="254"/>
                  <a:pt x="541" y="254"/>
                </a:cubicBezTo>
                <a:cubicBezTo>
                  <a:pt x="541" y="254"/>
                  <a:pt x="541" y="254"/>
                  <a:pt x="542" y="254"/>
                </a:cubicBezTo>
                <a:cubicBezTo>
                  <a:pt x="542" y="254"/>
                  <a:pt x="542" y="254"/>
                  <a:pt x="542" y="254"/>
                </a:cubicBezTo>
                <a:cubicBezTo>
                  <a:pt x="542" y="237"/>
                  <a:pt x="542" y="237"/>
                  <a:pt x="542" y="237"/>
                </a:cubicBezTo>
                <a:cubicBezTo>
                  <a:pt x="542" y="237"/>
                  <a:pt x="542" y="237"/>
                  <a:pt x="542" y="236"/>
                </a:cubicBezTo>
                <a:cubicBezTo>
                  <a:pt x="542" y="236"/>
                  <a:pt x="542" y="236"/>
                  <a:pt x="542" y="236"/>
                </a:cubicBezTo>
                <a:cubicBezTo>
                  <a:pt x="542" y="207"/>
                  <a:pt x="542" y="207"/>
                  <a:pt x="542" y="207"/>
                </a:cubicBezTo>
                <a:cubicBezTo>
                  <a:pt x="542" y="207"/>
                  <a:pt x="542" y="207"/>
                  <a:pt x="542" y="207"/>
                </a:cubicBezTo>
                <a:cubicBezTo>
                  <a:pt x="542" y="206"/>
                  <a:pt x="542" y="206"/>
                  <a:pt x="542" y="206"/>
                </a:cubicBezTo>
                <a:cubicBezTo>
                  <a:pt x="542" y="206"/>
                  <a:pt x="542" y="206"/>
                  <a:pt x="542" y="206"/>
                </a:cubicBezTo>
                <a:cubicBezTo>
                  <a:pt x="542" y="193"/>
                  <a:pt x="542" y="193"/>
                  <a:pt x="542" y="193"/>
                </a:cubicBezTo>
                <a:cubicBezTo>
                  <a:pt x="542" y="193"/>
                  <a:pt x="542" y="193"/>
                  <a:pt x="542" y="193"/>
                </a:cubicBezTo>
                <a:cubicBezTo>
                  <a:pt x="542" y="192"/>
                  <a:pt x="542" y="192"/>
                  <a:pt x="542" y="192"/>
                </a:cubicBezTo>
                <a:cubicBezTo>
                  <a:pt x="542" y="192"/>
                  <a:pt x="542" y="192"/>
                  <a:pt x="542" y="192"/>
                </a:cubicBezTo>
                <a:cubicBezTo>
                  <a:pt x="542" y="148"/>
                  <a:pt x="542" y="148"/>
                  <a:pt x="542" y="148"/>
                </a:cubicBezTo>
                <a:cubicBezTo>
                  <a:pt x="540" y="147"/>
                  <a:pt x="538" y="146"/>
                  <a:pt x="537" y="145"/>
                </a:cubicBezTo>
                <a:cubicBezTo>
                  <a:pt x="539" y="146"/>
                  <a:pt x="541" y="146"/>
                  <a:pt x="542" y="147"/>
                </a:cubicBezTo>
                <a:cubicBezTo>
                  <a:pt x="542" y="144"/>
                  <a:pt x="542" y="144"/>
                  <a:pt x="542" y="144"/>
                </a:cubicBezTo>
                <a:cubicBezTo>
                  <a:pt x="542" y="144"/>
                  <a:pt x="542" y="144"/>
                  <a:pt x="542" y="144"/>
                </a:cubicBezTo>
                <a:cubicBezTo>
                  <a:pt x="542" y="144"/>
                  <a:pt x="542" y="144"/>
                  <a:pt x="542" y="144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07050F-4897-43A1-9C9F-4B5D554B8E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91144" y="1887039"/>
            <a:ext cx="8056217" cy="3212161"/>
          </a:xfrm>
        </p:spPr>
        <p:txBody>
          <a:bodyPr/>
          <a:lstStyle/>
          <a:p>
            <a:r>
              <a:rPr lang="en-US" sz="7200" b="1" dirty="0">
                <a:solidFill>
                  <a:schemeClr val="bg1"/>
                </a:solidFill>
                <a:latin typeface="Helvectia"/>
                <a:cs typeface="Times New Roman" panose="02020603050405020304" pitchFamily="18" charset="0"/>
              </a:rPr>
              <a:t>Stock Trading For Absolute</a:t>
            </a:r>
          </a:p>
          <a:p>
            <a:r>
              <a:rPr lang="en-US" sz="7200" b="1" dirty="0">
                <a:solidFill>
                  <a:schemeClr val="bg1"/>
                </a:solidFill>
                <a:latin typeface="Helvectia"/>
                <a:cs typeface="Times New Roman" panose="02020603050405020304" pitchFamily="18" charset="0"/>
              </a:rPr>
              <a:t>Beginners</a:t>
            </a:r>
          </a:p>
        </p:txBody>
      </p:sp>
    </p:spTree>
    <p:extLst>
      <p:ext uri="{BB962C8B-B14F-4D97-AF65-F5344CB8AC3E}">
        <p14:creationId xmlns:p14="http://schemas.microsoft.com/office/powerpoint/2010/main" val="2786191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1F799196-B236-41B2-A917-E8D594BD7B4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Helvectia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793999" y="360971"/>
            <a:ext cx="7717073" cy="646331"/>
          </a:xfrm>
        </p:spPr>
        <p:txBody>
          <a:bodyPr/>
          <a:lstStyle/>
          <a:p>
            <a:r>
              <a:rPr lang="en-US" sz="4000" b="1" dirty="0">
                <a:solidFill>
                  <a:schemeClr val="bg1"/>
                </a:solidFill>
                <a:latin typeface="Helvectia"/>
              </a:rPr>
              <a:t>Introduction of The Instructor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6E70-9524-410D-AE9B-78D656EAA14D}" type="slidenum">
              <a:rPr lang="en-US" smtClean="0">
                <a:solidFill>
                  <a:schemeClr val="bg1"/>
                </a:solidFill>
              </a:rPr>
              <a:pPr/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09601" y="1335315"/>
            <a:ext cx="11666050" cy="4826918"/>
            <a:chOff x="-14513" y="1790845"/>
            <a:chExt cx="10565087" cy="4371387"/>
          </a:xfrm>
        </p:grpSpPr>
        <p:sp>
          <p:nvSpPr>
            <p:cNvPr id="5" name="Rectangle 4"/>
            <p:cNvSpPr/>
            <p:nvPr/>
          </p:nvSpPr>
          <p:spPr>
            <a:xfrm>
              <a:off x="2586038" y="3176048"/>
              <a:ext cx="7888782" cy="13114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064000" y="1790845"/>
              <a:ext cx="6410820" cy="1311490"/>
            </a:xfrm>
            <a:prstGeom prst="rect">
              <a:avLst/>
            </a:prstGeom>
            <a:solidFill>
              <a:srgbClr val="D63E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49349" y="4552718"/>
              <a:ext cx="9325470" cy="13114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1125841" y="1790845"/>
              <a:ext cx="5886880" cy="4371387"/>
            </a:xfrm>
            <a:custGeom>
              <a:avLst/>
              <a:gdLst>
                <a:gd name="T0" fmla="*/ 835 w 1670"/>
                <a:gd name="T1" fmla="*/ 0 h 1106"/>
                <a:gd name="T2" fmla="*/ 1670 w 1670"/>
                <a:gd name="T3" fmla="*/ 1106 h 1106"/>
                <a:gd name="T4" fmla="*/ 835 w 1670"/>
                <a:gd name="T5" fmla="*/ 1106 h 1106"/>
                <a:gd name="T6" fmla="*/ 835 w 1670"/>
                <a:gd name="T7" fmla="*/ 1106 h 1106"/>
                <a:gd name="T8" fmla="*/ 0 w 1670"/>
                <a:gd name="T9" fmla="*/ 1106 h 1106"/>
                <a:gd name="T10" fmla="*/ 835 w 1670"/>
                <a:gd name="T11" fmla="*/ 0 h 1106"/>
                <a:gd name="T12" fmla="*/ 835 w 1670"/>
                <a:gd name="T13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0" h="1106">
                  <a:moveTo>
                    <a:pt x="835" y="0"/>
                  </a:moveTo>
                  <a:lnTo>
                    <a:pt x="1670" y="1106"/>
                  </a:lnTo>
                  <a:lnTo>
                    <a:pt x="835" y="1106"/>
                  </a:lnTo>
                  <a:lnTo>
                    <a:pt x="835" y="1106"/>
                  </a:lnTo>
                  <a:lnTo>
                    <a:pt x="0" y="1106"/>
                  </a:lnTo>
                  <a:lnTo>
                    <a:pt x="835" y="0"/>
                  </a:lnTo>
                  <a:lnTo>
                    <a:pt x="835" y="0"/>
                  </a:lnTo>
                  <a:close/>
                </a:path>
              </a:pathLst>
            </a:custGeom>
            <a:solidFill>
              <a:srgbClr val="E2583D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9" name="Isosceles Triangle 8"/>
            <p:cNvSpPr/>
            <p:nvPr/>
          </p:nvSpPr>
          <p:spPr>
            <a:xfrm>
              <a:off x="463713" y="3176048"/>
              <a:ext cx="4244629" cy="2986184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-14513" y="4552718"/>
              <a:ext cx="2325914" cy="1609514"/>
            </a:xfrm>
            <a:custGeom>
              <a:avLst/>
              <a:gdLst>
                <a:gd name="T0" fmla="*/ 835 w 1670"/>
                <a:gd name="T1" fmla="*/ 0 h 1106"/>
                <a:gd name="T2" fmla="*/ 1670 w 1670"/>
                <a:gd name="T3" fmla="*/ 1106 h 1106"/>
                <a:gd name="T4" fmla="*/ 835 w 1670"/>
                <a:gd name="T5" fmla="*/ 1106 h 1106"/>
                <a:gd name="T6" fmla="*/ 835 w 1670"/>
                <a:gd name="T7" fmla="*/ 1106 h 1106"/>
                <a:gd name="T8" fmla="*/ 0 w 1670"/>
                <a:gd name="T9" fmla="*/ 1106 h 1106"/>
                <a:gd name="T10" fmla="*/ 835 w 1670"/>
                <a:gd name="T11" fmla="*/ 0 h 1106"/>
                <a:gd name="T12" fmla="*/ 835 w 1670"/>
                <a:gd name="T13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0" h="1106">
                  <a:moveTo>
                    <a:pt x="835" y="0"/>
                  </a:moveTo>
                  <a:lnTo>
                    <a:pt x="1670" y="1106"/>
                  </a:lnTo>
                  <a:lnTo>
                    <a:pt x="835" y="1106"/>
                  </a:lnTo>
                  <a:lnTo>
                    <a:pt x="835" y="1106"/>
                  </a:lnTo>
                  <a:lnTo>
                    <a:pt x="0" y="1106"/>
                  </a:lnTo>
                  <a:lnTo>
                    <a:pt x="835" y="0"/>
                  </a:lnTo>
                  <a:lnTo>
                    <a:pt x="8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2444028" y="3770954"/>
              <a:ext cx="283999" cy="285493"/>
              <a:chOff x="1547813" y="3240088"/>
              <a:chExt cx="301626" cy="303213"/>
            </a:xfrm>
            <a:solidFill>
              <a:schemeClr val="bg1"/>
            </a:solidFill>
          </p:grpSpPr>
          <p:sp>
            <p:nvSpPr>
              <p:cNvPr id="12" name="Freeform 61"/>
              <p:cNvSpPr>
                <a:spLocks noEditPoints="1"/>
              </p:cNvSpPr>
              <p:nvPr/>
            </p:nvSpPr>
            <p:spPr bwMode="auto">
              <a:xfrm>
                <a:off x="1611313" y="3392488"/>
                <a:ext cx="85725" cy="87313"/>
              </a:xfrm>
              <a:custGeom>
                <a:avLst/>
                <a:gdLst>
                  <a:gd name="T0" fmla="*/ 92 w 218"/>
                  <a:gd name="T1" fmla="*/ 191 h 219"/>
                  <a:gd name="T2" fmla="*/ 70 w 218"/>
                  <a:gd name="T3" fmla="*/ 183 h 219"/>
                  <a:gd name="T4" fmla="*/ 50 w 218"/>
                  <a:gd name="T5" fmla="*/ 168 h 219"/>
                  <a:gd name="T6" fmla="*/ 35 w 218"/>
                  <a:gd name="T7" fmla="*/ 149 h 219"/>
                  <a:gd name="T8" fmla="*/ 27 w 218"/>
                  <a:gd name="T9" fmla="*/ 125 h 219"/>
                  <a:gd name="T10" fmla="*/ 26 w 218"/>
                  <a:gd name="T11" fmla="*/ 101 h 219"/>
                  <a:gd name="T12" fmla="*/ 32 w 218"/>
                  <a:gd name="T13" fmla="*/ 77 h 219"/>
                  <a:gd name="T14" fmla="*/ 45 w 218"/>
                  <a:gd name="T15" fmla="*/ 56 h 219"/>
                  <a:gd name="T16" fmla="*/ 62 w 218"/>
                  <a:gd name="T17" fmla="*/ 40 h 219"/>
                  <a:gd name="T18" fmla="*/ 85 w 218"/>
                  <a:gd name="T19" fmla="*/ 29 h 219"/>
                  <a:gd name="T20" fmla="*/ 109 w 218"/>
                  <a:gd name="T21" fmla="*/ 26 h 219"/>
                  <a:gd name="T22" fmla="*/ 134 w 218"/>
                  <a:gd name="T23" fmla="*/ 29 h 219"/>
                  <a:gd name="T24" fmla="*/ 155 w 218"/>
                  <a:gd name="T25" fmla="*/ 40 h 219"/>
                  <a:gd name="T26" fmla="*/ 174 w 218"/>
                  <a:gd name="T27" fmla="*/ 56 h 219"/>
                  <a:gd name="T28" fmla="*/ 186 w 218"/>
                  <a:gd name="T29" fmla="*/ 77 h 219"/>
                  <a:gd name="T30" fmla="*/ 192 w 218"/>
                  <a:gd name="T31" fmla="*/ 101 h 219"/>
                  <a:gd name="T32" fmla="*/ 191 w 218"/>
                  <a:gd name="T33" fmla="*/ 125 h 219"/>
                  <a:gd name="T34" fmla="*/ 182 w 218"/>
                  <a:gd name="T35" fmla="*/ 149 h 219"/>
                  <a:gd name="T36" fmla="*/ 168 w 218"/>
                  <a:gd name="T37" fmla="*/ 168 h 219"/>
                  <a:gd name="T38" fmla="*/ 149 w 218"/>
                  <a:gd name="T39" fmla="*/ 183 h 219"/>
                  <a:gd name="T40" fmla="*/ 125 w 218"/>
                  <a:gd name="T41" fmla="*/ 191 h 219"/>
                  <a:gd name="T42" fmla="*/ 109 w 218"/>
                  <a:gd name="T43" fmla="*/ 0 h 219"/>
                  <a:gd name="T44" fmla="*/ 77 w 218"/>
                  <a:gd name="T45" fmla="*/ 4 h 219"/>
                  <a:gd name="T46" fmla="*/ 48 w 218"/>
                  <a:gd name="T47" fmla="*/ 18 h 219"/>
                  <a:gd name="T48" fmla="*/ 25 w 218"/>
                  <a:gd name="T49" fmla="*/ 40 h 219"/>
                  <a:gd name="T50" fmla="*/ 8 w 218"/>
                  <a:gd name="T51" fmla="*/ 66 h 219"/>
                  <a:gd name="T52" fmla="*/ 1 w 218"/>
                  <a:gd name="T53" fmla="*/ 98 h 219"/>
                  <a:gd name="T54" fmla="*/ 2 w 218"/>
                  <a:gd name="T55" fmla="*/ 131 h 219"/>
                  <a:gd name="T56" fmla="*/ 13 w 218"/>
                  <a:gd name="T57" fmla="*/ 161 h 219"/>
                  <a:gd name="T58" fmla="*/ 32 w 218"/>
                  <a:gd name="T59" fmla="*/ 187 h 219"/>
                  <a:gd name="T60" fmla="*/ 57 w 218"/>
                  <a:gd name="T61" fmla="*/ 205 h 219"/>
                  <a:gd name="T62" fmla="*/ 87 w 218"/>
                  <a:gd name="T63" fmla="*/ 217 h 219"/>
                  <a:gd name="T64" fmla="*/ 120 w 218"/>
                  <a:gd name="T65" fmla="*/ 218 h 219"/>
                  <a:gd name="T66" fmla="*/ 151 w 218"/>
                  <a:gd name="T67" fmla="*/ 210 h 219"/>
                  <a:gd name="T68" fmla="*/ 178 w 218"/>
                  <a:gd name="T69" fmla="*/ 193 h 219"/>
                  <a:gd name="T70" fmla="*/ 200 w 218"/>
                  <a:gd name="T71" fmla="*/ 171 h 219"/>
                  <a:gd name="T72" fmla="*/ 213 w 218"/>
                  <a:gd name="T73" fmla="*/ 142 h 219"/>
                  <a:gd name="T74" fmla="*/ 218 w 218"/>
                  <a:gd name="T75" fmla="*/ 109 h 219"/>
                  <a:gd name="T76" fmla="*/ 213 w 218"/>
                  <a:gd name="T77" fmla="*/ 77 h 219"/>
                  <a:gd name="T78" fmla="*/ 200 w 218"/>
                  <a:gd name="T79" fmla="*/ 48 h 219"/>
                  <a:gd name="T80" fmla="*/ 178 w 218"/>
                  <a:gd name="T81" fmla="*/ 25 h 219"/>
                  <a:gd name="T82" fmla="*/ 151 w 218"/>
                  <a:gd name="T83" fmla="*/ 8 h 219"/>
                  <a:gd name="T84" fmla="*/ 120 w 218"/>
                  <a:gd name="T85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8" h="219">
                    <a:moveTo>
                      <a:pt x="109" y="193"/>
                    </a:moveTo>
                    <a:lnTo>
                      <a:pt x="101" y="193"/>
                    </a:lnTo>
                    <a:lnTo>
                      <a:pt x="92" y="191"/>
                    </a:lnTo>
                    <a:lnTo>
                      <a:pt x="85" y="190"/>
                    </a:lnTo>
                    <a:lnTo>
                      <a:pt x="76" y="187"/>
                    </a:lnTo>
                    <a:lnTo>
                      <a:pt x="70" y="183"/>
                    </a:lnTo>
                    <a:lnTo>
                      <a:pt x="62" y="179"/>
                    </a:lnTo>
                    <a:lnTo>
                      <a:pt x="56" y="174"/>
                    </a:lnTo>
                    <a:lnTo>
                      <a:pt x="50" y="168"/>
                    </a:lnTo>
                    <a:lnTo>
                      <a:pt x="45" y="162"/>
                    </a:lnTo>
                    <a:lnTo>
                      <a:pt x="40" y="156"/>
                    </a:lnTo>
                    <a:lnTo>
                      <a:pt x="35" y="149"/>
                    </a:lnTo>
                    <a:lnTo>
                      <a:pt x="32" y="142"/>
                    </a:lnTo>
                    <a:lnTo>
                      <a:pt x="29" y="134"/>
                    </a:lnTo>
                    <a:lnTo>
                      <a:pt x="27" y="125"/>
                    </a:lnTo>
                    <a:lnTo>
                      <a:pt x="26" y="118"/>
                    </a:lnTo>
                    <a:lnTo>
                      <a:pt x="26" y="109"/>
                    </a:lnTo>
                    <a:lnTo>
                      <a:pt x="26" y="101"/>
                    </a:lnTo>
                    <a:lnTo>
                      <a:pt x="27" y="92"/>
                    </a:lnTo>
                    <a:lnTo>
                      <a:pt x="29" y="85"/>
                    </a:lnTo>
                    <a:lnTo>
                      <a:pt x="32" y="77"/>
                    </a:lnTo>
                    <a:lnTo>
                      <a:pt x="35" y="70"/>
                    </a:lnTo>
                    <a:lnTo>
                      <a:pt x="40" y="62"/>
                    </a:lnTo>
                    <a:lnTo>
                      <a:pt x="45" y="56"/>
                    </a:lnTo>
                    <a:lnTo>
                      <a:pt x="50" y="50"/>
                    </a:lnTo>
                    <a:lnTo>
                      <a:pt x="56" y="45"/>
                    </a:lnTo>
                    <a:lnTo>
                      <a:pt x="62" y="40"/>
                    </a:lnTo>
                    <a:lnTo>
                      <a:pt x="70" y="35"/>
                    </a:lnTo>
                    <a:lnTo>
                      <a:pt x="76" y="32"/>
                    </a:lnTo>
                    <a:lnTo>
                      <a:pt x="85" y="29"/>
                    </a:lnTo>
                    <a:lnTo>
                      <a:pt x="92" y="27"/>
                    </a:lnTo>
                    <a:lnTo>
                      <a:pt x="101" y="26"/>
                    </a:lnTo>
                    <a:lnTo>
                      <a:pt x="109" y="26"/>
                    </a:lnTo>
                    <a:lnTo>
                      <a:pt x="118" y="26"/>
                    </a:lnTo>
                    <a:lnTo>
                      <a:pt x="125" y="27"/>
                    </a:lnTo>
                    <a:lnTo>
                      <a:pt x="134" y="29"/>
                    </a:lnTo>
                    <a:lnTo>
                      <a:pt x="142" y="32"/>
                    </a:lnTo>
                    <a:lnTo>
                      <a:pt x="149" y="35"/>
                    </a:lnTo>
                    <a:lnTo>
                      <a:pt x="155" y="40"/>
                    </a:lnTo>
                    <a:lnTo>
                      <a:pt x="162" y="45"/>
                    </a:lnTo>
                    <a:lnTo>
                      <a:pt x="168" y="50"/>
                    </a:lnTo>
                    <a:lnTo>
                      <a:pt x="174" y="56"/>
                    </a:lnTo>
                    <a:lnTo>
                      <a:pt x="178" y="62"/>
                    </a:lnTo>
                    <a:lnTo>
                      <a:pt x="182" y="70"/>
                    </a:lnTo>
                    <a:lnTo>
                      <a:pt x="186" y="77"/>
                    </a:lnTo>
                    <a:lnTo>
                      <a:pt x="189" y="85"/>
                    </a:lnTo>
                    <a:lnTo>
                      <a:pt x="191" y="92"/>
                    </a:lnTo>
                    <a:lnTo>
                      <a:pt x="192" y="101"/>
                    </a:lnTo>
                    <a:lnTo>
                      <a:pt x="193" y="109"/>
                    </a:lnTo>
                    <a:lnTo>
                      <a:pt x="192" y="118"/>
                    </a:lnTo>
                    <a:lnTo>
                      <a:pt x="191" y="125"/>
                    </a:lnTo>
                    <a:lnTo>
                      <a:pt x="189" y="134"/>
                    </a:lnTo>
                    <a:lnTo>
                      <a:pt x="186" y="142"/>
                    </a:lnTo>
                    <a:lnTo>
                      <a:pt x="182" y="149"/>
                    </a:lnTo>
                    <a:lnTo>
                      <a:pt x="178" y="156"/>
                    </a:lnTo>
                    <a:lnTo>
                      <a:pt x="174" y="162"/>
                    </a:lnTo>
                    <a:lnTo>
                      <a:pt x="168" y="168"/>
                    </a:lnTo>
                    <a:lnTo>
                      <a:pt x="162" y="174"/>
                    </a:lnTo>
                    <a:lnTo>
                      <a:pt x="155" y="179"/>
                    </a:lnTo>
                    <a:lnTo>
                      <a:pt x="149" y="183"/>
                    </a:lnTo>
                    <a:lnTo>
                      <a:pt x="142" y="187"/>
                    </a:lnTo>
                    <a:lnTo>
                      <a:pt x="134" y="190"/>
                    </a:lnTo>
                    <a:lnTo>
                      <a:pt x="125" y="191"/>
                    </a:lnTo>
                    <a:lnTo>
                      <a:pt x="118" y="193"/>
                    </a:lnTo>
                    <a:lnTo>
                      <a:pt x="109" y="193"/>
                    </a:lnTo>
                    <a:close/>
                    <a:moveTo>
                      <a:pt x="109" y="0"/>
                    </a:moveTo>
                    <a:lnTo>
                      <a:pt x="98" y="0"/>
                    </a:lnTo>
                    <a:lnTo>
                      <a:pt x="87" y="2"/>
                    </a:lnTo>
                    <a:lnTo>
                      <a:pt x="77" y="4"/>
                    </a:lnTo>
                    <a:lnTo>
                      <a:pt x="66" y="8"/>
                    </a:lnTo>
                    <a:lnTo>
                      <a:pt x="57" y="13"/>
                    </a:lnTo>
                    <a:lnTo>
                      <a:pt x="48" y="18"/>
                    </a:lnTo>
                    <a:lnTo>
                      <a:pt x="40" y="25"/>
                    </a:lnTo>
                    <a:lnTo>
                      <a:pt x="32" y="32"/>
                    </a:lnTo>
                    <a:lnTo>
                      <a:pt x="25" y="40"/>
                    </a:lnTo>
                    <a:lnTo>
                      <a:pt x="19" y="48"/>
                    </a:lnTo>
                    <a:lnTo>
                      <a:pt x="13" y="57"/>
                    </a:lnTo>
                    <a:lnTo>
                      <a:pt x="8" y="66"/>
                    </a:lnTo>
                    <a:lnTo>
                      <a:pt x="5" y="77"/>
                    </a:lnTo>
                    <a:lnTo>
                      <a:pt x="2" y="87"/>
                    </a:lnTo>
                    <a:lnTo>
                      <a:pt x="1" y="98"/>
                    </a:lnTo>
                    <a:lnTo>
                      <a:pt x="0" y="109"/>
                    </a:lnTo>
                    <a:lnTo>
                      <a:pt x="1" y="120"/>
                    </a:lnTo>
                    <a:lnTo>
                      <a:pt x="2" y="131"/>
                    </a:lnTo>
                    <a:lnTo>
                      <a:pt x="5" y="142"/>
                    </a:lnTo>
                    <a:lnTo>
                      <a:pt x="8" y="151"/>
                    </a:lnTo>
                    <a:lnTo>
                      <a:pt x="13" y="161"/>
                    </a:lnTo>
                    <a:lnTo>
                      <a:pt x="19" y="171"/>
                    </a:lnTo>
                    <a:lnTo>
                      <a:pt x="25" y="178"/>
                    </a:lnTo>
                    <a:lnTo>
                      <a:pt x="32" y="187"/>
                    </a:lnTo>
                    <a:lnTo>
                      <a:pt x="40" y="193"/>
                    </a:lnTo>
                    <a:lnTo>
                      <a:pt x="48" y="200"/>
                    </a:lnTo>
                    <a:lnTo>
                      <a:pt x="57" y="205"/>
                    </a:lnTo>
                    <a:lnTo>
                      <a:pt x="66" y="210"/>
                    </a:lnTo>
                    <a:lnTo>
                      <a:pt x="77" y="214"/>
                    </a:lnTo>
                    <a:lnTo>
                      <a:pt x="87" y="217"/>
                    </a:lnTo>
                    <a:lnTo>
                      <a:pt x="98" y="218"/>
                    </a:lnTo>
                    <a:lnTo>
                      <a:pt x="109" y="219"/>
                    </a:lnTo>
                    <a:lnTo>
                      <a:pt x="120" y="218"/>
                    </a:lnTo>
                    <a:lnTo>
                      <a:pt x="131" y="217"/>
                    </a:lnTo>
                    <a:lnTo>
                      <a:pt x="142" y="214"/>
                    </a:lnTo>
                    <a:lnTo>
                      <a:pt x="151" y="210"/>
                    </a:lnTo>
                    <a:lnTo>
                      <a:pt x="161" y="205"/>
                    </a:lnTo>
                    <a:lnTo>
                      <a:pt x="169" y="200"/>
                    </a:lnTo>
                    <a:lnTo>
                      <a:pt x="178" y="193"/>
                    </a:lnTo>
                    <a:lnTo>
                      <a:pt x="187" y="187"/>
                    </a:lnTo>
                    <a:lnTo>
                      <a:pt x="193" y="178"/>
                    </a:lnTo>
                    <a:lnTo>
                      <a:pt x="200" y="171"/>
                    </a:lnTo>
                    <a:lnTo>
                      <a:pt x="205" y="161"/>
                    </a:lnTo>
                    <a:lnTo>
                      <a:pt x="209" y="151"/>
                    </a:lnTo>
                    <a:lnTo>
                      <a:pt x="213" y="142"/>
                    </a:lnTo>
                    <a:lnTo>
                      <a:pt x="216" y="131"/>
                    </a:lnTo>
                    <a:lnTo>
                      <a:pt x="218" y="120"/>
                    </a:lnTo>
                    <a:lnTo>
                      <a:pt x="218" y="109"/>
                    </a:lnTo>
                    <a:lnTo>
                      <a:pt x="218" y="98"/>
                    </a:lnTo>
                    <a:lnTo>
                      <a:pt x="216" y="87"/>
                    </a:lnTo>
                    <a:lnTo>
                      <a:pt x="213" y="77"/>
                    </a:lnTo>
                    <a:lnTo>
                      <a:pt x="209" y="66"/>
                    </a:lnTo>
                    <a:lnTo>
                      <a:pt x="205" y="57"/>
                    </a:lnTo>
                    <a:lnTo>
                      <a:pt x="200" y="48"/>
                    </a:lnTo>
                    <a:lnTo>
                      <a:pt x="193" y="40"/>
                    </a:lnTo>
                    <a:lnTo>
                      <a:pt x="187" y="32"/>
                    </a:lnTo>
                    <a:lnTo>
                      <a:pt x="178" y="25"/>
                    </a:lnTo>
                    <a:lnTo>
                      <a:pt x="169" y="18"/>
                    </a:lnTo>
                    <a:lnTo>
                      <a:pt x="161" y="13"/>
                    </a:lnTo>
                    <a:lnTo>
                      <a:pt x="151" y="8"/>
                    </a:lnTo>
                    <a:lnTo>
                      <a:pt x="142" y="4"/>
                    </a:lnTo>
                    <a:lnTo>
                      <a:pt x="131" y="2"/>
                    </a:lnTo>
                    <a:lnTo>
                      <a:pt x="120" y="0"/>
                    </a:lnTo>
                    <a:lnTo>
                      <a:pt x="10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endParaRPr>
              </a:p>
            </p:txBody>
          </p:sp>
          <p:sp>
            <p:nvSpPr>
              <p:cNvPr id="13" name="Freeform 62"/>
              <p:cNvSpPr>
                <a:spLocks noEditPoints="1"/>
              </p:cNvSpPr>
              <p:nvPr/>
            </p:nvSpPr>
            <p:spPr bwMode="auto">
              <a:xfrm>
                <a:off x="1763713" y="3278188"/>
                <a:ext cx="49213" cy="47625"/>
              </a:xfrm>
              <a:custGeom>
                <a:avLst/>
                <a:gdLst>
                  <a:gd name="T0" fmla="*/ 54 w 122"/>
                  <a:gd name="T1" fmla="*/ 96 h 121"/>
                  <a:gd name="T2" fmla="*/ 41 w 122"/>
                  <a:gd name="T3" fmla="*/ 90 h 121"/>
                  <a:gd name="T4" fmla="*/ 31 w 122"/>
                  <a:gd name="T5" fmla="*/ 81 h 121"/>
                  <a:gd name="T6" fmla="*/ 26 w 122"/>
                  <a:gd name="T7" fmla="*/ 68 h 121"/>
                  <a:gd name="T8" fmla="*/ 26 w 122"/>
                  <a:gd name="T9" fmla="*/ 54 h 121"/>
                  <a:gd name="T10" fmla="*/ 31 w 122"/>
                  <a:gd name="T11" fmla="*/ 41 h 121"/>
                  <a:gd name="T12" fmla="*/ 41 w 122"/>
                  <a:gd name="T13" fmla="*/ 31 h 121"/>
                  <a:gd name="T14" fmla="*/ 54 w 122"/>
                  <a:gd name="T15" fmla="*/ 26 h 121"/>
                  <a:gd name="T16" fmla="*/ 68 w 122"/>
                  <a:gd name="T17" fmla="*/ 26 h 121"/>
                  <a:gd name="T18" fmla="*/ 81 w 122"/>
                  <a:gd name="T19" fmla="*/ 31 h 121"/>
                  <a:gd name="T20" fmla="*/ 90 w 122"/>
                  <a:gd name="T21" fmla="*/ 41 h 121"/>
                  <a:gd name="T22" fmla="*/ 96 w 122"/>
                  <a:gd name="T23" fmla="*/ 54 h 121"/>
                  <a:gd name="T24" fmla="*/ 96 w 122"/>
                  <a:gd name="T25" fmla="*/ 68 h 121"/>
                  <a:gd name="T26" fmla="*/ 90 w 122"/>
                  <a:gd name="T27" fmla="*/ 81 h 121"/>
                  <a:gd name="T28" fmla="*/ 81 w 122"/>
                  <a:gd name="T29" fmla="*/ 90 h 121"/>
                  <a:gd name="T30" fmla="*/ 68 w 122"/>
                  <a:gd name="T31" fmla="*/ 96 h 121"/>
                  <a:gd name="T32" fmla="*/ 61 w 122"/>
                  <a:gd name="T33" fmla="*/ 0 h 121"/>
                  <a:gd name="T34" fmla="*/ 49 w 122"/>
                  <a:gd name="T35" fmla="*/ 1 h 121"/>
                  <a:gd name="T36" fmla="*/ 38 w 122"/>
                  <a:gd name="T37" fmla="*/ 4 h 121"/>
                  <a:gd name="T38" fmla="*/ 27 w 122"/>
                  <a:gd name="T39" fmla="*/ 11 h 121"/>
                  <a:gd name="T40" fmla="*/ 19 w 122"/>
                  <a:gd name="T41" fmla="*/ 18 h 121"/>
                  <a:gd name="T42" fmla="*/ 11 w 122"/>
                  <a:gd name="T43" fmla="*/ 27 h 121"/>
                  <a:gd name="T44" fmla="*/ 5 w 122"/>
                  <a:gd name="T45" fmla="*/ 38 h 121"/>
                  <a:gd name="T46" fmla="*/ 1 w 122"/>
                  <a:gd name="T47" fmla="*/ 48 h 121"/>
                  <a:gd name="T48" fmla="*/ 0 w 122"/>
                  <a:gd name="T49" fmla="*/ 61 h 121"/>
                  <a:gd name="T50" fmla="*/ 1 w 122"/>
                  <a:gd name="T51" fmla="*/ 73 h 121"/>
                  <a:gd name="T52" fmla="*/ 5 w 122"/>
                  <a:gd name="T53" fmla="*/ 85 h 121"/>
                  <a:gd name="T54" fmla="*/ 11 w 122"/>
                  <a:gd name="T55" fmla="*/ 96 h 121"/>
                  <a:gd name="T56" fmla="*/ 19 w 122"/>
                  <a:gd name="T57" fmla="*/ 104 h 121"/>
                  <a:gd name="T58" fmla="*/ 27 w 122"/>
                  <a:gd name="T59" fmla="*/ 112 h 121"/>
                  <a:gd name="T60" fmla="*/ 38 w 122"/>
                  <a:gd name="T61" fmla="*/ 117 h 121"/>
                  <a:gd name="T62" fmla="*/ 49 w 122"/>
                  <a:gd name="T63" fmla="*/ 120 h 121"/>
                  <a:gd name="T64" fmla="*/ 61 w 122"/>
                  <a:gd name="T65" fmla="*/ 121 h 121"/>
                  <a:gd name="T66" fmla="*/ 73 w 122"/>
                  <a:gd name="T67" fmla="*/ 120 h 121"/>
                  <a:gd name="T68" fmla="*/ 85 w 122"/>
                  <a:gd name="T69" fmla="*/ 117 h 121"/>
                  <a:gd name="T70" fmla="*/ 95 w 122"/>
                  <a:gd name="T71" fmla="*/ 112 h 121"/>
                  <a:gd name="T72" fmla="*/ 104 w 122"/>
                  <a:gd name="T73" fmla="*/ 104 h 121"/>
                  <a:gd name="T74" fmla="*/ 112 w 122"/>
                  <a:gd name="T75" fmla="*/ 96 h 121"/>
                  <a:gd name="T76" fmla="*/ 117 w 122"/>
                  <a:gd name="T77" fmla="*/ 85 h 121"/>
                  <a:gd name="T78" fmla="*/ 121 w 122"/>
                  <a:gd name="T79" fmla="*/ 73 h 121"/>
                  <a:gd name="T80" fmla="*/ 122 w 122"/>
                  <a:gd name="T81" fmla="*/ 61 h 121"/>
                  <a:gd name="T82" fmla="*/ 121 w 122"/>
                  <a:gd name="T83" fmla="*/ 48 h 121"/>
                  <a:gd name="T84" fmla="*/ 117 w 122"/>
                  <a:gd name="T85" fmla="*/ 38 h 121"/>
                  <a:gd name="T86" fmla="*/ 112 w 122"/>
                  <a:gd name="T87" fmla="*/ 27 h 121"/>
                  <a:gd name="T88" fmla="*/ 104 w 122"/>
                  <a:gd name="T89" fmla="*/ 18 h 121"/>
                  <a:gd name="T90" fmla="*/ 95 w 122"/>
                  <a:gd name="T91" fmla="*/ 11 h 121"/>
                  <a:gd name="T92" fmla="*/ 85 w 122"/>
                  <a:gd name="T93" fmla="*/ 4 h 121"/>
                  <a:gd name="T94" fmla="*/ 73 w 122"/>
                  <a:gd name="T95" fmla="*/ 1 h 121"/>
                  <a:gd name="T96" fmla="*/ 61 w 122"/>
                  <a:gd name="T9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2" h="121">
                    <a:moveTo>
                      <a:pt x="61" y="97"/>
                    </a:moveTo>
                    <a:lnTo>
                      <a:pt x="54" y="96"/>
                    </a:lnTo>
                    <a:lnTo>
                      <a:pt x="47" y="93"/>
                    </a:lnTo>
                    <a:lnTo>
                      <a:pt x="41" y="90"/>
                    </a:lnTo>
                    <a:lnTo>
                      <a:pt x="36" y="86"/>
                    </a:lnTo>
                    <a:lnTo>
                      <a:pt x="31" y="81"/>
                    </a:lnTo>
                    <a:lnTo>
                      <a:pt x="28" y="75"/>
                    </a:lnTo>
                    <a:lnTo>
                      <a:pt x="26" y="68"/>
                    </a:lnTo>
                    <a:lnTo>
                      <a:pt x="26" y="61"/>
                    </a:lnTo>
                    <a:lnTo>
                      <a:pt x="26" y="54"/>
                    </a:lnTo>
                    <a:lnTo>
                      <a:pt x="28" y="47"/>
                    </a:lnTo>
                    <a:lnTo>
                      <a:pt x="31" y="41"/>
                    </a:lnTo>
                    <a:lnTo>
                      <a:pt x="36" y="35"/>
                    </a:lnTo>
                    <a:lnTo>
                      <a:pt x="41" y="31"/>
                    </a:lnTo>
                    <a:lnTo>
                      <a:pt x="47" y="28"/>
                    </a:lnTo>
                    <a:lnTo>
                      <a:pt x="54" y="26"/>
                    </a:lnTo>
                    <a:lnTo>
                      <a:pt x="61" y="25"/>
                    </a:lnTo>
                    <a:lnTo>
                      <a:pt x="68" y="26"/>
                    </a:lnTo>
                    <a:lnTo>
                      <a:pt x="75" y="28"/>
                    </a:lnTo>
                    <a:lnTo>
                      <a:pt x="81" y="31"/>
                    </a:lnTo>
                    <a:lnTo>
                      <a:pt x="86" y="35"/>
                    </a:lnTo>
                    <a:lnTo>
                      <a:pt x="90" y="41"/>
                    </a:lnTo>
                    <a:lnTo>
                      <a:pt x="94" y="47"/>
                    </a:lnTo>
                    <a:lnTo>
                      <a:pt x="96" y="54"/>
                    </a:lnTo>
                    <a:lnTo>
                      <a:pt x="97" y="61"/>
                    </a:lnTo>
                    <a:lnTo>
                      <a:pt x="96" y="68"/>
                    </a:lnTo>
                    <a:lnTo>
                      <a:pt x="94" y="75"/>
                    </a:lnTo>
                    <a:lnTo>
                      <a:pt x="90" y="81"/>
                    </a:lnTo>
                    <a:lnTo>
                      <a:pt x="86" y="86"/>
                    </a:lnTo>
                    <a:lnTo>
                      <a:pt x="81" y="90"/>
                    </a:lnTo>
                    <a:lnTo>
                      <a:pt x="75" y="93"/>
                    </a:lnTo>
                    <a:lnTo>
                      <a:pt x="68" y="96"/>
                    </a:lnTo>
                    <a:lnTo>
                      <a:pt x="61" y="97"/>
                    </a:lnTo>
                    <a:close/>
                    <a:moveTo>
                      <a:pt x="61" y="0"/>
                    </a:moveTo>
                    <a:lnTo>
                      <a:pt x="55" y="0"/>
                    </a:lnTo>
                    <a:lnTo>
                      <a:pt x="49" y="1"/>
                    </a:lnTo>
                    <a:lnTo>
                      <a:pt x="43" y="2"/>
                    </a:lnTo>
                    <a:lnTo>
                      <a:pt x="38" y="4"/>
                    </a:lnTo>
                    <a:lnTo>
                      <a:pt x="32" y="8"/>
                    </a:lnTo>
                    <a:lnTo>
                      <a:pt x="27" y="11"/>
                    </a:lnTo>
                    <a:lnTo>
                      <a:pt x="23" y="14"/>
                    </a:lnTo>
                    <a:lnTo>
                      <a:pt x="19" y="18"/>
                    </a:lnTo>
                    <a:lnTo>
                      <a:pt x="14" y="23"/>
                    </a:lnTo>
                    <a:lnTo>
                      <a:pt x="11" y="27"/>
                    </a:lnTo>
                    <a:lnTo>
                      <a:pt x="8" y="32"/>
                    </a:lnTo>
                    <a:lnTo>
                      <a:pt x="5" y="38"/>
                    </a:lnTo>
                    <a:lnTo>
                      <a:pt x="3" y="43"/>
                    </a:lnTo>
                    <a:lnTo>
                      <a:pt x="1" y="48"/>
                    </a:lnTo>
                    <a:lnTo>
                      <a:pt x="0" y="55"/>
                    </a:lnTo>
                    <a:lnTo>
                      <a:pt x="0" y="61"/>
                    </a:lnTo>
                    <a:lnTo>
                      <a:pt x="0" y="67"/>
                    </a:lnTo>
                    <a:lnTo>
                      <a:pt x="1" y="73"/>
                    </a:lnTo>
                    <a:lnTo>
                      <a:pt x="3" y="79"/>
                    </a:lnTo>
                    <a:lnTo>
                      <a:pt x="5" y="85"/>
                    </a:lnTo>
                    <a:lnTo>
                      <a:pt x="8" y="90"/>
                    </a:lnTo>
                    <a:lnTo>
                      <a:pt x="11" y="96"/>
                    </a:lnTo>
                    <a:lnTo>
                      <a:pt x="14" y="100"/>
                    </a:lnTo>
                    <a:lnTo>
                      <a:pt x="19" y="104"/>
                    </a:lnTo>
                    <a:lnTo>
                      <a:pt x="23" y="108"/>
                    </a:lnTo>
                    <a:lnTo>
                      <a:pt x="27" y="112"/>
                    </a:lnTo>
                    <a:lnTo>
                      <a:pt x="32" y="115"/>
                    </a:lnTo>
                    <a:lnTo>
                      <a:pt x="38" y="117"/>
                    </a:lnTo>
                    <a:lnTo>
                      <a:pt x="43" y="119"/>
                    </a:lnTo>
                    <a:lnTo>
                      <a:pt x="49" y="120"/>
                    </a:lnTo>
                    <a:lnTo>
                      <a:pt x="55" y="121"/>
                    </a:lnTo>
                    <a:lnTo>
                      <a:pt x="61" y="121"/>
                    </a:lnTo>
                    <a:lnTo>
                      <a:pt x="68" y="121"/>
                    </a:lnTo>
                    <a:lnTo>
                      <a:pt x="73" y="120"/>
                    </a:lnTo>
                    <a:lnTo>
                      <a:pt x="80" y="119"/>
                    </a:lnTo>
                    <a:lnTo>
                      <a:pt x="85" y="117"/>
                    </a:lnTo>
                    <a:lnTo>
                      <a:pt x="90" y="115"/>
                    </a:lnTo>
                    <a:lnTo>
                      <a:pt x="95" y="112"/>
                    </a:lnTo>
                    <a:lnTo>
                      <a:pt x="100" y="108"/>
                    </a:lnTo>
                    <a:lnTo>
                      <a:pt x="104" y="104"/>
                    </a:lnTo>
                    <a:lnTo>
                      <a:pt x="108" y="100"/>
                    </a:lnTo>
                    <a:lnTo>
                      <a:pt x="112" y="96"/>
                    </a:lnTo>
                    <a:lnTo>
                      <a:pt x="115" y="90"/>
                    </a:lnTo>
                    <a:lnTo>
                      <a:pt x="117" y="85"/>
                    </a:lnTo>
                    <a:lnTo>
                      <a:pt x="119" y="79"/>
                    </a:lnTo>
                    <a:lnTo>
                      <a:pt x="121" y="73"/>
                    </a:lnTo>
                    <a:lnTo>
                      <a:pt x="122" y="67"/>
                    </a:lnTo>
                    <a:lnTo>
                      <a:pt x="122" y="61"/>
                    </a:lnTo>
                    <a:lnTo>
                      <a:pt x="122" y="55"/>
                    </a:lnTo>
                    <a:lnTo>
                      <a:pt x="121" y="48"/>
                    </a:lnTo>
                    <a:lnTo>
                      <a:pt x="119" y="43"/>
                    </a:lnTo>
                    <a:lnTo>
                      <a:pt x="117" y="38"/>
                    </a:lnTo>
                    <a:lnTo>
                      <a:pt x="115" y="32"/>
                    </a:lnTo>
                    <a:lnTo>
                      <a:pt x="112" y="27"/>
                    </a:lnTo>
                    <a:lnTo>
                      <a:pt x="108" y="23"/>
                    </a:lnTo>
                    <a:lnTo>
                      <a:pt x="104" y="18"/>
                    </a:lnTo>
                    <a:lnTo>
                      <a:pt x="100" y="14"/>
                    </a:lnTo>
                    <a:lnTo>
                      <a:pt x="95" y="11"/>
                    </a:lnTo>
                    <a:lnTo>
                      <a:pt x="90" y="8"/>
                    </a:lnTo>
                    <a:lnTo>
                      <a:pt x="85" y="4"/>
                    </a:lnTo>
                    <a:lnTo>
                      <a:pt x="80" y="2"/>
                    </a:lnTo>
                    <a:lnTo>
                      <a:pt x="73" y="1"/>
                    </a:lnTo>
                    <a:lnTo>
                      <a:pt x="68" y="0"/>
                    </a:lnTo>
                    <a:lnTo>
                      <a:pt x="6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endParaRPr>
              </a:p>
            </p:txBody>
          </p:sp>
          <p:sp>
            <p:nvSpPr>
              <p:cNvPr id="14" name="Freeform 63"/>
              <p:cNvSpPr>
                <a:spLocks noEditPoints="1"/>
              </p:cNvSpPr>
              <p:nvPr/>
            </p:nvSpPr>
            <p:spPr bwMode="auto">
              <a:xfrm>
                <a:off x="1547813" y="3330576"/>
                <a:ext cx="212725" cy="212725"/>
              </a:xfrm>
              <a:custGeom>
                <a:avLst/>
                <a:gdLst>
                  <a:gd name="T0" fmla="*/ 407 w 535"/>
                  <a:gd name="T1" fmla="*/ 408 h 536"/>
                  <a:gd name="T2" fmla="*/ 367 w 535"/>
                  <a:gd name="T3" fmla="*/ 436 h 536"/>
                  <a:gd name="T4" fmla="*/ 330 w 535"/>
                  <a:gd name="T5" fmla="*/ 452 h 536"/>
                  <a:gd name="T6" fmla="*/ 321 w 535"/>
                  <a:gd name="T7" fmla="*/ 465 h 536"/>
                  <a:gd name="T8" fmla="*/ 217 w 535"/>
                  <a:gd name="T9" fmla="*/ 461 h 536"/>
                  <a:gd name="T10" fmla="*/ 199 w 535"/>
                  <a:gd name="T11" fmla="*/ 449 h 536"/>
                  <a:gd name="T12" fmla="*/ 163 w 535"/>
                  <a:gd name="T13" fmla="*/ 432 h 536"/>
                  <a:gd name="T14" fmla="*/ 134 w 535"/>
                  <a:gd name="T15" fmla="*/ 409 h 536"/>
                  <a:gd name="T16" fmla="*/ 82 w 535"/>
                  <a:gd name="T17" fmla="*/ 433 h 536"/>
                  <a:gd name="T18" fmla="*/ 75 w 535"/>
                  <a:gd name="T19" fmla="*/ 316 h 536"/>
                  <a:gd name="T20" fmla="*/ 72 w 535"/>
                  <a:gd name="T21" fmla="*/ 287 h 536"/>
                  <a:gd name="T22" fmla="*/ 72 w 535"/>
                  <a:gd name="T23" fmla="*/ 246 h 536"/>
                  <a:gd name="T24" fmla="*/ 75 w 535"/>
                  <a:gd name="T25" fmla="*/ 217 h 536"/>
                  <a:gd name="T26" fmla="*/ 82 w 535"/>
                  <a:gd name="T27" fmla="*/ 99 h 536"/>
                  <a:gd name="T28" fmla="*/ 134 w 535"/>
                  <a:gd name="T29" fmla="*/ 124 h 536"/>
                  <a:gd name="T30" fmla="*/ 163 w 535"/>
                  <a:gd name="T31" fmla="*/ 101 h 536"/>
                  <a:gd name="T32" fmla="*/ 199 w 535"/>
                  <a:gd name="T33" fmla="*/ 84 h 536"/>
                  <a:gd name="T34" fmla="*/ 217 w 535"/>
                  <a:gd name="T35" fmla="*/ 72 h 536"/>
                  <a:gd name="T36" fmla="*/ 321 w 535"/>
                  <a:gd name="T37" fmla="*/ 68 h 536"/>
                  <a:gd name="T38" fmla="*/ 330 w 535"/>
                  <a:gd name="T39" fmla="*/ 81 h 536"/>
                  <a:gd name="T40" fmla="*/ 367 w 535"/>
                  <a:gd name="T41" fmla="*/ 97 h 536"/>
                  <a:gd name="T42" fmla="*/ 407 w 535"/>
                  <a:gd name="T43" fmla="*/ 124 h 536"/>
                  <a:gd name="T44" fmla="*/ 505 w 535"/>
                  <a:gd name="T45" fmla="*/ 188 h 536"/>
                  <a:gd name="T46" fmla="*/ 458 w 535"/>
                  <a:gd name="T47" fmla="*/ 221 h 536"/>
                  <a:gd name="T48" fmla="*/ 463 w 535"/>
                  <a:gd name="T49" fmla="*/ 256 h 536"/>
                  <a:gd name="T50" fmla="*/ 461 w 535"/>
                  <a:gd name="T51" fmla="*/ 297 h 536"/>
                  <a:gd name="T52" fmla="*/ 462 w 535"/>
                  <a:gd name="T53" fmla="*/ 319 h 536"/>
                  <a:gd name="T54" fmla="*/ 528 w 535"/>
                  <a:gd name="T55" fmla="*/ 329 h 536"/>
                  <a:gd name="T56" fmla="*/ 489 w 535"/>
                  <a:gd name="T57" fmla="*/ 276 h 536"/>
                  <a:gd name="T58" fmla="*/ 486 w 535"/>
                  <a:gd name="T59" fmla="*/ 238 h 536"/>
                  <a:gd name="T60" fmla="*/ 534 w 535"/>
                  <a:gd name="T61" fmla="*/ 197 h 536"/>
                  <a:gd name="T62" fmla="*/ 467 w 535"/>
                  <a:gd name="T63" fmla="*/ 74 h 536"/>
                  <a:gd name="T64" fmla="*/ 455 w 535"/>
                  <a:gd name="T65" fmla="*/ 70 h 536"/>
                  <a:gd name="T66" fmla="*/ 380 w 535"/>
                  <a:gd name="T67" fmla="*/ 74 h 536"/>
                  <a:gd name="T68" fmla="*/ 346 w 535"/>
                  <a:gd name="T69" fmla="*/ 8 h 536"/>
                  <a:gd name="T70" fmla="*/ 205 w 535"/>
                  <a:gd name="T71" fmla="*/ 0 h 536"/>
                  <a:gd name="T72" fmla="*/ 192 w 535"/>
                  <a:gd name="T73" fmla="*/ 13 h 536"/>
                  <a:gd name="T74" fmla="*/ 143 w 535"/>
                  <a:gd name="T75" fmla="*/ 84 h 536"/>
                  <a:gd name="T76" fmla="*/ 74 w 535"/>
                  <a:gd name="T77" fmla="*/ 70 h 536"/>
                  <a:gd name="T78" fmla="*/ 0 w 535"/>
                  <a:gd name="T79" fmla="*/ 191 h 536"/>
                  <a:gd name="T80" fmla="*/ 49 w 535"/>
                  <a:gd name="T81" fmla="*/ 229 h 536"/>
                  <a:gd name="T82" fmla="*/ 46 w 535"/>
                  <a:gd name="T83" fmla="*/ 266 h 536"/>
                  <a:gd name="T84" fmla="*/ 48 w 535"/>
                  <a:gd name="T85" fmla="*/ 303 h 536"/>
                  <a:gd name="T86" fmla="*/ 0 w 535"/>
                  <a:gd name="T87" fmla="*/ 340 h 536"/>
                  <a:gd name="T88" fmla="*/ 73 w 535"/>
                  <a:gd name="T89" fmla="*/ 463 h 536"/>
                  <a:gd name="T90" fmla="*/ 143 w 535"/>
                  <a:gd name="T91" fmla="*/ 449 h 536"/>
                  <a:gd name="T92" fmla="*/ 192 w 535"/>
                  <a:gd name="T93" fmla="*/ 523 h 536"/>
                  <a:gd name="T94" fmla="*/ 205 w 535"/>
                  <a:gd name="T95" fmla="*/ 536 h 536"/>
                  <a:gd name="T96" fmla="*/ 346 w 535"/>
                  <a:gd name="T97" fmla="*/ 528 h 536"/>
                  <a:gd name="T98" fmla="*/ 364 w 535"/>
                  <a:gd name="T99" fmla="*/ 467 h 536"/>
                  <a:gd name="T100" fmla="*/ 409 w 535"/>
                  <a:gd name="T101" fmla="*/ 437 h 536"/>
                  <a:gd name="T102" fmla="*/ 458 w 535"/>
                  <a:gd name="T103" fmla="*/ 463 h 536"/>
                  <a:gd name="T104" fmla="*/ 467 w 535"/>
                  <a:gd name="T105" fmla="*/ 459 h 536"/>
                  <a:gd name="T106" fmla="*/ 535 w 535"/>
                  <a:gd name="T107" fmla="*/ 335 h 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35" h="536">
                    <a:moveTo>
                      <a:pt x="453" y="433"/>
                    </a:moveTo>
                    <a:lnTo>
                      <a:pt x="414" y="410"/>
                    </a:lnTo>
                    <a:lnTo>
                      <a:pt x="410" y="409"/>
                    </a:lnTo>
                    <a:lnTo>
                      <a:pt x="407" y="408"/>
                    </a:lnTo>
                    <a:lnTo>
                      <a:pt x="403" y="409"/>
                    </a:lnTo>
                    <a:lnTo>
                      <a:pt x="399" y="411"/>
                    </a:lnTo>
                    <a:lnTo>
                      <a:pt x="383" y="424"/>
                    </a:lnTo>
                    <a:lnTo>
                      <a:pt x="367" y="436"/>
                    </a:lnTo>
                    <a:lnTo>
                      <a:pt x="359" y="441"/>
                    </a:lnTo>
                    <a:lnTo>
                      <a:pt x="350" y="446"/>
                    </a:lnTo>
                    <a:lnTo>
                      <a:pt x="340" y="449"/>
                    </a:lnTo>
                    <a:lnTo>
                      <a:pt x="330" y="452"/>
                    </a:lnTo>
                    <a:lnTo>
                      <a:pt x="326" y="454"/>
                    </a:lnTo>
                    <a:lnTo>
                      <a:pt x="323" y="457"/>
                    </a:lnTo>
                    <a:lnTo>
                      <a:pt x="321" y="461"/>
                    </a:lnTo>
                    <a:lnTo>
                      <a:pt x="321" y="465"/>
                    </a:lnTo>
                    <a:lnTo>
                      <a:pt x="321" y="511"/>
                    </a:lnTo>
                    <a:lnTo>
                      <a:pt x="218" y="511"/>
                    </a:lnTo>
                    <a:lnTo>
                      <a:pt x="218" y="465"/>
                    </a:lnTo>
                    <a:lnTo>
                      <a:pt x="217" y="461"/>
                    </a:lnTo>
                    <a:lnTo>
                      <a:pt x="216" y="457"/>
                    </a:lnTo>
                    <a:lnTo>
                      <a:pt x="213" y="454"/>
                    </a:lnTo>
                    <a:lnTo>
                      <a:pt x="208" y="452"/>
                    </a:lnTo>
                    <a:lnTo>
                      <a:pt x="199" y="449"/>
                    </a:lnTo>
                    <a:lnTo>
                      <a:pt x="189" y="446"/>
                    </a:lnTo>
                    <a:lnTo>
                      <a:pt x="180" y="441"/>
                    </a:lnTo>
                    <a:lnTo>
                      <a:pt x="172" y="437"/>
                    </a:lnTo>
                    <a:lnTo>
                      <a:pt x="163" y="432"/>
                    </a:lnTo>
                    <a:lnTo>
                      <a:pt x="155" y="425"/>
                    </a:lnTo>
                    <a:lnTo>
                      <a:pt x="146" y="419"/>
                    </a:lnTo>
                    <a:lnTo>
                      <a:pt x="137" y="411"/>
                    </a:lnTo>
                    <a:lnTo>
                      <a:pt x="134" y="409"/>
                    </a:lnTo>
                    <a:lnTo>
                      <a:pt x="130" y="408"/>
                    </a:lnTo>
                    <a:lnTo>
                      <a:pt x="126" y="409"/>
                    </a:lnTo>
                    <a:lnTo>
                      <a:pt x="122" y="410"/>
                    </a:lnTo>
                    <a:lnTo>
                      <a:pt x="82" y="433"/>
                    </a:lnTo>
                    <a:lnTo>
                      <a:pt x="30" y="344"/>
                    </a:lnTo>
                    <a:lnTo>
                      <a:pt x="70" y="321"/>
                    </a:lnTo>
                    <a:lnTo>
                      <a:pt x="73" y="319"/>
                    </a:lnTo>
                    <a:lnTo>
                      <a:pt x="75" y="316"/>
                    </a:lnTo>
                    <a:lnTo>
                      <a:pt x="75" y="311"/>
                    </a:lnTo>
                    <a:lnTo>
                      <a:pt x="75" y="307"/>
                    </a:lnTo>
                    <a:lnTo>
                      <a:pt x="74" y="297"/>
                    </a:lnTo>
                    <a:lnTo>
                      <a:pt x="72" y="287"/>
                    </a:lnTo>
                    <a:lnTo>
                      <a:pt x="72" y="277"/>
                    </a:lnTo>
                    <a:lnTo>
                      <a:pt x="71" y="266"/>
                    </a:lnTo>
                    <a:lnTo>
                      <a:pt x="72" y="257"/>
                    </a:lnTo>
                    <a:lnTo>
                      <a:pt x="72" y="246"/>
                    </a:lnTo>
                    <a:lnTo>
                      <a:pt x="74" y="236"/>
                    </a:lnTo>
                    <a:lnTo>
                      <a:pt x="75" y="226"/>
                    </a:lnTo>
                    <a:lnTo>
                      <a:pt x="76" y="221"/>
                    </a:lnTo>
                    <a:lnTo>
                      <a:pt x="75" y="217"/>
                    </a:lnTo>
                    <a:lnTo>
                      <a:pt x="73" y="214"/>
                    </a:lnTo>
                    <a:lnTo>
                      <a:pt x="70" y="212"/>
                    </a:lnTo>
                    <a:lnTo>
                      <a:pt x="30" y="188"/>
                    </a:lnTo>
                    <a:lnTo>
                      <a:pt x="82" y="99"/>
                    </a:lnTo>
                    <a:lnTo>
                      <a:pt x="122" y="122"/>
                    </a:lnTo>
                    <a:lnTo>
                      <a:pt x="126" y="124"/>
                    </a:lnTo>
                    <a:lnTo>
                      <a:pt x="130" y="124"/>
                    </a:lnTo>
                    <a:lnTo>
                      <a:pt x="134" y="124"/>
                    </a:lnTo>
                    <a:lnTo>
                      <a:pt x="137" y="121"/>
                    </a:lnTo>
                    <a:lnTo>
                      <a:pt x="146" y="114"/>
                    </a:lnTo>
                    <a:lnTo>
                      <a:pt x="155" y="106"/>
                    </a:lnTo>
                    <a:lnTo>
                      <a:pt x="163" y="101"/>
                    </a:lnTo>
                    <a:lnTo>
                      <a:pt x="172" y="96"/>
                    </a:lnTo>
                    <a:lnTo>
                      <a:pt x="180" y="91"/>
                    </a:lnTo>
                    <a:lnTo>
                      <a:pt x="189" y="87"/>
                    </a:lnTo>
                    <a:lnTo>
                      <a:pt x="199" y="84"/>
                    </a:lnTo>
                    <a:lnTo>
                      <a:pt x="208" y="81"/>
                    </a:lnTo>
                    <a:lnTo>
                      <a:pt x="213" y="78"/>
                    </a:lnTo>
                    <a:lnTo>
                      <a:pt x="215" y="76"/>
                    </a:lnTo>
                    <a:lnTo>
                      <a:pt x="217" y="72"/>
                    </a:lnTo>
                    <a:lnTo>
                      <a:pt x="218" y="68"/>
                    </a:lnTo>
                    <a:lnTo>
                      <a:pt x="218" y="26"/>
                    </a:lnTo>
                    <a:lnTo>
                      <a:pt x="321" y="26"/>
                    </a:lnTo>
                    <a:lnTo>
                      <a:pt x="321" y="68"/>
                    </a:lnTo>
                    <a:lnTo>
                      <a:pt x="321" y="72"/>
                    </a:lnTo>
                    <a:lnTo>
                      <a:pt x="323" y="76"/>
                    </a:lnTo>
                    <a:lnTo>
                      <a:pt x="326" y="78"/>
                    </a:lnTo>
                    <a:lnTo>
                      <a:pt x="330" y="81"/>
                    </a:lnTo>
                    <a:lnTo>
                      <a:pt x="340" y="84"/>
                    </a:lnTo>
                    <a:lnTo>
                      <a:pt x="350" y="87"/>
                    </a:lnTo>
                    <a:lnTo>
                      <a:pt x="360" y="91"/>
                    </a:lnTo>
                    <a:lnTo>
                      <a:pt x="367" y="97"/>
                    </a:lnTo>
                    <a:lnTo>
                      <a:pt x="383" y="107"/>
                    </a:lnTo>
                    <a:lnTo>
                      <a:pt x="399" y="121"/>
                    </a:lnTo>
                    <a:lnTo>
                      <a:pt x="403" y="124"/>
                    </a:lnTo>
                    <a:lnTo>
                      <a:pt x="407" y="124"/>
                    </a:lnTo>
                    <a:lnTo>
                      <a:pt x="410" y="124"/>
                    </a:lnTo>
                    <a:lnTo>
                      <a:pt x="414" y="122"/>
                    </a:lnTo>
                    <a:lnTo>
                      <a:pt x="453" y="99"/>
                    </a:lnTo>
                    <a:lnTo>
                      <a:pt x="505" y="188"/>
                    </a:lnTo>
                    <a:lnTo>
                      <a:pt x="465" y="212"/>
                    </a:lnTo>
                    <a:lnTo>
                      <a:pt x="462" y="214"/>
                    </a:lnTo>
                    <a:lnTo>
                      <a:pt x="460" y="217"/>
                    </a:lnTo>
                    <a:lnTo>
                      <a:pt x="458" y="221"/>
                    </a:lnTo>
                    <a:lnTo>
                      <a:pt x="458" y="226"/>
                    </a:lnTo>
                    <a:lnTo>
                      <a:pt x="461" y="235"/>
                    </a:lnTo>
                    <a:lnTo>
                      <a:pt x="462" y="246"/>
                    </a:lnTo>
                    <a:lnTo>
                      <a:pt x="463" y="256"/>
                    </a:lnTo>
                    <a:lnTo>
                      <a:pt x="463" y="266"/>
                    </a:lnTo>
                    <a:lnTo>
                      <a:pt x="463" y="277"/>
                    </a:lnTo>
                    <a:lnTo>
                      <a:pt x="462" y="287"/>
                    </a:lnTo>
                    <a:lnTo>
                      <a:pt x="461" y="297"/>
                    </a:lnTo>
                    <a:lnTo>
                      <a:pt x="458" y="307"/>
                    </a:lnTo>
                    <a:lnTo>
                      <a:pt x="458" y="311"/>
                    </a:lnTo>
                    <a:lnTo>
                      <a:pt x="460" y="316"/>
                    </a:lnTo>
                    <a:lnTo>
                      <a:pt x="462" y="319"/>
                    </a:lnTo>
                    <a:lnTo>
                      <a:pt x="465" y="321"/>
                    </a:lnTo>
                    <a:lnTo>
                      <a:pt x="505" y="344"/>
                    </a:lnTo>
                    <a:lnTo>
                      <a:pt x="453" y="433"/>
                    </a:lnTo>
                    <a:close/>
                    <a:moveTo>
                      <a:pt x="528" y="329"/>
                    </a:moveTo>
                    <a:lnTo>
                      <a:pt x="485" y="303"/>
                    </a:lnTo>
                    <a:lnTo>
                      <a:pt x="486" y="294"/>
                    </a:lnTo>
                    <a:lnTo>
                      <a:pt x="487" y="285"/>
                    </a:lnTo>
                    <a:lnTo>
                      <a:pt x="489" y="276"/>
                    </a:lnTo>
                    <a:lnTo>
                      <a:pt x="489" y="266"/>
                    </a:lnTo>
                    <a:lnTo>
                      <a:pt x="489" y="257"/>
                    </a:lnTo>
                    <a:lnTo>
                      <a:pt x="487" y="248"/>
                    </a:lnTo>
                    <a:lnTo>
                      <a:pt x="486" y="238"/>
                    </a:lnTo>
                    <a:lnTo>
                      <a:pt x="485" y="229"/>
                    </a:lnTo>
                    <a:lnTo>
                      <a:pt x="528" y="205"/>
                    </a:lnTo>
                    <a:lnTo>
                      <a:pt x="531" y="202"/>
                    </a:lnTo>
                    <a:lnTo>
                      <a:pt x="534" y="197"/>
                    </a:lnTo>
                    <a:lnTo>
                      <a:pt x="535" y="192"/>
                    </a:lnTo>
                    <a:lnTo>
                      <a:pt x="533" y="187"/>
                    </a:lnTo>
                    <a:lnTo>
                      <a:pt x="468" y="76"/>
                    </a:lnTo>
                    <a:lnTo>
                      <a:pt x="467" y="74"/>
                    </a:lnTo>
                    <a:lnTo>
                      <a:pt x="465" y="72"/>
                    </a:lnTo>
                    <a:lnTo>
                      <a:pt x="463" y="71"/>
                    </a:lnTo>
                    <a:lnTo>
                      <a:pt x="461" y="70"/>
                    </a:lnTo>
                    <a:lnTo>
                      <a:pt x="455" y="70"/>
                    </a:lnTo>
                    <a:lnTo>
                      <a:pt x="451" y="71"/>
                    </a:lnTo>
                    <a:lnTo>
                      <a:pt x="409" y="96"/>
                    </a:lnTo>
                    <a:lnTo>
                      <a:pt x="395" y="85"/>
                    </a:lnTo>
                    <a:lnTo>
                      <a:pt x="380" y="74"/>
                    </a:lnTo>
                    <a:lnTo>
                      <a:pt x="364" y="66"/>
                    </a:lnTo>
                    <a:lnTo>
                      <a:pt x="347" y="59"/>
                    </a:lnTo>
                    <a:lnTo>
                      <a:pt x="347" y="13"/>
                    </a:lnTo>
                    <a:lnTo>
                      <a:pt x="346" y="8"/>
                    </a:lnTo>
                    <a:lnTo>
                      <a:pt x="342" y="4"/>
                    </a:lnTo>
                    <a:lnTo>
                      <a:pt x="338" y="1"/>
                    </a:lnTo>
                    <a:lnTo>
                      <a:pt x="334" y="0"/>
                    </a:lnTo>
                    <a:lnTo>
                      <a:pt x="205" y="0"/>
                    </a:lnTo>
                    <a:lnTo>
                      <a:pt x="200" y="1"/>
                    </a:lnTo>
                    <a:lnTo>
                      <a:pt x="196" y="4"/>
                    </a:lnTo>
                    <a:lnTo>
                      <a:pt x="193" y="8"/>
                    </a:lnTo>
                    <a:lnTo>
                      <a:pt x="192" y="13"/>
                    </a:lnTo>
                    <a:lnTo>
                      <a:pt x="192" y="59"/>
                    </a:lnTo>
                    <a:lnTo>
                      <a:pt x="175" y="66"/>
                    </a:lnTo>
                    <a:lnTo>
                      <a:pt x="159" y="73"/>
                    </a:lnTo>
                    <a:lnTo>
                      <a:pt x="143" y="84"/>
                    </a:lnTo>
                    <a:lnTo>
                      <a:pt x="127" y="96"/>
                    </a:lnTo>
                    <a:lnTo>
                      <a:pt x="84" y="71"/>
                    </a:lnTo>
                    <a:lnTo>
                      <a:pt x="78" y="70"/>
                    </a:lnTo>
                    <a:lnTo>
                      <a:pt x="74" y="70"/>
                    </a:lnTo>
                    <a:lnTo>
                      <a:pt x="70" y="72"/>
                    </a:lnTo>
                    <a:lnTo>
                      <a:pt x="67" y="76"/>
                    </a:lnTo>
                    <a:lnTo>
                      <a:pt x="2" y="187"/>
                    </a:lnTo>
                    <a:lnTo>
                      <a:pt x="0" y="191"/>
                    </a:lnTo>
                    <a:lnTo>
                      <a:pt x="0" y="197"/>
                    </a:lnTo>
                    <a:lnTo>
                      <a:pt x="2" y="201"/>
                    </a:lnTo>
                    <a:lnTo>
                      <a:pt x="6" y="205"/>
                    </a:lnTo>
                    <a:lnTo>
                      <a:pt x="49" y="229"/>
                    </a:lnTo>
                    <a:lnTo>
                      <a:pt x="47" y="238"/>
                    </a:lnTo>
                    <a:lnTo>
                      <a:pt x="46" y="248"/>
                    </a:lnTo>
                    <a:lnTo>
                      <a:pt x="46" y="257"/>
                    </a:lnTo>
                    <a:lnTo>
                      <a:pt x="46" y="266"/>
                    </a:lnTo>
                    <a:lnTo>
                      <a:pt x="46" y="276"/>
                    </a:lnTo>
                    <a:lnTo>
                      <a:pt x="46" y="285"/>
                    </a:lnTo>
                    <a:lnTo>
                      <a:pt x="47" y="294"/>
                    </a:lnTo>
                    <a:lnTo>
                      <a:pt x="48" y="303"/>
                    </a:lnTo>
                    <a:lnTo>
                      <a:pt x="6" y="329"/>
                    </a:lnTo>
                    <a:lnTo>
                      <a:pt x="2" y="332"/>
                    </a:lnTo>
                    <a:lnTo>
                      <a:pt x="0" y="335"/>
                    </a:lnTo>
                    <a:lnTo>
                      <a:pt x="0" y="340"/>
                    </a:lnTo>
                    <a:lnTo>
                      <a:pt x="1" y="345"/>
                    </a:lnTo>
                    <a:lnTo>
                      <a:pt x="65" y="457"/>
                    </a:lnTo>
                    <a:lnTo>
                      <a:pt x="69" y="461"/>
                    </a:lnTo>
                    <a:lnTo>
                      <a:pt x="73" y="463"/>
                    </a:lnTo>
                    <a:lnTo>
                      <a:pt x="78" y="463"/>
                    </a:lnTo>
                    <a:lnTo>
                      <a:pt x="83" y="461"/>
                    </a:lnTo>
                    <a:lnTo>
                      <a:pt x="127" y="437"/>
                    </a:lnTo>
                    <a:lnTo>
                      <a:pt x="143" y="449"/>
                    </a:lnTo>
                    <a:lnTo>
                      <a:pt x="159" y="459"/>
                    </a:lnTo>
                    <a:lnTo>
                      <a:pt x="175" y="467"/>
                    </a:lnTo>
                    <a:lnTo>
                      <a:pt x="192" y="474"/>
                    </a:lnTo>
                    <a:lnTo>
                      <a:pt x="192" y="523"/>
                    </a:lnTo>
                    <a:lnTo>
                      <a:pt x="193" y="528"/>
                    </a:lnTo>
                    <a:lnTo>
                      <a:pt x="196" y="533"/>
                    </a:lnTo>
                    <a:lnTo>
                      <a:pt x="200" y="535"/>
                    </a:lnTo>
                    <a:lnTo>
                      <a:pt x="205" y="536"/>
                    </a:lnTo>
                    <a:lnTo>
                      <a:pt x="334" y="536"/>
                    </a:lnTo>
                    <a:lnTo>
                      <a:pt x="338" y="535"/>
                    </a:lnTo>
                    <a:lnTo>
                      <a:pt x="342" y="533"/>
                    </a:lnTo>
                    <a:lnTo>
                      <a:pt x="346" y="528"/>
                    </a:lnTo>
                    <a:lnTo>
                      <a:pt x="347" y="523"/>
                    </a:lnTo>
                    <a:lnTo>
                      <a:pt x="347" y="474"/>
                    </a:lnTo>
                    <a:lnTo>
                      <a:pt x="355" y="470"/>
                    </a:lnTo>
                    <a:lnTo>
                      <a:pt x="364" y="467"/>
                    </a:lnTo>
                    <a:lnTo>
                      <a:pt x="373" y="463"/>
                    </a:lnTo>
                    <a:lnTo>
                      <a:pt x="380" y="459"/>
                    </a:lnTo>
                    <a:lnTo>
                      <a:pt x="395" y="449"/>
                    </a:lnTo>
                    <a:lnTo>
                      <a:pt x="409" y="437"/>
                    </a:lnTo>
                    <a:lnTo>
                      <a:pt x="452" y="461"/>
                    </a:lnTo>
                    <a:lnTo>
                      <a:pt x="454" y="463"/>
                    </a:lnTo>
                    <a:lnTo>
                      <a:pt x="456" y="463"/>
                    </a:lnTo>
                    <a:lnTo>
                      <a:pt x="458" y="463"/>
                    </a:lnTo>
                    <a:lnTo>
                      <a:pt x="462" y="462"/>
                    </a:lnTo>
                    <a:lnTo>
                      <a:pt x="464" y="462"/>
                    </a:lnTo>
                    <a:lnTo>
                      <a:pt x="466" y="461"/>
                    </a:lnTo>
                    <a:lnTo>
                      <a:pt x="467" y="459"/>
                    </a:lnTo>
                    <a:lnTo>
                      <a:pt x="469" y="457"/>
                    </a:lnTo>
                    <a:lnTo>
                      <a:pt x="533" y="345"/>
                    </a:lnTo>
                    <a:lnTo>
                      <a:pt x="535" y="340"/>
                    </a:lnTo>
                    <a:lnTo>
                      <a:pt x="535" y="335"/>
                    </a:lnTo>
                    <a:lnTo>
                      <a:pt x="533" y="332"/>
                    </a:lnTo>
                    <a:lnTo>
                      <a:pt x="528" y="3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endParaRPr>
              </a:p>
            </p:txBody>
          </p:sp>
          <p:sp>
            <p:nvSpPr>
              <p:cNvPr id="15" name="Freeform 64"/>
              <p:cNvSpPr>
                <a:spLocks noEditPoints="1"/>
              </p:cNvSpPr>
              <p:nvPr/>
            </p:nvSpPr>
            <p:spPr bwMode="auto">
              <a:xfrm>
                <a:off x="1727201" y="3240088"/>
                <a:ext cx="122238" cy="125413"/>
              </a:xfrm>
              <a:custGeom>
                <a:avLst/>
                <a:gdLst>
                  <a:gd name="T0" fmla="*/ 235 w 308"/>
                  <a:gd name="T1" fmla="*/ 227 h 315"/>
                  <a:gd name="T2" fmla="*/ 223 w 308"/>
                  <a:gd name="T3" fmla="*/ 229 h 315"/>
                  <a:gd name="T4" fmla="*/ 195 w 308"/>
                  <a:gd name="T5" fmla="*/ 248 h 315"/>
                  <a:gd name="T6" fmla="*/ 178 w 308"/>
                  <a:gd name="T7" fmla="*/ 257 h 315"/>
                  <a:gd name="T8" fmla="*/ 176 w 308"/>
                  <a:gd name="T9" fmla="*/ 289 h 315"/>
                  <a:gd name="T10" fmla="*/ 136 w 308"/>
                  <a:gd name="T11" fmla="*/ 260 h 315"/>
                  <a:gd name="T12" fmla="*/ 129 w 308"/>
                  <a:gd name="T13" fmla="*/ 253 h 315"/>
                  <a:gd name="T14" fmla="*/ 95 w 308"/>
                  <a:gd name="T15" fmla="*/ 237 h 315"/>
                  <a:gd name="T16" fmla="*/ 79 w 308"/>
                  <a:gd name="T17" fmla="*/ 226 h 315"/>
                  <a:gd name="T18" fmla="*/ 50 w 308"/>
                  <a:gd name="T19" fmla="*/ 240 h 315"/>
                  <a:gd name="T20" fmla="*/ 55 w 308"/>
                  <a:gd name="T21" fmla="*/ 192 h 315"/>
                  <a:gd name="T22" fmla="*/ 58 w 308"/>
                  <a:gd name="T23" fmla="*/ 180 h 315"/>
                  <a:gd name="T24" fmla="*/ 56 w 308"/>
                  <a:gd name="T25" fmla="*/ 145 h 315"/>
                  <a:gd name="T26" fmla="*/ 57 w 308"/>
                  <a:gd name="T27" fmla="*/ 126 h 315"/>
                  <a:gd name="T28" fmla="*/ 31 w 308"/>
                  <a:gd name="T29" fmla="*/ 108 h 315"/>
                  <a:gd name="T30" fmla="*/ 76 w 308"/>
                  <a:gd name="T31" fmla="*/ 87 h 315"/>
                  <a:gd name="T32" fmla="*/ 87 w 308"/>
                  <a:gd name="T33" fmla="*/ 84 h 315"/>
                  <a:gd name="T34" fmla="*/ 117 w 308"/>
                  <a:gd name="T35" fmla="*/ 66 h 315"/>
                  <a:gd name="T36" fmla="*/ 135 w 308"/>
                  <a:gd name="T37" fmla="*/ 57 h 315"/>
                  <a:gd name="T38" fmla="*/ 137 w 308"/>
                  <a:gd name="T39" fmla="*/ 25 h 315"/>
                  <a:gd name="T40" fmla="*/ 176 w 308"/>
                  <a:gd name="T41" fmla="*/ 53 h 315"/>
                  <a:gd name="T42" fmla="*/ 185 w 308"/>
                  <a:gd name="T43" fmla="*/ 62 h 315"/>
                  <a:gd name="T44" fmla="*/ 215 w 308"/>
                  <a:gd name="T45" fmla="*/ 77 h 315"/>
                  <a:gd name="T46" fmla="*/ 231 w 308"/>
                  <a:gd name="T47" fmla="*/ 88 h 315"/>
                  <a:gd name="T48" fmla="*/ 259 w 308"/>
                  <a:gd name="T49" fmla="*/ 76 h 315"/>
                  <a:gd name="T50" fmla="*/ 254 w 308"/>
                  <a:gd name="T51" fmla="*/ 123 h 315"/>
                  <a:gd name="T52" fmla="*/ 251 w 308"/>
                  <a:gd name="T53" fmla="*/ 134 h 315"/>
                  <a:gd name="T54" fmla="*/ 253 w 308"/>
                  <a:gd name="T55" fmla="*/ 169 h 315"/>
                  <a:gd name="T56" fmla="*/ 252 w 308"/>
                  <a:gd name="T57" fmla="*/ 188 h 315"/>
                  <a:gd name="T58" fmla="*/ 278 w 308"/>
                  <a:gd name="T59" fmla="*/ 207 h 315"/>
                  <a:gd name="T60" fmla="*/ 278 w 308"/>
                  <a:gd name="T61" fmla="*/ 178 h 315"/>
                  <a:gd name="T62" fmla="*/ 279 w 308"/>
                  <a:gd name="T63" fmla="*/ 148 h 315"/>
                  <a:gd name="T64" fmla="*/ 304 w 308"/>
                  <a:gd name="T65" fmla="*/ 123 h 315"/>
                  <a:gd name="T66" fmla="*/ 308 w 308"/>
                  <a:gd name="T67" fmla="*/ 116 h 315"/>
                  <a:gd name="T68" fmla="*/ 275 w 308"/>
                  <a:gd name="T69" fmla="*/ 51 h 315"/>
                  <a:gd name="T70" fmla="*/ 269 w 308"/>
                  <a:gd name="T71" fmla="*/ 46 h 315"/>
                  <a:gd name="T72" fmla="*/ 256 w 308"/>
                  <a:gd name="T73" fmla="*/ 46 h 315"/>
                  <a:gd name="T74" fmla="*/ 218 w 308"/>
                  <a:gd name="T75" fmla="*/ 49 h 315"/>
                  <a:gd name="T76" fmla="*/ 202 w 308"/>
                  <a:gd name="T77" fmla="*/ 13 h 315"/>
                  <a:gd name="T78" fmla="*/ 193 w 308"/>
                  <a:gd name="T79" fmla="*/ 2 h 315"/>
                  <a:gd name="T80" fmla="*/ 119 w 308"/>
                  <a:gd name="T81" fmla="*/ 2 h 315"/>
                  <a:gd name="T82" fmla="*/ 112 w 308"/>
                  <a:gd name="T83" fmla="*/ 13 h 315"/>
                  <a:gd name="T84" fmla="*/ 93 w 308"/>
                  <a:gd name="T85" fmla="*/ 50 h 315"/>
                  <a:gd name="T86" fmla="*/ 52 w 308"/>
                  <a:gd name="T87" fmla="*/ 46 h 315"/>
                  <a:gd name="T88" fmla="*/ 37 w 308"/>
                  <a:gd name="T89" fmla="*/ 47 h 315"/>
                  <a:gd name="T90" fmla="*/ 1 w 308"/>
                  <a:gd name="T91" fmla="*/ 111 h 315"/>
                  <a:gd name="T92" fmla="*/ 3 w 308"/>
                  <a:gd name="T93" fmla="*/ 121 h 315"/>
                  <a:gd name="T94" fmla="*/ 31 w 308"/>
                  <a:gd name="T95" fmla="*/ 138 h 315"/>
                  <a:gd name="T96" fmla="*/ 30 w 308"/>
                  <a:gd name="T97" fmla="*/ 167 h 315"/>
                  <a:gd name="T98" fmla="*/ 4 w 308"/>
                  <a:gd name="T99" fmla="*/ 193 h 315"/>
                  <a:gd name="T100" fmla="*/ 1 w 308"/>
                  <a:gd name="T101" fmla="*/ 199 h 315"/>
                  <a:gd name="T102" fmla="*/ 34 w 308"/>
                  <a:gd name="T103" fmla="*/ 263 h 315"/>
                  <a:gd name="T104" fmla="*/ 46 w 308"/>
                  <a:gd name="T105" fmla="*/ 270 h 315"/>
                  <a:gd name="T106" fmla="*/ 85 w 308"/>
                  <a:gd name="T107" fmla="*/ 259 h 315"/>
                  <a:gd name="T108" fmla="*/ 112 w 308"/>
                  <a:gd name="T109" fmla="*/ 274 h 315"/>
                  <a:gd name="T110" fmla="*/ 116 w 308"/>
                  <a:gd name="T111" fmla="*/ 311 h 315"/>
                  <a:gd name="T112" fmla="*/ 189 w 308"/>
                  <a:gd name="T113" fmla="*/ 315 h 315"/>
                  <a:gd name="T114" fmla="*/ 201 w 308"/>
                  <a:gd name="T115" fmla="*/ 306 h 315"/>
                  <a:gd name="T116" fmla="*/ 210 w 308"/>
                  <a:gd name="T117" fmla="*/ 270 h 315"/>
                  <a:gd name="T118" fmla="*/ 234 w 308"/>
                  <a:gd name="T119" fmla="*/ 255 h 315"/>
                  <a:gd name="T120" fmla="*/ 267 w 308"/>
                  <a:gd name="T121" fmla="*/ 270 h 315"/>
                  <a:gd name="T122" fmla="*/ 307 w 308"/>
                  <a:gd name="T123" fmla="*/ 208 h 315"/>
                  <a:gd name="T124" fmla="*/ 306 w 308"/>
                  <a:gd name="T125" fmla="*/ 194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08" h="315">
                    <a:moveTo>
                      <a:pt x="260" y="240"/>
                    </a:moveTo>
                    <a:lnTo>
                      <a:pt x="239" y="228"/>
                    </a:lnTo>
                    <a:lnTo>
                      <a:pt x="235" y="227"/>
                    </a:lnTo>
                    <a:lnTo>
                      <a:pt x="231" y="226"/>
                    </a:lnTo>
                    <a:lnTo>
                      <a:pt x="227" y="227"/>
                    </a:lnTo>
                    <a:lnTo>
                      <a:pt x="223" y="229"/>
                    </a:lnTo>
                    <a:lnTo>
                      <a:pt x="215" y="237"/>
                    </a:lnTo>
                    <a:lnTo>
                      <a:pt x="205" y="243"/>
                    </a:lnTo>
                    <a:lnTo>
                      <a:pt x="195" y="248"/>
                    </a:lnTo>
                    <a:lnTo>
                      <a:pt x="185" y="253"/>
                    </a:lnTo>
                    <a:lnTo>
                      <a:pt x="181" y="255"/>
                    </a:lnTo>
                    <a:lnTo>
                      <a:pt x="178" y="257"/>
                    </a:lnTo>
                    <a:lnTo>
                      <a:pt x="177" y="260"/>
                    </a:lnTo>
                    <a:lnTo>
                      <a:pt x="176" y="265"/>
                    </a:lnTo>
                    <a:lnTo>
                      <a:pt x="176" y="289"/>
                    </a:lnTo>
                    <a:lnTo>
                      <a:pt x="137" y="289"/>
                    </a:lnTo>
                    <a:lnTo>
                      <a:pt x="137" y="265"/>
                    </a:lnTo>
                    <a:lnTo>
                      <a:pt x="136" y="260"/>
                    </a:lnTo>
                    <a:lnTo>
                      <a:pt x="135" y="257"/>
                    </a:lnTo>
                    <a:lnTo>
                      <a:pt x="132" y="255"/>
                    </a:lnTo>
                    <a:lnTo>
                      <a:pt x="129" y="253"/>
                    </a:lnTo>
                    <a:lnTo>
                      <a:pt x="117" y="248"/>
                    </a:lnTo>
                    <a:lnTo>
                      <a:pt x="105" y="243"/>
                    </a:lnTo>
                    <a:lnTo>
                      <a:pt x="95" y="237"/>
                    </a:lnTo>
                    <a:lnTo>
                      <a:pt x="87" y="229"/>
                    </a:lnTo>
                    <a:lnTo>
                      <a:pt x="84" y="227"/>
                    </a:lnTo>
                    <a:lnTo>
                      <a:pt x="79" y="226"/>
                    </a:lnTo>
                    <a:lnTo>
                      <a:pt x="76" y="227"/>
                    </a:lnTo>
                    <a:lnTo>
                      <a:pt x="72" y="228"/>
                    </a:lnTo>
                    <a:lnTo>
                      <a:pt x="50" y="240"/>
                    </a:lnTo>
                    <a:lnTo>
                      <a:pt x="30" y="207"/>
                    </a:lnTo>
                    <a:lnTo>
                      <a:pt x="51" y="194"/>
                    </a:lnTo>
                    <a:lnTo>
                      <a:pt x="55" y="192"/>
                    </a:lnTo>
                    <a:lnTo>
                      <a:pt x="57" y="188"/>
                    </a:lnTo>
                    <a:lnTo>
                      <a:pt x="58" y="184"/>
                    </a:lnTo>
                    <a:lnTo>
                      <a:pt x="58" y="180"/>
                    </a:lnTo>
                    <a:lnTo>
                      <a:pt x="56" y="168"/>
                    </a:lnTo>
                    <a:lnTo>
                      <a:pt x="55" y="157"/>
                    </a:lnTo>
                    <a:lnTo>
                      <a:pt x="56" y="145"/>
                    </a:lnTo>
                    <a:lnTo>
                      <a:pt x="58" y="134"/>
                    </a:lnTo>
                    <a:lnTo>
                      <a:pt x="58" y="130"/>
                    </a:lnTo>
                    <a:lnTo>
                      <a:pt x="57" y="126"/>
                    </a:lnTo>
                    <a:lnTo>
                      <a:pt x="55" y="123"/>
                    </a:lnTo>
                    <a:lnTo>
                      <a:pt x="51" y="120"/>
                    </a:lnTo>
                    <a:lnTo>
                      <a:pt x="31" y="108"/>
                    </a:lnTo>
                    <a:lnTo>
                      <a:pt x="50" y="73"/>
                    </a:lnTo>
                    <a:lnTo>
                      <a:pt x="72" y="86"/>
                    </a:lnTo>
                    <a:lnTo>
                      <a:pt x="76" y="87"/>
                    </a:lnTo>
                    <a:lnTo>
                      <a:pt x="79" y="87"/>
                    </a:lnTo>
                    <a:lnTo>
                      <a:pt x="84" y="86"/>
                    </a:lnTo>
                    <a:lnTo>
                      <a:pt x="87" y="84"/>
                    </a:lnTo>
                    <a:lnTo>
                      <a:pt x="95" y="78"/>
                    </a:lnTo>
                    <a:lnTo>
                      <a:pt x="105" y="71"/>
                    </a:lnTo>
                    <a:lnTo>
                      <a:pt x="117" y="66"/>
                    </a:lnTo>
                    <a:lnTo>
                      <a:pt x="129" y="62"/>
                    </a:lnTo>
                    <a:lnTo>
                      <a:pt x="132" y="59"/>
                    </a:lnTo>
                    <a:lnTo>
                      <a:pt x="135" y="57"/>
                    </a:lnTo>
                    <a:lnTo>
                      <a:pt x="136" y="53"/>
                    </a:lnTo>
                    <a:lnTo>
                      <a:pt x="137" y="50"/>
                    </a:lnTo>
                    <a:lnTo>
                      <a:pt x="137" y="25"/>
                    </a:lnTo>
                    <a:lnTo>
                      <a:pt x="176" y="25"/>
                    </a:lnTo>
                    <a:lnTo>
                      <a:pt x="176" y="50"/>
                    </a:lnTo>
                    <a:lnTo>
                      <a:pt x="176" y="53"/>
                    </a:lnTo>
                    <a:lnTo>
                      <a:pt x="178" y="57"/>
                    </a:lnTo>
                    <a:lnTo>
                      <a:pt x="181" y="59"/>
                    </a:lnTo>
                    <a:lnTo>
                      <a:pt x="185" y="62"/>
                    </a:lnTo>
                    <a:lnTo>
                      <a:pt x="195" y="66"/>
                    </a:lnTo>
                    <a:lnTo>
                      <a:pt x="205" y="71"/>
                    </a:lnTo>
                    <a:lnTo>
                      <a:pt x="215" y="77"/>
                    </a:lnTo>
                    <a:lnTo>
                      <a:pt x="223" y="84"/>
                    </a:lnTo>
                    <a:lnTo>
                      <a:pt x="227" y="87"/>
                    </a:lnTo>
                    <a:lnTo>
                      <a:pt x="231" y="88"/>
                    </a:lnTo>
                    <a:lnTo>
                      <a:pt x="235" y="88"/>
                    </a:lnTo>
                    <a:lnTo>
                      <a:pt x="239" y="86"/>
                    </a:lnTo>
                    <a:lnTo>
                      <a:pt x="259" y="76"/>
                    </a:lnTo>
                    <a:lnTo>
                      <a:pt x="278" y="108"/>
                    </a:lnTo>
                    <a:lnTo>
                      <a:pt x="258" y="120"/>
                    </a:lnTo>
                    <a:lnTo>
                      <a:pt x="254" y="123"/>
                    </a:lnTo>
                    <a:lnTo>
                      <a:pt x="252" y="126"/>
                    </a:lnTo>
                    <a:lnTo>
                      <a:pt x="251" y="130"/>
                    </a:lnTo>
                    <a:lnTo>
                      <a:pt x="251" y="134"/>
                    </a:lnTo>
                    <a:lnTo>
                      <a:pt x="253" y="145"/>
                    </a:lnTo>
                    <a:lnTo>
                      <a:pt x="254" y="157"/>
                    </a:lnTo>
                    <a:lnTo>
                      <a:pt x="253" y="169"/>
                    </a:lnTo>
                    <a:lnTo>
                      <a:pt x="251" y="180"/>
                    </a:lnTo>
                    <a:lnTo>
                      <a:pt x="251" y="184"/>
                    </a:lnTo>
                    <a:lnTo>
                      <a:pt x="252" y="188"/>
                    </a:lnTo>
                    <a:lnTo>
                      <a:pt x="254" y="192"/>
                    </a:lnTo>
                    <a:lnTo>
                      <a:pt x="258" y="194"/>
                    </a:lnTo>
                    <a:lnTo>
                      <a:pt x="278" y="207"/>
                    </a:lnTo>
                    <a:lnTo>
                      <a:pt x="260" y="240"/>
                    </a:lnTo>
                    <a:close/>
                    <a:moveTo>
                      <a:pt x="302" y="192"/>
                    </a:moveTo>
                    <a:lnTo>
                      <a:pt x="278" y="178"/>
                    </a:lnTo>
                    <a:lnTo>
                      <a:pt x="279" y="167"/>
                    </a:lnTo>
                    <a:lnTo>
                      <a:pt x="279" y="157"/>
                    </a:lnTo>
                    <a:lnTo>
                      <a:pt x="279" y="148"/>
                    </a:lnTo>
                    <a:lnTo>
                      <a:pt x="278" y="138"/>
                    </a:lnTo>
                    <a:lnTo>
                      <a:pt x="302" y="124"/>
                    </a:lnTo>
                    <a:lnTo>
                      <a:pt x="304" y="123"/>
                    </a:lnTo>
                    <a:lnTo>
                      <a:pt x="306" y="121"/>
                    </a:lnTo>
                    <a:lnTo>
                      <a:pt x="307" y="119"/>
                    </a:lnTo>
                    <a:lnTo>
                      <a:pt x="308" y="116"/>
                    </a:lnTo>
                    <a:lnTo>
                      <a:pt x="308" y="111"/>
                    </a:lnTo>
                    <a:lnTo>
                      <a:pt x="306" y="106"/>
                    </a:lnTo>
                    <a:lnTo>
                      <a:pt x="275" y="51"/>
                    </a:lnTo>
                    <a:lnTo>
                      <a:pt x="273" y="49"/>
                    </a:lnTo>
                    <a:lnTo>
                      <a:pt x="271" y="47"/>
                    </a:lnTo>
                    <a:lnTo>
                      <a:pt x="269" y="46"/>
                    </a:lnTo>
                    <a:lnTo>
                      <a:pt x="266" y="44"/>
                    </a:lnTo>
                    <a:lnTo>
                      <a:pt x="262" y="44"/>
                    </a:lnTo>
                    <a:lnTo>
                      <a:pt x="256" y="46"/>
                    </a:lnTo>
                    <a:lnTo>
                      <a:pt x="234" y="59"/>
                    </a:lnTo>
                    <a:lnTo>
                      <a:pt x="226" y="54"/>
                    </a:lnTo>
                    <a:lnTo>
                      <a:pt x="218" y="49"/>
                    </a:lnTo>
                    <a:lnTo>
                      <a:pt x="210" y="44"/>
                    </a:lnTo>
                    <a:lnTo>
                      <a:pt x="202" y="41"/>
                    </a:lnTo>
                    <a:lnTo>
                      <a:pt x="202" y="13"/>
                    </a:lnTo>
                    <a:lnTo>
                      <a:pt x="201" y="8"/>
                    </a:lnTo>
                    <a:lnTo>
                      <a:pt x="197" y="4"/>
                    </a:lnTo>
                    <a:lnTo>
                      <a:pt x="193" y="2"/>
                    </a:lnTo>
                    <a:lnTo>
                      <a:pt x="189" y="0"/>
                    </a:lnTo>
                    <a:lnTo>
                      <a:pt x="124" y="0"/>
                    </a:lnTo>
                    <a:lnTo>
                      <a:pt x="119" y="2"/>
                    </a:lnTo>
                    <a:lnTo>
                      <a:pt x="116" y="4"/>
                    </a:lnTo>
                    <a:lnTo>
                      <a:pt x="113" y="8"/>
                    </a:lnTo>
                    <a:lnTo>
                      <a:pt x="112" y="13"/>
                    </a:lnTo>
                    <a:lnTo>
                      <a:pt x="112" y="41"/>
                    </a:lnTo>
                    <a:lnTo>
                      <a:pt x="102" y="44"/>
                    </a:lnTo>
                    <a:lnTo>
                      <a:pt x="93" y="50"/>
                    </a:lnTo>
                    <a:lnTo>
                      <a:pt x="85" y="54"/>
                    </a:lnTo>
                    <a:lnTo>
                      <a:pt x="77" y="59"/>
                    </a:lnTo>
                    <a:lnTo>
                      <a:pt x="52" y="46"/>
                    </a:lnTo>
                    <a:lnTo>
                      <a:pt x="47" y="44"/>
                    </a:lnTo>
                    <a:lnTo>
                      <a:pt x="43" y="44"/>
                    </a:lnTo>
                    <a:lnTo>
                      <a:pt x="37" y="47"/>
                    </a:lnTo>
                    <a:lnTo>
                      <a:pt x="34" y="51"/>
                    </a:lnTo>
                    <a:lnTo>
                      <a:pt x="2" y="106"/>
                    </a:lnTo>
                    <a:lnTo>
                      <a:pt x="1" y="111"/>
                    </a:lnTo>
                    <a:lnTo>
                      <a:pt x="1" y="116"/>
                    </a:lnTo>
                    <a:lnTo>
                      <a:pt x="2" y="119"/>
                    </a:lnTo>
                    <a:lnTo>
                      <a:pt x="3" y="121"/>
                    </a:lnTo>
                    <a:lnTo>
                      <a:pt x="5" y="123"/>
                    </a:lnTo>
                    <a:lnTo>
                      <a:pt x="7" y="124"/>
                    </a:lnTo>
                    <a:lnTo>
                      <a:pt x="31" y="138"/>
                    </a:lnTo>
                    <a:lnTo>
                      <a:pt x="30" y="148"/>
                    </a:lnTo>
                    <a:lnTo>
                      <a:pt x="29" y="157"/>
                    </a:lnTo>
                    <a:lnTo>
                      <a:pt x="30" y="167"/>
                    </a:lnTo>
                    <a:lnTo>
                      <a:pt x="31" y="178"/>
                    </a:lnTo>
                    <a:lnTo>
                      <a:pt x="6" y="192"/>
                    </a:lnTo>
                    <a:lnTo>
                      <a:pt x="4" y="193"/>
                    </a:lnTo>
                    <a:lnTo>
                      <a:pt x="3" y="194"/>
                    </a:lnTo>
                    <a:lnTo>
                      <a:pt x="2" y="196"/>
                    </a:lnTo>
                    <a:lnTo>
                      <a:pt x="1" y="199"/>
                    </a:lnTo>
                    <a:lnTo>
                      <a:pt x="0" y="203"/>
                    </a:lnTo>
                    <a:lnTo>
                      <a:pt x="2" y="208"/>
                    </a:lnTo>
                    <a:lnTo>
                      <a:pt x="34" y="263"/>
                    </a:lnTo>
                    <a:lnTo>
                      <a:pt x="37" y="268"/>
                    </a:lnTo>
                    <a:lnTo>
                      <a:pt x="42" y="270"/>
                    </a:lnTo>
                    <a:lnTo>
                      <a:pt x="46" y="270"/>
                    </a:lnTo>
                    <a:lnTo>
                      <a:pt x="51" y="269"/>
                    </a:lnTo>
                    <a:lnTo>
                      <a:pt x="77" y="254"/>
                    </a:lnTo>
                    <a:lnTo>
                      <a:pt x="85" y="259"/>
                    </a:lnTo>
                    <a:lnTo>
                      <a:pt x="93" y="266"/>
                    </a:lnTo>
                    <a:lnTo>
                      <a:pt x="102" y="270"/>
                    </a:lnTo>
                    <a:lnTo>
                      <a:pt x="112" y="274"/>
                    </a:lnTo>
                    <a:lnTo>
                      <a:pt x="112" y="302"/>
                    </a:lnTo>
                    <a:lnTo>
                      <a:pt x="113" y="306"/>
                    </a:lnTo>
                    <a:lnTo>
                      <a:pt x="116" y="311"/>
                    </a:lnTo>
                    <a:lnTo>
                      <a:pt x="119" y="314"/>
                    </a:lnTo>
                    <a:lnTo>
                      <a:pt x="124" y="315"/>
                    </a:lnTo>
                    <a:lnTo>
                      <a:pt x="189" y="315"/>
                    </a:lnTo>
                    <a:lnTo>
                      <a:pt x="193" y="314"/>
                    </a:lnTo>
                    <a:lnTo>
                      <a:pt x="197" y="311"/>
                    </a:lnTo>
                    <a:lnTo>
                      <a:pt x="201" y="306"/>
                    </a:lnTo>
                    <a:lnTo>
                      <a:pt x="202" y="302"/>
                    </a:lnTo>
                    <a:lnTo>
                      <a:pt x="202" y="274"/>
                    </a:lnTo>
                    <a:lnTo>
                      <a:pt x="210" y="270"/>
                    </a:lnTo>
                    <a:lnTo>
                      <a:pt x="218" y="266"/>
                    </a:lnTo>
                    <a:lnTo>
                      <a:pt x="226" y="260"/>
                    </a:lnTo>
                    <a:lnTo>
                      <a:pt x="234" y="255"/>
                    </a:lnTo>
                    <a:lnTo>
                      <a:pt x="258" y="268"/>
                    </a:lnTo>
                    <a:lnTo>
                      <a:pt x="262" y="270"/>
                    </a:lnTo>
                    <a:lnTo>
                      <a:pt x="267" y="270"/>
                    </a:lnTo>
                    <a:lnTo>
                      <a:pt x="271" y="268"/>
                    </a:lnTo>
                    <a:lnTo>
                      <a:pt x="275" y="263"/>
                    </a:lnTo>
                    <a:lnTo>
                      <a:pt x="307" y="208"/>
                    </a:lnTo>
                    <a:lnTo>
                      <a:pt x="308" y="202"/>
                    </a:lnTo>
                    <a:lnTo>
                      <a:pt x="308" y="198"/>
                    </a:lnTo>
                    <a:lnTo>
                      <a:pt x="306" y="194"/>
                    </a:lnTo>
                    <a:lnTo>
                      <a:pt x="302" y="1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1048431" y="4921125"/>
              <a:ext cx="200025" cy="287338"/>
              <a:chOff x="10501313" y="2228850"/>
              <a:chExt cx="200025" cy="287338"/>
            </a:xfrm>
            <a:solidFill>
              <a:schemeClr val="bg1"/>
            </a:solidFill>
          </p:grpSpPr>
          <p:sp>
            <p:nvSpPr>
              <p:cNvPr id="17" name="Freeform 203"/>
              <p:cNvSpPr>
                <a:spLocks noEditPoints="1"/>
              </p:cNvSpPr>
              <p:nvPr/>
            </p:nvSpPr>
            <p:spPr bwMode="auto">
              <a:xfrm>
                <a:off x="10501313" y="2228850"/>
                <a:ext cx="200025" cy="201613"/>
              </a:xfrm>
              <a:custGeom>
                <a:avLst/>
                <a:gdLst>
                  <a:gd name="T0" fmla="*/ 373 w 632"/>
                  <a:gd name="T1" fmla="*/ 511 h 631"/>
                  <a:gd name="T2" fmla="*/ 447 w 632"/>
                  <a:gd name="T3" fmla="*/ 447 h 631"/>
                  <a:gd name="T4" fmla="*/ 450 w 632"/>
                  <a:gd name="T5" fmla="*/ 431 h 631"/>
                  <a:gd name="T6" fmla="*/ 436 w 632"/>
                  <a:gd name="T7" fmla="*/ 421 h 631"/>
                  <a:gd name="T8" fmla="*/ 327 w 632"/>
                  <a:gd name="T9" fmla="*/ 426 h 631"/>
                  <a:gd name="T10" fmla="*/ 310 w 632"/>
                  <a:gd name="T11" fmla="*/ 422 h 631"/>
                  <a:gd name="T12" fmla="*/ 202 w 632"/>
                  <a:gd name="T13" fmla="*/ 422 h 631"/>
                  <a:gd name="T14" fmla="*/ 184 w 632"/>
                  <a:gd name="T15" fmla="*/ 426 h 631"/>
                  <a:gd name="T16" fmla="*/ 181 w 632"/>
                  <a:gd name="T17" fmla="*/ 442 h 631"/>
                  <a:gd name="T18" fmla="*/ 253 w 632"/>
                  <a:gd name="T19" fmla="*/ 511 h 631"/>
                  <a:gd name="T20" fmla="*/ 301 w 632"/>
                  <a:gd name="T21" fmla="*/ 473 h 631"/>
                  <a:gd name="T22" fmla="*/ 233 w 632"/>
                  <a:gd name="T23" fmla="*/ 589 h 631"/>
                  <a:gd name="T24" fmla="*/ 160 w 632"/>
                  <a:gd name="T25" fmla="*/ 555 h 631"/>
                  <a:gd name="T26" fmla="*/ 100 w 632"/>
                  <a:gd name="T27" fmla="*/ 503 h 631"/>
                  <a:gd name="T28" fmla="*/ 57 w 632"/>
                  <a:gd name="T29" fmla="*/ 436 h 631"/>
                  <a:gd name="T30" fmla="*/ 33 w 632"/>
                  <a:gd name="T31" fmla="*/ 358 h 631"/>
                  <a:gd name="T32" fmla="*/ 33 w 632"/>
                  <a:gd name="T33" fmla="*/ 272 h 631"/>
                  <a:gd name="T34" fmla="*/ 58 w 632"/>
                  <a:gd name="T35" fmla="*/ 192 h 631"/>
                  <a:gd name="T36" fmla="*/ 104 w 632"/>
                  <a:gd name="T37" fmla="*/ 123 h 631"/>
                  <a:gd name="T38" fmla="*/ 167 w 632"/>
                  <a:gd name="T39" fmla="*/ 72 h 631"/>
                  <a:gd name="T40" fmla="*/ 244 w 632"/>
                  <a:gd name="T41" fmla="*/ 38 h 631"/>
                  <a:gd name="T42" fmla="*/ 330 w 632"/>
                  <a:gd name="T43" fmla="*/ 30 h 631"/>
                  <a:gd name="T44" fmla="*/ 414 w 632"/>
                  <a:gd name="T45" fmla="*/ 47 h 631"/>
                  <a:gd name="T46" fmla="*/ 487 w 632"/>
                  <a:gd name="T47" fmla="*/ 87 h 631"/>
                  <a:gd name="T48" fmla="*/ 545 w 632"/>
                  <a:gd name="T49" fmla="*/ 145 h 631"/>
                  <a:gd name="T50" fmla="*/ 584 w 632"/>
                  <a:gd name="T51" fmla="*/ 218 h 631"/>
                  <a:gd name="T52" fmla="*/ 602 w 632"/>
                  <a:gd name="T53" fmla="*/ 301 h 631"/>
                  <a:gd name="T54" fmla="*/ 593 w 632"/>
                  <a:gd name="T55" fmla="*/ 385 h 631"/>
                  <a:gd name="T56" fmla="*/ 563 w 632"/>
                  <a:gd name="T57" fmla="*/ 460 h 631"/>
                  <a:gd name="T58" fmla="*/ 514 w 632"/>
                  <a:gd name="T59" fmla="*/ 522 h 631"/>
                  <a:gd name="T60" fmla="*/ 449 w 632"/>
                  <a:gd name="T61" fmla="*/ 568 h 631"/>
                  <a:gd name="T62" fmla="*/ 372 w 632"/>
                  <a:gd name="T63" fmla="*/ 596 h 631"/>
                  <a:gd name="T64" fmla="*/ 283 w 632"/>
                  <a:gd name="T65" fmla="*/ 1 h 631"/>
                  <a:gd name="T66" fmla="*/ 193 w 632"/>
                  <a:gd name="T67" fmla="*/ 25 h 631"/>
                  <a:gd name="T68" fmla="*/ 115 w 632"/>
                  <a:gd name="T69" fmla="*/ 72 h 631"/>
                  <a:gd name="T70" fmla="*/ 54 w 632"/>
                  <a:gd name="T71" fmla="*/ 139 h 631"/>
                  <a:gd name="T72" fmla="*/ 14 w 632"/>
                  <a:gd name="T73" fmla="*/ 222 h 631"/>
                  <a:gd name="T74" fmla="*/ 0 w 632"/>
                  <a:gd name="T75" fmla="*/ 316 h 631"/>
                  <a:gd name="T76" fmla="*/ 14 w 632"/>
                  <a:gd name="T77" fmla="*/ 410 h 631"/>
                  <a:gd name="T78" fmla="*/ 54 w 632"/>
                  <a:gd name="T79" fmla="*/ 492 h 631"/>
                  <a:gd name="T80" fmla="*/ 115 w 632"/>
                  <a:gd name="T81" fmla="*/ 560 h 631"/>
                  <a:gd name="T82" fmla="*/ 193 w 632"/>
                  <a:gd name="T83" fmla="*/ 607 h 631"/>
                  <a:gd name="T84" fmla="*/ 283 w 632"/>
                  <a:gd name="T85" fmla="*/ 630 h 631"/>
                  <a:gd name="T86" fmla="*/ 380 w 632"/>
                  <a:gd name="T87" fmla="*/ 625 h 631"/>
                  <a:gd name="T88" fmla="*/ 466 w 632"/>
                  <a:gd name="T89" fmla="*/ 594 h 631"/>
                  <a:gd name="T90" fmla="*/ 539 w 632"/>
                  <a:gd name="T91" fmla="*/ 539 h 631"/>
                  <a:gd name="T92" fmla="*/ 594 w 632"/>
                  <a:gd name="T93" fmla="*/ 466 h 631"/>
                  <a:gd name="T94" fmla="*/ 625 w 632"/>
                  <a:gd name="T95" fmla="*/ 379 h 631"/>
                  <a:gd name="T96" fmla="*/ 631 w 632"/>
                  <a:gd name="T97" fmla="*/ 284 h 631"/>
                  <a:gd name="T98" fmla="*/ 607 w 632"/>
                  <a:gd name="T99" fmla="*/ 193 h 631"/>
                  <a:gd name="T100" fmla="*/ 560 w 632"/>
                  <a:gd name="T101" fmla="*/ 115 h 631"/>
                  <a:gd name="T102" fmla="*/ 492 w 632"/>
                  <a:gd name="T103" fmla="*/ 53 h 631"/>
                  <a:gd name="T104" fmla="*/ 410 w 632"/>
                  <a:gd name="T105" fmla="*/ 14 h 631"/>
                  <a:gd name="T106" fmla="*/ 316 w 632"/>
                  <a:gd name="T107" fmla="*/ 0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32" h="631">
                    <a:moveTo>
                      <a:pt x="331" y="601"/>
                    </a:moveTo>
                    <a:lnTo>
                      <a:pt x="331" y="473"/>
                    </a:lnTo>
                    <a:lnTo>
                      <a:pt x="366" y="507"/>
                    </a:lnTo>
                    <a:lnTo>
                      <a:pt x="368" y="509"/>
                    </a:lnTo>
                    <a:lnTo>
                      <a:pt x="370" y="510"/>
                    </a:lnTo>
                    <a:lnTo>
                      <a:pt x="373" y="511"/>
                    </a:lnTo>
                    <a:lnTo>
                      <a:pt x="376" y="511"/>
                    </a:lnTo>
                    <a:lnTo>
                      <a:pt x="379" y="511"/>
                    </a:lnTo>
                    <a:lnTo>
                      <a:pt x="382" y="510"/>
                    </a:lnTo>
                    <a:lnTo>
                      <a:pt x="384" y="509"/>
                    </a:lnTo>
                    <a:lnTo>
                      <a:pt x="387" y="507"/>
                    </a:lnTo>
                    <a:lnTo>
                      <a:pt x="447" y="447"/>
                    </a:lnTo>
                    <a:lnTo>
                      <a:pt x="449" y="445"/>
                    </a:lnTo>
                    <a:lnTo>
                      <a:pt x="450" y="442"/>
                    </a:lnTo>
                    <a:lnTo>
                      <a:pt x="451" y="440"/>
                    </a:lnTo>
                    <a:lnTo>
                      <a:pt x="451" y="436"/>
                    </a:lnTo>
                    <a:lnTo>
                      <a:pt x="451" y="433"/>
                    </a:lnTo>
                    <a:lnTo>
                      <a:pt x="450" y="431"/>
                    </a:lnTo>
                    <a:lnTo>
                      <a:pt x="449" y="428"/>
                    </a:lnTo>
                    <a:lnTo>
                      <a:pt x="447" y="426"/>
                    </a:lnTo>
                    <a:lnTo>
                      <a:pt x="445" y="423"/>
                    </a:lnTo>
                    <a:lnTo>
                      <a:pt x="442" y="422"/>
                    </a:lnTo>
                    <a:lnTo>
                      <a:pt x="440" y="421"/>
                    </a:lnTo>
                    <a:lnTo>
                      <a:pt x="436" y="421"/>
                    </a:lnTo>
                    <a:lnTo>
                      <a:pt x="433" y="421"/>
                    </a:lnTo>
                    <a:lnTo>
                      <a:pt x="431" y="422"/>
                    </a:lnTo>
                    <a:lnTo>
                      <a:pt x="428" y="423"/>
                    </a:lnTo>
                    <a:lnTo>
                      <a:pt x="426" y="426"/>
                    </a:lnTo>
                    <a:lnTo>
                      <a:pt x="376" y="475"/>
                    </a:lnTo>
                    <a:lnTo>
                      <a:pt x="327" y="426"/>
                    </a:lnTo>
                    <a:lnTo>
                      <a:pt x="324" y="423"/>
                    </a:lnTo>
                    <a:lnTo>
                      <a:pt x="322" y="422"/>
                    </a:lnTo>
                    <a:lnTo>
                      <a:pt x="318" y="421"/>
                    </a:lnTo>
                    <a:lnTo>
                      <a:pt x="316" y="421"/>
                    </a:lnTo>
                    <a:lnTo>
                      <a:pt x="313" y="421"/>
                    </a:lnTo>
                    <a:lnTo>
                      <a:pt x="310" y="422"/>
                    </a:lnTo>
                    <a:lnTo>
                      <a:pt x="308" y="423"/>
                    </a:lnTo>
                    <a:lnTo>
                      <a:pt x="306" y="426"/>
                    </a:lnTo>
                    <a:lnTo>
                      <a:pt x="255" y="475"/>
                    </a:lnTo>
                    <a:lnTo>
                      <a:pt x="206" y="426"/>
                    </a:lnTo>
                    <a:lnTo>
                      <a:pt x="204" y="423"/>
                    </a:lnTo>
                    <a:lnTo>
                      <a:pt x="202" y="422"/>
                    </a:lnTo>
                    <a:lnTo>
                      <a:pt x="198" y="421"/>
                    </a:lnTo>
                    <a:lnTo>
                      <a:pt x="195" y="421"/>
                    </a:lnTo>
                    <a:lnTo>
                      <a:pt x="193" y="421"/>
                    </a:lnTo>
                    <a:lnTo>
                      <a:pt x="190" y="422"/>
                    </a:lnTo>
                    <a:lnTo>
                      <a:pt x="188" y="423"/>
                    </a:lnTo>
                    <a:lnTo>
                      <a:pt x="184" y="426"/>
                    </a:lnTo>
                    <a:lnTo>
                      <a:pt x="183" y="428"/>
                    </a:lnTo>
                    <a:lnTo>
                      <a:pt x="181" y="431"/>
                    </a:lnTo>
                    <a:lnTo>
                      <a:pt x="180" y="433"/>
                    </a:lnTo>
                    <a:lnTo>
                      <a:pt x="180" y="436"/>
                    </a:lnTo>
                    <a:lnTo>
                      <a:pt x="180" y="440"/>
                    </a:lnTo>
                    <a:lnTo>
                      <a:pt x="181" y="442"/>
                    </a:lnTo>
                    <a:lnTo>
                      <a:pt x="183" y="445"/>
                    </a:lnTo>
                    <a:lnTo>
                      <a:pt x="184" y="447"/>
                    </a:lnTo>
                    <a:lnTo>
                      <a:pt x="244" y="507"/>
                    </a:lnTo>
                    <a:lnTo>
                      <a:pt x="248" y="509"/>
                    </a:lnTo>
                    <a:lnTo>
                      <a:pt x="250" y="510"/>
                    </a:lnTo>
                    <a:lnTo>
                      <a:pt x="253" y="511"/>
                    </a:lnTo>
                    <a:lnTo>
                      <a:pt x="255" y="511"/>
                    </a:lnTo>
                    <a:lnTo>
                      <a:pt x="258" y="511"/>
                    </a:lnTo>
                    <a:lnTo>
                      <a:pt x="262" y="510"/>
                    </a:lnTo>
                    <a:lnTo>
                      <a:pt x="264" y="509"/>
                    </a:lnTo>
                    <a:lnTo>
                      <a:pt x="266" y="507"/>
                    </a:lnTo>
                    <a:lnTo>
                      <a:pt x="301" y="473"/>
                    </a:lnTo>
                    <a:lnTo>
                      <a:pt x="301" y="601"/>
                    </a:lnTo>
                    <a:lnTo>
                      <a:pt x="286" y="600"/>
                    </a:lnTo>
                    <a:lnTo>
                      <a:pt x="273" y="598"/>
                    </a:lnTo>
                    <a:lnTo>
                      <a:pt x="259" y="596"/>
                    </a:lnTo>
                    <a:lnTo>
                      <a:pt x="246" y="593"/>
                    </a:lnTo>
                    <a:lnTo>
                      <a:pt x="233" y="589"/>
                    </a:lnTo>
                    <a:lnTo>
                      <a:pt x="220" y="584"/>
                    </a:lnTo>
                    <a:lnTo>
                      <a:pt x="207" y="580"/>
                    </a:lnTo>
                    <a:lnTo>
                      <a:pt x="195" y="575"/>
                    </a:lnTo>
                    <a:lnTo>
                      <a:pt x="183" y="568"/>
                    </a:lnTo>
                    <a:lnTo>
                      <a:pt x="172" y="562"/>
                    </a:lnTo>
                    <a:lnTo>
                      <a:pt x="160" y="555"/>
                    </a:lnTo>
                    <a:lnTo>
                      <a:pt x="149" y="548"/>
                    </a:lnTo>
                    <a:lnTo>
                      <a:pt x="138" y="539"/>
                    </a:lnTo>
                    <a:lnTo>
                      <a:pt x="128" y="531"/>
                    </a:lnTo>
                    <a:lnTo>
                      <a:pt x="118" y="522"/>
                    </a:lnTo>
                    <a:lnTo>
                      <a:pt x="109" y="512"/>
                    </a:lnTo>
                    <a:lnTo>
                      <a:pt x="100" y="503"/>
                    </a:lnTo>
                    <a:lnTo>
                      <a:pt x="91" y="492"/>
                    </a:lnTo>
                    <a:lnTo>
                      <a:pt x="84" y="482"/>
                    </a:lnTo>
                    <a:lnTo>
                      <a:pt x="76" y="471"/>
                    </a:lnTo>
                    <a:lnTo>
                      <a:pt x="69" y="460"/>
                    </a:lnTo>
                    <a:lnTo>
                      <a:pt x="62" y="448"/>
                    </a:lnTo>
                    <a:lnTo>
                      <a:pt x="57" y="436"/>
                    </a:lnTo>
                    <a:lnTo>
                      <a:pt x="51" y="423"/>
                    </a:lnTo>
                    <a:lnTo>
                      <a:pt x="46" y="411"/>
                    </a:lnTo>
                    <a:lnTo>
                      <a:pt x="42" y="398"/>
                    </a:lnTo>
                    <a:lnTo>
                      <a:pt x="39" y="385"/>
                    </a:lnTo>
                    <a:lnTo>
                      <a:pt x="35" y="372"/>
                    </a:lnTo>
                    <a:lnTo>
                      <a:pt x="33" y="358"/>
                    </a:lnTo>
                    <a:lnTo>
                      <a:pt x="31" y="344"/>
                    </a:lnTo>
                    <a:lnTo>
                      <a:pt x="30" y="330"/>
                    </a:lnTo>
                    <a:lnTo>
                      <a:pt x="30" y="316"/>
                    </a:lnTo>
                    <a:lnTo>
                      <a:pt x="30" y="301"/>
                    </a:lnTo>
                    <a:lnTo>
                      <a:pt x="31" y="286"/>
                    </a:lnTo>
                    <a:lnTo>
                      <a:pt x="33" y="272"/>
                    </a:lnTo>
                    <a:lnTo>
                      <a:pt x="35" y="258"/>
                    </a:lnTo>
                    <a:lnTo>
                      <a:pt x="39" y="244"/>
                    </a:lnTo>
                    <a:lnTo>
                      <a:pt x="43" y="230"/>
                    </a:lnTo>
                    <a:lnTo>
                      <a:pt x="47" y="218"/>
                    </a:lnTo>
                    <a:lnTo>
                      <a:pt x="52" y="205"/>
                    </a:lnTo>
                    <a:lnTo>
                      <a:pt x="58" y="192"/>
                    </a:lnTo>
                    <a:lnTo>
                      <a:pt x="64" y="180"/>
                    </a:lnTo>
                    <a:lnTo>
                      <a:pt x="72" y="167"/>
                    </a:lnTo>
                    <a:lnTo>
                      <a:pt x="78" y="156"/>
                    </a:lnTo>
                    <a:lnTo>
                      <a:pt x="87" y="145"/>
                    </a:lnTo>
                    <a:lnTo>
                      <a:pt x="95" y="134"/>
                    </a:lnTo>
                    <a:lnTo>
                      <a:pt x="104" y="123"/>
                    </a:lnTo>
                    <a:lnTo>
                      <a:pt x="114" y="114"/>
                    </a:lnTo>
                    <a:lnTo>
                      <a:pt x="123" y="104"/>
                    </a:lnTo>
                    <a:lnTo>
                      <a:pt x="134" y="95"/>
                    </a:lnTo>
                    <a:lnTo>
                      <a:pt x="145" y="87"/>
                    </a:lnTo>
                    <a:lnTo>
                      <a:pt x="157" y="79"/>
                    </a:lnTo>
                    <a:lnTo>
                      <a:pt x="167" y="72"/>
                    </a:lnTo>
                    <a:lnTo>
                      <a:pt x="180" y="64"/>
                    </a:lnTo>
                    <a:lnTo>
                      <a:pt x="192" y="58"/>
                    </a:lnTo>
                    <a:lnTo>
                      <a:pt x="205" y="52"/>
                    </a:lnTo>
                    <a:lnTo>
                      <a:pt x="218" y="47"/>
                    </a:lnTo>
                    <a:lnTo>
                      <a:pt x="231" y="43"/>
                    </a:lnTo>
                    <a:lnTo>
                      <a:pt x="244" y="38"/>
                    </a:lnTo>
                    <a:lnTo>
                      <a:pt x="258" y="35"/>
                    </a:lnTo>
                    <a:lnTo>
                      <a:pt x="272" y="33"/>
                    </a:lnTo>
                    <a:lnTo>
                      <a:pt x="286" y="31"/>
                    </a:lnTo>
                    <a:lnTo>
                      <a:pt x="301" y="30"/>
                    </a:lnTo>
                    <a:lnTo>
                      <a:pt x="316" y="30"/>
                    </a:lnTo>
                    <a:lnTo>
                      <a:pt x="330" y="30"/>
                    </a:lnTo>
                    <a:lnTo>
                      <a:pt x="345" y="31"/>
                    </a:lnTo>
                    <a:lnTo>
                      <a:pt x="359" y="33"/>
                    </a:lnTo>
                    <a:lnTo>
                      <a:pt x="373" y="35"/>
                    </a:lnTo>
                    <a:lnTo>
                      <a:pt x="387" y="38"/>
                    </a:lnTo>
                    <a:lnTo>
                      <a:pt x="401" y="43"/>
                    </a:lnTo>
                    <a:lnTo>
                      <a:pt x="414" y="47"/>
                    </a:lnTo>
                    <a:lnTo>
                      <a:pt x="427" y="52"/>
                    </a:lnTo>
                    <a:lnTo>
                      <a:pt x="440" y="58"/>
                    </a:lnTo>
                    <a:lnTo>
                      <a:pt x="453" y="64"/>
                    </a:lnTo>
                    <a:lnTo>
                      <a:pt x="464" y="72"/>
                    </a:lnTo>
                    <a:lnTo>
                      <a:pt x="476" y="79"/>
                    </a:lnTo>
                    <a:lnTo>
                      <a:pt x="487" y="87"/>
                    </a:lnTo>
                    <a:lnTo>
                      <a:pt x="498" y="95"/>
                    </a:lnTo>
                    <a:lnTo>
                      <a:pt x="508" y="104"/>
                    </a:lnTo>
                    <a:lnTo>
                      <a:pt x="518" y="114"/>
                    </a:lnTo>
                    <a:lnTo>
                      <a:pt x="528" y="123"/>
                    </a:lnTo>
                    <a:lnTo>
                      <a:pt x="536" y="134"/>
                    </a:lnTo>
                    <a:lnTo>
                      <a:pt x="545" y="145"/>
                    </a:lnTo>
                    <a:lnTo>
                      <a:pt x="553" y="156"/>
                    </a:lnTo>
                    <a:lnTo>
                      <a:pt x="561" y="167"/>
                    </a:lnTo>
                    <a:lnTo>
                      <a:pt x="567" y="180"/>
                    </a:lnTo>
                    <a:lnTo>
                      <a:pt x="574" y="192"/>
                    </a:lnTo>
                    <a:lnTo>
                      <a:pt x="579" y="205"/>
                    </a:lnTo>
                    <a:lnTo>
                      <a:pt x="584" y="218"/>
                    </a:lnTo>
                    <a:lnTo>
                      <a:pt x="589" y="230"/>
                    </a:lnTo>
                    <a:lnTo>
                      <a:pt x="593" y="244"/>
                    </a:lnTo>
                    <a:lnTo>
                      <a:pt x="596" y="258"/>
                    </a:lnTo>
                    <a:lnTo>
                      <a:pt x="598" y="272"/>
                    </a:lnTo>
                    <a:lnTo>
                      <a:pt x="601" y="286"/>
                    </a:lnTo>
                    <a:lnTo>
                      <a:pt x="602" y="301"/>
                    </a:lnTo>
                    <a:lnTo>
                      <a:pt x="602" y="316"/>
                    </a:lnTo>
                    <a:lnTo>
                      <a:pt x="602" y="330"/>
                    </a:lnTo>
                    <a:lnTo>
                      <a:pt x="601" y="344"/>
                    </a:lnTo>
                    <a:lnTo>
                      <a:pt x="598" y="358"/>
                    </a:lnTo>
                    <a:lnTo>
                      <a:pt x="596" y="372"/>
                    </a:lnTo>
                    <a:lnTo>
                      <a:pt x="593" y="385"/>
                    </a:lnTo>
                    <a:lnTo>
                      <a:pt x="590" y="398"/>
                    </a:lnTo>
                    <a:lnTo>
                      <a:pt x="586" y="411"/>
                    </a:lnTo>
                    <a:lnTo>
                      <a:pt x="581" y="423"/>
                    </a:lnTo>
                    <a:lnTo>
                      <a:pt x="575" y="436"/>
                    </a:lnTo>
                    <a:lnTo>
                      <a:pt x="569" y="448"/>
                    </a:lnTo>
                    <a:lnTo>
                      <a:pt x="563" y="460"/>
                    </a:lnTo>
                    <a:lnTo>
                      <a:pt x="555" y="471"/>
                    </a:lnTo>
                    <a:lnTo>
                      <a:pt x="548" y="482"/>
                    </a:lnTo>
                    <a:lnTo>
                      <a:pt x="540" y="492"/>
                    </a:lnTo>
                    <a:lnTo>
                      <a:pt x="532" y="503"/>
                    </a:lnTo>
                    <a:lnTo>
                      <a:pt x="523" y="512"/>
                    </a:lnTo>
                    <a:lnTo>
                      <a:pt x="514" y="522"/>
                    </a:lnTo>
                    <a:lnTo>
                      <a:pt x="504" y="531"/>
                    </a:lnTo>
                    <a:lnTo>
                      <a:pt x="493" y="539"/>
                    </a:lnTo>
                    <a:lnTo>
                      <a:pt x="483" y="548"/>
                    </a:lnTo>
                    <a:lnTo>
                      <a:pt x="472" y="555"/>
                    </a:lnTo>
                    <a:lnTo>
                      <a:pt x="460" y="562"/>
                    </a:lnTo>
                    <a:lnTo>
                      <a:pt x="449" y="568"/>
                    </a:lnTo>
                    <a:lnTo>
                      <a:pt x="436" y="575"/>
                    </a:lnTo>
                    <a:lnTo>
                      <a:pt x="425" y="580"/>
                    </a:lnTo>
                    <a:lnTo>
                      <a:pt x="412" y="584"/>
                    </a:lnTo>
                    <a:lnTo>
                      <a:pt x="399" y="589"/>
                    </a:lnTo>
                    <a:lnTo>
                      <a:pt x="386" y="593"/>
                    </a:lnTo>
                    <a:lnTo>
                      <a:pt x="372" y="596"/>
                    </a:lnTo>
                    <a:lnTo>
                      <a:pt x="359" y="598"/>
                    </a:lnTo>
                    <a:lnTo>
                      <a:pt x="345" y="600"/>
                    </a:lnTo>
                    <a:lnTo>
                      <a:pt x="331" y="601"/>
                    </a:lnTo>
                    <a:close/>
                    <a:moveTo>
                      <a:pt x="316" y="0"/>
                    </a:moveTo>
                    <a:lnTo>
                      <a:pt x="299" y="0"/>
                    </a:lnTo>
                    <a:lnTo>
                      <a:pt x="283" y="1"/>
                    </a:lnTo>
                    <a:lnTo>
                      <a:pt x="268" y="3"/>
                    </a:lnTo>
                    <a:lnTo>
                      <a:pt x="252" y="6"/>
                    </a:lnTo>
                    <a:lnTo>
                      <a:pt x="237" y="10"/>
                    </a:lnTo>
                    <a:lnTo>
                      <a:pt x="222" y="14"/>
                    </a:lnTo>
                    <a:lnTo>
                      <a:pt x="207" y="19"/>
                    </a:lnTo>
                    <a:lnTo>
                      <a:pt x="193" y="25"/>
                    </a:lnTo>
                    <a:lnTo>
                      <a:pt x="179" y="31"/>
                    </a:lnTo>
                    <a:lnTo>
                      <a:pt x="165" y="38"/>
                    </a:lnTo>
                    <a:lnTo>
                      <a:pt x="152" y="46"/>
                    </a:lnTo>
                    <a:lnTo>
                      <a:pt x="139" y="53"/>
                    </a:lnTo>
                    <a:lnTo>
                      <a:pt x="126" y="63"/>
                    </a:lnTo>
                    <a:lnTo>
                      <a:pt x="115" y="72"/>
                    </a:lnTo>
                    <a:lnTo>
                      <a:pt x="103" y="82"/>
                    </a:lnTo>
                    <a:lnTo>
                      <a:pt x="92" y="92"/>
                    </a:lnTo>
                    <a:lnTo>
                      <a:pt x="81" y="104"/>
                    </a:lnTo>
                    <a:lnTo>
                      <a:pt x="72" y="115"/>
                    </a:lnTo>
                    <a:lnTo>
                      <a:pt x="62" y="126"/>
                    </a:lnTo>
                    <a:lnTo>
                      <a:pt x="54" y="139"/>
                    </a:lnTo>
                    <a:lnTo>
                      <a:pt x="46" y="152"/>
                    </a:lnTo>
                    <a:lnTo>
                      <a:pt x="37" y="165"/>
                    </a:lnTo>
                    <a:lnTo>
                      <a:pt x="31" y="179"/>
                    </a:lnTo>
                    <a:lnTo>
                      <a:pt x="25" y="193"/>
                    </a:lnTo>
                    <a:lnTo>
                      <a:pt x="19" y="207"/>
                    </a:lnTo>
                    <a:lnTo>
                      <a:pt x="14" y="222"/>
                    </a:lnTo>
                    <a:lnTo>
                      <a:pt x="10" y="237"/>
                    </a:lnTo>
                    <a:lnTo>
                      <a:pt x="6" y="252"/>
                    </a:lnTo>
                    <a:lnTo>
                      <a:pt x="3" y="268"/>
                    </a:lnTo>
                    <a:lnTo>
                      <a:pt x="1" y="284"/>
                    </a:lnTo>
                    <a:lnTo>
                      <a:pt x="0" y="299"/>
                    </a:lnTo>
                    <a:lnTo>
                      <a:pt x="0" y="316"/>
                    </a:lnTo>
                    <a:lnTo>
                      <a:pt x="0" y="332"/>
                    </a:lnTo>
                    <a:lnTo>
                      <a:pt x="1" y="348"/>
                    </a:lnTo>
                    <a:lnTo>
                      <a:pt x="3" y="363"/>
                    </a:lnTo>
                    <a:lnTo>
                      <a:pt x="6" y="379"/>
                    </a:lnTo>
                    <a:lnTo>
                      <a:pt x="10" y="394"/>
                    </a:lnTo>
                    <a:lnTo>
                      <a:pt x="14" y="410"/>
                    </a:lnTo>
                    <a:lnTo>
                      <a:pt x="19" y="425"/>
                    </a:lnTo>
                    <a:lnTo>
                      <a:pt x="25" y="438"/>
                    </a:lnTo>
                    <a:lnTo>
                      <a:pt x="31" y="452"/>
                    </a:lnTo>
                    <a:lnTo>
                      <a:pt x="37" y="466"/>
                    </a:lnTo>
                    <a:lnTo>
                      <a:pt x="46" y="479"/>
                    </a:lnTo>
                    <a:lnTo>
                      <a:pt x="54" y="492"/>
                    </a:lnTo>
                    <a:lnTo>
                      <a:pt x="62" y="505"/>
                    </a:lnTo>
                    <a:lnTo>
                      <a:pt x="72" y="517"/>
                    </a:lnTo>
                    <a:lnTo>
                      <a:pt x="81" y="529"/>
                    </a:lnTo>
                    <a:lnTo>
                      <a:pt x="92" y="539"/>
                    </a:lnTo>
                    <a:lnTo>
                      <a:pt x="103" y="550"/>
                    </a:lnTo>
                    <a:lnTo>
                      <a:pt x="115" y="560"/>
                    </a:lnTo>
                    <a:lnTo>
                      <a:pt x="126" y="569"/>
                    </a:lnTo>
                    <a:lnTo>
                      <a:pt x="139" y="578"/>
                    </a:lnTo>
                    <a:lnTo>
                      <a:pt x="152" y="586"/>
                    </a:lnTo>
                    <a:lnTo>
                      <a:pt x="165" y="594"/>
                    </a:lnTo>
                    <a:lnTo>
                      <a:pt x="179" y="600"/>
                    </a:lnTo>
                    <a:lnTo>
                      <a:pt x="193" y="607"/>
                    </a:lnTo>
                    <a:lnTo>
                      <a:pt x="207" y="612"/>
                    </a:lnTo>
                    <a:lnTo>
                      <a:pt x="222" y="618"/>
                    </a:lnTo>
                    <a:lnTo>
                      <a:pt x="237" y="622"/>
                    </a:lnTo>
                    <a:lnTo>
                      <a:pt x="252" y="625"/>
                    </a:lnTo>
                    <a:lnTo>
                      <a:pt x="268" y="628"/>
                    </a:lnTo>
                    <a:lnTo>
                      <a:pt x="283" y="630"/>
                    </a:lnTo>
                    <a:lnTo>
                      <a:pt x="299" y="631"/>
                    </a:lnTo>
                    <a:lnTo>
                      <a:pt x="316" y="631"/>
                    </a:lnTo>
                    <a:lnTo>
                      <a:pt x="332" y="631"/>
                    </a:lnTo>
                    <a:lnTo>
                      <a:pt x="348" y="630"/>
                    </a:lnTo>
                    <a:lnTo>
                      <a:pt x="364" y="628"/>
                    </a:lnTo>
                    <a:lnTo>
                      <a:pt x="380" y="625"/>
                    </a:lnTo>
                    <a:lnTo>
                      <a:pt x="395" y="622"/>
                    </a:lnTo>
                    <a:lnTo>
                      <a:pt x="410" y="618"/>
                    </a:lnTo>
                    <a:lnTo>
                      <a:pt x="425" y="612"/>
                    </a:lnTo>
                    <a:lnTo>
                      <a:pt x="439" y="607"/>
                    </a:lnTo>
                    <a:lnTo>
                      <a:pt x="453" y="600"/>
                    </a:lnTo>
                    <a:lnTo>
                      <a:pt x="466" y="594"/>
                    </a:lnTo>
                    <a:lnTo>
                      <a:pt x="479" y="586"/>
                    </a:lnTo>
                    <a:lnTo>
                      <a:pt x="492" y="578"/>
                    </a:lnTo>
                    <a:lnTo>
                      <a:pt x="505" y="569"/>
                    </a:lnTo>
                    <a:lnTo>
                      <a:pt x="517" y="560"/>
                    </a:lnTo>
                    <a:lnTo>
                      <a:pt x="529" y="550"/>
                    </a:lnTo>
                    <a:lnTo>
                      <a:pt x="539" y="539"/>
                    </a:lnTo>
                    <a:lnTo>
                      <a:pt x="550" y="529"/>
                    </a:lnTo>
                    <a:lnTo>
                      <a:pt x="560" y="517"/>
                    </a:lnTo>
                    <a:lnTo>
                      <a:pt x="569" y="505"/>
                    </a:lnTo>
                    <a:lnTo>
                      <a:pt x="578" y="492"/>
                    </a:lnTo>
                    <a:lnTo>
                      <a:pt x="587" y="479"/>
                    </a:lnTo>
                    <a:lnTo>
                      <a:pt x="594" y="466"/>
                    </a:lnTo>
                    <a:lnTo>
                      <a:pt x="601" y="452"/>
                    </a:lnTo>
                    <a:lnTo>
                      <a:pt x="607" y="438"/>
                    </a:lnTo>
                    <a:lnTo>
                      <a:pt x="612" y="425"/>
                    </a:lnTo>
                    <a:lnTo>
                      <a:pt x="618" y="410"/>
                    </a:lnTo>
                    <a:lnTo>
                      <a:pt x="622" y="394"/>
                    </a:lnTo>
                    <a:lnTo>
                      <a:pt x="625" y="379"/>
                    </a:lnTo>
                    <a:lnTo>
                      <a:pt x="628" y="363"/>
                    </a:lnTo>
                    <a:lnTo>
                      <a:pt x="631" y="348"/>
                    </a:lnTo>
                    <a:lnTo>
                      <a:pt x="632" y="332"/>
                    </a:lnTo>
                    <a:lnTo>
                      <a:pt x="632" y="316"/>
                    </a:lnTo>
                    <a:lnTo>
                      <a:pt x="632" y="299"/>
                    </a:lnTo>
                    <a:lnTo>
                      <a:pt x="631" y="284"/>
                    </a:lnTo>
                    <a:lnTo>
                      <a:pt x="628" y="268"/>
                    </a:lnTo>
                    <a:lnTo>
                      <a:pt x="625" y="252"/>
                    </a:lnTo>
                    <a:lnTo>
                      <a:pt x="622" y="237"/>
                    </a:lnTo>
                    <a:lnTo>
                      <a:pt x="618" y="222"/>
                    </a:lnTo>
                    <a:lnTo>
                      <a:pt x="612" y="207"/>
                    </a:lnTo>
                    <a:lnTo>
                      <a:pt x="607" y="193"/>
                    </a:lnTo>
                    <a:lnTo>
                      <a:pt x="601" y="179"/>
                    </a:lnTo>
                    <a:lnTo>
                      <a:pt x="594" y="165"/>
                    </a:lnTo>
                    <a:lnTo>
                      <a:pt x="587" y="152"/>
                    </a:lnTo>
                    <a:lnTo>
                      <a:pt x="578" y="139"/>
                    </a:lnTo>
                    <a:lnTo>
                      <a:pt x="569" y="126"/>
                    </a:lnTo>
                    <a:lnTo>
                      <a:pt x="560" y="115"/>
                    </a:lnTo>
                    <a:lnTo>
                      <a:pt x="550" y="104"/>
                    </a:lnTo>
                    <a:lnTo>
                      <a:pt x="539" y="92"/>
                    </a:lnTo>
                    <a:lnTo>
                      <a:pt x="529" y="82"/>
                    </a:lnTo>
                    <a:lnTo>
                      <a:pt x="517" y="72"/>
                    </a:lnTo>
                    <a:lnTo>
                      <a:pt x="505" y="63"/>
                    </a:lnTo>
                    <a:lnTo>
                      <a:pt x="492" y="53"/>
                    </a:lnTo>
                    <a:lnTo>
                      <a:pt x="479" y="46"/>
                    </a:lnTo>
                    <a:lnTo>
                      <a:pt x="466" y="38"/>
                    </a:lnTo>
                    <a:lnTo>
                      <a:pt x="453" y="31"/>
                    </a:lnTo>
                    <a:lnTo>
                      <a:pt x="439" y="25"/>
                    </a:lnTo>
                    <a:lnTo>
                      <a:pt x="425" y="19"/>
                    </a:lnTo>
                    <a:lnTo>
                      <a:pt x="410" y="14"/>
                    </a:lnTo>
                    <a:lnTo>
                      <a:pt x="395" y="10"/>
                    </a:lnTo>
                    <a:lnTo>
                      <a:pt x="380" y="6"/>
                    </a:lnTo>
                    <a:lnTo>
                      <a:pt x="364" y="3"/>
                    </a:lnTo>
                    <a:lnTo>
                      <a:pt x="348" y="1"/>
                    </a:lnTo>
                    <a:lnTo>
                      <a:pt x="332" y="0"/>
                    </a:lnTo>
                    <a:lnTo>
                      <a:pt x="31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endParaRPr>
              </a:p>
            </p:txBody>
          </p:sp>
          <p:sp>
            <p:nvSpPr>
              <p:cNvPr id="18" name="Freeform 204"/>
              <p:cNvSpPr>
                <a:spLocks/>
              </p:cNvSpPr>
              <p:nvPr/>
            </p:nvSpPr>
            <p:spPr bwMode="auto">
              <a:xfrm>
                <a:off x="10567988" y="2449513"/>
                <a:ext cx="66675" cy="9525"/>
              </a:xfrm>
              <a:custGeom>
                <a:avLst/>
                <a:gdLst>
                  <a:gd name="T0" fmla="*/ 196 w 211"/>
                  <a:gd name="T1" fmla="*/ 0 h 31"/>
                  <a:gd name="T2" fmla="*/ 15 w 211"/>
                  <a:gd name="T3" fmla="*/ 0 h 31"/>
                  <a:gd name="T4" fmla="*/ 13 w 211"/>
                  <a:gd name="T5" fmla="*/ 1 h 31"/>
                  <a:gd name="T6" fmla="*/ 10 w 211"/>
                  <a:gd name="T7" fmla="*/ 2 h 31"/>
                  <a:gd name="T8" fmla="*/ 8 w 211"/>
                  <a:gd name="T9" fmla="*/ 3 h 31"/>
                  <a:gd name="T10" fmla="*/ 4 w 211"/>
                  <a:gd name="T11" fmla="*/ 5 h 31"/>
                  <a:gd name="T12" fmla="*/ 3 w 211"/>
                  <a:gd name="T13" fmla="*/ 7 h 31"/>
                  <a:gd name="T14" fmla="*/ 1 w 211"/>
                  <a:gd name="T15" fmla="*/ 9 h 31"/>
                  <a:gd name="T16" fmla="*/ 1 w 211"/>
                  <a:gd name="T17" fmla="*/ 12 h 31"/>
                  <a:gd name="T18" fmla="*/ 0 w 211"/>
                  <a:gd name="T19" fmla="*/ 16 h 31"/>
                  <a:gd name="T20" fmla="*/ 1 w 211"/>
                  <a:gd name="T21" fmla="*/ 18 h 31"/>
                  <a:gd name="T22" fmla="*/ 1 w 211"/>
                  <a:gd name="T23" fmla="*/ 21 h 31"/>
                  <a:gd name="T24" fmla="*/ 3 w 211"/>
                  <a:gd name="T25" fmla="*/ 23 h 31"/>
                  <a:gd name="T26" fmla="*/ 4 w 211"/>
                  <a:gd name="T27" fmla="*/ 25 h 31"/>
                  <a:gd name="T28" fmla="*/ 8 w 211"/>
                  <a:gd name="T29" fmla="*/ 27 h 31"/>
                  <a:gd name="T30" fmla="*/ 10 w 211"/>
                  <a:gd name="T31" fmla="*/ 28 h 31"/>
                  <a:gd name="T32" fmla="*/ 13 w 211"/>
                  <a:gd name="T33" fmla="*/ 30 h 31"/>
                  <a:gd name="T34" fmla="*/ 15 w 211"/>
                  <a:gd name="T35" fmla="*/ 31 h 31"/>
                  <a:gd name="T36" fmla="*/ 196 w 211"/>
                  <a:gd name="T37" fmla="*/ 31 h 31"/>
                  <a:gd name="T38" fmla="*/ 200 w 211"/>
                  <a:gd name="T39" fmla="*/ 30 h 31"/>
                  <a:gd name="T40" fmla="*/ 202 w 211"/>
                  <a:gd name="T41" fmla="*/ 28 h 31"/>
                  <a:gd name="T42" fmla="*/ 205 w 211"/>
                  <a:gd name="T43" fmla="*/ 27 h 31"/>
                  <a:gd name="T44" fmla="*/ 207 w 211"/>
                  <a:gd name="T45" fmla="*/ 25 h 31"/>
                  <a:gd name="T46" fmla="*/ 208 w 211"/>
                  <a:gd name="T47" fmla="*/ 23 h 31"/>
                  <a:gd name="T48" fmla="*/ 210 w 211"/>
                  <a:gd name="T49" fmla="*/ 21 h 31"/>
                  <a:gd name="T50" fmla="*/ 211 w 211"/>
                  <a:gd name="T51" fmla="*/ 18 h 31"/>
                  <a:gd name="T52" fmla="*/ 211 w 211"/>
                  <a:gd name="T53" fmla="*/ 16 h 31"/>
                  <a:gd name="T54" fmla="*/ 211 w 211"/>
                  <a:gd name="T55" fmla="*/ 12 h 31"/>
                  <a:gd name="T56" fmla="*/ 210 w 211"/>
                  <a:gd name="T57" fmla="*/ 9 h 31"/>
                  <a:gd name="T58" fmla="*/ 208 w 211"/>
                  <a:gd name="T59" fmla="*/ 7 h 31"/>
                  <a:gd name="T60" fmla="*/ 207 w 211"/>
                  <a:gd name="T61" fmla="*/ 5 h 31"/>
                  <a:gd name="T62" fmla="*/ 205 w 211"/>
                  <a:gd name="T63" fmla="*/ 3 h 31"/>
                  <a:gd name="T64" fmla="*/ 202 w 211"/>
                  <a:gd name="T65" fmla="*/ 2 h 31"/>
                  <a:gd name="T66" fmla="*/ 200 w 211"/>
                  <a:gd name="T67" fmla="*/ 1 h 31"/>
                  <a:gd name="T68" fmla="*/ 196 w 211"/>
                  <a:gd name="T6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11" h="31">
                    <a:moveTo>
                      <a:pt x="196" y="0"/>
                    </a:moveTo>
                    <a:lnTo>
                      <a:pt x="15" y="0"/>
                    </a:lnTo>
                    <a:lnTo>
                      <a:pt x="13" y="1"/>
                    </a:lnTo>
                    <a:lnTo>
                      <a:pt x="10" y="2"/>
                    </a:lnTo>
                    <a:lnTo>
                      <a:pt x="8" y="3"/>
                    </a:lnTo>
                    <a:lnTo>
                      <a:pt x="4" y="5"/>
                    </a:lnTo>
                    <a:lnTo>
                      <a:pt x="3" y="7"/>
                    </a:lnTo>
                    <a:lnTo>
                      <a:pt x="1" y="9"/>
                    </a:lnTo>
                    <a:lnTo>
                      <a:pt x="1" y="12"/>
                    </a:lnTo>
                    <a:lnTo>
                      <a:pt x="0" y="16"/>
                    </a:lnTo>
                    <a:lnTo>
                      <a:pt x="1" y="18"/>
                    </a:lnTo>
                    <a:lnTo>
                      <a:pt x="1" y="21"/>
                    </a:lnTo>
                    <a:lnTo>
                      <a:pt x="3" y="23"/>
                    </a:lnTo>
                    <a:lnTo>
                      <a:pt x="4" y="25"/>
                    </a:lnTo>
                    <a:lnTo>
                      <a:pt x="8" y="27"/>
                    </a:lnTo>
                    <a:lnTo>
                      <a:pt x="10" y="28"/>
                    </a:lnTo>
                    <a:lnTo>
                      <a:pt x="13" y="30"/>
                    </a:lnTo>
                    <a:lnTo>
                      <a:pt x="15" y="31"/>
                    </a:lnTo>
                    <a:lnTo>
                      <a:pt x="196" y="31"/>
                    </a:lnTo>
                    <a:lnTo>
                      <a:pt x="200" y="30"/>
                    </a:lnTo>
                    <a:lnTo>
                      <a:pt x="202" y="28"/>
                    </a:lnTo>
                    <a:lnTo>
                      <a:pt x="205" y="27"/>
                    </a:lnTo>
                    <a:lnTo>
                      <a:pt x="207" y="25"/>
                    </a:lnTo>
                    <a:lnTo>
                      <a:pt x="208" y="23"/>
                    </a:lnTo>
                    <a:lnTo>
                      <a:pt x="210" y="21"/>
                    </a:lnTo>
                    <a:lnTo>
                      <a:pt x="211" y="18"/>
                    </a:lnTo>
                    <a:lnTo>
                      <a:pt x="211" y="16"/>
                    </a:lnTo>
                    <a:lnTo>
                      <a:pt x="211" y="12"/>
                    </a:lnTo>
                    <a:lnTo>
                      <a:pt x="210" y="9"/>
                    </a:lnTo>
                    <a:lnTo>
                      <a:pt x="208" y="7"/>
                    </a:lnTo>
                    <a:lnTo>
                      <a:pt x="207" y="5"/>
                    </a:lnTo>
                    <a:lnTo>
                      <a:pt x="205" y="3"/>
                    </a:lnTo>
                    <a:lnTo>
                      <a:pt x="202" y="2"/>
                    </a:lnTo>
                    <a:lnTo>
                      <a:pt x="200" y="1"/>
                    </a:lnTo>
                    <a:lnTo>
                      <a:pt x="19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endParaRPr>
              </a:p>
            </p:txBody>
          </p:sp>
          <p:sp>
            <p:nvSpPr>
              <p:cNvPr id="19" name="Freeform 205"/>
              <p:cNvSpPr>
                <a:spLocks/>
              </p:cNvSpPr>
              <p:nvPr/>
            </p:nvSpPr>
            <p:spPr bwMode="auto">
              <a:xfrm>
                <a:off x="10567988" y="2468563"/>
                <a:ext cx="66675" cy="9525"/>
              </a:xfrm>
              <a:custGeom>
                <a:avLst/>
                <a:gdLst>
                  <a:gd name="T0" fmla="*/ 196 w 211"/>
                  <a:gd name="T1" fmla="*/ 0 h 30"/>
                  <a:gd name="T2" fmla="*/ 15 w 211"/>
                  <a:gd name="T3" fmla="*/ 0 h 30"/>
                  <a:gd name="T4" fmla="*/ 13 w 211"/>
                  <a:gd name="T5" fmla="*/ 0 h 30"/>
                  <a:gd name="T6" fmla="*/ 10 w 211"/>
                  <a:gd name="T7" fmla="*/ 1 h 30"/>
                  <a:gd name="T8" fmla="*/ 8 w 211"/>
                  <a:gd name="T9" fmla="*/ 2 h 30"/>
                  <a:gd name="T10" fmla="*/ 4 w 211"/>
                  <a:gd name="T11" fmla="*/ 4 h 30"/>
                  <a:gd name="T12" fmla="*/ 3 w 211"/>
                  <a:gd name="T13" fmla="*/ 6 h 30"/>
                  <a:gd name="T14" fmla="*/ 1 w 211"/>
                  <a:gd name="T15" fmla="*/ 8 h 30"/>
                  <a:gd name="T16" fmla="*/ 1 w 211"/>
                  <a:gd name="T17" fmla="*/ 11 h 30"/>
                  <a:gd name="T18" fmla="*/ 0 w 211"/>
                  <a:gd name="T19" fmla="*/ 15 h 30"/>
                  <a:gd name="T20" fmla="*/ 1 w 211"/>
                  <a:gd name="T21" fmla="*/ 17 h 30"/>
                  <a:gd name="T22" fmla="*/ 1 w 211"/>
                  <a:gd name="T23" fmla="*/ 20 h 30"/>
                  <a:gd name="T24" fmla="*/ 3 w 211"/>
                  <a:gd name="T25" fmla="*/ 22 h 30"/>
                  <a:gd name="T26" fmla="*/ 4 w 211"/>
                  <a:gd name="T27" fmla="*/ 25 h 30"/>
                  <a:gd name="T28" fmla="*/ 8 w 211"/>
                  <a:gd name="T29" fmla="*/ 26 h 30"/>
                  <a:gd name="T30" fmla="*/ 10 w 211"/>
                  <a:gd name="T31" fmla="*/ 29 h 30"/>
                  <a:gd name="T32" fmla="*/ 13 w 211"/>
                  <a:gd name="T33" fmla="*/ 29 h 30"/>
                  <a:gd name="T34" fmla="*/ 15 w 211"/>
                  <a:gd name="T35" fmla="*/ 30 h 30"/>
                  <a:gd name="T36" fmla="*/ 196 w 211"/>
                  <a:gd name="T37" fmla="*/ 30 h 30"/>
                  <a:gd name="T38" fmla="*/ 200 w 211"/>
                  <a:gd name="T39" fmla="*/ 29 h 30"/>
                  <a:gd name="T40" fmla="*/ 202 w 211"/>
                  <a:gd name="T41" fmla="*/ 29 h 30"/>
                  <a:gd name="T42" fmla="*/ 205 w 211"/>
                  <a:gd name="T43" fmla="*/ 26 h 30"/>
                  <a:gd name="T44" fmla="*/ 207 w 211"/>
                  <a:gd name="T45" fmla="*/ 25 h 30"/>
                  <a:gd name="T46" fmla="*/ 208 w 211"/>
                  <a:gd name="T47" fmla="*/ 22 h 30"/>
                  <a:gd name="T48" fmla="*/ 210 w 211"/>
                  <a:gd name="T49" fmla="*/ 20 h 30"/>
                  <a:gd name="T50" fmla="*/ 211 w 211"/>
                  <a:gd name="T51" fmla="*/ 17 h 30"/>
                  <a:gd name="T52" fmla="*/ 211 w 211"/>
                  <a:gd name="T53" fmla="*/ 15 h 30"/>
                  <a:gd name="T54" fmla="*/ 211 w 211"/>
                  <a:gd name="T55" fmla="*/ 11 h 30"/>
                  <a:gd name="T56" fmla="*/ 210 w 211"/>
                  <a:gd name="T57" fmla="*/ 8 h 30"/>
                  <a:gd name="T58" fmla="*/ 208 w 211"/>
                  <a:gd name="T59" fmla="*/ 6 h 30"/>
                  <a:gd name="T60" fmla="*/ 207 w 211"/>
                  <a:gd name="T61" fmla="*/ 4 h 30"/>
                  <a:gd name="T62" fmla="*/ 205 w 211"/>
                  <a:gd name="T63" fmla="*/ 2 h 30"/>
                  <a:gd name="T64" fmla="*/ 202 w 211"/>
                  <a:gd name="T65" fmla="*/ 1 h 30"/>
                  <a:gd name="T66" fmla="*/ 200 w 211"/>
                  <a:gd name="T67" fmla="*/ 0 h 30"/>
                  <a:gd name="T68" fmla="*/ 196 w 211"/>
                  <a:gd name="T6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11" h="30">
                    <a:moveTo>
                      <a:pt x="196" y="0"/>
                    </a:moveTo>
                    <a:lnTo>
                      <a:pt x="15" y="0"/>
                    </a:lnTo>
                    <a:lnTo>
                      <a:pt x="13" y="0"/>
                    </a:lnTo>
                    <a:lnTo>
                      <a:pt x="10" y="1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3" y="6"/>
                    </a:lnTo>
                    <a:lnTo>
                      <a:pt x="1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1" y="17"/>
                    </a:lnTo>
                    <a:lnTo>
                      <a:pt x="1" y="20"/>
                    </a:lnTo>
                    <a:lnTo>
                      <a:pt x="3" y="22"/>
                    </a:lnTo>
                    <a:lnTo>
                      <a:pt x="4" y="25"/>
                    </a:lnTo>
                    <a:lnTo>
                      <a:pt x="8" y="26"/>
                    </a:lnTo>
                    <a:lnTo>
                      <a:pt x="10" y="29"/>
                    </a:lnTo>
                    <a:lnTo>
                      <a:pt x="13" y="29"/>
                    </a:lnTo>
                    <a:lnTo>
                      <a:pt x="15" y="30"/>
                    </a:lnTo>
                    <a:lnTo>
                      <a:pt x="196" y="30"/>
                    </a:lnTo>
                    <a:lnTo>
                      <a:pt x="200" y="29"/>
                    </a:lnTo>
                    <a:lnTo>
                      <a:pt x="202" y="29"/>
                    </a:lnTo>
                    <a:lnTo>
                      <a:pt x="205" y="26"/>
                    </a:lnTo>
                    <a:lnTo>
                      <a:pt x="207" y="25"/>
                    </a:lnTo>
                    <a:lnTo>
                      <a:pt x="208" y="22"/>
                    </a:lnTo>
                    <a:lnTo>
                      <a:pt x="210" y="20"/>
                    </a:lnTo>
                    <a:lnTo>
                      <a:pt x="211" y="17"/>
                    </a:lnTo>
                    <a:lnTo>
                      <a:pt x="211" y="15"/>
                    </a:lnTo>
                    <a:lnTo>
                      <a:pt x="211" y="11"/>
                    </a:lnTo>
                    <a:lnTo>
                      <a:pt x="210" y="8"/>
                    </a:lnTo>
                    <a:lnTo>
                      <a:pt x="208" y="6"/>
                    </a:lnTo>
                    <a:lnTo>
                      <a:pt x="207" y="4"/>
                    </a:lnTo>
                    <a:lnTo>
                      <a:pt x="205" y="2"/>
                    </a:lnTo>
                    <a:lnTo>
                      <a:pt x="202" y="1"/>
                    </a:lnTo>
                    <a:lnTo>
                      <a:pt x="200" y="0"/>
                    </a:lnTo>
                    <a:lnTo>
                      <a:pt x="19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endParaRPr>
              </a:p>
            </p:txBody>
          </p:sp>
          <p:sp>
            <p:nvSpPr>
              <p:cNvPr id="20" name="Freeform 206"/>
              <p:cNvSpPr>
                <a:spLocks/>
              </p:cNvSpPr>
              <p:nvPr/>
            </p:nvSpPr>
            <p:spPr bwMode="auto">
              <a:xfrm>
                <a:off x="10567988" y="2487613"/>
                <a:ext cx="66675" cy="28575"/>
              </a:xfrm>
              <a:custGeom>
                <a:avLst/>
                <a:gdLst>
                  <a:gd name="T0" fmla="*/ 196 w 211"/>
                  <a:gd name="T1" fmla="*/ 0 h 90"/>
                  <a:gd name="T2" fmla="*/ 15 w 211"/>
                  <a:gd name="T3" fmla="*/ 0 h 90"/>
                  <a:gd name="T4" fmla="*/ 13 w 211"/>
                  <a:gd name="T5" fmla="*/ 0 h 90"/>
                  <a:gd name="T6" fmla="*/ 10 w 211"/>
                  <a:gd name="T7" fmla="*/ 1 h 90"/>
                  <a:gd name="T8" fmla="*/ 8 w 211"/>
                  <a:gd name="T9" fmla="*/ 2 h 90"/>
                  <a:gd name="T10" fmla="*/ 4 w 211"/>
                  <a:gd name="T11" fmla="*/ 4 h 90"/>
                  <a:gd name="T12" fmla="*/ 3 w 211"/>
                  <a:gd name="T13" fmla="*/ 6 h 90"/>
                  <a:gd name="T14" fmla="*/ 1 w 211"/>
                  <a:gd name="T15" fmla="*/ 8 h 90"/>
                  <a:gd name="T16" fmla="*/ 1 w 211"/>
                  <a:gd name="T17" fmla="*/ 11 h 90"/>
                  <a:gd name="T18" fmla="*/ 0 w 211"/>
                  <a:gd name="T19" fmla="*/ 15 h 90"/>
                  <a:gd name="T20" fmla="*/ 1 w 211"/>
                  <a:gd name="T21" fmla="*/ 18 h 90"/>
                  <a:gd name="T22" fmla="*/ 1 w 211"/>
                  <a:gd name="T23" fmla="*/ 20 h 90"/>
                  <a:gd name="T24" fmla="*/ 3 w 211"/>
                  <a:gd name="T25" fmla="*/ 23 h 90"/>
                  <a:gd name="T26" fmla="*/ 4 w 211"/>
                  <a:gd name="T27" fmla="*/ 25 h 90"/>
                  <a:gd name="T28" fmla="*/ 8 w 211"/>
                  <a:gd name="T29" fmla="*/ 27 h 90"/>
                  <a:gd name="T30" fmla="*/ 10 w 211"/>
                  <a:gd name="T31" fmla="*/ 29 h 90"/>
                  <a:gd name="T32" fmla="*/ 13 w 211"/>
                  <a:gd name="T33" fmla="*/ 30 h 90"/>
                  <a:gd name="T34" fmla="*/ 15 w 211"/>
                  <a:gd name="T35" fmla="*/ 30 h 90"/>
                  <a:gd name="T36" fmla="*/ 91 w 211"/>
                  <a:gd name="T37" fmla="*/ 30 h 90"/>
                  <a:gd name="T38" fmla="*/ 91 w 211"/>
                  <a:gd name="T39" fmla="*/ 75 h 90"/>
                  <a:gd name="T40" fmla="*/ 91 w 211"/>
                  <a:gd name="T41" fmla="*/ 78 h 90"/>
                  <a:gd name="T42" fmla="*/ 92 w 211"/>
                  <a:gd name="T43" fmla="*/ 80 h 90"/>
                  <a:gd name="T44" fmla="*/ 93 w 211"/>
                  <a:gd name="T45" fmla="*/ 83 h 90"/>
                  <a:gd name="T46" fmla="*/ 96 w 211"/>
                  <a:gd name="T47" fmla="*/ 85 h 90"/>
                  <a:gd name="T48" fmla="*/ 98 w 211"/>
                  <a:gd name="T49" fmla="*/ 88 h 90"/>
                  <a:gd name="T50" fmla="*/ 100 w 211"/>
                  <a:gd name="T51" fmla="*/ 89 h 90"/>
                  <a:gd name="T52" fmla="*/ 103 w 211"/>
                  <a:gd name="T53" fmla="*/ 90 h 90"/>
                  <a:gd name="T54" fmla="*/ 106 w 211"/>
                  <a:gd name="T55" fmla="*/ 90 h 90"/>
                  <a:gd name="T56" fmla="*/ 108 w 211"/>
                  <a:gd name="T57" fmla="*/ 90 h 90"/>
                  <a:gd name="T58" fmla="*/ 112 w 211"/>
                  <a:gd name="T59" fmla="*/ 89 h 90"/>
                  <a:gd name="T60" fmla="*/ 114 w 211"/>
                  <a:gd name="T61" fmla="*/ 88 h 90"/>
                  <a:gd name="T62" fmla="*/ 116 w 211"/>
                  <a:gd name="T63" fmla="*/ 85 h 90"/>
                  <a:gd name="T64" fmla="*/ 118 w 211"/>
                  <a:gd name="T65" fmla="*/ 83 h 90"/>
                  <a:gd name="T66" fmla="*/ 119 w 211"/>
                  <a:gd name="T67" fmla="*/ 80 h 90"/>
                  <a:gd name="T68" fmla="*/ 120 w 211"/>
                  <a:gd name="T69" fmla="*/ 78 h 90"/>
                  <a:gd name="T70" fmla="*/ 121 w 211"/>
                  <a:gd name="T71" fmla="*/ 75 h 90"/>
                  <a:gd name="T72" fmla="*/ 121 w 211"/>
                  <a:gd name="T73" fmla="*/ 30 h 90"/>
                  <a:gd name="T74" fmla="*/ 196 w 211"/>
                  <a:gd name="T75" fmla="*/ 30 h 90"/>
                  <a:gd name="T76" fmla="*/ 200 w 211"/>
                  <a:gd name="T77" fmla="*/ 30 h 90"/>
                  <a:gd name="T78" fmla="*/ 202 w 211"/>
                  <a:gd name="T79" fmla="*/ 29 h 90"/>
                  <a:gd name="T80" fmla="*/ 205 w 211"/>
                  <a:gd name="T81" fmla="*/ 27 h 90"/>
                  <a:gd name="T82" fmla="*/ 207 w 211"/>
                  <a:gd name="T83" fmla="*/ 25 h 90"/>
                  <a:gd name="T84" fmla="*/ 208 w 211"/>
                  <a:gd name="T85" fmla="*/ 23 h 90"/>
                  <a:gd name="T86" fmla="*/ 210 w 211"/>
                  <a:gd name="T87" fmla="*/ 20 h 90"/>
                  <a:gd name="T88" fmla="*/ 211 w 211"/>
                  <a:gd name="T89" fmla="*/ 18 h 90"/>
                  <a:gd name="T90" fmla="*/ 211 w 211"/>
                  <a:gd name="T91" fmla="*/ 15 h 90"/>
                  <a:gd name="T92" fmla="*/ 211 w 211"/>
                  <a:gd name="T93" fmla="*/ 11 h 90"/>
                  <a:gd name="T94" fmla="*/ 210 w 211"/>
                  <a:gd name="T95" fmla="*/ 8 h 90"/>
                  <a:gd name="T96" fmla="*/ 208 w 211"/>
                  <a:gd name="T97" fmla="*/ 6 h 90"/>
                  <a:gd name="T98" fmla="*/ 207 w 211"/>
                  <a:gd name="T99" fmla="*/ 4 h 90"/>
                  <a:gd name="T100" fmla="*/ 205 w 211"/>
                  <a:gd name="T101" fmla="*/ 2 h 90"/>
                  <a:gd name="T102" fmla="*/ 202 w 211"/>
                  <a:gd name="T103" fmla="*/ 1 h 90"/>
                  <a:gd name="T104" fmla="*/ 200 w 211"/>
                  <a:gd name="T105" fmla="*/ 0 h 90"/>
                  <a:gd name="T106" fmla="*/ 196 w 211"/>
                  <a:gd name="T107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11" h="90">
                    <a:moveTo>
                      <a:pt x="196" y="0"/>
                    </a:moveTo>
                    <a:lnTo>
                      <a:pt x="15" y="0"/>
                    </a:lnTo>
                    <a:lnTo>
                      <a:pt x="13" y="0"/>
                    </a:lnTo>
                    <a:lnTo>
                      <a:pt x="10" y="1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3" y="6"/>
                    </a:lnTo>
                    <a:lnTo>
                      <a:pt x="1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1" y="18"/>
                    </a:lnTo>
                    <a:lnTo>
                      <a:pt x="1" y="20"/>
                    </a:lnTo>
                    <a:lnTo>
                      <a:pt x="3" y="23"/>
                    </a:lnTo>
                    <a:lnTo>
                      <a:pt x="4" y="25"/>
                    </a:lnTo>
                    <a:lnTo>
                      <a:pt x="8" y="27"/>
                    </a:lnTo>
                    <a:lnTo>
                      <a:pt x="10" y="29"/>
                    </a:lnTo>
                    <a:lnTo>
                      <a:pt x="13" y="30"/>
                    </a:lnTo>
                    <a:lnTo>
                      <a:pt x="15" y="30"/>
                    </a:lnTo>
                    <a:lnTo>
                      <a:pt x="91" y="30"/>
                    </a:lnTo>
                    <a:lnTo>
                      <a:pt x="91" y="75"/>
                    </a:lnTo>
                    <a:lnTo>
                      <a:pt x="91" y="78"/>
                    </a:lnTo>
                    <a:lnTo>
                      <a:pt x="92" y="80"/>
                    </a:lnTo>
                    <a:lnTo>
                      <a:pt x="93" y="83"/>
                    </a:lnTo>
                    <a:lnTo>
                      <a:pt x="96" y="85"/>
                    </a:lnTo>
                    <a:lnTo>
                      <a:pt x="98" y="88"/>
                    </a:lnTo>
                    <a:lnTo>
                      <a:pt x="100" y="89"/>
                    </a:lnTo>
                    <a:lnTo>
                      <a:pt x="103" y="90"/>
                    </a:lnTo>
                    <a:lnTo>
                      <a:pt x="106" y="90"/>
                    </a:lnTo>
                    <a:lnTo>
                      <a:pt x="108" y="90"/>
                    </a:lnTo>
                    <a:lnTo>
                      <a:pt x="112" y="89"/>
                    </a:lnTo>
                    <a:lnTo>
                      <a:pt x="114" y="88"/>
                    </a:lnTo>
                    <a:lnTo>
                      <a:pt x="116" y="85"/>
                    </a:lnTo>
                    <a:lnTo>
                      <a:pt x="118" y="83"/>
                    </a:lnTo>
                    <a:lnTo>
                      <a:pt x="119" y="80"/>
                    </a:lnTo>
                    <a:lnTo>
                      <a:pt x="120" y="78"/>
                    </a:lnTo>
                    <a:lnTo>
                      <a:pt x="121" y="75"/>
                    </a:lnTo>
                    <a:lnTo>
                      <a:pt x="121" y="30"/>
                    </a:lnTo>
                    <a:lnTo>
                      <a:pt x="196" y="30"/>
                    </a:lnTo>
                    <a:lnTo>
                      <a:pt x="200" y="30"/>
                    </a:lnTo>
                    <a:lnTo>
                      <a:pt x="202" y="29"/>
                    </a:lnTo>
                    <a:lnTo>
                      <a:pt x="205" y="27"/>
                    </a:lnTo>
                    <a:lnTo>
                      <a:pt x="207" y="25"/>
                    </a:lnTo>
                    <a:lnTo>
                      <a:pt x="208" y="23"/>
                    </a:lnTo>
                    <a:lnTo>
                      <a:pt x="210" y="20"/>
                    </a:lnTo>
                    <a:lnTo>
                      <a:pt x="211" y="18"/>
                    </a:lnTo>
                    <a:lnTo>
                      <a:pt x="211" y="15"/>
                    </a:lnTo>
                    <a:lnTo>
                      <a:pt x="211" y="11"/>
                    </a:lnTo>
                    <a:lnTo>
                      <a:pt x="210" y="8"/>
                    </a:lnTo>
                    <a:lnTo>
                      <a:pt x="208" y="6"/>
                    </a:lnTo>
                    <a:lnTo>
                      <a:pt x="207" y="4"/>
                    </a:lnTo>
                    <a:lnTo>
                      <a:pt x="205" y="2"/>
                    </a:lnTo>
                    <a:lnTo>
                      <a:pt x="202" y="1"/>
                    </a:lnTo>
                    <a:lnTo>
                      <a:pt x="200" y="0"/>
                    </a:lnTo>
                    <a:lnTo>
                      <a:pt x="19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3927200" y="2304509"/>
              <a:ext cx="284163" cy="284162"/>
              <a:chOff x="11033125" y="1349375"/>
              <a:chExt cx="284163" cy="284162"/>
            </a:xfrm>
            <a:solidFill>
              <a:schemeClr val="bg1"/>
            </a:solidFill>
          </p:grpSpPr>
          <p:sp>
            <p:nvSpPr>
              <p:cNvPr id="22" name="Freeform 331"/>
              <p:cNvSpPr>
                <a:spLocks noEditPoints="1"/>
              </p:cNvSpPr>
              <p:nvPr/>
            </p:nvSpPr>
            <p:spPr bwMode="auto">
              <a:xfrm>
                <a:off x="11133138" y="1385888"/>
                <a:ext cx="84138" cy="77787"/>
              </a:xfrm>
              <a:custGeom>
                <a:avLst/>
                <a:gdLst>
                  <a:gd name="T0" fmla="*/ 167 w 268"/>
                  <a:gd name="T1" fmla="*/ 133 h 246"/>
                  <a:gd name="T2" fmla="*/ 164 w 268"/>
                  <a:gd name="T3" fmla="*/ 142 h 246"/>
                  <a:gd name="T4" fmla="*/ 178 w 268"/>
                  <a:gd name="T5" fmla="*/ 188 h 246"/>
                  <a:gd name="T6" fmla="*/ 139 w 268"/>
                  <a:gd name="T7" fmla="*/ 157 h 246"/>
                  <a:gd name="T8" fmla="*/ 129 w 268"/>
                  <a:gd name="T9" fmla="*/ 157 h 246"/>
                  <a:gd name="T10" fmla="*/ 90 w 268"/>
                  <a:gd name="T11" fmla="*/ 188 h 246"/>
                  <a:gd name="T12" fmla="*/ 105 w 268"/>
                  <a:gd name="T13" fmla="*/ 142 h 246"/>
                  <a:gd name="T14" fmla="*/ 101 w 268"/>
                  <a:gd name="T15" fmla="*/ 133 h 246"/>
                  <a:gd name="T16" fmla="*/ 58 w 268"/>
                  <a:gd name="T17" fmla="*/ 97 h 246"/>
                  <a:gd name="T18" fmla="*/ 109 w 268"/>
                  <a:gd name="T19" fmla="*/ 96 h 246"/>
                  <a:gd name="T20" fmla="*/ 115 w 268"/>
                  <a:gd name="T21" fmla="*/ 91 h 246"/>
                  <a:gd name="T22" fmla="*/ 133 w 268"/>
                  <a:gd name="T23" fmla="*/ 52 h 246"/>
                  <a:gd name="T24" fmla="*/ 153 w 268"/>
                  <a:gd name="T25" fmla="*/ 91 h 246"/>
                  <a:gd name="T26" fmla="*/ 160 w 268"/>
                  <a:gd name="T27" fmla="*/ 96 h 246"/>
                  <a:gd name="T28" fmla="*/ 212 w 268"/>
                  <a:gd name="T29" fmla="*/ 97 h 246"/>
                  <a:gd name="T30" fmla="*/ 254 w 268"/>
                  <a:gd name="T31" fmla="*/ 67 h 246"/>
                  <a:gd name="T32" fmla="*/ 146 w 268"/>
                  <a:gd name="T33" fmla="*/ 9 h 246"/>
                  <a:gd name="T34" fmla="*/ 141 w 268"/>
                  <a:gd name="T35" fmla="*/ 3 h 246"/>
                  <a:gd name="T36" fmla="*/ 132 w 268"/>
                  <a:gd name="T37" fmla="*/ 0 h 246"/>
                  <a:gd name="T38" fmla="*/ 125 w 268"/>
                  <a:gd name="T39" fmla="*/ 3 h 246"/>
                  <a:gd name="T40" fmla="*/ 120 w 268"/>
                  <a:gd name="T41" fmla="*/ 9 h 246"/>
                  <a:gd name="T42" fmla="*/ 15 w 268"/>
                  <a:gd name="T43" fmla="*/ 67 h 246"/>
                  <a:gd name="T44" fmla="*/ 6 w 268"/>
                  <a:gd name="T45" fmla="*/ 69 h 246"/>
                  <a:gd name="T46" fmla="*/ 1 w 268"/>
                  <a:gd name="T47" fmla="*/ 76 h 246"/>
                  <a:gd name="T48" fmla="*/ 0 w 268"/>
                  <a:gd name="T49" fmla="*/ 86 h 246"/>
                  <a:gd name="T50" fmla="*/ 5 w 268"/>
                  <a:gd name="T51" fmla="*/ 93 h 246"/>
                  <a:gd name="T52" fmla="*/ 46 w 268"/>
                  <a:gd name="T53" fmla="*/ 226 h 246"/>
                  <a:gd name="T54" fmla="*/ 46 w 268"/>
                  <a:gd name="T55" fmla="*/ 236 h 246"/>
                  <a:gd name="T56" fmla="*/ 51 w 268"/>
                  <a:gd name="T57" fmla="*/ 243 h 246"/>
                  <a:gd name="T58" fmla="*/ 60 w 268"/>
                  <a:gd name="T59" fmla="*/ 246 h 246"/>
                  <a:gd name="T60" fmla="*/ 69 w 268"/>
                  <a:gd name="T61" fmla="*/ 242 h 246"/>
                  <a:gd name="T62" fmla="*/ 200 w 268"/>
                  <a:gd name="T63" fmla="*/ 242 h 246"/>
                  <a:gd name="T64" fmla="*/ 209 w 268"/>
                  <a:gd name="T65" fmla="*/ 246 h 246"/>
                  <a:gd name="T66" fmla="*/ 218 w 268"/>
                  <a:gd name="T67" fmla="*/ 243 h 246"/>
                  <a:gd name="T68" fmla="*/ 223 w 268"/>
                  <a:gd name="T69" fmla="*/ 236 h 246"/>
                  <a:gd name="T70" fmla="*/ 223 w 268"/>
                  <a:gd name="T71" fmla="*/ 226 h 246"/>
                  <a:gd name="T72" fmla="*/ 263 w 268"/>
                  <a:gd name="T73" fmla="*/ 93 h 246"/>
                  <a:gd name="T74" fmla="*/ 268 w 268"/>
                  <a:gd name="T75" fmla="*/ 86 h 246"/>
                  <a:gd name="T76" fmla="*/ 268 w 268"/>
                  <a:gd name="T77" fmla="*/ 76 h 246"/>
                  <a:gd name="T78" fmla="*/ 263 w 268"/>
                  <a:gd name="T79" fmla="*/ 69 h 246"/>
                  <a:gd name="T80" fmla="*/ 254 w 268"/>
                  <a:gd name="T81" fmla="*/ 67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68" h="246">
                    <a:moveTo>
                      <a:pt x="170" y="130"/>
                    </a:moveTo>
                    <a:lnTo>
                      <a:pt x="167" y="133"/>
                    </a:lnTo>
                    <a:lnTo>
                      <a:pt x="164" y="137"/>
                    </a:lnTo>
                    <a:lnTo>
                      <a:pt x="164" y="142"/>
                    </a:lnTo>
                    <a:lnTo>
                      <a:pt x="164" y="146"/>
                    </a:lnTo>
                    <a:lnTo>
                      <a:pt x="178" y="188"/>
                    </a:lnTo>
                    <a:lnTo>
                      <a:pt x="143" y="160"/>
                    </a:lnTo>
                    <a:lnTo>
                      <a:pt x="139" y="157"/>
                    </a:lnTo>
                    <a:lnTo>
                      <a:pt x="135" y="157"/>
                    </a:lnTo>
                    <a:lnTo>
                      <a:pt x="129" y="157"/>
                    </a:lnTo>
                    <a:lnTo>
                      <a:pt x="125" y="160"/>
                    </a:lnTo>
                    <a:lnTo>
                      <a:pt x="90" y="188"/>
                    </a:lnTo>
                    <a:lnTo>
                      <a:pt x="104" y="146"/>
                    </a:lnTo>
                    <a:lnTo>
                      <a:pt x="105" y="142"/>
                    </a:lnTo>
                    <a:lnTo>
                      <a:pt x="104" y="137"/>
                    </a:lnTo>
                    <a:lnTo>
                      <a:pt x="101" y="133"/>
                    </a:lnTo>
                    <a:lnTo>
                      <a:pt x="98" y="130"/>
                    </a:lnTo>
                    <a:lnTo>
                      <a:pt x="58" y="97"/>
                    </a:lnTo>
                    <a:lnTo>
                      <a:pt x="105" y="97"/>
                    </a:lnTo>
                    <a:lnTo>
                      <a:pt x="109" y="96"/>
                    </a:lnTo>
                    <a:lnTo>
                      <a:pt x="112" y="93"/>
                    </a:lnTo>
                    <a:lnTo>
                      <a:pt x="115" y="91"/>
                    </a:lnTo>
                    <a:lnTo>
                      <a:pt x="118" y="87"/>
                    </a:lnTo>
                    <a:lnTo>
                      <a:pt x="133" y="52"/>
                    </a:lnTo>
                    <a:lnTo>
                      <a:pt x="151" y="88"/>
                    </a:lnTo>
                    <a:lnTo>
                      <a:pt x="153" y="91"/>
                    </a:lnTo>
                    <a:lnTo>
                      <a:pt x="156" y="94"/>
                    </a:lnTo>
                    <a:lnTo>
                      <a:pt x="160" y="96"/>
                    </a:lnTo>
                    <a:lnTo>
                      <a:pt x="164" y="97"/>
                    </a:lnTo>
                    <a:lnTo>
                      <a:pt x="212" y="97"/>
                    </a:lnTo>
                    <a:lnTo>
                      <a:pt x="170" y="130"/>
                    </a:lnTo>
                    <a:close/>
                    <a:moveTo>
                      <a:pt x="254" y="67"/>
                    </a:moveTo>
                    <a:lnTo>
                      <a:pt x="174" y="67"/>
                    </a:lnTo>
                    <a:lnTo>
                      <a:pt x="146" y="9"/>
                    </a:lnTo>
                    <a:lnTo>
                      <a:pt x="144" y="5"/>
                    </a:lnTo>
                    <a:lnTo>
                      <a:pt x="141" y="3"/>
                    </a:lnTo>
                    <a:lnTo>
                      <a:pt x="138" y="0"/>
                    </a:lnTo>
                    <a:lnTo>
                      <a:pt x="132" y="0"/>
                    </a:lnTo>
                    <a:lnTo>
                      <a:pt x="129" y="0"/>
                    </a:lnTo>
                    <a:lnTo>
                      <a:pt x="125" y="3"/>
                    </a:lnTo>
                    <a:lnTo>
                      <a:pt x="122" y="6"/>
                    </a:lnTo>
                    <a:lnTo>
                      <a:pt x="120" y="9"/>
                    </a:lnTo>
                    <a:lnTo>
                      <a:pt x="95" y="67"/>
                    </a:lnTo>
                    <a:lnTo>
                      <a:pt x="15" y="67"/>
                    </a:lnTo>
                    <a:lnTo>
                      <a:pt x="10" y="67"/>
                    </a:lnTo>
                    <a:lnTo>
                      <a:pt x="6" y="69"/>
                    </a:lnTo>
                    <a:lnTo>
                      <a:pt x="3" y="72"/>
                    </a:lnTo>
                    <a:lnTo>
                      <a:pt x="1" y="76"/>
                    </a:lnTo>
                    <a:lnTo>
                      <a:pt x="0" y="81"/>
                    </a:lnTo>
                    <a:lnTo>
                      <a:pt x="0" y="86"/>
                    </a:lnTo>
                    <a:lnTo>
                      <a:pt x="2" y="89"/>
                    </a:lnTo>
                    <a:lnTo>
                      <a:pt x="5" y="93"/>
                    </a:lnTo>
                    <a:lnTo>
                      <a:pt x="71" y="146"/>
                    </a:lnTo>
                    <a:lnTo>
                      <a:pt x="46" y="226"/>
                    </a:lnTo>
                    <a:lnTo>
                      <a:pt x="45" y="231"/>
                    </a:lnTo>
                    <a:lnTo>
                      <a:pt x="46" y="236"/>
                    </a:lnTo>
                    <a:lnTo>
                      <a:pt x="48" y="240"/>
                    </a:lnTo>
                    <a:lnTo>
                      <a:pt x="51" y="243"/>
                    </a:lnTo>
                    <a:lnTo>
                      <a:pt x="55" y="245"/>
                    </a:lnTo>
                    <a:lnTo>
                      <a:pt x="60" y="246"/>
                    </a:lnTo>
                    <a:lnTo>
                      <a:pt x="65" y="245"/>
                    </a:lnTo>
                    <a:lnTo>
                      <a:pt x="69" y="242"/>
                    </a:lnTo>
                    <a:lnTo>
                      <a:pt x="135" y="190"/>
                    </a:lnTo>
                    <a:lnTo>
                      <a:pt x="200" y="242"/>
                    </a:lnTo>
                    <a:lnTo>
                      <a:pt x="204" y="245"/>
                    </a:lnTo>
                    <a:lnTo>
                      <a:pt x="209" y="246"/>
                    </a:lnTo>
                    <a:lnTo>
                      <a:pt x="214" y="245"/>
                    </a:lnTo>
                    <a:lnTo>
                      <a:pt x="218" y="243"/>
                    </a:lnTo>
                    <a:lnTo>
                      <a:pt x="221" y="240"/>
                    </a:lnTo>
                    <a:lnTo>
                      <a:pt x="223" y="236"/>
                    </a:lnTo>
                    <a:lnTo>
                      <a:pt x="224" y="231"/>
                    </a:lnTo>
                    <a:lnTo>
                      <a:pt x="223" y="226"/>
                    </a:lnTo>
                    <a:lnTo>
                      <a:pt x="197" y="146"/>
                    </a:lnTo>
                    <a:lnTo>
                      <a:pt x="263" y="93"/>
                    </a:lnTo>
                    <a:lnTo>
                      <a:pt x="266" y="89"/>
                    </a:lnTo>
                    <a:lnTo>
                      <a:pt x="268" y="86"/>
                    </a:lnTo>
                    <a:lnTo>
                      <a:pt x="268" y="81"/>
                    </a:lnTo>
                    <a:lnTo>
                      <a:pt x="268" y="76"/>
                    </a:lnTo>
                    <a:lnTo>
                      <a:pt x="266" y="72"/>
                    </a:lnTo>
                    <a:lnTo>
                      <a:pt x="263" y="69"/>
                    </a:lnTo>
                    <a:lnTo>
                      <a:pt x="259" y="67"/>
                    </a:lnTo>
                    <a:lnTo>
                      <a:pt x="254" y="67"/>
                    </a:lnTo>
                    <a:lnTo>
                      <a:pt x="254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endParaRPr>
              </a:p>
            </p:txBody>
          </p:sp>
          <p:sp>
            <p:nvSpPr>
              <p:cNvPr id="23" name="Freeform 332"/>
              <p:cNvSpPr>
                <a:spLocks noEditPoints="1"/>
              </p:cNvSpPr>
              <p:nvPr/>
            </p:nvSpPr>
            <p:spPr bwMode="auto">
              <a:xfrm>
                <a:off x="11033125" y="1349375"/>
                <a:ext cx="284163" cy="284162"/>
              </a:xfrm>
              <a:custGeom>
                <a:avLst/>
                <a:gdLst>
                  <a:gd name="T0" fmla="*/ 794 w 898"/>
                  <a:gd name="T1" fmla="*/ 181 h 897"/>
                  <a:gd name="T2" fmla="*/ 861 w 898"/>
                  <a:gd name="T3" fmla="*/ 209 h 897"/>
                  <a:gd name="T4" fmla="*/ 817 w 898"/>
                  <a:gd name="T5" fmla="*/ 324 h 897"/>
                  <a:gd name="T6" fmla="*/ 756 w 898"/>
                  <a:gd name="T7" fmla="*/ 367 h 897"/>
                  <a:gd name="T8" fmla="*/ 527 w 898"/>
                  <a:gd name="T9" fmla="*/ 521 h 897"/>
                  <a:gd name="T10" fmla="*/ 479 w 898"/>
                  <a:gd name="T11" fmla="*/ 583 h 897"/>
                  <a:gd name="T12" fmla="*/ 476 w 898"/>
                  <a:gd name="T13" fmla="*/ 697 h 897"/>
                  <a:gd name="T14" fmla="*/ 533 w 898"/>
                  <a:gd name="T15" fmla="*/ 793 h 897"/>
                  <a:gd name="T16" fmla="*/ 628 w 898"/>
                  <a:gd name="T17" fmla="*/ 867 h 897"/>
                  <a:gd name="T18" fmla="*/ 354 w 898"/>
                  <a:gd name="T19" fmla="*/ 803 h 897"/>
                  <a:gd name="T20" fmla="*/ 415 w 898"/>
                  <a:gd name="T21" fmla="*/ 720 h 897"/>
                  <a:gd name="T22" fmla="*/ 421 w 898"/>
                  <a:gd name="T23" fmla="*/ 595 h 897"/>
                  <a:gd name="T24" fmla="*/ 379 w 898"/>
                  <a:gd name="T25" fmla="*/ 528 h 897"/>
                  <a:gd name="T26" fmla="*/ 275 w 898"/>
                  <a:gd name="T27" fmla="*/ 460 h 897"/>
                  <a:gd name="T28" fmla="*/ 195 w 898"/>
                  <a:gd name="T29" fmla="*/ 371 h 897"/>
                  <a:gd name="T30" fmla="*/ 151 w 898"/>
                  <a:gd name="T31" fmla="*/ 260 h 897"/>
                  <a:gd name="T32" fmla="*/ 127 w 898"/>
                  <a:gd name="T33" fmla="*/ 91 h 897"/>
                  <a:gd name="T34" fmla="*/ 767 w 898"/>
                  <a:gd name="T35" fmla="*/ 145 h 897"/>
                  <a:gd name="T36" fmla="*/ 737 w 898"/>
                  <a:gd name="T37" fmla="*/ 296 h 897"/>
                  <a:gd name="T38" fmla="*/ 688 w 898"/>
                  <a:gd name="T39" fmla="*/ 393 h 897"/>
                  <a:gd name="T40" fmla="*/ 590 w 898"/>
                  <a:gd name="T41" fmla="*/ 480 h 897"/>
                  <a:gd name="T42" fmla="*/ 54 w 898"/>
                  <a:gd name="T43" fmla="*/ 280 h 897"/>
                  <a:gd name="T44" fmla="*/ 30 w 898"/>
                  <a:gd name="T45" fmla="*/ 116 h 897"/>
                  <a:gd name="T46" fmla="*/ 112 w 898"/>
                  <a:gd name="T47" fmla="*/ 221 h 897"/>
                  <a:gd name="T48" fmla="*/ 140 w 898"/>
                  <a:gd name="T49" fmla="*/ 367 h 897"/>
                  <a:gd name="T50" fmla="*/ 89 w 898"/>
                  <a:gd name="T51" fmla="*/ 336 h 897"/>
                  <a:gd name="T52" fmla="*/ 893 w 898"/>
                  <a:gd name="T53" fmla="*/ 64 h 897"/>
                  <a:gd name="T54" fmla="*/ 803 w 898"/>
                  <a:gd name="T55" fmla="*/ 37 h 897"/>
                  <a:gd name="T56" fmla="*/ 797 w 898"/>
                  <a:gd name="T57" fmla="*/ 2 h 897"/>
                  <a:gd name="T58" fmla="*/ 102 w 898"/>
                  <a:gd name="T59" fmla="*/ 2 h 897"/>
                  <a:gd name="T60" fmla="*/ 96 w 898"/>
                  <a:gd name="T61" fmla="*/ 37 h 897"/>
                  <a:gd name="T62" fmla="*/ 5 w 898"/>
                  <a:gd name="T63" fmla="*/ 64 h 897"/>
                  <a:gd name="T64" fmla="*/ 0 w 898"/>
                  <a:gd name="T65" fmla="*/ 117 h 897"/>
                  <a:gd name="T66" fmla="*/ 15 w 898"/>
                  <a:gd name="T67" fmla="*/ 258 h 897"/>
                  <a:gd name="T68" fmla="*/ 80 w 898"/>
                  <a:gd name="T69" fmla="*/ 368 h 897"/>
                  <a:gd name="T70" fmla="*/ 179 w 898"/>
                  <a:gd name="T71" fmla="*/ 403 h 897"/>
                  <a:gd name="T72" fmla="*/ 293 w 898"/>
                  <a:gd name="T73" fmla="*/ 507 h 897"/>
                  <a:gd name="T74" fmla="*/ 371 w 898"/>
                  <a:gd name="T75" fmla="*/ 564 h 897"/>
                  <a:gd name="T76" fmla="*/ 395 w 898"/>
                  <a:gd name="T77" fmla="*/ 625 h 897"/>
                  <a:gd name="T78" fmla="*/ 374 w 898"/>
                  <a:gd name="T79" fmla="*/ 743 h 897"/>
                  <a:gd name="T80" fmla="*/ 301 w 898"/>
                  <a:gd name="T81" fmla="*/ 789 h 897"/>
                  <a:gd name="T82" fmla="*/ 244 w 898"/>
                  <a:gd name="T83" fmla="*/ 797 h 897"/>
                  <a:gd name="T84" fmla="*/ 241 w 898"/>
                  <a:gd name="T85" fmla="*/ 888 h 897"/>
                  <a:gd name="T86" fmla="*/ 643 w 898"/>
                  <a:gd name="T87" fmla="*/ 897 h 897"/>
                  <a:gd name="T88" fmla="*/ 658 w 898"/>
                  <a:gd name="T89" fmla="*/ 886 h 897"/>
                  <a:gd name="T90" fmla="*/ 652 w 898"/>
                  <a:gd name="T91" fmla="*/ 795 h 897"/>
                  <a:gd name="T92" fmla="*/ 580 w 898"/>
                  <a:gd name="T93" fmla="*/ 783 h 897"/>
                  <a:gd name="T94" fmla="*/ 515 w 898"/>
                  <a:gd name="T95" fmla="*/ 720 h 897"/>
                  <a:gd name="T96" fmla="*/ 502 w 898"/>
                  <a:gd name="T97" fmla="*/ 614 h 897"/>
                  <a:gd name="T98" fmla="*/ 531 w 898"/>
                  <a:gd name="T99" fmla="*/ 556 h 897"/>
                  <a:gd name="T100" fmla="*/ 621 w 898"/>
                  <a:gd name="T101" fmla="*/ 496 h 897"/>
                  <a:gd name="T102" fmla="*/ 734 w 898"/>
                  <a:gd name="T103" fmla="*/ 402 h 897"/>
                  <a:gd name="T104" fmla="*/ 827 w 898"/>
                  <a:gd name="T105" fmla="*/ 357 h 897"/>
                  <a:gd name="T106" fmla="*/ 876 w 898"/>
                  <a:gd name="T107" fmla="*/ 272 h 897"/>
                  <a:gd name="T108" fmla="*/ 898 w 898"/>
                  <a:gd name="T109" fmla="*/ 140 h 8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898" h="897">
                    <a:moveTo>
                      <a:pt x="737" y="371"/>
                    </a:moveTo>
                    <a:lnTo>
                      <a:pt x="749" y="348"/>
                    </a:lnTo>
                    <a:lnTo>
                      <a:pt x="761" y="320"/>
                    </a:lnTo>
                    <a:lnTo>
                      <a:pt x="770" y="290"/>
                    </a:lnTo>
                    <a:lnTo>
                      <a:pt x="779" y="258"/>
                    </a:lnTo>
                    <a:lnTo>
                      <a:pt x="787" y="221"/>
                    </a:lnTo>
                    <a:lnTo>
                      <a:pt x="794" y="181"/>
                    </a:lnTo>
                    <a:lnTo>
                      <a:pt x="798" y="137"/>
                    </a:lnTo>
                    <a:lnTo>
                      <a:pt x="801" y="90"/>
                    </a:lnTo>
                    <a:lnTo>
                      <a:pt x="868" y="90"/>
                    </a:lnTo>
                    <a:lnTo>
                      <a:pt x="868" y="113"/>
                    </a:lnTo>
                    <a:lnTo>
                      <a:pt x="868" y="141"/>
                    </a:lnTo>
                    <a:lnTo>
                      <a:pt x="866" y="174"/>
                    </a:lnTo>
                    <a:lnTo>
                      <a:pt x="861" y="209"/>
                    </a:lnTo>
                    <a:lnTo>
                      <a:pt x="858" y="227"/>
                    </a:lnTo>
                    <a:lnTo>
                      <a:pt x="854" y="244"/>
                    </a:lnTo>
                    <a:lnTo>
                      <a:pt x="848" y="261"/>
                    </a:lnTo>
                    <a:lnTo>
                      <a:pt x="842" y="278"/>
                    </a:lnTo>
                    <a:lnTo>
                      <a:pt x="836" y="294"/>
                    </a:lnTo>
                    <a:lnTo>
                      <a:pt x="827" y="309"/>
                    </a:lnTo>
                    <a:lnTo>
                      <a:pt x="817" y="324"/>
                    </a:lnTo>
                    <a:lnTo>
                      <a:pt x="806" y="337"/>
                    </a:lnTo>
                    <a:lnTo>
                      <a:pt x="798" y="343"/>
                    </a:lnTo>
                    <a:lnTo>
                      <a:pt x="791" y="350"/>
                    </a:lnTo>
                    <a:lnTo>
                      <a:pt x="783" y="355"/>
                    </a:lnTo>
                    <a:lnTo>
                      <a:pt x="775" y="359"/>
                    </a:lnTo>
                    <a:lnTo>
                      <a:pt x="766" y="364"/>
                    </a:lnTo>
                    <a:lnTo>
                      <a:pt x="756" y="367"/>
                    </a:lnTo>
                    <a:lnTo>
                      <a:pt x="747" y="370"/>
                    </a:lnTo>
                    <a:lnTo>
                      <a:pt x="737" y="371"/>
                    </a:lnTo>
                    <a:lnTo>
                      <a:pt x="737" y="371"/>
                    </a:lnTo>
                    <a:close/>
                    <a:moveTo>
                      <a:pt x="574" y="490"/>
                    </a:moveTo>
                    <a:lnTo>
                      <a:pt x="553" y="503"/>
                    </a:lnTo>
                    <a:lnTo>
                      <a:pt x="535" y="514"/>
                    </a:lnTo>
                    <a:lnTo>
                      <a:pt x="527" y="521"/>
                    </a:lnTo>
                    <a:lnTo>
                      <a:pt x="518" y="528"/>
                    </a:lnTo>
                    <a:lnTo>
                      <a:pt x="509" y="536"/>
                    </a:lnTo>
                    <a:lnTo>
                      <a:pt x="502" y="543"/>
                    </a:lnTo>
                    <a:lnTo>
                      <a:pt x="496" y="552"/>
                    </a:lnTo>
                    <a:lnTo>
                      <a:pt x="489" y="561"/>
                    </a:lnTo>
                    <a:lnTo>
                      <a:pt x="484" y="572"/>
                    </a:lnTo>
                    <a:lnTo>
                      <a:pt x="479" y="583"/>
                    </a:lnTo>
                    <a:lnTo>
                      <a:pt x="476" y="595"/>
                    </a:lnTo>
                    <a:lnTo>
                      <a:pt x="473" y="607"/>
                    </a:lnTo>
                    <a:lnTo>
                      <a:pt x="471" y="621"/>
                    </a:lnTo>
                    <a:lnTo>
                      <a:pt x="471" y="637"/>
                    </a:lnTo>
                    <a:lnTo>
                      <a:pt x="472" y="659"/>
                    </a:lnTo>
                    <a:lnTo>
                      <a:pt x="473" y="678"/>
                    </a:lnTo>
                    <a:lnTo>
                      <a:pt x="476" y="697"/>
                    </a:lnTo>
                    <a:lnTo>
                      <a:pt x="481" y="714"/>
                    </a:lnTo>
                    <a:lnTo>
                      <a:pt x="486" y="730"/>
                    </a:lnTo>
                    <a:lnTo>
                      <a:pt x="493" y="745"/>
                    </a:lnTo>
                    <a:lnTo>
                      <a:pt x="501" y="759"/>
                    </a:lnTo>
                    <a:lnTo>
                      <a:pt x="510" y="771"/>
                    </a:lnTo>
                    <a:lnTo>
                      <a:pt x="521" y="783"/>
                    </a:lnTo>
                    <a:lnTo>
                      <a:pt x="533" y="793"/>
                    </a:lnTo>
                    <a:lnTo>
                      <a:pt x="546" y="800"/>
                    </a:lnTo>
                    <a:lnTo>
                      <a:pt x="560" y="807"/>
                    </a:lnTo>
                    <a:lnTo>
                      <a:pt x="576" y="813"/>
                    </a:lnTo>
                    <a:lnTo>
                      <a:pt x="592" y="817"/>
                    </a:lnTo>
                    <a:lnTo>
                      <a:pt x="610" y="820"/>
                    </a:lnTo>
                    <a:lnTo>
                      <a:pt x="628" y="822"/>
                    </a:lnTo>
                    <a:lnTo>
                      <a:pt x="628" y="867"/>
                    </a:lnTo>
                    <a:lnTo>
                      <a:pt x="270" y="867"/>
                    </a:lnTo>
                    <a:lnTo>
                      <a:pt x="270" y="822"/>
                    </a:lnTo>
                    <a:lnTo>
                      <a:pt x="289" y="820"/>
                    </a:lnTo>
                    <a:lnTo>
                      <a:pt x="307" y="818"/>
                    </a:lnTo>
                    <a:lnTo>
                      <a:pt x="324" y="814"/>
                    </a:lnTo>
                    <a:lnTo>
                      <a:pt x="340" y="810"/>
                    </a:lnTo>
                    <a:lnTo>
                      <a:pt x="354" y="803"/>
                    </a:lnTo>
                    <a:lnTo>
                      <a:pt x="366" y="796"/>
                    </a:lnTo>
                    <a:lnTo>
                      <a:pt x="378" y="786"/>
                    </a:lnTo>
                    <a:lnTo>
                      <a:pt x="387" y="775"/>
                    </a:lnTo>
                    <a:lnTo>
                      <a:pt x="396" y="764"/>
                    </a:lnTo>
                    <a:lnTo>
                      <a:pt x="404" y="751"/>
                    </a:lnTo>
                    <a:lnTo>
                      <a:pt x="410" y="736"/>
                    </a:lnTo>
                    <a:lnTo>
                      <a:pt x="415" y="720"/>
                    </a:lnTo>
                    <a:lnTo>
                      <a:pt x="420" y="702"/>
                    </a:lnTo>
                    <a:lnTo>
                      <a:pt x="423" y="681"/>
                    </a:lnTo>
                    <a:lnTo>
                      <a:pt x="425" y="660"/>
                    </a:lnTo>
                    <a:lnTo>
                      <a:pt x="425" y="637"/>
                    </a:lnTo>
                    <a:lnTo>
                      <a:pt x="425" y="621"/>
                    </a:lnTo>
                    <a:lnTo>
                      <a:pt x="423" y="607"/>
                    </a:lnTo>
                    <a:lnTo>
                      <a:pt x="421" y="595"/>
                    </a:lnTo>
                    <a:lnTo>
                      <a:pt x="416" y="583"/>
                    </a:lnTo>
                    <a:lnTo>
                      <a:pt x="412" y="572"/>
                    </a:lnTo>
                    <a:lnTo>
                      <a:pt x="407" y="561"/>
                    </a:lnTo>
                    <a:lnTo>
                      <a:pt x="401" y="553"/>
                    </a:lnTo>
                    <a:lnTo>
                      <a:pt x="394" y="544"/>
                    </a:lnTo>
                    <a:lnTo>
                      <a:pt x="386" y="536"/>
                    </a:lnTo>
                    <a:lnTo>
                      <a:pt x="379" y="528"/>
                    </a:lnTo>
                    <a:lnTo>
                      <a:pt x="370" y="522"/>
                    </a:lnTo>
                    <a:lnTo>
                      <a:pt x="362" y="516"/>
                    </a:lnTo>
                    <a:lnTo>
                      <a:pt x="344" y="503"/>
                    </a:lnTo>
                    <a:lnTo>
                      <a:pt x="324" y="491"/>
                    </a:lnTo>
                    <a:lnTo>
                      <a:pt x="308" y="481"/>
                    </a:lnTo>
                    <a:lnTo>
                      <a:pt x="292" y="472"/>
                    </a:lnTo>
                    <a:lnTo>
                      <a:pt x="275" y="460"/>
                    </a:lnTo>
                    <a:lnTo>
                      <a:pt x="258" y="446"/>
                    </a:lnTo>
                    <a:lnTo>
                      <a:pt x="242" y="431"/>
                    </a:lnTo>
                    <a:lnTo>
                      <a:pt x="226" y="414"/>
                    </a:lnTo>
                    <a:lnTo>
                      <a:pt x="217" y="404"/>
                    </a:lnTo>
                    <a:lnTo>
                      <a:pt x="210" y="394"/>
                    </a:lnTo>
                    <a:lnTo>
                      <a:pt x="202" y="383"/>
                    </a:lnTo>
                    <a:lnTo>
                      <a:pt x="195" y="371"/>
                    </a:lnTo>
                    <a:lnTo>
                      <a:pt x="188" y="358"/>
                    </a:lnTo>
                    <a:lnTo>
                      <a:pt x="181" y="344"/>
                    </a:lnTo>
                    <a:lnTo>
                      <a:pt x="174" y="329"/>
                    </a:lnTo>
                    <a:lnTo>
                      <a:pt x="167" y="313"/>
                    </a:lnTo>
                    <a:lnTo>
                      <a:pt x="162" y="297"/>
                    </a:lnTo>
                    <a:lnTo>
                      <a:pt x="157" y="279"/>
                    </a:lnTo>
                    <a:lnTo>
                      <a:pt x="151" y="260"/>
                    </a:lnTo>
                    <a:lnTo>
                      <a:pt x="146" y="240"/>
                    </a:lnTo>
                    <a:lnTo>
                      <a:pt x="142" y="218"/>
                    </a:lnTo>
                    <a:lnTo>
                      <a:pt x="137" y="196"/>
                    </a:lnTo>
                    <a:lnTo>
                      <a:pt x="134" y="172"/>
                    </a:lnTo>
                    <a:lnTo>
                      <a:pt x="131" y="147"/>
                    </a:lnTo>
                    <a:lnTo>
                      <a:pt x="129" y="120"/>
                    </a:lnTo>
                    <a:lnTo>
                      <a:pt x="127" y="91"/>
                    </a:lnTo>
                    <a:lnTo>
                      <a:pt x="126" y="61"/>
                    </a:lnTo>
                    <a:lnTo>
                      <a:pt x="126" y="30"/>
                    </a:lnTo>
                    <a:lnTo>
                      <a:pt x="774" y="30"/>
                    </a:lnTo>
                    <a:lnTo>
                      <a:pt x="774" y="61"/>
                    </a:lnTo>
                    <a:lnTo>
                      <a:pt x="771" y="91"/>
                    </a:lnTo>
                    <a:lnTo>
                      <a:pt x="770" y="119"/>
                    </a:lnTo>
                    <a:lnTo>
                      <a:pt x="767" y="145"/>
                    </a:lnTo>
                    <a:lnTo>
                      <a:pt x="765" y="171"/>
                    </a:lnTo>
                    <a:lnTo>
                      <a:pt x="761" y="195"/>
                    </a:lnTo>
                    <a:lnTo>
                      <a:pt x="758" y="217"/>
                    </a:lnTo>
                    <a:lnTo>
                      <a:pt x="753" y="239"/>
                    </a:lnTo>
                    <a:lnTo>
                      <a:pt x="748" y="259"/>
                    </a:lnTo>
                    <a:lnTo>
                      <a:pt x="743" y="278"/>
                    </a:lnTo>
                    <a:lnTo>
                      <a:pt x="737" y="296"/>
                    </a:lnTo>
                    <a:lnTo>
                      <a:pt x="731" y="312"/>
                    </a:lnTo>
                    <a:lnTo>
                      <a:pt x="724" y="328"/>
                    </a:lnTo>
                    <a:lnTo>
                      <a:pt x="718" y="343"/>
                    </a:lnTo>
                    <a:lnTo>
                      <a:pt x="710" y="356"/>
                    </a:lnTo>
                    <a:lnTo>
                      <a:pt x="704" y="369"/>
                    </a:lnTo>
                    <a:lnTo>
                      <a:pt x="697" y="382"/>
                    </a:lnTo>
                    <a:lnTo>
                      <a:pt x="688" y="393"/>
                    </a:lnTo>
                    <a:lnTo>
                      <a:pt x="681" y="403"/>
                    </a:lnTo>
                    <a:lnTo>
                      <a:pt x="673" y="413"/>
                    </a:lnTo>
                    <a:lnTo>
                      <a:pt x="656" y="430"/>
                    </a:lnTo>
                    <a:lnTo>
                      <a:pt x="640" y="445"/>
                    </a:lnTo>
                    <a:lnTo>
                      <a:pt x="623" y="459"/>
                    </a:lnTo>
                    <a:lnTo>
                      <a:pt x="606" y="471"/>
                    </a:lnTo>
                    <a:lnTo>
                      <a:pt x="590" y="480"/>
                    </a:lnTo>
                    <a:lnTo>
                      <a:pt x="574" y="490"/>
                    </a:lnTo>
                    <a:lnTo>
                      <a:pt x="574" y="490"/>
                    </a:lnTo>
                    <a:close/>
                    <a:moveTo>
                      <a:pt x="89" y="336"/>
                    </a:moveTo>
                    <a:lnTo>
                      <a:pt x="78" y="324"/>
                    </a:lnTo>
                    <a:lnTo>
                      <a:pt x="69" y="310"/>
                    </a:lnTo>
                    <a:lnTo>
                      <a:pt x="61" y="295"/>
                    </a:lnTo>
                    <a:lnTo>
                      <a:pt x="54" y="280"/>
                    </a:lnTo>
                    <a:lnTo>
                      <a:pt x="49" y="264"/>
                    </a:lnTo>
                    <a:lnTo>
                      <a:pt x="43" y="247"/>
                    </a:lnTo>
                    <a:lnTo>
                      <a:pt x="40" y="230"/>
                    </a:lnTo>
                    <a:lnTo>
                      <a:pt x="37" y="213"/>
                    </a:lnTo>
                    <a:lnTo>
                      <a:pt x="32" y="178"/>
                    </a:lnTo>
                    <a:lnTo>
                      <a:pt x="30" y="145"/>
                    </a:lnTo>
                    <a:lnTo>
                      <a:pt x="30" y="116"/>
                    </a:lnTo>
                    <a:lnTo>
                      <a:pt x="30" y="90"/>
                    </a:lnTo>
                    <a:lnTo>
                      <a:pt x="30" y="90"/>
                    </a:lnTo>
                    <a:lnTo>
                      <a:pt x="30" y="90"/>
                    </a:lnTo>
                    <a:lnTo>
                      <a:pt x="97" y="90"/>
                    </a:lnTo>
                    <a:lnTo>
                      <a:pt x="100" y="137"/>
                    </a:lnTo>
                    <a:lnTo>
                      <a:pt x="105" y="181"/>
                    </a:lnTo>
                    <a:lnTo>
                      <a:pt x="112" y="221"/>
                    </a:lnTo>
                    <a:lnTo>
                      <a:pt x="119" y="258"/>
                    </a:lnTo>
                    <a:lnTo>
                      <a:pt x="128" y="291"/>
                    </a:lnTo>
                    <a:lnTo>
                      <a:pt x="137" y="321"/>
                    </a:lnTo>
                    <a:lnTo>
                      <a:pt x="149" y="348"/>
                    </a:lnTo>
                    <a:lnTo>
                      <a:pt x="161" y="372"/>
                    </a:lnTo>
                    <a:lnTo>
                      <a:pt x="150" y="370"/>
                    </a:lnTo>
                    <a:lnTo>
                      <a:pt x="140" y="367"/>
                    </a:lnTo>
                    <a:lnTo>
                      <a:pt x="131" y="364"/>
                    </a:lnTo>
                    <a:lnTo>
                      <a:pt x="121" y="359"/>
                    </a:lnTo>
                    <a:lnTo>
                      <a:pt x="113" y="355"/>
                    </a:lnTo>
                    <a:lnTo>
                      <a:pt x="105" y="350"/>
                    </a:lnTo>
                    <a:lnTo>
                      <a:pt x="97" y="343"/>
                    </a:lnTo>
                    <a:lnTo>
                      <a:pt x="89" y="336"/>
                    </a:lnTo>
                    <a:lnTo>
                      <a:pt x="89" y="336"/>
                    </a:lnTo>
                    <a:close/>
                    <a:moveTo>
                      <a:pt x="898" y="86"/>
                    </a:moveTo>
                    <a:lnTo>
                      <a:pt x="898" y="80"/>
                    </a:lnTo>
                    <a:lnTo>
                      <a:pt x="898" y="75"/>
                    </a:lnTo>
                    <a:lnTo>
                      <a:pt x="898" y="72"/>
                    </a:lnTo>
                    <a:lnTo>
                      <a:pt x="897" y="70"/>
                    </a:lnTo>
                    <a:lnTo>
                      <a:pt x="895" y="66"/>
                    </a:lnTo>
                    <a:lnTo>
                      <a:pt x="893" y="64"/>
                    </a:lnTo>
                    <a:lnTo>
                      <a:pt x="891" y="62"/>
                    </a:lnTo>
                    <a:lnTo>
                      <a:pt x="889" y="61"/>
                    </a:lnTo>
                    <a:lnTo>
                      <a:pt x="886" y="60"/>
                    </a:lnTo>
                    <a:lnTo>
                      <a:pt x="883" y="60"/>
                    </a:lnTo>
                    <a:lnTo>
                      <a:pt x="802" y="60"/>
                    </a:lnTo>
                    <a:lnTo>
                      <a:pt x="803" y="49"/>
                    </a:lnTo>
                    <a:lnTo>
                      <a:pt x="803" y="37"/>
                    </a:lnTo>
                    <a:lnTo>
                      <a:pt x="803" y="27"/>
                    </a:lnTo>
                    <a:lnTo>
                      <a:pt x="803" y="15"/>
                    </a:lnTo>
                    <a:lnTo>
                      <a:pt x="803" y="12"/>
                    </a:lnTo>
                    <a:lnTo>
                      <a:pt x="802" y="10"/>
                    </a:lnTo>
                    <a:lnTo>
                      <a:pt x="801" y="6"/>
                    </a:lnTo>
                    <a:lnTo>
                      <a:pt x="799" y="4"/>
                    </a:lnTo>
                    <a:lnTo>
                      <a:pt x="797" y="2"/>
                    </a:lnTo>
                    <a:lnTo>
                      <a:pt x="795" y="1"/>
                    </a:lnTo>
                    <a:lnTo>
                      <a:pt x="792" y="0"/>
                    </a:lnTo>
                    <a:lnTo>
                      <a:pt x="789" y="0"/>
                    </a:lnTo>
                    <a:lnTo>
                      <a:pt x="111" y="0"/>
                    </a:lnTo>
                    <a:lnTo>
                      <a:pt x="107" y="0"/>
                    </a:lnTo>
                    <a:lnTo>
                      <a:pt x="104" y="1"/>
                    </a:lnTo>
                    <a:lnTo>
                      <a:pt x="102" y="2"/>
                    </a:lnTo>
                    <a:lnTo>
                      <a:pt x="100" y="4"/>
                    </a:lnTo>
                    <a:lnTo>
                      <a:pt x="98" y="6"/>
                    </a:lnTo>
                    <a:lnTo>
                      <a:pt x="97" y="10"/>
                    </a:lnTo>
                    <a:lnTo>
                      <a:pt x="96" y="12"/>
                    </a:lnTo>
                    <a:lnTo>
                      <a:pt x="96" y="15"/>
                    </a:lnTo>
                    <a:lnTo>
                      <a:pt x="96" y="27"/>
                    </a:lnTo>
                    <a:lnTo>
                      <a:pt x="96" y="37"/>
                    </a:lnTo>
                    <a:lnTo>
                      <a:pt x="96" y="49"/>
                    </a:lnTo>
                    <a:lnTo>
                      <a:pt x="96" y="60"/>
                    </a:lnTo>
                    <a:lnTo>
                      <a:pt x="15" y="60"/>
                    </a:lnTo>
                    <a:lnTo>
                      <a:pt x="12" y="60"/>
                    </a:lnTo>
                    <a:lnTo>
                      <a:pt x="10" y="61"/>
                    </a:lnTo>
                    <a:lnTo>
                      <a:pt x="7" y="62"/>
                    </a:lnTo>
                    <a:lnTo>
                      <a:pt x="5" y="64"/>
                    </a:lnTo>
                    <a:lnTo>
                      <a:pt x="4" y="66"/>
                    </a:lnTo>
                    <a:lnTo>
                      <a:pt x="1" y="70"/>
                    </a:lnTo>
                    <a:lnTo>
                      <a:pt x="1" y="72"/>
                    </a:lnTo>
                    <a:lnTo>
                      <a:pt x="0" y="75"/>
                    </a:lnTo>
                    <a:lnTo>
                      <a:pt x="0" y="82"/>
                    </a:lnTo>
                    <a:lnTo>
                      <a:pt x="0" y="90"/>
                    </a:lnTo>
                    <a:lnTo>
                      <a:pt x="0" y="117"/>
                    </a:lnTo>
                    <a:lnTo>
                      <a:pt x="0" y="149"/>
                    </a:lnTo>
                    <a:lnTo>
                      <a:pt x="1" y="166"/>
                    </a:lnTo>
                    <a:lnTo>
                      <a:pt x="3" y="184"/>
                    </a:lnTo>
                    <a:lnTo>
                      <a:pt x="5" y="202"/>
                    </a:lnTo>
                    <a:lnTo>
                      <a:pt x="8" y="220"/>
                    </a:lnTo>
                    <a:lnTo>
                      <a:pt x="11" y="240"/>
                    </a:lnTo>
                    <a:lnTo>
                      <a:pt x="15" y="258"/>
                    </a:lnTo>
                    <a:lnTo>
                      <a:pt x="21" y="277"/>
                    </a:lnTo>
                    <a:lnTo>
                      <a:pt x="28" y="294"/>
                    </a:lnTo>
                    <a:lnTo>
                      <a:pt x="36" y="311"/>
                    </a:lnTo>
                    <a:lnTo>
                      <a:pt x="45" y="328"/>
                    </a:lnTo>
                    <a:lnTo>
                      <a:pt x="56" y="343"/>
                    </a:lnTo>
                    <a:lnTo>
                      <a:pt x="68" y="357"/>
                    </a:lnTo>
                    <a:lnTo>
                      <a:pt x="80" y="368"/>
                    </a:lnTo>
                    <a:lnTo>
                      <a:pt x="91" y="376"/>
                    </a:lnTo>
                    <a:lnTo>
                      <a:pt x="104" y="384"/>
                    </a:lnTo>
                    <a:lnTo>
                      <a:pt x="118" y="390"/>
                    </a:lnTo>
                    <a:lnTo>
                      <a:pt x="132" y="396"/>
                    </a:lnTo>
                    <a:lnTo>
                      <a:pt x="147" y="400"/>
                    </a:lnTo>
                    <a:lnTo>
                      <a:pt x="163" y="402"/>
                    </a:lnTo>
                    <a:lnTo>
                      <a:pt x="179" y="403"/>
                    </a:lnTo>
                    <a:lnTo>
                      <a:pt x="195" y="425"/>
                    </a:lnTo>
                    <a:lnTo>
                      <a:pt x="211" y="443"/>
                    </a:lnTo>
                    <a:lnTo>
                      <a:pt x="227" y="459"/>
                    </a:lnTo>
                    <a:lnTo>
                      <a:pt x="243" y="473"/>
                    </a:lnTo>
                    <a:lnTo>
                      <a:pt x="260" y="486"/>
                    </a:lnTo>
                    <a:lnTo>
                      <a:pt x="276" y="497"/>
                    </a:lnTo>
                    <a:lnTo>
                      <a:pt x="293" y="507"/>
                    </a:lnTo>
                    <a:lnTo>
                      <a:pt x="308" y="517"/>
                    </a:lnTo>
                    <a:lnTo>
                      <a:pt x="328" y="528"/>
                    </a:lnTo>
                    <a:lnTo>
                      <a:pt x="345" y="539"/>
                    </a:lnTo>
                    <a:lnTo>
                      <a:pt x="352" y="545"/>
                    </a:lnTo>
                    <a:lnTo>
                      <a:pt x="359" y="551"/>
                    </a:lnTo>
                    <a:lnTo>
                      <a:pt x="366" y="557"/>
                    </a:lnTo>
                    <a:lnTo>
                      <a:pt x="371" y="564"/>
                    </a:lnTo>
                    <a:lnTo>
                      <a:pt x="377" y="570"/>
                    </a:lnTo>
                    <a:lnTo>
                      <a:pt x="382" y="578"/>
                    </a:lnTo>
                    <a:lnTo>
                      <a:pt x="385" y="585"/>
                    </a:lnTo>
                    <a:lnTo>
                      <a:pt x="390" y="594"/>
                    </a:lnTo>
                    <a:lnTo>
                      <a:pt x="392" y="603"/>
                    </a:lnTo>
                    <a:lnTo>
                      <a:pt x="394" y="614"/>
                    </a:lnTo>
                    <a:lnTo>
                      <a:pt x="395" y="625"/>
                    </a:lnTo>
                    <a:lnTo>
                      <a:pt x="395" y="636"/>
                    </a:lnTo>
                    <a:lnTo>
                      <a:pt x="395" y="660"/>
                    </a:lnTo>
                    <a:lnTo>
                      <a:pt x="393" y="681"/>
                    </a:lnTo>
                    <a:lnTo>
                      <a:pt x="390" y="699"/>
                    </a:lnTo>
                    <a:lnTo>
                      <a:pt x="385" y="717"/>
                    </a:lnTo>
                    <a:lnTo>
                      <a:pt x="380" y="730"/>
                    </a:lnTo>
                    <a:lnTo>
                      <a:pt x="374" y="743"/>
                    </a:lnTo>
                    <a:lnTo>
                      <a:pt x="366" y="754"/>
                    </a:lnTo>
                    <a:lnTo>
                      <a:pt x="358" y="764"/>
                    </a:lnTo>
                    <a:lnTo>
                      <a:pt x="348" y="771"/>
                    </a:lnTo>
                    <a:lnTo>
                      <a:pt x="338" y="778"/>
                    </a:lnTo>
                    <a:lnTo>
                      <a:pt x="327" y="783"/>
                    </a:lnTo>
                    <a:lnTo>
                      <a:pt x="314" y="786"/>
                    </a:lnTo>
                    <a:lnTo>
                      <a:pt x="301" y="789"/>
                    </a:lnTo>
                    <a:lnTo>
                      <a:pt x="287" y="791"/>
                    </a:lnTo>
                    <a:lnTo>
                      <a:pt x="271" y="793"/>
                    </a:lnTo>
                    <a:lnTo>
                      <a:pt x="255" y="793"/>
                    </a:lnTo>
                    <a:lnTo>
                      <a:pt x="252" y="793"/>
                    </a:lnTo>
                    <a:lnTo>
                      <a:pt x="250" y="794"/>
                    </a:lnTo>
                    <a:lnTo>
                      <a:pt x="246" y="795"/>
                    </a:lnTo>
                    <a:lnTo>
                      <a:pt x="244" y="797"/>
                    </a:lnTo>
                    <a:lnTo>
                      <a:pt x="242" y="799"/>
                    </a:lnTo>
                    <a:lnTo>
                      <a:pt x="241" y="802"/>
                    </a:lnTo>
                    <a:lnTo>
                      <a:pt x="240" y="804"/>
                    </a:lnTo>
                    <a:lnTo>
                      <a:pt x="240" y="807"/>
                    </a:lnTo>
                    <a:lnTo>
                      <a:pt x="240" y="882"/>
                    </a:lnTo>
                    <a:lnTo>
                      <a:pt x="240" y="886"/>
                    </a:lnTo>
                    <a:lnTo>
                      <a:pt x="241" y="888"/>
                    </a:lnTo>
                    <a:lnTo>
                      <a:pt x="242" y="891"/>
                    </a:lnTo>
                    <a:lnTo>
                      <a:pt x="244" y="893"/>
                    </a:lnTo>
                    <a:lnTo>
                      <a:pt x="246" y="894"/>
                    </a:lnTo>
                    <a:lnTo>
                      <a:pt x="250" y="896"/>
                    </a:lnTo>
                    <a:lnTo>
                      <a:pt x="252" y="897"/>
                    </a:lnTo>
                    <a:lnTo>
                      <a:pt x="255" y="897"/>
                    </a:lnTo>
                    <a:lnTo>
                      <a:pt x="643" y="897"/>
                    </a:lnTo>
                    <a:lnTo>
                      <a:pt x="646" y="897"/>
                    </a:lnTo>
                    <a:lnTo>
                      <a:pt x="649" y="896"/>
                    </a:lnTo>
                    <a:lnTo>
                      <a:pt x="652" y="894"/>
                    </a:lnTo>
                    <a:lnTo>
                      <a:pt x="654" y="893"/>
                    </a:lnTo>
                    <a:lnTo>
                      <a:pt x="656" y="891"/>
                    </a:lnTo>
                    <a:lnTo>
                      <a:pt x="657" y="888"/>
                    </a:lnTo>
                    <a:lnTo>
                      <a:pt x="658" y="886"/>
                    </a:lnTo>
                    <a:lnTo>
                      <a:pt x="658" y="882"/>
                    </a:lnTo>
                    <a:lnTo>
                      <a:pt x="658" y="807"/>
                    </a:lnTo>
                    <a:lnTo>
                      <a:pt x="658" y="804"/>
                    </a:lnTo>
                    <a:lnTo>
                      <a:pt x="657" y="802"/>
                    </a:lnTo>
                    <a:lnTo>
                      <a:pt x="656" y="799"/>
                    </a:lnTo>
                    <a:lnTo>
                      <a:pt x="654" y="797"/>
                    </a:lnTo>
                    <a:lnTo>
                      <a:pt x="652" y="795"/>
                    </a:lnTo>
                    <a:lnTo>
                      <a:pt x="649" y="794"/>
                    </a:lnTo>
                    <a:lnTo>
                      <a:pt x="646" y="793"/>
                    </a:lnTo>
                    <a:lnTo>
                      <a:pt x="643" y="793"/>
                    </a:lnTo>
                    <a:lnTo>
                      <a:pt x="626" y="791"/>
                    </a:lnTo>
                    <a:lnTo>
                      <a:pt x="610" y="790"/>
                    </a:lnTo>
                    <a:lnTo>
                      <a:pt x="594" y="787"/>
                    </a:lnTo>
                    <a:lnTo>
                      <a:pt x="580" y="783"/>
                    </a:lnTo>
                    <a:lnTo>
                      <a:pt x="567" y="778"/>
                    </a:lnTo>
                    <a:lnTo>
                      <a:pt x="555" y="771"/>
                    </a:lnTo>
                    <a:lnTo>
                      <a:pt x="545" y="764"/>
                    </a:lnTo>
                    <a:lnTo>
                      <a:pt x="535" y="755"/>
                    </a:lnTo>
                    <a:lnTo>
                      <a:pt x="528" y="744"/>
                    </a:lnTo>
                    <a:lnTo>
                      <a:pt x="520" y="733"/>
                    </a:lnTo>
                    <a:lnTo>
                      <a:pt x="515" y="720"/>
                    </a:lnTo>
                    <a:lnTo>
                      <a:pt x="509" y="706"/>
                    </a:lnTo>
                    <a:lnTo>
                      <a:pt x="505" y="691"/>
                    </a:lnTo>
                    <a:lnTo>
                      <a:pt x="503" y="674"/>
                    </a:lnTo>
                    <a:lnTo>
                      <a:pt x="501" y="657"/>
                    </a:lnTo>
                    <a:lnTo>
                      <a:pt x="501" y="637"/>
                    </a:lnTo>
                    <a:lnTo>
                      <a:pt x="501" y="625"/>
                    </a:lnTo>
                    <a:lnTo>
                      <a:pt x="502" y="614"/>
                    </a:lnTo>
                    <a:lnTo>
                      <a:pt x="504" y="603"/>
                    </a:lnTo>
                    <a:lnTo>
                      <a:pt x="507" y="594"/>
                    </a:lnTo>
                    <a:lnTo>
                      <a:pt x="510" y="585"/>
                    </a:lnTo>
                    <a:lnTo>
                      <a:pt x="515" y="578"/>
                    </a:lnTo>
                    <a:lnTo>
                      <a:pt x="519" y="570"/>
                    </a:lnTo>
                    <a:lnTo>
                      <a:pt x="524" y="563"/>
                    </a:lnTo>
                    <a:lnTo>
                      <a:pt x="531" y="556"/>
                    </a:lnTo>
                    <a:lnTo>
                      <a:pt x="537" y="550"/>
                    </a:lnTo>
                    <a:lnTo>
                      <a:pt x="545" y="544"/>
                    </a:lnTo>
                    <a:lnTo>
                      <a:pt x="552" y="539"/>
                    </a:lnTo>
                    <a:lnTo>
                      <a:pt x="569" y="527"/>
                    </a:lnTo>
                    <a:lnTo>
                      <a:pt x="589" y="516"/>
                    </a:lnTo>
                    <a:lnTo>
                      <a:pt x="605" y="506"/>
                    </a:lnTo>
                    <a:lnTo>
                      <a:pt x="621" y="496"/>
                    </a:lnTo>
                    <a:lnTo>
                      <a:pt x="637" y="484"/>
                    </a:lnTo>
                    <a:lnTo>
                      <a:pt x="654" y="473"/>
                    </a:lnTo>
                    <a:lnTo>
                      <a:pt x="670" y="459"/>
                    </a:lnTo>
                    <a:lnTo>
                      <a:pt x="687" y="443"/>
                    </a:lnTo>
                    <a:lnTo>
                      <a:pt x="703" y="425"/>
                    </a:lnTo>
                    <a:lnTo>
                      <a:pt x="718" y="403"/>
                    </a:lnTo>
                    <a:lnTo>
                      <a:pt x="734" y="402"/>
                    </a:lnTo>
                    <a:lnTo>
                      <a:pt x="750" y="400"/>
                    </a:lnTo>
                    <a:lnTo>
                      <a:pt x="764" y="396"/>
                    </a:lnTo>
                    <a:lnTo>
                      <a:pt x="778" y="390"/>
                    </a:lnTo>
                    <a:lnTo>
                      <a:pt x="792" y="384"/>
                    </a:lnTo>
                    <a:lnTo>
                      <a:pt x="805" y="376"/>
                    </a:lnTo>
                    <a:lnTo>
                      <a:pt x="816" y="368"/>
                    </a:lnTo>
                    <a:lnTo>
                      <a:pt x="827" y="357"/>
                    </a:lnTo>
                    <a:lnTo>
                      <a:pt x="833" y="350"/>
                    </a:lnTo>
                    <a:lnTo>
                      <a:pt x="840" y="342"/>
                    </a:lnTo>
                    <a:lnTo>
                      <a:pt x="846" y="335"/>
                    </a:lnTo>
                    <a:lnTo>
                      <a:pt x="852" y="326"/>
                    </a:lnTo>
                    <a:lnTo>
                      <a:pt x="861" y="309"/>
                    </a:lnTo>
                    <a:lnTo>
                      <a:pt x="869" y="291"/>
                    </a:lnTo>
                    <a:lnTo>
                      <a:pt x="876" y="272"/>
                    </a:lnTo>
                    <a:lnTo>
                      <a:pt x="882" y="252"/>
                    </a:lnTo>
                    <a:lnTo>
                      <a:pt x="887" y="233"/>
                    </a:lnTo>
                    <a:lnTo>
                      <a:pt x="890" y="214"/>
                    </a:lnTo>
                    <a:lnTo>
                      <a:pt x="893" y="195"/>
                    </a:lnTo>
                    <a:lnTo>
                      <a:pt x="895" y="175"/>
                    </a:lnTo>
                    <a:lnTo>
                      <a:pt x="897" y="157"/>
                    </a:lnTo>
                    <a:lnTo>
                      <a:pt x="898" y="140"/>
                    </a:lnTo>
                    <a:lnTo>
                      <a:pt x="898" y="110"/>
                    </a:lnTo>
                    <a:lnTo>
                      <a:pt x="898" y="8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endParaRP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5007444" y="1923970"/>
              <a:ext cx="5289730" cy="1045240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pPr lvl="0" algn="ctr">
                <a:defRPr/>
              </a:pPr>
              <a:r>
                <a:rPr lang="en-US" sz="2500" dirty="0">
                  <a:solidFill>
                    <a:prstClr val="white"/>
                  </a:solidFill>
                  <a:latin typeface="Helvectia"/>
                </a:rPr>
                <a:t>Gourav Garg from India, a Chartered Accountant by Profession and an Investment Enthusiast by choice</a:t>
              </a:r>
              <a:endParaRPr kumimoji="0" lang="en-US" sz="2500" b="0" i="0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ctia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89841" y="5607179"/>
              <a:ext cx="1248492" cy="195112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rPr>
                <a:t>IDEA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963738" y="4823569"/>
              <a:ext cx="1248492" cy="195112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rPr>
                <a:t>PROCESS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867570" y="4078897"/>
              <a:ext cx="1248492" cy="195112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rPr>
                <a:t>SUCCESS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500292" y="4692271"/>
              <a:ext cx="3550619" cy="1045240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pPr lvl="0" algn="ctr">
                <a:defRPr/>
              </a:pPr>
              <a:r>
                <a:rPr lang="en-US" sz="2500" dirty="0">
                  <a:solidFill>
                    <a:prstClr val="white"/>
                  </a:solidFill>
                  <a:latin typeface="Helvectia"/>
                </a:rPr>
                <a:t>Stock Market Investor who believes in the Long-Term impact of Markets </a:t>
              </a:r>
              <a:endPara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ctia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529013" y="3161058"/>
              <a:ext cx="5021561" cy="1337908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pPr lvl="0" algn="ctr">
                <a:defRPr/>
              </a:pPr>
              <a:r>
                <a:rPr lang="en-US" sz="2400" dirty="0">
                  <a:solidFill>
                    <a:prstClr val="white"/>
                  </a:solidFill>
                  <a:latin typeface="Helvectia"/>
                </a:rPr>
                <a:t>Topics covered by him are Market Basics, Orders and Prices, Technical Analysis, Fundamental Analysis and Risk &amp; Money Management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ctia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12344400" y="0"/>
            <a:ext cx="469900" cy="469900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2344400" y="649557"/>
            <a:ext cx="469900" cy="469900"/>
          </a:xfrm>
          <a:prstGeom prst="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2344400" y="1299114"/>
            <a:ext cx="469900" cy="4699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2966699" y="0"/>
            <a:ext cx="469900" cy="469900"/>
          </a:xfrm>
          <a:prstGeom prst="rect">
            <a:avLst/>
          </a:prstGeom>
          <a:solidFill>
            <a:srgbClr val="E878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2966699" y="649557"/>
            <a:ext cx="469900" cy="469900"/>
          </a:xfrm>
          <a:prstGeom prst="rect">
            <a:avLst/>
          </a:prstGeom>
          <a:solidFill>
            <a:srgbClr val="E258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2966699" y="1299114"/>
            <a:ext cx="469900" cy="469900"/>
          </a:xfrm>
          <a:prstGeom prst="rect">
            <a:avLst/>
          </a:prstGeom>
          <a:solidFill>
            <a:srgbClr val="D63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3588998" y="0"/>
            <a:ext cx="469900" cy="469900"/>
          </a:xfrm>
          <a:prstGeom prst="rect">
            <a:avLst/>
          </a:prstGeom>
          <a:solidFill>
            <a:srgbClr val="8EDC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3588998" y="649557"/>
            <a:ext cx="469900" cy="469900"/>
          </a:xfrm>
          <a:prstGeom prst="rect">
            <a:avLst/>
          </a:prstGeom>
          <a:solidFill>
            <a:srgbClr val="78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3588998" y="1299114"/>
            <a:ext cx="469900" cy="469900"/>
          </a:xfrm>
          <a:prstGeom prst="rect">
            <a:avLst/>
          </a:prstGeom>
          <a:solidFill>
            <a:srgbClr val="4CC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4211297" y="0"/>
            <a:ext cx="469900" cy="469900"/>
          </a:xfrm>
          <a:prstGeom prst="rect">
            <a:avLst/>
          </a:prstGeom>
          <a:solidFill>
            <a:srgbClr val="555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4211297" y="649557"/>
            <a:ext cx="469900" cy="469900"/>
          </a:xfrm>
          <a:prstGeom prst="rect">
            <a:avLst/>
          </a:prstGeom>
          <a:solidFill>
            <a:srgbClr val="3B3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4211297" y="1299114"/>
            <a:ext cx="469900" cy="469900"/>
          </a:xfrm>
          <a:prstGeom prst="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95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Helvectia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Gourav Garg</dc:creator>
  <cp:lastModifiedBy>Gourav Garg</cp:lastModifiedBy>
  <cp:revision>2</cp:revision>
  <dcterms:created xsi:type="dcterms:W3CDTF">2021-05-05T05:10:00Z</dcterms:created>
  <dcterms:modified xsi:type="dcterms:W3CDTF">2021-05-06T10:47:23Z</dcterms:modified>
</cp:coreProperties>
</file>