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3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6" y="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6CD52-AF51-45EE-94B7-B2816003D32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D20FA-C4AE-4F79-BE79-FBBB08CF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0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CDBC-8E74-4D41-8FD1-7E7D44F4E0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16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699C2-398E-4B3A-B8AF-7B308A4B8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1C01B-ECC9-41E6-A270-E74D04D4E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206E4-CCE1-407C-8A90-BF8FC933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8CD3-695F-4580-82AB-25C585A549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3D20D-65CC-417F-9455-D32AE073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66A12-0692-47F5-905C-901238E1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3F6E-E48E-4327-9382-DF2DF4C6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7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2B9C3-5166-4D89-A054-7DFAA7F52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5B986-4A25-44C6-BB56-4B41E1DB2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E01B8-288B-4CFC-8B35-A2888D5E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8CD3-695F-4580-82AB-25C585A549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834BB-9F69-442B-BD97-72DDF2FA2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E7D7D-80CA-4497-B4A7-33A4038D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3F6E-E48E-4327-9382-DF2DF4C6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6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F08D07-8539-49AF-9815-C0DEEABFE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FC598-31D1-43B4-A33E-016DB7138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5DB4D-5D1A-4BFB-AECF-31A4B4A2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8CD3-695F-4580-82AB-25C585A549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EE9E-AD76-4A14-920F-2E537115B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0FA1E-6A36-4340-84D3-C58451D2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3F6E-E48E-4327-9382-DF2DF4C6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07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 userDrawn="1"/>
        </p:nvSpPr>
        <p:spPr bwMode="auto">
          <a:xfrm>
            <a:off x="0" y="-639708"/>
            <a:ext cx="12192001" cy="8099370"/>
          </a:xfrm>
          <a:custGeom>
            <a:avLst/>
            <a:gdLst>
              <a:gd name="T0" fmla="*/ 471 w 542"/>
              <a:gd name="T1" fmla="*/ 110 h 359"/>
              <a:gd name="T2" fmla="*/ 494 w 542"/>
              <a:gd name="T3" fmla="*/ 124 h 359"/>
              <a:gd name="T4" fmla="*/ 473 w 542"/>
              <a:gd name="T5" fmla="*/ 118 h 359"/>
              <a:gd name="T6" fmla="*/ 352 w 542"/>
              <a:gd name="T7" fmla="*/ 60 h 359"/>
              <a:gd name="T8" fmla="*/ 361 w 542"/>
              <a:gd name="T9" fmla="*/ 68 h 359"/>
              <a:gd name="T10" fmla="*/ 315 w 542"/>
              <a:gd name="T11" fmla="*/ 52 h 359"/>
              <a:gd name="T12" fmla="*/ 341 w 542"/>
              <a:gd name="T13" fmla="*/ 68 h 359"/>
              <a:gd name="T14" fmla="*/ 369 w 542"/>
              <a:gd name="T15" fmla="*/ 86 h 359"/>
              <a:gd name="T16" fmla="*/ 325 w 542"/>
              <a:gd name="T17" fmla="*/ 66 h 359"/>
              <a:gd name="T18" fmla="*/ 304 w 542"/>
              <a:gd name="T19" fmla="*/ 63 h 359"/>
              <a:gd name="T20" fmla="*/ 254 w 542"/>
              <a:gd name="T21" fmla="*/ 49 h 359"/>
              <a:gd name="T22" fmla="*/ 302 w 542"/>
              <a:gd name="T23" fmla="*/ 75 h 359"/>
              <a:gd name="T24" fmla="*/ 245 w 542"/>
              <a:gd name="T25" fmla="*/ 49 h 359"/>
              <a:gd name="T26" fmla="*/ 240 w 542"/>
              <a:gd name="T27" fmla="*/ 54 h 359"/>
              <a:gd name="T28" fmla="*/ 217 w 542"/>
              <a:gd name="T29" fmla="*/ 54 h 359"/>
              <a:gd name="T30" fmla="*/ 215 w 542"/>
              <a:gd name="T31" fmla="*/ 65 h 359"/>
              <a:gd name="T32" fmla="*/ 211 w 542"/>
              <a:gd name="T33" fmla="*/ 69 h 359"/>
              <a:gd name="T34" fmla="*/ 270 w 542"/>
              <a:gd name="T35" fmla="*/ 101 h 359"/>
              <a:gd name="T36" fmla="*/ 242 w 542"/>
              <a:gd name="T37" fmla="*/ 92 h 359"/>
              <a:gd name="T38" fmla="*/ 149 w 542"/>
              <a:gd name="T39" fmla="*/ 52 h 359"/>
              <a:gd name="T40" fmla="*/ 101 w 542"/>
              <a:gd name="T41" fmla="*/ 27 h 359"/>
              <a:gd name="T42" fmla="*/ 123 w 542"/>
              <a:gd name="T43" fmla="*/ 42 h 359"/>
              <a:gd name="T44" fmla="*/ 159 w 542"/>
              <a:gd name="T45" fmla="*/ 62 h 359"/>
              <a:gd name="T46" fmla="*/ 118 w 542"/>
              <a:gd name="T47" fmla="*/ 46 h 359"/>
              <a:gd name="T48" fmla="*/ 108 w 542"/>
              <a:gd name="T49" fmla="*/ 52 h 359"/>
              <a:gd name="T50" fmla="*/ 14 w 542"/>
              <a:gd name="T51" fmla="*/ 2 h 359"/>
              <a:gd name="T52" fmla="*/ 36 w 542"/>
              <a:gd name="T53" fmla="*/ 19 h 359"/>
              <a:gd name="T54" fmla="*/ 35 w 542"/>
              <a:gd name="T55" fmla="*/ 27 h 359"/>
              <a:gd name="T56" fmla="*/ 21 w 542"/>
              <a:gd name="T57" fmla="*/ 35 h 359"/>
              <a:gd name="T58" fmla="*/ 0 w 542"/>
              <a:gd name="T59" fmla="*/ 108 h 359"/>
              <a:gd name="T60" fmla="*/ 3 w 542"/>
              <a:gd name="T61" fmla="*/ 221 h 359"/>
              <a:gd name="T62" fmla="*/ 75 w 542"/>
              <a:gd name="T63" fmla="*/ 257 h 359"/>
              <a:gd name="T64" fmla="*/ 99 w 542"/>
              <a:gd name="T65" fmla="*/ 264 h 359"/>
              <a:gd name="T66" fmla="*/ 28 w 542"/>
              <a:gd name="T67" fmla="*/ 229 h 359"/>
              <a:gd name="T68" fmla="*/ 169 w 542"/>
              <a:gd name="T69" fmla="*/ 290 h 359"/>
              <a:gd name="T70" fmla="*/ 204 w 542"/>
              <a:gd name="T71" fmla="*/ 306 h 359"/>
              <a:gd name="T72" fmla="*/ 218 w 542"/>
              <a:gd name="T73" fmla="*/ 308 h 359"/>
              <a:gd name="T74" fmla="*/ 208 w 542"/>
              <a:gd name="T75" fmla="*/ 294 h 359"/>
              <a:gd name="T76" fmla="*/ 150 w 542"/>
              <a:gd name="T77" fmla="*/ 267 h 359"/>
              <a:gd name="T78" fmla="*/ 226 w 542"/>
              <a:gd name="T79" fmla="*/ 299 h 359"/>
              <a:gd name="T80" fmla="*/ 250 w 542"/>
              <a:gd name="T81" fmla="*/ 305 h 359"/>
              <a:gd name="T82" fmla="*/ 275 w 542"/>
              <a:gd name="T83" fmla="*/ 305 h 359"/>
              <a:gd name="T84" fmla="*/ 242 w 542"/>
              <a:gd name="T85" fmla="*/ 287 h 359"/>
              <a:gd name="T86" fmla="*/ 263 w 542"/>
              <a:gd name="T87" fmla="*/ 294 h 359"/>
              <a:gd name="T88" fmla="*/ 307 w 542"/>
              <a:gd name="T89" fmla="*/ 304 h 359"/>
              <a:gd name="T90" fmla="*/ 317 w 542"/>
              <a:gd name="T91" fmla="*/ 302 h 359"/>
              <a:gd name="T92" fmla="*/ 328 w 542"/>
              <a:gd name="T93" fmla="*/ 298 h 359"/>
              <a:gd name="T94" fmla="*/ 344 w 542"/>
              <a:gd name="T95" fmla="*/ 299 h 359"/>
              <a:gd name="T96" fmla="*/ 277 w 542"/>
              <a:gd name="T97" fmla="*/ 263 h 359"/>
              <a:gd name="T98" fmla="*/ 293 w 542"/>
              <a:gd name="T99" fmla="*/ 267 h 359"/>
              <a:gd name="T100" fmla="*/ 380 w 542"/>
              <a:gd name="T101" fmla="*/ 302 h 359"/>
              <a:gd name="T102" fmla="*/ 448 w 542"/>
              <a:gd name="T103" fmla="*/ 334 h 359"/>
              <a:gd name="T104" fmla="*/ 414 w 542"/>
              <a:gd name="T105" fmla="*/ 314 h 359"/>
              <a:gd name="T106" fmla="*/ 385 w 542"/>
              <a:gd name="T107" fmla="*/ 303 h 359"/>
              <a:gd name="T108" fmla="*/ 396 w 542"/>
              <a:gd name="T109" fmla="*/ 300 h 359"/>
              <a:gd name="T110" fmla="*/ 460 w 542"/>
              <a:gd name="T111" fmla="*/ 320 h 359"/>
              <a:gd name="T112" fmla="*/ 519 w 542"/>
              <a:gd name="T113" fmla="*/ 351 h 359"/>
              <a:gd name="T114" fmla="*/ 509 w 542"/>
              <a:gd name="T115" fmla="*/ 341 h 359"/>
              <a:gd name="T116" fmla="*/ 503 w 542"/>
              <a:gd name="T117" fmla="*/ 328 h 359"/>
              <a:gd name="T118" fmla="*/ 504 w 542"/>
              <a:gd name="T119" fmla="*/ 317 h 359"/>
              <a:gd name="T120" fmla="*/ 541 w 542"/>
              <a:gd name="T121" fmla="*/ 254 h 359"/>
              <a:gd name="T122" fmla="*/ 542 w 542"/>
              <a:gd name="T123" fmla="*/ 14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42" h="359">
                <a:moveTo>
                  <a:pt x="542" y="144"/>
                </a:moveTo>
                <a:cubicBezTo>
                  <a:pt x="542" y="139"/>
                  <a:pt x="542" y="139"/>
                  <a:pt x="542" y="139"/>
                </a:cubicBezTo>
                <a:cubicBezTo>
                  <a:pt x="537" y="139"/>
                  <a:pt x="537" y="139"/>
                  <a:pt x="537" y="139"/>
                </a:cubicBezTo>
                <a:cubicBezTo>
                  <a:pt x="529" y="135"/>
                  <a:pt x="522" y="131"/>
                  <a:pt x="514" y="127"/>
                </a:cubicBezTo>
                <a:cubicBezTo>
                  <a:pt x="500" y="120"/>
                  <a:pt x="485" y="114"/>
                  <a:pt x="472" y="106"/>
                </a:cubicBezTo>
                <a:cubicBezTo>
                  <a:pt x="472" y="106"/>
                  <a:pt x="472" y="106"/>
                  <a:pt x="472" y="106"/>
                </a:cubicBezTo>
                <a:cubicBezTo>
                  <a:pt x="470" y="105"/>
                  <a:pt x="469" y="104"/>
                  <a:pt x="466" y="104"/>
                </a:cubicBezTo>
                <a:cubicBezTo>
                  <a:pt x="464" y="103"/>
                  <a:pt x="463" y="102"/>
                  <a:pt x="461" y="101"/>
                </a:cubicBezTo>
                <a:cubicBezTo>
                  <a:pt x="462" y="102"/>
                  <a:pt x="465" y="104"/>
                  <a:pt x="465" y="104"/>
                </a:cubicBezTo>
                <a:cubicBezTo>
                  <a:pt x="466" y="105"/>
                  <a:pt x="467" y="105"/>
                  <a:pt x="467" y="105"/>
                </a:cubicBezTo>
                <a:cubicBezTo>
                  <a:pt x="468" y="106"/>
                  <a:pt x="470" y="107"/>
                  <a:pt x="470" y="107"/>
                </a:cubicBezTo>
                <a:cubicBezTo>
                  <a:pt x="468" y="107"/>
                  <a:pt x="472" y="108"/>
                  <a:pt x="471" y="109"/>
                </a:cubicBezTo>
                <a:cubicBezTo>
                  <a:pt x="470" y="109"/>
                  <a:pt x="469" y="108"/>
                  <a:pt x="469" y="108"/>
                </a:cubicBezTo>
                <a:cubicBezTo>
                  <a:pt x="469" y="109"/>
                  <a:pt x="471" y="109"/>
                  <a:pt x="472" y="110"/>
                </a:cubicBezTo>
                <a:cubicBezTo>
                  <a:pt x="473" y="110"/>
                  <a:pt x="475" y="111"/>
                  <a:pt x="475" y="112"/>
                </a:cubicBezTo>
                <a:cubicBezTo>
                  <a:pt x="474" y="111"/>
                  <a:pt x="472" y="110"/>
                  <a:pt x="471" y="110"/>
                </a:cubicBezTo>
                <a:cubicBezTo>
                  <a:pt x="471" y="110"/>
                  <a:pt x="470" y="110"/>
                  <a:pt x="470" y="110"/>
                </a:cubicBezTo>
                <a:cubicBezTo>
                  <a:pt x="472" y="111"/>
                  <a:pt x="473" y="111"/>
                  <a:pt x="475" y="112"/>
                </a:cubicBezTo>
                <a:cubicBezTo>
                  <a:pt x="476" y="113"/>
                  <a:pt x="477" y="113"/>
                  <a:pt x="479" y="114"/>
                </a:cubicBezTo>
                <a:cubicBezTo>
                  <a:pt x="479" y="114"/>
                  <a:pt x="479" y="115"/>
                  <a:pt x="478" y="115"/>
                </a:cubicBezTo>
                <a:cubicBezTo>
                  <a:pt x="476" y="114"/>
                  <a:pt x="474" y="112"/>
                  <a:pt x="472" y="111"/>
                </a:cubicBezTo>
                <a:cubicBezTo>
                  <a:pt x="468" y="109"/>
                  <a:pt x="463" y="107"/>
                  <a:pt x="458" y="105"/>
                </a:cubicBezTo>
                <a:cubicBezTo>
                  <a:pt x="458" y="105"/>
                  <a:pt x="457" y="105"/>
                  <a:pt x="457" y="104"/>
                </a:cubicBezTo>
                <a:cubicBezTo>
                  <a:pt x="456" y="104"/>
                  <a:pt x="454" y="103"/>
                  <a:pt x="453" y="102"/>
                </a:cubicBezTo>
                <a:cubicBezTo>
                  <a:pt x="452" y="102"/>
                  <a:pt x="451" y="101"/>
                  <a:pt x="449" y="101"/>
                </a:cubicBezTo>
                <a:cubicBezTo>
                  <a:pt x="447" y="100"/>
                  <a:pt x="446" y="99"/>
                  <a:pt x="443" y="98"/>
                </a:cubicBezTo>
                <a:cubicBezTo>
                  <a:pt x="443" y="99"/>
                  <a:pt x="445" y="100"/>
                  <a:pt x="448" y="101"/>
                </a:cubicBezTo>
                <a:cubicBezTo>
                  <a:pt x="452" y="104"/>
                  <a:pt x="456" y="106"/>
                  <a:pt x="460" y="106"/>
                </a:cubicBezTo>
                <a:cubicBezTo>
                  <a:pt x="465" y="109"/>
                  <a:pt x="469" y="111"/>
                  <a:pt x="474" y="113"/>
                </a:cubicBezTo>
                <a:cubicBezTo>
                  <a:pt x="477" y="115"/>
                  <a:pt x="481" y="116"/>
                  <a:pt x="484" y="118"/>
                </a:cubicBezTo>
                <a:cubicBezTo>
                  <a:pt x="486" y="119"/>
                  <a:pt x="488" y="120"/>
                  <a:pt x="490" y="121"/>
                </a:cubicBezTo>
                <a:cubicBezTo>
                  <a:pt x="491" y="122"/>
                  <a:pt x="493" y="123"/>
                  <a:pt x="494" y="124"/>
                </a:cubicBezTo>
                <a:cubicBezTo>
                  <a:pt x="492" y="123"/>
                  <a:pt x="491" y="122"/>
                  <a:pt x="489" y="121"/>
                </a:cubicBezTo>
                <a:cubicBezTo>
                  <a:pt x="489" y="121"/>
                  <a:pt x="488" y="121"/>
                  <a:pt x="487" y="121"/>
                </a:cubicBezTo>
                <a:cubicBezTo>
                  <a:pt x="487" y="121"/>
                  <a:pt x="487" y="121"/>
                  <a:pt x="487" y="121"/>
                </a:cubicBezTo>
                <a:cubicBezTo>
                  <a:pt x="487" y="121"/>
                  <a:pt x="489" y="122"/>
                  <a:pt x="491" y="123"/>
                </a:cubicBezTo>
                <a:cubicBezTo>
                  <a:pt x="491" y="123"/>
                  <a:pt x="492" y="124"/>
                  <a:pt x="492" y="124"/>
                </a:cubicBezTo>
                <a:cubicBezTo>
                  <a:pt x="494" y="125"/>
                  <a:pt x="495" y="125"/>
                  <a:pt x="496" y="126"/>
                </a:cubicBezTo>
                <a:cubicBezTo>
                  <a:pt x="498" y="126"/>
                  <a:pt x="499" y="127"/>
                  <a:pt x="501" y="127"/>
                </a:cubicBezTo>
                <a:cubicBezTo>
                  <a:pt x="501" y="127"/>
                  <a:pt x="501" y="128"/>
                  <a:pt x="501" y="128"/>
                </a:cubicBezTo>
                <a:cubicBezTo>
                  <a:pt x="503" y="130"/>
                  <a:pt x="504" y="131"/>
                  <a:pt x="507" y="131"/>
                </a:cubicBezTo>
                <a:cubicBezTo>
                  <a:pt x="510" y="132"/>
                  <a:pt x="511" y="133"/>
                  <a:pt x="514" y="134"/>
                </a:cubicBezTo>
                <a:cubicBezTo>
                  <a:pt x="514" y="135"/>
                  <a:pt x="513" y="135"/>
                  <a:pt x="510" y="135"/>
                </a:cubicBezTo>
                <a:cubicBezTo>
                  <a:pt x="512" y="136"/>
                  <a:pt x="514" y="136"/>
                  <a:pt x="515" y="137"/>
                </a:cubicBezTo>
                <a:cubicBezTo>
                  <a:pt x="515" y="137"/>
                  <a:pt x="515" y="137"/>
                  <a:pt x="515" y="137"/>
                </a:cubicBezTo>
                <a:cubicBezTo>
                  <a:pt x="505" y="133"/>
                  <a:pt x="494" y="128"/>
                  <a:pt x="485" y="123"/>
                </a:cubicBezTo>
                <a:cubicBezTo>
                  <a:pt x="484" y="123"/>
                  <a:pt x="483" y="123"/>
                  <a:pt x="482" y="122"/>
                </a:cubicBezTo>
                <a:cubicBezTo>
                  <a:pt x="479" y="121"/>
                  <a:pt x="476" y="119"/>
                  <a:pt x="473" y="118"/>
                </a:cubicBezTo>
                <a:cubicBezTo>
                  <a:pt x="472" y="117"/>
                  <a:pt x="471" y="117"/>
                  <a:pt x="471" y="117"/>
                </a:cubicBezTo>
                <a:cubicBezTo>
                  <a:pt x="470" y="117"/>
                  <a:pt x="469" y="117"/>
                  <a:pt x="468" y="117"/>
                </a:cubicBezTo>
                <a:cubicBezTo>
                  <a:pt x="455" y="110"/>
                  <a:pt x="444" y="104"/>
                  <a:pt x="430" y="97"/>
                </a:cubicBezTo>
                <a:cubicBezTo>
                  <a:pt x="430" y="96"/>
                  <a:pt x="428" y="95"/>
                  <a:pt x="426" y="94"/>
                </a:cubicBezTo>
                <a:cubicBezTo>
                  <a:pt x="425" y="94"/>
                  <a:pt x="425" y="93"/>
                  <a:pt x="421" y="92"/>
                </a:cubicBezTo>
                <a:cubicBezTo>
                  <a:pt x="421" y="92"/>
                  <a:pt x="418" y="92"/>
                  <a:pt x="417" y="91"/>
                </a:cubicBezTo>
                <a:cubicBezTo>
                  <a:pt x="412" y="89"/>
                  <a:pt x="409" y="87"/>
                  <a:pt x="403" y="84"/>
                </a:cubicBezTo>
                <a:cubicBezTo>
                  <a:pt x="405" y="86"/>
                  <a:pt x="409" y="87"/>
                  <a:pt x="409" y="89"/>
                </a:cubicBezTo>
                <a:cubicBezTo>
                  <a:pt x="399" y="84"/>
                  <a:pt x="390" y="80"/>
                  <a:pt x="382" y="76"/>
                </a:cubicBezTo>
                <a:cubicBezTo>
                  <a:pt x="380" y="74"/>
                  <a:pt x="378" y="73"/>
                  <a:pt x="374" y="72"/>
                </a:cubicBezTo>
                <a:cubicBezTo>
                  <a:pt x="374" y="72"/>
                  <a:pt x="373" y="71"/>
                  <a:pt x="373" y="71"/>
                </a:cubicBezTo>
                <a:cubicBezTo>
                  <a:pt x="371" y="69"/>
                  <a:pt x="366" y="68"/>
                  <a:pt x="364" y="66"/>
                </a:cubicBezTo>
                <a:cubicBezTo>
                  <a:pt x="363" y="66"/>
                  <a:pt x="363" y="66"/>
                  <a:pt x="363" y="66"/>
                </a:cubicBezTo>
                <a:cubicBezTo>
                  <a:pt x="363" y="66"/>
                  <a:pt x="363" y="66"/>
                  <a:pt x="363" y="66"/>
                </a:cubicBezTo>
                <a:cubicBezTo>
                  <a:pt x="363" y="66"/>
                  <a:pt x="363" y="66"/>
                  <a:pt x="364" y="66"/>
                </a:cubicBezTo>
                <a:cubicBezTo>
                  <a:pt x="361" y="64"/>
                  <a:pt x="356" y="62"/>
                  <a:pt x="352" y="60"/>
                </a:cubicBezTo>
                <a:cubicBezTo>
                  <a:pt x="347" y="57"/>
                  <a:pt x="342" y="54"/>
                  <a:pt x="340" y="52"/>
                </a:cubicBezTo>
                <a:cubicBezTo>
                  <a:pt x="339" y="52"/>
                  <a:pt x="338" y="51"/>
                  <a:pt x="338" y="51"/>
                </a:cubicBezTo>
                <a:cubicBezTo>
                  <a:pt x="334" y="49"/>
                  <a:pt x="328" y="46"/>
                  <a:pt x="324" y="44"/>
                </a:cubicBezTo>
                <a:cubicBezTo>
                  <a:pt x="323" y="43"/>
                  <a:pt x="321" y="42"/>
                  <a:pt x="318" y="42"/>
                </a:cubicBezTo>
                <a:cubicBezTo>
                  <a:pt x="317" y="41"/>
                  <a:pt x="316" y="41"/>
                  <a:pt x="314" y="40"/>
                </a:cubicBezTo>
                <a:cubicBezTo>
                  <a:pt x="314" y="40"/>
                  <a:pt x="313" y="40"/>
                  <a:pt x="313" y="40"/>
                </a:cubicBezTo>
                <a:cubicBezTo>
                  <a:pt x="313" y="40"/>
                  <a:pt x="313" y="40"/>
                  <a:pt x="313" y="40"/>
                </a:cubicBezTo>
                <a:cubicBezTo>
                  <a:pt x="316" y="42"/>
                  <a:pt x="321" y="45"/>
                  <a:pt x="326" y="47"/>
                </a:cubicBezTo>
                <a:cubicBezTo>
                  <a:pt x="328" y="48"/>
                  <a:pt x="331" y="49"/>
                  <a:pt x="331" y="50"/>
                </a:cubicBezTo>
                <a:cubicBezTo>
                  <a:pt x="338" y="52"/>
                  <a:pt x="333" y="53"/>
                  <a:pt x="338" y="54"/>
                </a:cubicBezTo>
                <a:cubicBezTo>
                  <a:pt x="338" y="54"/>
                  <a:pt x="338" y="54"/>
                  <a:pt x="338" y="54"/>
                </a:cubicBezTo>
                <a:cubicBezTo>
                  <a:pt x="339" y="55"/>
                  <a:pt x="339" y="56"/>
                  <a:pt x="342" y="57"/>
                </a:cubicBezTo>
                <a:cubicBezTo>
                  <a:pt x="345" y="59"/>
                  <a:pt x="349" y="60"/>
                  <a:pt x="351" y="62"/>
                </a:cubicBezTo>
                <a:cubicBezTo>
                  <a:pt x="353" y="63"/>
                  <a:pt x="354" y="63"/>
                  <a:pt x="356" y="63"/>
                </a:cubicBezTo>
                <a:cubicBezTo>
                  <a:pt x="356" y="64"/>
                  <a:pt x="354" y="64"/>
                  <a:pt x="357" y="65"/>
                </a:cubicBezTo>
                <a:cubicBezTo>
                  <a:pt x="357" y="66"/>
                  <a:pt x="361" y="67"/>
                  <a:pt x="361" y="68"/>
                </a:cubicBezTo>
                <a:cubicBezTo>
                  <a:pt x="361" y="68"/>
                  <a:pt x="360" y="68"/>
                  <a:pt x="360" y="68"/>
                </a:cubicBezTo>
                <a:cubicBezTo>
                  <a:pt x="358" y="67"/>
                  <a:pt x="359" y="68"/>
                  <a:pt x="359" y="69"/>
                </a:cubicBezTo>
                <a:cubicBezTo>
                  <a:pt x="355" y="68"/>
                  <a:pt x="352" y="66"/>
                  <a:pt x="352" y="66"/>
                </a:cubicBezTo>
                <a:cubicBezTo>
                  <a:pt x="352" y="64"/>
                  <a:pt x="350" y="63"/>
                  <a:pt x="346" y="62"/>
                </a:cubicBezTo>
                <a:cubicBezTo>
                  <a:pt x="344" y="62"/>
                  <a:pt x="342" y="61"/>
                  <a:pt x="341" y="60"/>
                </a:cubicBezTo>
                <a:cubicBezTo>
                  <a:pt x="340" y="59"/>
                  <a:pt x="338" y="58"/>
                  <a:pt x="336" y="58"/>
                </a:cubicBezTo>
                <a:cubicBezTo>
                  <a:pt x="336" y="58"/>
                  <a:pt x="336" y="58"/>
                  <a:pt x="335" y="58"/>
                </a:cubicBezTo>
                <a:cubicBezTo>
                  <a:pt x="332" y="56"/>
                  <a:pt x="328" y="54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2" y="51"/>
                  <a:pt x="319" y="50"/>
                  <a:pt x="317" y="49"/>
                </a:cubicBezTo>
                <a:cubicBezTo>
                  <a:pt x="313" y="48"/>
                  <a:pt x="310" y="46"/>
                  <a:pt x="306" y="44"/>
                </a:cubicBezTo>
                <a:cubicBezTo>
                  <a:pt x="307" y="46"/>
                  <a:pt x="317" y="49"/>
                  <a:pt x="315" y="51"/>
                </a:cubicBezTo>
                <a:cubicBezTo>
                  <a:pt x="314" y="50"/>
                  <a:pt x="314" y="51"/>
                  <a:pt x="314" y="52"/>
                </a:cubicBezTo>
                <a:cubicBezTo>
                  <a:pt x="314" y="52"/>
                  <a:pt x="314" y="52"/>
                  <a:pt x="315" y="52"/>
                </a:cubicBezTo>
                <a:cubicBezTo>
                  <a:pt x="317" y="53"/>
                  <a:pt x="319" y="53"/>
                  <a:pt x="322" y="54"/>
                </a:cubicBezTo>
                <a:cubicBezTo>
                  <a:pt x="322" y="55"/>
                  <a:pt x="323" y="55"/>
                  <a:pt x="324" y="55"/>
                </a:cubicBezTo>
                <a:cubicBezTo>
                  <a:pt x="325" y="56"/>
                  <a:pt x="326" y="56"/>
                  <a:pt x="326" y="57"/>
                </a:cubicBezTo>
                <a:cubicBezTo>
                  <a:pt x="332" y="59"/>
                  <a:pt x="336" y="62"/>
                  <a:pt x="340" y="65"/>
                </a:cubicBezTo>
                <a:cubicBezTo>
                  <a:pt x="338" y="65"/>
                  <a:pt x="336" y="63"/>
                  <a:pt x="334" y="63"/>
                </a:cubicBezTo>
                <a:cubicBezTo>
                  <a:pt x="334" y="64"/>
                  <a:pt x="338" y="65"/>
                  <a:pt x="339" y="66"/>
                </a:cubicBezTo>
                <a:cubicBezTo>
                  <a:pt x="339" y="66"/>
                  <a:pt x="339" y="66"/>
                  <a:pt x="338" y="66"/>
                </a:cubicBezTo>
                <a:cubicBezTo>
                  <a:pt x="338" y="66"/>
                  <a:pt x="338" y="66"/>
                  <a:pt x="338" y="66"/>
                </a:cubicBezTo>
                <a:cubicBezTo>
                  <a:pt x="338" y="66"/>
                  <a:pt x="338" y="67"/>
                  <a:pt x="337" y="66"/>
                </a:cubicBezTo>
                <a:cubicBezTo>
                  <a:pt x="334" y="65"/>
                  <a:pt x="333" y="65"/>
                  <a:pt x="332" y="65"/>
                </a:cubicBezTo>
                <a:cubicBezTo>
                  <a:pt x="331" y="65"/>
                  <a:pt x="333" y="66"/>
                  <a:pt x="334" y="67"/>
                </a:cubicBezTo>
                <a:cubicBezTo>
                  <a:pt x="337" y="68"/>
                  <a:pt x="340" y="69"/>
                  <a:pt x="341" y="70"/>
                </a:cubicBezTo>
                <a:cubicBezTo>
                  <a:pt x="343" y="72"/>
                  <a:pt x="345" y="72"/>
                  <a:pt x="347" y="72"/>
                </a:cubicBezTo>
                <a:cubicBezTo>
                  <a:pt x="349" y="73"/>
                  <a:pt x="351" y="74"/>
                  <a:pt x="355" y="76"/>
                </a:cubicBezTo>
                <a:cubicBezTo>
                  <a:pt x="353" y="74"/>
                  <a:pt x="351" y="73"/>
                  <a:pt x="347" y="72"/>
                </a:cubicBezTo>
                <a:cubicBezTo>
                  <a:pt x="345" y="71"/>
                  <a:pt x="343" y="70"/>
                  <a:pt x="341" y="68"/>
                </a:cubicBezTo>
                <a:cubicBezTo>
                  <a:pt x="339" y="68"/>
                  <a:pt x="339" y="67"/>
                  <a:pt x="341" y="67"/>
                </a:cubicBezTo>
                <a:cubicBezTo>
                  <a:pt x="343" y="68"/>
                  <a:pt x="346" y="69"/>
                  <a:pt x="347" y="68"/>
                </a:cubicBezTo>
                <a:cubicBezTo>
                  <a:pt x="347" y="69"/>
                  <a:pt x="348" y="69"/>
                  <a:pt x="349" y="69"/>
                </a:cubicBezTo>
                <a:cubicBezTo>
                  <a:pt x="349" y="70"/>
                  <a:pt x="351" y="71"/>
                  <a:pt x="353" y="72"/>
                </a:cubicBezTo>
                <a:cubicBezTo>
                  <a:pt x="359" y="75"/>
                  <a:pt x="364" y="78"/>
                  <a:pt x="370" y="81"/>
                </a:cubicBezTo>
                <a:cubicBezTo>
                  <a:pt x="373" y="83"/>
                  <a:pt x="375" y="84"/>
                  <a:pt x="380" y="86"/>
                </a:cubicBezTo>
                <a:cubicBezTo>
                  <a:pt x="382" y="88"/>
                  <a:pt x="388" y="90"/>
                  <a:pt x="390" y="92"/>
                </a:cubicBezTo>
                <a:cubicBezTo>
                  <a:pt x="391" y="93"/>
                  <a:pt x="393" y="94"/>
                  <a:pt x="394" y="95"/>
                </a:cubicBezTo>
                <a:cubicBezTo>
                  <a:pt x="395" y="96"/>
                  <a:pt x="396" y="96"/>
                  <a:pt x="396" y="97"/>
                </a:cubicBezTo>
                <a:cubicBezTo>
                  <a:pt x="397" y="97"/>
                  <a:pt x="397" y="98"/>
                  <a:pt x="398" y="98"/>
                </a:cubicBezTo>
                <a:cubicBezTo>
                  <a:pt x="396" y="97"/>
                  <a:pt x="394" y="96"/>
                  <a:pt x="392" y="95"/>
                </a:cubicBezTo>
                <a:cubicBezTo>
                  <a:pt x="390" y="95"/>
                  <a:pt x="390" y="94"/>
                  <a:pt x="388" y="94"/>
                </a:cubicBezTo>
                <a:cubicBezTo>
                  <a:pt x="387" y="93"/>
                  <a:pt x="385" y="92"/>
                  <a:pt x="384" y="92"/>
                </a:cubicBezTo>
                <a:cubicBezTo>
                  <a:pt x="384" y="92"/>
                  <a:pt x="384" y="93"/>
                  <a:pt x="383" y="93"/>
                </a:cubicBezTo>
                <a:cubicBezTo>
                  <a:pt x="380" y="91"/>
                  <a:pt x="378" y="90"/>
                  <a:pt x="374" y="88"/>
                </a:cubicBezTo>
                <a:cubicBezTo>
                  <a:pt x="372" y="87"/>
                  <a:pt x="370" y="87"/>
                  <a:pt x="369" y="86"/>
                </a:cubicBezTo>
                <a:cubicBezTo>
                  <a:pt x="369" y="86"/>
                  <a:pt x="370" y="85"/>
                  <a:pt x="369" y="85"/>
                </a:cubicBezTo>
                <a:cubicBezTo>
                  <a:pt x="367" y="84"/>
                  <a:pt x="367" y="85"/>
                  <a:pt x="367" y="85"/>
                </a:cubicBezTo>
                <a:cubicBezTo>
                  <a:pt x="365" y="84"/>
                  <a:pt x="364" y="83"/>
                  <a:pt x="362" y="83"/>
                </a:cubicBezTo>
                <a:cubicBezTo>
                  <a:pt x="362" y="83"/>
                  <a:pt x="362" y="83"/>
                  <a:pt x="362" y="83"/>
                </a:cubicBezTo>
                <a:cubicBezTo>
                  <a:pt x="356" y="78"/>
                  <a:pt x="346" y="74"/>
                  <a:pt x="338" y="70"/>
                </a:cubicBezTo>
                <a:cubicBezTo>
                  <a:pt x="334" y="67"/>
                  <a:pt x="330" y="65"/>
                  <a:pt x="326" y="63"/>
                </a:cubicBezTo>
                <a:cubicBezTo>
                  <a:pt x="324" y="61"/>
                  <a:pt x="321" y="60"/>
                  <a:pt x="318" y="59"/>
                </a:cubicBezTo>
                <a:cubicBezTo>
                  <a:pt x="317" y="58"/>
                  <a:pt x="317" y="57"/>
                  <a:pt x="314" y="57"/>
                </a:cubicBezTo>
                <a:cubicBezTo>
                  <a:pt x="309" y="56"/>
                  <a:pt x="312" y="57"/>
                  <a:pt x="312" y="58"/>
                </a:cubicBezTo>
                <a:cubicBezTo>
                  <a:pt x="311" y="57"/>
                  <a:pt x="310" y="57"/>
                  <a:pt x="308" y="56"/>
                </a:cubicBezTo>
                <a:cubicBezTo>
                  <a:pt x="310" y="58"/>
                  <a:pt x="313" y="60"/>
                  <a:pt x="316" y="61"/>
                </a:cubicBezTo>
                <a:cubicBezTo>
                  <a:pt x="315" y="61"/>
                  <a:pt x="314" y="62"/>
                  <a:pt x="316" y="62"/>
                </a:cubicBezTo>
                <a:cubicBezTo>
                  <a:pt x="319" y="64"/>
                  <a:pt x="321" y="65"/>
                  <a:pt x="325" y="66"/>
                </a:cubicBezTo>
                <a:cubicBezTo>
                  <a:pt x="325" y="66"/>
                  <a:pt x="325" y="66"/>
                  <a:pt x="325" y="67"/>
                </a:cubicBezTo>
                <a:cubicBezTo>
                  <a:pt x="325" y="67"/>
                  <a:pt x="325" y="67"/>
                  <a:pt x="325" y="67"/>
                </a:cubicBezTo>
                <a:cubicBezTo>
                  <a:pt x="325" y="67"/>
                  <a:pt x="325" y="66"/>
                  <a:pt x="325" y="66"/>
                </a:cubicBezTo>
                <a:cubicBezTo>
                  <a:pt x="325" y="67"/>
                  <a:pt x="322" y="67"/>
                  <a:pt x="327" y="68"/>
                </a:cubicBezTo>
                <a:cubicBezTo>
                  <a:pt x="328" y="69"/>
                  <a:pt x="330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3" y="67"/>
                  <a:pt x="319" y="65"/>
                  <a:pt x="312" y="62"/>
                </a:cubicBezTo>
                <a:cubicBezTo>
                  <a:pt x="311" y="62"/>
                  <a:pt x="310" y="61"/>
                  <a:pt x="309" y="60"/>
                </a:cubicBezTo>
                <a:cubicBezTo>
                  <a:pt x="306" y="60"/>
                  <a:pt x="310" y="62"/>
                  <a:pt x="310" y="62"/>
                </a:cubicBezTo>
                <a:cubicBezTo>
                  <a:pt x="309" y="62"/>
                  <a:pt x="308" y="62"/>
                  <a:pt x="307" y="62"/>
                </a:cubicBezTo>
                <a:cubicBezTo>
                  <a:pt x="303" y="61"/>
                  <a:pt x="301" y="59"/>
                  <a:pt x="298" y="58"/>
                </a:cubicBezTo>
                <a:cubicBezTo>
                  <a:pt x="296" y="57"/>
                  <a:pt x="294" y="55"/>
                  <a:pt x="292" y="55"/>
                </a:cubicBezTo>
                <a:cubicBezTo>
                  <a:pt x="289" y="55"/>
                  <a:pt x="295" y="57"/>
                  <a:pt x="296" y="58"/>
                </a:cubicBezTo>
                <a:cubicBezTo>
                  <a:pt x="296" y="58"/>
                  <a:pt x="296" y="58"/>
                  <a:pt x="296" y="58"/>
                </a:cubicBezTo>
                <a:cubicBezTo>
                  <a:pt x="296" y="58"/>
                  <a:pt x="296" y="58"/>
                  <a:pt x="296" y="58"/>
                </a:cubicBezTo>
                <a:cubicBezTo>
                  <a:pt x="295" y="58"/>
                  <a:pt x="295" y="58"/>
                  <a:pt x="294" y="58"/>
                </a:cubicBezTo>
                <a:cubicBezTo>
                  <a:pt x="297" y="60"/>
                  <a:pt x="302" y="61"/>
                  <a:pt x="304" y="63"/>
                </a:cubicBezTo>
                <a:cubicBezTo>
                  <a:pt x="305" y="63"/>
                  <a:pt x="305" y="64"/>
                  <a:pt x="306" y="64"/>
                </a:cubicBezTo>
                <a:cubicBezTo>
                  <a:pt x="306" y="64"/>
                  <a:pt x="305" y="64"/>
                  <a:pt x="304" y="64"/>
                </a:cubicBezTo>
                <a:cubicBezTo>
                  <a:pt x="304" y="65"/>
                  <a:pt x="304" y="65"/>
                  <a:pt x="305" y="66"/>
                </a:cubicBezTo>
                <a:cubicBezTo>
                  <a:pt x="311" y="69"/>
                  <a:pt x="311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3" y="69"/>
                  <a:pt x="303" y="67"/>
                  <a:pt x="300" y="67"/>
                </a:cubicBezTo>
                <a:cubicBezTo>
                  <a:pt x="298" y="68"/>
                  <a:pt x="301" y="69"/>
                  <a:pt x="302" y="69"/>
                </a:cubicBezTo>
                <a:cubicBezTo>
                  <a:pt x="303" y="70"/>
                  <a:pt x="303" y="71"/>
                  <a:pt x="301" y="70"/>
                </a:cubicBezTo>
                <a:cubicBezTo>
                  <a:pt x="295" y="68"/>
                  <a:pt x="289" y="67"/>
                  <a:pt x="284" y="64"/>
                </a:cubicBezTo>
                <a:cubicBezTo>
                  <a:pt x="284" y="64"/>
                  <a:pt x="283" y="63"/>
                  <a:pt x="284" y="63"/>
                </a:cubicBezTo>
                <a:cubicBezTo>
                  <a:pt x="284" y="63"/>
                  <a:pt x="286" y="64"/>
                  <a:pt x="287" y="64"/>
                </a:cubicBezTo>
                <a:cubicBezTo>
                  <a:pt x="282" y="61"/>
                  <a:pt x="272" y="58"/>
                  <a:pt x="267" y="55"/>
                </a:cubicBezTo>
                <a:cubicBezTo>
                  <a:pt x="265" y="54"/>
                  <a:pt x="262" y="52"/>
                  <a:pt x="258" y="50"/>
                </a:cubicBezTo>
                <a:cubicBezTo>
                  <a:pt x="257" y="50"/>
                  <a:pt x="256" y="49"/>
                  <a:pt x="254" y="49"/>
                </a:cubicBezTo>
                <a:cubicBezTo>
                  <a:pt x="252" y="49"/>
                  <a:pt x="253" y="50"/>
                  <a:pt x="255" y="50"/>
                </a:cubicBezTo>
                <a:cubicBezTo>
                  <a:pt x="259" y="52"/>
                  <a:pt x="255" y="52"/>
                  <a:pt x="255" y="52"/>
                </a:cubicBezTo>
                <a:cubicBezTo>
                  <a:pt x="254" y="52"/>
                  <a:pt x="253" y="52"/>
                  <a:pt x="253" y="52"/>
                </a:cubicBezTo>
                <a:cubicBezTo>
                  <a:pt x="255" y="53"/>
                  <a:pt x="255" y="54"/>
                  <a:pt x="260" y="55"/>
                </a:cubicBezTo>
                <a:cubicBezTo>
                  <a:pt x="261" y="54"/>
                  <a:pt x="259" y="53"/>
                  <a:pt x="259" y="53"/>
                </a:cubicBezTo>
                <a:cubicBezTo>
                  <a:pt x="262" y="54"/>
                  <a:pt x="262" y="55"/>
                  <a:pt x="264" y="55"/>
                </a:cubicBezTo>
                <a:cubicBezTo>
                  <a:pt x="269" y="57"/>
                  <a:pt x="269" y="59"/>
                  <a:pt x="274" y="61"/>
                </a:cubicBezTo>
                <a:cubicBezTo>
                  <a:pt x="276" y="62"/>
                  <a:pt x="278" y="63"/>
                  <a:pt x="280" y="64"/>
                </a:cubicBezTo>
                <a:cubicBezTo>
                  <a:pt x="280" y="64"/>
                  <a:pt x="279" y="65"/>
                  <a:pt x="280" y="66"/>
                </a:cubicBezTo>
                <a:cubicBezTo>
                  <a:pt x="282" y="67"/>
                  <a:pt x="284" y="68"/>
                  <a:pt x="286" y="69"/>
                </a:cubicBezTo>
                <a:cubicBezTo>
                  <a:pt x="286" y="69"/>
                  <a:pt x="287" y="69"/>
                  <a:pt x="287" y="69"/>
                </a:cubicBezTo>
                <a:cubicBezTo>
                  <a:pt x="285" y="68"/>
                  <a:pt x="283" y="67"/>
                  <a:pt x="281" y="66"/>
                </a:cubicBezTo>
                <a:cubicBezTo>
                  <a:pt x="286" y="66"/>
                  <a:pt x="287" y="68"/>
                  <a:pt x="290" y="69"/>
                </a:cubicBezTo>
                <a:cubicBezTo>
                  <a:pt x="291" y="71"/>
                  <a:pt x="297" y="73"/>
                  <a:pt x="300" y="74"/>
                </a:cubicBezTo>
                <a:cubicBezTo>
                  <a:pt x="300" y="75"/>
                  <a:pt x="301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6" y="77"/>
                  <a:pt x="308" y="79"/>
                  <a:pt x="313" y="80"/>
                </a:cubicBezTo>
                <a:cubicBezTo>
                  <a:pt x="313" y="80"/>
                  <a:pt x="313" y="80"/>
                  <a:pt x="313" y="80"/>
                </a:cubicBezTo>
                <a:cubicBezTo>
                  <a:pt x="313" y="80"/>
                  <a:pt x="313" y="80"/>
                  <a:pt x="313" y="80"/>
                </a:cubicBezTo>
                <a:cubicBezTo>
                  <a:pt x="314" y="81"/>
                  <a:pt x="316" y="82"/>
                  <a:pt x="318" y="83"/>
                </a:cubicBezTo>
                <a:cubicBezTo>
                  <a:pt x="319" y="84"/>
                  <a:pt x="322" y="85"/>
                  <a:pt x="325" y="86"/>
                </a:cubicBezTo>
                <a:cubicBezTo>
                  <a:pt x="327" y="87"/>
                  <a:pt x="328" y="88"/>
                  <a:pt x="330" y="89"/>
                </a:cubicBezTo>
                <a:cubicBezTo>
                  <a:pt x="330" y="89"/>
                  <a:pt x="330" y="90"/>
                  <a:pt x="330" y="90"/>
                </a:cubicBezTo>
                <a:cubicBezTo>
                  <a:pt x="332" y="91"/>
                  <a:pt x="335" y="92"/>
                  <a:pt x="334" y="93"/>
                </a:cubicBezTo>
                <a:cubicBezTo>
                  <a:pt x="328" y="90"/>
                  <a:pt x="324" y="88"/>
                  <a:pt x="317" y="85"/>
                </a:cubicBezTo>
                <a:cubicBezTo>
                  <a:pt x="306" y="80"/>
                  <a:pt x="296" y="74"/>
                  <a:pt x="285" y="69"/>
                </a:cubicBezTo>
                <a:cubicBezTo>
                  <a:pt x="284" y="68"/>
                  <a:pt x="282" y="68"/>
                  <a:pt x="281" y="67"/>
                </a:cubicBezTo>
                <a:cubicBezTo>
                  <a:pt x="280" y="67"/>
                  <a:pt x="280" y="67"/>
                  <a:pt x="279" y="66"/>
                </a:cubicBezTo>
                <a:cubicBezTo>
                  <a:pt x="273" y="64"/>
                  <a:pt x="268" y="61"/>
                  <a:pt x="262" y="58"/>
                </a:cubicBezTo>
                <a:cubicBezTo>
                  <a:pt x="256" y="55"/>
                  <a:pt x="249" y="52"/>
                  <a:pt x="245" y="49"/>
                </a:cubicBezTo>
                <a:cubicBezTo>
                  <a:pt x="244" y="48"/>
                  <a:pt x="241" y="47"/>
                  <a:pt x="239" y="45"/>
                </a:cubicBezTo>
                <a:cubicBezTo>
                  <a:pt x="240" y="46"/>
                  <a:pt x="241" y="46"/>
                  <a:pt x="242" y="46"/>
                </a:cubicBezTo>
                <a:cubicBezTo>
                  <a:pt x="242" y="45"/>
                  <a:pt x="240" y="45"/>
                  <a:pt x="238" y="44"/>
                </a:cubicBezTo>
                <a:cubicBezTo>
                  <a:pt x="237" y="44"/>
                  <a:pt x="238" y="45"/>
                  <a:pt x="238" y="45"/>
                </a:cubicBezTo>
                <a:cubicBezTo>
                  <a:pt x="237" y="45"/>
                  <a:pt x="236" y="44"/>
                  <a:pt x="233" y="44"/>
                </a:cubicBezTo>
                <a:cubicBezTo>
                  <a:pt x="238" y="46"/>
                  <a:pt x="239" y="47"/>
                  <a:pt x="243" y="49"/>
                </a:cubicBezTo>
                <a:cubicBezTo>
                  <a:pt x="245" y="50"/>
                  <a:pt x="246" y="51"/>
                  <a:pt x="248" y="52"/>
                </a:cubicBezTo>
                <a:cubicBezTo>
                  <a:pt x="252" y="55"/>
                  <a:pt x="258" y="58"/>
                  <a:pt x="262" y="60"/>
                </a:cubicBezTo>
                <a:cubicBezTo>
                  <a:pt x="261" y="60"/>
                  <a:pt x="262" y="61"/>
                  <a:pt x="262" y="61"/>
                </a:cubicBezTo>
                <a:cubicBezTo>
                  <a:pt x="263" y="62"/>
                  <a:pt x="263" y="63"/>
                  <a:pt x="262" y="63"/>
                </a:cubicBezTo>
                <a:cubicBezTo>
                  <a:pt x="260" y="63"/>
                  <a:pt x="258" y="62"/>
                  <a:pt x="257" y="61"/>
                </a:cubicBezTo>
                <a:cubicBezTo>
                  <a:pt x="254" y="60"/>
                  <a:pt x="250" y="59"/>
                  <a:pt x="246" y="57"/>
                </a:cubicBezTo>
                <a:cubicBezTo>
                  <a:pt x="242" y="56"/>
                  <a:pt x="240" y="56"/>
                  <a:pt x="238" y="57"/>
                </a:cubicBezTo>
                <a:cubicBezTo>
                  <a:pt x="238" y="57"/>
                  <a:pt x="236" y="57"/>
                  <a:pt x="235" y="56"/>
                </a:cubicBezTo>
                <a:cubicBezTo>
                  <a:pt x="234" y="55"/>
                  <a:pt x="234" y="55"/>
                  <a:pt x="236" y="55"/>
                </a:cubicBezTo>
                <a:cubicBezTo>
                  <a:pt x="239" y="56"/>
                  <a:pt x="238" y="54"/>
                  <a:pt x="240" y="54"/>
                </a:cubicBezTo>
                <a:cubicBezTo>
                  <a:pt x="236" y="53"/>
                  <a:pt x="232" y="52"/>
                  <a:pt x="228" y="50"/>
                </a:cubicBezTo>
                <a:cubicBezTo>
                  <a:pt x="229" y="52"/>
                  <a:pt x="230" y="52"/>
                  <a:pt x="230" y="53"/>
                </a:cubicBezTo>
                <a:cubicBezTo>
                  <a:pt x="228" y="53"/>
                  <a:pt x="223" y="51"/>
                  <a:pt x="224" y="53"/>
                </a:cubicBezTo>
                <a:cubicBezTo>
                  <a:pt x="225" y="55"/>
                  <a:pt x="225" y="55"/>
                  <a:pt x="221" y="55"/>
                </a:cubicBezTo>
                <a:cubicBezTo>
                  <a:pt x="225" y="57"/>
                  <a:pt x="228" y="58"/>
                  <a:pt x="232" y="59"/>
                </a:cubicBezTo>
                <a:cubicBezTo>
                  <a:pt x="232" y="59"/>
                  <a:pt x="233" y="59"/>
                  <a:pt x="233" y="59"/>
                </a:cubicBezTo>
                <a:cubicBezTo>
                  <a:pt x="233" y="59"/>
                  <a:pt x="233" y="60"/>
                  <a:pt x="232" y="60"/>
                </a:cubicBezTo>
                <a:cubicBezTo>
                  <a:pt x="230" y="60"/>
                  <a:pt x="232" y="60"/>
                  <a:pt x="233" y="61"/>
                </a:cubicBezTo>
                <a:cubicBezTo>
                  <a:pt x="234" y="61"/>
                  <a:pt x="234" y="61"/>
                  <a:pt x="234" y="61"/>
                </a:cubicBezTo>
                <a:cubicBezTo>
                  <a:pt x="234" y="61"/>
                  <a:pt x="234" y="62"/>
                  <a:pt x="236" y="62"/>
                </a:cubicBezTo>
                <a:cubicBezTo>
                  <a:pt x="238" y="63"/>
                  <a:pt x="238" y="64"/>
                  <a:pt x="236" y="64"/>
                </a:cubicBezTo>
                <a:cubicBezTo>
                  <a:pt x="235" y="64"/>
                  <a:pt x="238" y="65"/>
                  <a:pt x="238" y="65"/>
                </a:cubicBezTo>
                <a:cubicBezTo>
                  <a:pt x="236" y="65"/>
                  <a:pt x="235" y="64"/>
                  <a:pt x="234" y="63"/>
                </a:cubicBezTo>
                <a:cubicBezTo>
                  <a:pt x="232" y="62"/>
                  <a:pt x="228" y="60"/>
                  <a:pt x="225" y="58"/>
                </a:cubicBezTo>
                <a:cubicBezTo>
                  <a:pt x="224" y="58"/>
                  <a:pt x="222" y="57"/>
                  <a:pt x="220" y="56"/>
                </a:cubicBezTo>
                <a:cubicBezTo>
                  <a:pt x="219" y="55"/>
                  <a:pt x="218" y="55"/>
                  <a:pt x="217" y="54"/>
                </a:cubicBezTo>
                <a:cubicBezTo>
                  <a:pt x="216" y="54"/>
                  <a:pt x="215" y="53"/>
                  <a:pt x="215" y="53"/>
                </a:cubicBezTo>
                <a:cubicBezTo>
                  <a:pt x="215" y="53"/>
                  <a:pt x="214" y="52"/>
                  <a:pt x="213" y="52"/>
                </a:cubicBezTo>
                <a:cubicBezTo>
                  <a:pt x="212" y="53"/>
                  <a:pt x="211" y="52"/>
                  <a:pt x="210" y="52"/>
                </a:cubicBezTo>
                <a:cubicBezTo>
                  <a:pt x="210" y="52"/>
                  <a:pt x="211" y="52"/>
                  <a:pt x="212" y="53"/>
                </a:cubicBezTo>
                <a:cubicBezTo>
                  <a:pt x="213" y="53"/>
                  <a:pt x="214" y="54"/>
                  <a:pt x="216" y="54"/>
                </a:cubicBezTo>
                <a:cubicBezTo>
                  <a:pt x="221" y="57"/>
                  <a:pt x="225" y="60"/>
                  <a:pt x="233" y="63"/>
                </a:cubicBezTo>
                <a:cubicBezTo>
                  <a:pt x="237" y="67"/>
                  <a:pt x="244" y="70"/>
                  <a:pt x="250" y="73"/>
                </a:cubicBezTo>
                <a:cubicBezTo>
                  <a:pt x="253" y="74"/>
                  <a:pt x="255" y="76"/>
                  <a:pt x="258" y="77"/>
                </a:cubicBezTo>
                <a:cubicBezTo>
                  <a:pt x="259" y="79"/>
                  <a:pt x="263" y="80"/>
                  <a:pt x="266" y="82"/>
                </a:cubicBezTo>
                <a:cubicBezTo>
                  <a:pt x="262" y="81"/>
                  <a:pt x="258" y="81"/>
                  <a:pt x="253" y="79"/>
                </a:cubicBezTo>
                <a:cubicBezTo>
                  <a:pt x="248" y="77"/>
                  <a:pt x="243" y="75"/>
                  <a:pt x="239" y="73"/>
                </a:cubicBezTo>
                <a:cubicBezTo>
                  <a:pt x="233" y="69"/>
                  <a:pt x="228" y="66"/>
                  <a:pt x="220" y="63"/>
                </a:cubicBezTo>
                <a:cubicBezTo>
                  <a:pt x="217" y="61"/>
                  <a:pt x="212" y="60"/>
                  <a:pt x="208" y="59"/>
                </a:cubicBezTo>
                <a:cubicBezTo>
                  <a:pt x="207" y="60"/>
                  <a:pt x="211" y="62"/>
                  <a:pt x="214" y="63"/>
                </a:cubicBezTo>
                <a:cubicBezTo>
                  <a:pt x="216" y="63"/>
                  <a:pt x="219" y="64"/>
                  <a:pt x="219" y="65"/>
                </a:cubicBezTo>
                <a:cubicBezTo>
                  <a:pt x="219" y="65"/>
                  <a:pt x="217" y="65"/>
                  <a:pt x="215" y="65"/>
                </a:cubicBezTo>
                <a:cubicBezTo>
                  <a:pt x="214" y="65"/>
                  <a:pt x="212" y="64"/>
                  <a:pt x="211" y="65"/>
                </a:cubicBezTo>
                <a:cubicBezTo>
                  <a:pt x="211" y="64"/>
                  <a:pt x="210" y="64"/>
                  <a:pt x="209" y="63"/>
                </a:cubicBezTo>
                <a:cubicBezTo>
                  <a:pt x="209" y="63"/>
                  <a:pt x="209" y="63"/>
                  <a:pt x="209" y="62"/>
                </a:cubicBezTo>
                <a:cubicBezTo>
                  <a:pt x="209" y="62"/>
                  <a:pt x="209" y="62"/>
                  <a:pt x="209" y="62"/>
                </a:cubicBezTo>
                <a:cubicBezTo>
                  <a:pt x="210" y="63"/>
                  <a:pt x="212" y="64"/>
                  <a:pt x="212" y="63"/>
                </a:cubicBezTo>
                <a:cubicBezTo>
                  <a:pt x="212" y="63"/>
                  <a:pt x="212" y="62"/>
                  <a:pt x="208" y="61"/>
                </a:cubicBezTo>
                <a:cubicBezTo>
                  <a:pt x="208" y="61"/>
                  <a:pt x="207" y="61"/>
                  <a:pt x="207" y="61"/>
                </a:cubicBezTo>
                <a:cubicBezTo>
                  <a:pt x="205" y="60"/>
                  <a:pt x="203" y="59"/>
                  <a:pt x="201" y="58"/>
                </a:cubicBezTo>
                <a:cubicBezTo>
                  <a:pt x="201" y="58"/>
                  <a:pt x="200" y="58"/>
                  <a:pt x="200" y="58"/>
                </a:cubicBezTo>
                <a:cubicBezTo>
                  <a:pt x="202" y="59"/>
                  <a:pt x="204" y="60"/>
                  <a:pt x="206" y="61"/>
                </a:cubicBezTo>
                <a:cubicBezTo>
                  <a:pt x="207" y="62"/>
                  <a:pt x="207" y="62"/>
                  <a:pt x="205" y="62"/>
                </a:cubicBezTo>
                <a:cubicBezTo>
                  <a:pt x="203" y="62"/>
                  <a:pt x="202" y="62"/>
                  <a:pt x="201" y="62"/>
                </a:cubicBezTo>
                <a:cubicBezTo>
                  <a:pt x="200" y="61"/>
                  <a:pt x="199" y="60"/>
                  <a:pt x="195" y="59"/>
                </a:cubicBezTo>
                <a:cubicBezTo>
                  <a:pt x="196" y="60"/>
                  <a:pt x="197" y="61"/>
                  <a:pt x="198" y="62"/>
                </a:cubicBezTo>
                <a:cubicBezTo>
                  <a:pt x="199" y="64"/>
                  <a:pt x="203" y="65"/>
                  <a:pt x="207" y="67"/>
                </a:cubicBezTo>
                <a:cubicBezTo>
                  <a:pt x="208" y="68"/>
                  <a:pt x="209" y="68"/>
                  <a:pt x="211" y="69"/>
                </a:cubicBezTo>
                <a:cubicBezTo>
                  <a:pt x="211" y="69"/>
                  <a:pt x="211" y="69"/>
                  <a:pt x="212" y="70"/>
                </a:cubicBezTo>
                <a:cubicBezTo>
                  <a:pt x="212" y="70"/>
                  <a:pt x="213" y="71"/>
                  <a:pt x="215" y="71"/>
                </a:cubicBezTo>
                <a:cubicBezTo>
                  <a:pt x="216" y="72"/>
                  <a:pt x="217" y="72"/>
                  <a:pt x="217" y="72"/>
                </a:cubicBezTo>
                <a:cubicBezTo>
                  <a:pt x="215" y="73"/>
                  <a:pt x="219" y="74"/>
                  <a:pt x="218" y="75"/>
                </a:cubicBezTo>
                <a:cubicBezTo>
                  <a:pt x="217" y="74"/>
                  <a:pt x="213" y="73"/>
                  <a:pt x="213" y="74"/>
                </a:cubicBezTo>
                <a:cubicBezTo>
                  <a:pt x="212" y="74"/>
                  <a:pt x="214" y="75"/>
                  <a:pt x="216" y="76"/>
                </a:cubicBezTo>
                <a:cubicBezTo>
                  <a:pt x="218" y="77"/>
                  <a:pt x="219" y="77"/>
                  <a:pt x="220" y="78"/>
                </a:cubicBezTo>
                <a:cubicBezTo>
                  <a:pt x="221" y="80"/>
                  <a:pt x="224" y="82"/>
                  <a:pt x="231" y="83"/>
                </a:cubicBezTo>
                <a:cubicBezTo>
                  <a:pt x="232" y="85"/>
                  <a:pt x="238" y="87"/>
                  <a:pt x="241" y="88"/>
                </a:cubicBezTo>
                <a:cubicBezTo>
                  <a:pt x="246" y="91"/>
                  <a:pt x="252" y="94"/>
                  <a:pt x="258" y="97"/>
                </a:cubicBezTo>
                <a:cubicBezTo>
                  <a:pt x="259" y="98"/>
                  <a:pt x="261" y="99"/>
                  <a:pt x="266" y="101"/>
                </a:cubicBezTo>
                <a:cubicBezTo>
                  <a:pt x="264" y="99"/>
                  <a:pt x="261" y="98"/>
                  <a:pt x="259" y="97"/>
                </a:cubicBezTo>
                <a:cubicBezTo>
                  <a:pt x="257" y="96"/>
                  <a:pt x="256" y="95"/>
                  <a:pt x="254" y="94"/>
                </a:cubicBezTo>
                <a:cubicBezTo>
                  <a:pt x="260" y="96"/>
                  <a:pt x="261" y="98"/>
                  <a:pt x="265" y="99"/>
                </a:cubicBezTo>
                <a:cubicBezTo>
                  <a:pt x="267" y="100"/>
                  <a:pt x="269" y="101"/>
                  <a:pt x="270" y="101"/>
                </a:cubicBezTo>
                <a:cubicBezTo>
                  <a:pt x="270" y="101"/>
                  <a:pt x="270" y="101"/>
                  <a:pt x="270" y="101"/>
                </a:cubicBezTo>
                <a:cubicBezTo>
                  <a:pt x="270" y="102"/>
                  <a:pt x="270" y="102"/>
                  <a:pt x="272" y="103"/>
                </a:cubicBezTo>
                <a:cubicBezTo>
                  <a:pt x="274" y="104"/>
                  <a:pt x="274" y="103"/>
                  <a:pt x="274" y="103"/>
                </a:cubicBezTo>
                <a:cubicBezTo>
                  <a:pt x="277" y="104"/>
                  <a:pt x="280" y="105"/>
                  <a:pt x="282" y="107"/>
                </a:cubicBezTo>
                <a:cubicBezTo>
                  <a:pt x="282" y="107"/>
                  <a:pt x="281" y="107"/>
                  <a:pt x="280" y="106"/>
                </a:cubicBezTo>
                <a:cubicBezTo>
                  <a:pt x="279" y="106"/>
                  <a:pt x="278" y="105"/>
                  <a:pt x="277" y="106"/>
                </a:cubicBezTo>
                <a:cubicBezTo>
                  <a:pt x="273" y="105"/>
                  <a:pt x="270" y="104"/>
                  <a:pt x="269" y="102"/>
                </a:cubicBezTo>
                <a:cubicBezTo>
                  <a:pt x="268" y="102"/>
                  <a:pt x="267" y="101"/>
                  <a:pt x="266" y="101"/>
                </a:cubicBezTo>
                <a:cubicBezTo>
                  <a:pt x="265" y="101"/>
                  <a:pt x="266" y="102"/>
                  <a:pt x="267" y="102"/>
                </a:cubicBezTo>
                <a:cubicBezTo>
                  <a:pt x="266" y="102"/>
                  <a:pt x="265" y="102"/>
                  <a:pt x="265" y="102"/>
                </a:cubicBezTo>
                <a:cubicBezTo>
                  <a:pt x="264" y="102"/>
                  <a:pt x="263" y="101"/>
                  <a:pt x="262" y="101"/>
                </a:cubicBezTo>
                <a:cubicBezTo>
                  <a:pt x="257" y="99"/>
                  <a:pt x="253" y="96"/>
                  <a:pt x="248" y="94"/>
                </a:cubicBezTo>
                <a:cubicBezTo>
                  <a:pt x="248" y="94"/>
                  <a:pt x="248" y="94"/>
                  <a:pt x="248" y="95"/>
                </a:cubicBezTo>
                <a:cubicBezTo>
                  <a:pt x="248" y="95"/>
                  <a:pt x="249" y="95"/>
                  <a:pt x="249" y="95"/>
                </a:cubicBezTo>
                <a:cubicBezTo>
                  <a:pt x="249" y="95"/>
                  <a:pt x="249" y="95"/>
                  <a:pt x="249" y="95"/>
                </a:cubicBezTo>
                <a:cubicBezTo>
                  <a:pt x="249" y="95"/>
                  <a:pt x="249" y="95"/>
                  <a:pt x="249" y="95"/>
                </a:cubicBezTo>
                <a:cubicBezTo>
                  <a:pt x="246" y="95"/>
                  <a:pt x="243" y="94"/>
                  <a:pt x="242" y="92"/>
                </a:cubicBezTo>
                <a:cubicBezTo>
                  <a:pt x="241" y="92"/>
                  <a:pt x="239" y="90"/>
                  <a:pt x="236" y="90"/>
                </a:cubicBezTo>
                <a:cubicBezTo>
                  <a:pt x="235" y="90"/>
                  <a:pt x="234" y="90"/>
                  <a:pt x="234" y="90"/>
                </a:cubicBezTo>
                <a:cubicBezTo>
                  <a:pt x="232" y="91"/>
                  <a:pt x="235" y="92"/>
                  <a:pt x="237" y="92"/>
                </a:cubicBezTo>
                <a:cubicBezTo>
                  <a:pt x="244" y="96"/>
                  <a:pt x="253" y="100"/>
                  <a:pt x="260" y="103"/>
                </a:cubicBezTo>
                <a:cubicBezTo>
                  <a:pt x="260" y="103"/>
                  <a:pt x="260" y="103"/>
                  <a:pt x="260" y="103"/>
                </a:cubicBezTo>
                <a:cubicBezTo>
                  <a:pt x="263" y="105"/>
                  <a:pt x="270" y="107"/>
                  <a:pt x="271" y="109"/>
                </a:cubicBezTo>
                <a:cubicBezTo>
                  <a:pt x="261" y="105"/>
                  <a:pt x="252" y="101"/>
                  <a:pt x="243" y="96"/>
                </a:cubicBezTo>
                <a:cubicBezTo>
                  <a:pt x="234" y="91"/>
                  <a:pt x="224" y="87"/>
                  <a:pt x="212" y="82"/>
                </a:cubicBezTo>
                <a:cubicBezTo>
                  <a:pt x="210" y="81"/>
                  <a:pt x="208" y="80"/>
                  <a:pt x="206" y="79"/>
                </a:cubicBezTo>
                <a:cubicBezTo>
                  <a:pt x="202" y="76"/>
                  <a:pt x="195" y="73"/>
                  <a:pt x="190" y="70"/>
                </a:cubicBezTo>
                <a:cubicBezTo>
                  <a:pt x="189" y="70"/>
                  <a:pt x="193" y="71"/>
                  <a:pt x="193" y="72"/>
                </a:cubicBezTo>
                <a:cubicBezTo>
                  <a:pt x="188" y="71"/>
                  <a:pt x="184" y="69"/>
                  <a:pt x="181" y="67"/>
                </a:cubicBezTo>
                <a:cubicBezTo>
                  <a:pt x="179" y="65"/>
                  <a:pt x="177" y="64"/>
                  <a:pt x="171" y="63"/>
                </a:cubicBezTo>
                <a:cubicBezTo>
                  <a:pt x="166" y="62"/>
                  <a:pt x="165" y="60"/>
                  <a:pt x="162" y="59"/>
                </a:cubicBezTo>
                <a:cubicBezTo>
                  <a:pt x="162" y="59"/>
                  <a:pt x="162" y="59"/>
                  <a:pt x="162" y="59"/>
                </a:cubicBezTo>
                <a:cubicBezTo>
                  <a:pt x="157" y="57"/>
                  <a:pt x="153" y="54"/>
                  <a:pt x="149" y="52"/>
                </a:cubicBezTo>
                <a:cubicBezTo>
                  <a:pt x="152" y="53"/>
                  <a:pt x="153" y="54"/>
                  <a:pt x="155" y="55"/>
                </a:cubicBezTo>
                <a:cubicBezTo>
                  <a:pt x="156" y="55"/>
                  <a:pt x="158" y="56"/>
                  <a:pt x="161" y="57"/>
                </a:cubicBezTo>
                <a:cubicBezTo>
                  <a:pt x="160" y="56"/>
                  <a:pt x="159" y="55"/>
                  <a:pt x="156" y="55"/>
                </a:cubicBezTo>
                <a:cubicBezTo>
                  <a:pt x="153" y="53"/>
                  <a:pt x="151" y="52"/>
                  <a:pt x="148" y="50"/>
                </a:cubicBezTo>
                <a:cubicBezTo>
                  <a:pt x="146" y="49"/>
                  <a:pt x="145" y="49"/>
                  <a:pt x="143" y="48"/>
                </a:cubicBezTo>
                <a:cubicBezTo>
                  <a:pt x="143" y="48"/>
                  <a:pt x="142" y="48"/>
                  <a:pt x="142" y="48"/>
                </a:cubicBezTo>
                <a:cubicBezTo>
                  <a:pt x="144" y="49"/>
                  <a:pt x="145" y="49"/>
                  <a:pt x="146" y="50"/>
                </a:cubicBezTo>
                <a:cubicBezTo>
                  <a:pt x="146" y="50"/>
                  <a:pt x="145" y="50"/>
                  <a:pt x="145" y="50"/>
                </a:cubicBezTo>
                <a:cubicBezTo>
                  <a:pt x="140" y="47"/>
                  <a:pt x="132" y="44"/>
                  <a:pt x="129" y="41"/>
                </a:cubicBezTo>
                <a:cubicBezTo>
                  <a:pt x="126" y="40"/>
                  <a:pt x="124" y="39"/>
                  <a:pt x="121" y="38"/>
                </a:cubicBezTo>
                <a:cubicBezTo>
                  <a:pt x="121" y="37"/>
                  <a:pt x="120" y="36"/>
                  <a:pt x="116" y="34"/>
                </a:cubicBezTo>
                <a:cubicBezTo>
                  <a:pt x="113" y="32"/>
                  <a:pt x="106" y="30"/>
                  <a:pt x="100" y="28"/>
                </a:cubicBezTo>
                <a:cubicBezTo>
                  <a:pt x="100" y="28"/>
                  <a:pt x="100" y="28"/>
                  <a:pt x="99" y="28"/>
                </a:cubicBezTo>
                <a:cubicBezTo>
                  <a:pt x="98" y="27"/>
                  <a:pt x="96" y="26"/>
                  <a:pt x="94" y="25"/>
                </a:cubicBezTo>
                <a:cubicBezTo>
                  <a:pt x="92" y="24"/>
                  <a:pt x="94" y="24"/>
                  <a:pt x="96" y="25"/>
                </a:cubicBezTo>
                <a:cubicBezTo>
                  <a:pt x="97" y="25"/>
                  <a:pt x="98" y="26"/>
                  <a:pt x="101" y="27"/>
                </a:cubicBezTo>
                <a:cubicBezTo>
                  <a:pt x="100" y="26"/>
                  <a:pt x="98" y="25"/>
                  <a:pt x="97" y="25"/>
                </a:cubicBezTo>
                <a:cubicBezTo>
                  <a:pt x="96" y="24"/>
                  <a:pt x="95" y="24"/>
                  <a:pt x="94" y="24"/>
                </a:cubicBezTo>
                <a:cubicBezTo>
                  <a:pt x="90" y="21"/>
                  <a:pt x="83" y="17"/>
                  <a:pt x="77" y="14"/>
                </a:cubicBezTo>
                <a:cubicBezTo>
                  <a:pt x="75" y="13"/>
                  <a:pt x="74" y="12"/>
                  <a:pt x="69" y="11"/>
                </a:cubicBezTo>
                <a:cubicBezTo>
                  <a:pt x="70" y="12"/>
                  <a:pt x="73" y="13"/>
                  <a:pt x="76" y="14"/>
                </a:cubicBezTo>
                <a:cubicBezTo>
                  <a:pt x="79" y="16"/>
                  <a:pt x="83" y="18"/>
                  <a:pt x="87" y="20"/>
                </a:cubicBezTo>
                <a:cubicBezTo>
                  <a:pt x="85" y="21"/>
                  <a:pt x="90" y="24"/>
                  <a:pt x="92" y="25"/>
                </a:cubicBezTo>
                <a:cubicBezTo>
                  <a:pt x="93" y="27"/>
                  <a:pt x="96" y="28"/>
                  <a:pt x="98" y="29"/>
                </a:cubicBezTo>
                <a:cubicBezTo>
                  <a:pt x="98" y="30"/>
                  <a:pt x="101" y="31"/>
                  <a:pt x="103" y="31"/>
                </a:cubicBezTo>
                <a:cubicBezTo>
                  <a:pt x="108" y="33"/>
                  <a:pt x="113" y="35"/>
                  <a:pt x="110" y="36"/>
                </a:cubicBezTo>
                <a:cubicBezTo>
                  <a:pt x="109" y="37"/>
                  <a:pt x="111" y="38"/>
                  <a:pt x="115" y="39"/>
                </a:cubicBezTo>
                <a:cubicBezTo>
                  <a:pt x="117" y="40"/>
                  <a:pt x="119" y="41"/>
                  <a:pt x="121" y="42"/>
                </a:cubicBezTo>
                <a:cubicBezTo>
                  <a:pt x="122" y="42"/>
                  <a:pt x="124" y="43"/>
                  <a:pt x="125" y="44"/>
                </a:cubicBezTo>
                <a:cubicBezTo>
                  <a:pt x="125" y="44"/>
                  <a:pt x="126" y="45"/>
                  <a:pt x="128" y="46"/>
                </a:cubicBezTo>
                <a:cubicBezTo>
                  <a:pt x="129" y="46"/>
                  <a:pt x="128" y="45"/>
                  <a:pt x="127" y="44"/>
                </a:cubicBezTo>
                <a:cubicBezTo>
                  <a:pt x="126" y="43"/>
                  <a:pt x="125" y="42"/>
                  <a:pt x="123" y="42"/>
                </a:cubicBezTo>
                <a:cubicBezTo>
                  <a:pt x="121" y="40"/>
                  <a:pt x="121" y="40"/>
                  <a:pt x="123" y="40"/>
                </a:cubicBezTo>
                <a:cubicBezTo>
                  <a:pt x="125" y="40"/>
                  <a:pt x="125" y="41"/>
                  <a:pt x="126" y="41"/>
                </a:cubicBezTo>
                <a:cubicBezTo>
                  <a:pt x="134" y="46"/>
                  <a:pt x="143" y="50"/>
                  <a:pt x="151" y="55"/>
                </a:cubicBezTo>
                <a:cubicBezTo>
                  <a:pt x="149" y="54"/>
                  <a:pt x="146" y="53"/>
                  <a:pt x="145" y="53"/>
                </a:cubicBezTo>
                <a:cubicBezTo>
                  <a:pt x="140" y="50"/>
                  <a:pt x="135" y="49"/>
                  <a:pt x="129" y="49"/>
                </a:cubicBezTo>
                <a:cubicBezTo>
                  <a:pt x="129" y="49"/>
                  <a:pt x="130" y="48"/>
                  <a:pt x="129" y="48"/>
                </a:cubicBezTo>
                <a:cubicBezTo>
                  <a:pt x="129" y="48"/>
                  <a:pt x="128" y="47"/>
                  <a:pt x="127" y="47"/>
                </a:cubicBezTo>
                <a:cubicBezTo>
                  <a:pt x="127" y="48"/>
                  <a:pt x="126" y="48"/>
                  <a:pt x="128" y="49"/>
                </a:cubicBezTo>
                <a:cubicBezTo>
                  <a:pt x="129" y="50"/>
                  <a:pt x="122" y="48"/>
                  <a:pt x="126" y="50"/>
                </a:cubicBezTo>
                <a:cubicBezTo>
                  <a:pt x="128" y="51"/>
                  <a:pt x="132" y="52"/>
                  <a:pt x="132" y="51"/>
                </a:cubicBezTo>
                <a:cubicBezTo>
                  <a:pt x="136" y="49"/>
                  <a:pt x="139" y="52"/>
                  <a:pt x="143" y="53"/>
                </a:cubicBezTo>
                <a:cubicBezTo>
                  <a:pt x="144" y="54"/>
                  <a:pt x="146" y="55"/>
                  <a:pt x="147" y="56"/>
                </a:cubicBezTo>
                <a:cubicBezTo>
                  <a:pt x="151" y="58"/>
                  <a:pt x="154" y="57"/>
                  <a:pt x="157" y="58"/>
                </a:cubicBezTo>
                <a:cubicBezTo>
                  <a:pt x="157" y="58"/>
                  <a:pt x="157" y="58"/>
                  <a:pt x="157" y="58"/>
                </a:cubicBezTo>
                <a:cubicBezTo>
                  <a:pt x="158" y="58"/>
                  <a:pt x="158" y="58"/>
                  <a:pt x="158" y="58"/>
                </a:cubicBezTo>
                <a:cubicBezTo>
                  <a:pt x="161" y="60"/>
                  <a:pt x="157" y="60"/>
                  <a:pt x="159" y="62"/>
                </a:cubicBezTo>
                <a:cubicBezTo>
                  <a:pt x="162" y="64"/>
                  <a:pt x="169" y="67"/>
                  <a:pt x="173" y="70"/>
                </a:cubicBezTo>
                <a:cubicBezTo>
                  <a:pt x="175" y="70"/>
                  <a:pt x="176" y="71"/>
                  <a:pt x="177" y="72"/>
                </a:cubicBezTo>
                <a:cubicBezTo>
                  <a:pt x="183" y="74"/>
                  <a:pt x="185" y="76"/>
                  <a:pt x="188" y="78"/>
                </a:cubicBezTo>
                <a:cubicBezTo>
                  <a:pt x="194" y="80"/>
                  <a:pt x="196" y="82"/>
                  <a:pt x="202" y="85"/>
                </a:cubicBezTo>
                <a:cubicBezTo>
                  <a:pt x="204" y="86"/>
                  <a:pt x="207" y="87"/>
                  <a:pt x="209" y="89"/>
                </a:cubicBezTo>
                <a:cubicBezTo>
                  <a:pt x="215" y="92"/>
                  <a:pt x="222" y="95"/>
                  <a:pt x="228" y="98"/>
                </a:cubicBezTo>
                <a:cubicBezTo>
                  <a:pt x="229" y="99"/>
                  <a:pt x="231" y="100"/>
                  <a:pt x="232" y="100"/>
                </a:cubicBezTo>
                <a:cubicBezTo>
                  <a:pt x="231" y="100"/>
                  <a:pt x="230" y="100"/>
                  <a:pt x="229" y="100"/>
                </a:cubicBezTo>
                <a:cubicBezTo>
                  <a:pt x="224" y="97"/>
                  <a:pt x="219" y="95"/>
                  <a:pt x="213" y="93"/>
                </a:cubicBezTo>
                <a:cubicBezTo>
                  <a:pt x="214" y="93"/>
                  <a:pt x="214" y="93"/>
                  <a:pt x="214" y="94"/>
                </a:cubicBezTo>
                <a:cubicBezTo>
                  <a:pt x="214" y="93"/>
                  <a:pt x="213" y="93"/>
                  <a:pt x="213" y="93"/>
                </a:cubicBezTo>
                <a:cubicBezTo>
                  <a:pt x="207" y="89"/>
                  <a:pt x="200" y="86"/>
                  <a:pt x="194" y="83"/>
                </a:cubicBezTo>
                <a:cubicBezTo>
                  <a:pt x="188" y="80"/>
                  <a:pt x="181" y="77"/>
                  <a:pt x="175" y="74"/>
                </a:cubicBezTo>
                <a:cubicBezTo>
                  <a:pt x="165" y="70"/>
                  <a:pt x="155" y="65"/>
                  <a:pt x="146" y="60"/>
                </a:cubicBezTo>
                <a:cubicBezTo>
                  <a:pt x="144" y="59"/>
                  <a:pt x="141" y="58"/>
                  <a:pt x="138" y="57"/>
                </a:cubicBezTo>
                <a:cubicBezTo>
                  <a:pt x="133" y="53"/>
                  <a:pt x="124" y="50"/>
                  <a:pt x="118" y="46"/>
                </a:cubicBezTo>
                <a:cubicBezTo>
                  <a:pt x="118" y="45"/>
                  <a:pt x="113" y="44"/>
                  <a:pt x="110" y="42"/>
                </a:cubicBezTo>
                <a:cubicBezTo>
                  <a:pt x="109" y="43"/>
                  <a:pt x="114" y="45"/>
                  <a:pt x="116" y="46"/>
                </a:cubicBezTo>
                <a:cubicBezTo>
                  <a:pt x="116" y="46"/>
                  <a:pt x="116" y="46"/>
                  <a:pt x="116" y="46"/>
                </a:cubicBezTo>
                <a:cubicBezTo>
                  <a:pt x="115" y="47"/>
                  <a:pt x="113" y="47"/>
                  <a:pt x="106" y="45"/>
                </a:cubicBezTo>
                <a:cubicBezTo>
                  <a:pt x="108" y="46"/>
                  <a:pt x="108" y="48"/>
                  <a:pt x="112" y="49"/>
                </a:cubicBezTo>
                <a:cubicBezTo>
                  <a:pt x="114" y="49"/>
                  <a:pt x="111" y="47"/>
                  <a:pt x="116" y="49"/>
                </a:cubicBezTo>
                <a:cubicBezTo>
                  <a:pt x="120" y="50"/>
                  <a:pt x="119" y="51"/>
                  <a:pt x="122" y="52"/>
                </a:cubicBezTo>
                <a:cubicBezTo>
                  <a:pt x="122" y="54"/>
                  <a:pt x="117" y="53"/>
                  <a:pt x="117" y="53"/>
                </a:cubicBezTo>
                <a:cubicBezTo>
                  <a:pt x="108" y="51"/>
                  <a:pt x="117" y="54"/>
                  <a:pt x="116" y="54"/>
                </a:cubicBezTo>
                <a:cubicBezTo>
                  <a:pt x="117" y="54"/>
                  <a:pt x="116" y="54"/>
                  <a:pt x="115" y="55"/>
                </a:cubicBezTo>
                <a:cubicBezTo>
                  <a:pt x="115" y="55"/>
                  <a:pt x="114" y="55"/>
                  <a:pt x="113" y="55"/>
                </a:cubicBezTo>
                <a:cubicBezTo>
                  <a:pt x="112" y="54"/>
                  <a:pt x="110" y="53"/>
                  <a:pt x="108" y="52"/>
                </a:cubicBezTo>
                <a:cubicBezTo>
                  <a:pt x="106" y="51"/>
                  <a:pt x="104" y="50"/>
                  <a:pt x="102" y="49"/>
                </a:cubicBezTo>
                <a:cubicBezTo>
                  <a:pt x="98" y="46"/>
                  <a:pt x="90" y="43"/>
                  <a:pt x="82" y="39"/>
                </a:cubicBezTo>
                <a:cubicBezTo>
                  <a:pt x="89" y="43"/>
                  <a:pt x="93" y="46"/>
                  <a:pt x="101" y="49"/>
                </a:cubicBezTo>
                <a:cubicBezTo>
                  <a:pt x="103" y="50"/>
                  <a:pt x="105" y="51"/>
                  <a:pt x="108" y="52"/>
                </a:cubicBezTo>
                <a:cubicBezTo>
                  <a:pt x="109" y="54"/>
                  <a:pt x="111" y="55"/>
                  <a:pt x="113" y="56"/>
                </a:cubicBezTo>
                <a:cubicBezTo>
                  <a:pt x="111" y="56"/>
                  <a:pt x="113" y="57"/>
                  <a:pt x="112" y="57"/>
                </a:cubicBezTo>
                <a:cubicBezTo>
                  <a:pt x="108" y="57"/>
                  <a:pt x="106" y="56"/>
                  <a:pt x="104" y="55"/>
                </a:cubicBezTo>
                <a:cubicBezTo>
                  <a:pt x="93" y="49"/>
                  <a:pt x="82" y="42"/>
                  <a:pt x="71" y="36"/>
                </a:cubicBezTo>
                <a:cubicBezTo>
                  <a:pt x="70" y="36"/>
                  <a:pt x="69" y="35"/>
                  <a:pt x="67" y="35"/>
                </a:cubicBezTo>
                <a:cubicBezTo>
                  <a:pt x="66" y="33"/>
                  <a:pt x="63" y="32"/>
                  <a:pt x="60" y="31"/>
                </a:cubicBezTo>
                <a:cubicBezTo>
                  <a:pt x="60" y="30"/>
                  <a:pt x="60" y="30"/>
                  <a:pt x="60" y="30"/>
                </a:cubicBezTo>
                <a:cubicBezTo>
                  <a:pt x="60" y="30"/>
                  <a:pt x="59" y="30"/>
                  <a:pt x="59" y="29"/>
                </a:cubicBezTo>
                <a:cubicBezTo>
                  <a:pt x="57" y="28"/>
                  <a:pt x="55" y="27"/>
                  <a:pt x="52" y="25"/>
                </a:cubicBezTo>
                <a:cubicBezTo>
                  <a:pt x="51" y="24"/>
                  <a:pt x="51" y="23"/>
                  <a:pt x="44" y="20"/>
                </a:cubicBezTo>
                <a:cubicBezTo>
                  <a:pt x="37" y="18"/>
                  <a:pt x="34" y="15"/>
                  <a:pt x="35" y="13"/>
                </a:cubicBezTo>
                <a:cubicBezTo>
                  <a:pt x="35" y="12"/>
                  <a:pt x="37" y="12"/>
                  <a:pt x="36" y="11"/>
                </a:cubicBezTo>
                <a:cubicBezTo>
                  <a:pt x="33" y="11"/>
                  <a:pt x="30" y="10"/>
                  <a:pt x="27" y="10"/>
                </a:cubicBezTo>
                <a:cubicBezTo>
                  <a:pt x="25" y="9"/>
                  <a:pt x="24" y="8"/>
                  <a:pt x="23" y="8"/>
                </a:cubicBezTo>
                <a:cubicBezTo>
                  <a:pt x="23" y="7"/>
                  <a:pt x="22" y="7"/>
                  <a:pt x="22" y="7"/>
                </a:cubicBezTo>
                <a:cubicBezTo>
                  <a:pt x="19" y="5"/>
                  <a:pt x="17" y="4"/>
                  <a:pt x="14" y="2"/>
                </a:cubicBezTo>
                <a:cubicBezTo>
                  <a:pt x="13" y="2"/>
                  <a:pt x="12" y="1"/>
                  <a:pt x="9" y="0"/>
                </a:cubicBezTo>
                <a:cubicBezTo>
                  <a:pt x="9" y="1"/>
                  <a:pt x="11" y="2"/>
                  <a:pt x="13" y="2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3"/>
                  <a:pt x="12" y="3"/>
                  <a:pt x="12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9" y="2"/>
                  <a:pt x="9" y="1"/>
                  <a:pt x="5" y="0"/>
                </a:cubicBezTo>
                <a:cubicBezTo>
                  <a:pt x="5" y="0"/>
                  <a:pt x="7" y="1"/>
                  <a:pt x="10" y="3"/>
                </a:cubicBezTo>
                <a:cubicBezTo>
                  <a:pt x="11" y="3"/>
                  <a:pt x="12" y="4"/>
                  <a:pt x="14" y="5"/>
                </a:cubicBezTo>
                <a:cubicBezTo>
                  <a:pt x="13" y="5"/>
                  <a:pt x="16" y="6"/>
                  <a:pt x="17" y="7"/>
                </a:cubicBezTo>
                <a:cubicBezTo>
                  <a:pt x="17" y="7"/>
                  <a:pt x="17" y="8"/>
                  <a:pt x="18" y="8"/>
                </a:cubicBezTo>
                <a:cubicBezTo>
                  <a:pt x="21" y="9"/>
                  <a:pt x="22" y="11"/>
                  <a:pt x="25" y="12"/>
                </a:cubicBezTo>
                <a:cubicBezTo>
                  <a:pt x="25" y="13"/>
                  <a:pt x="28" y="14"/>
                  <a:pt x="30" y="15"/>
                </a:cubicBezTo>
                <a:cubicBezTo>
                  <a:pt x="31" y="16"/>
                  <a:pt x="33" y="17"/>
                  <a:pt x="33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2" y="18"/>
                  <a:pt x="31" y="18"/>
                  <a:pt x="32" y="18"/>
                </a:cubicBezTo>
                <a:cubicBezTo>
                  <a:pt x="33" y="19"/>
                  <a:pt x="35" y="19"/>
                  <a:pt x="36" y="19"/>
                </a:cubicBezTo>
                <a:cubicBezTo>
                  <a:pt x="42" y="22"/>
                  <a:pt x="41" y="23"/>
                  <a:pt x="46" y="26"/>
                </a:cubicBezTo>
                <a:cubicBezTo>
                  <a:pt x="47" y="27"/>
                  <a:pt x="51" y="28"/>
                  <a:pt x="51" y="29"/>
                </a:cubicBezTo>
                <a:cubicBezTo>
                  <a:pt x="42" y="25"/>
                  <a:pt x="34" y="21"/>
                  <a:pt x="28" y="18"/>
                </a:cubicBezTo>
                <a:cubicBezTo>
                  <a:pt x="28" y="17"/>
                  <a:pt x="28" y="17"/>
                  <a:pt x="26" y="16"/>
                </a:cubicBezTo>
                <a:cubicBezTo>
                  <a:pt x="24" y="15"/>
                  <a:pt x="22" y="14"/>
                  <a:pt x="19" y="13"/>
                </a:cubicBezTo>
                <a:cubicBezTo>
                  <a:pt x="20" y="14"/>
                  <a:pt x="21" y="15"/>
                  <a:pt x="23" y="16"/>
                </a:cubicBezTo>
                <a:cubicBezTo>
                  <a:pt x="24" y="16"/>
                  <a:pt x="25" y="17"/>
                  <a:pt x="26" y="17"/>
                </a:cubicBezTo>
                <a:cubicBezTo>
                  <a:pt x="26" y="18"/>
                  <a:pt x="29" y="19"/>
                  <a:pt x="29" y="20"/>
                </a:cubicBezTo>
                <a:cubicBezTo>
                  <a:pt x="28" y="19"/>
                  <a:pt x="27" y="19"/>
                  <a:pt x="25" y="18"/>
                </a:cubicBezTo>
                <a:cubicBezTo>
                  <a:pt x="23" y="18"/>
                  <a:pt x="25" y="19"/>
                  <a:pt x="26" y="20"/>
                </a:cubicBezTo>
                <a:cubicBezTo>
                  <a:pt x="28" y="21"/>
                  <a:pt x="31" y="22"/>
                  <a:pt x="35" y="23"/>
                </a:cubicBezTo>
                <a:cubicBezTo>
                  <a:pt x="37" y="25"/>
                  <a:pt x="41" y="28"/>
                  <a:pt x="46" y="30"/>
                </a:cubicBezTo>
                <a:cubicBezTo>
                  <a:pt x="50" y="32"/>
                  <a:pt x="43" y="31"/>
                  <a:pt x="43" y="33"/>
                </a:cubicBezTo>
                <a:cubicBezTo>
                  <a:pt x="42" y="33"/>
                  <a:pt x="41" y="33"/>
                  <a:pt x="39" y="32"/>
                </a:cubicBezTo>
                <a:cubicBezTo>
                  <a:pt x="35" y="30"/>
                  <a:pt x="31" y="28"/>
                  <a:pt x="29" y="26"/>
                </a:cubicBezTo>
                <a:cubicBezTo>
                  <a:pt x="31" y="25"/>
                  <a:pt x="33" y="27"/>
                  <a:pt x="35" y="27"/>
                </a:cubicBezTo>
                <a:cubicBezTo>
                  <a:pt x="33" y="26"/>
                  <a:pt x="32" y="24"/>
                  <a:pt x="28" y="24"/>
                </a:cubicBezTo>
                <a:cubicBezTo>
                  <a:pt x="25" y="23"/>
                  <a:pt x="28" y="25"/>
                  <a:pt x="27" y="25"/>
                </a:cubicBezTo>
                <a:cubicBezTo>
                  <a:pt x="22" y="24"/>
                  <a:pt x="22" y="25"/>
                  <a:pt x="24" y="26"/>
                </a:cubicBezTo>
                <a:cubicBezTo>
                  <a:pt x="28" y="28"/>
                  <a:pt x="32" y="30"/>
                  <a:pt x="36" y="32"/>
                </a:cubicBezTo>
                <a:cubicBezTo>
                  <a:pt x="37" y="33"/>
                  <a:pt x="41" y="34"/>
                  <a:pt x="40" y="35"/>
                </a:cubicBezTo>
                <a:cubicBezTo>
                  <a:pt x="36" y="34"/>
                  <a:pt x="40" y="36"/>
                  <a:pt x="39" y="36"/>
                </a:cubicBezTo>
                <a:cubicBezTo>
                  <a:pt x="36" y="36"/>
                  <a:pt x="35" y="35"/>
                  <a:pt x="33" y="35"/>
                </a:cubicBezTo>
                <a:cubicBezTo>
                  <a:pt x="27" y="33"/>
                  <a:pt x="26" y="31"/>
                  <a:pt x="19" y="29"/>
                </a:cubicBezTo>
                <a:cubicBezTo>
                  <a:pt x="20" y="30"/>
                  <a:pt x="25" y="31"/>
                  <a:pt x="25" y="32"/>
                </a:cubicBezTo>
                <a:cubicBezTo>
                  <a:pt x="25" y="34"/>
                  <a:pt x="35" y="37"/>
                  <a:pt x="32" y="38"/>
                </a:cubicBezTo>
                <a:cubicBezTo>
                  <a:pt x="31" y="38"/>
                  <a:pt x="30" y="37"/>
                  <a:pt x="29" y="37"/>
                </a:cubicBezTo>
                <a:cubicBezTo>
                  <a:pt x="29" y="35"/>
                  <a:pt x="21" y="33"/>
                  <a:pt x="18" y="31"/>
                </a:cubicBezTo>
                <a:cubicBezTo>
                  <a:pt x="19" y="33"/>
                  <a:pt x="21" y="34"/>
                  <a:pt x="25" y="36"/>
                </a:cubicBezTo>
                <a:cubicBezTo>
                  <a:pt x="29" y="38"/>
                  <a:pt x="34" y="40"/>
                  <a:pt x="38" y="43"/>
                </a:cubicBezTo>
                <a:cubicBezTo>
                  <a:pt x="33" y="41"/>
                  <a:pt x="29" y="40"/>
                  <a:pt x="24" y="38"/>
                </a:cubicBezTo>
                <a:cubicBezTo>
                  <a:pt x="24" y="37"/>
                  <a:pt x="23" y="36"/>
                  <a:pt x="21" y="35"/>
                </a:cubicBezTo>
                <a:cubicBezTo>
                  <a:pt x="19" y="35"/>
                  <a:pt x="19" y="36"/>
                  <a:pt x="21" y="37"/>
                </a:cubicBezTo>
                <a:cubicBezTo>
                  <a:pt x="22" y="38"/>
                  <a:pt x="22" y="38"/>
                  <a:pt x="22" y="38"/>
                </a:cubicBezTo>
                <a:cubicBezTo>
                  <a:pt x="28" y="44"/>
                  <a:pt x="35" y="49"/>
                  <a:pt x="44" y="55"/>
                </a:cubicBezTo>
                <a:cubicBezTo>
                  <a:pt x="43" y="55"/>
                  <a:pt x="43" y="55"/>
                  <a:pt x="42" y="54"/>
                </a:cubicBezTo>
                <a:cubicBezTo>
                  <a:pt x="34" y="50"/>
                  <a:pt x="25" y="45"/>
                  <a:pt x="17" y="40"/>
                </a:cubicBezTo>
                <a:cubicBezTo>
                  <a:pt x="12" y="37"/>
                  <a:pt x="6" y="34"/>
                  <a:pt x="0" y="31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4"/>
                  <a:pt x="1" y="85"/>
                  <a:pt x="1" y="85"/>
                </a:cubicBezTo>
                <a:cubicBezTo>
                  <a:pt x="2" y="86"/>
                  <a:pt x="3" y="86"/>
                  <a:pt x="4" y="87"/>
                </a:cubicBezTo>
                <a:cubicBezTo>
                  <a:pt x="4" y="87"/>
                  <a:pt x="5" y="88"/>
                  <a:pt x="6" y="88"/>
                </a:cubicBezTo>
                <a:cubicBezTo>
                  <a:pt x="4" y="88"/>
                  <a:pt x="2" y="88"/>
                  <a:pt x="0" y="88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07"/>
                  <a:pt x="0" y="107"/>
                  <a:pt x="1" y="107"/>
                </a:cubicBezTo>
                <a:cubicBezTo>
                  <a:pt x="1" y="108"/>
                  <a:pt x="1" y="108"/>
                  <a:pt x="2" y="109"/>
                </a:cubicBezTo>
                <a:cubicBezTo>
                  <a:pt x="1" y="109"/>
                  <a:pt x="1" y="109"/>
                  <a:pt x="0" y="109"/>
                </a:cubicBezTo>
                <a:cubicBezTo>
                  <a:pt x="0" y="109"/>
                  <a:pt x="0" y="109"/>
                  <a:pt x="0" y="108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220"/>
                  <a:pt x="0" y="220"/>
                  <a:pt x="0" y="220"/>
                </a:cubicBezTo>
                <a:cubicBezTo>
                  <a:pt x="1" y="220"/>
                  <a:pt x="2" y="220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2" y="221"/>
                  <a:pt x="1" y="220"/>
                  <a:pt x="0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9"/>
                  <a:pt x="0" y="229"/>
                  <a:pt x="0" y="229"/>
                </a:cubicBezTo>
                <a:cubicBezTo>
                  <a:pt x="13" y="229"/>
                  <a:pt x="13" y="229"/>
                  <a:pt x="13" y="229"/>
                </a:cubicBezTo>
                <a:cubicBezTo>
                  <a:pt x="18" y="231"/>
                  <a:pt x="23" y="234"/>
                  <a:pt x="28" y="236"/>
                </a:cubicBezTo>
                <a:cubicBezTo>
                  <a:pt x="42" y="243"/>
                  <a:pt x="57" y="249"/>
                  <a:pt x="70" y="256"/>
                </a:cubicBezTo>
                <a:cubicBezTo>
                  <a:pt x="70" y="256"/>
                  <a:pt x="70" y="256"/>
                  <a:pt x="70" y="256"/>
                </a:cubicBezTo>
                <a:cubicBezTo>
                  <a:pt x="72" y="257"/>
                  <a:pt x="73" y="258"/>
                  <a:pt x="76" y="258"/>
                </a:cubicBezTo>
                <a:cubicBezTo>
                  <a:pt x="78" y="259"/>
                  <a:pt x="79" y="260"/>
                  <a:pt x="81" y="261"/>
                </a:cubicBezTo>
                <a:cubicBezTo>
                  <a:pt x="80" y="260"/>
                  <a:pt x="77" y="259"/>
                  <a:pt x="77" y="258"/>
                </a:cubicBezTo>
                <a:cubicBezTo>
                  <a:pt x="76" y="258"/>
                  <a:pt x="75" y="257"/>
                  <a:pt x="75" y="257"/>
                </a:cubicBezTo>
                <a:cubicBezTo>
                  <a:pt x="74" y="256"/>
                  <a:pt x="72" y="256"/>
                  <a:pt x="72" y="255"/>
                </a:cubicBezTo>
                <a:cubicBezTo>
                  <a:pt x="74" y="255"/>
                  <a:pt x="70" y="254"/>
                  <a:pt x="71" y="254"/>
                </a:cubicBezTo>
                <a:cubicBezTo>
                  <a:pt x="72" y="254"/>
                  <a:pt x="73" y="254"/>
                  <a:pt x="73" y="254"/>
                </a:cubicBezTo>
                <a:cubicBezTo>
                  <a:pt x="73" y="254"/>
                  <a:pt x="71" y="253"/>
                  <a:pt x="70" y="253"/>
                </a:cubicBezTo>
                <a:cubicBezTo>
                  <a:pt x="69" y="252"/>
                  <a:pt x="67" y="252"/>
                  <a:pt x="67" y="251"/>
                </a:cubicBezTo>
                <a:cubicBezTo>
                  <a:pt x="68" y="252"/>
                  <a:pt x="70" y="252"/>
                  <a:pt x="71" y="253"/>
                </a:cubicBezTo>
                <a:cubicBezTo>
                  <a:pt x="72" y="253"/>
                  <a:pt x="72" y="253"/>
                  <a:pt x="72" y="253"/>
                </a:cubicBezTo>
                <a:cubicBezTo>
                  <a:pt x="70" y="252"/>
                  <a:pt x="69" y="251"/>
                  <a:pt x="67" y="251"/>
                </a:cubicBezTo>
                <a:cubicBezTo>
                  <a:pt x="66" y="250"/>
                  <a:pt x="65" y="249"/>
                  <a:pt x="63" y="249"/>
                </a:cubicBezTo>
                <a:cubicBezTo>
                  <a:pt x="63" y="248"/>
                  <a:pt x="64" y="248"/>
                  <a:pt x="64" y="248"/>
                </a:cubicBezTo>
                <a:cubicBezTo>
                  <a:pt x="66" y="249"/>
                  <a:pt x="68" y="250"/>
                  <a:pt x="70" y="251"/>
                </a:cubicBezTo>
                <a:cubicBezTo>
                  <a:pt x="74" y="253"/>
                  <a:pt x="79" y="255"/>
                  <a:pt x="84" y="258"/>
                </a:cubicBezTo>
                <a:cubicBezTo>
                  <a:pt x="84" y="258"/>
                  <a:pt x="85" y="258"/>
                  <a:pt x="85" y="258"/>
                </a:cubicBezTo>
                <a:cubicBezTo>
                  <a:pt x="86" y="259"/>
                  <a:pt x="88" y="259"/>
                  <a:pt x="89" y="260"/>
                </a:cubicBezTo>
                <a:cubicBezTo>
                  <a:pt x="90" y="260"/>
                  <a:pt x="91" y="261"/>
                  <a:pt x="93" y="261"/>
                </a:cubicBezTo>
                <a:cubicBezTo>
                  <a:pt x="95" y="262"/>
                  <a:pt x="96" y="263"/>
                  <a:pt x="99" y="264"/>
                </a:cubicBezTo>
                <a:cubicBezTo>
                  <a:pt x="99" y="263"/>
                  <a:pt x="97" y="262"/>
                  <a:pt x="94" y="261"/>
                </a:cubicBezTo>
                <a:cubicBezTo>
                  <a:pt x="90" y="258"/>
                  <a:pt x="86" y="257"/>
                  <a:pt x="82" y="256"/>
                </a:cubicBezTo>
                <a:cubicBezTo>
                  <a:pt x="77" y="254"/>
                  <a:pt x="73" y="252"/>
                  <a:pt x="68" y="250"/>
                </a:cubicBezTo>
                <a:cubicBezTo>
                  <a:pt x="65" y="248"/>
                  <a:pt x="61" y="247"/>
                  <a:pt x="58" y="245"/>
                </a:cubicBezTo>
                <a:cubicBezTo>
                  <a:pt x="56" y="244"/>
                  <a:pt x="54" y="243"/>
                  <a:pt x="52" y="242"/>
                </a:cubicBezTo>
                <a:cubicBezTo>
                  <a:pt x="51" y="241"/>
                  <a:pt x="49" y="240"/>
                  <a:pt x="48" y="240"/>
                </a:cubicBezTo>
                <a:cubicBezTo>
                  <a:pt x="50" y="240"/>
                  <a:pt x="51" y="241"/>
                  <a:pt x="53" y="242"/>
                </a:cubicBezTo>
                <a:cubicBezTo>
                  <a:pt x="53" y="242"/>
                  <a:pt x="54" y="242"/>
                  <a:pt x="55" y="242"/>
                </a:cubicBezTo>
                <a:cubicBezTo>
                  <a:pt x="55" y="242"/>
                  <a:pt x="55" y="242"/>
                  <a:pt x="55" y="242"/>
                </a:cubicBezTo>
                <a:cubicBezTo>
                  <a:pt x="55" y="242"/>
                  <a:pt x="53" y="241"/>
                  <a:pt x="51" y="240"/>
                </a:cubicBezTo>
                <a:cubicBezTo>
                  <a:pt x="51" y="240"/>
                  <a:pt x="50" y="240"/>
                  <a:pt x="50" y="239"/>
                </a:cubicBezTo>
                <a:cubicBezTo>
                  <a:pt x="48" y="239"/>
                  <a:pt x="47" y="238"/>
                  <a:pt x="46" y="237"/>
                </a:cubicBezTo>
                <a:cubicBezTo>
                  <a:pt x="44" y="237"/>
                  <a:pt x="43" y="237"/>
                  <a:pt x="41" y="236"/>
                </a:cubicBezTo>
                <a:cubicBezTo>
                  <a:pt x="41" y="236"/>
                  <a:pt x="41" y="235"/>
                  <a:pt x="41" y="235"/>
                </a:cubicBezTo>
                <a:cubicBezTo>
                  <a:pt x="39" y="234"/>
                  <a:pt x="38" y="233"/>
                  <a:pt x="35" y="233"/>
                </a:cubicBezTo>
                <a:cubicBezTo>
                  <a:pt x="33" y="232"/>
                  <a:pt x="31" y="230"/>
                  <a:pt x="28" y="229"/>
                </a:cubicBezTo>
                <a:cubicBezTo>
                  <a:pt x="28" y="229"/>
                  <a:pt x="28" y="229"/>
                  <a:pt x="28" y="229"/>
                </a:cubicBezTo>
                <a:cubicBezTo>
                  <a:pt x="33" y="229"/>
                  <a:pt x="33" y="229"/>
                  <a:pt x="33" y="229"/>
                </a:cubicBezTo>
                <a:cubicBezTo>
                  <a:pt x="41" y="233"/>
                  <a:pt x="49" y="236"/>
                  <a:pt x="57" y="240"/>
                </a:cubicBezTo>
                <a:cubicBezTo>
                  <a:pt x="58" y="240"/>
                  <a:pt x="59" y="240"/>
                  <a:pt x="60" y="241"/>
                </a:cubicBezTo>
                <a:cubicBezTo>
                  <a:pt x="63" y="242"/>
                  <a:pt x="66" y="244"/>
                  <a:pt x="69" y="245"/>
                </a:cubicBezTo>
                <a:cubicBezTo>
                  <a:pt x="70" y="246"/>
                  <a:pt x="71" y="246"/>
                  <a:pt x="71" y="246"/>
                </a:cubicBezTo>
                <a:cubicBezTo>
                  <a:pt x="72" y="246"/>
                  <a:pt x="73" y="246"/>
                  <a:pt x="74" y="246"/>
                </a:cubicBezTo>
                <a:cubicBezTo>
                  <a:pt x="87" y="252"/>
                  <a:pt x="98" y="259"/>
                  <a:pt x="112" y="265"/>
                </a:cubicBezTo>
                <a:cubicBezTo>
                  <a:pt x="112" y="266"/>
                  <a:pt x="114" y="267"/>
                  <a:pt x="116" y="268"/>
                </a:cubicBezTo>
                <a:cubicBezTo>
                  <a:pt x="117" y="268"/>
                  <a:pt x="117" y="269"/>
                  <a:pt x="121" y="269"/>
                </a:cubicBezTo>
                <a:cubicBezTo>
                  <a:pt x="122" y="269"/>
                  <a:pt x="124" y="270"/>
                  <a:pt x="125" y="271"/>
                </a:cubicBezTo>
                <a:cubicBezTo>
                  <a:pt x="130" y="273"/>
                  <a:pt x="133" y="275"/>
                  <a:pt x="139" y="277"/>
                </a:cubicBezTo>
                <a:cubicBezTo>
                  <a:pt x="137" y="276"/>
                  <a:pt x="133" y="274"/>
                  <a:pt x="133" y="273"/>
                </a:cubicBezTo>
                <a:cubicBezTo>
                  <a:pt x="143" y="277"/>
                  <a:pt x="152" y="281"/>
                  <a:pt x="160" y="286"/>
                </a:cubicBezTo>
                <a:cubicBezTo>
                  <a:pt x="162" y="287"/>
                  <a:pt x="164" y="288"/>
                  <a:pt x="168" y="289"/>
                </a:cubicBezTo>
                <a:cubicBezTo>
                  <a:pt x="168" y="289"/>
                  <a:pt x="169" y="290"/>
                  <a:pt x="169" y="290"/>
                </a:cubicBezTo>
                <a:cubicBezTo>
                  <a:pt x="171" y="291"/>
                  <a:pt x="176" y="293"/>
                  <a:pt x="178" y="295"/>
                </a:cubicBezTo>
                <a:cubicBezTo>
                  <a:pt x="179" y="295"/>
                  <a:pt x="179" y="295"/>
                  <a:pt x="179" y="295"/>
                </a:cubicBezTo>
                <a:cubicBezTo>
                  <a:pt x="179" y="295"/>
                  <a:pt x="179" y="295"/>
                  <a:pt x="179" y="295"/>
                </a:cubicBezTo>
                <a:cubicBezTo>
                  <a:pt x="179" y="295"/>
                  <a:pt x="179" y="295"/>
                  <a:pt x="178" y="295"/>
                </a:cubicBezTo>
                <a:cubicBezTo>
                  <a:pt x="181" y="297"/>
                  <a:pt x="186" y="299"/>
                  <a:pt x="190" y="301"/>
                </a:cubicBezTo>
                <a:cubicBezTo>
                  <a:pt x="195" y="303"/>
                  <a:pt x="200" y="306"/>
                  <a:pt x="202" y="308"/>
                </a:cubicBezTo>
                <a:cubicBezTo>
                  <a:pt x="203" y="309"/>
                  <a:pt x="204" y="309"/>
                  <a:pt x="204" y="309"/>
                </a:cubicBezTo>
                <a:cubicBezTo>
                  <a:pt x="208" y="311"/>
                  <a:pt x="214" y="314"/>
                  <a:pt x="218" y="316"/>
                </a:cubicBezTo>
                <a:cubicBezTo>
                  <a:pt x="219" y="317"/>
                  <a:pt x="221" y="318"/>
                  <a:pt x="224" y="318"/>
                </a:cubicBezTo>
                <a:cubicBezTo>
                  <a:pt x="225" y="318"/>
                  <a:pt x="226" y="319"/>
                  <a:pt x="228" y="320"/>
                </a:cubicBezTo>
                <a:cubicBezTo>
                  <a:pt x="228" y="320"/>
                  <a:pt x="229" y="320"/>
                  <a:pt x="229" y="320"/>
                </a:cubicBezTo>
                <a:cubicBezTo>
                  <a:pt x="229" y="320"/>
                  <a:pt x="229" y="320"/>
                  <a:pt x="229" y="320"/>
                </a:cubicBezTo>
                <a:cubicBezTo>
                  <a:pt x="226" y="317"/>
                  <a:pt x="221" y="315"/>
                  <a:pt x="216" y="313"/>
                </a:cubicBezTo>
                <a:cubicBezTo>
                  <a:pt x="214" y="312"/>
                  <a:pt x="211" y="311"/>
                  <a:pt x="211" y="310"/>
                </a:cubicBezTo>
                <a:cubicBezTo>
                  <a:pt x="204" y="309"/>
                  <a:pt x="209" y="308"/>
                  <a:pt x="204" y="306"/>
                </a:cubicBezTo>
                <a:cubicBezTo>
                  <a:pt x="204" y="306"/>
                  <a:pt x="204" y="306"/>
                  <a:pt x="204" y="306"/>
                </a:cubicBezTo>
                <a:cubicBezTo>
                  <a:pt x="203" y="305"/>
                  <a:pt x="203" y="304"/>
                  <a:pt x="200" y="303"/>
                </a:cubicBezTo>
                <a:cubicBezTo>
                  <a:pt x="197" y="302"/>
                  <a:pt x="193" y="300"/>
                  <a:pt x="191" y="299"/>
                </a:cubicBezTo>
                <a:cubicBezTo>
                  <a:pt x="189" y="297"/>
                  <a:pt x="188" y="298"/>
                  <a:pt x="186" y="298"/>
                </a:cubicBezTo>
                <a:cubicBezTo>
                  <a:pt x="186" y="297"/>
                  <a:pt x="188" y="297"/>
                  <a:pt x="185" y="296"/>
                </a:cubicBezTo>
                <a:cubicBezTo>
                  <a:pt x="185" y="295"/>
                  <a:pt x="181" y="294"/>
                  <a:pt x="181" y="293"/>
                </a:cubicBezTo>
                <a:cubicBezTo>
                  <a:pt x="181" y="293"/>
                  <a:pt x="182" y="293"/>
                  <a:pt x="182" y="293"/>
                </a:cubicBezTo>
                <a:cubicBezTo>
                  <a:pt x="184" y="293"/>
                  <a:pt x="183" y="293"/>
                  <a:pt x="183" y="292"/>
                </a:cubicBezTo>
                <a:cubicBezTo>
                  <a:pt x="187" y="293"/>
                  <a:pt x="190" y="295"/>
                  <a:pt x="190" y="295"/>
                </a:cubicBezTo>
                <a:cubicBezTo>
                  <a:pt x="190" y="297"/>
                  <a:pt x="192" y="297"/>
                  <a:pt x="196" y="298"/>
                </a:cubicBezTo>
                <a:cubicBezTo>
                  <a:pt x="198" y="299"/>
                  <a:pt x="200" y="300"/>
                  <a:pt x="201" y="301"/>
                </a:cubicBezTo>
                <a:cubicBezTo>
                  <a:pt x="202" y="301"/>
                  <a:pt x="204" y="302"/>
                  <a:pt x="206" y="302"/>
                </a:cubicBezTo>
                <a:cubicBezTo>
                  <a:pt x="206" y="303"/>
                  <a:pt x="206" y="303"/>
                  <a:pt x="207" y="303"/>
                </a:cubicBezTo>
                <a:cubicBezTo>
                  <a:pt x="210" y="304"/>
                  <a:pt x="214" y="306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20" y="309"/>
                  <a:pt x="223" y="310"/>
                  <a:pt x="225" y="311"/>
                </a:cubicBezTo>
                <a:cubicBezTo>
                  <a:pt x="229" y="312"/>
                  <a:pt x="232" y="314"/>
                  <a:pt x="236" y="316"/>
                </a:cubicBezTo>
                <a:cubicBezTo>
                  <a:pt x="235" y="314"/>
                  <a:pt x="225" y="311"/>
                  <a:pt x="227" y="310"/>
                </a:cubicBezTo>
                <a:cubicBezTo>
                  <a:pt x="228" y="310"/>
                  <a:pt x="228" y="309"/>
                  <a:pt x="228" y="309"/>
                </a:cubicBezTo>
                <a:cubicBezTo>
                  <a:pt x="228" y="309"/>
                  <a:pt x="228" y="308"/>
                  <a:pt x="227" y="308"/>
                </a:cubicBezTo>
                <a:cubicBezTo>
                  <a:pt x="225" y="308"/>
                  <a:pt x="223" y="307"/>
                  <a:pt x="220" y="306"/>
                </a:cubicBezTo>
                <a:cubicBezTo>
                  <a:pt x="220" y="306"/>
                  <a:pt x="219" y="305"/>
                  <a:pt x="218" y="305"/>
                </a:cubicBezTo>
                <a:cubicBezTo>
                  <a:pt x="217" y="305"/>
                  <a:pt x="216" y="304"/>
                  <a:pt x="216" y="304"/>
                </a:cubicBezTo>
                <a:cubicBezTo>
                  <a:pt x="210" y="301"/>
                  <a:pt x="206" y="298"/>
                  <a:pt x="202" y="296"/>
                </a:cubicBezTo>
                <a:cubicBezTo>
                  <a:pt x="204" y="296"/>
                  <a:pt x="206" y="297"/>
                  <a:pt x="208" y="298"/>
                </a:cubicBezTo>
                <a:cubicBezTo>
                  <a:pt x="208" y="297"/>
                  <a:pt x="204" y="296"/>
                  <a:pt x="203" y="295"/>
                </a:cubicBezTo>
                <a:cubicBezTo>
                  <a:pt x="203" y="295"/>
                  <a:pt x="203" y="295"/>
                  <a:pt x="204" y="295"/>
                </a:cubicBezTo>
                <a:cubicBezTo>
                  <a:pt x="204" y="295"/>
                  <a:pt x="204" y="295"/>
                  <a:pt x="204" y="295"/>
                </a:cubicBezTo>
                <a:cubicBezTo>
                  <a:pt x="204" y="295"/>
                  <a:pt x="204" y="294"/>
                  <a:pt x="205" y="295"/>
                </a:cubicBezTo>
                <a:cubicBezTo>
                  <a:pt x="208" y="296"/>
                  <a:pt x="209" y="296"/>
                  <a:pt x="210" y="296"/>
                </a:cubicBezTo>
                <a:cubicBezTo>
                  <a:pt x="211" y="295"/>
                  <a:pt x="209" y="295"/>
                  <a:pt x="208" y="294"/>
                </a:cubicBezTo>
                <a:cubicBezTo>
                  <a:pt x="205" y="293"/>
                  <a:pt x="202" y="292"/>
                  <a:pt x="201" y="291"/>
                </a:cubicBezTo>
                <a:cubicBezTo>
                  <a:pt x="199" y="289"/>
                  <a:pt x="197" y="289"/>
                  <a:pt x="195" y="289"/>
                </a:cubicBezTo>
                <a:cubicBezTo>
                  <a:pt x="193" y="288"/>
                  <a:pt x="191" y="287"/>
                  <a:pt x="187" y="285"/>
                </a:cubicBezTo>
                <a:cubicBezTo>
                  <a:pt x="189" y="287"/>
                  <a:pt x="191" y="288"/>
                  <a:pt x="195" y="289"/>
                </a:cubicBezTo>
                <a:cubicBezTo>
                  <a:pt x="197" y="290"/>
                  <a:pt x="199" y="291"/>
                  <a:pt x="201" y="292"/>
                </a:cubicBezTo>
                <a:cubicBezTo>
                  <a:pt x="203" y="293"/>
                  <a:pt x="203" y="294"/>
                  <a:pt x="201" y="294"/>
                </a:cubicBezTo>
                <a:cubicBezTo>
                  <a:pt x="199" y="293"/>
                  <a:pt x="196" y="291"/>
                  <a:pt x="195" y="293"/>
                </a:cubicBezTo>
                <a:cubicBezTo>
                  <a:pt x="195" y="292"/>
                  <a:pt x="194" y="292"/>
                  <a:pt x="193" y="292"/>
                </a:cubicBezTo>
                <a:cubicBezTo>
                  <a:pt x="193" y="291"/>
                  <a:pt x="191" y="290"/>
                  <a:pt x="189" y="290"/>
                </a:cubicBezTo>
                <a:cubicBezTo>
                  <a:pt x="184" y="287"/>
                  <a:pt x="178" y="284"/>
                  <a:pt x="172" y="281"/>
                </a:cubicBezTo>
                <a:cubicBezTo>
                  <a:pt x="169" y="279"/>
                  <a:pt x="167" y="277"/>
                  <a:pt x="162" y="275"/>
                </a:cubicBezTo>
                <a:cubicBezTo>
                  <a:pt x="160" y="273"/>
                  <a:pt x="154" y="271"/>
                  <a:pt x="152" y="269"/>
                </a:cubicBezTo>
                <a:cubicBezTo>
                  <a:pt x="151" y="269"/>
                  <a:pt x="149" y="268"/>
                  <a:pt x="148" y="267"/>
                </a:cubicBezTo>
                <a:cubicBezTo>
                  <a:pt x="147" y="266"/>
                  <a:pt x="146" y="266"/>
                  <a:pt x="146" y="265"/>
                </a:cubicBezTo>
                <a:cubicBezTo>
                  <a:pt x="145" y="265"/>
                  <a:pt x="145" y="264"/>
                  <a:pt x="144" y="264"/>
                </a:cubicBezTo>
                <a:cubicBezTo>
                  <a:pt x="146" y="265"/>
                  <a:pt x="148" y="266"/>
                  <a:pt x="150" y="267"/>
                </a:cubicBezTo>
                <a:cubicBezTo>
                  <a:pt x="152" y="267"/>
                  <a:pt x="152" y="268"/>
                  <a:pt x="154" y="268"/>
                </a:cubicBezTo>
                <a:cubicBezTo>
                  <a:pt x="155" y="269"/>
                  <a:pt x="157" y="269"/>
                  <a:pt x="158" y="270"/>
                </a:cubicBezTo>
                <a:cubicBezTo>
                  <a:pt x="158" y="269"/>
                  <a:pt x="158" y="269"/>
                  <a:pt x="159" y="269"/>
                </a:cubicBezTo>
                <a:cubicBezTo>
                  <a:pt x="162" y="270"/>
                  <a:pt x="164" y="272"/>
                  <a:pt x="168" y="273"/>
                </a:cubicBezTo>
                <a:cubicBezTo>
                  <a:pt x="170" y="274"/>
                  <a:pt x="172" y="275"/>
                  <a:pt x="173" y="276"/>
                </a:cubicBezTo>
                <a:cubicBezTo>
                  <a:pt x="173" y="276"/>
                  <a:pt x="172" y="276"/>
                  <a:pt x="173" y="277"/>
                </a:cubicBezTo>
                <a:cubicBezTo>
                  <a:pt x="175" y="277"/>
                  <a:pt x="175" y="277"/>
                  <a:pt x="176" y="277"/>
                </a:cubicBezTo>
                <a:cubicBezTo>
                  <a:pt x="177" y="277"/>
                  <a:pt x="178" y="278"/>
                  <a:pt x="180" y="279"/>
                </a:cubicBezTo>
                <a:cubicBezTo>
                  <a:pt x="180" y="279"/>
                  <a:pt x="180" y="279"/>
                  <a:pt x="180" y="279"/>
                </a:cubicBezTo>
                <a:cubicBezTo>
                  <a:pt x="186" y="283"/>
                  <a:pt x="196" y="287"/>
                  <a:pt x="204" y="291"/>
                </a:cubicBezTo>
                <a:cubicBezTo>
                  <a:pt x="208" y="293"/>
                  <a:pt x="212" y="296"/>
                  <a:pt x="216" y="298"/>
                </a:cubicBezTo>
                <a:cubicBezTo>
                  <a:pt x="218" y="299"/>
                  <a:pt x="221" y="301"/>
                  <a:pt x="224" y="302"/>
                </a:cubicBezTo>
                <a:cubicBezTo>
                  <a:pt x="225" y="303"/>
                  <a:pt x="225" y="304"/>
                  <a:pt x="228" y="304"/>
                </a:cubicBezTo>
                <a:cubicBezTo>
                  <a:pt x="233" y="305"/>
                  <a:pt x="230" y="303"/>
                  <a:pt x="230" y="303"/>
                </a:cubicBezTo>
                <a:cubicBezTo>
                  <a:pt x="231" y="303"/>
                  <a:pt x="232" y="304"/>
                  <a:pt x="234" y="304"/>
                </a:cubicBezTo>
                <a:cubicBezTo>
                  <a:pt x="232" y="303"/>
                  <a:pt x="229" y="301"/>
                  <a:pt x="226" y="299"/>
                </a:cubicBezTo>
                <a:cubicBezTo>
                  <a:pt x="227" y="299"/>
                  <a:pt x="228" y="299"/>
                  <a:pt x="226" y="298"/>
                </a:cubicBezTo>
                <a:cubicBezTo>
                  <a:pt x="223" y="297"/>
                  <a:pt x="221" y="296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20" y="294"/>
                  <a:pt x="215" y="293"/>
                </a:cubicBezTo>
                <a:cubicBezTo>
                  <a:pt x="214" y="292"/>
                  <a:pt x="212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9" y="293"/>
                  <a:pt x="223" y="296"/>
                  <a:pt x="230" y="298"/>
                </a:cubicBezTo>
                <a:cubicBezTo>
                  <a:pt x="231" y="299"/>
                  <a:pt x="232" y="299"/>
                  <a:pt x="233" y="300"/>
                </a:cubicBezTo>
                <a:cubicBezTo>
                  <a:pt x="236" y="300"/>
                  <a:pt x="232" y="299"/>
                  <a:pt x="232" y="299"/>
                </a:cubicBezTo>
                <a:cubicBezTo>
                  <a:pt x="233" y="299"/>
                  <a:pt x="234" y="298"/>
                  <a:pt x="235" y="298"/>
                </a:cubicBezTo>
                <a:cubicBezTo>
                  <a:pt x="239" y="300"/>
                  <a:pt x="241" y="301"/>
                  <a:pt x="244" y="303"/>
                </a:cubicBezTo>
                <a:cubicBezTo>
                  <a:pt x="246" y="304"/>
                  <a:pt x="248" y="305"/>
                  <a:pt x="250" y="305"/>
                </a:cubicBezTo>
                <a:cubicBezTo>
                  <a:pt x="253" y="306"/>
                  <a:pt x="247" y="304"/>
                  <a:pt x="246" y="303"/>
                </a:cubicBezTo>
                <a:cubicBezTo>
                  <a:pt x="246" y="303"/>
                  <a:pt x="246" y="303"/>
                  <a:pt x="246" y="302"/>
                </a:cubicBezTo>
                <a:cubicBezTo>
                  <a:pt x="246" y="302"/>
                  <a:pt x="246" y="302"/>
                  <a:pt x="246" y="302"/>
                </a:cubicBezTo>
                <a:cubicBezTo>
                  <a:pt x="247" y="302"/>
                  <a:pt x="247" y="302"/>
                  <a:pt x="248" y="302"/>
                </a:cubicBezTo>
                <a:cubicBezTo>
                  <a:pt x="245" y="301"/>
                  <a:pt x="240" y="299"/>
                  <a:pt x="238" y="298"/>
                </a:cubicBezTo>
                <a:cubicBezTo>
                  <a:pt x="237" y="297"/>
                  <a:pt x="237" y="297"/>
                  <a:pt x="236" y="296"/>
                </a:cubicBezTo>
                <a:cubicBezTo>
                  <a:pt x="236" y="296"/>
                  <a:pt x="237" y="296"/>
                  <a:pt x="238" y="296"/>
                </a:cubicBezTo>
                <a:cubicBezTo>
                  <a:pt x="238" y="296"/>
                  <a:pt x="238" y="296"/>
                  <a:pt x="237" y="295"/>
                </a:cubicBezTo>
                <a:cubicBezTo>
                  <a:pt x="231" y="292"/>
                  <a:pt x="231" y="292"/>
                  <a:pt x="237" y="292"/>
                </a:cubicBezTo>
                <a:cubicBezTo>
                  <a:pt x="239" y="292"/>
                  <a:pt x="239" y="293"/>
                  <a:pt x="242" y="293"/>
                </a:cubicBezTo>
                <a:cubicBezTo>
                  <a:pt x="244" y="293"/>
                  <a:pt x="241" y="292"/>
                  <a:pt x="240" y="292"/>
                </a:cubicBezTo>
                <a:cubicBezTo>
                  <a:pt x="239" y="291"/>
                  <a:pt x="239" y="290"/>
                  <a:pt x="241" y="291"/>
                </a:cubicBezTo>
                <a:cubicBezTo>
                  <a:pt x="247" y="293"/>
                  <a:pt x="253" y="294"/>
                  <a:pt x="258" y="297"/>
                </a:cubicBezTo>
                <a:cubicBezTo>
                  <a:pt x="258" y="297"/>
                  <a:pt x="259" y="297"/>
                  <a:pt x="258" y="297"/>
                </a:cubicBezTo>
                <a:cubicBezTo>
                  <a:pt x="258" y="297"/>
                  <a:pt x="256" y="296"/>
                  <a:pt x="255" y="297"/>
                </a:cubicBezTo>
                <a:cubicBezTo>
                  <a:pt x="260" y="300"/>
                  <a:pt x="270" y="302"/>
                  <a:pt x="275" y="305"/>
                </a:cubicBezTo>
                <a:cubicBezTo>
                  <a:pt x="277" y="307"/>
                  <a:pt x="280" y="308"/>
                  <a:pt x="284" y="310"/>
                </a:cubicBezTo>
                <a:cubicBezTo>
                  <a:pt x="285" y="311"/>
                  <a:pt x="286" y="311"/>
                  <a:pt x="288" y="311"/>
                </a:cubicBezTo>
                <a:cubicBezTo>
                  <a:pt x="290" y="311"/>
                  <a:pt x="289" y="310"/>
                  <a:pt x="287" y="310"/>
                </a:cubicBezTo>
                <a:cubicBezTo>
                  <a:pt x="283" y="308"/>
                  <a:pt x="287" y="309"/>
                  <a:pt x="287" y="308"/>
                </a:cubicBezTo>
                <a:cubicBezTo>
                  <a:pt x="288" y="308"/>
                  <a:pt x="289" y="308"/>
                  <a:pt x="289" y="309"/>
                </a:cubicBezTo>
                <a:cubicBezTo>
                  <a:pt x="287" y="308"/>
                  <a:pt x="287" y="306"/>
                  <a:pt x="282" y="306"/>
                </a:cubicBezTo>
                <a:cubicBezTo>
                  <a:pt x="281" y="306"/>
                  <a:pt x="283" y="307"/>
                  <a:pt x="283" y="307"/>
                </a:cubicBezTo>
                <a:cubicBezTo>
                  <a:pt x="280" y="307"/>
                  <a:pt x="280" y="306"/>
                  <a:pt x="278" y="305"/>
                </a:cubicBezTo>
                <a:cubicBezTo>
                  <a:pt x="273" y="303"/>
                  <a:pt x="273" y="302"/>
                  <a:pt x="268" y="300"/>
                </a:cubicBezTo>
                <a:cubicBezTo>
                  <a:pt x="266" y="299"/>
                  <a:pt x="264" y="298"/>
                  <a:pt x="262" y="297"/>
                </a:cubicBezTo>
                <a:cubicBezTo>
                  <a:pt x="262" y="296"/>
                  <a:pt x="263" y="296"/>
                  <a:pt x="262" y="295"/>
                </a:cubicBezTo>
                <a:cubicBezTo>
                  <a:pt x="260" y="294"/>
                  <a:pt x="258" y="293"/>
                  <a:pt x="256" y="292"/>
                </a:cubicBezTo>
                <a:cubicBezTo>
                  <a:pt x="256" y="292"/>
                  <a:pt x="255" y="292"/>
                  <a:pt x="255" y="292"/>
                </a:cubicBezTo>
                <a:cubicBezTo>
                  <a:pt x="257" y="293"/>
                  <a:pt x="259" y="294"/>
                  <a:pt x="261" y="295"/>
                </a:cubicBezTo>
                <a:cubicBezTo>
                  <a:pt x="256" y="294"/>
                  <a:pt x="255" y="293"/>
                  <a:pt x="252" y="292"/>
                </a:cubicBezTo>
                <a:cubicBezTo>
                  <a:pt x="251" y="290"/>
                  <a:pt x="245" y="288"/>
                  <a:pt x="242" y="287"/>
                </a:cubicBezTo>
                <a:cubicBezTo>
                  <a:pt x="242" y="286"/>
                  <a:pt x="241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36" y="285"/>
                  <a:pt x="234" y="283"/>
                  <a:pt x="229" y="281"/>
                </a:cubicBezTo>
                <a:cubicBezTo>
                  <a:pt x="229" y="281"/>
                  <a:pt x="229" y="281"/>
                  <a:pt x="229" y="281"/>
                </a:cubicBezTo>
                <a:cubicBezTo>
                  <a:pt x="229" y="281"/>
                  <a:pt x="229" y="281"/>
                  <a:pt x="229" y="281"/>
                </a:cubicBezTo>
                <a:cubicBezTo>
                  <a:pt x="228" y="280"/>
                  <a:pt x="226" y="279"/>
                  <a:pt x="224" y="279"/>
                </a:cubicBezTo>
                <a:cubicBezTo>
                  <a:pt x="223" y="277"/>
                  <a:pt x="220" y="276"/>
                  <a:pt x="217" y="275"/>
                </a:cubicBezTo>
                <a:cubicBezTo>
                  <a:pt x="215" y="274"/>
                  <a:pt x="214" y="273"/>
                  <a:pt x="212" y="273"/>
                </a:cubicBezTo>
                <a:cubicBezTo>
                  <a:pt x="212" y="272"/>
                  <a:pt x="212" y="272"/>
                  <a:pt x="212" y="272"/>
                </a:cubicBezTo>
                <a:cubicBezTo>
                  <a:pt x="210" y="271"/>
                  <a:pt x="207" y="270"/>
                  <a:pt x="208" y="269"/>
                </a:cubicBezTo>
                <a:cubicBezTo>
                  <a:pt x="214" y="271"/>
                  <a:pt x="218" y="274"/>
                  <a:pt x="225" y="276"/>
                </a:cubicBezTo>
                <a:cubicBezTo>
                  <a:pt x="236" y="282"/>
                  <a:pt x="246" y="287"/>
                  <a:pt x="257" y="292"/>
                </a:cubicBezTo>
                <a:cubicBezTo>
                  <a:pt x="258" y="292"/>
                  <a:pt x="260" y="293"/>
                  <a:pt x="261" y="293"/>
                </a:cubicBezTo>
                <a:cubicBezTo>
                  <a:pt x="262" y="294"/>
                  <a:pt x="262" y="294"/>
                  <a:pt x="263" y="294"/>
                </a:cubicBezTo>
                <a:cubicBezTo>
                  <a:pt x="269" y="297"/>
                  <a:pt x="274" y="300"/>
                  <a:pt x="280" y="302"/>
                </a:cubicBezTo>
                <a:cubicBezTo>
                  <a:pt x="286" y="305"/>
                  <a:pt x="293" y="308"/>
                  <a:pt x="297" y="311"/>
                </a:cubicBezTo>
                <a:cubicBezTo>
                  <a:pt x="298" y="312"/>
                  <a:pt x="301" y="313"/>
                  <a:pt x="303" y="315"/>
                </a:cubicBezTo>
                <a:cubicBezTo>
                  <a:pt x="302" y="314"/>
                  <a:pt x="301" y="314"/>
                  <a:pt x="300" y="314"/>
                </a:cubicBezTo>
                <a:cubicBezTo>
                  <a:pt x="301" y="315"/>
                  <a:pt x="302" y="315"/>
                  <a:pt x="304" y="316"/>
                </a:cubicBezTo>
                <a:cubicBezTo>
                  <a:pt x="305" y="316"/>
                  <a:pt x="304" y="315"/>
                  <a:pt x="304" y="315"/>
                </a:cubicBezTo>
                <a:cubicBezTo>
                  <a:pt x="305" y="315"/>
                  <a:pt x="306" y="316"/>
                  <a:pt x="309" y="316"/>
                </a:cubicBezTo>
                <a:cubicBezTo>
                  <a:pt x="304" y="314"/>
                  <a:pt x="303" y="313"/>
                  <a:pt x="299" y="311"/>
                </a:cubicBezTo>
                <a:cubicBezTo>
                  <a:pt x="297" y="310"/>
                  <a:pt x="296" y="309"/>
                  <a:pt x="294" y="308"/>
                </a:cubicBezTo>
                <a:cubicBezTo>
                  <a:pt x="290" y="306"/>
                  <a:pt x="284" y="303"/>
                  <a:pt x="280" y="300"/>
                </a:cubicBezTo>
                <a:cubicBezTo>
                  <a:pt x="281" y="300"/>
                  <a:pt x="280" y="300"/>
                  <a:pt x="280" y="299"/>
                </a:cubicBezTo>
                <a:cubicBezTo>
                  <a:pt x="279" y="299"/>
                  <a:pt x="279" y="298"/>
                  <a:pt x="280" y="298"/>
                </a:cubicBezTo>
                <a:cubicBezTo>
                  <a:pt x="282" y="298"/>
                  <a:pt x="284" y="299"/>
                  <a:pt x="285" y="300"/>
                </a:cubicBezTo>
                <a:cubicBezTo>
                  <a:pt x="288" y="301"/>
                  <a:pt x="292" y="302"/>
                  <a:pt x="296" y="303"/>
                </a:cubicBezTo>
                <a:cubicBezTo>
                  <a:pt x="300" y="305"/>
                  <a:pt x="302" y="304"/>
                  <a:pt x="304" y="304"/>
                </a:cubicBezTo>
                <a:cubicBezTo>
                  <a:pt x="304" y="304"/>
                  <a:pt x="306" y="304"/>
                  <a:pt x="307" y="304"/>
                </a:cubicBezTo>
                <a:cubicBezTo>
                  <a:pt x="308" y="305"/>
                  <a:pt x="308" y="305"/>
                  <a:pt x="306" y="305"/>
                </a:cubicBezTo>
                <a:cubicBezTo>
                  <a:pt x="303" y="305"/>
                  <a:pt x="304" y="306"/>
                  <a:pt x="302" y="306"/>
                </a:cubicBezTo>
                <a:cubicBezTo>
                  <a:pt x="306" y="307"/>
                  <a:pt x="310" y="308"/>
                  <a:pt x="314" y="310"/>
                </a:cubicBezTo>
                <a:cubicBezTo>
                  <a:pt x="313" y="309"/>
                  <a:pt x="312" y="308"/>
                  <a:pt x="312" y="307"/>
                </a:cubicBezTo>
                <a:cubicBezTo>
                  <a:pt x="314" y="308"/>
                  <a:pt x="319" y="309"/>
                  <a:pt x="318" y="307"/>
                </a:cubicBezTo>
                <a:cubicBezTo>
                  <a:pt x="317" y="305"/>
                  <a:pt x="317" y="305"/>
                  <a:pt x="321" y="305"/>
                </a:cubicBezTo>
                <a:cubicBezTo>
                  <a:pt x="317" y="304"/>
                  <a:pt x="314" y="302"/>
                  <a:pt x="310" y="302"/>
                </a:cubicBezTo>
                <a:cubicBezTo>
                  <a:pt x="310" y="302"/>
                  <a:pt x="309" y="302"/>
                  <a:pt x="309" y="302"/>
                </a:cubicBezTo>
                <a:cubicBezTo>
                  <a:pt x="309" y="301"/>
                  <a:pt x="309" y="301"/>
                  <a:pt x="310" y="301"/>
                </a:cubicBezTo>
                <a:cubicBezTo>
                  <a:pt x="312" y="301"/>
                  <a:pt x="310" y="300"/>
                  <a:pt x="309" y="300"/>
                </a:cubicBezTo>
                <a:cubicBezTo>
                  <a:pt x="308" y="300"/>
                  <a:pt x="308" y="300"/>
                  <a:pt x="308" y="299"/>
                </a:cubicBezTo>
                <a:cubicBezTo>
                  <a:pt x="308" y="299"/>
                  <a:pt x="308" y="299"/>
                  <a:pt x="306" y="298"/>
                </a:cubicBezTo>
                <a:cubicBezTo>
                  <a:pt x="304" y="297"/>
                  <a:pt x="304" y="297"/>
                  <a:pt x="306" y="297"/>
                </a:cubicBezTo>
                <a:cubicBezTo>
                  <a:pt x="307" y="297"/>
                  <a:pt x="304" y="296"/>
                  <a:pt x="305" y="295"/>
                </a:cubicBezTo>
                <a:cubicBezTo>
                  <a:pt x="306" y="296"/>
                  <a:pt x="307" y="297"/>
                  <a:pt x="308" y="297"/>
                </a:cubicBezTo>
                <a:cubicBezTo>
                  <a:pt x="310" y="299"/>
                  <a:pt x="314" y="300"/>
                  <a:pt x="317" y="302"/>
                </a:cubicBezTo>
                <a:cubicBezTo>
                  <a:pt x="318" y="303"/>
                  <a:pt x="320" y="304"/>
                  <a:pt x="322" y="305"/>
                </a:cubicBezTo>
                <a:cubicBezTo>
                  <a:pt x="323" y="305"/>
                  <a:pt x="324" y="306"/>
                  <a:pt x="325" y="306"/>
                </a:cubicBezTo>
                <a:cubicBezTo>
                  <a:pt x="326" y="306"/>
                  <a:pt x="327" y="307"/>
                  <a:pt x="327" y="307"/>
                </a:cubicBezTo>
                <a:cubicBezTo>
                  <a:pt x="327" y="307"/>
                  <a:pt x="328" y="308"/>
                  <a:pt x="329" y="308"/>
                </a:cubicBezTo>
                <a:cubicBezTo>
                  <a:pt x="330" y="308"/>
                  <a:pt x="331" y="309"/>
                  <a:pt x="332" y="309"/>
                </a:cubicBezTo>
                <a:cubicBezTo>
                  <a:pt x="332" y="308"/>
                  <a:pt x="331" y="308"/>
                  <a:pt x="330" y="308"/>
                </a:cubicBezTo>
                <a:cubicBezTo>
                  <a:pt x="329" y="307"/>
                  <a:pt x="328" y="306"/>
                  <a:pt x="326" y="306"/>
                </a:cubicBezTo>
                <a:cubicBezTo>
                  <a:pt x="321" y="303"/>
                  <a:pt x="317" y="300"/>
                  <a:pt x="309" y="297"/>
                </a:cubicBezTo>
                <a:cubicBezTo>
                  <a:pt x="305" y="294"/>
                  <a:pt x="298" y="291"/>
                  <a:pt x="292" y="288"/>
                </a:cubicBezTo>
                <a:cubicBezTo>
                  <a:pt x="289" y="287"/>
                  <a:pt x="287" y="285"/>
                  <a:pt x="284" y="284"/>
                </a:cubicBezTo>
                <a:cubicBezTo>
                  <a:pt x="283" y="283"/>
                  <a:pt x="279" y="281"/>
                  <a:pt x="276" y="280"/>
                </a:cubicBezTo>
                <a:cubicBezTo>
                  <a:pt x="280" y="281"/>
                  <a:pt x="284" y="280"/>
                  <a:pt x="289" y="282"/>
                </a:cubicBezTo>
                <a:cubicBezTo>
                  <a:pt x="294" y="284"/>
                  <a:pt x="299" y="286"/>
                  <a:pt x="303" y="288"/>
                </a:cubicBezTo>
                <a:cubicBezTo>
                  <a:pt x="309" y="291"/>
                  <a:pt x="314" y="295"/>
                  <a:pt x="322" y="298"/>
                </a:cubicBezTo>
                <a:cubicBezTo>
                  <a:pt x="325" y="299"/>
                  <a:pt x="330" y="300"/>
                  <a:pt x="334" y="302"/>
                </a:cubicBezTo>
                <a:cubicBezTo>
                  <a:pt x="335" y="300"/>
                  <a:pt x="331" y="299"/>
                  <a:pt x="328" y="298"/>
                </a:cubicBezTo>
                <a:cubicBezTo>
                  <a:pt x="326" y="297"/>
                  <a:pt x="323" y="297"/>
                  <a:pt x="323" y="296"/>
                </a:cubicBezTo>
                <a:cubicBezTo>
                  <a:pt x="323" y="295"/>
                  <a:pt x="325" y="296"/>
                  <a:pt x="327" y="296"/>
                </a:cubicBezTo>
                <a:cubicBezTo>
                  <a:pt x="328" y="296"/>
                  <a:pt x="330" y="296"/>
                  <a:pt x="331" y="296"/>
                </a:cubicBezTo>
                <a:cubicBezTo>
                  <a:pt x="331" y="297"/>
                  <a:pt x="332" y="297"/>
                  <a:pt x="333" y="298"/>
                </a:cubicBezTo>
                <a:cubicBezTo>
                  <a:pt x="333" y="298"/>
                  <a:pt x="333" y="298"/>
                  <a:pt x="333" y="298"/>
                </a:cubicBezTo>
                <a:cubicBezTo>
                  <a:pt x="333" y="298"/>
                  <a:pt x="333" y="298"/>
                  <a:pt x="333" y="298"/>
                </a:cubicBezTo>
                <a:cubicBezTo>
                  <a:pt x="332" y="298"/>
                  <a:pt x="330" y="297"/>
                  <a:pt x="330" y="297"/>
                </a:cubicBezTo>
                <a:cubicBezTo>
                  <a:pt x="330" y="298"/>
                  <a:pt x="331" y="299"/>
                  <a:pt x="334" y="299"/>
                </a:cubicBezTo>
                <a:cubicBezTo>
                  <a:pt x="334" y="299"/>
                  <a:pt x="335" y="300"/>
                  <a:pt x="335" y="300"/>
                </a:cubicBezTo>
                <a:cubicBezTo>
                  <a:pt x="337" y="301"/>
                  <a:pt x="339" y="302"/>
                  <a:pt x="341" y="303"/>
                </a:cubicBezTo>
                <a:cubicBezTo>
                  <a:pt x="341" y="303"/>
                  <a:pt x="342" y="303"/>
                  <a:pt x="342" y="303"/>
                </a:cubicBezTo>
                <a:cubicBezTo>
                  <a:pt x="340" y="302"/>
                  <a:pt x="338" y="301"/>
                  <a:pt x="336" y="300"/>
                </a:cubicBezTo>
                <a:cubicBezTo>
                  <a:pt x="335" y="299"/>
                  <a:pt x="335" y="299"/>
                  <a:pt x="337" y="298"/>
                </a:cubicBezTo>
                <a:cubicBezTo>
                  <a:pt x="339" y="299"/>
                  <a:pt x="340" y="299"/>
                  <a:pt x="341" y="299"/>
                </a:cubicBezTo>
                <a:cubicBezTo>
                  <a:pt x="342" y="300"/>
                  <a:pt x="344" y="301"/>
                  <a:pt x="347" y="301"/>
                </a:cubicBezTo>
                <a:cubicBezTo>
                  <a:pt x="346" y="300"/>
                  <a:pt x="345" y="299"/>
                  <a:pt x="344" y="299"/>
                </a:cubicBezTo>
                <a:cubicBezTo>
                  <a:pt x="343" y="297"/>
                  <a:pt x="339" y="295"/>
                  <a:pt x="335" y="294"/>
                </a:cubicBezTo>
                <a:cubicBezTo>
                  <a:pt x="334" y="293"/>
                  <a:pt x="333" y="293"/>
                  <a:pt x="331" y="292"/>
                </a:cubicBezTo>
                <a:cubicBezTo>
                  <a:pt x="331" y="292"/>
                  <a:pt x="331" y="292"/>
                  <a:pt x="330" y="291"/>
                </a:cubicBezTo>
                <a:cubicBezTo>
                  <a:pt x="330" y="291"/>
                  <a:pt x="329" y="290"/>
                  <a:pt x="327" y="290"/>
                </a:cubicBezTo>
                <a:cubicBezTo>
                  <a:pt x="326" y="289"/>
                  <a:pt x="325" y="289"/>
                  <a:pt x="325" y="289"/>
                </a:cubicBezTo>
                <a:cubicBezTo>
                  <a:pt x="327" y="288"/>
                  <a:pt x="323" y="287"/>
                  <a:pt x="324" y="287"/>
                </a:cubicBezTo>
                <a:cubicBezTo>
                  <a:pt x="325" y="287"/>
                  <a:pt x="329" y="288"/>
                  <a:pt x="329" y="287"/>
                </a:cubicBezTo>
                <a:cubicBezTo>
                  <a:pt x="330" y="287"/>
                  <a:pt x="328" y="286"/>
                  <a:pt x="326" y="285"/>
                </a:cubicBezTo>
                <a:cubicBezTo>
                  <a:pt x="324" y="284"/>
                  <a:pt x="323" y="284"/>
                  <a:pt x="322" y="283"/>
                </a:cubicBezTo>
                <a:cubicBezTo>
                  <a:pt x="320" y="281"/>
                  <a:pt x="318" y="280"/>
                  <a:pt x="311" y="278"/>
                </a:cubicBezTo>
                <a:cubicBezTo>
                  <a:pt x="310" y="277"/>
                  <a:pt x="304" y="275"/>
                  <a:pt x="301" y="273"/>
                </a:cubicBezTo>
                <a:cubicBezTo>
                  <a:pt x="296" y="271"/>
                  <a:pt x="290" y="268"/>
                  <a:pt x="284" y="265"/>
                </a:cubicBezTo>
                <a:cubicBezTo>
                  <a:pt x="283" y="264"/>
                  <a:pt x="281" y="263"/>
                  <a:pt x="276" y="262"/>
                </a:cubicBezTo>
                <a:cubicBezTo>
                  <a:pt x="278" y="263"/>
                  <a:pt x="281" y="264"/>
                  <a:pt x="283" y="265"/>
                </a:cubicBezTo>
                <a:cubicBezTo>
                  <a:pt x="285" y="266"/>
                  <a:pt x="286" y="267"/>
                  <a:pt x="288" y="268"/>
                </a:cubicBezTo>
                <a:cubicBezTo>
                  <a:pt x="282" y="266"/>
                  <a:pt x="281" y="264"/>
                  <a:pt x="277" y="263"/>
                </a:cubicBezTo>
                <a:cubicBezTo>
                  <a:pt x="275" y="262"/>
                  <a:pt x="273" y="262"/>
                  <a:pt x="272" y="261"/>
                </a:cubicBezTo>
                <a:cubicBezTo>
                  <a:pt x="272" y="261"/>
                  <a:pt x="272" y="261"/>
                  <a:pt x="272" y="261"/>
                </a:cubicBezTo>
                <a:cubicBezTo>
                  <a:pt x="272" y="261"/>
                  <a:pt x="272" y="260"/>
                  <a:pt x="270" y="259"/>
                </a:cubicBezTo>
                <a:cubicBezTo>
                  <a:pt x="268" y="259"/>
                  <a:pt x="268" y="259"/>
                  <a:pt x="268" y="260"/>
                </a:cubicBezTo>
                <a:cubicBezTo>
                  <a:pt x="265" y="258"/>
                  <a:pt x="262" y="257"/>
                  <a:pt x="260" y="256"/>
                </a:cubicBezTo>
                <a:cubicBezTo>
                  <a:pt x="260" y="256"/>
                  <a:pt x="261" y="256"/>
                  <a:pt x="262" y="256"/>
                </a:cubicBezTo>
                <a:cubicBezTo>
                  <a:pt x="263" y="256"/>
                  <a:pt x="264" y="257"/>
                  <a:pt x="265" y="257"/>
                </a:cubicBezTo>
                <a:cubicBezTo>
                  <a:pt x="269" y="258"/>
                  <a:pt x="272" y="259"/>
                  <a:pt x="273" y="260"/>
                </a:cubicBezTo>
                <a:cubicBezTo>
                  <a:pt x="274" y="260"/>
                  <a:pt x="275" y="261"/>
                  <a:pt x="276" y="261"/>
                </a:cubicBezTo>
                <a:cubicBezTo>
                  <a:pt x="277" y="261"/>
                  <a:pt x="276" y="260"/>
                  <a:pt x="275" y="260"/>
                </a:cubicBezTo>
                <a:cubicBezTo>
                  <a:pt x="276" y="260"/>
                  <a:pt x="277" y="260"/>
                  <a:pt x="277" y="260"/>
                </a:cubicBezTo>
                <a:cubicBezTo>
                  <a:pt x="278" y="260"/>
                  <a:pt x="279" y="261"/>
                  <a:pt x="280" y="261"/>
                </a:cubicBezTo>
                <a:cubicBezTo>
                  <a:pt x="285" y="263"/>
                  <a:pt x="289" y="266"/>
                  <a:pt x="294" y="268"/>
                </a:cubicBezTo>
                <a:cubicBezTo>
                  <a:pt x="294" y="268"/>
                  <a:pt x="294" y="268"/>
                  <a:pt x="294" y="267"/>
                </a:cubicBezTo>
                <a:cubicBezTo>
                  <a:pt x="294" y="267"/>
                  <a:pt x="293" y="267"/>
                  <a:pt x="293" y="267"/>
                </a:cubicBezTo>
                <a:cubicBezTo>
                  <a:pt x="293" y="267"/>
                  <a:pt x="293" y="267"/>
                  <a:pt x="293" y="267"/>
                </a:cubicBezTo>
                <a:cubicBezTo>
                  <a:pt x="293" y="267"/>
                  <a:pt x="293" y="267"/>
                  <a:pt x="293" y="267"/>
                </a:cubicBezTo>
                <a:cubicBezTo>
                  <a:pt x="296" y="267"/>
                  <a:pt x="299" y="268"/>
                  <a:pt x="300" y="270"/>
                </a:cubicBezTo>
                <a:cubicBezTo>
                  <a:pt x="301" y="270"/>
                  <a:pt x="303" y="271"/>
                  <a:pt x="306" y="272"/>
                </a:cubicBezTo>
                <a:cubicBezTo>
                  <a:pt x="307" y="272"/>
                  <a:pt x="308" y="272"/>
                  <a:pt x="308" y="272"/>
                </a:cubicBezTo>
                <a:cubicBezTo>
                  <a:pt x="310" y="271"/>
                  <a:pt x="307" y="270"/>
                  <a:pt x="305" y="270"/>
                </a:cubicBezTo>
                <a:cubicBezTo>
                  <a:pt x="298" y="266"/>
                  <a:pt x="289" y="262"/>
                  <a:pt x="282" y="259"/>
                </a:cubicBezTo>
                <a:cubicBezTo>
                  <a:pt x="282" y="259"/>
                  <a:pt x="282" y="259"/>
                  <a:pt x="282" y="259"/>
                </a:cubicBezTo>
                <a:cubicBezTo>
                  <a:pt x="279" y="257"/>
                  <a:pt x="272" y="255"/>
                  <a:pt x="271" y="253"/>
                </a:cubicBezTo>
                <a:cubicBezTo>
                  <a:pt x="281" y="257"/>
                  <a:pt x="290" y="262"/>
                  <a:pt x="299" y="266"/>
                </a:cubicBezTo>
                <a:cubicBezTo>
                  <a:pt x="308" y="270"/>
                  <a:pt x="318" y="275"/>
                  <a:pt x="330" y="280"/>
                </a:cubicBezTo>
                <a:cubicBezTo>
                  <a:pt x="332" y="281"/>
                  <a:pt x="334" y="281"/>
                  <a:pt x="336" y="282"/>
                </a:cubicBezTo>
                <a:cubicBezTo>
                  <a:pt x="340" y="285"/>
                  <a:pt x="347" y="288"/>
                  <a:pt x="352" y="291"/>
                </a:cubicBezTo>
                <a:cubicBezTo>
                  <a:pt x="353" y="291"/>
                  <a:pt x="349" y="290"/>
                  <a:pt x="349" y="289"/>
                </a:cubicBezTo>
                <a:cubicBezTo>
                  <a:pt x="355" y="290"/>
                  <a:pt x="358" y="292"/>
                  <a:pt x="361" y="294"/>
                </a:cubicBezTo>
                <a:cubicBezTo>
                  <a:pt x="363" y="295"/>
                  <a:pt x="365" y="297"/>
                  <a:pt x="371" y="298"/>
                </a:cubicBezTo>
                <a:cubicBezTo>
                  <a:pt x="376" y="299"/>
                  <a:pt x="377" y="300"/>
                  <a:pt x="380" y="302"/>
                </a:cubicBezTo>
                <a:cubicBezTo>
                  <a:pt x="380" y="302"/>
                  <a:pt x="380" y="302"/>
                  <a:pt x="380" y="302"/>
                </a:cubicBezTo>
                <a:cubicBezTo>
                  <a:pt x="385" y="304"/>
                  <a:pt x="389" y="306"/>
                  <a:pt x="393" y="308"/>
                </a:cubicBezTo>
                <a:cubicBezTo>
                  <a:pt x="390" y="307"/>
                  <a:pt x="389" y="306"/>
                  <a:pt x="387" y="306"/>
                </a:cubicBezTo>
                <a:cubicBezTo>
                  <a:pt x="386" y="305"/>
                  <a:pt x="385" y="304"/>
                  <a:pt x="381" y="303"/>
                </a:cubicBezTo>
                <a:cubicBezTo>
                  <a:pt x="382" y="304"/>
                  <a:pt x="383" y="305"/>
                  <a:pt x="386" y="306"/>
                </a:cubicBezTo>
                <a:cubicBezTo>
                  <a:pt x="389" y="307"/>
                  <a:pt x="391" y="308"/>
                  <a:pt x="394" y="310"/>
                </a:cubicBezTo>
                <a:cubicBezTo>
                  <a:pt x="396" y="311"/>
                  <a:pt x="398" y="311"/>
                  <a:pt x="399" y="312"/>
                </a:cubicBezTo>
                <a:cubicBezTo>
                  <a:pt x="399" y="312"/>
                  <a:pt x="400" y="312"/>
                  <a:pt x="400" y="312"/>
                </a:cubicBezTo>
                <a:cubicBezTo>
                  <a:pt x="398" y="311"/>
                  <a:pt x="397" y="311"/>
                  <a:pt x="396" y="310"/>
                </a:cubicBezTo>
                <a:cubicBezTo>
                  <a:pt x="396" y="310"/>
                  <a:pt x="397" y="310"/>
                  <a:pt x="397" y="310"/>
                </a:cubicBezTo>
                <a:cubicBezTo>
                  <a:pt x="402" y="313"/>
                  <a:pt x="410" y="316"/>
                  <a:pt x="413" y="319"/>
                </a:cubicBezTo>
                <a:cubicBezTo>
                  <a:pt x="416" y="320"/>
                  <a:pt x="418" y="321"/>
                  <a:pt x="421" y="322"/>
                </a:cubicBezTo>
                <a:cubicBezTo>
                  <a:pt x="421" y="323"/>
                  <a:pt x="422" y="324"/>
                  <a:pt x="426" y="325"/>
                </a:cubicBezTo>
                <a:cubicBezTo>
                  <a:pt x="429" y="328"/>
                  <a:pt x="436" y="329"/>
                  <a:pt x="442" y="331"/>
                </a:cubicBezTo>
                <a:cubicBezTo>
                  <a:pt x="442" y="331"/>
                  <a:pt x="442" y="331"/>
                  <a:pt x="443" y="331"/>
                </a:cubicBezTo>
                <a:cubicBezTo>
                  <a:pt x="444" y="332"/>
                  <a:pt x="446" y="333"/>
                  <a:pt x="448" y="334"/>
                </a:cubicBezTo>
                <a:cubicBezTo>
                  <a:pt x="450" y="335"/>
                  <a:pt x="448" y="335"/>
                  <a:pt x="446" y="334"/>
                </a:cubicBezTo>
                <a:cubicBezTo>
                  <a:pt x="445" y="334"/>
                  <a:pt x="444" y="333"/>
                  <a:pt x="441" y="333"/>
                </a:cubicBezTo>
                <a:cubicBezTo>
                  <a:pt x="442" y="333"/>
                  <a:pt x="444" y="334"/>
                  <a:pt x="445" y="334"/>
                </a:cubicBezTo>
                <a:cubicBezTo>
                  <a:pt x="446" y="335"/>
                  <a:pt x="447" y="335"/>
                  <a:pt x="448" y="336"/>
                </a:cubicBezTo>
                <a:cubicBezTo>
                  <a:pt x="452" y="338"/>
                  <a:pt x="459" y="341"/>
                  <a:pt x="465" y="344"/>
                </a:cubicBezTo>
                <a:cubicBezTo>
                  <a:pt x="467" y="345"/>
                  <a:pt x="468" y="347"/>
                  <a:pt x="473" y="348"/>
                </a:cubicBezTo>
                <a:cubicBezTo>
                  <a:pt x="472" y="347"/>
                  <a:pt x="469" y="345"/>
                  <a:pt x="466" y="344"/>
                </a:cubicBezTo>
                <a:cubicBezTo>
                  <a:pt x="463" y="342"/>
                  <a:pt x="459" y="340"/>
                  <a:pt x="455" y="339"/>
                </a:cubicBezTo>
                <a:cubicBezTo>
                  <a:pt x="457" y="338"/>
                  <a:pt x="452" y="335"/>
                  <a:pt x="450" y="334"/>
                </a:cubicBezTo>
                <a:cubicBezTo>
                  <a:pt x="449" y="333"/>
                  <a:pt x="446" y="331"/>
                  <a:pt x="444" y="330"/>
                </a:cubicBezTo>
                <a:cubicBezTo>
                  <a:pt x="444" y="329"/>
                  <a:pt x="441" y="329"/>
                  <a:pt x="439" y="328"/>
                </a:cubicBezTo>
                <a:cubicBezTo>
                  <a:pt x="435" y="326"/>
                  <a:pt x="429" y="324"/>
                  <a:pt x="432" y="323"/>
                </a:cubicBezTo>
                <a:cubicBezTo>
                  <a:pt x="433" y="323"/>
                  <a:pt x="431" y="321"/>
                  <a:pt x="427" y="321"/>
                </a:cubicBezTo>
                <a:cubicBezTo>
                  <a:pt x="425" y="320"/>
                  <a:pt x="423" y="319"/>
                  <a:pt x="421" y="318"/>
                </a:cubicBezTo>
                <a:cubicBezTo>
                  <a:pt x="420" y="317"/>
                  <a:pt x="418" y="317"/>
                  <a:pt x="417" y="316"/>
                </a:cubicBezTo>
                <a:cubicBezTo>
                  <a:pt x="417" y="315"/>
                  <a:pt x="416" y="315"/>
                  <a:pt x="414" y="314"/>
                </a:cubicBezTo>
                <a:cubicBezTo>
                  <a:pt x="413" y="314"/>
                  <a:pt x="414" y="315"/>
                  <a:pt x="415" y="316"/>
                </a:cubicBezTo>
                <a:cubicBezTo>
                  <a:pt x="416" y="317"/>
                  <a:pt x="417" y="317"/>
                  <a:pt x="419" y="318"/>
                </a:cubicBezTo>
                <a:cubicBezTo>
                  <a:pt x="421" y="319"/>
                  <a:pt x="421" y="320"/>
                  <a:pt x="419" y="320"/>
                </a:cubicBezTo>
                <a:cubicBezTo>
                  <a:pt x="417" y="320"/>
                  <a:pt x="417" y="319"/>
                  <a:pt x="416" y="319"/>
                </a:cubicBezTo>
                <a:cubicBezTo>
                  <a:pt x="408" y="314"/>
                  <a:pt x="399" y="310"/>
                  <a:pt x="391" y="306"/>
                </a:cubicBezTo>
                <a:cubicBezTo>
                  <a:pt x="393" y="306"/>
                  <a:pt x="396" y="307"/>
                  <a:pt x="397" y="308"/>
                </a:cubicBezTo>
                <a:cubicBezTo>
                  <a:pt x="402" y="311"/>
                  <a:pt x="407" y="311"/>
                  <a:pt x="413" y="311"/>
                </a:cubicBezTo>
                <a:cubicBezTo>
                  <a:pt x="413" y="312"/>
                  <a:pt x="412" y="312"/>
                  <a:pt x="413" y="312"/>
                </a:cubicBezTo>
                <a:cubicBezTo>
                  <a:pt x="413" y="313"/>
                  <a:pt x="414" y="313"/>
                  <a:pt x="415" y="313"/>
                </a:cubicBezTo>
                <a:cubicBezTo>
                  <a:pt x="415" y="312"/>
                  <a:pt x="416" y="312"/>
                  <a:pt x="414" y="311"/>
                </a:cubicBezTo>
                <a:cubicBezTo>
                  <a:pt x="413" y="311"/>
                  <a:pt x="420" y="312"/>
                  <a:pt x="416" y="310"/>
                </a:cubicBezTo>
                <a:cubicBezTo>
                  <a:pt x="414" y="309"/>
                  <a:pt x="410" y="309"/>
                  <a:pt x="410" y="309"/>
                </a:cubicBezTo>
                <a:cubicBezTo>
                  <a:pt x="406" y="311"/>
                  <a:pt x="403" y="308"/>
                  <a:pt x="399" y="307"/>
                </a:cubicBezTo>
                <a:cubicBezTo>
                  <a:pt x="398" y="306"/>
                  <a:pt x="396" y="305"/>
                  <a:pt x="395" y="305"/>
                </a:cubicBezTo>
                <a:cubicBezTo>
                  <a:pt x="391" y="302"/>
                  <a:pt x="388" y="303"/>
                  <a:pt x="385" y="303"/>
                </a:cubicBezTo>
                <a:cubicBezTo>
                  <a:pt x="385" y="303"/>
                  <a:pt x="385" y="303"/>
                  <a:pt x="385" y="303"/>
                </a:cubicBezTo>
                <a:cubicBezTo>
                  <a:pt x="384" y="302"/>
                  <a:pt x="384" y="302"/>
                  <a:pt x="384" y="302"/>
                </a:cubicBezTo>
                <a:cubicBezTo>
                  <a:pt x="382" y="301"/>
                  <a:pt x="385" y="301"/>
                  <a:pt x="384" y="299"/>
                </a:cubicBezTo>
                <a:cubicBezTo>
                  <a:pt x="380" y="296"/>
                  <a:pt x="373" y="294"/>
                  <a:pt x="369" y="291"/>
                </a:cubicBezTo>
                <a:cubicBezTo>
                  <a:pt x="367" y="291"/>
                  <a:pt x="366" y="290"/>
                  <a:pt x="365" y="289"/>
                </a:cubicBezTo>
                <a:cubicBezTo>
                  <a:pt x="359" y="288"/>
                  <a:pt x="358" y="286"/>
                  <a:pt x="354" y="284"/>
                </a:cubicBezTo>
                <a:cubicBezTo>
                  <a:pt x="348" y="282"/>
                  <a:pt x="346" y="279"/>
                  <a:pt x="341" y="277"/>
                </a:cubicBezTo>
                <a:cubicBezTo>
                  <a:pt x="338" y="276"/>
                  <a:pt x="335" y="274"/>
                  <a:pt x="333" y="273"/>
                </a:cubicBezTo>
                <a:cubicBezTo>
                  <a:pt x="327" y="270"/>
                  <a:pt x="320" y="267"/>
                  <a:pt x="314" y="264"/>
                </a:cubicBezTo>
                <a:cubicBezTo>
                  <a:pt x="313" y="263"/>
                  <a:pt x="311" y="263"/>
                  <a:pt x="310" y="262"/>
                </a:cubicBezTo>
                <a:cubicBezTo>
                  <a:pt x="311" y="262"/>
                  <a:pt x="312" y="262"/>
                  <a:pt x="313" y="262"/>
                </a:cubicBezTo>
                <a:cubicBezTo>
                  <a:pt x="318" y="265"/>
                  <a:pt x="323" y="267"/>
                  <a:pt x="329" y="269"/>
                </a:cubicBezTo>
                <a:cubicBezTo>
                  <a:pt x="328" y="269"/>
                  <a:pt x="328" y="269"/>
                  <a:pt x="328" y="268"/>
                </a:cubicBezTo>
                <a:cubicBezTo>
                  <a:pt x="328" y="269"/>
                  <a:pt x="329" y="269"/>
                  <a:pt x="329" y="269"/>
                </a:cubicBezTo>
                <a:cubicBezTo>
                  <a:pt x="335" y="272"/>
                  <a:pt x="342" y="275"/>
                  <a:pt x="348" y="279"/>
                </a:cubicBezTo>
                <a:cubicBezTo>
                  <a:pt x="354" y="281"/>
                  <a:pt x="361" y="284"/>
                  <a:pt x="367" y="287"/>
                </a:cubicBezTo>
                <a:cubicBezTo>
                  <a:pt x="377" y="291"/>
                  <a:pt x="387" y="296"/>
                  <a:pt x="396" y="300"/>
                </a:cubicBezTo>
                <a:cubicBezTo>
                  <a:pt x="398" y="301"/>
                  <a:pt x="401" y="303"/>
                  <a:pt x="404" y="304"/>
                </a:cubicBezTo>
                <a:cubicBezTo>
                  <a:pt x="409" y="307"/>
                  <a:pt x="418" y="310"/>
                  <a:pt x="424" y="314"/>
                </a:cubicBezTo>
                <a:cubicBezTo>
                  <a:pt x="425" y="315"/>
                  <a:pt x="429" y="316"/>
                  <a:pt x="432" y="318"/>
                </a:cubicBezTo>
                <a:cubicBezTo>
                  <a:pt x="433" y="317"/>
                  <a:pt x="428" y="315"/>
                  <a:pt x="426" y="314"/>
                </a:cubicBezTo>
                <a:cubicBezTo>
                  <a:pt x="426" y="314"/>
                  <a:pt x="426" y="314"/>
                  <a:pt x="426" y="314"/>
                </a:cubicBezTo>
                <a:cubicBezTo>
                  <a:pt x="428" y="313"/>
                  <a:pt x="429" y="313"/>
                  <a:pt x="436" y="315"/>
                </a:cubicBezTo>
                <a:cubicBezTo>
                  <a:pt x="434" y="314"/>
                  <a:pt x="434" y="312"/>
                  <a:pt x="430" y="311"/>
                </a:cubicBezTo>
                <a:cubicBezTo>
                  <a:pt x="428" y="311"/>
                  <a:pt x="431" y="313"/>
                  <a:pt x="426" y="311"/>
                </a:cubicBezTo>
                <a:cubicBezTo>
                  <a:pt x="422" y="310"/>
                  <a:pt x="423" y="309"/>
                  <a:pt x="420" y="308"/>
                </a:cubicBezTo>
                <a:cubicBezTo>
                  <a:pt x="420" y="307"/>
                  <a:pt x="425" y="307"/>
                  <a:pt x="425" y="307"/>
                </a:cubicBezTo>
                <a:cubicBezTo>
                  <a:pt x="434" y="309"/>
                  <a:pt x="425" y="307"/>
                  <a:pt x="426" y="306"/>
                </a:cubicBezTo>
                <a:cubicBezTo>
                  <a:pt x="425" y="306"/>
                  <a:pt x="426" y="306"/>
                  <a:pt x="427" y="306"/>
                </a:cubicBezTo>
                <a:cubicBezTo>
                  <a:pt x="427" y="306"/>
                  <a:pt x="428" y="306"/>
                  <a:pt x="429" y="306"/>
                </a:cubicBezTo>
                <a:cubicBezTo>
                  <a:pt x="430" y="306"/>
                  <a:pt x="432" y="307"/>
                  <a:pt x="434" y="308"/>
                </a:cubicBezTo>
                <a:cubicBezTo>
                  <a:pt x="436" y="309"/>
                  <a:pt x="438" y="310"/>
                  <a:pt x="440" y="311"/>
                </a:cubicBezTo>
                <a:cubicBezTo>
                  <a:pt x="444" y="314"/>
                  <a:pt x="452" y="317"/>
                  <a:pt x="460" y="320"/>
                </a:cubicBezTo>
                <a:cubicBezTo>
                  <a:pt x="453" y="317"/>
                  <a:pt x="449" y="314"/>
                  <a:pt x="441" y="311"/>
                </a:cubicBezTo>
                <a:cubicBezTo>
                  <a:pt x="439" y="310"/>
                  <a:pt x="437" y="309"/>
                  <a:pt x="434" y="308"/>
                </a:cubicBezTo>
                <a:cubicBezTo>
                  <a:pt x="433" y="307"/>
                  <a:pt x="431" y="306"/>
                  <a:pt x="429" y="305"/>
                </a:cubicBezTo>
                <a:cubicBezTo>
                  <a:pt x="431" y="305"/>
                  <a:pt x="429" y="304"/>
                  <a:pt x="430" y="303"/>
                </a:cubicBezTo>
                <a:cubicBezTo>
                  <a:pt x="434" y="303"/>
                  <a:pt x="436" y="305"/>
                  <a:pt x="438" y="306"/>
                </a:cubicBezTo>
                <a:cubicBezTo>
                  <a:pt x="449" y="312"/>
                  <a:pt x="460" y="317"/>
                  <a:pt x="471" y="323"/>
                </a:cubicBezTo>
                <a:cubicBezTo>
                  <a:pt x="472" y="324"/>
                  <a:pt x="473" y="325"/>
                  <a:pt x="475" y="325"/>
                </a:cubicBezTo>
                <a:cubicBezTo>
                  <a:pt x="476" y="326"/>
                  <a:pt x="479" y="328"/>
                  <a:pt x="482" y="329"/>
                </a:cubicBezTo>
                <a:cubicBezTo>
                  <a:pt x="482" y="329"/>
                  <a:pt x="482" y="329"/>
                  <a:pt x="482" y="329"/>
                </a:cubicBezTo>
                <a:cubicBezTo>
                  <a:pt x="482" y="329"/>
                  <a:pt x="483" y="329"/>
                  <a:pt x="483" y="330"/>
                </a:cubicBezTo>
                <a:cubicBezTo>
                  <a:pt x="485" y="331"/>
                  <a:pt x="487" y="332"/>
                  <a:pt x="490" y="334"/>
                </a:cubicBezTo>
                <a:cubicBezTo>
                  <a:pt x="491" y="335"/>
                  <a:pt x="491" y="336"/>
                  <a:pt x="498" y="339"/>
                </a:cubicBezTo>
                <a:cubicBezTo>
                  <a:pt x="505" y="341"/>
                  <a:pt x="509" y="344"/>
                  <a:pt x="507" y="346"/>
                </a:cubicBezTo>
                <a:cubicBezTo>
                  <a:pt x="507" y="346"/>
                  <a:pt x="505" y="346"/>
                  <a:pt x="506" y="347"/>
                </a:cubicBezTo>
                <a:cubicBezTo>
                  <a:pt x="509" y="348"/>
                  <a:pt x="512" y="348"/>
                  <a:pt x="515" y="349"/>
                </a:cubicBezTo>
                <a:cubicBezTo>
                  <a:pt x="517" y="349"/>
                  <a:pt x="518" y="350"/>
                  <a:pt x="519" y="351"/>
                </a:cubicBezTo>
                <a:cubicBezTo>
                  <a:pt x="519" y="351"/>
                  <a:pt x="520" y="351"/>
                  <a:pt x="520" y="351"/>
                </a:cubicBezTo>
                <a:cubicBezTo>
                  <a:pt x="523" y="353"/>
                  <a:pt x="525" y="354"/>
                  <a:pt x="528" y="356"/>
                </a:cubicBezTo>
                <a:cubicBezTo>
                  <a:pt x="529" y="357"/>
                  <a:pt x="530" y="357"/>
                  <a:pt x="533" y="358"/>
                </a:cubicBezTo>
                <a:cubicBezTo>
                  <a:pt x="533" y="357"/>
                  <a:pt x="531" y="357"/>
                  <a:pt x="529" y="356"/>
                </a:cubicBezTo>
                <a:cubicBezTo>
                  <a:pt x="529" y="356"/>
                  <a:pt x="529" y="355"/>
                  <a:pt x="529" y="355"/>
                </a:cubicBezTo>
                <a:cubicBezTo>
                  <a:pt x="529" y="355"/>
                  <a:pt x="530" y="355"/>
                  <a:pt x="530" y="355"/>
                </a:cubicBezTo>
                <a:cubicBezTo>
                  <a:pt x="531" y="355"/>
                  <a:pt x="531" y="355"/>
                  <a:pt x="531" y="356"/>
                </a:cubicBezTo>
                <a:cubicBezTo>
                  <a:pt x="533" y="357"/>
                  <a:pt x="533" y="357"/>
                  <a:pt x="537" y="359"/>
                </a:cubicBezTo>
                <a:cubicBezTo>
                  <a:pt x="537" y="358"/>
                  <a:pt x="535" y="357"/>
                  <a:pt x="532" y="356"/>
                </a:cubicBezTo>
                <a:cubicBezTo>
                  <a:pt x="531" y="355"/>
                  <a:pt x="530" y="354"/>
                  <a:pt x="528" y="354"/>
                </a:cubicBezTo>
                <a:cubicBezTo>
                  <a:pt x="529" y="353"/>
                  <a:pt x="526" y="352"/>
                  <a:pt x="525" y="351"/>
                </a:cubicBezTo>
                <a:cubicBezTo>
                  <a:pt x="525" y="351"/>
                  <a:pt x="525" y="351"/>
                  <a:pt x="524" y="350"/>
                </a:cubicBezTo>
                <a:cubicBezTo>
                  <a:pt x="521" y="349"/>
                  <a:pt x="520" y="348"/>
                  <a:pt x="517" y="347"/>
                </a:cubicBezTo>
                <a:cubicBezTo>
                  <a:pt x="517" y="346"/>
                  <a:pt x="514" y="345"/>
                  <a:pt x="512" y="344"/>
                </a:cubicBezTo>
                <a:cubicBezTo>
                  <a:pt x="511" y="343"/>
                  <a:pt x="509" y="342"/>
                  <a:pt x="509" y="341"/>
                </a:cubicBezTo>
                <a:cubicBezTo>
                  <a:pt x="509" y="341"/>
                  <a:pt x="509" y="341"/>
                  <a:pt x="509" y="341"/>
                </a:cubicBezTo>
                <a:cubicBezTo>
                  <a:pt x="510" y="341"/>
                  <a:pt x="511" y="341"/>
                  <a:pt x="510" y="341"/>
                </a:cubicBezTo>
                <a:cubicBezTo>
                  <a:pt x="509" y="340"/>
                  <a:pt x="507" y="340"/>
                  <a:pt x="506" y="340"/>
                </a:cubicBezTo>
                <a:cubicBezTo>
                  <a:pt x="500" y="337"/>
                  <a:pt x="501" y="336"/>
                  <a:pt x="496" y="334"/>
                </a:cubicBezTo>
                <a:cubicBezTo>
                  <a:pt x="495" y="333"/>
                  <a:pt x="491" y="331"/>
                  <a:pt x="491" y="330"/>
                </a:cubicBezTo>
                <a:cubicBezTo>
                  <a:pt x="500" y="334"/>
                  <a:pt x="508" y="338"/>
                  <a:pt x="514" y="341"/>
                </a:cubicBezTo>
                <a:cubicBezTo>
                  <a:pt x="514" y="342"/>
                  <a:pt x="514" y="342"/>
                  <a:pt x="516" y="343"/>
                </a:cubicBezTo>
                <a:cubicBezTo>
                  <a:pt x="518" y="344"/>
                  <a:pt x="520" y="345"/>
                  <a:pt x="523" y="346"/>
                </a:cubicBezTo>
                <a:cubicBezTo>
                  <a:pt x="522" y="345"/>
                  <a:pt x="521" y="344"/>
                  <a:pt x="519" y="343"/>
                </a:cubicBezTo>
                <a:cubicBezTo>
                  <a:pt x="518" y="342"/>
                  <a:pt x="517" y="342"/>
                  <a:pt x="516" y="342"/>
                </a:cubicBezTo>
                <a:cubicBezTo>
                  <a:pt x="516" y="341"/>
                  <a:pt x="513" y="340"/>
                  <a:pt x="513" y="339"/>
                </a:cubicBezTo>
                <a:cubicBezTo>
                  <a:pt x="514" y="339"/>
                  <a:pt x="515" y="340"/>
                  <a:pt x="517" y="340"/>
                </a:cubicBezTo>
                <a:cubicBezTo>
                  <a:pt x="519" y="341"/>
                  <a:pt x="517" y="340"/>
                  <a:pt x="517" y="339"/>
                </a:cubicBezTo>
                <a:cubicBezTo>
                  <a:pt x="514" y="338"/>
                  <a:pt x="511" y="337"/>
                  <a:pt x="507" y="336"/>
                </a:cubicBezTo>
                <a:cubicBezTo>
                  <a:pt x="505" y="334"/>
                  <a:pt x="501" y="332"/>
                  <a:pt x="496" y="330"/>
                </a:cubicBezTo>
                <a:cubicBezTo>
                  <a:pt x="492" y="328"/>
                  <a:pt x="499" y="328"/>
                  <a:pt x="499" y="327"/>
                </a:cubicBezTo>
                <a:cubicBezTo>
                  <a:pt x="500" y="327"/>
                  <a:pt x="501" y="327"/>
                  <a:pt x="503" y="328"/>
                </a:cubicBezTo>
                <a:cubicBezTo>
                  <a:pt x="507" y="330"/>
                  <a:pt x="511" y="332"/>
                  <a:pt x="513" y="333"/>
                </a:cubicBezTo>
                <a:cubicBezTo>
                  <a:pt x="511" y="334"/>
                  <a:pt x="509" y="333"/>
                  <a:pt x="507" y="332"/>
                </a:cubicBezTo>
                <a:cubicBezTo>
                  <a:pt x="509" y="333"/>
                  <a:pt x="510" y="335"/>
                  <a:pt x="514" y="335"/>
                </a:cubicBezTo>
                <a:cubicBezTo>
                  <a:pt x="517" y="336"/>
                  <a:pt x="514" y="334"/>
                  <a:pt x="515" y="334"/>
                </a:cubicBezTo>
                <a:cubicBezTo>
                  <a:pt x="520" y="335"/>
                  <a:pt x="520" y="335"/>
                  <a:pt x="518" y="333"/>
                </a:cubicBezTo>
                <a:cubicBezTo>
                  <a:pt x="514" y="331"/>
                  <a:pt x="510" y="329"/>
                  <a:pt x="506" y="327"/>
                </a:cubicBezTo>
                <a:cubicBezTo>
                  <a:pt x="505" y="326"/>
                  <a:pt x="501" y="325"/>
                  <a:pt x="502" y="325"/>
                </a:cubicBezTo>
                <a:cubicBezTo>
                  <a:pt x="506" y="325"/>
                  <a:pt x="502" y="324"/>
                  <a:pt x="503" y="323"/>
                </a:cubicBezTo>
                <a:cubicBezTo>
                  <a:pt x="506" y="324"/>
                  <a:pt x="507" y="325"/>
                  <a:pt x="509" y="325"/>
                </a:cubicBezTo>
                <a:cubicBezTo>
                  <a:pt x="515" y="326"/>
                  <a:pt x="516" y="328"/>
                  <a:pt x="523" y="330"/>
                </a:cubicBezTo>
                <a:cubicBezTo>
                  <a:pt x="522" y="329"/>
                  <a:pt x="517" y="328"/>
                  <a:pt x="517" y="327"/>
                </a:cubicBezTo>
                <a:cubicBezTo>
                  <a:pt x="517" y="325"/>
                  <a:pt x="507" y="323"/>
                  <a:pt x="510" y="321"/>
                </a:cubicBezTo>
                <a:cubicBezTo>
                  <a:pt x="511" y="322"/>
                  <a:pt x="512" y="322"/>
                  <a:pt x="513" y="323"/>
                </a:cubicBezTo>
                <a:cubicBezTo>
                  <a:pt x="513" y="324"/>
                  <a:pt x="521" y="326"/>
                  <a:pt x="524" y="328"/>
                </a:cubicBezTo>
                <a:cubicBezTo>
                  <a:pt x="523" y="327"/>
                  <a:pt x="521" y="325"/>
                  <a:pt x="517" y="324"/>
                </a:cubicBezTo>
                <a:cubicBezTo>
                  <a:pt x="513" y="322"/>
                  <a:pt x="509" y="319"/>
                  <a:pt x="504" y="317"/>
                </a:cubicBezTo>
                <a:cubicBezTo>
                  <a:pt x="509" y="319"/>
                  <a:pt x="513" y="320"/>
                  <a:pt x="518" y="322"/>
                </a:cubicBezTo>
                <a:cubicBezTo>
                  <a:pt x="518" y="323"/>
                  <a:pt x="519" y="323"/>
                  <a:pt x="521" y="325"/>
                </a:cubicBezTo>
                <a:cubicBezTo>
                  <a:pt x="523" y="324"/>
                  <a:pt x="523" y="324"/>
                  <a:pt x="521" y="322"/>
                </a:cubicBezTo>
                <a:cubicBezTo>
                  <a:pt x="521" y="322"/>
                  <a:pt x="520" y="322"/>
                  <a:pt x="520" y="321"/>
                </a:cubicBezTo>
                <a:cubicBezTo>
                  <a:pt x="514" y="316"/>
                  <a:pt x="507" y="311"/>
                  <a:pt x="498" y="305"/>
                </a:cubicBezTo>
                <a:cubicBezTo>
                  <a:pt x="499" y="306"/>
                  <a:pt x="500" y="306"/>
                  <a:pt x="500" y="306"/>
                </a:cubicBezTo>
                <a:cubicBezTo>
                  <a:pt x="508" y="311"/>
                  <a:pt x="517" y="315"/>
                  <a:pt x="525" y="320"/>
                </a:cubicBezTo>
                <a:cubicBezTo>
                  <a:pt x="530" y="323"/>
                  <a:pt x="536" y="326"/>
                  <a:pt x="542" y="329"/>
                </a:cubicBezTo>
                <a:cubicBezTo>
                  <a:pt x="542" y="278"/>
                  <a:pt x="542" y="278"/>
                  <a:pt x="542" y="278"/>
                </a:cubicBezTo>
                <a:cubicBezTo>
                  <a:pt x="542" y="277"/>
                  <a:pt x="541" y="277"/>
                  <a:pt x="541" y="277"/>
                </a:cubicBezTo>
                <a:cubicBezTo>
                  <a:pt x="540" y="276"/>
                  <a:pt x="539" y="275"/>
                  <a:pt x="538" y="275"/>
                </a:cubicBezTo>
                <a:cubicBezTo>
                  <a:pt x="538" y="274"/>
                  <a:pt x="537" y="274"/>
                  <a:pt x="536" y="274"/>
                </a:cubicBezTo>
                <a:cubicBezTo>
                  <a:pt x="538" y="273"/>
                  <a:pt x="540" y="273"/>
                  <a:pt x="542" y="274"/>
                </a:cubicBezTo>
                <a:cubicBezTo>
                  <a:pt x="542" y="256"/>
                  <a:pt x="542" y="256"/>
                  <a:pt x="542" y="256"/>
                </a:cubicBezTo>
                <a:cubicBezTo>
                  <a:pt x="542" y="256"/>
                  <a:pt x="542" y="256"/>
                  <a:pt x="542" y="255"/>
                </a:cubicBezTo>
                <a:cubicBezTo>
                  <a:pt x="541" y="255"/>
                  <a:pt x="541" y="254"/>
                  <a:pt x="541" y="254"/>
                </a:cubicBezTo>
                <a:cubicBezTo>
                  <a:pt x="541" y="254"/>
                  <a:pt x="541" y="254"/>
                  <a:pt x="542" y="254"/>
                </a:cubicBezTo>
                <a:cubicBezTo>
                  <a:pt x="542" y="254"/>
                  <a:pt x="542" y="254"/>
                  <a:pt x="542" y="254"/>
                </a:cubicBezTo>
                <a:cubicBezTo>
                  <a:pt x="542" y="237"/>
                  <a:pt x="542" y="237"/>
                  <a:pt x="542" y="237"/>
                </a:cubicBezTo>
                <a:cubicBezTo>
                  <a:pt x="542" y="237"/>
                  <a:pt x="542" y="237"/>
                  <a:pt x="542" y="236"/>
                </a:cubicBezTo>
                <a:cubicBezTo>
                  <a:pt x="542" y="236"/>
                  <a:pt x="542" y="236"/>
                  <a:pt x="542" y="236"/>
                </a:cubicBezTo>
                <a:cubicBezTo>
                  <a:pt x="542" y="207"/>
                  <a:pt x="542" y="207"/>
                  <a:pt x="542" y="207"/>
                </a:cubicBezTo>
                <a:cubicBezTo>
                  <a:pt x="542" y="207"/>
                  <a:pt x="542" y="207"/>
                  <a:pt x="542" y="207"/>
                </a:cubicBezTo>
                <a:cubicBezTo>
                  <a:pt x="542" y="206"/>
                  <a:pt x="542" y="206"/>
                  <a:pt x="542" y="206"/>
                </a:cubicBezTo>
                <a:cubicBezTo>
                  <a:pt x="542" y="206"/>
                  <a:pt x="542" y="206"/>
                  <a:pt x="542" y="206"/>
                </a:cubicBezTo>
                <a:cubicBezTo>
                  <a:pt x="542" y="193"/>
                  <a:pt x="542" y="193"/>
                  <a:pt x="542" y="193"/>
                </a:cubicBezTo>
                <a:cubicBezTo>
                  <a:pt x="542" y="193"/>
                  <a:pt x="542" y="193"/>
                  <a:pt x="542" y="193"/>
                </a:cubicBezTo>
                <a:cubicBezTo>
                  <a:pt x="542" y="192"/>
                  <a:pt x="542" y="192"/>
                  <a:pt x="542" y="192"/>
                </a:cubicBezTo>
                <a:cubicBezTo>
                  <a:pt x="542" y="192"/>
                  <a:pt x="542" y="192"/>
                  <a:pt x="542" y="192"/>
                </a:cubicBezTo>
                <a:cubicBezTo>
                  <a:pt x="542" y="148"/>
                  <a:pt x="542" y="148"/>
                  <a:pt x="542" y="148"/>
                </a:cubicBezTo>
                <a:cubicBezTo>
                  <a:pt x="540" y="147"/>
                  <a:pt x="538" y="146"/>
                  <a:pt x="537" y="145"/>
                </a:cubicBezTo>
                <a:cubicBezTo>
                  <a:pt x="539" y="146"/>
                  <a:pt x="541" y="146"/>
                  <a:pt x="542" y="147"/>
                </a:cubicBezTo>
                <a:cubicBezTo>
                  <a:pt x="542" y="144"/>
                  <a:pt x="542" y="144"/>
                  <a:pt x="542" y="144"/>
                </a:cubicBezTo>
                <a:cubicBezTo>
                  <a:pt x="542" y="144"/>
                  <a:pt x="542" y="144"/>
                  <a:pt x="542" y="144"/>
                </a:cubicBezTo>
                <a:cubicBezTo>
                  <a:pt x="542" y="144"/>
                  <a:pt x="542" y="144"/>
                  <a:pt x="542" y="14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857375" y="1014880"/>
            <a:ext cx="8380505" cy="400110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Lorem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794000" y="360971"/>
            <a:ext cx="6604000" cy="535531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3200" normalizeH="0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  <a:latin typeface="+mj-lt"/>
              </a:defRPr>
            </a:lvl2pPr>
            <a:lvl3pPr>
              <a:defRPr>
                <a:solidFill>
                  <a:schemeClr val="tx1"/>
                </a:solidFill>
                <a:latin typeface="+mj-lt"/>
              </a:defRPr>
            </a:lvl3pPr>
            <a:lvl4pPr>
              <a:defRPr>
                <a:solidFill>
                  <a:schemeClr val="tx1"/>
                </a:solidFill>
                <a:latin typeface="+mj-lt"/>
              </a:defRPr>
            </a:lvl4pPr>
            <a:lvl5pPr>
              <a:defRPr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- Click to edit Master text styles -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852138-FCC6-44DD-9FFC-1C789392E7AA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206E70-9524-410D-AE9B-78D656EAA1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237880" y="0"/>
            <a:ext cx="571500" cy="55562"/>
          </a:xfrm>
          <a:prstGeom prst="rect">
            <a:avLst/>
          </a:prstGeom>
          <a:solidFill>
            <a:srgbClr val="E25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0880817" y="0"/>
            <a:ext cx="571500" cy="55562"/>
          </a:xfrm>
          <a:prstGeom prst="rect">
            <a:avLst/>
          </a:prstGeom>
          <a:solidFill>
            <a:srgbClr val="78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523754" y="0"/>
            <a:ext cx="571500" cy="55562"/>
          </a:xfrm>
          <a:prstGeom prst="rect">
            <a:avLst/>
          </a:prstGeom>
          <a:solidFill>
            <a:srgbClr val="3B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1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DB47-1F0F-4228-BFFE-62466BDC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8087-A832-4BC2-AB11-265E8EDD8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1473D-BC45-406C-81FD-C1D5FE82B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8CD3-695F-4580-82AB-25C585A549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4D501-98D5-4FA9-B377-3A6E503C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CAE30-1E4D-4837-AEF6-77D49B6F2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3F6E-E48E-4327-9382-DF2DF4C6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0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8153-894A-4ECF-993E-396FBC439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F4973-73BA-410F-8599-29F4C41D4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AAC52-359B-4F86-8898-B8CF1E91D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8CD3-695F-4580-82AB-25C585A549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D6CDE-0088-4EC2-9E7E-095B3A7F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2B9E1-913E-48BB-ADF8-BD8480DF2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3F6E-E48E-4327-9382-DF2DF4C6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4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F79D-FD18-45AE-8692-C8572432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D3E52-3CD2-4AA4-932C-B0FCF9702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BF6BE-657F-46CA-BC2E-0DC1F4B2B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3A1A1-8870-464D-86F7-793E9126E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8CD3-695F-4580-82AB-25C585A549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196A2-F8FE-4476-9211-04A23AD8D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5D301-E635-48ED-B8DF-695EC933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3F6E-E48E-4327-9382-DF2DF4C6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6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DE41-7651-45AC-A677-6369F37B1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59271-9197-45A9-B18D-9BEDC77CB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D1AC2-903E-4DB4-8F02-67F6D9BFE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B4C7F-FCC7-411A-82E3-B8DF60129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35858-F165-417B-AD02-33761395D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13E417-9CF3-4DFB-B23A-0641790A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8CD3-695F-4580-82AB-25C585A549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B005FF-C247-491B-8BD8-D0D37EE47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62D2CB-25CE-4C66-8E39-4CAD8EF6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3F6E-E48E-4327-9382-DF2DF4C6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0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DB63-BF5E-4C37-8196-818DC956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DE7C3-F249-4AEF-825F-9DF27D17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8CD3-695F-4580-82AB-25C585A549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087CF-47B7-4049-A07E-46060B9E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7F935-5047-4EB3-9CBE-B424CDE5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3F6E-E48E-4327-9382-DF2DF4C6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8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C31AC0-F131-4248-9D8E-127BA67D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8CD3-695F-4580-82AB-25C585A549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71878-0593-43C1-BDBA-1E73C575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E6029-6D50-4994-A3B6-04320FB8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3F6E-E48E-4327-9382-DF2DF4C6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5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9F32-85DE-4554-BB03-20248F627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DDFD8-2ABF-4497-A569-C4D41B546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1F871-1ED2-4130-97CF-A0831D302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46660-3308-41B4-BEE2-3B9244A2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8CD3-695F-4580-82AB-25C585A549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9B38F-93E9-426D-B69F-977A8213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3D50E-0DD0-4E4A-95E0-50719A511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3F6E-E48E-4327-9382-DF2DF4C6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5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F843-74A9-48A7-8606-C58D69AA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958199-8262-4B20-A60B-7ED07B20C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1A04C-C8BF-4E93-A5A4-D48756935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4EF35-B2E9-4FDD-9A90-DB954160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8CD3-695F-4580-82AB-25C585A549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7AED2-DE03-4BD0-A0AF-6E27E7B3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4D9EF-D7D2-4953-AA64-7CC873B2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3F6E-E48E-4327-9382-DF2DF4C6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8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DDB51-722D-472B-922B-6FF2C125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14266-84A5-41D4-8898-78492330D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8625E-EBD9-4910-9281-D330B07F6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38CD3-695F-4580-82AB-25C585A549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8B1B9-2F24-479F-B627-4057A3527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3968C-3323-447A-BA1F-4E720AE9A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53F6E-E48E-4327-9382-DF2DF4C6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6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0">
            <a:extLst>
              <a:ext uri="{FF2B5EF4-FFF2-40B4-BE49-F238E27FC236}">
                <a16:creationId xmlns:a16="http://schemas.microsoft.com/office/drawing/2014/main" id="{44D26D30-651A-4C91-9D18-55968507F147}"/>
              </a:ext>
            </a:extLst>
          </p:cNvPr>
          <p:cNvSpPr>
            <a:spLocks/>
          </p:cNvSpPr>
          <p:nvPr/>
        </p:nvSpPr>
        <p:spPr bwMode="auto">
          <a:xfrm>
            <a:off x="0" y="-639708"/>
            <a:ext cx="12192001" cy="8099370"/>
          </a:xfrm>
          <a:custGeom>
            <a:avLst/>
            <a:gdLst>
              <a:gd name="T0" fmla="*/ 471 w 542"/>
              <a:gd name="T1" fmla="*/ 110 h 359"/>
              <a:gd name="T2" fmla="*/ 494 w 542"/>
              <a:gd name="T3" fmla="*/ 124 h 359"/>
              <a:gd name="T4" fmla="*/ 473 w 542"/>
              <a:gd name="T5" fmla="*/ 118 h 359"/>
              <a:gd name="T6" fmla="*/ 352 w 542"/>
              <a:gd name="T7" fmla="*/ 60 h 359"/>
              <a:gd name="T8" fmla="*/ 361 w 542"/>
              <a:gd name="T9" fmla="*/ 68 h 359"/>
              <a:gd name="T10" fmla="*/ 315 w 542"/>
              <a:gd name="T11" fmla="*/ 52 h 359"/>
              <a:gd name="T12" fmla="*/ 341 w 542"/>
              <a:gd name="T13" fmla="*/ 68 h 359"/>
              <a:gd name="T14" fmla="*/ 369 w 542"/>
              <a:gd name="T15" fmla="*/ 86 h 359"/>
              <a:gd name="T16" fmla="*/ 325 w 542"/>
              <a:gd name="T17" fmla="*/ 66 h 359"/>
              <a:gd name="T18" fmla="*/ 304 w 542"/>
              <a:gd name="T19" fmla="*/ 63 h 359"/>
              <a:gd name="T20" fmla="*/ 254 w 542"/>
              <a:gd name="T21" fmla="*/ 49 h 359"/>
              <a:gd name="T22" fmla="*/ 302 w 542"/>
              <a:gd name="T23" fmla="*/ 75 h 359"/>
              <a:gd name="T24" fmla="*/ 245 w 542"/>
              <a:gd name="T25" fmla="*/ 49 h 359"/>
              <a:gd name="T26" fmla="*/ 240 w 542"/>
              <a:gd name="T27" fmla="*/ 54 h 359"/>
              <a:gd name="T28" fmla="*/ 217 w 542"/>
              <a:gd name="T29" fmla="*/ 54 h 359"/>
              <a:gd name="T30" fmla="*/ 215 w 542"/>
              <a:gd name="T31" fmla="*/ 65 h 359"/>
              <a:gd name="T32" fmla="*/ 211 w 542"/>
              <a:gd name="T33" fmla="*/ 69 h 359"/>
              <a:gd name="T34" fmla="*/ 270 w 542"/>
              <a:gd name="T35" fmla="*/ 101 h 359"/>
              <a:gd name="T36" fmla="*/ 242 w 542"/>
              <a:gd name="T37" fmla="*/ 92 h 359"/>
              <a:gd name="T38" fmla="*/ 149 w 542"/>
              <a:gd name="T39" fmla="*/ 52 h 359"/>
              <a:gd name="T40" fmla="*/ 101 w 542"/>
              <a:gd name="T41" fmla="*/ 27 h 359"/>
              <a:gd name="T42" fmla="*/ 123 w 542"/>
              <a:gd name="T43" fmla="*/ 42 h 359"/>
              <a:gd name="T44" fmla="*/ 159 w 542"/>
              <a:gd name="T45" fmla="*/ 62 h 359"/>
              <a:gd name="T46" fmla="*/ 118 w 542"/>
              <a:gd name="T47" fmla="*/ 46 h 359"/>
              <a:gd name="T48" fmla="*/ 108 w 542"/>
              <a:gd name="T49" fmla="*/ 52 h 359"/>
              <a:gd name="T50" fmla="*/ 14 w 542"/>
              <a:gd name="T51" fmla="*/ 2 h 359"/>
              <a:gd name="T52" fmla="*/ 36 w 542"/>
              <a:gd name="T53" fmla="*/ 19 h 359"/>
              <a:gd name="T54" fmla="*/ 35 w 542"/>
              <a:gd name="T55" fmla="*/ 27 h 359"/>
              <a:gd name="T56" fmla="*/ 21 w 542"/>
              <a:gd name="T57" fmla="*/ 35 h 359"/>
              <a:gd name="T58" fmla="*/ 0 w 542"/>
              <a:gd name="T59" fmla="*/ 108 h 359"/>
              <a:gd name="T60" fmla="*/ 3 w 542"/>
              <a:gd name="T61" fmla="*/ 221 h 359"/>
              <a:gd name="T62" fmla="*/ 75 w 542"/>
              <a:gd name="T63" fmla="*/ 257 h 359"/>
              <a:gd name="T64" fmla="*/ 99 w 542"/>
              <a:gd name="T65" fmla="*/ 264 h 359"/>
              <a:gd name="T66" fmla="*/ 28 w 542"/>
              <a:gd name="T67" fmla="*/ 229 h 359"/>
              <a:gd name="T68" fmla="*/ 169 w 542"/>
              <a:gd name="T69" fmla="*/ 290 h 359"/>
              <a:gd name="T70" fmla="*/ 204 w 542"/>
              <a:gd name="T71" fmla="*/ 306 h 359"/>
              <a:gd name="T72" fmla="*/ 218 w 542"/>
              <a:gd name="T73" fmla="*/ 308 h 359"/>
              <a:gd name="T74" fmla="*/ 208 w 542"/>
              <a:gd name="T75" fmla="*/ 294 h 359"/>
              <a:gd name="T76" fmla="*/ 150 w 542"/>
              <a:gd name="T77" fmla="*/ 267 h 359"/>
              <a:gd name="T78" fmla="*/ 226 w 542"/>
              <a:gd name="T79" fmla="*/ 299 h 359"/>
              <a:gd name="T80" fmla="*/ 250 w 542"/>
              <a:gd name="T81" fmla="*/ 305 h 359"/>
              <a:gd name="T82" fmla="*/ 275 w 542"/>
              <a:gd name="T83" fmla="*/ 305 h 359"/>
              <a:gd name="T84" fmla="*/ 242 w 542"/>
              <a:gd name="T85" fmla="*/ 287 h 359"/>
              <a:gd name="T86" fmla="*/ 263 w 542"/>
              <a:gd name="T87" fmla="*/ 294 h 359"/>
              <a:gd name="T88" fmla="*/ 307 w 542"/>
              <a:gd name="T89" fmla="*/ 304 h 359"/>
              <a:gd name="T90" fmla="*/ 317 w 542"/>
              <a:gd name="T91" fmla="*/ 302 h 359"/>
              <a:gd name="T92" fmla="*/ 328 w 542"/>
              <a:gd name="T93" fmla="*/ 298 h 359"/>
              <a:gd name="T94" fmla="*/ 344 w 542"/>
              <a:gd name="T95" fmla="*/ 299 h 359"/>
              <a:gd name="T96" fmla="*/ 277 w 542"/>
              <a:gd name="T97" fmla="*/ 263 h 359"/>
              <a:gd name="T98" fmla="*/ 293 w 542"/>
              <a:gd name="T99" fmla="*/ 267 h 359"/>
              <a:gd name="T100" fmla="*/ 380 w 542"/>
              <a:gd name="T101" fmla="*/ 302 h 359"/>
              <a:gd name="T102" fmla="*/ 448 w 542"/>
              <a:gd name="T103" fmla="*/ 334 h 359"/>
              <a:gd name="T104" fmla="*/ 414 w 542"/>
              <a:gd name="T105" fmla="*/ 314 h 359"/>
              <a:gd name="T106" fmla="*/ 385 w 542"/>
              <a:gd name="T107" fmla="*/ 303 h 359"/>
              <a:gd name="T108" fmla="*/ 396 w 542"/>
              <a:gd name="T109" fmla="*/ 300 h 359"/>
              <a:gd name="T110" fmla="*/ 460 w 542"/>
              <a:gd name="T111" fmla="*/ 320 h 359"/>
              <a:gd name="T112" fmla="*/ 519 w 542"/>
              <a:gd name="T113" fmla="*/ 351 h 359"/>
              <a:gd name="T114" fmla="*/ 509 w 542"/>
              <a:gd name="T115" fmla="*/ 341 h 359"/>
              <a:gd name="T116" fmla="*/ 503 w 542"/>
              <a:gd name="T117" fmla="*/ 328 h 359"/>
              <a:gd name="T118" fmla="*/ 504 w 542"/>
              <a:gd name="T119" fmla="*/ 317 h 359"/>
              <a:gd name="T120" fmla="*/ 541 w 542"/>
              <a:gd name="T121" fmla="*/ 254 h 359"/>
              <a:gd name="T122" fmla="*/ 542 w 542"/>
              <a:gd name="T123" fmla="*/ 14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42" h="359">
                <a:moveTo>
                  <a:pt x="542" y="144"/>
                </a:moveTo>
                <a:cubicBezTo>
                  <a:pt x="542" y="139"/>
                  <a:pt x="542" y="139"/>
                  <a:pt x="542" y="139"/>
                </a:cubicBezTo>
                <a:cubicBezTo>
                  <a:pt x="537" y="139"/>
                  <a:pt x="537" y="139"/>
                  <a:pt x="537" y="139"/>
                </a:cubicBezTo>
                <a:cubicBezTo>
                  <a:pt x="529" y="135"/>
                  <a:pt x="522" y="131"/>
                  <a:pt x="514" y="127"/>
                </a:cubicBezTo>
                <a:cubicBezTo>
                  <a:pt x="500" y="120"/>
                  <a:pt x="485" y="114"/>
                  <a:pt x="472" y="106"/>
                </a:cubicBezTo>
                <a:cubicBezTo>
                  <a:pt x="472" y="106"/>
                  <a:pt x="472" y="106"/>
                  <a:pt x="472" y="106"/>
                </a:cubicBezTo>
                <a:cubicBezTo>
                  <a:pt x="470" y="105"/>
                  <a:pt x="469" y="104"/>
                  <a:pt x="466" y="104"/>
                </a:cubicBezTo>
                <a:cubicBezTo>
                  <a:pt x="464" y="103"/>
                  <a:pt x="463" y="102"/>
                  <a:pt x="461" y="101"/>
                </a:cubicBezTo>
                <a:cubicBezTo>
                  <a:pt x="462" y="102"/>
                  <a:pt x="465" y="104"/>
                  <a:pt x="465" y="104"/>
                </a:cubicBezTo>
                <a:cubicBezTo>
                  <a:pt x="466" y="105"/>
                  <a:pt x="467" y="105"/>
                  <a:pt x="467" y="105"/>
                </a:cubicBezTo>
                <a:cubicBezTo>
                  <a:pt x="468" y="106"/>
                  <a:pt x="470" y="107"/>
                  <a:pt x="470" y="107"/>
                </a:cubicBezTo>
                <a:cubicBezTo>
                  <a:pt x="468" y="107"/>
                  <a:pt x="472" y="108"/>
                  <a:pt x="471" y="109"/>
                </a:cubicBezTo>
                <a:cubicBezTo>
                  <a:pt x="470" y="109"/>
                  <a:pt x="469" y="108"/>
                  <a:pt x="469" y="108"/>
                </a:cubicBezTo>
                <a:cubicBezTo>
                  <a:pt x="469" y="109"/>
                  <a:pt x="471" y="109"/>
                  <a:pt x="472" y="110"/>
                </a:cubicBezTo>
                <a:cubicBezTo>
                  <a:pt x="473" y="110"/>
                  <a:pt x="475" y="111"/>
                  <a:pt x="475" y="112"/>
                </a:cubicBezTo>
                <a:cubicBezTo>
                  <a:pt x="474" y="111"/>
                  <a:pt x="472" y="110"/>
                  <a:pt x="471" y="110"/>
                </a:cubicBezTo>
                <a:cubicBezTo>
                  <a:pt x="471" y="110"/>
                  <a:pt x="470" y="110"/>
                  <a:pt x="470" y="110"/>
                </a:cubicBezTo>
                <a:cubicBezTo>
                  <a:pt x="472" y="111"/>
                  <a:pt x="473" y="111"/>
                  <a:pt x="475" y="112"/>
                </a:cubicBezTo>
                <a:cubicBezTo>
                  <a:pt x="476" y="113"/>
                  <a:pt x="477" y="113"/>
                  <a:pt x="479" y="114"/>
                </a:cubicBezTo>
                <a:cubicBezTo>
                  <a:pt x="479" y="114"/>
                  <a:pt x="479" y="115"/>
                  <a:pt x="478" y="115"/>
                </a:cubicBezTo>
                <a:cubicBezTo>
                  <a:pt x="476" y="114"/>
                  <a:pt x="474" y="112"/>
                  <a:pt x="472" y="111"/>
                </a:cubicBezTo>
                <a:cubicBezTo>
                  <a:pt x="468" y="109"/>
                  <a:pt x="463" y="107"/>
                  <a:pt x="458" y="105"/>
                </a:cubicBezTo>
                <a:cubicBezTo>
                  <a:pt x="458" y="105"/>
                  <a:pt x="457" y="105"/>
                  <a:pt x="457" y="104"/>
                </a:cubicBezTo>
                <a:cubicBezTo>
                  <a:pt x="456" y="104"/>
                  <a:pt x="454" y="103"/>
                  <a:pt x="453" y="102"/>
                </a:cubicBezTo>
                <a:cubicBezTo>
                  <a:pt x="452" y="102"/>
                  <a:pt x="451" y="101"/>
                  <a:pt x="449" y="101"/>
                </a:cubicBezTo>
                <a:cubicBezTo>
                  <a:pt x="447" y="100"/>
                  <a:pt x="446" y="99"/>
                  <a:pt x="443" y="98"/>
                </a:cubicBezTo>
                <a:cubicBezTo>
                  <a:pt x="443" y="99"/>
                  <a:pt x="445" y="100"/>
                  <a:pt x="448" y="101"/>
                </a:cubicBezTo>
                <a:cubicBezTo>
                  <a:pt x="452" y="104"/>
                  <a:pt x="456" y="106"/>
                  <a:pt x="460" y="106"/>
                </a:cubicBezTo>
                <a:cubicBezTo>
                  <a:pt x="465" y="109"/>
                  <a:pt x="469" y="111"/>
                  <a:pt x="474" y="113"/>
                </a:cubicBezTo>
                <a:cubicBezTo>
                  <a:pt x="477" y="115"/>
                  <a:pt x="481" y="116"/>
                  <a:pt x="484" y="118"/>
                </a:cubicBezTo>
                <a:cubicBezTo>
                  <a:pt x="486" y="119"/>
                  <a:pt x="488" y="120"/>
                  <a:pt x="490" y="121"/>
                </a:cubicBezTo>
                <a:cubicBezTo>
                  <a:pt x="491" y="122"/>
                  <a:pt x="493" y="123"/>
                  <a:pt x="494" y="124"/>
                </a:cubicBezTo>
                <a:cubicBezTo>
                  <a:pt x="492" y="123"/>
                  <a:pt x="491" y="122"/>
                  <a:pt x="489" y="121"/>
                </a:cubicBezTo>
                <a:cubicBezTo>
                  <a:pt x="489" y="121"/>
                  <a:pt x="488" y="121"/>
                  <a:pt x="487" y="121"/>
                </a:cubicBezTo>
                <a:cubicBezTo>
                  <a:pt x="487" y="121"/>
                  <a:pt x="487" y="121"/>
                  <a:pt x="487" y="121"/>
                </a:cubicBezTo>
                <a:cubicBezTo>
                  <a:pt x="487" y="121"/>
                  <a:pt x="489" y="122"/>
                  <a:pt x="491" y="123"/>
                </a:cubicBezTo>
                <a:cubicBezTo>
                  <a:pt x="491" y="123"/>
                  <a:pt x="492" y="124"/>
                  <a:pt x="492" y="124"/>
                </a:cubicBezTo>
                <a:cubicBezTo>
                  <a:pt x="494" y="125"/>
                  <a:pt x="495" y="125"/>
                  <a:pt x="496" y="126"/>
                </a:cubicBezTo>
                <a:cubicBezTo>
                  <a:pt x="498" y="126"/>
                  <a:pt x="499" y="127"/>
                  <a:pt x="501" y="127"/>
                </a:cubicBezTo>
                <a:cubicBezTo>
                  <a:pt x="501" y="127"/>
                  <a:pt x="501" y="128"/>
                  <a:pt x="501" y="128"/>
                </a:cubicBezTo>
                <a:cubicBezTo>
                  <a:pt x="503" y="130"/>
                  <a:pt x="504" y="131"/>
                  <a:pt x="507" y="131"/>
                </a:cubicBezTo>
                <a:cubicBezTo>
                  <a:pt x="510" y="132"/>
                  <a:pt x="511" y="133"/>
                  <a:pt x="514" y="134"/>
                </a:cubicBezTo>
                <a:cubicBezTo>
                  <a:pt x="514" y="135"/>
                  <a:pt x="513" y="135"/>
                  <a:pt x="510" y="135"/>
                </a:cubicBezTo>
                <a:cubicBezTo>
                  <a:pt x="512" y="136"/>
                  <a:pt x="514" y="136"/>
                  <a:pt x="515" y="137"/>
                </a:cubicBezTo>
                <a:cubicBezTo>
                  <a:pt x="515" y="137"/>
                  <a:pt x="515" y="137"/>
                  <a:pt x="515" y="137"/>
                </a:cubicBezTo>
                <a:cubicBezTo>
                  <a:pt x="505" y="133"/>
                  <a:pt x="494" y="128"/>
                  <a:pt x="485" y="123"/>
                </a:cubicBezTo>
                <a:cubicBezTo>
                  <a:pt x="484" y="123"/>
                  <a:pt x="483" y="123"/>
                  <a:pt x="482" y="122"/>
                </a:cubicBezTo>
                <a:cubicBezTo>
                  <a:pt x="479" y="121"/>
                  <a:pt x="476" y="119"/>
                  <a:pt x="473" y="118"/>
                </a:cubicBezTo>
                <a:cubicBezTo>
                  <a:pt x="472" y="117"/>
                  <a:pt x="471" y="117"/>
                  <a:pt x="471" y="117"/>
                </a:cubicBezTo>
                <a:cubicBezTo>
                  <a:pt x="470" y="117"/>
                  <a:pt x="469" y="117"/>
                  <a:pt x="468" y="117"/>
                </a:cubicBezTo>
                <a:cubicBezTo>
                  <a:pt x="455" y="110"/>
                  <a:pt x="444" y="104"/>
                  <a:pt x="430" y="97"/>
                </a:cubicBezTo>
                <a:cubicBezTo>
                  <a:pt x="430" y="96"/>
                  <a:pt x="428" y="95"/>
                  <a:pt x="426" y="94"/>
                </a:cubicBezTo>
                <a:cubicBezTo>
                  <a:pt x="425" y="94"/>
                  <a:pt x="425" y="93"/>
                  <a:pt x="421" y="92"/>
                </a:cubicBezTo>
                <a:cubicBezTo>
                  <a:pt x="421" y="92"/>
                  <a:pt x="418" y="92"/>
                  <a:pt x="417" y="91"/>
                </a:cubicBezTo>
                <a:cubicBezTo>
                  <a:pt x="412" y="89"/>
                  <a:pt x="409" y="87"/>
                  <a:pt x="403" y="84"/>
                </a:cubicBezTo>
                <a:cubicBezTo>
                  <a:pt x="405" y="86"/>
                  <a:pt x="409" y="87"/>
                  <a:pt x="409" y="89"/>
                </a:cubicBezTo>
                <a:cubicBezTo>
                  <a:pt x="399" y="84"/>
                  <a:pt x="390" y="80"/>
                  <a:pt x="382" y="76"/>
                </a:cubicBezTo>
                <a:cubicBezTo>
                  <a:pt x="380" y="74"/>
                  <a:pt x="378" y="73"/>
                  <a:pt x="374" y="72"/>
                </a:cubicBezTo>
                <a:cubicBezTo>
                  <a:pt x="374" y="72"/>
                  <a:pt x="373" y="71"/>
                  <a:pt x="373" y="71"/>
                </a:cubicBezTo>
                <a:cubicBezTo>
                  <a:pt x="371" y="69"/>
                  <a:pt x="366" y="68"/>
                  <a:pt x="364" y="66"/>
                </a:cubicBezTo>
                <a:cubicBezTo>
                  <a:pt x="363" y="66"/>
                  <a:pt x="363" y="66"/>
                  <a:pt x="363" y="66"/>
                </a:cubicBezTo>
                <a:cubicBezTo>
                  <a:pt x="363" y="66"/>
                  <a:pt x="363" y="66"/>
                  <a:pt x="363" y="66"/>
                </a:cubicBezTo>
                <a:cubicBezTo>
                  <a:pt x="363" y="66"/>
                  <a:pt x="363" y="66"/>
                  <a:pt x="364" y="66"/>
                </a:cubicBezTo>
                <a:cubicBezTo>
                  <a:pt x="361" y="64"/>
                  <a:pt x="356" y="62"/>
                  <a:pt x="352" y="60"/>
                </a:cubicBezTo>
                <a:cubicBezTo>
                  <a:pt x="347" y="57"/>
                  <a:pt x="342" y="54"/>
                  <a:pt x="340" y="52"/>
                </a:cubicBezTo>
                <a:cubicBezTo>
                  <a:pt x="339" y="52"/>
                  <a:pt x="338" y="51"/>
                  <a:pt x="338" y="51"/>
                </a:cubicBezTo>
                <a:cubicBezTo>
                  <a:pt x="334" y="49"/>
                  <a:pt x="328" y="46"/>
                  <a:pt x="324" y="44"/>
                </a:cubicBezTo>
                <a:cubicBezTo>
                  <a:pt x="323" y="43"/>
                  <a:pt x="321" y="42"/>
                  <a:pt x="318" y="42"/>
                </a:cubicBezTo>
                <a:cubicBezTo>
                  <a:pt x="317" y="41"/>
                  <a:pt x="316" y="41"/>
                  <a:pt x="314" y="40"/>
                </a:cubicBezTo>
                <a:cubicBezTo>
                  <a:pt x="314" y="40"/>
                  <a:pt x="313" y="40"/>
                  <a:pt x="313" y="40"/>
                </a:cubicBezTo>
                <a:cubicBezTo>
                  <a:pt x="313" y="40"/>
                  <a:pt x="313" y="40"/>
                  <a:pt x="313" y="40"/>
                </a:cubicBezTo>
                <a:cubicBezTo>
                  <a:pt x="316" y="42"/>
                  <a:pt x="321" y="45"/>
                  <a:pt x="326" y="47"/>
                </a:cubicBezTo>
                <a:cubicBezTo>
                  <a:pt x="328" y="48"/>
                  <a:pt x="331" y="49"/>
                  <a:pt x="331" y="50"/>
                </a:cubicBezTo>
                <a:cubicBezTo>
                  <a:pt x="338" y="52"/>
                  <a:pt x="333" y="53"/>
                  <a:pt x="338" y="54"/>
                </a:cubicBezTo>
                <a:cubicBezTo>
                  <a:pt x="338" y="54"/>
                  <a:pt x="338" y="54"/>
                  <a:pt x="338" y="54"/>
                </a:cubicBezTo>
                <a:cubicBezTo>
                  <a:pt x="339" y="55"/>
                  <a:pt x="339" y="56"/>
                  <a:pt x="342" y="57"/>
                </a:cubicBezTo>
                <a:cubicBezTo>
                  <a:pt x="345" y="59"/>
                  <a:pt x="349" y="60"/>
                  <a:pt x="351" y="62"/>
                </a:cubicBezTo>
                <a:cubicBezTo>
                  <a:pt x="353" y="63"/>
                  <a:pt x="354" y="63"/>
                  <a:pt x="356" y="63"/>
                </a:cubicBezTo>
                <a:cubicBezTo>
                  <a:pt x="356" y="64"/>
                  <a:pt x="354" y="64"/>
                  <a:pt x="357" y="65"/>
                </a:cubicBezTo>
                <a:cubicBezTo>
                  <a:pt x="357" y="66"/>
                  <a:pt x="361" y="67"/>
                  <a:pt x="361" y="68"/>
                </a:cubicBezTo>
                <a:cubicBezTo>
                  <a:pt x="361" y="68"/>
                  <a:pt x="360" y="68"/>
                  <a:pt x="360" y="68"/>
                </a:cubicBezTo>
                <a:cubicBezTo>
                  <a:pt x="358" y="67"/>
                  <a:pt x="359" y="68"/>
                  <a:pt x="359" y="69"/>
                </a:cubicBezTo>
                <a:cubicBezTo>
                  <a:pt x="355" y="68"/>
                  <a:pt x="352" y="66"/>
                  <a:pt x="352" y="66"/>
                </a:cubicBezTo>
                <a:cubicBezTo>
                  <a:pt x="352" y="64"/>
                  <a:pt x="350" y="63"/>
                  <a:pt x="346" y="62"/>
                </a:cubicBezTo>
                <a:cubicBezTo>
                  <a:pt x="344" y="62"/>
                  <a:pt x="342" y="61"/>
                  <a:pt x="341" y="60"/>
                </a:cubicBezTo>
                <a:cubicBezTo>
                  <a:pt x="340" y="59"/>
                  <a:pt x="338" y="58"/>
                  <a:pt x="336" y="58"/>
                </a:cubicBezTo>
                <a:cubicBezTo>
                  <a:pt x="336" y="58"/>
                  <a:pt x="336" y="58"/>
                  <a:pt x="335" y="58"/>
                </a:cubicBezTo>
                <a:cubicBezTo>
                  <a:pt x="332" y="56"/>
                  <a:pt x="328" y="54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2" y="51"/>
                  <a:pt x="319" y="50"/>
                  <a:pt x="317" y="49"/>
                </a:cubicBezTo>
                <a:cubicBezTo>
                  <a:pt x="313" y="48"/>
                  <a:pt x="310" y="46"/>
                  <a:pt x="306" y="44"/>
                </a:cubicBezTo>
                <a:cubicBezTo>
                  <a:pt x="307" y="46"/>
                  <a:pt x="317" y="49"/>
                  <a:pt x="315" y="51"/>
                </a:cubicBezTo>
                <a:cubicBezTo>
                  <a:pt x="314" y="50"/>
                  <a:pt x="314" y="51"/>
                  <a:pt x="314" y="52"/>
                </a:cubicBezTo>
                <a:cubicBezTo>
                  <a:pt x="314" y="52"/>
                  <a:pt x="314" y="52"/>
                  <a:pt x="315" y="52"/>
                </a:cubicBezTo>
                <a:cubicBezTo>
                  <a:pt x="317" y="53"/>
                  <a:pt x="319" y="53"/>
                  <a:pt x="322" y="54"/>
                </a:cubicBezTo>
                <a:cubicBezTo>
                  <a:pt x="322" y="55"/>
                  <a:pt x="323" y="55"/>
                  <a:pt x="324" y="55"/>
                </a:cubicBezTo>
                <a:cubicBezTo>
                  <a:pt x="325" y="56"/>
                  <a:pt x="326" y="56"/>
                  <a:pt x="326" y="57"/>
                </a:cubicBezTo>
                <a:cubicBezTo>
                  <a:pt x="332" y="59"/>
                  <a:pt x="336" y="62"/>
                  <a:pt x="340" y="65"/>
                </a:cubicBezTo>
                <a:cubicBezTo>
                  <a:pt x="338" y="65"/>
                  <a:pt x="336" y="63"/>
                  <a:pt x="334" y="63"/>
                </a:cubicBezTo>
                <a:cubicBezTo>
                  <a:pt x="334" y="64"/>
                  <a:pt x="338" y="65"/>
                  <a:pt x="339" y="66"/>
                </a:cubicBezTo>
                <a:cubicBezTo>
                  <a:pt x="339" y="66"/>
                  <a:pt x="339" y="66"/>
                  <a:pt x="338" y="66"/>
                </a:cubicBezTo>
                <a:cubicBezTo>
                  <a:pt x="338" y="66"/>
                  <a:pt x="338" y="66"/>
                  <a:pt x="338" y="66"/>
                </a:cubicBezTo>
                <a:cubicBezTo>
                  <a:pt x="338" y="66"/>
                  <a:pt x="338" y="67"/>
                  <a:pt x="337" y="66"/>
                </a:cubicBezTo>
                <a:cubicBezTo>
                  <a:pt x="334" y="65"/>
                  <a:pt x="333" y="65"/>
                  <a:pt x="332" y="65"/>
                </a:cubicBezTo>
                <a:cubicBezTo>
                  <a:pt x="331" y="65"/>
                  <a:pt x="333" y="66"/>
                  <a:pt x="334" y="67"/>
                </a:cubicBezTo>
                <a:cubicBezTo>
                  <a:pt x="337" y="68"/>
                  <a:pt x="340" y="69"/>
                  <a:pt x="341" y="70"/>
                </a:cubicBezTo>
                <a:cubicBezTo>
                  <a:pt x="343" y="72"/>
                  <a:pt x="345" y="72"/>
                  <a:pt x="347" y="72"/>
                </a:cubicBezTo>
                <a:cubicBezTo>
                  <a:pt x="349" y="73"/>
                  <a:pt x="351" y="74"/>
                  <a:pt x="355" y="76"/>
                </a:cubicBezTo>
                <a:cubicBezTo>
                  <a:pt x="353" y="74"/>
                  <a:pt x="351" y="73"/>
                  <a:pt x="347" y="72"/>
                </a:cubicBezTo>
                <a:cubicBezTo>
                  <a:pt x="345" y="71"/>
                  <a:pt x="343" y="70"/>
                  <a:pt x="341" y="68"/>
                </a:cubicBezTo>
                <a:cubicBezTo>
                  <a:pt x="339" y="68"/>
                  <a:pt x="339" y="67"/>
                  <a:pt x="341" y="67"/>
                </a:cubicBezTo>
                <a:cubicBezTo>
                  <a:pt x="343" y="68"/>
                  <a:pt x="346" y="69"/>
                  <a:pt x="347" y="68"/>
                </a:cubicBezTo>
                <a:cubicBezTo>
                  <a:pt x="347" y="69"/>
                  <a:pt x="348" y="69"/>
                  <a:pt x="349" y="69"/>
                </a:cubicBezTo>
                <a:cubicBezTo>
                  <a:pt x="349" y="70"/>
                  <a:pt x="351" y="71"/>
                  <a:pt x="353" y="72"/>
                </a:cubicBezTo>
                <a:cubicBezTo>
                  <a:pt x="359" y="75"/>
                  <a:pt x="364" y="78"/>
                  <a:pt x="370" y="81"/>
                </a:cubicBezTo>
                <a:cubicBezTo>
                  <a:pt x="373" y="83"/>
                  <a:pt x="375" y="84"/>
                  <a:pt x="380" y="86"/>
                </a:cubicBezTo>
                <a:cubicBezTo>
                  <a:pt x="382" y="88"/>
                  <a:pt x="388" y="90"/>
                  <a:pt x="390" y="92"/>
                </a:cubicBezTo>
                <a:cubicBezTo>
                  <a:pt x="391" y="93"/>
                  <a:pt x="393" y="94"/>
                  <a:pt x="394" y="95"/>
                </a:cubicBezTo>
                <a:cubicBezTo>
                  <a:pt x="395" y="96"/>
                  <a:pt x="396" y="96"/>
                  <a:pt x="396" y="97"/>
                </a:cubicBezTo>
                <a:cubicBezTo>
                  <a:pt x="397" y="97"/>
                  <a:pt x="397" y="98"/>
                  <a:pt x="398" y="98"/>
                </a:cubicBezTo>
                <a:cubicBezTo>
                  <a:pt x="396" y="97"/>
                  <a:pt x="394" y="96"/>
                  <a:pt x="392" y="95"/>
                </a:cubicBezTo>
                <a:cubicBezTo>
                  <a:pt x="390" y="95"/>
                  <a:pt x="390" y="94"/>
                  <a:pt x="388" y="94"/>
                </a:cubicBezTo>
                <a:cubicBezTo>
                  <a:pt x="387" y="93"/>
                  <a:pt x="385" y="92"/>
                  <a:pt x="384" y="92"/>
                </a:cubicBezTo>
                <a:cubicBezTo>
                  <a:pt x="384" y="92"/>
                  <a:pt x="384" y="93"/>
                  <a:pt x="383" y="93"/>
                </a:cubicBezTo>
                <a:cubicBezTo>
                  <a:pt x="380" y="91"/>
                  <a:pt x="378" y="90"/>
                  <a:pt x="374" y="88"/>
                </a:cubicBezTo>
                <a:cubicBezTo>
                  <a:pt x="372" y="87"/>
                  <a:pt x="370" y="87"/>
                  <a:pt x="369" y="86"/>
                </a:cubicBezTo>
                <a:cubicBezTo>
                  <a:pt x="369" y="86"/>
                  <a:pt x="370" y="85"/>
                  <a:pt x="369" y="85"/>
                </a:cubicBezTo>
                <a:cubicBezTo>
                  <a:pt x="367" y="84"/>
                  <a:pt x="367" y="85"/>
                  <a:pt x="367" y="85"/>
                </a:cubicBezTo>
                <a:cubicBezTo>
                  <a:pt x="365" y="84"/>
                  <a:pt x="364" y="83"/>
                  <a:pt x="362" y="83"/>
                </a:cubicBezTo>
                <a:cubicBezTo>
                  <a:pt x="362" y="83"/>
                  <a:pt x="362" y="83"/>
                  <a:pt x="362" y="83"/>
                </a:cubicBezTo>
                <a:cubicBezTo>
                  <a:pt x="356" y="78"/>
                  <a:pt x="346" y="74"/>
                  <a:pt x="338" y="70"/>
                </a:cubicBezTo>
                <a:cubicBezTo>
                  <a:pt x="334" y="67"/>
                  <a:pt x="330" y="65"/>
                  <a:pt x="326" y="63"/>
                </a:cubicBezTo>
                <a:cubicBezTo>
                  <a:pt x="324" y="61"/>
                  <a:pt x="321" y="60"/>
                  <a:pt x="318" y="59"/>
                </a:cubicBezTo>
                <a:cubicBezTo>
                  <a:pt x="317" y="58"/>
                  <a:pt x="317" y="57"/>
                  <a:pt x="314" y="57"/>
                </a:cubicBezTo>
                <a:cubicBezTo>
                  <a:pt x="309" y="56"/>
                  <a:pt x="312" y="57"/>
                  <a:pt x="312" y="58"/>
                </a:cubicBezTo>
                <a:cubicBezTo>
                  <a:pt x="311" y="57"/>
                  <a:pt x="310" y="57"/>
                  <a:pt x="308" y="56"/>
                </a:cubicBezTo>
                <a:cubicBezTo>
                  <a:pt x="310" y="58"/>
                  <a:pt x="313" y="60"/>
                  <a:pt x="316" y="61"/>
                </a:cubicBezTo>
                <a:cubicBezTo>
                  <a:pt x="315" y="61"/>
                  <a:pt x="314" y="62"/>
                  <a:pt x="316" y="62"/>
                </a:cubicBezTo>
                <a:cubicBezTo>
                  <a:pt x="319" y="64"/>
                  <a:pt x="321" y="65"/>
                  <a:pt x="325" y="66"/>
                </a:cubicBezTo>
                <a:cubicBezTo>
                  <a:pt x="325" y="66"/>
                  <a:pt x="325" y="66"/>
                  <a:pt x="325" y="67"/>
                </a:cubicBezTo>
                <a:cubicBezTo>
                  <a:pt x="325" y="67"/>
                  <a:pt x="325" y="67"/>
                  <a:pt x="325" y="67"/>
                </a:cubicBezTo>
                <a:cubicBezTo>
                  <a:pt x="325" y="67"/>
                  <a:pt x="325" y="66"/>
                  <a:pt x="325" y="66"/>
                </a:cubicBezTo>
                <a:cubicBezTo>
                  <a:pt x="325" y="67"/>
                  <a:pt x="322" y="67"/>
                  <a:pt x="327" y="68"/>
                </a:cubicBezTo>
                <a:cubicBezTo>
                  <a:pt x="328" y="69"/>
                  <a:pt x="330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3" y="67"/>
                  <a:pt x="319" y="65"/>
                  <a:pt x="312" y="62"/>
                </a:cubicBezTo>
                <a:cubicBezTo>
                  <a:pt x="311" y="62"/>
                  <a:pt x="310" y="61"/>
                  <a:pt x="309" y="60"/>
                </a:cubicBezTo>
                <a:cubicBezTo>
                  <a:pt x="306" y="60"/>
                  <a:pt x="310" y="62"/>
                  <a:pt x="310" y="62"/>
                </a:cubicBezTo>
                <a:cubicBezTo>
                  <a:pt x="309" y="62"/>
                  <a:pt x="308" y="62"/>
                  <a:pt x="307" y="62"/>
                </a:cubicBezTo>
                <a:cubicBezTo>
                  <a:pt x="303" y="61"/>
                  <a:pt x="301" y="59"/>
                  <a:pt x="298" y="58"/>
                </a:cubicBezTo>
                <a:cubicBezTo>
                  <a:pt x="296" y="57"/>
                  <a:pt x="294" y="55"/>
                  <a:pt x="292" y="55"/>
                </a:cubicBezTo>
                <a:cubicBezTo>
                  <a:pt x="289" y="55"/>
                  <a:pt x="295" y="57"/>
                  <a:pt x="296" y="58"/>
                </a:cubicBezTo>
                <a:cubicBezTo>
                  <a:pt x="296" y="58"/>
                  <a:pt x="296" y="58"/>
                  <a:pt x="296" y="58"/>
                </a:cubicBezTo>
                <a:cubicBezTo>
                  <a:pt x="296" y="58"/>
                  <a:pt x="296" y="58"/>
                  <a:pt x="296" y="58"/>
                </a:cubicBezTo>
                <a:cubicBezTo>
                  <a:pt x="295" y="58"/>
                  <a:pt x="295" y="58"/>
                  <a:pt x="294" y="58"/>
                </a:cubicBezTo>
                <a:cubicBezTo>
                  <a:pt x="297" y="60"/>
                  <a:pt x="302" y="61"/>
                  <a:pt x="304" y="63"/>
                </a:cubicBezTo>
                <a:cubicBezTo>
                  <a:pt x="305" y="63"/>
                  <a:pt x="305" y="64"/>
                  <a:pt x="306" y="64"/>
                </a:cubicBezTo>
                <a:cubicBezTo>
                  <a:pt x="306" y="64"/>
                  <a:pt x="305" y="64"/>
                  <a:pt x="304" y="64"/>
                </a:cubicBezTo>
                <a:cubicBezTo>
                  <a:pt x="304" y="65"/>
                  <a:pt x="304" y="65"/>
                  <a:pt x="305" y="66"/>
                </a:cubicBezTo>
                <a:cubicBezTo>
                  <a:pt x="311" y="69"/>
                  <a:pt x="311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3" y="69"/>
                  <a:pt x="303" y="67"/>
                  <a:pt x="300" y="67"/>
                </a:cubicBezTo>
                <a:cubicBezTo>
                  <a:pt x="298" y="68"/>
                  <a:pt x="301" y="69"/>
                  <a:pt x="302" y="69"/>
                </a:cubicBezTo>
                <a:cubicBezTo>
                  <a:pt x="303" y="70"/>
                  <a:pt x="303" y="71"/>
                  <a:pt x="301" y="70"/>
                </a:cubicBezTo>
                <a:cubicBezTo>
                  <a:pt x="295" y="68"/>
                  <a:pt x="289" y="67"/>
                  <a:pt x="284" y="64"/>
                </a:cubicBezTo>
                <a:cubicBezTo>
                  <a:pt x="284" y="64"/>
                  <a:pt x="283" y="63"/>
                  <a:pt x="284" y="63"/>
                </a:cubicBezTo>
                <a:cubicBezTo>
                  <a:pt x="284" y="63"/>
                  <a:pt x="286" y="64"/>
                  <a:pt x="287" y="64"/>
                </a:cubicBezTo>
                <a:cubicBezTo>
                  <a:pt x="282" y="61"/>
                  <a:pt x="272" y="58"/>
                  <a:pt x="267" y="55"/>
                </a:cubicBezTo>
                <a:cubicBezTo>
                  <a:pt x="265" y="54"/>
                  <a:pt x="262" y="52"/>
                  <a:pt x="258" y="50"/>
                </a:cubicBezTo>
                <a:cubicBezTo>
                  <a:pt x="257" y="50"/>
                  <a:pt x="256" y="49"/>
                  <a:pt x="254" y="49"/>
                </a:cubicBezTo>
                <a:cubicBezTo>
                  <a:pt x="252" y="49"/>
                  <a:pt x="253" y="50"/>
                  <a:pt x="255" y="50"/>
                </a:cubicBezTo>
                <a:cubicBezTo>
                  <a:pt x="259" y="52"/>
                  <a:pt x="255" y="52"/>
                  <a:pt x="255" y="52"/>
                </a:cubicBezTo>
                <a:cubicBezTo>
                  <a:pt x="254" y="52"/>
                  <a:pt x="253" y="52"/>
                  <a:pt x="253" y="52"/>
                </a:cubicBezTo>
                <a:cubicBezTo>
                  <a:pt x="255" y="53"/>
                  <a:pt x="255" y="54"/>
                  <a:pt x="260" y="55"/>
                </a:cubicBezTo>
                <a:cubicBezTo>
                  <a:pt x="261" y="54"/>
                  <a:pt x="259" y="53"/>
                  <a:pt x="259" y="53"/>
                </a:cubicBezTo>
                <a:cubicBezTo>
                  <a:pt x="262" y="54"/>
                  <a:pt x="262" y="55"/>
                  <a:pt x="264" y="55"/>
                </a:cubicBezTo>
                <a:cubicBezTo>
                  <a:pt x="269" y="57"/>
                  <a:pt x="269" y="59"/>
                  <a:pt x="274" y="61"/>
                </a:cubicBezTo>
                <a:cubicBezTo>
                  <a:pt x="276" y="62"/>
                  <a:pt x="278" y="63"/>
                  <a:pt x="280" y="64"/>
                </a:cubicBezTo>
                <a:cubicBezTo>
                  <a:pt x="280" y="64"/>
                  <a:pt x="279" y="65"/>
                  <a:pt x="280" y="66"/>
                </a:cubicBezTo>
                <a:cubicBezTo>
                  <a:pt x="282" y="67"/>
                  <a:pt x="284" y="68"/>
                  <a:pt x="286" y="69"/>
                </a:cubicBezTo>
                <a:cubicBezTo>
                  <a:pt x="286" y="69"/>
                  <a:pt x="287" y="69"/>
                  <a:pt x="287" y="69"/>
                </a:cubicBezTo>
                <a:cubicBezTo>
                  <a:pt x="285" y="68"/>
                  <a:pt x="283" y="67"/>
                  <a:pt x="281" y="66"/>
                </a:cubicBezTo>
                <a:cubicBezTo>
                  <a:pt x="286" y="66"/>
                  <a:pt x="287" y="68"/>
                  <a:pt x="290" y="69"/>
                </a:cubicBezTo>
                <a:cubicBezTo>
                  <a:pt x="291" y="71"/>
                  <a:pt x="297" y="73"/>
                  <a:pt x="300" y="74"/>
                </a:cubicBezTo>
                <a:cubicBezTo>
                  <a:pt x="300" y="75"/>
                  <a:pt x="301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6" y="77"/>
                  <a:pt x="308" y="79"/>
                  <a:pt x="313" y="80"/>
                </a:cubicBezTo>
                <a:cubicBezTo>
                  <a:pt x="313" y="80"/>
                  <a:pt x="313" y="80"/>
                  <a:pt x="313" y="80"/>
                </a:cubicBezTo>
                <a:cubicBezTo>
                  <a:pt x="313" y="80"/>
                  <a:pt x="313" y="80"/>
                  <a:pt x="313" y="80"/>
                </a:cubicBezTo>
                <a:cubicBezTo>
                  <a:pt x="314" y="81"/>
                  <a:pt x="316" y="82"/>
                  <a:pt x="318" y="83"/>
                </a:cubicBezTo>
                <a:cubicBezTo>
                  <a:pt x="319" y="84"/>
                  <a:pt x="322" y="85"/>
                  <a:pt x="325" y="86"/>
                </a:cubicBezTo>
                <a:cubicBezTo>
                  <a:pt x="327" y="87"/>
                  <a:pt x="328" y="88"/>
                  <a:pt x="330" y="89"/>
                </a:cubicBezTo>
                <a:cubicBezTo>
                  <a:pt x="330" y="89"/>
                  <a:pt x="330" y="90"/>
                  <a:pt x="330" y="90"/>
                </a:cubicBezTo>
                <a:cubicBezTo>
                  <a:pt x="332" y="91"/>
                  <a:pt x="335" y="92"/>
                  <a:pt x="334" y="93"/>
                </a:cubicBezTo>
                <a:cubicBezTo>
                  <a:pt x="328" y="90"/>
                  <a:pt x="324" y="88"/>
                  <a:pt x="317" y="85"/>
                </a:cubicBezTo>
                <a:cubicBezTo>
                  <a:pt x="306" y="80"/>
                  <a:pt x="296" y="74"/>
                  <a:pt x="285" y="69"/>
                </a:cubicBezTo>
                <a:cubicBezTo>
                  <a:pt x="284" y="68"/>
                  <a:pt x="282" y="68"/>
                  <a:pt x="281" y="67"/>
                </a:cubicBezTo>
                <a:cubicBezTo>
                  <a:pt x="280" y="67"/>
                  <a:pt x="280" y="67"/>
                  <a:pt x="279" y="66"/>
                </a:cubicBezTo>
                <a:cubicBezTo>
                  <a:pt x="273" y="64"/>
                  <a:pt x="268" y="61"/>
                  <a:pt x="262" y="58"/>
                </a:cubicBezTo>
                <a:cubicBezTo>
                  <a:pt x="256" y="55"/>
                  <a:pt x="249" y="52"/>
                  <a:pt x="245" y="49"/>
                </a:cubicBezTo>
                <a:cubicBezTo>
                  <a:pt x="244" y="48"/>
                  <a:pt x="241" y="47"/>
                  <a:pt x="239" y="45"/>
                </a:cubicBezTo>
                <a:cubicBezTo>
                  <a:pt x="240" y="46"/>
                  <a:pt x="241" y="46"/>
                  <a:pt x="242" y="46"/>
                </a:cubicBezTo>
                <a:cubicBezTo>
                  <a:pt x="242" y="45"/>
                  <a:pt x="240" y="45"/>
                  <a:pt x="238" y="44"/>
                </a:cubicBezTo>
                <a:cubicBezTo>
                  <a:pt x="237" y="44"/>
                  <a:pt x="238" y="45"/>
                  <a:pt x="238" y="45"/>
                </a:cubicBezTo>
                <a:cubicBezTo>
                  <a:pt x="237" y="45"/>
                  <a:pt x="236" y="44"/>
                  <a:pt x="233" y="44"/>
                </a:cubicBezTo>
                <a:cubicBezTo>
                  <a:pt x="238" y="46"/>
                  <a:pt x="239" y="47"/>
                  <a:pt x="243" y="49"/>
                </a:cubicBezTo>
                <a:cubicBezTo>
                  <a:pt x="245" y="50"/>
                  <a:pt x="246" y="51"/>
                  <a:pt x="248" y="52"/>
                </a:cubicBezTo>
                <a:cubicBezTo>
                  <a:pt x="252" y="55"/>
                  <a:pt x="258" y="58"/>
                  <a:pt x="262" y="60"/>
                </a:cubicBezTo>
                <a:cubicBezTo>
                  <a:pt x="261" y="60"/>
                  <a:pt x="262" y="61"/>
                  <a:pt x="262" y="61"/>
                </a:cubicBezTo>
                <a:cubicBezTo>
                  <a:pt x="263" y="62"/>
                  <a:pt x="263" y="63"/>
                  <a:pt x="262" y="63"/>
                </a:cubicBezTo>
                <a:cubicBezTo>
                  <a:pt x="260" y="63"/>
                  <a:pt x="258" y="62"/>
                  <a:pt x="257" y="61"/>
                </a:cubicBezTo>
                <a:cubicBezTo>
                  <a:pt x="254" y="60"/>
                  <a:pt x="250" y="59"/>
                  <a:pt x="246" y="57"/>
                </a:cubicBezTo>
                <a:cubicBezTo>
                  <a:pt x="242" y="56"/>
                  <a:pt x="240" y="56"/>
                  <a:pt x="238" y="57"/>
                </a:cubicBezTo>
                <a:cubicBezTo>
                  <a:pt x="238" y="57"/>
                  <a:pt x="236" y="57"/>
                  <a:pt x="235" y="56"/>
                </a:cubicBezTo>
                <a:cubicBezTo>
                  <a:pt x="234" y="55"/>
                  <a:pt x="234" y="55"/>
                  <a:pt x="236" y="55"/>
                </a:cubicBezTo>
                <a:cubicBezTo>
                  <a:pt x="239" y="56"/>
                  <a:pt x="238" y="54"/>
                  <a:pt x="240" y="54"/>
                </a:cubicBezTo>
                <a:cubicBezTo>
                  <a:pt x="236" y="53"/>
                  <a:pt x="232" y="52"/>
                  <a:pt x="228" y="50"/>
                </a:cubicBezTo>
                <a:cubicBezTo>
                  <a:pt x="229" y="52"/>
                  <a:pt x="230" y="52"/>
                  <a:pt x="230" y="53"/>
                </a:cubicBezTo>
                <a:cubicBezTo>
                  <a:pt x="228" y="53"/>
                  <a:pt x="223" y="51"/>
                  <a:pt x="224" y="53"/>
                </a:cubicBezTo>
                <a:cubicBezTo>
                  <a:pt x="225" y="55"/>
                  <a:pt x="225" y="55"/>
                  <a:pt x="221" y="55"/>
                </a:cubicBezTo>
                <a:cubicBezTo>
                  <a:pt x="225" y="57"/>
                  <a:pt x="228" y="58"/>
                  <a:pt x="232" y="59"/>
                </a:cubicBezTo>
                <a:cubicBezTo>
                  <a:pt x="232" y="59"/>
                  <a:pt x="233" y="59"/>
                  <a:pt x="233" y="59"/>
                </a:cubicBezTo>
                <a:cubicBezTo>
                  <a:pt x="233" y="59"/>
                  <a:pt x="233" y="60"/>
                  <a:pt x="232" y="60"/>
                </a:cubicBezTo>
                <a:cubicBezTo>
                  <a:pt x="230" y="60"/>
                  <a:pt x="232" y="60"/>
                  <a:pt x="233" y="61"/>
                </a:cubicBezTo>
                <a:cubicBezTo>
                  <a:pt x="234" y="61"/>
                  <a:pt x="234" y="61"/>
                  <a:pt x="234" y="61"/>
                </a:cubicBezTo>
                <a:cubicBezTo>
                  <a:pt x="234" y="61"/>
                  <a:pt x="234" y="62"/>
                  <a:pt x="236" y="62"/>
                </a:cubicBezTo>
                <a:cubicBezTo>
                  <a:pt x="238" y="63"/>
                  <a:pt x="238" y="64"/>
                  <a:pt x="236" y="64"/>
                </a:cubicBezTo>
                <a:cubicBezTo>
                  <a:pt x="235" y="64"/>
                  <a:pt x="238" y="65"/>
                  <a:pt x="238" y="65"/>
                </a:cubicBezTo>
                <a:cubicBezTo>
                  <a:pt x="236" y="65"/>
                  <a:pt x="235" y="64"/>
                  <a:pt x="234" y="63"/>
                </a:cubicBezTo>
                <a:cubicBezTo>
                  <a:pt x="232" y="62"/>
                  <a:pt x="228" y="60"/>
                  <a:pt x="225" y="58"/>
                </a:cubicBezTo>
                <a:cubicBezTo>
                  <a:pt x="224" y="58"/>
                  <a:pt x="222" y="57"/>
                  <a:pt x="220" y="56"/>
                </a:cubicBezTo>
                <a:cubicBezTo>
                  <a:pt x="219" y="55"/>
                  <a:pt x="218" y="55"/>
                  <a:pt x="217" y="54"/>
                </a:cubicBezTo>
                <a:cubicBezTo>
                  <a:pt x="216" y="54"/>
                  <a:pt x="215" y="53"/>
                  <a:pt x="215" y="53"/>
                </a:cubicBezTo>
                <a:cubicBezTo>
                  <a:pt x="215" y="53"/>
                  <a:pt x="214" y="52"/>
                  <a:pt x="213" y="52"/>
                </a:cubicBezTo>
                <a:cubicBezTo>
                  <a:pt x="212" y="53"/>
                  <a:pt x="211" y="52"/>
                  <a:pt x="210" y="52"/>
                </a:cubicBezTo>
                <a:cubicBezTo>
                  <a:pt x="210" y="52"/>
                  <a:pt x="211" y="52"/>
                  <a:pt x="212" y="53"/>
                </a:cubicBezTo>
                <a:cubicBezTo>
                  <a:pt x="213" y="53"/>
                  <a:pt x="214" y="54"/>
                  <a:pt x="216" y="54"/>
                </a:cubicBezTo>
                <a:cubicBezTo>
                  <a:pt x="221" y="57"/>
                  <a:pt x="225" y="60"/>
                  <a:pt x="233" y="63"/>
                </a:cubicBezTo>
                <a:cubicBezTo>
                  <a:pt x="237" y="67"/>
                  <a:pt x="244" y="70"/>
                  <a:pt x="250" y="73"/>
                </a:cubicBezTo>
                <a:cubicBezTo>
                  <a:pt x="253" y="74"/>
                  <a:pt x="255" y="76"/>
                  <a:pt x="258" y="77"/>
                </a:cubicBezTo>
                <a:cubicBezTo>
                  <a:pt x="259" y="79"/>
                  <a:pt x="263" y="80"/>
                  <a:pt x="266" y="82"/>
                </a:cubicBezTo>
                <a:cubicBezTo>
                  <a:pt x="262" y="81"/>
                  <a:pt x="258" y="81"/>
                  <a:pt x="253" y="79"/>
                </a:cubicBezTo>
                <a:cubicBezTo>
                  <a:pt x="248" y="77"/>
                  <a:pt x="243" y="75"/>
                  <a:pt x="239" y="73"/>
                </a:cubicBezTo>
                <a:cubicBezTo>
                  <a:pt x="233" y="69"/>
                  <a:pt x="228" y="66"/>
                  <a:pt x="220" y="63"/>
                </a:cubicBezTo>
                <a:cubicBezTo>
                  <a:pt x="217" y="61"/>
                  <a:pt x="212" y="60"/>
                  <a:pt x="208" y="59"/>
                </a:cubicBezTo>
                <a:cubicBezTo>
                  <a:pt x="207" y="60"/>
                  <a:pt x="211" y="62"/>
                  <a:pt x="214" y="63"/>
                </a:cubicBezTo>
                <a:cubicBezTo>
                  <a:pt x="216" y="63"/>
                  <a:pt x="219" y="64"/>
                  <a:pt x="219" y="65"/>
                </a:cubicBezTo>
                <a:cubicBezTo>
                  <a:pt x="219" y="65"/>
                  <a:pt x="217" y="65"/>
                  <a:pt x="215" y="65"/>
                </a:cubicBezTo>
                <a:cubicBezTo>
                  <a:pt x="214" y="65"/>
                  <a:pt x="212" y="64"/>
                  <a:pt x="211" y="65"/>
                </a:cubicBezTo>
                <a:cubicBezTo>
                  <a:pt x="211" y="64"/>
                  <a:pt x="210" y="64"/>
                  <a:pt x="209" y="63"/>
                </a:cubicBezTo>
                <a:cubicBezTo>
                  <a:pt x="209" y="63"/>
                  <a:pt x="209" y="63"/>
                  <a:pt x="209" y="62"/>
                </a:cubicBezTo>
                <a:cubicBezTo>
                  <a:pt x="209" y="62"/>
                  <a:pt x="209" y="62"/>
                  <a:pt x="209" y="62"/>
                </a:cubicBezTo>
                <a:cubicBezTo>
                  <a:pt x="210" y="63"/>
                  <a:pt x="212" y="64"/>
                  <a:pt x="212" y="63"/>
                </a:cubicBezTo>
                <a:cubicBezTo>
                  <a:pt x="212" y="63"/>
                  <a:pt x="212" y="62"/>
                  <a:pt x="208" y="61"/>
                </a:cubicBezTo>
                <a:cubicBezTo>
                  <a:pt x="208" y="61"/>
                  <a:pt x="207" y="61"/>
                  <a:pt x="207" y="61"/>
                </a:cubicBezTo>
                <a:cubicBezTo>
                  <a:pt x="205" y="60"/>
                  <a:pt x="203" y="59"/>
                  <a:pt x="201" y="58"/>
                </a:cubicBezTo>
                <a:cubicBezTo>
                  <a:pt x="201" y="58"/>
                  <a:pt x="200" y="58"/>
                  <a:pt x="200" y="58"/>
                </a:cubicBezTo>
                <a:cubicBezTo>
                  <a:pt x="202" y="59"/>
                  <a:pt x="204" y="60"/>
                  <a:pt x="206" y="61"/>
                </a:cubicBezTo>
                <a:cubicBezTo>
                  <a:pt x="207" y="62"/>
                  <a:pt x="207" y="62"/>
                  <a:pt x="205" y="62"/>
                </a:cubicBezTo>
                <a:cubicBezTo>
                  <a:pt x="203" y="62"/>
                  <a:pt x="202" y="62"/>
                  <a:pt x="201" y="62"/>
                </a:cubicBezTo>
                <a:cubicBezTo>
                  <a:pt x="200" y="61"/>
                  <a:pt x="199" y="60"/>
                  <a:pt x="195" y="59"/>
                </a:cubicBezTo>
                <a:cubicBezTo>
                  <a:pt x="196" y="60"/>
                  <a:pt x="197" y="61"/>
                  <a:pt x="198" y="62"/>
                </a:cubicBezTo>
                <a:cubicBezTo>
                  <a:pt x="199" y="64"/>
                  <a:pt x="203" y="65"/>
                  <a:pt x="207" y="67"/>
                </a:cubicBezTo>
                <a:cubicBezTo>
                  <a:pt x="208" y="68"/>
                  <a:pt x="209" y="68"/>
                  <a:pt x="211" y="69"/>
                </a:cubicBezTo>
                <a:cubicBezTo>
                  <a:pt x="211" y="69"/>
                  <a:pt x="211" y="69"/>
                  <a:pt x="212" y="70"/>
                </a:cubicBezTo>
                <a:cubicBezTo>
                  <a:pt x="212" y="70"/>
                  <a:pt x="213" y="71"/>
                  <a:pt x="215" y="71"/>
                </a:cubicBezTo>
                <a:cubicBezTo>
                  <a:pt x="216" y="72"/>
                  <a:pt x="217" y="72"/>
                  <a:pt x="217" y="72"/>
                </a:cubicBezTo>
                <a:cubicBezTo>
                  <a:pt x="215" y="73"/>
                  <a:pt x="219" y="74"/>
                  <a:pt x="218" y="75"/>
                </a:cubicBezTo>
                <a:cubicBezTo>
                  <a:pt x="217" y="74"/>
                  <a:pt x="213" y="73"/>
                  <a:pt x="213" y="74"/>
                </a:cubicBezTo>
                <a:cubicBezTo>
                  <a:pt x="212" y="74"/>
                  <a:pt x="214" y="75"/>
                  <a:pt x="216" y="76"/>
                </a:cubicBezTo>
                <a:cubicBezTo>
                  <a:pt x="218" y="77"/>
                  <a:pt x="219" y="77"/>
                  <a:pt x="220" y="78"/>
                </a:cubicBezTo>
                <a:cubicBezTo>
                  <a:pt x="221" y="80"/>
                  <a:pt x="224" y="82"/>
                  <a:pt x="231" y="83"/>
                </a:cubicBezTo>
                <a:cubicBezTo>
                  <a:pt x="232" y="85"/>
                  <a:pt x="238" y="87"/>
                  <a:pt x="241" y="88"/>
                </a:cubicBezTo>
                <a:cubicBezTo>
                  <a:pt x="246" y="91"/>
                  <a:pt x="252" y="94"/>
                  <a:pt x="258" y="97"/>
                </a:cubicBezTo>
                <a:cubicBezTo>
                  <a:pt x="259" y="98"/>
                  <a:pt x="261" y="99"/>
                  <a:pt x="266" y="101"/>
                </a:cubicBezTo>
                <a:cubicBezTo>
                  <a:pt x="264" y="99"/>
                  <a:pt x="261" y="98"/>
                  <a:pt x="259" y="97"/>
                </a:cubicBezTo>
                <a:cubicBezTo>
                  <a:pt x="257" y="96"/>
                  <a:pt x="256" y="95"/>
                  <a:pt x="254" y="94"/>
                </a:cubicBezTo>
                <a:cubicBezTo>
                  <a:pt x="260" y="96"/>
                  <a:pt x="261" y="98"/>
                  <a:pt x="265" y="99"/>
                </a:cubicBezTo>
                <a:cubicBezTo>
                  <a:pt x="267" y="100"/>
                  <a:pt x="269" y="101"/>
                  <a:pt x="270" y="101"/>
                </a:cubicBezTo>
                <a:cubicBezTo>
                  <a:pt x="270" y="101"/>
                  <a:pt x="270" y="101"/>
                  <a:pt x="270" y="101"/>
                </a:cubicBezTo>
                <a:cubicBezTo>
                  <a:pt x="270" y="102"/>
                  <a:pt x="270" y="102"/>
                  <a:pt x="272" y="103"/>
                </a:cubicBezTo>
                <a:cubicBezTo>
                  <a:pt x="274" y="104"/>
                  <a:pt x="274" y="103"/>
                  <a:pt x="274" y="103"/>
                </a:cubicBezTo>
                <a:cubicBezTo>
                  <a:pt x="277" y="104"/>
                  <a:pt x="280" y="105"/>
                  <a:pt x="282" y="107"/>
                </a:cubicBezTo>
                <a:cubicBezTo>
                  <a:pt x="282" y="107"/>
                  <a:pt x="281" y="107"/>
                  <a:pt x="280" y="106"/>
                </a:cubicBezTo>
                <a:cubicBezTo>
                  <a:pt x="279" y="106"/>
                  <a:pt x="278" y="105"/>
                  <a:pt x="277" y="106"/>
                </a:cubicBezTo>
                <a:cubicBezTo>
                  <a:pt x="273" y="105"/>
                  <a:pt x="270" y="104"/>
                  <a:pt x="269" y="102"/>
                </a:cubicBezTo>
                <a:cubicBezTo>
                  <a:pt x="268" y="102"/>
                  <a:pt x="267" y="101"/>
                  <a:pt x="266" y="101"/>
                </a:cubicBezTo>
                <a:cubicBezTo>
                  <a:pt x="265" y="101"/>
                  <a:pt x="266" y="102"/>
                  <a:pt x="267" y="102"/>
                </a:cubicBezTo>
                <a:cubicBezTo>
                  <a:pt x="266" y="102"/>
                  <a:pt x="265" y="102"/>
                  <a:pt x="265" y="102"/>
                </a:cubicBezTo>
                <a:cubicBezTo>
                  <a:pt x="264" y="102"/>
                  <a:pt x="263" y="101"/>
                  <a:pt x="262" y="101"/>
                </a:cubicBezTo>
                <a:cubicBezTo>
                  <a:pt x="257" y="99"/>
                  <a:pt x="253" y="96"/>
                  <a:pt x="248" y="94"/>
                </a:cubicBezTo>
                <a:cubicBezTo>
                  <a:pt x="248" y="94"/>
                  <a:pt x="248" y="94"/>
                  <a:pt x="248" y="95"/>
                </a:cubicBezTo>
                <a:cubicBezTo>
                  <a:pt x="248" y="95"/>
                  <a:pt x="249" y="95"/>
                  <a:pt x="249" y="95"/>
                </a:cubicBezTo>
                <a:cubicBezTo>
                  <a:pt x="249" y="95"/>
                  <a:pt x="249" y="95"/>
                  <a:pt x="249" y="95"/>
                </a:cubicBezTo>
                <a:cubicBezTo>
                  <a:pt x="249" y="95"/>
                  <a:pt x="249" y="95"/>
                  <a:pt x="249" y="95"/>
                </a:cubicBezTo>
                <a:cubicBezTo>
                  <a:pt x="246" y="95"/>
                  <a:pt x="243" y="94"/>
                  <a:pt x="242" y="92"/>
                </a:cubicBezTo>
                <a:cubicBezTo>
                  <a:pt x="241" y="92"/>
                  <a:pt x="239" y="90"/>
                  <a:pt x="236" y="90"/>
                </a:cubicBezTo>
                <a:cubicBezTo>
                  <a:pt x="235" y="90"/>
                  <a:pt x="234" y="90"/>
                  <a:pt x="234" y="90"/>
                </a:cubicBezTo>
                <a:cubicBezTo>
                  <a:pt x="232" y="91"/>
                  <a:pt x="235" y="92"/>
                  <a:pt x="237" y="92"/>
                </a:cubicBezTo>
                <a:cubicBezTo>
                  <a:pt x="244" y="96"/>
                  <a:pt x="253" y="100"/>
                  <a:pt x="260" y="103"/>
                </a:cubicBezTo>
                <a:cubicBezTo>
                  <a:pt x="260" y="103"/>
                  <a:pt x="260" y="103"/>
                  <a:pt x="260" y="103"/>
                </a:cubicBezTo>
                <a:cubicBezTo>
                  <a:pt x="263" y="105"/>
                  <a:pt x="270" y="107"/>
                  <a:pt x="271" y="109"/>
                </a:cubicBezTo>
                <a:cubicBezTo>
                  <a:pt x="261" y="105"/>
                  <a:pt x="252" y="101"/>
                  <a:pt x="243" y="96"/>
                </a:cubicBezTo>
                <a:cubicBezTo>
                  <a:pt x="234" y="91"/>
                  <a:pt x="224" y="87"/>
                  <a:pt x="212" y="82"/>
                </a:cubicBezTo>
                <a:cubicBezTo>
                  <a:pt x="210" y="81"/>
                  <a:pt x="208" y="80"/>
                  <a:pt x="206" y="79"/>
                </a:cubicBezTo>
                <a:cubicBezTo>
                  <a:pt x="202" y="76"/>
                  <a:pt x="195" y="73"/>
                  <a:pt x="190" y="70"/>
                </a:cubicBezTo>
                <a:cubicBezTo>
                  <a:pt x="189" y="70"/>
                  <a:pt x="193" y="71"/>
                  <a:pt x="193" y="72"/>
                </a:cubicBezTo>
                <a:cubicBezTo>
                  <a:pt x="188" y="71"/>
                  <a:pt x="184" y="69"/>
                  <a:pt x="181" y="67"/>
                </a:cubicBezTo>
                <a:cubicBezTo>
                  <a:pt x="179" y="65"/>
                  <a:pt x="177" y="64"/>
                  <a:pt x="171" y="63"/>
                </a:cubicBezTo>
                <a:cubicBezTo>
                  <a:pt x="166" y="62"/>
                  <a:pt x="165" y="60"/>
                  <a:pt x="162" y="59"/>
                </a:cubicBezTo>
                <a:cubicBezTo>
                  <a:pt x="162" y="59"/>
                  <a:pt x="162" y="59"/>
                  <a:pt x="162" y="59"/>
                </a:cubicBezTo>
                <a:cubicBezTo>
                  <a:pt x="157" y="57"/>
                  <a:pt x="153" y="54"/>
                  <a:pt x="149" y="52"/>
                </a:cubicBezTo>
                <a:cubicBezTo>
                  <a:pt x="152" y="53"/>
                  <a:pt x="153" y="54"/>
                  <a:pt x="155" y="55"/>
                </a:cubicBezTo>
                <a:cubicBezTo>
                  <a:pt x="156" y="55"/>
                  <a:pt x="158" y="56"/>
                  <a:pt x="161" y="57"/>
                </a:cubicBezTo>
                <a:cubicBezTo>
                  <a:pt x="160" y="56"/>
                  <a:pt x="159" y="55"/>
                  <a:pt x="156" y="55"/>
                </a:cubicBezTo>
                <a:cubicBezTo>
                  <a:pt x="153" y="53"/>
                  <a:pt x="151" y="52"/>
                  <a:pt x="148" y="50"/>
                </a:cubicBezTo>
                <a:cubicBezTo>
                  <a:pt x="146" y="49"/>
                  <a:pt x="145" y="49"/>
                  <a:pt x="143" y="48"/>
                </a:cubicBezTo>
                <a:cubicBezTo>
                  <a:pt x="143" y="48"/>
                  <a:pt x="142" y="48"/>
                  <a:pt x="142" y="48"/>
                </a:cubicBezTo>
                <a:cubicBezTo>
                  <a:pt x="144" y="49"/>
                  <a:pt x="145" y="49"/>
                  <a:pt x="146" y="50"/>
                </a:cubicBezTo>
                <a:cubicBezTo>
                  <a:pt x="146" y="50"/>
                  <a:pt x="145" y="50"/>
                  <a:pt x="145" y="50"/>
                </a:cubicBezTo>
                <a:cubicBezTo>
                  <a:pt x="140" y="47"/>
                  <a:pt x="132" y="44"/>
                  <a:pt x="129" y="41"/>
                </a:cubicBezTo>
                <a:cubicBezTo>
                  <a:pt x="126" y="40"/>
                  <a:pt x="124" y="39"/>
                  <a:pt x="121" y="38"/>
                </a:cubicBezTo>
                <a:cubicBezTo>
                  <a:pt x="121" y="37"/>
                  <a:pt x="120" y="36"/>
                  <a:pt x="116" y="34"/>
                </a:cubicBezTo>
                <a:cubicBezTo>
                  <a:pt x="113" y="32"/>
                  <a:pt x="106" y="30"/>
                  <a:pt x="100" y="28"/>
                </a:cubicBezTo>
                <a:cubicBezTo>
                  <a:pt x="100" y="28"/>
                  <a:pt x="100" y="28"/>
                  <a:pt x="99" y="28"/>
                </a:cubicBezTo>
                <a:cubicBezTo>
                  <a:pt x="98" y="27"/>
                  <a:pt x="96" y="26"/>
                  <a:pt x="94" y="25"/>
                </a:cubicBezTo>
                <a:cubicBezTo>
                  <a:pt x="92" y="24"/>
                  <a:pt x="94" y="24"/>
                  <a:pt x="96" y="25"/>
                </a:cubicBezTo>
                <a:cubicBezTo>
                  <a:pt x="97" y="25"/>
                  <a:pt x="98" y="26"/>
                  <a:pt x="101" y="27"/>
                </a:cubicBezTo>
                <a:cubicBezTo>
                  <a:pt x="100" y="26"/>
                  <a:pt x="98" y="25"/>
                  <a:pt x="97" y="25"/>
                </a:cubicBezTo>
                <a:cubicBezTo>
                  <a:pt x="96" y="24"/>
                  <a:pt x="95" y="24"/>
                  <a:pt x="94" y="24"/>
                </a:cubicBezTo>
                <a:cubicBezTo>
                  <a:pt x="90" y="21"/>
                  <a:pt x="83" y="17"/>
                  <a:pt x="77" y="14"/>
                </a:cubicBezTo>
                <a:cubicBezTo>
                  <a:pt x="75" y="13"/>
                  <a:pt x="74" y="12"/>
                  <a:pt x="69" y="11"/>
                </a:cubicBezTo>
                <a:cubicBezTo>
                  <a:pt x="70" y="12"/>
                  <a:pt x="73" y="13"/>
                  <a:pt x="76" y="14"/>
                </a:cubicBezTo>
                <a:cubicBezTo>
                  <a:pt x="79" y="16"/>
                  <a:pt x="83" y="18"/>
                  <a:pt x="87" y="20"/>
                </a:cubicBezTo>
                <a:cubicBezTo>
                  <a:pt x="85" y="21"/>
                  <a:pt x="90" y="24"/>
                  <a:pt x="92" y="25"/>
                </a:cubicBezTo>
                <a:cubicBezTo>
                  <a:pt x="93" y="27"/>
                  <a:pt x="96" y="28"/>
                  <a:pt x="98" y="29"/>
                </a:cubicBezTo>
                <a:cubicBezTo>
                  <a:pt x="98" y="30"/>
                  <a:pt x="101" y="31"/>
                  <a:pt x="103" y="31"/>
                </a:cubicBezTo>
                <a:cubicBezTo>
                  <a:pt x="108" y="33"/>
                  <a:pt x="113" y="35"/>
                  <a:pt x="110" y="36"/>
                </a:cubicBezTo>
                <a:cubicBezTo>
                  <a:pt x="109" y="37"/>
                  <a:pt x="111" y="38"/>
                  <a:pt x="115" y="39"/>
                </a:cubicBezTo>
                <a:cubicBezTo>
                  <a:pt x="117" y="40"/>
                  <a:pt x="119" y="41"/>
                  <a:pt x="121" y="42"/>
                </a:cubicBezTo>
                <a:cubicBezTo>
                  <a:pt x="122" y="42"/>
                  <a:pt x="124" y="43"/>
                  <a:pt x="125" y="44"/>
                </a:cubicBezTo>
                <a:cubicBezTo>
                  <a:pt x="125" y="44"/>
                  <a:pt x="126" y="45"/>
                  <a:pt x="128" y="46"/>
                </a:cubicBezTo>
                <a:cubicBezTo>
                  <a:pt x="129" y="46"/>
                  <a:pt x="128" y="45"/>
                  <a:pt x="127" y="44"/>
                </a:cubicBezTo>
                <a:cubicBezTo>
                  <a:pt x="126" y="43"/>
                  <a:pt x="125" y="42"/>
                  <a:pt x="123" y="42"/>
                </a:cubicBezTo>
                <a:cubicBezTo>
                  <a:pt x="121" y="40"/>
                  <a:pt x="121" y="40"/>
                  <a:pt x="123" y="40"/>
                </a:cubicBezTo>
                <a:cubicBezTo>
                  <a:pt x="125" y="40"/>
                  <a:pt x="125" y="41"/>
                  <a:pt x="126" y="41"/>
                </a:cubicBezTo>
                <a:cubicBezTo>
                  <a:pt x="134" y="46"/>
                  <a:pt x="143" y="50"/>
                  <a:pt x="151" y="55"/>
                </a:cubicBezTo>
                <a:cubicBezTo>
                  <a:pt x="149" y="54"/>
                  <a:pt x="146" y="53"/>
                  <a:pt x="145" y="53"/>
                </a:cubicBezTo>
                <a:cubicBezTo>
                  <a:pt x="140" y="50"/>
                  <a:pt x="135" y="49"/>
                  <a:pt x="129" y="49"/>
                </a:cubicBezTo>
                <a:cubicBezTo>
                  <a:pt x="129" y="49"/>
                  <a:pt x="130" y="48"/>
                  <a:pt x="129" y="48"/>
                </a:cubicBezTo>
                <a:cubicBezTo>
                  <a:pt x="129" y="48"/>
                  <a:pt x="128" y="47"/>
                  <a:pt x="127" y="47"/>
                </a:cubicBezTo>
                <a:cubicBezTo>
                  <a:pt x="127" y="48"/>
                  <a:pt x="126" y="48"/>
                  <a:pt x="128" y="49"/>
                </a:cubicBezTo>
                <a:cubicBezTo>
                  <a:pt x="129" y="50"/>
                  <a:pt x="122" y="48"/>
                  <a:pt x="126" y="50"/>
                </a:cubicBezTo>
                <a:cubicBezTo>
                  <a:pt x="128" y="51"/>
                  <a:pt x="132" y="52"/>
                  <a:pt x="132" y="51"/>
                </a:cubicBezTo>
                <a:cubicBezTo>
                  <a:pt x="136" y="49"/>
                  <a:pt x="139" y="52"/>
                  <a:pt x="143" y="53"/>
                </a:cubicBezTo>
                <a:cubicBezTo>
                  <a:pt x="144" y="54"/>
                  <a:pt x="146" y="55"/>
                  <a:pt x="147" y="56"/>
                </a:cubicBezTo>
                <a:cubicBezTo>
                  <a:pt x="151" y="58"/>
                  <a:pt x="154" y="57"/>
                  <a:pt x="157" y="58"/>
                </a:cubicBezTo>
                <a:cubicBezTo>
                  <a:pt x="157" y="58"/>
                  <a:pt x="157" y="58"/>
                  <a:pt x="157" y="58"/>
                </a:cubicBezTo>
                <a:cubicBezTo>
                  <a:pt x="158" y="58"/>
                  <a:pt x="158" y="58"/>
                  <a:pt x="158" y="58"/>
                </a:cubicBezTo>
                <a:cubicBezTo>
                  <a:pt x="161" y="60"/>
                  <a:pt x="157" y="60"/>
                  <a:pt x="159" y="62"/>
                </a:cubicBezTo>
                <a:cubicBezTo>
                  <a:pt x="162" y="64"/>
                  <a:pt x="169" y="67"/>
                  <a:pt x="173" y="70"/>
                </a:cubicBezTo>
                <a:cubicBezTo>
                  <a:pt x="175" y="70"/>
                  <a:pt x="176" y="71"/>
                  <a:pt x="177" y="72"/>
                </a:cubicBezTo>
                <a:cubicBezTo>
                  <a:pt x="183" y="74"/>
                  <a:pt x="185" y="76"/>
                  <a:pt x="188" y="78"/>
                </a:cubicBezTo>
                <a:cubicBezTo>
                  <a:pt x="194" y="80"/>
                  <a:pt x="196" y="82"/>
                  <a:pt x="202" y="85"/>
                </a:cubicBezTo>
                <a:cubicBezTo>
                  <a:pt x="204" y="86"/>
                  <a:pt x="207" y="87"/>
                  <a:pt x="209" y="89"/>
                </a:cubicBezTo>
                <a:cubicBezTo>
                  <a:pt x="215" y="92"/>
                  <a:pt x="222" y="95"/>
                  <a:pt x="228" y="98"/>
                </a:cubicBezTo>
                <a:cubicBezTo>
                  <a:pt x="229" y="99"/>
                  <a:pt x="231" y="100"/>
                  <a:pt x="232" y="100"/>
                </a:cubicBezTo>
                <a:cubicBezTo>
                  <a:pt x="231" y="100"/>
                  <a:pt x="230" y="100"/>
                  <a:pt x="229" y="100"/>
                </a:cubicBezTo>
                <a:cubicBezTo>
                  <a:pt x="224" y="97"/>
                  <a:pt x="219" y="95"/>
                  <a:pt x="213" y="93"/>
                </a:cubicBezTo>
                <a:cubicBezTo>
                  <a:pt x="214" y="93"/>
                  <a:pt x="214" y="93"/>
                  <a:pt x="214" y="94"/>
                </a:cubicBezTo>
                <a:cubicBezTo>
                  <a:pt x="214" y="93"/>
                  <a:pt x="213" y="93"/>
                  <a:pt x="213" y="93"/>
                </a:cubicBezTo>
                <a:cubicBezTo>
                  <a:pt x="207" y="89"/>
                  <a:pt x="200" y="86"/>
                  <a:pt x="194" y="83"/>
                </a:cubicBezTo>
                <a:cubicBezTo>
                  <a:pt x="188" y="80"/>
                  <a:pt x="181" y="77"/>
                  <a:pt x="175" y="74"/>
                </a:cubicBezTo>
                <a:cubicBezTo>
                  <a:pt x="165" y="70"/>
                  <a:pt x="155" y="65"/>
                  <a:pt x="146" y="60"/>
                </a:cubicBezTo>
                <a:cubicBezTo>
                  <a:pt x="144" y="59"/>
                  <a:pt x="141" y="58"/>
                  <a:pt x="138" y="57"/>
                </a:cubicBezTo>
                <a:cubicBezTo>
                  <a:pt x="133" y="53"/>
                  <a:pt x="124" y="50"/>
                  <a:pt x="118" y="46"/>
                </a:cubicBezTo>
                <a:cubicBezTo>
                  <a:pt x="118" y="45"/>
                  <a:pt x="113" y="44"/>
                  <a:pt x="110" y="42"/>
                </a:cubicBezTo>
                <a:cubicBezTo>
                  <a:pt x="109" y="43"/>
                  <a:pt x="114" y="45"/>
                  <a:pt x="116" y="46"/>
                </a:cubicBezTo>
                <a:cubicBezTo>
                  <a:pt x="116" y="46"/>
                  <a:pt x="116" y="46"/>
                  <a:pt x="116" y="46"/>
                </a:cubicBezTo>
                <a:cubicBezTo>
                  <a:pt x="115" y="47"/>
                  <a:pt x="113" y="47"/>
                  <a:pt x="106" y="45"/>
                </a:cubicBezTo>
                <a:cubicBezTo>
                  <a:pt x="108" y="46"/>
                  <a:pt x="108" y="48"/>
                  <a:pt x="112" y="49"/>
                </a:cubicBezTo>
                <a:cubicBezTo>
                  <a:pt x="114" y="49"/>
                  <a:pt x="111" y="47"/>
                  <a:pt x="116" y="49"/>
                </a:cubicBezTo>
                <a:cubicBezTo>
                  <a:pt x="120" y="50"/>
                  <a:pt x="119" y="51"/>
                  <a:pt x="122" y="52"/>
                </a:cubicBezTo>
                <a:cubicBezTo>
                  <a:pt x="122" y="54"/>
                  <a:pt x="117" y="53"/>
                  <a:pt x="117" y="53"/>
                </a:cubicBezTo>
                <a:cubicBezTo>
                  <a:pt x="108" y="51"/>
                  <a:pt x="117" y="54"/>
                  <a:pt x="116" y="54"/>
                </a:cubicBezTo>
                <a:cubicBezTo>
                  <a:pt x="117" y="54"/>
                  <a:pt x="116" y="54"/>
                  <a:pt x="115" y="55"/>
                </a:cubicBezTo>
                <a:cubicBezTo>
                  <a:pt x="115" y="55"/>
                  <a:pt x="114" y="55"/>
                  <a:pt x="113" y="55"/>
                </a:cubicBezTo>
                <a:cubicBezTo>
                  <a:pt x="112" y="54"/>
                  <a:pt x="110" y="53"/>
                  <a:pt x="108" y="52"/>
                </a:cubicBezTo>
                <a:cubicBezTo>
                  <a:pt x="106" y="51"/>
                  <a:pt x="104" y="50"/>
                  <a:pt x="102" y="49"/>
                </a:cubicBezTo>
                <a:cubicBezTo>
                  <a:pt x="98" y="46"/>
                  <a:pt x="90" y="43"/>
                  <a:pt x="82" y="39"/>
                </a:cubicBezTo>
                <a:cubicBezTo>
                  <a:pt x="89" y="43"/>
                  <a:pt x="93" y="46"/>
                  <a:pt x="101" y="49"/>
                </a:cubicBezTo>
                <a:cubicBezTo>
                  <a:pt x="103" y="50"/>
                  <a:pt x="105" y="51"/>
                  <a:pt x="108" y="52"/>
                </a:cubicBezTo>
                <a:cubicBezTo>
                  <a:pt x="109" y="54"/>
                  <a:pt x="111" y="55"/>
                  <a:pt x="113" y="56"/>
                </a:cubicBezTo>
                <a:cubicBezTo>
                  <a:pt x="111" y="56"/>
                  <a:pt x="113" y="57"/>
                  <a:pt x="112" y="57"/>
                </a:cubicBezTo>
                <a:cubicBezTo>
                  <a:pt x="108" y="57"/>
                  <a:pt x="106" y="56"/>
                  <a:pt x="104" y="55"/>
                </a:cubicBezTo>
                <a:cubicBezTo>
                  <a:pt x="93" y="49"/>
                  <a:pt x="82" y="42"/>
                  <a:pt x="71" y="36"/>
                </a:cubicBezTo>
                <a:cubicBezTo>
                  <a:pt x="70" y="36"/>
                  <a:pt x="69" y="35"/>
                  <a:pt x="67" y="35"/>
                </a:cubicBezTo>
                <a:cubicBezTo>
                  <a:pt x="66" y="33"/>
                  <a:pt x="63" y="32"/>
                  <a:pt x="60" y="31"/>
                </a:cubicBezTo>
                <a:cubicBezTo>
                  <a:pt x="60" y="30"/>
                  <a:pt x="60" y="30"/>
                  <a:pt x="60" y="30"/>
                </a:cubicBezTo>
                <a:cubicBezTo>
                  <a:pt x="60" y="30"/>
                  <a:pt x="59" y="30"/>
                  <a:pt x="59" y="29"/>
                </a:cubicBezTo>
                <a:cubicBezTo>
                  <a:pt x="57" y="28"/>
                  <a:pt x="55" y="27"/>
                  <a:pt x="52" y="25"/>
                </a:cubicBezTo>
                <a:cubicBezTo>
                  <a:pt x="51" y="24"/>
                  <a:pt x="51" y="23"/>
                  <a:pt x="44" y="20"/>
                </a:cubicBezTo>
                <a:cubicBezTo>
                  <a:pt x="37" y="18"/>
                  <a:pt x="34" y="15"/>
                  <a:pt x="35" y="13"/>
                </a:cubicBezTo>
                <a:cubicBezTo>
                  <a:pt x="35" y="12"/>
                  <a:pt x="37" y="12"/>
                  <a:pt x="36" y="11"/>
                </a:cubicBezTo>
                <a:cubicBezTo>
                  <a:pt x="33" y="11"/>
                  <a:pt x="30" y="10"/>
                  <a:pt x="27" y="10"/>
                </a:cubicBezTo>
                <a:cubicBezTo>
                  <a:pt x="25" y="9"/>
                  <a:pt x="24" y="8"/>
                  <a:pt x="23" y="8"/>
                </a:cubicBezTo>
                <a:cubicBezTo>
                  <a:pt x="23" y="7"/>
                  <a:pt x="22" y="7"/>
                  <a:pt x="22" y="7"/>
                </a:cubicBezTo>
                <a:cubicBezTo>
                  <a:pt x="19" y="5"/>
                  <a:pt x="17" y="4"/>
                  <a:pt x="14" y="2"/>
                </a:cubicBezTo>
                <a:cubicBezTo>
                  <a:pt x="13" y="2"/>
                  <a:pt x="12" y="1"/>
                  <a:pt x="9" y="0"/>
                </a:cubicBezTo>
                <a:cubicBezTo>
                  <a:pt x="9" y="1"/>
                  <a:pt x="11" y="2"/>
                  <a:pt x="13" y="2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3"/>
                  <a:pt x="12" y="3"/>
                  <a:pt x="12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9" y="2"/>
                  <a:pt x="9" y="1"/>
                  <a:pt x="5" y="0"/>
                </a:cubicBezTo>
                <a:cubicBezTo>
                  <a:pt x="5" y="0"/>
                  <a:pt x="7" y="1"/>
                  <a:pt x="10" y="3"/>
                </a:cubicBezTo>
                <a:cubicBezTo>
                  <a:pt x="11" y="3"/>
                  <a:pt x="12" y="4"/>
                  <a:pt x="14" y="5"/>
                </a:cubicBezTo>
                <a:cubicBezTo>
                  <a:pt x="13" y="5"/>
                  <a:pt x="16" y="6"/>
                  <a:pt x="17" y="7"/>
                </a:cubicBezTo>
                <a:cubicBezTo>
                  <a:pt x="17" y="7"/>
                  <a:pt x="17" y="8"/>
                  <a:pt x="18" y="8"/>
                </a:cubicBezTo>
                <a:cubicBezTo>
                  <a:pt x="21" y="9"/>
                  <a:pt x="22" y="11"/>
                  <a:pt x="25" y="12"/>
                </a:cubicBezTo>
                <a:cubicBezTo>
                  <a:pt x="25" y="13"/>
                  <a:pt x="28" y="14"/>
                  <a:pt x="30" y="15"/>
                </a:cubicBezTo>
                <a:cubicBezTo>
                  <a:pt x="31" y="16"/>
                  <a:pt x="33" y="17"/>
                  <a:pt x="33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2" y="18"/>
                  <a:pt x="31" y="18"/>
                  <a:pt x="32" y="18"/>
                </a:cubicBezTo>
                <a:cubicBezTo>
                  <a:pt x="33" y="19"/>
                  <a:pt x="35" y="19"/>
                  <a:pt x="36" y="19"/>
                </a:cubicBezTo>
                <a:cubicBezTo>
                  <a:pt x="42" y="22"/>
                  <a:pt x="41" y="23"/>
                  <a:pt x="46" y="26"/>
                </a:cubicBezTo>
                <a:cubicBezTo>
                  <a:pt x="47" y="27"/>
                  <a:pt x="51" y="28"/>
                  <a:pt x="51" y="29"/>
                </a:cubicBezTo>
                <a:cubicBezTo>
                  <a:pt x="42" y="25"/>
                  <a:pt x="34" y="21"/>
                  <a:pt x="28" y="18"/>
                </a:cubicBezTo>
                <a:cubicBezTo>
                  <a:pt x="28" y="17"/>
                  <a:pt x="28" y="17"/>
                  <a:pt x="26" y="16"/>
                </a:cubicBezTo>
                <a:cubicBezTo>
                  <a:pt x="24" y="15"/>
                  <a:pt x="22" y="14"/>
                  <a:pt x="19" y="13"/>
                </a:cubicBezTo>
                <a:cubicBezTo>
                  <a:pt x="20" y="14"/>
                  <a:pt x="21" y="15"/>
                  <a:pt x="23" y="16"/>
                </a:cubicBezTo>
                <a:cubicBezTo>
                  <a:pt x="24" y="16"/>
                  <a:pt x="25" y="17"/>
                  <a:pt x="26" y="17"/>
                </a:cubicBezTo>
                <a:cubicBezTo>
                  <a:pt x="26" y="18"/>
                  <a:pt x="29" y="19"/>
                  <a:pt x="29" y="20"/>
                </a:cubicBezTo>
                <a:cubicBezTo>
                  <a:pt x="28" y="19"/>
                  <a:pt x="27" y="19"/>
                  <a:pt x="25" y="18"/>
                </a:cubicBezTo>
                <a:cubicBezTo>
                  <a:pt x="23" y="18"/>
                  <a:pt x="25" y="19"/>
                  <a:pt x="26" y="20"/>
                </a:cubicBezTo>
                <a:cubicBezTo>
                  <a:pt x="28" y="21"/>
                  <a:pt x="31" y="22"/>
                  <a:pt x="35" y="23"/>
                </a:cubicBezTo>
                <a:cubicBezTo>
                  <a:pt x="37" y="25"/>
                  <a:pt x="41" y="28"/>
                  <a:pt x="46" y="30"/>
                </a:cubicBezTo>
                <a:cubicBezTo>
                  <a:pt x="50" y="32"/>
                  <a:pt x="43" y="31"/>
                  <a:pt x="43" y="33"/>
                </a:cubicBezTo>
                <a:cubicBezTo>
                  <a:pt x="42" y="33"/>
                  <a:pt x="41" y="33"/>
                  <a:pt x="39" y="32"/>
                </a:cubicBezTo>
                <a:cubicBezTo>
                  <a:pt x="35" y="30"/>
                  <a:pt x="31" y="28"/>
                  <a:pt x="29" y="26"/>
                </a:cubicBezTo>
                <a:cubicBezTo>
                  <a:pt x="31" y="25"/>
                  <a:pt x="33" y="27"/>
                  <a:pt x="35" y="27"/>
                </a:cubicBezTo>
                <a:cubicBezTo>
                  <a:pt x="33" y="26"/>
                  <a:pt x="32" y="24"/>
                  <a:pt x="28" y="24"/>
                </a:cubicBezTo>
                <a:cubicBezTo>
                  <a:pt x="25" y="23"/>
                  <a:pt x="28" y="25"/>
                  <a:pt x="27" y="25"/>
                </a:cubicBezTo>
                <a:cubicBezTo>
                  <a:pt x="22" y="24"/>
                  <a:pt x="22" y="25"/>
                  <a:pt x="24" y="26"/>
                </a:cubicBezTo>
                <a:cubicBezTo>
                  <a:pt x="28" y="28"/>
                  <a:pt x="32" y="30"/>
                  <a:pt x="36" y="32"/>
                </a:cubicBezTo>
                <a:cubicBezTo>
                  <a:pt x="37" y="33"/>
                  <a:pt x="41" y="34"/>
                  <a:pt x="40" y="35"/>
                </a:cubicBezTo>
                <a:cubicBezTo>
                  <a:pt x="36" y="34"/>
                  <a:pt x="40" y="36"/>
                  <a:pt x="39" y="36"/>
                </a:cubicBezTo>
                <a:cubicBezTo>
                  <a:pt x="36" y="36"/>
                  <a:pt x="35" y="35"/>
                  <a:pt x="33" y="35"/>
                </a:cubicBezTo>
                <a:cubicBezTo>
                  <a:pt x="27" y="33"/>
                  <a:pt x="26" y="31"/>
                  <a:pt x="19" y="29"/>
                </a:cubicBezTo>
                <a:cubicBezTo>
                  <a:pt x="20" y="30"/>
                  <a:pt x="25" y="31"/>
                  <a:pt x="25" y="32"/>
                </a:cubicBezTo>
                <a:cubicBezTo>
                  <a:pt x="25" y="34"/>
                  <a:pt x="35" y="37"/>
                  <a:pt x="32" y="38"/>
                </a:cubicBezTo>
                <a:cubicBezTo>
                  <a:pt x="31" y="38"/>
                  <a:pt x="30" y="37"/>
                  <a:pt x="29" y="37"/>
                </a:cubicBezTo>
                <a:cubicBezTo>
                  <a:pt x="29" y="35"/>
                  <a:pt x="21" y="33"/>
                  <a:pt x="18" y="31"/>
                </a:cubicBezTo>
                <a:cubicBezTo>
                  <a:pt x="19" y="33"/>
                  <a:pt x="21" y="34"/>
                  <a:pt x="25" y="36"/>
                </a:cubicBezTo>
                <a:cubicBezTo>
                  <a:pt x="29" y="38"/>
                  <a:pt x="34" y="40"/>
                  <a:pt x="38" y="43"/>
                </a:cubicBezTo>
                <a:cubicBezTo>
                  <a:pt x="33" y="41"/>
                  <a:pt x="29" y="40"/>
                  <a:pt x="24" y="38"/>
                </a:cubicBezTo>
                <a:cubicBezTo>
                  <a:pt x="24" y="37"/>
                  <a:pt x="23" y="36"/>
                  <a:pt x="21" y="35"/>
                </a:cubicBezTo>
                <a:cubicBezTo>
                  <a:pt x="19" y="35"/>
                  <a:pt x="19" y="36"/>
                  <a:pt x="21" y="37"/>
                </a:cubicBezTo>
                <a:cubicBezTo>
                  <a:pt x="22" y="38"/>
                  <a:pt x="22" y="38"/>
                  <a:pt x="22" y="38"/>
                </a:cubicBezTo>
                <a:cubicBezTo>
                  <a:pt x="28" y="44"/>
                  <a:pt x="35" y="49"/>
                  <a:pt x="44" y="55"/>
                </a:cubicBezTo>
                <a:cubicBezTo>
                  <a:pt x="43" y="55"/>
                  <a:pt x="43" y="55"/>
                  <a:pt x="42" y="54"/>
                </a:cubicBezTo>
                <a:cubicBezTo>
                  <a:pt x="34" y="50"/>
                  <a:pt x="25" y="45"/>
                  <a:pt x="17" y="40"/>
                </a:cubicBezTo>
                <a:cubicBezTo>
                  <a:pt x="12" y="37"/>
                  <a:pt x="6" y="34"/>
                  <a:pt x="0" y="31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4"/>
                  <a:pt x="1" y="85"/>
                  <a:pt x="1" y="85"/>
                </a:cubicBezTo>
                <a:cubicBezTo>
                  <a:pt x="2" y="86"/>
                  <a:pt x="3" y="86"/>
                  <a:pt x="4" y="87"/>
                </a:cubicBezTo>
                <a:cubicBezTo>
                  <a:pt x="4" y="87"/>
                  <a:pt x="5" y="88"/>
                  <a:pt x="6" y="88"/>
                </a:cubicBezTo>
                <a:cubicBezTo>
                  <a:pt x="4" y="88"/>
                  <a:pt x="2" y="88"/>
                  <a:pt x="0" y="88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07"/>
                  <a:pt x="0" y="107"/>
                  <a:pt x="1" y="107"/>
                </a:cubicBezTo>
                <a:cubicBezTo>
                  <a:pt x="1" y="108"/>
                  <a:pt x="1" y="108"/>
                  <a:pt x="2" y="109"/>
                </a:cubicBezTo>
                <a:cubicBezTo>
                  <a:pt x="1" y="109"/>
                  <a:pt x="1" y="109"/>
                  <a:pt x="0" y="109"/>
                </a:cubicBezTo>
                <a:cubicBezTo>
                  <a:pt x="0" y="109"/>
                  <a:pt x="0" y="109"/>
                  <a:pt x="0" y="108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220"/>
                  <a:pt x="0" y="220"/>
                  <a:pt x="0" y="220"/>
                </a:cubicBezTo>
                <a:cubicBezTo>
                  <a:pt x="1" y="220"/>
                  <a:pt x="2" y="220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2" y="221"/>
                  <a:pt x="1" y="220"/>
                  <a:pt x="0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9"/>
                  <a:pt x="0" y="229"/>
                  <a:pt x="0" y="229"/>
                </a:cubicBezTo>
                <a:cubicBezTo>
                  <a:pt x="13" y="229"/>
                  <a:pt x="13" y="229"/>
                  <a:pt x="13" y="229"/>
                </a:cubicBezTo>
                <a:cubicBezTo>
                  <a:pt x="18" y="231"/>
                  <a:pt x="23" y="234"/>
                  <a:pt x="28" y="236"/>
                </a:cubicBezTo>
                <a:cubicBezTo>
                  <a:pt x="42" y="243"/>
                  <a:pt x="57" y="249"/>
                  <a:pt x="70" y="256"/>
                </a:cubicBezTo>
                <a:cubicBezTo>
                  <a:pt x="70" y="256"/>
                  <a:pt x="70" y="256"/>
                  <a:pt x="70" y="256"/>
                </a:cubicBezTo>
                <a:cubicBezTo>
                  <a:pt x="72" y="257"/>
                  <a:pt x="73" y="258"/>
                  <a:pt x="76" y="258"/>
                </a:cubicBezTo>
                <a:cubicBezTo>
                  <a:pt x="78" y="259"/>
                  <a:pt x="79" y="260"/>
                  <a:pt x="81" y="261"/>
                </a:cubicBezTo>
                <a:cubicBezTo>
                  <a:pt x="80" y="260"/>
                  <a:pt x="77" y="259"/>
                  <a:pt x="77" y="258"/>
                </a:cubicBezTo>
                <a:cubicBezTo>
                  <a:pt x="76" y="258"/>
                  <a:pt x="75" y="257"/>
                  <a:pt x="75" y="257"/>
                </a:cubicBezTo>
                <a:cubicBezTo>
                  <a:pt x="74" y="256"/>
                  <a:pt x="72" y="256"/>
                  <a:pt x="72" y="255"/>
                </a:cubicBezTo>
                <a:cubicBezTo>
                  <a:pt x="74" y="255"/>
                  <a:pt x="70" y="254"/>
                  <a:pt x="71" y="254"/>
                </a:cubicBezTo>
                <a:cubicBezTo>
                  <a:pt x="72" y="254"/>
                  <a:pt x="73" y="254"/>
                  <a:pt x="73" y="254"/>
                </a:cubicBezTo>
                <a:cubicBezTo>
                  <a:pt x="73" y="254"/>
                  <a:pt x="71" y="253"/>
                  <a:pt x="70" y="253"/>
                </a:cubicBezTo>
                <a:cubicBezTo>
                  <a:pt x="69" y="252"/>
                  <a:pt x="67" y="252"/>
                  <a:pt x="67" y="251"/>
                </a:cubicBezTo>
                <a:cubicBezTo>
                  <a:pt x="68" y="252"/>
                  <a:pt x="70" y="252"/>
                  <a:pt x="71" y="253"/>
                </a:cubicBezTo>
                <a:cubicBezTo>
                  <a:pt x="72" y="253"/>
                  <a:pt x="72" y="253"/>
                  <a:pt x="72" y="253"/>
                </a:cubicBezTo>
                <a:cubicBezTo>
                  <a:pt x="70" y="252"/>
                  <a:pt x="69" y="251"/>
                  <a:pt x="67" y="251"/>
                </a:cubicBezTo>
                <a:cubicBezTo>
                  <a:pt x="66" y="250"/>
                  <a:pt x="65" y="249"/>
                  <a:pt x="63" y="249"/>
                </a:cubicBezTo>
                <a:cubicBezTo>
                  <a:pt x="63" y="248"/>
                  <a:pt x="64" y="248"/>
                  <a:pt x="64" y="248"/>
                </a:cubicBezTo>
                <a:cubicBezTo>
                  <a:pt x="66" y="249"/>
                  <a:pt x="68" y="250"/>
                  <a:pt x="70" y="251"/>
                </a:cubicBezTo>
                <a:cubicBezTo>
                  <a:pt x="74" y="253"/>
                  <a:pt x="79" y="255"/>
                  <a:pt x="84" y="258"/>
                </a:cubicBezTo>
                <a:cubicBezTo>
                  <a:pt x="84" y="258"/>
                  <a:pt x="85" y="258"/>
                  <a:pt x="85" y="258"/>
                </a:cubicBezTo>
                <a:cubicBezTo>
                  <a:pt x="86" y="259"/>
                  <a:pt x="88" y="259"/>
                  <a:pt x="89" y="260"/>
                </a:cubicBezTo>
                <a:cubicBezTo>
                  <a:pt x="90" y="260"/>
                  <a:pt x="91" y="261"/>
                  <a:pt x="93" y="261"/>
                </a:cubicBezTo>
                <a:cubicBezTo>
                  <a:pt x="95" y="262"/>
                  <a:pt x="96" y="263"/>
                  <a:pt x="99" y="264"/>
                </a:cubicBezTo>
                <a:cubicBezTo>
                  <a:pt x="99" y="263"/>
                  <a:pt x="97" y="262"/>
                  <a:pt x="94" y="261"/>
                </a:cubicBezTo>
                <a:cubicBezTo>
                  <a:pt x="90" y="258"/>
                  <a:pt x="86" y="257"/>
                  <a:pt x="82" y="256"/>
                </a:cubicBezTo>
                <a:cubicBezTo>
                  <a:pt x="77" y="254"/>
                  <a:pt x="73" y="252"/>
                  <a:pt x="68" y="250"/>
                </a:cubicBezTo>
                <a:cubicBezTo>
                  <a:pt x="65" y="248"/>
                  <a:pt x="61" y="247"/>
                  <a:pt x="58" y="245"/>
                </a:cubicBezTo>
                <a:cubicBezTo>
                  <a:pt x="56" y="244"/>
                  <a:pt x="54" y="243"/>
                  <a:pt x="52" y="242"/>
                </a:cubicBezTo>
                <a:cubicBezTo>
                  <a:pt x="51" y="241"/>
                  <a:pt x="49" y="240"/>
                  <a:pt x="48" y="240"/>
                </a:cubicBezTo>
                <a:cubicBezTo>
                  <a:pt x="50" y="240"/>
                  <a:pt x="51" y="241"/>
                  <a:pt x="53" y="242"/>
                </a:cubicBezTo>
                <a:cubicBezTo>
                  <a:pt x="53" y="242"/>
                  <a:pt x="54" y="242"/>
                  <a:pt x="55" y="242"/>
                </a:cubicBezTo>
                <a:cubicBezTo>
                  <a:pt x="55" y="242"/>
                  <a:pt x="55" y="242"/>
                  <a:pt x="55" y="242"/>
                </a:cubicBezTo>
                <a:cubicBezTo>
                  <a:pt x="55" y="242"/>
                  <a:pt x="53" y="241"/>
                  <a:pt x="51" y="240"/>
                </a:cubicBezTo>
                <a:cubicBezTo>
                  <a:pt x="51" y="240"/>
                  <a:pt x="50" y="240"/>
                  <a:pt x="50" y="239"/>
                </a:cubicBezTo>
                <a:cubicBezTo>
                  <a:pt x="48" y="239"/>
                  <a:pt x="47" y="238"/>
                  <a:pt x="46" y="237"/>
                </a:cubicBezTo>
                <a:cubicBezTo>
                  <a:pt x="44" y="237"/>
                  <a:pt x="43" y="237"/>
                  <a:pt x="41" y="236"/>
                </a:cubicBezTo>
                <a:cubicBezTo>
                  <a:pt x="41" y="236"/>
                  <a:pt x="41" y="235"/>
                  <a:pt x="41" y="235"/>
                </a:cubicBezTo>
                <a:cubicBezTo>
                  <a:pt x="39" y="234"/>
                  <a:pt x="38" y="233"/>
                  <a:pt x="35" y="233"/>
                </a:cubicBezTo>
                <a:cubicBezTo>
                  <a:pt x="33" y="232"/>
                  <a:pt x="31" y="230"/>
                  <a:pt x="28" y="229"/>
                </a:cubicBezTo>
                <a:cubicBezTo>
                  <a:pt x="28" y="229"/>
                  <a:pt x="28" y="229"/>
                  <a:pt x="28" y="229"/>
                </a:cubicBezTo>
                <a:cubicBezTo>
                  <a:pt x="33" y="229"/>
                  <a:pt x="33" y="229"/>
                  <a:pt x="33" y="229"/>
                </a:cubicBezTo>
                <a:cubicBezTo>
                  <a:pt x="41" y="233"/>
                  <a:pt x="49" y="236"/>
                  <a:pt x="57" y="240"/>
                </a:cubicBezTo>
                <a:cubicBezTo>
                  <a:pt x="58" y="240"/>
                  <a:pt x="59" y="240"/>
                  <a:pt x="60" y="241"/>
                </a:cubicBezTo>
                <a:cubicBezTo>
                  <a:pt x="63" y="242"/>
                  <a:pt x="66" y="244"/>
                  <a:pt x="69" y="245"/>
                </a:cubicBezTo>
                <a:cubicBezTo>
                  <a:pt x="70" y="246"/>
                  <a:pt x="71" y="246"/>
                  <a:pt x="71" y="246"/>
                </a:cubicBezTo>
                <a:cubicBezTo>
                  <a:pt x="72" y="246"/>
                  <a:pt x="73" y="246"/>
                  <a:pt x="74" y="246"/>
                </a:cubicBezTo>
                <a:cubicBezTo>
                  <a:pt x="87" y="252"/>
                  <a:pt x="98" y="259"/>
                  <a:pt x="112" y="265"/>
                </a:cubicBezTo>
                <a:cubicBezTo>
                  <a:pt x="112" y="266"/>
                  <a:pt x="114" y="267"/>
                  <a:pt x="116" y="268"/>
                </a:cubicBezTo>
                <a:cubicBezTo>
                  <a:pt x="117" y="268"/>
                  <a:pt x="117" y="269"/>
                  <a:pt x="121" y="269"/>
                </a:cubicBezTo>
                <a:cubicBezTo>
                  <a:pt x="122" y="269"/>
                  <a:pt x="124" y="270"/>
                  <a:pt x="125" y="271"/>
                </a:cubicBezTo>
                <a:cubicBezTo>
                  <a:pt x="130" y="273"/>
                  <a:pt x="133" y="275"/>
                  <a:pt x="139" y="277"/>
                </a:cubicBezTo>
                <a:cubicBezTo>
                  <a:pt x="137" y="276"/>
                  <a:pt x="133" y="274"/>
                  <a:pt x="133" y="273"/>
                </a:cubicBezTo>
                <a:cubicBezTo>
                  <a:pt x="143" y="277"/>
                  <a:pt x="152" y="281"/>
                  <a:pt x="160" y="286"/>
                </a:cubicBezTo>
                <a:cubicBezTo>
                  <a:pt x="162" y="287"/>
                  <a:pt x="164" y="288"/>
                  <a:pt x="168" y="289"/>
                </a:cubicBezTo>
                <a:cubicBezTo>
                  <a:pt x="168" y="289"/>
                  <a:pt x="169" y="290"/>
                  <a:pt x="169" y="290"/>
                </a:cubicBezTo>
                <a:cubicBezTo>
                  <a:pt x="171" y="291"/>
                  <a:pt x="176" y="293"/>
                  <a:pt x="178" y="295"/>
                </a:cubicBezTo>
                <a:cubicBezTo>
                  <a:pt x="179" y="295"/>
                  <a:pt x="179" y="295"/>
                  <a:pt x="179" y="295"/>
                </a:cubicBezTo>
                <a:cubicBezTo>
                  <a:pt x="179" y="295"/>
                  <a:pt x="179" y="295"/>
                  <a:pt x="179" y="295"/>
                </a:cubicBezTo>
                <a:cubicBezTo>
                  <a:pt x="179" y="295"/>
                  <a:pt x="179" y="295"/>
                  <a:pt x="178" y="295"/>
                </a:cubicBezTo>
                <a:cubicBezTo>
                  <a:pt x="181" y="297"/>
                  <a:pt x="186" y="299"/>
                  <a:pt x="190" y="301"/>
                </a:cubicBezTo>
                <a:cubicBezTo>
                  <a:pt x="195" y="303"/>
                  <a:pt x="200" y="306"/>
                  <a:pt x="202" y="308"/>
                </a:cubicBezTo>
                <a:cubicBezTo>
                  <a:pt x="203" y="309"/>
                  <a:pt x="204" y="309"/>
                  <a:pt x="204" y="309"/>
                </a:cubicBezTo>
                <a:cubicBezTo>
                  <a:pt x="208" y="311"/>
                  <a:pt x="214" y="314"/>
                  <a:pt x="218" y="316"/>
                </a:cubicBezTo>
                <a:cubicBezTo>
                  <a:pt x="219" y="317"/>
                  <a:pt x="221" y="318"/>
                  <a:pt x="224" y="318"/>
                </a:cubicBezTo>
                <a:cubicBezTo>
                  <a:pt x="225" y="318"/>
                  <a:pt x="226" y="319"/>
                  <a:pt x="228" y="320"/>
                </a:cubicBezTo>
                <a:cubicBezTo>
                  <a:pt x="228" y="320"/>
                  <a:pt x="229" y="320"/>
                  <a:pt x="229" y="320"/>
                </a:cubicBezTo>
                <a:cubicBezTo>
                  <a:pt x="229" y="320"/>
                  <a:pt x="229" y="320"/>
                  <a:pt x="229" y="320"/>
                </a:cubicBezTo>
                <a:cubicBezTo>
                  <a:pt x="226" y="317"/>
                  <a:pt x="221" y="315"/>
                  <a:pt x="216" y="313"/>
                </a:cubicBezTo>
                <a:cubicBezTo>
                  <a:pt x="214" y="312"/>
                  <a:pt x="211" y="311"/>
                  <a:pt x="211" y="310"/>
                </a:cubicBezTo>
                <a:cubicBezTo>
                  <a:pt x="204" y="309"/>
                  <a:pt x="209" y="308"/>
                  <a:pt x="204" y="306"/>
                </a:cubicBezTo>
                <a:cubicBezTo>
                  <a:pt x="204" y="306"/>
                  <a:pt x="204" y="306"/>
                  <a:pt x="204" y="306"/>
                </a:cubicBezTo>
                <a:cubicBezTo>
                  <a:pt x="203" y="305"/>
                  <a:pt x="203" y="304"/>
                  <a:pt x="200" y="303"/>
                </a:cubicBezTo>
                <a:cubicBezTo>
                  <a:pt x="197" y="302"/>
                  <a:pt x="193" y="300"/>
                  <a:pt x="191" y="299"/>
                </a:cubicBezTo>
                <a:cubicBezTo>
                  <a:pt x="189" y="297"/>
                  <a:pt x="188" y="298"/>
                  <a:pt x="186" y="298"/>
                </a:cubicBezTo>
                <a:cubicBezTo>
                  <a:pt x="186" y="297"/>
                  <a:pt x="188" y="297"/>
                  <a:pt x="185" y="296"/>
                </a:cubicBezTo>
                <a:cubicBezTo>
                  <a:pt x="185" y="295"/>
                  <a:pt x="181" y="294"/>
                  <a:pt x="181" y="293"/>
                </a:cubicBezTo>
                <a:cubicBezTo>
                  <a:pt x="181" y="293"/>
                  <a:pt x="182" y="293"/>
                  <a:pt x="182" y="293"/>
                </a:cubicBezTo>
                <a:cubicBezTo>
                  <a:pt x="184" y="293"/>
                  <a:pt x="183" y="293"/>
                  <a:pt x="183" y="292"/>
                </a:cubicBezTo>
                <a:cubicBezTo>
                  <a:pt x="187" y="293"/>
                  <a:pt x="190" y="295"/>
                  <a:pt x="190" y="295"/>
                </a:cubicBezTo>
                <a:cubicBezTo>
                  <a:pt x="190" y="297"/>
                  <a:pt x="192" y="297"/>
                  <a:pt x="196" y="298"/>
                </a:cubicBezTo>
                <a:cubicBezTo>
                  <a:pt x="198" y="299"/>
                  <a:pt x="200" y="300"/>
                  <a:pt x="201" y="301"/>
                </a:cubicBezTo>
                <a:cubicBezTo>
                  <a:pt x="202" y="301"/>
                  <a:pt x="204" y="302"/>
                  <a:pt x="206" y="302"/>
                </a:cubicBezTo>
                <a:cubicBezTo>
                  <a:pt x="206" y="303"/>
                  <a:pt x="206" y="303"/>
                  <a:pt x="207" y="303"/>
                </a:cubicBezTo>
                <a:cubicBezTo>
                  <a:pt x="210" y="304"/>
                  <a:pt x="214" y="306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20" y="309"/>
                  <a:pt x="223" y="310"/>
                  <a:pt x="225" y="311"/>
                </a:cubicBezTo>
                <a:cubicBezTo>
                  <a:pt x="229" y="312"/>
                  <a:pt x="232" y="314"/>
                  <a:pt x="236" y="316"/>
                </a:cubicBezTo>
                <a:cubicBezTo>
                  <a:pt x="235" y="314"/>
                  <a:pt x="225" y="311"/>
                  <a:pt x="227" y="310"/>
                </a:cubicBezTo>
                <a:cubicBezTo>
                  <a:pt x="228" y="310"/>
                  <a:pt x="228" y="309"/>
                  <a:pt x="228" y="309"/>
                </a:cubicBezTo>
                <a:cubicBezTo>
                  <a:pt x="228" y="309"/>
                  <a:pt x="228" y="308"/>
                  <a:pt x="227" y="308"/>
                </a:cubicBezTo>
                <a:cubicBezTo>
                  <a:pt x="225" y="308"/>
                  <a:pt x="223" y="307"/>
                  <a:pt x="220" y="306"/>
                </a:cubicBezTo>
                <a:cubicBezTo>
                  <a:pt x="220" y="306"/>
                  <a:pt x="219" y="305"/>
                  <a:pt x="218" y="305"/>
                </a:cubicBezTo>
                <a:cubicBezTo>
                  <a:pt x="217" y="305"/>
                  <a:pt x="216" y="304"/>
                  <a:pt x="216" y="304"/>
                </a:cubicBezTo>
                <a:cubicBezTo>
                  <a:pt x="210" y="301"/>
                  <a:pt x="206" y="298"/>
                  <a:pt x="202" y="296"/>
                </a:cubicBezTo>
                <a:cubicBezTo>
                  <a:pt x="204" y="296"/>
                  <a:pt x="206" y="297"/>
                  <a:pt x="208" y="298"/>
                </a:cubicBezTo>
                <a:cubicBezTo>
                  <a:pt x="208" y="297"/>
                  <a:pt x="204" y="296"/>
                  <a:pt x="203" y="295"/>
                </a:cubicBezTo>
                <a:cubicBezTo>
                  <a:pt x="203" y="295"/>
                  <a:pt x="203" y="295"/>
                  <a:pt x="204" y="295"/>
                </a:cubicBezTo>
                <a:cubicBezTo>
                  <a:pt x="204" y="295"/>
                  <a:pt x="204" y="295"/>
                  <a:pt x="204" y="295"/>
                </a:cubicBezTo>
                <a:cubicBezTo>
                  <a:pt x="204" y="295"/>
                  <a:pt x="204" y="294"/>
                  <a:pt x="205" y="295"/>
                </a:cubicBezTo>
                <a:cubicBezTo>
                  <a:pt x="208" y="296"/>
                  <a:pt x="209" y="296"/>
                  <a:pt x="210" y="296"/>
                </a:cubicBezTo>
                <a:cubicBezTo>
                  <a:pt x="211" y="295"/>
                  <a:pt x="209" y="295"/>
                  <a:pt x="208" y="294"/>
                </a:cubicBezTo>
                <a:cubicBezTo>
                  <a:pt x="205" y="293"/>
                  <a:pt x="202" y="292"/>
                  <a:pt x="201" y="291"/>
                </a:cubicBezTo>
                <a:cubicBezTo>
                  <a:pt x="199" y="289"/>
                  <a:pt x="197" y="289"/>
                  <a:pt x="195" y="289"/>
                </a:cubicBezTo>
                <a:cubicBezTo>
                  <a:pt x="193" y="288"/>
                  <a:pt x="191" y="287"/>
                  <a:pt x="187" y="285"/>
                </a:cubicBezTo>
                <a:cubicBezTo>
                  <a:pt x="189" y="287"/>
                  <a:pt x="191" y="288"/>
                  <a:pt x="195" y="289"/>
                </a:cubicBezTo>
                <a:cubicBezTo>
                  <a:pt x="197" y="290"/>
                  <a:pt x="199" y="291"/>
                  <a:pt x="201" y="292"/>
                </a:cubicBezTo>
                <a:cubicBezTo>
                  <a:pt x="203" y="293"/>
                  <a:pt x="203" y="294"/>
                  <a:pt x="201" y="294"/>
                </a:cubicBezTo>
                <a:cubicBezTo>
                  <a:pt x="199" y="293"/>
                  <a:pt x="196" y="291"/>
                  <a:pt x="195" y="293"/>
                </a:cubicBezTo>
                <a:cubicBezTo>
                  <a:pt x="195" y="292"/>
                  <a:pt x="194" y="292"/>
                  <a:pt x="193" y="292"/>
                </a:cubicBezTo>
                <a:cubicBezTo>
                  <a:pt x="193" y="291"/>
                  <a:pt x="191" y="290"/>
                  <a:pt x="189" y="290"/>
                </a:cubicBezTo>
                <a:cubicBezTo>
                  <a:pt x="184" y="287"/>
                  <a:pt x="178" y="284"/>
                  <a:pt x="172" y="281"/>
                </a:cubicBezTo>
                <a:cubicBezTo>
                  <a:pt x="169" y="279"/>
                  <a:pt x="167" y="277"/>
                  <a:pt x="162" y="275"/>
                </a:cubicBezTo>
                <a:cubicBezTo>
                  <a:pt x="160" y="273"/>
                  <a:pt x="154" y="271"/>
                  <a:pt x="152" y="269"/>
                </a:cubicBezTo>
                <a:cubicBezTo>
                  <a:pt x="151" y="269"/>
                  <a:pt x="149" y="268"/>
                  <a:pt x="148" y="267"/>
                </a:cubicBezTo>
                <a:cubicBezTo>
                  <a:pt x="147" y="266"/>
                  <a:pt x="146" y="266"/>
                  <a:pt x="146" y="265"/>
                </a:cubicBezTo>
                <a:cubicBezTo>
                  <a:pt x="145" y="265"/>
                  <a:pt x="145" y="264"/>
                  <a:pt x="144" y="264"/>
                </a:cubicBezTo>
                <a:cubicBezTo>
                  <a:pt x="146" y="265"/>
                  <a:pt x="148" y="266"/>
                  <a:pt x="150" y="267"/>
                </a:cubicBezTo>
                <a:cubicBezTo>
                  <a:pt x="152" y="267"/>
                  <a:pt x="152" y="268"/>
                  <a:pt x="154" y="268"/>
                </a:cubicBezTo>
                <a:cubicBezTo>
                  <a:pt x="155" y="269"/>
                  <a:pt x="157" y="269"/>
                  <a:pt x="158" y="270"/>
                </a:cubicBezTo>
                <a:cubicBezTo>
                  <a:pt x="158" y="269"/>
                  <a:pt x="158" y="269"/>
                  <a:pt x="159" y="269"/>
                </a:cubicBezTo>
                <a:cubicBezTo>
                  <a:pt x="162" y="270"/>
                  <a:pt x="164" y="272"/>
                  <a:pt x="168" y="273"/>
                </a:cubicBezTo>
                <a:cubicBezTo>
                  <a:pt x="170" y="274"/>
                  <a:pt x="172" y="275"/>
                  <a:pt x="173" y="276"/>
                </a:cubicBezTo>
                <a:cubicBezTo>
                  <a:pt x="173" y="276"/>
                  <a:pt x="172" y="276"/>
                  <a:pt x="173" y="277"/>
                </a:cubicBezTo>
                <a:cubicBezTo>
                  <a:pt x="175" y="277"/>
                  <a:pt x="175" y="277"/>
                  <a:pt x="176" y="277"/>
                </a:cubicBezTo>
                <a:cubicBezTo>
                  <a:pt x="177" y="277"/>
                  <a:pt x="178" y="278"/>
                  <a:pt x="180" y="279"/>
                </a:cubicBezTo>
                <a:cubicBezTo>
                  <a:pt x="180" y="279"/>
                  <a:pt x="180" y="279"/>
                  <a:pt x="180" y="279"/>
                </a:cubicBezTo>
                <a:cubicBezTo>
                  <a:pt x="186" y="283"/>
                  <a:pt x="196" y="287"/>
                  <a:pt x="204" y="291"/>
                </a:cubicBezTo>
                <a:cubicBezTo>
                  <a:pt x="208" y="293"/>
                  <a:pt x="212" y="296"/>
                  <a:pt x="216" y="298"/>
                </a:cubicBezTo>
                <a:cubicBezTo>
                  <a:pt x="218" y="299"/>
                  <a:pt x="221" y="301"/>
                  <a:pt x="224" y="302"/>
                </a:cubicBezTo>
                <a:cubicBezTo>
                  <a:pt x="225" y="303"/>
                  <a:pt x="225" y="304"/>
                  <a:pt x="228" y="304"/>
                </a:cubicBezTo>
                <a:cubicBezTo>
                  <a:pt x="233" y="305"/>
                  <a:pt x="230" y="303"/>
                  <a:pt x="230" y="303"/>
                </a:cubicBezTo>
                <a:cubicBezTo>
                  <a:pt x="231" y="303"/>
                  <a:pt x="232" y="304"/>
                  <a:pt x="234" y="304"/>
                </a:cubicBezTo>
                <a:cubicBezTo>
                  <a:pt x="232" y="303"/>
                  <a:pt x="229" y="301"/>
                  <a:pt x="226" y="299"/>
                </a:cubicBezTo>
                <a:cubicBezTo>
                  <a:pt x="227" y="299"/>
                  <a:pt x="228" y="299"/>
                  <a:pt x="226" y="298"/>
                </a:cubicBezTo>
                <a:cubicBezTo>
                  <a:pt x="223" y="297"/>
                  <a:pt x="221" y="296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20" y="294"/>
                  <a:pt x="215" y="293"/>
                </a:cubicBezTo>
                <a:cubicBezTo>
                  <a:pt x="214" y="292"/>
                  <a:pt x="212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9" y="293"/>
                  <a:pt x="223" y="296"/>
                  <a:pt x="230" y="298"/>
                </a:cubicBezTo>
                <a:cubicBezTo>
                  <a:pt x="231" y="299"/>
                  <a:pt x="232" y="299"/>
                  <a:pt x="233" y="300"/>
                </a:cubicBezTo>
                <a:cubicBezTo>
                  <a:pt x="236" y="300"/>
                  <a:pt x="232" y="299"/>
                  <a:pt x="232" y="299"/>
                </a:cubicBezTo>
                <a:cubicBezTo>
                  <a:pt x="233" y="299"/>
                  <a:pt x="234" y="298"/>
                  <a:pt x="235" y="298"/>
                </a:cubicBezTo>
                <a:cubicBezTo>
                  <a:pt x="239" y="300"/>
                  <a:pt x="241" y="301"/>
                  <a:pt x="244" y="303"/>
                </a:cubicBezTo>
                <a:cubicBezTo>
                  <a:pt x="246" y="304"/>
                  <a:pt x="248" y="305"/>
                  <a:pt x="250" y="305"/>
                </a:cubicBezTo>
                <a:cubicBezTo>
                  <a:pt x="253" y="306"/>
                  <a:pt x="247" y="304"/>
                  <a:pt x="246" y="303"/>
                </a:cubicBezTo>
                <a:cubicBezTo>
                  <a:pt x="246" y="303"/>
                  <a:pt x="246" y="303"/>
                  <a:pt x="246" y="302"/>
                </a:cubicBezTo>
                <a:cubicBezTo>
                  <a:pt x="246" y="302"/>
                  <a:pt x="246" y="302"/>
                  <a:pt x="246" y="302"/>
                </a:cubicBezTo>
                <a:cubicBezTo>
                  <a:pt x="247" y="302"/>
                  <a:pt x="247" y="302"/>
                  <a:pt x="248" y="302"/>
                </a:cubicBezTo>
                <a:cubicBezTo>
                  <a:pt x="245" y="301"/>
                  <a:pt x="240" y="299"/>
                  <a:pt x="238" y="298"/>
                </a:cubicBezTo>
                <a:cubicBezTo>
                  <a:pt x="237" y="297"/>
                  <a:pt x="237" y="297"/>
                  <a:pt x="236" y="296"/>
                </a:cubicBezTo>
                <a:cubicBezTo>
                  <a:pt x="236" y="296"/>
                  <a:pt x="237" y="296"/>
                  <a:pt x="238" y="296"/>
                </a:cubicBezTo>
                <a:cubicBezTo>
                  <a:pt x="238" y="296"/>
                  <a:pt x="238" y="296"/>
                  <a:pt x="237" y="295"/>
                </a:cubicBezTo>
                <a:cubicBezTo>
                  <a:pt x="231" y="292"/>
                  <a:pt x="231" y="292"/>
                  <a:pt x="237" y="292"/>
                </a:cubicBezTo>
                <a:cubicBezTo>
                  <a:pt x="239" y="292"/>
                  <a:pt x="239" y="293"/>
                  <a:pt x="242" y="293"/>
                </a:cubicBezTo>
                <a:cubicBezTo>
                  <a:pt x="244" y="293"/>
                  <a:pt x="241" y="292"/>
                  <a:pt x="240" y="292"/>
                </a:cubicBezTo>
                <a:cubicBezTo>
                  <a:pt x="239" y="291"/>
                  <a:pt x="239" y="290"/>
                  <a:pt x="241" y="291"/>
                </a:cubicBezTo>
                <a:cubicBezTo>
                  <a:pt x="247" y="293"/>
                  <a:pt x="253" y="294"/>
                  <a:pt x="258" y="297"/>
                </a:cubicBezTo>
                <a:cubicBezTo>
                  <a:pt x="258" y="297"/>
                  <a:pt x="259" y="297"/>
                  <a:pt x="258" y="297"/>
                </a:cubicBezTo>
                <a:cubicBezTo>
                  <a:pt x="258" y="297"/>
                  <a:pt x="256" y="296"/>
                  <a:pt x="255" y="297"/>
                </a:cubicBezTo>
                <a:cubicBezTo>
                  <a:pt x="260" y="300"/>
                  <a:pt x="270" y="302"/>
                  <a:pt x="275" y="305"/>
                </a:cubicBezTo>
                <a:cubicBezTo>
                  <a:pt x="277" y="307"/>
                  <a:pt x="280" y="308"/>
                  <a:pt x="284" y="310"/>
                </a:cubicBezTo>
                <a:cubicBezTo>
                  <a:pt x="285" y="311"/>
                  <a:pt x="286" y="311"/>
                  <a:pt x="288" y="311"/>
                </a:cubicBezTo>
                <a:cubicBezTo>
                  <a:pt x="290" y="311"/>
                  <a:pt x="289" y="310"/>
                  <a:pt x="287" y="310"/>
                </a:cubicBezTo>
                <a:cubicBezTo>
                  <a:pt x="283" y="308"/>
                  <a:pt x="287" y="309"/>
                  <a:pt x="287" y="308"/>
                </a:cubicBezTo>
                <a:cubicBezTo>
                  <a:pt x="288" y="308"/>
                  <a:pt x="289" y="308"/>
                  <a:pt x="289" y="309"/>
                </a:cubicBezTo>
                <a:cubicBezTo>
                  <a:pt x="287" y="308"/>
                  <a:pt x="287" y="306"/>
                  <a:pt x="282" y="306"/>
                </a:cubicBezTo>
                <a:cubicBezTo>
                  <a:pt x="281" y="306"/>
                  <a:pt x="283" y="307"/>
                  <a:pt x="283" y="307"/>
                </a:cubicBezTo>
                <a:cubicBezTo>
                  <a:pt x="280" y="307"/>
                  <a:pt x="280" y="306"/>
                  <a:pt x="278" y="305"/>
                </a:cubicBezTo>
                <a:cubicBezTo>
                  <a:pt x="273" y="303"/>
                  <a:pt x="273" y="302"/>
                  <a:pt x="268" y="300"/>
                </a:cubicBezTo>
                <a:cubicBezTo>
                  <a:pt x="266" y="299"/>
                  <a:pt x="264" y="298"/>
                  <a:pt x="262" y="297"/>
                </a:cubicBezTo>
                <a:cubicBezTo>
                  <a:pt x="262" y="296"/>
                  <a:pt x="263" y="296"/>
                  <a:pt x="262" y="295"/>
                </a:cubicBezTo>
                <a:cubicBezTo>
                  <a:pt x="260" y="294"/>
                  <a:pt x="258" y="293"/>
                  <a:pt x="256" y="292"/>
                </a:cubicBezTo>
                <a:cubicBezTo>
                  <a:pt x="256" y="292"/>
                  <a:pt x="255" y="292"/>
                  <a:pt x="255" y="292"/>
                </a:cubicBezTo>
                <a:cubicBezTo>
                  <a:pt x="257" y="293"/>
                  <a:pt x="259" y="294"/>
                  <a:pt x="261" y="295"/>
                </a:cubicBezTo>
                <a:cubicBezTo>
                  <a:pt x="256" y="294"/>
                  <a:pt x="255" y="293"/>
                  <a:pt x="252" y="292"/>
                </a:cubicBezTo>
                <a:cubicBezTo>
                  <a:pt x="251" y="290"/>
                  <a:pt x="245" y="288"/>
                  <a:pt x="242" y="287"/>
                </a:cubicBezTo>
                <a:cubicBezTo>
                  <a:pt x="242" y="286"/>
                  <a:pt x="241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36" y="285"/>
                  <a:pt x="234" y="283"/>
                  <a:pt x="229" y="281"/>
                </a:cubicBezTo>
                <a:cubicBezTo>
                  <a:pt x="229" y="281"/>
                  <a:pt x="229" y="281"/>
                  <a:pt x="229" y="281"/>
                </a:cubicBezTo>
                <a:cubicBezTo>
                  <a:pt x="229" y="281"/>
                  <a:pt x="229" y="281"/>
                  <a:pt x="229" y="281"/>
                </a:cubicBezTo>
                <a:cubicBezTo>
                  <a:pt x="228" y="280"/>
                  <a:pt x="226" y="279"/>
                  <a:pt x="224" y="279"/>
                </a:cubicBezTo>
                <a:cubicBezTo>
                  <a:pt x="223" y="277"/>
                  <a:pt x="220" y="276"/>
                  <a:pt x="217" y="275"/>
                </a:cubicBezTo>
                <a:cubicBezTo>
                  <a:pt x="215" y="274"/>
                  <a:pt x="214" y="273"/>
                  <a:pt x="212" y="273"/>
                </a:cubicBezTo>
                <a:cubicBezTo>
                  <a:pt x="212" y="272"/>
                  <a:pt x="212" y="272"/>
                  <a:pt x="212" y="272"/>
                </a:cubicBezTo>
                <a:cubicBezTo>
                  <a:pt x="210" y="271"/>
                  <a:pt x="207" y="270"/>
                  <a:pt x="208" y="269"/>
                </a:cubicBezTo>
                <a:cubicBezTo>
                  <a:pt x="214" y="271"/>
                  <a:pt x="218" y="274"/>
                  <a:pt x="225" y="276"/>
                </a:cubicBezTo>
                <a:cubicBezTo>
                  <a:pt x="236" y="282"/>
                  <a:pt x="246" y="287"/>
                  <a:pt x="257" y="292"/>
                </a:cubicBezTo>
                <a:cubicBezTo>
                  <a:pt x="258" y="292"/>
                  <a:pt x="260" y="293"/>
                  <a:pt x="261" y="293"/>
                </a:cubicBezTo>
                <a:cubicBezTo>
                  <a:pt x="262" y="294"/>
                  <a:pt x="262" y="294"/>
                  <a:pt x="263" y="294"/>
                </a:cubicBezTo>
                <a:cubicBezTo>
                  <a:pt x="269" y="297"/>
                  <a:pt x="274" y="300"/>
                  <a:pt x="280" y="302"/>
                </a:cubicBezTo>
                <a:cubicBezTo>
                  <a:pt x="286" y="305"/>
                  <a:pt x="293" y="308"/>
                  <a:pt x="297" y="311"/>
                </a:cubicBezTo>
                <a:cubicBezTo>
                  <a:pt x="298" y="312"/>
                  <a:pt x="301" y="313"/>
                  <a:pt x="303" y="315"/>
                </a:cubicBezTo>
                <a:cubicBezTo>
                  <a:pt x="302" y="314"/>
                  <a:pt x="301" y="314"/>
                  <a:pt x="300" y="314"/>
                </a:cubicBezTo>
                <a:cubicBezTo>
                  <a:pt x="301" y="315"/>
                  <a:pt x="302" y="315"/>
                  <a:pt x="304" y="316"/>
                </a:cubicBezTo>
                <a:cubicBezTo>
                  <a:pt x="305" y="316"/>
                  <a:pt x="304" y="315"/>
                  <a:pt x="304" y="315"/>
                </a:cubicBezTo>
                <a:cubicBezTo>
                  <a:pt x="305" y="315"/>
                  <a:pt x="306" y="316"/>
                  <a:pt x="309" y="316"/>
                </a:cubicBezTo>
                <a:cubicBezTo>
                  <a:pt x="304" y="314"/>
                  <a:pt x="303" y="313"/>
                  <a:pt x="299" y="311"/>
                </a:cubicBezTo>
                <a:cubicBezTo>
                  <a:pt x="297" y="310"/>
                  <a:pt x="296" y="309"/>
                  <a:pt x="294" y="308"/>
                </a:cubicBezTo>
                <a:cubicBezTo>
                  <a:pt x="290" y="306"/>
                  <a:pt x="284" y="303"/>
                  <a:pt x="280" y="300"/>
                </a:cubicBezTo>
                <a:cubicBezTo>
                  <a:pt x="281" y="300"/>
                  <a:pt x="280" y="300"/>
                  <a:pt x="280" y="299"/>
                </a:cubicBezTo>
                <a:cubicBezTo>
                  <a:pt x="279" y="299"/>
                  <a:pt x="279" y="298"/>
                  <a:pt x="280" y="298"/>
                </a:cubicBezTo>
                <a:cubicBezTo>
                  <a:pt x="282" y="298"/>
                  <a:pt x="284" y="299"/>
                  <a:pt x="285" y="300"/>
                </a:cubicBezTo>
                <a:cubicBezTo>
                  <a:pt x="288" y="301"/>
                  <a:pt x="292" y="302"/>
                  <a:pt x="296" y="303"/>
                </a:cubicBezTo>
                <a:cubicBezTo>
                  <a:pt x="300" y="305"/>
                  <a:pt x="302" y="304"/>
                  <a:pt x="304" y="304"/>
                </a:cubicBezTo>
                <a:cubicBezTo>
                  <a:pt x="304" y="304"/>
                  <a:pt x="306" y="304"/>
                  <a:pt x="307" y="304"/>
                </a:cubicBezTo>
                <a:cubicBezTo>
                  <a:pt x="308" y="305"/>
                  <a:pt x="308" y="305"/>
                  <a:pt x="306" y="305"/>
                </a:cubicBezTo>
                <a:cubicBezTo>
                  <a:pt x="303" y="305"/>
                  <a:pt x="304" y="306"/>
                  <a:pt x="302" y="306"/>
                </a:cubicBezTo>
                <a:cubicBezTo>
                  <a:pt x="306" y="307"/>
                  <a:pt x="310" y="308"/>
                  <a:pt x="314" y="310"/>
                </a:cubicBezTo>
                <a:cubicBezTo>
                  <a:pt x="313" y="309"/>
                  <a:pt x="312" y="308"/>
                  <a:pt x="312" y="307"/>
                </a:cubicBezTo>
                <a:cubicBezTo>
                  <a:pt x="314" y="308"/>
                  <a:pt x="319" y="309"/>
                  <a:pt x="318" y="307"/>
                </a:cubicBezTo>
                <a:cubicBezTo>
                  <a:pt x="317" y="305"/>
                  <a:pt x="317" y="305"/>
                  <a:pt x="321" y="305"/>
                </a:cubicBezTo>
                <a:cubicBezTo>
                  <a:pt x="317" y="304"/>
                  <a:pt x="314" y="302"/>
                  <a:pt x="310" y="302"/>
                </a:cubicBezTo>
                <a:cubicBezTo>
                  <a:pt x="310" y="302"/>
                  <a:pt x="309" y="302"/>
                  <a:pt x="309" y="302"/>
                </a:cubicBezTo>
                <a:cubicBezTo>
                  <a:pt x="309" y="301"/>
                  <a:pt x="309" y="301"/>
                  <a:pt x="310" y="301"/>
                </a:cubicBezTo>
                <a:cubicBezTo>
                  <a:pt x="312" y="301"/>
                  <a:pt x="310" y="300"/>
                  <a:pt x="309" y="300"/>
                </a:cubicBezTo>
                <a:cubicBezTo>
                  <a:pt x="308" y="300"/>
                  <a:pt x="308" y="300"/>
                  <a:pt x="308" y="299"/>
                </a:cubicBezTo>
                <a:cubicBezTo>
                  <a:pt x="308" y="299"/>
                  <a:pt x="308" y="299"/>
                  <a:pt x="306" y="298"/>
                </a:cubicBezTo>
                <a:cubicBezTo>
                  <a:pt x="304" y="297"/>
                  <a:pt x="304" y="297"/>
                  <a:pt x="306" y="297"/>
                </a:cubicBezTo>
                <a:cubicBezTo>
                  <a:pt x="307" y="297"/>
                  <a:pt x="304" y="296"/>
                  <a:pt x="305" y="295"/>
                </a:cubicBezTo>
                <a:cubicBezTo>
                  <a:pt x="306" y="296"/>
                  <a:pt x="307" y="297"/>
                  <a:pt x="308" y="297"/>
                </a:cubicBezTo>
                <a:cubicBezTo>
                  <a:pt x="310" y="299"/>
                  <a:pt x="314" y="300"/>
                  <a:pt x="317" y="302"/>
                </a:cubicBezTo>
                <a:cubicBezTo>
                  <a:pt x="318" y="303"/>
                  <a:pt x="320" y="304"/>
                  <a:pt x="322" y="305"/>
                </a:cubicBezTo>
                <a:cubicBezTo>
                  <a:pt x="323" y="305"/>
                  <a:pt x="324" y="306"/>
                  <a:pt x="325" y="306"/>
                </a:cubicBezTo>
                <a:cubicBezTo>
                  <a:pt x="326" y="306"/>
                  <a:pt x="327" y="307"/>
                  <a:pt x="327" y="307"/>
                </a:cubicBezTo>
                <a:cubicBezTo>
                  <a:pt x="327" y="307"/>
                  <a:pt x="328" y="308"/>
                  <a:pt x="329" y="308"/>
                </a:cubicBezTo>
                <a:cubicBezTo>
                  <a:pt x="330" y="308"/>
                  <a:pt x="331" y="309"/>
                  <a:pt x="332" y="309"/>
                </a:cubicBezTo>
                <a:cubicBezTo>
                  <a:pt x="332" y="308"/>
                  <a:pt x="331" y="308"/>
                  <a:pt x="330" y="308"/>
                </a:cubicBezTo>
                <a:cubicBezTo>
                  <a:pt x="329" y="307"/>
                  <a:pt x="328" y="306"/>
                  <a:pt x="326" y="306"/>
                </a:cubicBezTo>
                <a:cubicBezTo>
                  <a:pt x="321" y="303"/>
                  <a:pt x="317" y="300"/>
                  <a:pt x="309" y="297"/>
                </a:cubicBezTo>
                <a:cubicBezTo>
                  <a:pt x="305" y="294"/>
                  <a:pt x="298" y="291"/>
                  <a:pt x="292" y="288"/>
                </a:cubicBezTo>
                <a:cubicBezTo>
                  <a:pt x="289" y="287"/>
                  <a:pt x="287" y="285"/>
                  <a:pt x="284" y="284"/>
                </a:cubicBezTo>
                <a:cubicBezTo>
                  <a:pt x="283" y="283"/>
                  <a:pt x="279" y="281"/>
                  <a:pt x="276" y="280"/>
                </a:cubicBezTo>
                <a:cubicBezTo>
                  <a:pt x="280" y="281"/>
                  <a:pt x="284" y="280"/>
                  <a:pt x="289" y="282"/>
                </a:cubicBezTo>
                <a:cubicBezTo>
                  <a:pt x="294" y="284"/>
                  <a:pt x="299" y="286"/>
                  <a:pt x="303" y="288"/>
                </a:cubicBezTo>
                <a:cubicBezTo>
                  <a:pt x="309" y="291"/>
                  <a:pt x="314" y="295"/>
                  <a:pt x="322" y="298"/>
                </a:cubicBezTo>
                <a:cubicBezTo>
                  <a:pt x="325" y="299"/>
                  <a:pt x="330" y="300"/>
                  <a:pt x="334" y="302"/>
                </a:cubicBezTo>
                <a:cubicBezTo>
                  <a:pt x="335" y="300"/>
                  <a:pt x="331" y="299"/>
                  <a:pt x="328" y="298"/>
                </a:cubicBezTo>
                <a:cubicBezTo>
                  <a:pt x="326" y="297"/>
                  <a:pt x="323" y="297"/>
                  <a:pt x="323" y="296"/>
                </a:cubicBezTo>
                <a:cubicBezTo>
                  <a:pt x="323" y="295"/>
                  <a:pt x="325" y="296"/>
                  <a:pt x="327" y="296"/>
                </a:cubicBezTo>
                <a:cubicBezTo>
                  <a:pt x="328" y="296"/>
                  <a:pt x="330" y="296"/>
                  <a:pt x="331" y="296"/>
                </a:cubicBezTo>
                <a:cubicBezTo>
                  <a:pt x="331" y="297"/>
                  <a:pt x="332" y="297"/>
                  <a:pt x="333" y="298"/>
                </a:cubicBezTo>
                <a:cubicBezTo>
                  <a:pt x="333" y="298"/>
                  <a:pt x="333" y="298"/>
                  <a:pt x="333" y="298"/>
                </a:cubicBezTo>
                <a:cubicBezTo>
                  <a:pt x="333" y="298"/>
                  <a:pt x="333" y="298"/>
                  <a:pt x="333" y="298"/>
                </a:cubicBezTo>
                <a:cubicBezTo>
                  <a:pt x="332" y="298"/>
                  <a:pt x="330" y="297"/>
                  <a:pt x="330" y="297"/>
                </a:cubicBezTo>
                <a:cubicBezTo>
                  <a:pt x="330" y="298"/>
                  <a:pt x="331" y="299"/>
                  <a:pt x="334" y="299"/>
                </a:cubicBezTo>
                <a:cubicBezTo>
                  <a:pt x="334" y="299"/>
                  <a:pt x="335" y="300"/>
                  <a:pt x="335" y="300"/>
                </a:cubicBezTo>
                <a:cubicBezTo>
                  <a:pt x="337" y="301"/>
                  <a:pt x="339" y="302"/>
                  <a:pt x="341" y="303"/>
                </a:cubicBezTo>
                <a:cubicBezTo>
                  <a:pt x="341" y="303"/>
                  <a:pt x="342" y="303"/>
                  <a:pt x="342" y="303"/>
                </a:cubicBezTo>
                <a:cubicBezTo>
                  <a:pt x="340" y="302"/>
                  <a:pt x="338" y="301"/>
                  <a:pt x="336" y="300"/>
                </a:cubicBezTo>
                <a:cubicBezTo>
                  <a:pt x="335" y="299"/>
                  <a:pt x="335" y="299"/>
                  <a:pt x="337" y="298"/>
                </a:cubicBezTo>
                <a:cubicBezTo>
                  <a:pt x="339" y="299"/>
                  <a:pt x="340" y="299"/>
                  <a:pt x="341" y="299"/>
                </a:cubicBezTo>
                <a:cubicBezTo>
                  <a:pt x="342" y="300"/>
                  <a:pt x="344" y="301"/>
                  <a:pt x="347" y="301"/>
                </a:cubicBezTo>
                <a:cubicBezTo>
                  <a:pt x="346" y="300"/>
                  <a:pt x="345" y="299"/>
                  <a:pt x="344" y="299"/>
                </a:cubicBezTo>
                <a:cubicBezTo>
                  <a:pt x="343" y="297"/>
                  <a:pt x="339" y="295"/>
                  <a:pt x="335" y="294"/>
                </a:cubicBezTo>
                <a:cubicBezTo>
                  <a:pt x="334" y="293"/>
                  <a:pt x="333" y="293"/>
                  <a:pt x="331" y="292"/>
                </a:cubicBezTo>
                <a:cubicBezTo>
                  <a:pt x="331" y="292"/>
                  <a:pt x="331" y="292"/>
                  <a:pt x="330" y="291"/>
                </a:cubicBezTo>
                <a:cubicBezTo>
                  <a:pt x="330" y="291"/>
                  <a:pt x="329" y="290"/>
                  <a:pt x="327" y="290"/>
                </a:cubicBezTo>
                <a:cubicBezTo>
                  <a:pt x="326" y="289"/>
                  <a:pt x="325" y="289"/>
                  <a:pt x="325" y="289"/>
                </a:cubicBezTo>
                <a:cubicBezTo>
                  <a:pt x="327" y="288"/>
                  <a:pt x="323" y="287"/>
                  <a:pt x="324" y="287"/>
                </a:cubicBezTo>
                <a:cubicBezTo>
                  <a:pt x="325" y="287"/>
                  <a:pt x="329" y="288"/>
                  <a:pt x="329" y="287"/>
                </a:cubicBezTo>
                <a:cubicBezTo>
                  <a:pt x="330" y="287"/>
                  <a:pt x="328" y="286"/>
                  <a:pt x="326" y="285"/>
                </a:cubicBezTo>
                <a:cubicBezTo>
                  <a:pt x="324" y="284"/>
                  <a:pt x="323" y="284"/>
                  <a:pt x="322" y="283"/>
                </a:cubicBezTo>
                <a:cubicBezTo>
                  <a:pt x="320" y="281"/>
                  <a:pt x="318" y="280"/>
                  <a:pt x="311" y="278"/>
                </a:cubicBezTo>
                <a:cubicBezTo>
                  <a:pt x="310" y="277"/>
                  <a:pt x="304" y="275"/>
                  <a:pt x="301" y="273"/>
                </a:cubicBezTo>
                <a:cubicBezTo>
                  <a:pt x="296" y="271"/>
                  <a:pt x="290" y="268"/>
                  <a:pt x="284" y="265"/>
                </a:cubicBezTo>
                <a:cubicBezTo>
                  <a:pt x="283" y="264"/>
                  <a:pt x="281" y="263"/>
                  <a:pt x="276" y="262"/>
                </a:cubicBezTo>
                <a:cubicBezTo>
                  <a:pt x="278" y="263"/>
                  <a:pt x="281" y="264"/>
                  <a:pt x="283" y="265"/>
                </a:cubicBezTo>
                <a:cubicBezTo>
                  <a:pt x="285" y="266"/>
                  <a:pt x="286" y="267"/>
                  <a:pt x="288" y="268"/>
                </a:cubicBezTo>
                <a:cubicBezTo>
                  <a:pt x="282" y="266"/>
                  <a:pt x="281" y="264"/>
                  <a:pt x="277" y="263"/>
                </a:cubicBezTo>
                <a:cubicBezTo>
                  <a:pt x="275" y="262"/>
                  <a:pt x="273" y="262"/>
                  <a:pt x="272" y="261"/>
                </a:cubicBezTo>
                <a:cubicBezTo>
                  <a:pt x="272" y="261"/>
                  <a:pt x="272" y="261"/>
                  <a:pt x="272" y="261"/>
                </a:cubicBezTo>
                <a:cubicBezTo>
                  <a:pt x="272" y="261"/>
                  <a:pt x="272" y="260"/>
                  <a:pt x="270" y="259"/>
                </a:cubicBezTo>
                <a:cubicBezTo>
                  <a:pt x="268" y="259"/>
                  <a:pt x="268" y="259"/>
                  <a:pt x="268" y="260"/>
                </a:cubicBezTo>
                <a:cubicBezTo>
                  <a:pt x="265" y="258"/>
                  <a:pt x="262" y="257"/>
                  <a:pt x="260" y="256"/>
                </a:cubicBezTo>
                <a:cubicBezTo>
                  <a:pt x="260" y="256"/>
                  <a:pt x="261" y="256"/>
                  <a:pt x="262" y="256"/>
                </a:cubicBezTo>
                <a:cubicBezTo>
                  <a:pt x="263" y="256"/>
                  <a:pt x="264" y="257"/>
                  <a:pt x="265" y="257"/>
                </a:cubicBezTo>
                <a:cubicBezTo>
                  <a:pt x="269" y="258"/>
                  <a:pt x="272" y="259"/>
                  <a:pt x="273" y="260"/>
                </a:cubicBezTo>
                <a:cubicBezTo>
                  <a:pt x="274" y="260"/>
                  <a:pt x="275" y="261"/>
                  <a:pt x="276" y="261"/>
                </a:cubicBezTo>
                <a:cubicBezTo>
                  <a:pt x="277" y="261"/>
                  <a:pt x="276" y="260"/>
                  <a:pt x="275" y="260"/>
                </a:cubicBezTo>
                <a:cubicBezTo>
                  <a:pt x="276" y="260"/>
                  <a:pt x="277" y="260"/>
                  <a:pt x="277" y="260"/>
                </a:cubicBezTo>
                <a:cubicBezTo>
                  <a:pt x="278" y="260"/>
                  <a:pt x="279" y="261"/>
                  <a:pt x="280" y="261"/>
                </a:cubicBezTo>
                <a:cubicBezTo>
                  <a:pt x="285" y="263"/>
                  <a:pt x="289" y="266"/>
                  <a:pt x="294" y="268"/>
                </a:cubicBezTo>
                <a:cubicBezTo>
                  <a:pt x="294" y="268"/>
                  <a:pt x="294" y="268"/>
                  <a:pt x="294" y="267"/>
                </a:cubicBezTo>
                <a:cubicBezTo>
                  <a:pt x="294" y="267"/>
                  <a:pt x="293" y="267"/>
                  <a:pt x="293" y="267"/>
                </a:cubicBezTo>
                <a:cubicBezTo>
                  <a:pt x="293" y="267"/>
                  <a:pt x="293" y="267"/>
                  <a:pt x="293" y="267"/>
                </a:cubicBezTo>
                <a:cubicBezTo>
                  <a:pt x="293" y="267"/>
                  <a:pt x="293" y="267"/>
                  <a:pt x="293" y="267"/>
                </a:cubicBezTo>
                <a:cubicBezTo>
                  <a:pt x="296" y="267"/>
                  <a:pt x="299" y="268"/>
                  <a:pt x="300" y="270"/>
                </a:cubicBezTo>
                <a:cubicBezTo>
                  <a:pt x="301" y="270"/>
                  <a:pt x="303" y="271"/>
                  <a:pt x="306" y="272"/>
                </a:cubicBezTo>
                <a:cubicBezTo>
                  <a:pt x="307" y="272"/>
                  <a:pt x="308" y="272"/>
                  <a:pt x="308" y="272"/>
                </a:cubicBezTo>
                <a:cubicBezTo>
                  <a:pt x="310" y="271"/>
                  <a:pt x="307" y="270"/>
                  <a:pt x="305" y="270"/>
                </a:cubicBezTo>
                <a:cubicBezTo>
                  <a:pt x="298" y="266"/>
                  <a:pt x="289" y="262"/>
                  <a:pt x="282" y="259"/>
                </a:cubicBezTo>
                <a:cubicBezTo>
                  <a:pt x="282" y="259"/>
                  <a:pt x="282" y="259"/>
                  <a:pt x="282" y="259"/>
                </a:cubicBezTo>
                <a:cubicBezTo>
                  <a:pt x="279" y="257"/>
                  <a:pt x="272" y="255"/>
                  <a:pt x="271" y="253"/>
                </a:cubicBezTo>
                <a:cubicBezTo>
                  <a:pt x="281" y="257"/>
                  <a:pt x="290" y="262"/>
                  <a:pt x="299" y="266"/>
                </a:cubicBezTo>
                <a:cubicBezTo>
                  <a:pt x="308" y="270"/>
                  <a:pt x="318" y="275"/>
                  <a:pt x="330" y="280"/>
                </a:cubicBezTo>
                <a:cubicBezTo>
                  <a:pt x="332" y="281"/>
                  <a:pt x="334" y="281"/>
                  <a:pt x="336" y="282"/>
                </a:cubicBezTo>
                <a:cubicBezTo>
                  <a:pt x="340" y="285"/>
                  <a:pt x="347" y="288"/>
                  <a:pt x="352" y="291"/>
                </a:cubicBezTo>
                <a:cubicBezTo>
                  <a:pt x="353" y="291"/>
                  <a:pt x="349" y="290"/>
                  <a:pt x="349" y="289"/>
                </a:cubicBezTo>
                <a:cubicBezTo>
                  <a:pt x="355" y="290"/>
                  <a:pt x="358" y="292"/>
                  <a:pt x="361" y="294"/>
                </a:cubicBezTo>
                <a:cubicBezTo>
                  <a:pt x="363" y="295"/>
                  <a:pt x="365" y="297"/>
                  <a:pt x="371" y="298"/>
                </a:cubicBezTo>
                <a:cubicBezTo>
                  <a:pt x="376" y="299"/>
                  <a:pt x="377" y="300"/>
                  <a:pt x="380" y="302"/>
                </a:cubicBezTo>
                <a:cubicBezTo>
                  <a:pt x="380" y="302"/>
                  <a:pt x="380" y="302"/>
                  <a:pt x="380" y="302"/>
                </a:cubicBezTo>
                <a:cubicBezTo>
                  <a:pt x="385" y="304"/>
                  <a:pt x="389" y="306"/>
                  <a:pt x="393" y="308"/>
                </a:cubicBezTo>
                <a:cubicBezTo>
                  <a:pt x="390" y="307"/>
                  <a:pt x="389" y="306"/>
                  <a:pt x="387" y="306"/>
                </a:cubicBezTo>
                <a:cubicBezTo>
                  <a:pt x="386" y="305"/>
                  <a:pt x="385" y="304"/>
                  <a:pt x="381" y="303"/>
                </a:cubicBezTo>
                <a:cubicBezTo>
                  <a:pt x="382" y="304"/>
                  <a:pt x="383" y="305"/>
                  <a:pt x="386" y="306"/>
                </a:cubicBezTo>
                <a:cubicBezTo>
                  <a:pt x="389" y="307"/>
                  <a:pt x="391" y="308"/>
                  <a:pt x="394" y="310"/>
                </a:cubicBezTo>
                <a:cubicBezTo>
                  <a:pt x="396" y="311"/>
                  <a:pt x="398" y="311"/>
                  <a:pt x="399" y="312"/>
                </a:cubicBezTo>
                <a:cubicBezTo>
                  <a:pt x="399" y="312"/>
                  <a:pt x="400" y="312"/>
                  <a:pt x="400" y="312"/>
                </a:cubicBezTo>
                <a:cubicBezTo>
                  <a:pt x="398" y="311"/>
                  <a:pt x="397" y="311"/>
                  <a:pt x="396" y="310"/>
                </a:cubicBezTo>
                <a:cubicBezTo>
                  <a:pt x="396" y="310"/>
                  <a:pt x="397" y="310"/>
                  <a:pt x="397" y="310"/>
                </a:cubicBezTo>
                <a:cubicBezTo>
                  <a:pt x="402" y="313"/>
                  <a:pt x="410" y="316"/>
                  <a:pt x="413" y="319"/>
                </a:cubicBezTo>
                <a:cubicBezTo>
                  <a:pt x="416" y="320"/>
                  <a:pt x="418" y="321"/>
                  <a:pt x="421" y="322"/>
                </a:cubicBezTo>
                <a:cubicBezTo>
                  <a:pt x="421" y="323"/>
                  <a:pt x="422" y="324"/>
                  <a:pt x="426" y="325"/>
                </a:cubicBezTo>
                <a:cubicBezTo>
                  <a:pt x="429" y="328"/>
                  <a:pt x="436" y="329"/>
                  <a:pt x="442" y="331"/>
                </a:cubicBezTo>
                <a:cubicBezTo>
                  <a:pt x="442" y="331"/>
                  <a:pt x="442" y="331"/>
                  <a:pt x="443" y="331"/>
                </a:cubicBezTo>
                <a:cubicBezTo>
                  <a:pt x="444" y="332"/>
                  <a:pt x="446" y="333"/>
                  <a:pt x="448" y="334"/>
                </a:cubicBezTo>
                <a:cubicBezTo>
                  <a:pt x="450" y="335"/>
                  <a:pt x="448" y="335"/>
                  <a:pt x="446" y="334"/>
                </a:cubicBezTo>
                <a:cubicBezTo>
                  <a:pt x="445" y="334"/>
                  <a:pt x="444" y="333"/>
                  <a:pt x="441" y="333"/>
                </a:cubicBezTo>
                <a:cubicBezTo>
                  <a:pt x="442" y="333"/>
                  <a:pt x="444" y="334"/>
                  <a:pt x="445" y="334"/>
                </a:cubicBezTo>
                <a:cubicBezTo>
                  <a:pt x="446" y="335"/>
                  <a:pt x="447" y="335"/>
                  <a:pt x="448" y="336"/>
                </a:cubicBezTo>
                <a:cubicBezTo>
                  <a:pt x="452" y="338"/>
                  <a:pt x="459" y="341"/>
                  <a:pt x="465" y="344"/>
                </a:cubicBezTo>
                <a:cubicBezTo>
                  <a:pt x="467" y="345"/>
                  <a:pt x="468" y="347"/>
                  <a:pt x="473" y="348"/>
                </a:cubicBezTo>
                <a:cubicBezTo>
                  <a:pt x="472" y="347"/>
                  <a:pt x="469" y="345"/>
                  <a:pt x="466" y="344"/>
                </a:cubicBezTo>
                <a:cubicBezTo>
                  <a:pt x="463" y="342"/>
                  <a:pt x="459" y="340"/>
                  <a:pt x="455" y="339"/>
                </a:cubicBezTo>
                <a:cubicBezTo>
                  <a:pt x="457" y="338"/>
                  <a:pt x="452" y="335"/>
                  <a:pt x="450" y="334"/>
                </a:cubicBezTo>
                <a:cubicBezTo>
                  <a:pt x="449" y="333"/>
                  <a:pt x="446" y="331"/>
                  <a:pt x="444" y="330"/>
                </a:cubicBezTo>
                <a:cubicBezTo>
                  <a:pt x="444" y="329"/>
                  <a:pt x="441" y="329"/>
                  <a:pt x="439" y="328"/>
                </a:cubicBezTo>
                <a:cubicBezTo>
                  <a:pt x="435" y="326"/>
                  <a:pt x="429" y="324"/>
                  <a:pt x="432" y="323"/>
                </a:cubicBezTo>
                <a:cubicBezTo>
                  <a:pt x="433" y="323"/>
                  <a:pt x="431" y="321"/>
                  <a:pt x="427" y="321"/>
                </a:cubicBezTo>
                <a:cubicBezTo>
                  <a:pt x="425" y="320"/>
                  <a:pt x="423" y="319"/>
                  <a:pt x="421" y="318"/>
                </a:cubicBezTo>
                <a:cubicBezTo>
                  <a:pt x="420" y="317"/>
                  <a:pt x="418" y="317"/>
                  <a:pt x="417" y="316"/>
                </a:cubicBezTo>
                <a:cubicBezTo>
                  <a:pt x="417" y="315"/>
                  <a:pt x="416" y="315"/>
                  <a:pt x="414" y="314"/>
                </a:cubicBezTo>
                <a:cubicBezTo>
                  <a:pt x="413" y="314"/>
                  <a:pt x="414" y="315"/>
                  <a:pt x="415" y="316"/>
                </a:cubicBezTo>
                <a:cubicBezTo>
                  <a:pt x="416" y="317"/>
                  <a:pt x="417" y="317"/>
                  <a:pt x="419" y="318"/>
                </a:cubicBezTo>
                <a:cubicBezTo>
                  <a:pt x="421" y="319"/>
                  <a:pt x="421" y="320"/>
                  <a:pt x="419" y="320"/>
                </a:cubicBezTo>
                <a:cubicBezTo>
                  <a:pt x="417" y="320"/>
                  <a:pt x="417" y="319"/>
                  <a:pt x="416" y="319"/>
                </a:cubicBezTo>
                <a:cubicBezTo>
                  <a:pt x="408" y="314"/>
                  <a:pt x="399" y="310"/>
                  <a:pt x="391" y="306"/>
                </a:cubicBezTo>
                <a:cubicBezTo>
                  <a:pt x="393" y="306"/>
                  <a:pt x="396" y="307"/>
                  <a:pt x="397" y="308"/>
                </a:cubicBezTo>
                <a:cubicBezTo>
                  <a:pt x="402" y="311"/>
                  <a:pt x="407" y="311"/>
                  <a:pt x="413" y="311"/>
                </a:cubicBezTo>
                <a:cubicBezTo>
                  <a:pt x="413" y="312"/>
                  <a:pt x="412" y="312"/>
                  <a:pt x="413" y="312"/>
                </a:cubicBezTo>
                <a:cubicBezTo>
                  <a:pt x="413" y="313"/>
                  <a:pt x="414" y="313"/>
                  <a:pt x="415" y="313"/>
                </a:cubicBezTo>
                <a:cubicBezTo>
                  <a:pt x="415" y="312"/>
                  <a:pt x="416" y="312"/>
                  <a:pt x="414" y="311"/>
                </a:cubicBezTo>
                <a:cubicBezTo>
                  <a:pt x="413" y="311"/>
                  <a:pt x="420" y="312"/>
                  <a:pt x="416" y="310"/>
                </a:cubicBezTo>
                <a:cubicBezTo>
                  <a:pt x="414" y="309"/>
                  <a:pt x="410" y="309"/>
                  <a:pt x="410" y="309"/>
                </a:cubicBezTo>
                <a:cubicBezTo>
                  <a:pt x="406" y="311"/>
                  <a:pt x="403" y="308"/>
                  <a:pt x="399" y="307"/>
                </a:cubicBezTo>
                <a:cubicBezTo>
                  <a:pt x="398" y="306"/>
                  <a:pt x="396" y="305"/>
                  <a:pt x="395" y="305"/>
                </a:cubicBezTo>
                <a:cubicBezTo>
                  <a:pt x="391" y="302"/>
                  <a:pt x="388" y="303"/>
                  <a:pt x="385" y="303"/>
                </a:cubicBezTo>
                <a:cubicBezTo>
                  <a:pt x="385" y="303"/>
                  <a:pt x="385" y="303"/>
                  <a:pt x="385" y="303"/>
                </a:cubicBezTo>
                <a:cubicBezTo>
                  <a:pt x="384" y="302"/>
                  <a:pt x="384" y="302"/>
                  <a:pt x="384" y="302"/>
                </a:cubicBezTo>
                <a:cubicBezTo>
                  <a:pt x="382" y="301"/>
                  <a:pt x="385" y="301"/>
                  <a:pt x="384" y="299"/>
                </a:cubicBezTo>
                <a:cubicBezTo>
                  <a:pt x="380" y="296"/>
                  <a:pt x="373" y="294"/>
                  <a:pt x="369" y="291"/>
                </a:cubicBezTo>
                <a:cubicBezTo>
                  <a:pt x="367" y="291"/>
                  <a:pt x="366" y="290"/>
                  <a:pt x="365" y="289"/>
                </a:cubicBezTo>
                <a:cubicBezTo>
                  <a:pt x="359" y="288"/>
                  <a:pt x="358" y="286"/>
                  <a:pt x="354" y="284"/>
                </a:cubicBezTo>
                <a:cubicBezTo>
                  <a:pt x="348" y="282"/>
                  <a:pt x="346" y="279"/>
                  <a:pt x="341" y="277"/>
                </a:cubicBezTo>
                <a:cubicBezTo>
                  <a:pt x="338" y="276"/>
                  <a:pt x="335" y="274"/>
                  <a:pt x="333" y="273"/>
                </a:cubicBezTo>
                <a:cubicBezTo>
                  <a:pt x="327" y="270"/>
                  <a:pt x="320" y="267"/>
                  <a:pt x="314" y="264"/>
                </a:cubicBezTo>
                <a:cubicBezTo>
                  <a:pt x="313" y="263"/>
                  <a:pt x="311" y="263"/>
                  <a:pt x="310" y="262"/>
                </a:cubicBezTo>
                <a:cubicBezTo>
                  <a:pt x="311" y="262"/>
                  <a:pt x="312" y="262"/>
                  <a:pt x="313" y="262"/>
                </a:cubicBezTo>
                <a:cubicBezTo>
                  <a:pt x="318" y="265"/>
                  <a:pt x="323" y="267"/>
                  <a:pt x="329" y="269"/>
                </a:cubicBezTo>
                <a:cubicBezTo>
                  <a:pt x="328" y="269"/>
                  <a:pt x="328" y="269"/>
                  <a:pt x="328" y="268"/>
                </a:cubicBezTo>
                <a:cubicBezTo>
                  <a:pt x="328" y="269"/>
                  <a:pt x="329" y="269"/>
                  <a:pt x="329" y="269"/>
                </a:cubicBezTo>
                <a:cubicBezTo>
                  <a:pt x="335" y="272"/>
                  <a:pt x="342" y="275"/>
                  <a:pt x="348" y="279"/>
                </a:cubicBezTo>
                <a:cubicBezTo>
                  <a:pt x="354" y="281"/>
                  <a:pt x="361" y="284"/>
                  <a:pt x="367" y="287"/>
                </a:cubicBezTo>
                <a:cubicBezTo>
                  <a:pt x="377" y="291"/>
                  <a:pt x="387" y="296"/>
                  <a:pt x="396" y="300"/>
                </a:cubicBezTo>
                <a:cubicBezTo>
                  <a:pt x="398" y="301"/>
                  <a:pt x="401" y="303"/>
                  <a:pt x="404" y="304"/>
                </a:cubicBezTo>
                <a:cubicBezTo>
                  <a:pt x="409" y="307"/>
                  <a:pt x="418" y="310"/>
                  <a:pt x="424" y="314"/>
                </a:cubicBezTo>
                <a:cubicBezTo>
                  <a:pt x="425" y="315"/>
                  <a:pt x="429" y="316"/>
                  <a:pt x="432" y="318"/>
                </a:cubicBezTo>
                <a:cubicBezTo>
                  <a:pt x="433" y="317"/>
                  <a:pt x="428" y="315"/>
                  <a:pt x="426" y="314"/>
                </a:cubicBezTo>
                <a:cubicBezTo>
                  <a:pt x="426" y="314"/>
                  <a:pt x="426" y="314"/>
                  <a:pt x="426" y="314"/>
                </a:cubicBezTo>
                <a:cubicBezTo>
                  <a:pt x="428" y="313"/>
                  <a:pt x="429" y="313"/>
                  <a:pt x="436" y="315"/>
                </a:cubicBezTo>
                <a:cubicBezTo>
                  <a:pt x="434" y="314"/>
                  <a:pt x="434" y="312"/>
                  <a:pt x="430" y="311"/>
                </a:cubicBezTo>
                <a:cubicBezTo>
                  <a:pt x="428" y="311"/>
                  <a:pt x="431" y="313"/>
                  <a:pt x="426" y="311"/>
                </a:cubicBezTo>
                <a:cubicBezTo>
                  <a:pt x="422" y="310"/>
                  <a:pt x="423" y="309"/>
                  <a:pt x="420" y="308"/>
                </a:cubicBezTo>
                <a:cubicBezTo>
                  <a:pt x="420" y="307"/>
                  <a:pt x="425" y="307"/>
                  <a:pt x="425" y="307"/>
                </a:cubicBezTo>
                <a:cubicBezTo>
                  <a:pt x="434" y="309"/>
                  <a:pt x="425" y="307"/>
                  <a:pt x="426" y="306"/>
                </a:cubicBezTo>
                <a:cubicBezTo>
                  <a:pt x="425" y="306"/>
                  <a:pt x="426" y="306"/>
                  <a:pt x="427" y="306"/>
                </a:cubicBezTo>
                <a:cubicBezTo>
                  <a:pt x="427" y="306"/>
                  <a:pt x="428" y="306"/>
                  <a:pt x="429" y="306"/>
                </a:cubicBezTo>
                <a:cubicBezTo>
                  <a:pt x="430" y="306"/>
                  <a:pt x="432" y="307"/>
                  <a:pt x="434" y="308"/>
                </a:cubicBezTo>
                <a:cubicBezTo>
                  <a:pt x="436" y="309"/>
                  <a:pt x="438" y="310"/>
                  <a:pt x="440" y="311"/>
                </a:cubicBezTo>
                <a:cubicBezTo>
                  <a:pt x="444" y="314"/>
                  <a:pt x="452" y="317"/>
                  <a:pt x="460" y="320"/>
                </a:cubicBezTo>
                <a:cubicBezTo>
                  <a:pt x="453" y="317"/>
                  <a:pt x="449" y="314"/>
                  <a:pt x="441" y="311"/>
                </a:cubicBezTo>
                <a:cubicBezTo>
                  <a:pt x="439" y="310"/>
                  <a:pt x="437" y="309"/>
                  <a:pt x="434" y="308"/>
                </a:cubicBezTo>
                <a:cubicBezTo>
                  <a:pt x="433" y="307"/>
                  <a:pt x="431" y="306"/>
                  <a:pt x="429" y="305"/>
                </a:cubicBezTo>
                <a:cubicBezTo>
                  <a:pt x="431" y="305"/>
                  <a:pt x="429" y="304"/>
                  <a:pt x="430" y="303"/>
                </a:cubicBezTo>
                <a:cubicBezTo>
                  <a:pt x="434" y="303"/>
                  <a:pt x="436" y="305"/>
                  <a:pt x="438" y="306"/>
                </a:cubicBezTo>
                <a:cubicBezTo>
                  <a:pt x="449" y="312"/>
                  <a:pt x="460" y="317"/>
                  <a:pt x="471" y="323"/>
                </a:cubicBezTo>
                <a:cubicBezTo>
                  <a:pt x="472" y="324"/>
                  <a:pt x="473" y="325"/>
                  <a:pt x="475" y="325"/>
                </a:cubicBezTo>
                <a:cubicBezTo>
                  <a:pt x="476" y="326"/>
                  <a:pt x="479" y="328"/>
                  <a:pt x="482" y="329"/>
                </a:cubicBezTo>
                <a:cubicBezTo>
                  <a:pt x="482" y="329"/>
                  <a:pt x="482" y="329"/>
                  <a:pt x="482" y="329"/>
                </a:cubicBezTo>
                <a:cubicBezTo>
                  <a:pt x="482" y="329"/>
                  <a:pt x="483" y="329"/>
                  <a:pt x="483" y="330"/>
                </a:cubicBezTo>
                <a:cubicBezTo>
                  <a:pt x="485" y="331"/>
                  <a:pt x="487" y="332"/>
                  <a:pt x="490" y="334"/>
                </a:cubicBezTo>
                <a:cubicBezTo>
                  <a:pt x="491" y="335"/>
                  <a:pt x="491" y="336"/>
                  <a:pt x="498" y="339"/>
                </a:cubicBezTo>
                <a:cubicBezTo>
                  <a:pt x="505" y="341"/>
                  <a:pt x="509" y="344"/>
                  <a:pt x="507" y="346"/>
                </a:cubicBezTo>
                <a:cubicBezTo>
                  <a:pt x="507" y="346"/>
                  <a:pt x="505" y="346"/>
                  <a:pt x="506" y="347"/>
                </a:cubicBezTo>
                <a:cubicBezTo>
                  <a:pt x="509" y="348"/>
                  <a:pt x="512" y="348"/>
                  <a:pt x="515" y="349"/>
                </a:cubicBezTo>
                <a:cubicBezTo>
                  <a:pt x="517" y="349"/>
                  <a:pt x="518" y="350"/>
                  <a:pt x="519" y="351"/>
                </a:cubicBezTo>
                <a:cubicBezTo>
                  <a:pt x="519" y="351"/>
                  <a:pt x="520" y="351"/>
                  <a:pt x="520" y="351"/>
                </a:cubicBezTo>
                <a:cubicBezTo>
                  <a:pt x="523" y="353"/>
                  <a:pt x="525" y="354"/>
                  <a:pt x="528" y="356"/>
                </a:cubicBezTo>
                <a:cubicBezTo>
                  <a:pt x="529" y="357"/>
                  <a:pt x="530" y="357"/>
                  <a:pt x="533" y="358"/>
                </a:cubicBezTo>
                <a:cubicBezTo>
                  <a:pt x="533" y="357"/>
                  <a:pt x="531" y="357"/>
                  <a:pt x="529" y="356"/>
                </a:cubicBezTo>
                <a:cubicBezTo>
                  <a:pt x="529" y="356"/>
                  <a:pt x="529" y="355"/>
                  <a:pt x="529" y="355"/>
                </a:cubicBezTo>
                <a:cubicBezTo>
                  <a:pt x="529" y="355"/>
                  <a:pt x="530" y="355"/>
                  <a:pt x="530" y="355"/>
                </a:cubicBezTo>
                <a:cubicBezTo>
                  <a:pt x="531" y="355"/>
                  <a:pt x="531" y="355"/>
                  <a:pt x="531" y="356"/>
                </a:cubicBezTo>
                <a:cubicBezTo>
                  <a:pt x="533" y="357"/>
                  <a:pt x="533" y="357"/>
                  <a:pt x="537" y="359"/>
                </a:cubicBezTo>
                <a:cubicBezTo>
                  <a:pt x="537" y="358"/>
                  <a:pt x="535" y="357"/>
                  <a:pt x="532" y="356"/>
                </a:cubicBezTo>
                <a:cubicBezTo>
                  <a:pt x="531" y="355"/>
                  <a:pt x="530" y="354"/>
                  <a:pt x="528" y="354"/>
                </a:cubicBezTo>
                <a:cubicBezTo>
                  <a:pt x="529" y="353"/>
                  <a:pt x="526" y="352"/>
                  <a:pt x="525" y="351"/>
                </a:cubicBezTo>
                <a:cubicBezTo>
                  <a:pt x="525" y="351"/>
                  <a:pt x="525" y="351"/>
                  <a:pt x="524" y="350"/>
                </a:cubicBezTo>
                <a:cubicBezTo>
                  <a:pt x="521" y="349"/>
                  <a:pt x="520" y="348"/>
                  <a:pt x="517" y="347"/>
                </a:cubicBezTo>
                <a:cubicBezTo>
                  <a:pt x="517" y="346"/>
                  <a:pt x="514" y="345"/>
                  <a:pt x="512" y="344"/>
                </a:cubicBezTo>
                <a:cubicBezTo>
                  <a:pt x="511" y="343"/>
                  <a:pt x="509" y="342"/>
                  <a:pt x="509" y="341"/>
                </a:cubicBezTo>
                <a:cubicBezTo>
                  <a:pt x="509" y="341"/>
                  <a:pt x="509" y="341"/>
                  <a:pt x="509" y="341"/>
                </a:cubicBezTo>
                <a:cubicBezTo>
                  <a:pt x="510" y="341"/>
                  <a:pt x="511" y="341"/>
                  <a:pt x="510" y="341"/>
                </a:cubicBezTo>
                <a:cubicBezTo>
                  <a:pt x="509" y="340"/>
                  <a:pt x="507" y="340"/>
                  <a:pt x="506" y="340"/>
                </a:cubicBezTo>
                <a:cubicBezTo>
                  <a:pt x="500" y="337"/>
                  <a:pt x="501" y="336"/>
                  <a:pt x="496" y="334"/>
                </a:cubicBezTo>
                <a:cubicBezTo>
                  <a:pt x="495" y="333"/>
                  <a:pt x="491" y="331"/>
                  <a:pt x="491" y="330"/>
                </a:cubicBezTo>
                <a:cubicBezTo>
                  <a:pt x="500" y="334"/>
                  <a:pt x="508" y="338"/>
                  <a:pt x="514" y="341"/>
                </a:cubicBezTo>
                <a:cubicBezTo>
                  <a:pt x="514" y="342"/>
                  <a:pt x="514" y="342"/>
                  <a:pt x="516" y="343"/>
                </a:cubicBezTo>
                <a:cubicBezTo>
                  <a:pt x="518" y="344"/>
                  <a:pt x="520" y="345"/>
                  <a:pt x="523" y="346"/>
                </a:cubicBezTo>
                <a:cubicBezTo>
                  <a:pt x="522" y="345"/>
                  <a:pt x="521" y="344"/>
                  <a:pt x="519" y="343"/>
                </a:cubicBezTo>
                <a:cubicBezTo>
                  <a:pt x="518" y="342"/>
                  <a:pt x="517" y="342"/>
                  <a:pt x="516" y="342"/>
                </a:cubicBezTo>
                <a:cubicBezTo>
                  <a:pt x="516" y="341"/>
                  <a:pt x="513" y="340"/>
                  <a:pt x="513" y="339"/>
                </a:cubicBezTo>
                <a:cubicBezTo>
                  <a:pt x="514" y="339"/>
                  <a:pt x="515" y="340"/>
                  <a:pt x="517" y="340"/>
                </a:cubicBezTo>
                <a:cubicBezTo>
                  <a:pt x="519" y="341"/>
                  <a:pt x="517" y="340"/>
                  <a:pt x="517" y="339"/>
                </a:cubicBezTo>
                <a:cubicBezTo>
                  <a:pt x="514" y="338"/>
                  <a:pt x="511" y="337"/>
                  <a:pt x="507" y="336"/>
                </a:cubicBezTo>
                <a:cubicBezTo>
                  <a:pt x="505" y="334"/>
                  <a:pt x="501" y="332"/>
                  <a:pt x="496" y="330"/>
                </a:cubicBezTo>
                <a:cubicBezTo>
                  <a:pt x="492" y="328"/>
                  <a:pt x="499" y="328"/>
                  <a:pt x="499" y="327"/>
                </a:cubicBezTo>
                <a:cubicBezTo>
                  <a:pt x="500" y="327"/>
                  <a:pt x="501" y="327"/>
                  <a:pt x="503" y="328"/>
                </a:cubicBezTo>
                <a:cubicBezTo>
                  <a:pt x="507" y="330"/>
                  <a:pt x="511" y="332"/>
                  <a:pt x="513" y="333"/>
                </a:cubicBezTo>
                <a:cubicBezTo>
                  <a:pt x="511" y="334"/>
                  <a:pt x="509" y="333"/>
                  <a:pt x="507" y="332"/>
                </a:cubicBezTo>
                <a:cubicBezTo>
                  <a:pt x="509" y="333"/>
                  <a:pt x="510" y="335"/>
                  <a:pt x="514" y="335"/>
                </a:cubicBezTo>
                <a:cubicBezTo>
                  <a:pt x="517" y="336"/>
                  <a:pt x="514" y="334"/>
                  <a:pt x="515" y="334"/>
                </a:cubicBezTo>
                <a:cubicBezTo>
                  <a:pt x="520" y="335"/>
                  <a:pt x="520" y="335"/>
                  <a:pt x="518" y="333"/>
                </a:cubicBezTo>
                <a:cubicBezTo>
                  <a:pt x="514" y="331"/>
                  <a:pt x="510" y="329"/>
                  <a:pt x="506" y="327"/>
                </a:cubicBezTo>
                <a:cubicBezTo>
                  <a:pt x="505" y="326"/>
                  <a:pt x="501" y="325"/>
                  <a:pt x="502" y="325"/>
                </a:cubicBezTo>
                <a:cubicBezTo>
                  <a:pt x="506" y="325"/>
                  <a:pt x="502" y="324"/>
                  <a:pt x="503" y="323"/>
                </a:cubicBezTo>
                <a:cubicBezTo>
                  <a:pt x="506" y="324"/>
                  <a:pt x="507" y="325"/>
                  <a:pt x="509" y="325"/>
                </a:cubicBezTo>
                <a:cubicBezTo>
                  <a:pt x="515" y="326"/>
                  <a:pt x="516" y="328"/>
                  <a:pt x="523" y="330"/>
                </a:cubicBezTo>
                <a:cubicBezTo>
                  <a:pt x="522" y="329"/>
                  <a:pt x="517" y="328"/>
                  <a:pt x="517" y="327"/>
                </a:cubicBezTo>
                <a:cubicBezTo>
                  <a:pt x="517" y="325"/>
                  <a:pt x="507" y="323"/>
                  <a:pt x="510" y="321"/>
                </a:cubicBezTo>
                <a:cubicBezTo>
                  <a:pt x="511" y="322"/>
                  <a:pt x="512" y="322"/>
                  <a:pt x="513" y="323"/>
                </a:cubicBezTo>
                <a:cubicBezTo>
                  <a:pt x="513" y="324"/>
                  <a:pt x="521" y="326"/>
                  <a:pt x="524" y="328"/>
                </a:cubicBezTo>
                <a:cubicBezTo>
                  <a:pt x="523" y="327"/>
                  <a:pt x="521" y="325"/>
                  <a:pt x="517" y="324"/>
                </a:cubicBezTo>
                <a:cubicBezTo>
                  <a:pt x="513" y="322"/>
                  <a:pt x="509" y="319"/>
                  <a:pt x="504" y="317"/>
                </a:cubicBezTo>
                <a:cubicBezTo>
                  <a:pt x="509" y="319"/>
                  <a:pt x="513" y="320"/>
                  <a:pt x="518" y="322"/>
                </a:cubicBezTo>
                <a:cubicBezTo>
                  <a:pt x="518" y="323"/>
                  <a:pt x="519" y="323"/>
                  <a:pt x="521" y="325"/>
                </a:cubicBezTo>
                <a:cubicBezTo>
                  <a:pt x="523" y="324"/>
                  <a:pt x="523" y="324"/>
                  <a:pt x="521" y="322"/>
                </a:cubicBezTo>
                <a:cubicBezTo>
                  <a:pt x="521" y="322"/>
                  <a:pt x="520" y="322"/>
                  <a:pt x="520" y="321"/>
                </a:cubicBezTo>
                <a:cubicBezTo>
                  <a:pt x="514" y="316"/>
                  <a:pt x="507" y="311"/>
                  <a:pt x="498" y="305"/>
                </a:cubicBezTo>
                <a:cubicBezTo>
                  <a:pt x="499" y="306"/>
                  <a:pt x="500" y="306"/>
                  <a:pt x="500" y="306"/>
                </a:cubicBezTo>
                <a:cubicBezTo>
                  <a:pt x="508" y="311"/>
                  <a:pt x="517" y="315"/>
                  <a:pt x="525" y="320"/>
                </a:cubicBezTo>
                <a:cubicBezTo>
                  <a:pt x="530" y="323"/>
                  <a:pt x="536" y="326"/>
                  <a:pt x="542" y="329"/>
                </a:cubicBezTo>
                <a:cubicBezTo>
                  <a:pt x="542" y="278"/>
                  <a:pt x="542" y="278"/>
                  <a:pt x="542" y="278"/>
                </a:cubicBezTo>
                <a:cubicBezTo>
                  <a:pt x="542" y="277"/>
                  <a:pt x="541" y="277"/>
                  <a:pt x="541" y="277"/>
                </a:cubicBezTo>
                <a:cubicBezTo>
                  <a:pt x="540" y="276"/>
                  <a:pt x="539" y="275"/>
                  <a:pt x="538" y="275"/>
                </a:cubicBezTo>
                <a:cubicBezTo>
                  <a:pt x="538" y="274"/>
                  <a:pt x="537" y="274"/>
                  <a:pt x="536" y="274"/>
                </a:cubicBezTo>
                <a:cubicBezTo>
                  <a:pt x="538" y="273"/>
                  <a:pt x="540" y="273"/>
                  <a:pt x="542" y="274"/>
                </a:cubicBezTo>
                <a:cubicBezTo>
                  <a:pt x="542" y="256"/>
                  <a:pt x="542" y="256"/>
                  <a:pt x="542" y="256"/>
                </a:cubicBezTo>
                <a:cubicBezTo>
                  <a:pt x="542" y="256"/>
                  <a:pt x="542" y="256"/>
                  <a:pt x="542" y="255"/>
                </a:cubicBezTo>
                <a:cubicBezTo>
                  <a:pt x="541" y="255"/>
                  <a:pt x="541" y="254"/>
                  <a:pt x="541" y="254"/>
                </a:cubicBezTo>
                <a:cubicBezTo>
                  <a:pt x="541" y="254"/>
                  <a:pt x="541" y="254"/>
                  <a:pt x="542" y="254"/>
                </a:cubicBezTo>
                <a:cubicBezTo>
                  <a:pt x="542" y="254"/>
                  <a:pt x="542" y="254"/>
                  <a:pt x="542" y="254"/>
                </a:cubicBezTo>
                <a:cubicBezTo>
                  <a:pt x="542" y="237"/>
                  <a:pt x="542" y="237"/>
                  <a:pt x="542" y="237"/>
                </a:cubicBezTo>
                <a:cubicBezTo>
                  <a:pt x="542" y="237"/>
                  <a:pt x="542" y="237"/>
                  <a:pt x="542" y="236"/>
                </a:cubicBezTo>
                <a:cubicBezTo>
                  <a:pt x="542" y="236"/>
                  <a:pt x="542" y="236"/>
                  <a:pt x="542" y="236"/>
                </a:cubicBezTo>
                <a:cubicBezTo>
                  <a:pt x="542" y="207"/>
                  <a:pt x="542" y="207"/>
                  <a:pt x="542" y="207"/>
                </a:cubicBezTo>
                <a:cubicBezTo>
                  <a:pt x="542" y="207"/>
                  <a:pt x="542" y="207"/>
                  <a:pt x="542" y="207"/>
                </a:cubicBezTo>
                <a:cubicBezTo>
                  <a:pt x="542" y="206"/>
                  <a:pt x="542" y="206"/>
                  <a:pt x="542" y="206"/>
                </a:cubicBezTo>
                <a:cubicBezTo>
                  <a:pt x="542" y="206"/>
                  <a:pt x="542" y="206"/>
                  <a:pt x="542" y="206"/>
                </a:cubicBezTo>
                <a:cubicBezTo>
                  <a:pt x="542" y="193"/>
                  <a:pt x="542" y="193"/>
                  <a:pt x="542" y="193"/>
                </a:cubicBezTo>
                <a:cubicBezTo>
                  <a:pt x="542" y="193"/>
                  <a:pt x="542" y="193"/>
                  <a:pt x="542" y="193"/>
                </a:cubicBezTo>
                <a:cubicBezTo>
                  <a:pt x="542" y="192"/>
                  <a:pt x="542" y="192"/>
                  <a:pt x="542" y="192"/>
                </a:cubicBezTo>
                <a:cubicBezTo>
                  <a:pt x="542" y="192"/>
                  <a:pt x="542" y="192"/>
                  <a:pt x="542" y="192"/>
                </a:cubicBezTo>
                <a:cubicBezTo>
                  <a:pt x="542" y="148"/>
                  <a:pt x="542" y="148"/>
                  <a:pt x="542" y="148"/>
                </a:cubicBezTo>
                <a:cubicBezTo>
                  <a:pt x="540" y="147"/>
                  <a:pt x="538" y="146"/>
                  <a:pt x="537" y="145"/>
                </a:cubicBezTo>
                <a:cubicBezTo>
                  <a:pt x="539" y="146"/>
                  <a:pt x="541" y="146"/>
                  <a:pt x="542" y="147"/>
                </a:cubicBezTo>
                <a:cubicBezTo>
                  <a:pt x="542" y="144"/>
                  <a:pt x="542" y="144"/>
                  <a:pt x="542" y="144"/>
                </a:cubicBezTo>
                <a:cubicBezTo>
                  <a:pt x="542" y="144"/>
                  <a:pt x="542" y="144"/>
                  <a:pt x="542" y="144"/>
                </a:cubicBezTo>
                <a:cubicBezTo>
                  <a:pt x="542" y="144"/>
                  <a:pt x="542" y="144"/>
                  <a:pt x="542" y="144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7050F-4897-43A1-9C9F-4B5D554B8E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1144" y="1887039"/>
            <a:ext cx="8056217" cy="3212161"/>
          </a:xfrm>
        </p:spPr>
        <p:txBody>
          <a:bodyPr/>
          <a:lstStyle/>
          <a:p>
            <a:r>
              <a:rPr lang="en-US" sz="7200" b="1" dirty="0">
                <a:solidFill>
                  <a:schemeClr val="bg1"/>
                </a:solidFill>
                <a:latin typeface="Helvectia"/>
                <a:cs typeface="Times New Roman" panose="02020603050405020304" pitchFamily="18" charset="0"/>
              </a:rPr>
              <a:t>Stock Trading For Absolute</a:t>
            </a:r>
          </a:p>
          <a:p>
            <a:r>
              <a:rPr lang="en-US" sz="7200" b="1" dirty="0">
                <a:solidFill>
                  <a:schemeClr val="bg1"/>
                </a:solidFill>
                <a:latin typeface="Helvectia"/>
                <a:cs typeface="Times New Roman" panose="02020603050405020304" pitchFamily="18" charset="0"/>
              </a:rPr>
              <a:t>Beginners</a:t>
            </a:r>
          </a:p>
        </p:txBody>
      </p:sp>
    </p:spTree>
    <p:extLst>
      <p:ext uri="{BB962C8B-B14F-4D97-AF65-F5344CB8AC3E}">
        <p14:creationId xmlns:p14="http://schemas.microsoft.com/office/powerpoint/2010/main" val="278619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DFB70853-E073-494A-8945-A81069626D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Helvectia"/>
              </a:rPr>
              <a:t>`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2344400" y="0"/>
            <a:ext cx="469900" cy="4699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12344400" y="649557"/>
            <a:ext cx="469900" cy="469900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2344400" y="1299114"/>
            <a:ext cx="469900" cy="4699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12966699" y="0"/>
            <a:ext cx="469900" cy="469900"/>
          </a:xfrm>
          <a:prstGeom prst="rect">
            <a:avLst/>
          </a:prstGeom>
          <a:solidFill>
            <a:srgbClr val="E87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2966699" y="649557"/>
            <a:ext cx="469900" cy="469900"/>
          </a:xfrm>
          <a:prstGeom prst="rect">
            <a:avLst/>
          </a:prstGeom>
          <a:solidFill>
            <a:srgbClr val="E25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12966699" y="1299114"/>
            <a:ext cx="469900" cy="469900"/>
          </a:xfrm>
          <a:prstGeom prst="rect">
            <a:avLst/>
          </a:prstGeom>
          <a:solidFill>
            <a:srgbClr val="D63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3588998" y="0"/>
            <a:ext cx="469900" cy="469900"/>
          </a:xfrm>
          <a:prstGeom prst="rect">
            <a:avLst/>
          </a:prstGeom>
          <a:solidFill>
            <a:srgbClr val="8ED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13588998" y="649557"/>
            <a:ext cx="469900" cy="469900"/>
          </a:xfrm>
          <a:prstGeom prst="rect">
            <a:avLst/>
          </a:prstGeom>
          <a:solidFill>
            <a:srgbClr val="78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13588998" y="1299114"/>
            <a:ext cx="469900" cy="469900"/>
          </a:xfrm>
          <a:prstGeom prst="rect">
            <a:avLst/>
          </a:prstGeom>
          <a:solidFill>
            <a:srgbClr val="4CC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14211297" y="0"/>
            <a:ext cx="469900" cy="469900"/>
          </a:xfrm>
          <a:prstGeom prst="rect">
            <a:avLst/>
          </a:prstGeom>
          <a:solidFill>
            <a:srgbClr val="55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14211297" y="649557"/>
            <a:ext cx="469900" cy="469900"/>
          </a:xfrm>
          <a:prstGeom prst="rect">
            <a:avLst/>
          </a:prstGeom>
          <a:solidFill>
            <a:srgbClr val="3B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14211297" y="1299114"/>
            <a:ext cx="469900" cy="469900"/>
          </a:xfrm>
          <a:prstGeom prst="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Slide Number Placeholder 1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E70-9524-410D-AE9B-78D656EAA14D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-526951" y="1611454"/>
            <a:ext cx="12773981" cy="4890772"/>
            <a:chOff x="-2050951" y="1594202"/>
            <a:chExt cx="12773981" cy="4890772"/>
          </a:xfrm>
        </p:grpSpPr>
        <p:grpSp>
          <p:nvGrpSpPr>
            <p:cNvPr id="136" name="Group 135"/>
            <p:cNvGrpSpPr/>
            <p:nvPr/>
          </p:nvGrpSpPr>
          <p:grpSpPr>
            <a:xfrm>
              <a:off x="2965919" y="2839741"/>
              <a:ext cx="3115790" cy="3064314"/>
              <a:chOff x="2787370" y="2311543"/>
              <a:chExt cx="3427369" cy="3370745"/>
            </a:xfrm>
          </p:grpSpPr>
          <p:sp>
            <p:nvSpPr>
              <p:cNvPr id="239" name="Freeform 52"/>
              <p:cNvSpPr>
                <a:spLocks/>
              </p:cNvSpPr>
              <p:nvPr/>
            </p:nvSpPr>
            <p:spPr bwMode="auto">
              <a:xfrm>
                <a:off x="3276995" y="3360737"/>
                <a:ext cx="1247708" cy="2321551"/>
              </a:xfrm>
              <a:custGeom>
                <a:avLst/>
                <a:gdLst>
                  <a:gd name="T0" fmla="*/ 792 w 792"/>
                  <a:gd name="T1" fmla="*/ 1302 h 1474"/>
                  <a:gd name="T2" fmla="*/ 149 w 792"/>
                  <a:gd name="T3" fmla="*/ 1185 h 1474"/>
                  <a:gd name="T4" fmla="*/ 29 w 792"/>
                  <a:gd name="T5" fmla="*/ 717 h 1474"/>
                  <a:gd name="T6" fmla="*/ 179 w 792"/>
                  <a:gd name="T7" fmla="*/ 73 h 1474"/>
                  <a:gd name="T8" fmla="*/ 608 w 792"/>
                  <a:gd name="T9" fmla="*/ 33 h 1474"/>
                  <a:gd name="T10" fmla="*/ 239 w 792"/>
                  <a:gd name="T11" fmla="*/ 966 h 1474"/>
                  <a:gd name="T12" fmla="*/ 758 w 792"/>
                  <a:gd name="T13" fmla="*/ 1290 h 1474"/>
                  <a:gd name="T14" fmla="*/ 792 w 792"/>
                  <a:gd name="T15" fmla="*/ 1302 h 1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92" h="1474">
                    <a:moveTo>
                      <a:pt x="792" y="1302"/>
                    </a:moveTo>
                    <a:cubicBezTo>
                      <a:pt x="792" y="1302"/>
                      <a:pt x="365" y="1459"/>
                      <a:pt x="149" y="1185"/>
                    </a:cubicBezTo>
                    <a:cubicBezTo>
                      <a:pt x="52" y="1062"/>
                      <a:pt x="54" y="905"/>
                      <a:pt x="29" y="717"/>
                    </a:cubicBezTo>
                    <a:cubicBezTo>
                      <a:pt x="0" y="495"/>
                      <a:pt x="95" y="219"/>
                      <a:pt x="179" y="73"/>
                    </a:cubicBezTo>
                    <a:cubicBezTo>
                      <a:pt x="179" y="73"/>
                      <a:pt x="352" y="0"/>
                      <a:pt x="608" y="33"/>
                    </a:cubicBezTo>
                    <a:cubicBezTo>
                      <a:pt x="608" y="33"/>
                      <a:pt x="216" y="534"/>
                      <a:pt x="239" y="966"/>
                    </a:cubicBezTo>
                    <a:cubicBezTo>
                      <a:pt x="239" y="966"/>
                      <a:pt x="232" y="1474"/>
                      <a:pt x="758" y="1290"/>
                    </a:cubicBezTo>
                    <a:lnTo>
                      <a:pt x="792" y="13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40" name="Group 239"/>
              <p:cNvGrpSpPr/>
              <p:nvPr/>
            </p:nvGrpSpPr>
            <p:grpSpPr>
              <a:xfrm>
                <a:off x="2983887" y="2566680"/>
                <a:ext cx="2930416" cy="3007025"/>
                <a:chOff x="2983887" y="2297131"/>
                <a:chExt cx="2930416" cy="3007025"/>
              </a:xfrm>
            </p:grpSpPr>
            <p:sp>
              <p:nvSpPr>
                <p:cNvPr id="256" name="Freeform 45"/>
                <p:cNvSpPr>
                  <a:spLocks/>
                </p:cNvSpPr>
                <p:nvPr/>
              </p:nvSpPr>
              <p:spPr bwMode="auto">
                <a:xfrm>
                  <a:off x="2983887" y="3338331"/>
                  <a:ext cx="408354" cy="836025"/>
                </a:xfrm>
                <a:custGeom>
                  <a:avLst/>
                  <a:gdLst>
                    <a:gd name="T0" fmla="*/ 215 w 259"/>
                    <a:gd name="T1" fmla="*/ 0 h 531"/>
                    <a:gd name="T2" fmla="*/ 218 w 259"/>
                    <a:gd name="T3" fmla="*/ 531 h 531"/>
                    <a:gd name="T4" fmla="*/ 259 w 259"/>
                    <a:gd name="T5" fmla="*/ 199 h 531"/>
                    <a:gd name="T6" fmla="*/ 215 w 259"/>
                    <a:gd name="T7" fmla="*/ 0 h 5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9" h="531">
                      <a:moveTo>
                        <a:pt x="215" y="0"/>
                      </a:moveTo>
                      <a:cubicBezTo>
                        <a:pt x="106" y="87"/>
                        <a:pt x="0" y="257"/>
                        <a:pt x="218" y="531"/>
                      </a:cubicBezTo>
                      <a:cubicBezTo>
                        <a:pt x="202" y="384"/>
                        <a:pt x="259" y="199"/>
                        <a:pt x="259" y="199"/>
                      </a:cubicBezTo>
                      <a:cubicBezTo>
                        <a:pt x="207" y="139"/>
                        <a:pt x="215" y="0"/>
                        <a:pt x="215" y="0"/>
                      </a:cubicBezTo>
                      <a:close/>
                    </a:path>
                  </a:pathLst>
                </a:custGeom>
                <a:solidFill>
                  <a:srgbClr val="AFABAB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57" name="Freeform 46"/>
                <p:cNvSpPr>
                  <a:spLocks/>
                </p:cNvSpPr>
                <p:nvPr/>
              </p:nvSpPr>
              <p:spPr bwMode="auto">
                <a:xfrm>
                  <a:off x="3699337" y="4878482"/>
                  <a:ext cx="774739" cy="425674"/>
                </a:xfrm>
                <a:custGeom>
                  <a:avLst/>
                  <a:gdLst>
                    <a:gd name="T0" fmla="*/ 0 w 492"/>
                    <a:gd name="T1" fmla="*/ 0 h 270"/>
                    <a:gd name="T2" fmla="*/ 492 w 492"/>
                    <a:gd name="T3" fmla="*/ 155 h 270"/>
                    <a:gd name="T4" fmla="*/ 208 w 492"/>
                    <a:gd name="T5" fmla="*/ 11 h 270"/>
                    <a:gd name="T6" fmla="*/ 0 w 492"/>
                    <a:gd name="T7" fmla="*/ 0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92" h="270">
                      <a:moveTo>
                        <a:pt x="0" y="0"/>
                      </a:moveTo>
                      <a:cubicBezTo>
                        <a:pt x="47" y="132"/>
                        <a:pt x="161" y="270"/>
                        <a:pt x="492" y="155"/>
                      </a:cubicBezTo>
                      <a:cubicBezTo>
                        <a:pt x="362" y="106"/>
                        <a:pt x="208" y="11"/>
                        <a:pt x="208" y="11"/>
                      </a:cubicBezTo>
                      <a:cubicBezTo>
                        <a:pt x="134" y="40"/>
                        <a:pt x="1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58" name="Freeform 47"/>
                <p:cNvSpPr>
                  <a:spLocks/>
                </p:cNvSpPr>
                <p:nvPr/>
              </p:nvSpPr>
              <p:spPr bwMode="auto">
                <a:xfrm>
                  <a:off x="3869206" y="2297131"/>
                  <a:ext cx="798720" cy="645505"/>
                </a:xfrm>
                <a:custGeom>
                  <a:avLst/>
                  <a:gdLst>
                    <a:gd name="T0" fmla="*/ 507 w 507"/>
                    <a:gd name="T1" fmla="*/ 133 h 410"/>
                    <a:gd name="T2" fmla="*/ 0 w 507"/>
                    <a:gd name="T3" fmla="*/ 304 h 410"/>
                    <a:gd name="T4" fmla="*/ 328 w 507"/>
                    <a:gd name="T5" fmla="*/ 239 h 410"/>
                    <a:gd name="T6" fmla="*/ 507 w 507"/>
                    <a:gd name="T7" fmla="*/ 133 h 4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07" h="410">
                      <a:moveTo>
                        <a:pt x="507" y="133"/>
                      </a:moveTo>
                      <a:cubicBezTo>
                        <a:pt x="384" y="53"/>
                        <a:pt x="200" y="0"/>
                        <a:pt x="0" y="304"/>
                      </a:cubicBezTo>
                      <a:cubicBezTo>
                        <a:pt x="238" y="410"/>
                        <a:pt x="328" y="239"/>
                        <a:pt x="328" y="239"/>
                      </a:cubicBezTo>
                      <a:cubicBezTo>
                        <a:pt x="369" y="171"/>
                        <a:pt x="507" y="133"/>
                        <a:pt x="507" y="133"/>
                      </a:cubicBezTo>
                      <a:close/>
                    </a:path>
                  </a:pathLst>
                </a:custGeom>
                <a:solidFill>
                  <a:srgbClr val="2523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Freeform 48"/>
                <p:cNvSpPr>
                  <a:spLocks/>
                </p:cNvSpPr>
                <p:nvPr/>
              </p:nvSpPr>
              <p:spPr bwMode="auto">
                <a:xfrm>
                  <a:off x="5374051" y="2868692"/>
                  <a:ext cx="540252" cy="648835"/>
                </a:xfrm>
                <a:custGeom>
                  <a:avLst/>
                  <a:gdLst>
                    <a:gd name="T0" fmla="*/ 309 w 343"/>
                    <a:gd name="T1" fmla="*/ 412 h 412"/>
                    <a:gd name="T2" fmla="*/ 0 w 343"/>
                    <a:gd name="T3" fmla="*/ 0 h 412"/>
                    <a:gd name="T4" fmla="*/ 159 w 343"/>
                    <a:gd name="T5" fmla="*/ 289 h 412"/>
                    <a:gd name="T6" fmla="*/ 309 w 343"/>
                    <a:gd name="T7" fmla="*/ 412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3" h="412">
                      <a:moveTo>
                        <a:pt x="309" y="412"/>
                      </a:moveTo>
                      <a:cubicBezTo>
                        <a:pt x="343" y="306"/>
                        <a:pt x="336" y="98"/>
                        <a:pt x="0" y="0"/>
                      </a:cubicBezTo>
                      <a:cubicBezTo>
                        <a:pt x="46" y="153"/>
                        <a:pt x="56" y="215"/>
                        <a:pt x="159" y="289"/>
                      </a:cubicBezTo>
                      <a:cubicBezTo>
                        <a:pt x="237" y="308"/>
                        <a:pt x="309" y="411"/>
                        <a:pt x="309" y="412"/>
                      </a:cubicBezTo>
                      <a:close/>
                    </a:path>
                  </a:pathLst>
                </a:custGeom>
                <a:solidFill>
                  <a:srgbClr val="76717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60" name="Freeform 49"/>
                <p:cNvSpPr>
                  <a:spLocks/>
                </p:cNvSpPr>
                <p:nvPr/>
              </p:nvSpPr>
              <p:spPr bwMode="auto">
                <a:xfrm>
                  <a:off x="5271463" y="4355550"/>
                  <a:ext cx="482296" cy="634845"/>
                </a:xfrm>
                <a:custGeom>
                  <a:avLst/>
                  <a:gdLst>
                    <a:gd name="T0" fmla="*/ 0 w 306"/>
                    <a:gd name="T1" fmla="*/ 403 h 403"/>
                    <a:gd name="T2" fmla="*/ 294 w 306"/>
                    <a:gd name="T3" fmla="*/ 0 h 403"/>
                    <a:gd name="T4" fmla="*/ 78 w 306"/>
                    <a:gd name="T5" fmla="*/ 219 h 403"/>
                    <a:gd name="T6" fmla="*/ 0 w 306"/>
                    <a:gd name="T7" fmla="*/ 403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6" h="403">
                      <a:moveTo>
                        <a:pt x="0" y="403"/>
                      </a:moveTo>
                      <a:cubicBezTo>
                        <a:pt x="140" y="398"/>
                        <a:pt x="306" y="350"/>
                        <a:pt x="294" y="0"/>
                      </a:cubicBezTo>
                      <a:cubicBezTo>
                        <a:pt x="228" y="64"/>
                        <a:pt x="78" y="219"/>
                        <a:pt x="78" y="219"/>
                      </a:cubicBezTo>
                      <a:cubicBezTo>
                        <a:pt x="84" y="298"/>
                        <a:pt x="0" y="403"/>
                        <a:pt x="0" y="403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1" name="Freeform 51"/>
              <p:cNvSpPr>
                <a:spLocks/>
              </p:cNvSpPr>
              <p:nvPr/>
            </p:nvSpPr>
            <p:spPr bwMode="auto">
              <a:xfrm>
                <a:off x="2787370" y="2925737"/>
                <a:ext cx="2348863" cy="1576789"/>
              </a:xfrm>
              <a:custGeom>
                <a:avLst/>
                <a:gdLst>
                  <a:gd name="T0" fmla="*/ 341 w 1491"/>
                  <a:gd name="T1" fmla="*/ 1001 h 1001"/>
                  <a:gd name="T2" fmla="*/ 235 w 1491"/>
                  <a:gd name="T3" fmla="*/ 356 h 1001"/>
                  <a:gd name="T4" fmla="*/ 665 w 1491"/>
                  <a:gd name="T5" fmla="*/ 80 h 1001"/>
                  <a:gd name="T6" fmla="*/ 1324 w 1491"/>
                  <a:gd name="T7" fmla="*/ 30 h 1001"/>
                  <a:gd name="T8" fmla="*/ 1491 w 1491"/>
                  <a:gd name="T9" fmla="*/ 412 h 1001"/>
                  <a:gd name="T10" fmla="*/ 473 w 1491"/>
                  <a:gd name="T11" fmla="*/ 360 h 1001"/>
                  <a:gd name="T12" fmla="*/ 347 w 1491"/>
                  <a:gd name="T13" fmla="*/ 966 h 1001"/>
                  <a:gd name="T14" fmla="*/ 341 w 1491"/>
                  <a:gd name="T15" fmla="*/ 1001 h 1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91" h="1001">
                    <a:moveTo>
                      <a:pt x="341" y="1001"/>
                    </a:moveTo>
                    <a:cubicBezTo>
                      <a:pt x="341" y="1001"/>
                      <a:pt x="48" y="651"/>
                      <a:pt x="235" y="356"/>
                    </a:cubicBezTo>
                    <a:cubicBezTo>
                      <a:pt x="319" y="225"/>
                      <a:pt x="482" y="135"/>
                      <a:pt x="665" y="80"/>
                    </a:cubicBezTo>
                    <a:cubicBezTo>
                      <a:pt x="891" y="13"/>
                      <a:pt x="1158" y="0"/>
                      <a:pt x="1324" y="30"/>
                    </a:cubicBezTo>
                    <a:cubicBezTo>
                      <a:pt x="1324" y="30"/>
                      <a:pt x="1462" y="194"/>
                      <a:pt x="1491" y="412"/>
                    </a:cubicBezTo>
                    <a:cubicBezTo>
                      <a:pt x="1491" y="412"/>
                      <a:pt x="847" y="221"/>
                      <a:pt x="473" y="360"/>
                    </a:cubicBezTo>
                    <a:cubicBezTo>
                      <a:pt x="473" y="360"/>
                      <a:pt x="0" y="531"/>
                      <a:pt x="347" y="966"/>
                    </a:cubicBezTo>
                    <a:lnTo>
                      <a:pt x="341" y="1001"/>
                    </a:lnTo>
                    <a:close/>
                  </a:path>
                </a:pathLst>
              </a:custGeom>
              <a:solidFill>
                <a:srgbClr val="E7E6E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42" name="Group 241"/>
              <p:cNvGrpSpPr/>
              <p:nvPr/>
            </p:nvGrpSpPr>
            <p:grpSpPr>
              <a:xfrm>
                <a:off x="3636052" y="2311543"/>
                <a:ext cx="2578687" cy="3225522"/>
                <a:chOff x="3636052" y="2311543"/>
                <a:chExt cx="2578687" cy="3225522"/>
              </a:xfrm>
            </p:grpSpPr>
            <p:sp>
              <p:nvSpPr>
                <p:cNvPr id="243" name="Line 50"/>
                <p:cNvSpPr>
                  <a:spLocks noChangeShapeType="1"/>
                </p:cNvSpPr>
                <p:nvPr/>
              </p:nvSpPr>
              <p:spPr bwMode="auto">
                <a:xfrm>
                  <a:off x="5033645" y="4497863"/>
                  <a:ext cx="0" cy="0"/>
                </a:xfrm>
                <a:prstGeom prst="line">
                  <a:avLst/>
                </a:prstGeom>
                <a:noFill/>
                <a:ln w="14288" cap="flat">
                  <a:solidFill>
                    <a:srgbClr val="ED1C24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4" name="Line 54"/>
                <p:cNvSpPr>
                  <a:spLocks noChangeShapeType="1"/>
                </p:cNvSpPr>
                <p:nvPr/>
              </p:nvSpPr>
              <p:spPr bwMode="auto">
                <a:xfrm>
                  <a:off x="3953142" y="4113492"/>
                  <a:ext cx="0" cy="0"/>
                </a:xfrm>
                <a:prstGeom prst="line">
                  <a:avLst/>
                </a:prstGeom>
                <a:noFill/>
                <a:ln w="14288" cap="flat">
                  <a:solidFill>
                    <a:srgbClr val="ED1C24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Freeform 56"/>
                <p:cNvSpPr>
                  <a:spLocks/>
                </p:cNvSpPr>
                <p:nvPr/>
              </p:nvSpPr>
              <p:spPr bwMode="auto">
                <a:xfrm>
                  <a:off x="3636052" y="4208086"/>
                  <a:ext cx="2206972" cy="1328979"/>
                </a:xfrm>
                <a:custGeom>
                  <a:avLst/>
                  <a:gdLst>
                    <a:gd name="T0" fmla="*/ 1353 w 1401"/>
                    <a:gd name="T1" fmla="*/ 229 h 844"/>
                    <a:gd name="T2" fmla="*/ 1075 w 1401"/>
                    <a:gd name="T3" fmla="*/ 789 h 844"/>
                    <a:gd name="T4" fmla="*/ 551 w 1401"/>
                    <a:gd name="T5" fmla="*/ 761 h 844"/>
                    <a:gd name="T6" fmla="*/ 9 w 1401"/>
                    <a:gd name="T7" fmla="*/ 419 h 844"/>
                    <a:gd name="T8" fmla="*/ 88 w 1401"/>
                    <a:gd name="T9" fmla="*/ 0 h 844"/>
                    <a:gd name="T10" fmla="*/ 863 w 1401"/>
                    <a:gd name="T11" fmla="*/ 641 h 844"/>
                    <a:gd name="T12" fmla="*/ 1329 w 1401"/>
                    <a:gd name="T13" fmla="*/ 260 h 844"/>
                    <a:gd name="T14" fmla="*/ 1353 w 1401"/>
                    <a:gd name="T15" fmla="*/ 229 h 8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01" h="844">
                      <a:moveTo>
                        <a:pt x="1353" y="229"/>
                      </a:moveTo>
                      <a:cubicBezTo>
                        <a:pt x="1353" y="229"/>
                        <a:pt x="1401" y="664"/>
                        <a:pt x="1075" y="789"/>
                      </a:cubicBezTo>
                      <a:cubicBezTo>
                        <a:pt x="929" y="844"/>
                        <a:pt x="730" y="826"/>
                        <a:pt x="551" y="761"/>
                      </a:cubicBezTo>
                      <a:cubicBezTo>
                        <a:pt x="329" y="680"/>
                        <a:pt x="123" y="543"/>
                        <a:pt x="9" y="419"/>
                      </a:cubicBezTo>
                      <a:cubicBezTo>
                        <a:pt x="9" y="419"/>
                        <a:pt x="0" y="167"/>
                        <a:pt x="88" y="0"/>
                      </a:cubicBezTo>
                      <a:cubicBezTo>
                        <a:pt x="88" y="0"/>
                        <a:pt x="480" y="528"/>
                        <a:pt x="863" y="641"/>
                      </a:cubicBezTo>
                      <a:cubicBezTo>
                        <a:pt x="863" y="641"/>
                        <a:pt x="1347" y="817"/>
                        <a:pt x="1329" y="260"/>
                      </a:cubicBezTo>
                      <a:lnTo>
                        <a:pt x="1353" y="2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6" name="Freeform 55"/>
                <p:cNvSpPr>
                  <a:spLocks/>
                </p:cNvSpPr>
                <p:nvPr/>
              </p:nvSpPr>
              <p:spPr bwMode="auto">
                <a:xfrm>
                  <a:off x="4425446" y="3078287"/>
                  <a:ext cx="1789293" cy="2142355"/>
                </a:xfrm>
                <a:custGeom>
                  <a:avLst/>
                  <a:gdLst>
                    <a:gd name="T0" fmla="*/ 575 w 1136"/>
                    <a:gd name="T1" fmla="*/ 0 h 1360"/>
                    <a:gd name="T2" fmla="*/ 1047 w 1136"/>
                    <a:gd name="T3" fmla="*/ 496 h 1360"/>
                    <a:gd name="T4" fmla="*/ 847 w 1136"/>
                    <a:gd name="T5" fmla="*/ 962 h 1360"/>
                    <a:gd name="T6" fmla="*/ 368 w 1136"/>
                    <a:gd name="T7" fmla="*/ 1360 h 1360"/>
                    <a:gd name="T8" fmla="*/ 0 w 1136"/>
                    <a:gd name="T9" fmla="*/ 1149 h 1360"/>
                    <a:gd name="T10" fmla="*/ 833 w 1136"/>
                    <a:gd name="T11" fmla="*/ 612 h 1360"/>
                    <a:gd name="T12" fmla="*/ 602 w 1136"/>
                    <a:gd name="T13" fmla="*/ 43 h 1360"/>
                    <a:gd name="T14" fmla="*/ 575 w 1136"/>
                    <a:gd name="T15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36" h="1360">
                      <a:moveTo>
                        <a:pt x="575" y="0"/>
                      </a:moveTo>
                      <a:cubicBezTo>
                        <a:pt x="575" y="0"/>
                        <a:pt x="1043" y="109"/>
                        <a:pt x="1047" y="496"/>
                      </a:cubicBezTo>
                      <a:cubicBezTo>
                        <a:pt x="1049" y="651"/>
                        <a:pt x="965" y="812"/>
                        <a:pt x="847" y="962"/>
                      </a:cubicBezTo>
                      <a:cubicBezTo>
                        <a:pt x="702" y="1147"/>
                        <a:pt x="521" y="1290"/>
                        <a:pt x="368" y="1360"/>
                      </a:cubicBezTo>
                      <a:cubicBezTo>
                        <a:pt x="368" y="1360"/>
                        <a:pt x="118" y="1311"/>
                        <a:pt x="0" y="1149"/>
                      </a:cubicBezTo>
                      <a:cubicBezTo>
                        <a:pt x="0" y="1149"/>
                        <a:pt x="614" y="959"/>
                        <a:pt x="833" y="612"/>
                      </a:cubicBezTo>
                      <a:cubicBezTo>
                        <a:pt x="833" y="612"/>
                        <a:pt x="1136" y="198"/>
                        <a:pt x="602" y="43"/>
                      </a:cubicBezTo>
                      <a:lnTo>
                        <a:pt x="575" y="0"/>
                      </a:lnTo>
                      <a:close/>
                    </a:path>
                  </a:pathLst>
                </a:custGeom>
                <a:solidFill>
                  <a:srgbClr val="AFABAB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7" name="Freeform 53"/>
                <p:cNvSpPr>
                  <a:spLocks/>
                </p:cNvSpPr>
                <p:nvPr/>
              </p:nvSpPr>
              <p:spPr bwMode="auto">
                <a:xfrm>
                  <a:off x="3815914" y="2311543"/>
                  <a:ext cx="1925188" cy="2190985"/>
                </a:xfrm>
                <a:custGeom>
                  <a:avLst/>
                  <a:gdLst>
                    <a:gd name="T0" fmla="*/ 0 w 1222"/>
                    <a:gd name="T1" fmla="*/ 477 h 1391"/>
                    <a:gd name="T2" fmla="*/ 578 w 1222"/>
                    <a:gd name="T3" fmla="*/ 178 h 1391"/>
                    <a:gd name="T4" fmla="*/ 974 w 1222"/>
                    <a:gd name="T5" fmla="*/ 500 h 1391"/>
                    <a:gd name="T6" fmla="*/ 1222 w 1222"/>
                    <a:gd name="T7" fmla="*/ 1099 h 1391"/>
                    <a:gd name="T8" fmla="*/ 918 w 1222"/>
                    <a:gd name="T9" fmla="*/ 1391 h 1391"/>
                    <a:gd name="T10" fmla="*/ 648 w 1222"/>
                    <a:gd name="T11" fmla="*/ 405 h 1391"/>
                    <a:gd name="T12" fmla="*/ 37 w 1222"/>
                    <a:gd name="T13" fmla="*/ 466 h 1391"/>
                    <a:gd name="T14" fmla="*/ 0 w 1222"/>
                    <a:gd name="T15" fmla="*/ 477 h 1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2" h="1391">
                      <a:moveTo>
                        <a:pt x="0" y="477"/>
                      </a:moveTo>
                      <a:cubicBezTo>
                        <a:pt x="0" y="477"/>
                        <a:pt x="239" y="92"/>
                        <a:pt x="578" y="178"/>
                      </a:cubicBezTo>
                      <a:cubicBezTo>
                        <a:pt x="729" y="216"/>
                        <a:pt x="866" y="344"/>
                        <a:pt x="974" y="500"/>
                      </a:cubicBezTo>
                      <a:cubicBezTo>
                        <a:pt x="1109" y="694"/>
                        <a:pt x="1200" y="932"/>
                        <a:pt x="1222" y="1099"/>
                      </a:cubicBezTo>
                      <a:cubicBezTo>
                        <a:pt x="1222" y="1099"/>
                        <a:pt x="1133" y="1325"/>
                        <a:pt x="918" y="1391"/>
                      </a:cubicBezTo>
                      <a:cubicBezTo>
                        <a:pt x="918" y="1391"/>
                        <a:pt x="896" y="717"/>
                        <a:pt x="648" y="405"/>
                      </a:cubicBezTo>
                      <a:cubicBezTo>
                        <a:pt x="648" y="405"/>
                        <a:pt x="342" y="0"/>
                        <a:pt x="37" y="466"/>
                      </a:cubicBez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3B393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9" name="TextBox 248"/>
                <p:cNvSpPr txBox="1"/>
                <p:nvPr/>
              </p:nvSpPr>
              <p:spPr>
                <a:xfrm>
                  <a:off x="3914221" y="3755870"/>
                  <a:ext cx="1369980" cy="710964"/>
                </a:xfrm>
                <a:prstGeom prst="rect">
                  <a:avLst/>
                </a:prstGeom>
                <a:noFill/>
                <a:ln w="6350">
                  <a:noFill/>
                  <a:prstDash val="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lvl="0" algn="ctr">
                    <a:defRPr/>
                  </a:pPr>
                  <a:r>
                    <a:rPr lang="en-US" sz="1350" dirty="0">
                      <a:solidFill>
                        <a:schemeClr val="bg1"/>
                      </a:solidFill>
                      <a:latin typeface="Helvectia"/>
                    </a:rPr>
                    <a:t>Mammoth Interactive</a:t>
                  </a:r>
                </a:p>
                <a:p>
                  <a:pPr lvl="0" algn="ctr">
                    <a:defRPr/>
                  </a:pPr>
                  <a:r>
                    <a:rPr lang="en-US" sz="1350" dirty="0">
                      <a:solidFill>
                        <a:schemeClr val="bg1"/>
                      </a:solidFill>
                      <a:latin typeface="Helvectia"/>
                    </a:rPr>
                    <a:t>5-hour Course</a:t>
                  </a:r>
                  <a:endParaRPr kumimoji="0" lang="en-US" sz="135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Helvectia"/>
                  </a:endParaRP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505488" y="3490913"/>
              <a:ext cx="539768" cy="539768"/>
              <a:chOff x="2456649" y="2890030"/>
              <a:chExt cx="593745" cy="593745"/>
            </a:xfrm>
          </p:grpSpPr>
          <p:grpSp>
            <p:nvGrpSpPr>
              <p:cNvPr id="225" name="Group 224"/>
              <p:cNvGrpSpPr/>
              <p:nvPr/>
            </p:nvGrpSpPr>
            <p:grpSpPr>
              <a:xfrm>
                <a:off x="2456649" y="2890030"/>
                <a:ext cx="593745" cy="593745"/>
                <a:chOff x="2439588" y="2833628"/>
                <a:chExt cx="405535" cy="405535"/>
              </a:xfrm>
            </p:grpSpPr>
            <p:sp>
              <p:nvSpPr>
                <p:cNvPr id="237" name="Oval 236"/>
                <p:cNvSpPr/>
                <p:nvPr/>
              </p:nvSpPr>
              <p:spPr>
                <a:xfrm>
                  <a:off x="2439588" y="2833628"/>
                  <a:ext cx="405535" cy="40553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38100" dist="25400" dir="5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Oval 237"/>
                <p:cNvSpPr/>
                <p:nvPr/>
              </p:nvSpPr>
              <p:spPr>
                <a:xfrm>
                  <a:off x="2474779" y="2868816"/>
                  <a:ext cx="335153" cy="335152"/>
                </a:xfrm>
                <a:prstGeom prst="ellipse">
                  <a:avLst/>
                </a:prstGeom>
                <a:solidFill>
                  <a:srgbClr val="78D2D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225"/>
              <p:cNvGrpSpPr>
                <a:grpSpLocks noChangeAspect="1"/>
              </p:cNvGrpSpPr>
              <p:nvPr/>
            </p:nvGrpSpPr>
            <p:grpSpPr>
              <a:xfrm>
                <a:off x="2590234" y="3043153"/>
                <a:ext cx="326574" cy="287496"/>
                <a:chOff x="1362075" y="1844675"/>
                <a:chExt cx="371475" cy="327025"/>
              </a:xfrm>
              <a:solidFill>
                <a:schemeClr val="bg1"/>
              </a:solidFill>
            </p:grpSpPr>
            <p:sp>
              <p:nvSpPr>
                <p:cNvPr id="227" name="Freeform 74"/>
                <p:cNvSpPr>
                  <a:spLocks noEditPoints="1"/>
                </p:cNvSpPr>
                <p:nvPr/>
              </p:nvSpPr>
              <p:spPr bwMode="auto">
                <a:xfrm>
                  <a:off x="1362075" y="1844675"/>
                  <a:ext cx="371475" cy="295275"/>
                </a:xfrm>
                <a:custGeom>
                  <a:avLst/>
                  <a:gdLst>
                    <a:gd name="T0" fmla="*/ 88 w 96"/>
                    <a:gd name="T1" fmla="*/ 76 h 76"/>
                    <a:gd name="T2" fmla="*/ 8 w 96"/>
                    <a:gd name="T3" fmla="*/ 76 h 76"/>
                    <a:gd name="T4" fmla="*/ 0 w 96"/>
                    <a:gd name="T5" fmla="*/ 68 h 76"/>
                    <a:gd name="T6" fmla="*/ 0 w 96"/>
                    <a:gd name="T7" fmla="*/ 8 h 76"/>
                    <a:gd name="T8" fmla="*/ 8 w 96"/>
                    <a:gd name="T9" fmla="*/ 0 h 76"/>
                    <a:gd name="T10" fmla="*/ 88 w 96"/>
                    <a:gd name="T11" fmla="*/ 0 h 76"/>
                    <a:gd name="T12" fmla="*/ 96 w 96"/>
                    <a:gd name="T13" fmla="*/ 8 h 76"/>
                    <a:gd name="T14" fmla="*/ 96 w 96"/>
                    <a:gd name="T15" fmla="*/ 68 h 76"/>
                    <a:gd name="T16" fmla="*/ 88 w 96"/>
                    <a:gd name="T17" fmla="*/ 76 h 76"/>
                    <a:gd name="T18" fmla="*/ 8 w 96"/>
                    <a:gd name="T19" fmla="*/ 4 h 76"/>
                    <a:gd name="T20" fmla="*/ 4 w 96"/>
                    <a:gd name="T21" fmla="*/ 8 h 76"/>
                    <a:gd name="T22" fmla="*/ 4 w 96"/>
                    <a:gd name="T23" fmla="*/ 68 h 76"/>
                    <a:gd name="T24" fmla="*/ 8 w 96"/>
                    <a:gd name="T25" fmla="*/ 72 h 76"/>
                    <a:gd name="T26" fmla="*/ 88 w 96"/>
                    <a:gd name="T27" fmla="*/ 72 h 76"/>
                    <a:gd name="T28" fmla="*/ 92 w 96"/>
                    <a:gd name="T29" fmla="*/ 68 h 76"/>
                    <a:gd name="T30" fmla="*/ 92 w 96"/>
                    <a:gd name="T31" fmla="*/ 8 h 76"/>
                    <a:gd name="T32" fmla="*/ 88 w 96"/>
                    <a:gd name="T33" fmla="*/ 4 h 76"/>
                    <a:gd name="T34" fmla="*/ 8 w 96"/>
                    <a:gd name="T35" fmla="*/ 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6" h="76">
                      <a:moveTo>
                        <a:pt x="88" y="76"/>
                      </a:moveTo>
                      <a:cubicBezTo>
                        <a:pt x="8" y="76"/>
                        <a:pt x="8" y="76"/>
                        <a:pt x="8" y="76"/>
                      </a:cubicBezTo>
                      <a:cubicBezTo>
                        <a:pt x="4" y="76"/>
                        <a:pt x="0" y="72"/>
                        <a:pt x="0" y="6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92" y="0"/>
                        <a:pt x="96" y="4"/>
                        <a:pt x="96" y="8"/>
                      </a:cubicBezTo>
                      <a:cubicBezTo>
                        <a:pt x="96" y="68"/>
                        <a:pt x="96" y="68"/>
                        <a:pt x="96" y="68"/>
                      </a:cubicBezTo>
                      <a:cubicBezTo>
                        <a:pt x="96" y="72"/>
                        <a:pt x="92" y="76"/>
                        <a:pt x="88" y="76"/>
                      </a:cubicBezTo>
                      <a:close/>
                      <a:moveTo>
                        <a:pt x="8" y="4"/>
                      </a:moveTo>
                      <a:cubicBezTo>
                        <a:pt x="6" y="4"/>
                        <a:pt x="4" y="6"/>
                        <a:pt x="4" y="8"/>
                      </a:cubicBezTo>
                      <a:cubicBezTo>
                        <a:pt x="4" y="68"/>
                        <a:pt x="4" y="68"/>
                        <a:pt x="4" y="68"/>
                      </a:cubicBezTo>
                      <a:cubicBezTo>
                        <a:pt x="4" y="70"/>
                        <a:pt x="6" y="72"/>
                        <a:pt x="8" y="72"/>
                      </a:cubicBezTo>
                      <a:cubicBezTo>
                        <a:pt x="88" y="72"/>
                        <a:pt x="88" y="72"/>
                        <a:pt x="88" y="72"/>
                      </a:cubicBezTo>
                      <a:cubicBezTo>
                        <a:pt x="90" y="72"/>
                        <a:pt x="92" y="70"/>
                        <a:pt x="92" y="68"/>
                      </a:cubicBezTo>
                      <a:cubicBezTo>
                        <a:pt x="92" y="8"/>
                        <a:pt x="92" y="8"/>
                        <a:pt x="92" y="8"/>
                      </a:cubicBezTo>
                      <a:cubicBezTo>
                        <a:pt x="92" y="6"/>
                        <a:pt x="90" y="4"/>
                        <a:pt x="88" y="4"/>
                      </a:cubicBezTo>
                      <a:lnTo>
                        <a:pt x="8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29" name="Freeform 75"/>
                <p:cNvSpPr>
                  <a:spLocks/>
                </p:cNvSpPr>
                <p:nvPr/>
              </p:nvSpPr>
              <p:spPr bwMode="auto">
                <a:xfrm>
                  <a:off x="1431925" y="2155825"/>
                  <a:ext cx="231775" cy="15875"/>
                </a:xfrm>
                <a:custGeom>
                  <a:avLst/>
                  <a:gdLst>
                    <a:gd name="T0" fmla="*/ 58 w 60"/>
                    <a:gd name="T1" fmla="*/ 4 h 4"/>
                    <a:gd name="T2" fmla="*/ 2 w 60"/>
                    <a:gd name="T3" fmla="*/ 4 h 4"/>
                    <a:gd name="T4" fmla="*/ 0 w 60"/>
                    <a:gd name="T5" fmla="*/ 2 h 4"/>
                    <a:gd name="T6" fmla="*/ 2 w 60"/>
                    <a:gd name="T7" fmla="*/ 0 h 4"/>
                    <a:gd name="T8" fmla="*/ 58 w 60"/>
                    <a:gd name="T9" fmla="*/ 0 h 4"/>
                    <a:gd name="T10" fmla="*/ 60 w 60"/>
                    <a:gd name="T11" fmla="*/ 2 h 4"/>
                    <a:gd name="T12" fmla="*/ 58 w 60"/>
                    <a:gd name="T13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0" h="4">
                      <a:moveTo>
                        <a:pt x="58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0" y="3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59" y="0"/>
                        <a:pt x="60" y="1"/>
                        <a:pt x="60" y="2"/>
                      </a:cubicBezTo>
                      <a:cubicBezTo>
                        <a:pt x="60" y="3"/>
                        <a:pt x="59" y="4"/>
                        <a:pt x="5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0" name="Freeform 76"/>
                <p:cNvSpPr>
                  <a:spLocks/>
                </p:cNvSpPr>
                <p:nvPr/>
              </p:nvSpPr>
              <p:spPr bwMode="auto">
                <a:xfrm>
                  <a:off x="1531938" y="2124075"/>
                  <a:ext cx="15875" cy="47625"/>
                </a:xfrm>
                <a:custGeom>
                  <a:avLst/>
                  <a:gdLst>
                    <a:gd name="T0" fmla="*/ 2 w 4"/>
                    <a:gd name="T1" fmla="*/ 12 h 12"/>
                    <a:gd name="T2" fmla="*/ 0 w 4"/>
                    <a:gd name="T3" fmla="*/ 10 h 12"/>
                    <a:gd name="T4" fmla="*/ 0 w 4"/>
                    <a:gd name="T5" fmla="*/ 2 h 12"/>
                    <a:gd name="T6" fmla="*/ 2 w 4"/>
                    <a:gd name="T7" fmla="*/ 0 h 12"/>
                    <a:gd name="T8" fmla="*/ 4 w 4"/>
                    <a:gd name="T9" fmla="*/ 2 h 12"/>
                    <a:gd name="T10" fmla="*/ 4 w 4"/>
                    <a:gd name="T11" fmla="*/ 10 h 12"/>
                    <a:gd name="T12" fmla="*/ 2 w 4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12">
                      <a:moveTo>
                        <a:pt x="2" y="12"/>
                      </a:moveTo>
                      <a:cubicBezTo>
                        <a:pt x="1" y="12"/>
                        <a:pt x="0" y="11"/>
                        <a:pt x="0" y="1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4" y="1"/>
                        <a:pt x="4" y="2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4" y="11"/>
                        <a:pt x="3" y="12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1" name="Oval 77"/>
                <p:cNvSpPr>
                  <a:spLocks noChangeArrowheads="1"/>
                </p:cNvSpPr>
                <p:nvPr/>
              </p:nvSpPr>
              <p:spPr bwMode="auto">
                <a:xfrm>
                  <a:off x="1531938" y="2085975"/>
                  <a:ext cx="31750" cy="3016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Rectangle 78"/>
                <p:cNvSpPr>
                  <a:spLocks noChangeArrowheads="1"/>
                </p:cNvSpPr>
                <p:nvPr/>
              </p:nvSpPr>
              <p:spPr bwMode="auto">
                <a:xfrm>
                  <a:off x="1370013" y="2062163"/>
                  <a:ext cx="355600" cy="158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79"/>
                <p:cNvSpPr>
                  <a:spLocks noEditPoints="1"/>
                </p:cNvSpPr>
                <p:nvPr/>
              </p:nvSpPr>
              <p:spPr bwMode="auto">
                <a:xfrm>
                  <a:off x="1455738" y="1968500"/>
                  <a:ext cx="61913" cy="77788"/>
                </a:xfrm>
                <a:custGeom>
                  <a:avLst/>
                  <a:gdLst>
                    <a:gd name="T0" fmla="*/ 14 w 16"/>
                    <a:gd name="T1" fmla="*/ 20 h 20"/>
                    <a:gd name="T2" fmla="*/ 2 w 16"/>
                    <a:gd name="T3" fmla="*/ 20 h 20"/>
                    <a:gd name="T4" fmla="*/ 0 w 16"/>
                    <a:gd name="T5" fmla="*/ 18 h 20"/>
                    <a:gd name="T6" fmla="*/ 0 w 16"/>
                    <a:gd name="T7" fmla="*/ 2 h 20"/>
                    <a:gd name="T8" fmla="*/ 2 w 16"/>
                    <a:gd name="T9" fmla="*/ 0 h 20"/>
                    <a:gd name="T10" fmla="*/ 14 w 16"/>
                    <a:gd name="T11" fmla="*/ 0 h 20"/>
                    <a:gd name="T12" fmla="*/ 16 w 16"/>
                    <a:gd name="T13" fmla="*/ 2 h 20"/>
                    <a:gd name="T14" fmla="*/ 16 w 16"/>
                    <a:gd name="T15" fmla="*/ 18 h 20"/>
                    <a:gd name="T16" fmla="*/ 14 w 16"/>
                    <a:gd name="T17" fmla="*/ 20 h 20"/>
                    <a:gd name="T18" fmla="*/ 4 w 16"/>
                    <a:gd name="T19" fmla="*/ 16 h 20"/>
                    <a:gd name="T20" fmla="*/ 12 w 16"/>
                    <a:gd name="T21" fmla="*/ 16 h 20"/>
                    <a:gd name="T22" fmla="*/ 12 w 16"/>
                    <a:gd name="T23" fmla="*/ 4 h 20"/>
                    <a:gd name="T24" fmla="*/ 4 w 16"/>
                    <a:gd name="T25" fmla="*/ 4 h 20"/>
                    <a:gd name="T26" fmla="*/ 4 w 16"/>
                    <a:gd name="T27" fmla="*/ 16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" h="20">
                      <a:moveTo>
                        <a:pt x="14" y="20"/>
                      </a:move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1" y="20"/>
                        <a:pt x="0" y="19"/>
                        <a:pt x="0" y="18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5" y="0"/>
                        <a:pt x="16" y="1"/>
                        <a:pt x="16" y="2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6" y="19"/>
                        <a:pt x="15" y="20"/>
                        <a:pt x="14" y="20"/>
                      </a:cubicBezTo>
                      <a:close/>
                      <a:moveTo>
                        <a:pt x="4" y="16"/>
                      </a:move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lnTo>
                        <a:pt x="4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4" name="Freeform 80"/>
                <p:cNvSpPr>
                  <a:spLocks noEditPoints="1"/>
                </p:cNvSpPr>
                <p:nvPr/>
              </p:nvSpPr>
              <p:spPr bwMode="auto">
                <a:xfrm>
                  <a:off x="1531938" y="1922463"/>
                  <a:ext cx="61913" cy="123825"/>
                </a:xfrm>
                <a:custGeom>
                  <a:avLst/>
                  <a:gdLst>
                    <a:gd name="T0" fmla="*/ 14 w 16"/>
                    <a:gd name="T1" fmla="*/ 32 h 32"/>
                    <a:gd name="T2" fmla="*/ 2 w 16"/>
                    <a:gd name="T3" fmla="*/ 32 h 32"/>
                    <a:gd name="T4" fmla="*/ 0 w 16"/>
                    <a:gd name="T5" fmla="*/ 30 h 32"/>
                    <a:gd name="T6" fmla="*/ 0 w 16"/>
                    <a:gd name="T7" fmla="*/ 2 h 32"/>
                    <a:gd name="T8" fmla="*/ 2 w 16"/>
                    <a:gd name="T9" fmla="*/ 0 h 32"/>
                    <a:gd name="T10" fmla="*/ 14 w 16"/>
                    <a:gd name="T11" fmla="*/ 0 h 32"/>
                    <a:gd name="T12" fmla="*/ 16 w 16"/>
                    <a:gd name="T13" fmla="*/ 2 h 32"/>
                    <a:gd name="T14" fmla="*/ 16 w 16"/>
                    <a:gd name="T15" fmla="*/ 30 h 32"/>
                    <a:gd name="T16" fmla="*/ 14 w 16"/>
                    <a:gd name="T17" fmla="*/ 32 h 32"/>
                    <a:gd name="T18" fmla="*/ 4 w 16"/>
                    <a:gd name="T19" fmla="*/ 28 h 32"/>
                    <a:gd name="T20" fmla="*/ 12 w 16"/>
                    <a:gd name="T21" fmla="*/ 28 h 32"/>
                    <a:gd name="T22" fmla="*/ 12 w 16"/>
                    <a:gd name="T23" fmla="*/ 4 h 32"/>
                    <a:gd name="T24" fmla="*/ 4 w 16"/>
                    <a:gd name="T25" fmla="*/ 4 h 32"/>
                    <a:gd name="T26" fmla="*/ 4 w 16"/>
                    <a:gd name="T27" fmla="*/ 28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" h="32">
                      <a:moveTo>
                        <a:pt x="14" y="32"/>
                      </a:moveTo>
                      <a:cubicBezTo>
                        <a:pt x="2" y="32"/>
                        <a:pt x="2" y="32"/>
                        <a:pt x="2" y="32"/>
                      </a:cubicBezTo>
                      <a:cubicBezTo>
                        <a:pt x="1" y="32"/>
                        <a:pt x="0" y="31"/>
                        <a:pt x="0" y="3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5" y="0"/>
                        <a:pt x="16" y="1"/>
                        <a:pt x="16" y="2"/>
                      </a:cubicBezTo>
                      <a:cubicBezTo>
                        <a:pt x="16" y="30"/>
                        <a:pt x="16" y="30"/>
                        <a:pt x="16" y="30"/>
                      </a:cubicBezTo>
                      <a:cubicBezTo>
                        <a:pt x="16" y="31"/>
                        <a:pt x="15" y="32"/>
                        <a:pt x="14" y="32"/>
                      </a:cubicBezTo>
                      <a:close/>
                      <a:moveTo>
                        <a:pt x="4" y="28"/>
                      </a:moveTo>
                      <a:cubicBezTo>
                        <a:pt x="12" y="28"/>
                        <a:pt x="12" y="28"/>
                        <a:pt x="12" y="28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lnTo>
                        <a:pt x="4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81"/>
                <p:cNvSpPr>
                  <a:spLocks noEditPoints="1"/>
                </p:cNvSpPr>
                <p:nvPr/>
              </p:nvSpPr>
              <p:spPr bwMode="auto">
                <a:xfrm>
                  <a:off x="1609725" y="1890713"/>
                  <a:ext cx="61913" cy="155575"/>
                </a:xfrm>
                <a:custGeom>
                  <a:avLst/>
                  <a:gdLst>
                    <a:gd name="T0" fmla="*/ 14 w 16"/>
                    <a:gd name="T1" fmla="*/ 40 h 40"/>
                    <a:gd name="T2" fmla="*/ 2 w 16"/>
                    <a:gd name="T3" fmla="*/ 40 h 40"/>
                    <a:gd name="T4" fmla="*/ 0 w 16"/>
                    <a:gd name="T5" fmla="*/ 38 h 40"/>
                    <a:gd name="T6" fmla="*/ 0 w 16"/>
                    <a:gd name="T7" fmla="*/ 2 h 40"/>
                    <a:gd name="T8" fmla="*/ 2 w 16"/>
                    <a:gd name="T9" fmla="*/ 0 h 40"/>
                    <a:gd name="T10" fmla="*/ 14 w 16"/>
                    <a:gd name="T11" fmla="*/ 0 h 40"/>
                    <a:gd name="T12" fmla="*/ 16 w 16"/>
                    <a:gd name="T13" fmla="*/ 2 h 40"/>
                    <a:gd name="T14" fmla="*/ 16 w 16"/>
                    <a:gd name="T15" fmla="*/ 38 h 40"/>
                    <a:gd name="T16" fmla="*/ 14 w 16"/>
                    <a:gd name="T17" fmla="*/ 40 h 40"/>
                    <a:gd name="T18" fmla="*/ 4 w 16"/>
                    <a:gd name="T19" fmla="*/ 36 h 40"/>
                    <a:gd name="T20" fmla="*/ 12 w 16"/>
                    <a:gd name="T21" fmla="*/ 36 h 40"/>
                    <a:gd name="T22" fmla="*/ 12 w 16"/>
                    <a:gd name="T23" fmla="*/ 4 h 40"/>
                    <a:gd name="T24" fmla="*/ 4 w 16"/>
                    <a:gd name="T25" fmla="*/ 4 h 40"/>
                    <a:gd name="T26" fmla="*/ 4 w 16"/>
                    <a:gd name="T27" fmla="*/ 3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" h="40">
                      <a:moveTo>
                        <a:pt x="14" y="40"/>
                      </a:moveTo>
                      <a:cubicBezTo>
                        <a:pt x="2" y="40"/>
                        <a:pt x="2" y="40"/>
                        <a:pt x="2" y="40"/>
                      </a:cubicBezTo>
                      <a:cubicBezTo>
                        <a:pt x="1" y="40"/>
                        <a:pt x="0" y="39"/>
                        <a:pt x="0" y="38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5" y="0"/>
                        <a:pt x="16" y="1"/>
                        <a:pt x="16" y="2"/>
                      </a:cubicBezTo>
                      <a:cubicBezTo>
                        <a:pt x="16" y="38"/>
                        <a:pt x="16" y="38"/>
                        <a:pt x="16" y="38"/>
                      </a:cubicBezTo>
                      <a:cubicBezTo>
                        <a:pt x="16" y="39"/>
                        <a:pt x="15" y="40"/>
                        <a:pt x="14" y="40"/>
                      </a:cubicBezTo>
                      <a:close/>
                      <a:moveTo>
                        <a:pt x="4" y="36"/>
                      </a:moveTo>
                      <a:cubicBezTo>
                        <a:pt x="12" y="36"/>
                        <a:pt x="12" y="36"/>
                        <a:pt x="12" y="36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lnTo>
                        <a:pt x="4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Rectangle 82"/>
                <p:cNvSpPr>
                  <a:spLocks noChangeArrowheads="1"/>
                </p:cNvSpPr>
                <p:nvPr/>
              </p:nvSpPr>
              <p:spPr bwMode="auto">
                <a:xfrm>
                  <a:off x="1423988" y="1890713"/>
                  <a:ext cx="15875" cy="1555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38" name="Freeform 86"/>
            <p:cNvSpPr>
              <a:spLocks/>
            </p:cNvSpPr>
            <p:nvPr/>
          </p:nvSpPr>
          <p:spPr bwMode="auto">
            <a:xfrm>
              <a:off x="2653652" y="4244641"/>
              <a:ext cx="413573" cy="1353347"/>
            </a:xfrm>
            <a:custGeom>
              <a:avLst/>
              <a:gdLst>
                <a:gd name="T0" fmla="*/ 289 w 289"/>
                <a:gd name="T1" fmla="*/ 945 h 945"/>
                <a:gd name="T2" fmla="*/ 0 w 289"/>
                <a:gd name="T3" fmla="*/ 127 h 945"/>
                <a:gd name="T4" fmla="*/ 6 w 289"/>
                <a:gd name="T5" fmla="*/ 0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9" h="945">
                  <a:moveTo>
                    <a:pt x="289" y="945"/>
                  </a:moveTo>
                  <a:cubicBezTo>
                    <a:pt x="108" y="721"/>
                    <a:pt x="0" y="437"/>
                    <a:pt x="0" y="127"/>
                  </a:cubicBezTo>
                  <a:cubicBezTo>
                    <a:pt x="0" y="84"/>
                    <a:pt x="2" y="42"/>
                    <a:pt x="6" y="0"/>
                  </a:cubicBezTo>
                </a:path>
              </a:pathLst>
            </a:custGeom>
            <a:noFill/>
            <a:ln w="127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9" name="Freeform 87"/>
            <p:cNvSpPr>
              <a:spLocks/>
            </p:cNvSpPr>
            <p:nvPr/>
          </p:nvSpPr>
          <p:spPr bwMode="auto">
            <a:xfrm>
              <a:off x="3789010" y="6144776"/>
              <a:ext cx="1396339" cy="150775"/>
            </a:xfrm>
            <a:custGeom>
              <a:avLst/>
              <a:gdLst>
                <a:gd name="T0" fmla="*/ 975 w 975"/>
                <a:gd name="T1" fmla="*/ 21 h 105"/>
                <a:gd name="T2" fmla="*/ 513 w 975"/>
                <a:gd name="T3" fmla="*/ 105 h 105"/>
                <a:gd name="T4" fmla="*/ 0 w 975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5" h="105">
                  <a:moveTo>
                    <a:pt x="975" y="21"/>
                  </a:moveTo>
                  <a:cubicBezTo>
                    <a:pt x="831" y="76"/>
                    <a:pt x="676" y="105"/>
                    <a:pt x="513" y="105"/>
                  </a:cubicBezTo>
                  <a:cubicBezTo>
                    <a:pt x="331" y="105"/>
                    <a:pt x="157" y="68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0" name="Freeform 88"/>
            <p:cNvSpPr>
              <a:spLocks/>
            </p:cNvSpPr>
            <p:nvPr/>
          </p:nvSpPr>
          <p:spPr bwMode="auto">
            <a:xfrm>
              <a:off x="5925906" y="4342131"/>
              <a:ext cx="468070" cy="1321860"/>
            </a:xfrm>
            <a:custGeom>
              <a:avLst/>
              <a:gdLst>
                <a:gd name="T0" fmla="*/ 326 w 327"/>
                <a:gd name="T1" fmla="*/ 0 h 923"/>
                <a:gd name="T2" fmla="*/ 327 w 327"/>
                <a:gd name="T3" fmla="*/ 59 h 923"/>
                <a:gd name="T4" fmla="*/ 0 w 327"/>
                <a:gd name="T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7" h="923">
                  <a:moveTo>
                    <a:pt x="326" y="0"/>
                  </a:moveTo>
                  <a:cubicBezTo>
                    <a:pt x="327" y="19"/>
                    <a:pt x="327" y="39"/>
                    <a:pt x="327" y="59"/>
                  </a:cubicBezTo>
                  <a:cubicBezTo>
                    <a:pt x="327" y="390"/>
                    <a:pt x="204" y="693"/>
                    <a:pt x="0" y="923"/>
                  </a:cubicBezTo>
                </a:path>
              </a:pathLst>
            </a:custGeom>
            <a:noFill/>
            <a:ln w="127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1" name="Freeform 89"/>
            <p:cNvSpPr>
              <a:spLocks/>
            </p:cNvSpPr>
            <p:nvPr/>
          </p:nvSpPr>
          <p:spPr bwMode="auto">
            <a:xfrm>
              <a:off x="5010958" y="2620624"/>
              <a:ext cx="1129908" cy="864689"/>
            </a:xfrm>
            <a:custGeom>
              <a:avLst/>
              <a:gdLst>
                <a:gd name="T0" fmla="*/ 0 w 789"/>
                <a:gd name="T1" fmla="*/ 0 h 604"/>
                <a:gd name="T2" fmla="*/ 789 w 789"/>
                <a:gd name="T3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89" h="604">
                  <a:moveTo>
                    <a:pt x="0" y="0"/>
                  </a:moveTo>
                  <a:cubicBezTo>
                    <a:pt x="335" y="90"/>
                    <a:pt x="618" y="311"/>
                    <a:pt x="789" y="604"/>
                  </a:cubicBezTo>
                </a:path>
              </a:pathLst>
            </a:custGeom>
            <a:noFill/>
            <a:ln w="127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2" name="Freeform 90"/>
            <p:cNvSpPr>
              <a:spLocks/>
            </p:cNvSpPr>
            <p:nvPr/>
          </p:nvSpPr>
          <p:spPr bwMode="auto">
            <a:xfrm>
              <a:off x="2957020" y="2600643"/>
              <a:ext cx="1161395" cy="804742"/>
            </a:xfrm>
            <a:custGeom>
              <a:avLst/>
              <a:gdLst>
                <a:gd name="T0" fmla="*/ 0 w 811"/>
                <a:gd name="T1" fmla="*/ 562 h 562"/>
                <a:gd name="T2" fmla="*/ 811 w 811"/>
                <a:gd name="T3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1" h="562">
                  <a:moveTo>
                    <a:pt x="0" y="562"/>
                  </a:moveTo>
                  <a:cubicBezTo>
                    <a:pt x="184" y="281"/>
                    <a:pt x="473" y="75"/>
                    <a:pt x="811" y="0"/>
                  </a:cubicBezTo>
                </a:path>
              </a:pathLst>
            </a:custGeom>
            <a:noFill/>
            <a:ln w="127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4291268" y="2218523"/>
              <a:ext cx="539768" cy="539768"/>
              <a:chOff x="2439588" y="2833628"/>
              <a:chExt cx="405535" cy="405535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2439588" y="2833628"/>
                <a:ext cx="405535" cy="40553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8100" dist="25400" dir="5400000" algn="t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2474779" y="2868819"/>
                <a:ext cx="335153" cy="335153"/>
              </a:xfrm>
              <a:prstGeom prst="ellipse">
                <a:avLst/>
              </a:prstGeom>
              <a:solidFill>
                <a:srgbClr val="3B393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6028023" y="3635988"/>
              <a:ext cx="539768" cy="539768"/>
              <a:chOff x="2439588" y="2833628"/>
              <a:chExt cx="405535" cy="405535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2439588" y="2833628"/>
                <a:ext cx="405535" cy="40553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8100" dist="25400" dir="5400000" algn="t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2474779" y="2868819"/>
                <a:ext cx="335153" cy="335153"/>
              </a:xfrm>
              <a:prstGeom prst="ellipse">
                <a:avLst/>
              </a:prstGeom>
              <a:solidFill>
                <a:srgbClr val="E2583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3099542" y="5643044"/>
              <a:ext cx="539768" cy="539768"/>
              <a:chOff x="2439588" y="2833628"/>
              <a:chExt cx="405535" cy="405535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2439588" y="2833628"/>
                <a:ext cx="405535" cy="40553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8100" dist="25400" dir="5400000" algn="t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2474779" y="2868819"/>
                <a:ext cx="335153" cy="335153"/>
              </a:xfrm>
              <a:prstGeom prst="ellipse">
                <a:avLst/>
              </a:prstGeom>
              <a:solidFill>
                <a:srgbClr val="E2583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5298905" y="5773807"/>
              <a:ext cx="539768" cy="539768"/>
              <a:chOff x="2439588" y="2833628"/>
              <a:chExt cx="405535" cy="405535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2439588" y="2833628"/>
                <a:ext cx="405535" cy="40553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8100" dist="25400" dir="5400000" algn="t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2474779" y="2868819"/>
                <a:ext cx="335153" cy="335153"/>
              </a:xfrm>
              <a:prstGeom prst="ellipse">
                <a:avLst/>
              </a:prstGeom>
              <a:solidFill>
                <a:srgbClr val="78D2D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15" name="TextBox 214"/>
            <p:cNvSpPr txBox="1"/>
            <p:nvPr/>
          </p:nvSpPr>
          <p:spPr>
            <a:xfrm>
              <a:off x="1625522" y="1594202"/>
              <a:ext cx="5952304" cy="492443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US" sz="3200" dirty="0">
                  <a:solidFill>
                    <a:schemeClr val="bg1"/>
                  </a:solidFill>
                  <a:latin typeface="Helvectia"/>
                </a:rPr>
                <a:t>PC &amp; Internet Connection</a:t>
              </a:r>
              <a:endPara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ctia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-2050951" y="3348377"/>
              <a:ext cx="4438857" cy="984885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lvl="0" algn="r">
                <a:defRPr/>
              </a:pPr>
              <a:r>
                <a:rPr lang="en-US" sz="3200" dirty="0">
                  <a:solidFill>
                    <a:schemeClr val="bg1"/>
                  </a:solidFill>
                  <a:latin typeface="Helvectia"/>
                </a:rPr>
                <a:t>No Prior Investment Experience Required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ctia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-667227" y="5500089"/>
              <a:ext cx="3467042" cy="984885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ctia"/>
                </a:rPr>
                <a:t>No Software Required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042309" y="3311962"/>
              <a:ext cx="3583438" cy="984885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lvl="0">
                <a:defRPr/>
              </a:pPr>
              <a:r>
                <a:rPr lang="en-US" sz="3200" dirty="0">
                  <a:solidFill>
                    <a:schemeClr val="bg1"/>
                  </a:solidFill>
                  <a:latin typeface="Helvectia"/>
                </a:rPr>
                <a:t>No Prior Knowledge</a:t>
              </a: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ctia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6121136" y="5458328"/>
              <a:ext cx="4601894" cy="984885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ctia"/>
                </a:rPr>
                <a:t>No Signup Required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ctia"/>
                </a:rPr>
                <a:t>for any Website</a:t>
              </a:r>
            </a:p>
          </p:txBody>
        </p:sp>
        <p:grpSp>
          <p:nvGrpSpPr>
            <p:cNvPr id="152" name="Group 151"/>
            <p:cNvGrpSpPr>
              <a:grpSpLocks noChangeAspect="1"/>
            </p:cNvGrpSpPr>
            <p:nvPr/>
          </p:nvGrpSpPr>
          <p:grpSpPr>
            <a:xfrm>
              <a:off x="4429752" y="2357007"/>
              <a:ext cx="262801" cy="262800"/>
              <a:chOff x="6445250" y="1803400"/>
              <a:chExt cx="371476" cy="371475"/>
            </a:xfrm>
            <a:solidFill>
              <a:schemeClr val="bg1"/>
            </a:solidFill>
          </p:grpSpPr>
          <p:sp>
            <p:nvSpPr>
              <p:cNvPr id="172" name="Freeform 94"/>
              <p:cNvSpPr>
                <a:spLocks noEditPoints="1"/>
              </p:cNvSpPr>
              <p:nvPr/>
            </p:nvSpPr>
            <p:spPr bwMode="auto">
              <a:xfrm>
                <a:off x="6523038" y="1989138"/>
                <a:ext cx="107950" cy="107950"/>
              </a:xfrm>
              <a:custGeom>
                <a:avLst/>
                <a:gdLst>
                  <a:gd name="T0" fmla="*/ 14 w 28"/>
                  <a:gd name="T1" fmla="*/ 28 h 28"/>
                  <a:gd name="T2" fmla="*/ 0 w 28"/>
                  <a:gd name="T3" fmla="*/ 14 h 28"/>
                  <a:gd name="T4" fmla="*/ 14 w 28"/>
                  <a:gd name="T5" fmla="*/ 0 h 28"/>
                  <a:gd name="T6" fmla="*/ 28 w 28"/>
                  <a:gd name="T7" fmla="*/ 14 h 28"/>
                  <a:gd name="T8" fmla="*/ 14 w 28"/>
                  <a:gd name="T9" fmla="*/ 28 h 28"/>
                  <a:gd name="T10" fmla="*/ 14 w 28"/>
                  <a:gd name="T11" fmla="*/ 4 h 28"/>
                  <a:gd name="T12" fmla="*/ 4 w 28"/>
                  <a:gd name="T13" fmla="*/ 14 h 28"/>
                  <a:gd name="T14" fmla="*/ 14 w 28"/>
                  <a:gd name="T15" fmla="*/ 24 h 28"/>
                  <a:gd name="T16" fmla="*/ 24 w 28"/>
                  <a:gd name="T17" fmla="*/ 14 h 28"/>
                  <a:gd name="T18" fmla="*/ 14 w 28"/>
                  <a:gd name="T1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6" y="28"/>
                      <a:pt x="0" y="22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2"/>
                      <a:pt x="22" y="28"/>
                      <a:pt x="14" y="28"/>
                    </a:cubicBezTo>
                    <a:close/>
                    <a:moveTo>
                      <a:pt x="14" y="4"/>
                    </a:moveTo>
                    <a:cubicBezTo>
                      <a:pt x="8" y="4"/>
                      <a:pt x="4" y="8"/>
                      <a:pt x="4" y="14"/>
                    </a:cubicBezTo>
                    <a:cubicBezTo>
                      <a:pt x="4" y="20"/>
                      <a:pt x="8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3" name="Freeform 95"/>
              <p:cNvSpPr>
                <a:spLocks noEditPoints="1"/>
              </p:cNvSpPr>
              <p:nvPr/>
            </p:nvSpPr>
            <p:spPr bwMode="auto">
              <a:xfrm>
                <a:off x="6445250" y="1911350"/>
                <a:ext cx="263525" cy="263525"/>
              </a:xfrm>
              <a:custGeom>
                <a:avLst/>
                <a:gdLst>
                  <a:gd name="T0" fmla="*/ 26 w 68"/>
                  <a:gd name="T1" fmla="*/ 68 h 68"/>
                  <a:gd name="T2" fmla="*/ 24 w 68"/>
                  <a:gd name="T3" fmla="*/ 60 h 68"/>
                  <a:gd name="T4" fmla="*/ 11 w 68"/>
                  <a:gd name="T5" fmla="*/ 59 h 68"/>
                  <a:gd name="T6" fmla="*/ 1 w 68"/>
                  <a:gd name="T7" fmla="*/ 44 h 68"/>
                  <a:gd name="T8" fmla="*/ 1 w 68"/>
                  <a:gd name="T9" fmla="*/ 41 h 68"/>
                  <a:gd name="T10" fmla="*/ 6 w 68"/>
                  <a:gd name="T11" fmla="*/ 30 h 68"/>
                  <a:gd name="T12" fmla="*/ 1 w 68"/>
                  <a:gd name="T13" fmla="*/ 24 h 68"/>
                  <a:gd name="T14" fmla="*/ 10 w 68"/>
                  <a:gd name="T15" fmla="*/ 9 h 68"/>
                  <a:gd name="T16" fmla="*/ 16 w 68"/>
                  <a:gd name="T17" fmla="*/ 12 h 68"/>
                  <a:gd name="T18" fmla="*/ 24 w 68"/>
                  <a:gd name="T19" fmla="*/ 2 h 68"/>
                  <a:gd name="T20" fmla="*/ 42 w 68"/>
                  <a:gd name="T21" fmla="*/ 0 h 68"/>
                  <a:gd name="T22" fmla="*/ 44 w 68"/>
                  <a:gd name="T23" fmla="*/ 8 h 68"/>
                  <a:gd name="T24" fmla="*/ 57 w 68"/>
                  <a:gd name="T25" fmla="*/ 9 h 68"/>
                  <a:gd name="T26" fmla="*/ 67 w 68"/>
                  <a:gd name="T27" fmla="*/ 24 h 68"/>
                  <a:gd name="T28" fmla="*/ 62 w 68"/>
                  <a:gd name="T29" fmla="*/ 30 h 68"/>
                  <a:gd name="T30" fmla="*/ 67 w 68"/>
                  <a:gd name="T31" fmla="*/ 41 h 68"/>
                  <a:gd name="T32" fmla="*/ 67 w 68"/>
                  <a:gd name="T33" fmla="*/ 44 h 68"/>
                  <a:gd name="T34" fmla="*/ 58 w 68"/>
                  <a:gd name="T35" fmla="*/ 59 h 68"/>
                  <a:gd name="T36" fmla="*/ 52 w 68"/>
                  <a:gd name="T37" fmla="*/ 56 h 68"/>
                  <a:gd name="T38" fmla="*/ 44 w 68"/>
                  <a:gd name="T39" fmla="*/ 66 h 68"/>
                  <a:gd name="T40" fmla="*/ 28 w 68"/>
                  <a:gd name="T41" fmla="*/ 64 h 68"/>
                  <a:gd name="T42" fmla="*/ 40 w 68"/>
                  <a:gd name="T43" fmla="*/ 59 h 68"/>
                  <a:gd name="T44" fmla="*/ 50 w 68"/>
                  <a:gd name="T45" fmla="*/ 52 h 68"/>
                  <a:gd name="T46" fmla="*/ 57 w 68"/>
                  <a:gd name="T47" fmla="*/ 54 h 68"/>
                  <a:gd name="T48" fmla="*/ 58 w 68"/>
                  <a:gd name="T49" fmla="*/ 41 h 68"/>
                  <a:gd name="T50" fmla="*/ 57 w 68"/>
                  <a:gd name="T51" fmla="*/ 29 h 68"/>
                  <a:gd name="T52" fmla="*/ 63 w 68"/>
                  <a:gd name="T53" fmla="*/ 24 h 68"/>
                  <a:gd name="T54" fmla="*/ 52 w 68"/>
                  <a:gd name="T55" fmla="*/ 16 h 68"/>
                  <a:gd name="T56" fmla="*/ 41 w 68"/>
                  <a:gd name="T57" fmla="*/ 11 h 68"/>
                  <a:gd name="T58" fmla="*/ 40 w 68"/>
                  <a:gd name="T59" fmla="*/ 4 h 68"/>
                  <a:gd name="T60" fmla="*/ 28 w 68"/>
                  <a:gd name="T61" fmla="*/ 9 h 68"/>
                  <a:gd name="T62" fmla="*/ 18 w 68"/>
                  <a:gd name="T63" fmla="*/ 16 h 68"/>
                  <a:gd name="T64" fmla="*/ 11 w 68"/>
                  <a:gd name="T65" fmla="*/ 14 h 68"/>
                  <a:gd name="T66" fmla="*/ 10 w 68"/>
                  <a:gd name="T67" fmla="*/ 27 h 68"/>
                  <a:gd name="T68" fmla="*/ 11 w 68"/>
                  <a:gd name="T69" fmla="*/ 39 h 68"/>
                  <a:gd name="T70" fmla="*/ 5 w 68"/>
                  <a:gd name="T71" fmla="*/ 44 h 68"/>
                  <a:gd name="T72" fmla="*/ 16 w 68"/>
                  <a:gd name="T73" fmla="*/ 52 h 68"/>
                  <a:gd name="T74" fmla="*/ 27 w 68"/>
                  <a:gd name="T75" fmla="*/ 57 h 68"/>
                  <a:gd name="T76" fmla="*/ 28 w 68"/>
                  <a:gd name="T77" fmla="*/ 6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8" h="68">
                    <a:moveTo>
                      <a:pt x="42" y="68"/>
                    </a:moveTo>
                    <a:cubicBezTo>
                      <a:pt x="26" y="68"/>
                      <a:pt x="26" y="68"/>
                      <a:pt x="26" y="68"/>
                    </a:cubicBezTo>
                    <a:cubicBezTo>
                      <a:pt x="25" y="68"/>
                      <a:pt x="24" y="67"/>
                      <a:pt x="24" y="66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1" y="59"/>
                      <a:pt x="19" y="58"/>
                      <a:pt x="16" y="56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10" y="59"/>
                      <a:pt x="9" y="59"/>
                      <a:pt x="9" y="58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0" y="44"/>
                      <a:pt x="0" y="43"/>
                      <a:pt x="0" y="43"/>
                    </a:cubicBezTo>
                    <a:cubicBezTo>
                      <a:pt x="0" y="42"/>
                      <a:pt x="1" y="42"/>
                      <a:pt x="1" y="41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35"/>
                      <a:pt x="6" y="33"/>
                      <a:pt x="6" y="30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6"/>
                      <a:pt x="0" y="25"/>
                      <a:pt x="1" y="24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9"/>
                      <a:pt x="10" y="9"/>
                    </a:cubicBezTo>
                    <a:cubicBezTo>
                      <a:pt x="10" y="9"/>
                      <a:pt x="11" y="9"/>
                      <a:pt x="11" y="9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9" y="10"/>
                      <a:pt x="21" y="9"/>
                      <a:pt x="24" y="8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1"/>
                      <a:pt x="25" y="0"/>
                      <a:pt x="2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3" y="0"/>
                      <a:pt x="44" y="1"/>
                      <a:pt x="44" y="2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7" y="9"/>
                      <a:pt x="49" y="10"/>
                      <a:pt x="52" y="12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8" y="9"/>
                      <a:pt x="59" y="9"/>
                      <a:pt x="59" y="10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8" y="25"/>
                      <a:pt x="68" y="26"/>
                      <a:pt x="67" y="27"/>
                    </a:cubicBezTo>
                    <a:cubicBezTo>
                      <a:pt x="62" y="30"/>
                      <a:pt x="62" y="30"/>
                      <a:pt x="62" y="30"/>
                    </a:cubicBezTo>
                    <a:cubicBezTo>
                      <a:pt x="62" y="33"/>
                      <a:pt x="62" y="35"/>
                      <a:pt x="62" y="38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2"/>
                      <a:pt x="68" y="42"/>
                      <a:pt x="68" y="43"/>
                    </a:cubicBezTo>
                    <a:cubicBezTo>
                      <a:pt x="68" y="43"/>
                      <a:pt x="68" y="44"/>
                      <a:pt x="67" y="44"/>
                    </a:cubicBezTo>
                    <a:cubicBezTo>
                      <a:pt x="59" y="58"/>
                      <a:pt x="59" y="58"/>
                      <a:pt x="59" y="58"/>
                    </a:cubicBezTo>
                    <a:cubicBezTo>
                      <a:pt x="59" y="58"/>
                      <a:pt x="59" y="59"/>
                      <a:pt x="58" y="59"/>
                    </a:cubicBezTo>
                    <a:cubicBezTo>
                      <a:pt x="58" y="59"/>
                      <a:pt x="57" y="59"/>
                      <a:pt x="57" y="59"/>
                    </a:cubicBezTo>
                    <a:cubicBezTo>
                      <a:pt x="52" y="56"/>
                      <a:pt x="52" y="56"/>
                      <a:pt x="52" y="56"/>
                    </a:cubicBezTo>
                    <a:cubicBezTo>
                      <a:pt x="49" y="58"/>
                      <a:pt x="47" y="59"/>
                      <a:pt x="44" y="60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4" y="67"/>
                      <a:pt x="43" y="68"/>
                      <a:pt x="42" y="68"/>
                    </a:cubicBezTo>
                    <a:close/>
                    <a:moveTo>
                      <a:pt x="28" y="64"/>
                    </a:moveTo>
                    <a:cubicBezTo>
                      <a:pt x="40" y="64"/>
                      <a:pt x="40" y="64"/>
                      <a:pt x="40" y="64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40" y="58"/>
                      <a:pt x="41" y="57"/>
                      <a:pt x="41" y="57"/>
                    </a:cubicBezTo>
                    <a:cubicBezTo>
                      <a:pt x="45" y="56"/>
                      <a:pt x="48" y="54"/>
                      <a:pt x="50" y="52"/>
                    </a:cubicBezTo>
                    <a:cubicBezTo>
                      <a:pt x="51" y="51"/>
                      <a:pt x="52" y="51"/>
                      <a:pt x="52" y="52"/>
                    </a:cubicBezTo>
                    <a:cubicBezTo>
                      <a:pt x="57" y="54"/>
                      <a:pt x="57" y="54"/>
                      <a:pt x="57" y="54"/>
                    </a:cubicBezTo>
                    <a:cubicBezTo>
                      <a:pt x="63" y="44"/>
                      <a:pt x="63" y="44"/>
                      <a:pt x="63" y="44"/>
                    </a:cubicBezTo>
                    <a:cubicBezTo>
                      <a:pt x="58" y="41"/>
                      <a:pt x="58" y="41"/>
                      <a:pt x="58" y="41"/>
                    </a:cubicBezTo>
                    <a:cubicBezTo>
                      <a:pt x="58" y="41"/>
                      <a:pt x="57" y="40"/>
                      <a:pt x="57" y="39"/>
                    </a:cubicBezTo>
                    <a:cubicBezTo>
                      <a:pt x="58" y="36"/>
                      <a:pt x="58" y="32"/>
                      <a:pt x="57" y="29"/>
                    </a:cubicBezTo>
                    <a:cubicBezTo>
                      <a:pt x="57" y="28"/>
                      <a:pt x="58" y="27"/>
                      <a:pt x="58" y="27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7"/>
                      <a:pt x="51" y="17"/>
                      <a:pt x="50" y="16"/>
                    </a:cubicBezTo>
                    <a:cubicBezTo>
                      <a:pt x="48" y="14"/>
                      <a:pt x="45" y="12"/>
                      <a:pt x="41" y="11"/>
                    </a:cubicBezTo>
                    <a:cubicBezTo>
                      <a:pt x="41" y="11"/>
                      <a:pt x="40" y="10"/>
                      <a:pt x="40" y="9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10"/>
                      <a:pt x="27" y="11"/>
                      <a:pt x="27" y="11"/>
                    </a:cubicBezTo>
                    <a:cubicBezTo>
                      <a:pt x="23" y="12"/>
                      <a:pt x="20" y="14"/>
                      <a:pt x="18" y="16"/>
                    </a:cubicBezTo>
                    <a:cubicBezTo>
                      <a:pt x="17" y="17"/>
                      <a:pt x="16" y="17"/>
                      <a:pt x="16" y="16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11" y="28"/>
                      <a:pt x="11" y="29"/>
                    </a:cubicBezTo>
                    <a:cubicBezTo>
                      <a:pt x="10" y="32"/>
                      <a:pt x="10" y="36"/>
                      <a:pt x="11" y="39"/>
                    </a:cubicBezTo>
                    <a:cubicBezTo>
                      <a:pt x="11" y="40"/>
                      <a:pt x="10" y="41"/>
                      <a:pt x="10" y="41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1"/>
                      <a:pt x="17" y="51"/>
                      <a:pt x="18" y="52"/>
                    </a:cubicBezTo>
                    <a:cubicBezTo>
                      <a:pt x="20" y="54"/>
                      <a:pt x="23" y="56"/>
                      <a:pt x="27" y="57"/>
                    </a:cubicBezTo>
                    <a:cubicBezTo>
                      <a:pt x="27" y="57"/>
                      <a:pt x="28" y="58"/>
                      <a:pt x="28" y="59"/>
                    </a:cubicBezTo>
                    <a:lnTo>
                      <a:pt x="28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4" name="Freeform 96"/>
              <p:cNvSpPr>
                <a:spLocks noEditPoints="1"/>
              </p:cNvSpPr>
              <p:nvPr/>
            </p:nvSpPr>
            <p:spPr bwMode="auto">
              <a:xfrm>
                <a:off x="6708775" y="1849438"/>
                <a:ext cx="61913" cy="61913"/>
              </a:xfrm>
              <a:custGeom>
                <a:avLst/>
                <a:gdLst>
                  <a:gd name="T0" fmla="*/ 8 w 16"/>
                  <a:gd name="T1" fmla="*/ 16 h 16"/>
                  <a:gd name="T2" fmla="*/ 0 w 16"/>
                  <a:gd name="T3" fmla="*/ 8 h 16"/>
                  <a:gd name="T4" fmla="*/ 8 w 16"/>
                  <a:gd name="T5" fmla="*/ 0 h 16"/>
                  <a:gd name="T6" fmla="*/ 16 w 16"/>
                  <a:gd name="T7" fmla="*/ 8 h 16"/>
                  <a:gd name="T8" fmla="*/ 8 w 16"/>
                  <a:gd name="T9" fmla="*/ 16 h 16"/>
                  <a:gd name="T10" fmla="*/ 8 w 16"/>
                  <a:gd name="T11" fmla="*/ 4 h 16"/>
                  <a:gd name="T12" fmla="*/ 4 w 16"/>
                  <a:gd name="T13" fmla="*/ 8 h 16"/>
                  <a:gd name="T14" fmla="*/ 8 w 16"/>
                  <a:gd name="T15" fmla="*/ 12 h 16"/>
                  <a:gd name="T16" fmla="*/ 12 w 16"/>
                  <a:gd name="T17" fmla="*/ 8 h 16"/>
                  <a:gd name="T18" fmla="*/ 8 w 16"/>
                  <a:gd name="T19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cubicBezTo>
                      <a:pt x="4" y="16"/>
                      <a:pt x="0" y="12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cubicBezTo>
                      <a:pt x="16" y="12"/>
                      <a:pt x="12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0"/>
                      <a:pt x="6" y="12"/>
                      <a:pt x="8" y="12"/>
                    </a:cubicBezTo>
                    <a:cubicBezTo>
                      <a:pt x="10" y="12"/>
                      <a:pt x="12" y="10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5" name="Freeform 97"/>
              <p:cNvSpPr>
                <a:spLocks noEditPoints="1"/>
              </p:cNvSpPr>
              <p:nvPr/>
            </p:nvSpPr>
            <p:spPr bwMode="auto">
              <a:xfrm>
                <a:off x="6662738" y="1803400"/>
                <a:ext cx="153988" cy="155575"/>
              </a:xfrm>
              <a:custGeom>
                <a:avLst/>
                <a:gdLst>
                  <a:gd name="T0" fmla="*/ 16 w 40"/>
                  <a:gd name="T1" fmla="*/ 40 h 40"/>
                  <a:gd name="T2" fmla="*/ 14 w 40"/>
                  <a:gd name="T3" fmla="*/ 35 h 40"/>
                  <a:gd name="T4" fmla="*/ 7 w 40"/>
                  <a:gd name="T5" fmla="*/ 34 h 40"/>
                  <a:gd name="T6" fmla="*/ 5 w 40"/>
                  <a:gd name="T7" fmla="*/ 33 h 40"/>
                  <a:gd name="T8" fmla="*/ 1 w 40"/>
                  <a:gd name="T9" fmla="*/ 24 h 40"/>
                  <a:gd name="T10" fmla="*/ 4 w 40"/>
                  <a:gd name="T11" fmla="*/ 18 h 40"/>
                  <a:gd name="T12" fmla="*/ 0 w 40"/>
                  <a:gd name="T13" fmla="*/ 15 h 40"/>
                  <a:gd name="T14" fmla="*/ 5 w 40"/>
                  <a:gd name="T15" fmla="*/ 7 h 40"/>
                  <a:gd name="T16" fmla="*/ 7 w 40"/>
                  <a:gd name="T17" fmla="*/ 6 h 40"/>
                  <a:gd name="T18" fmla="*/ 14 w 40"/>
                  <a:gd name="T19" fmla="*/ 5 h 40"/>
                  <a:gd name="T20" fmla="*/ 16 w 40"/>
                  <a:gd name="T21" fmla="*/ 0 h 40"/>
                  <a:gd name="T22" fmla="*/ 26 w 40"/>
                  <a:gd name="T23" fmla="*/ 2 h 40"/>
                  <a:gd name="T24" fmla="*/ 30 w 40"/>
                  <a:gd name="T25" fmla="*/ 7 h 40"/>
                  <a:gd name="T26" fmla="*/ 34 w 40"/>
                  <a:gd name="T27" fmla="*/ 6 h 40"/>
                  <a:gd name="T28" fmla="*/ 39 w 40"/>
                  <a:gd name="T29" fmla="*/ 13 h 40"/>
                  <a:gd name="T30" fmla="*/ 36 w 40"/>
                  <a:gd name="T31" fmla="*/ 18 h 40"/>
                  <a:gd name="T32" fmla="*/ 39 w 40"/>
                  <a:gd name="T33" fmla="*/ 24 h 40"/>
                  <a:gd name="T34" fmla="*/ 35 w 40"/>
                  <a:gd name="T35" fmla="*/ 33 h 40"/>
                  <a:gd name="T36" fmla="*/ 33 w 40"/>
                  <a:gd name="T37" fmla="*/ 34 h 40"/>
                  <a:gd name="T38" fmla="*/ 26 w 40"/>
                  <a:gd name="T39" fmla="*/ 35 h 40"/>
                  <a:gd name="T40" fmla="*/ 24 w 40"/>
                  <a:gd name="T41" fmla="*/ 40 h 40"/>
                  <a:gd name="T42" fmla="*/ 22 w 40"/>
                  <a:gd name="T43" fmla="*/ 36 h 40"/>
                  <a:gd name="T44" fmla="*/ 23 w 40"/>
                  <a:gd name="T45" fmla="*/ 31 h 40"/>
                  <a:gd name="T46" fmla="*/ 31 w 40"/>
                  <a:gd name="T47" fmla="*/ 28 h 40"/>
                  <a:gd name="T48" fmla="*/ 35 w 40"/>
                  <a:gd name="T49" fmla="*/ 26 h 40"/>
                  <a:gd name="T50" fmla="*/ 32 w 40"/>
                  <a:gd name="T51" fmla="*/ 23 h 40"/>
                  <a:gd name="T52" fmla="*/ 33 w 40"/>
                  <a:gd name="T53" fmla="*/ 15 h 40"/>
                  <a:gd name="T54" fmla="*/ 33 w 40"/>
                  <a:gd name="T55" fmla="*/ 10 h 40"/>
                  <a:gd name="T56" fmla="*/ 28 w 40"/>
                  <a:gd name="T57" fmla="*/ 11 h 40"/>
                  <a:gd name="T58" fmla="*/ 22 w 40"/>
                  <a:gd name="T59" fmla="*/ 7 h 40"/>
                  <a:gd name="T60" fmla="*/ 18 w 40"/>
                  <a:gd name="T61" fmla="*/ 4 h 40"/>
                  <a:gd name="T62" fmla="*/ 17 w 40"/>
                  <a:gd name="T63" fmla="*/ 9 h 40"/>
                  <a:gd name="T64" fmla="*/ 9 w 40"/>
                  <a:gd name="T65" fmla="*/ 12 h 40"/>
                  <a:gd name="T66" fmla="*/ 5 w 40"/>
                  <a:gd name="T67" fmla="*/ 14 h 40"/>
                  <a:gd name="T68" fmla="*/ 8 w 40"/>
                  <a:gd name="T69" fmla="*/ 17 h 40"/>
                  <a:gd name="T70" fmla="*/ 7 w 40"/>
                  <a:gd name="T71" fmla="*/ 25 h 40"/>
                  <a:gd name="T72" fmla="*/ 7 w 40"/>
                  <a:gd name="T73" fmla="*/ 30 h 40"/>
                  <a:gd name="T74" fmla="*/ 12 w 40"/>
                  <a:gd name="T75" fmla="*/ 29 h 40"/>
                  <a:gd name="T76" fmla="*/ 18 w 40"/>
                  <a:gd name="T77" fmla="*/ 3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0" h="40">
                    <a:moveTo>
                      <a:pt x="24" y="40"/>
                    </a:moveTo>
                    <a:cubicBezTo>
                      <a:pt x="16" y="40"/>
                      <a:pt x="16" y="40"/>
                      <a:pt x="16" y="40"/>
                    </a:cubicBezTo>
                    <a:cubicBezTo>
                      <a:pt x="15" y="40"/>
                      <a:pt x="14" y="39"/>
                      <a:pt x="14" y="38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3" y="34"/>
                      <a:pt x="11" y="34"/>
                      <a:pt x="10" y="33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6" y="35"/>
                      <a:pt x="6" y="34"/>
                    </a:cubicBezTo>
                    <a:cubicBezTo>
                      <a:pt x="5" y="34"/>
                      <a:pt x="5" y="34"/>
                      <a:pt x="5" y="33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6"/>
                      <a:pt x="0" y="24"/>
                      <a:pt x="1" y="24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1"/>
                      <a:pt x="4" y="19"/>
                      <a:pt x="4" y="18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5"/>
                      <a:pt x="0" y="15"/>
                    </a:cubicBezTo>
                    <a:cubicBezTo>
                      <a:pt x="0" y="14"/>
                      <a:pt x="0" y="14"/>
                      <a:pt x="1" y="13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5"/>
                      <a:pt x="7" y="6"/>
                      <a:pt x="7" y="6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3" y="6"/>
                      <a:pt x="14" y="5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1"/>
                      <a:pt x="15" y="0"/>
                      <a:pt x="16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7" y="6"/>
                      <a:pt x="29" y="6"/>
                      <a:pt x="30" y="7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34" y="5"/>
                      <a:pt x="34" y="6"/>
                    </a:cubicBezTo>
                    <a:cubicBezTo>
                      <a:pt x="35" y="6"/>
                      <a:pt x="35" y="6"/>
                      <a:pt x="35" y="7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40" y="14"/>
                      <a:pt x="40" y="16"/>
                      <a:pt x="39" y="16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9"/>
                      <a:pt x="36" y="21"/>
                      <a:pt x="36" y="22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40" y="24"/>
                      <a:pt x="40" y="26"/>
                      <a:pt x="39" y="27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4"/>
                      <a:pt x="35" y="34"/>
                      <a:pt x="34" y="34"/>
                    </a:cubicBezTo>
                    <a:cubicBezTo>
                      <a:pt x="34" y="35"/>
                      <a:pt x="33" y="34"/>
                      <a:pt x="33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29" y="33"/>
                      <a:pt x="27" y="34"/>
                      <a:pt x="26" y="35"/>
                    </a:cubicBezTo>
                    <a:cubicBezTo>
                      <a:pt x="26" y="38"/>
                      <a:pt x="26" y="38"/>
                      <a:pt x="26" y="38"/>
                    </a:cubicBezTo>
                    <a:cubicBezTo>
                      <a:pt x="26" y="39"/>
                      <a:pt x="25" y="40"/>
                      <a:pt x="24" y="40"/>
                    </a:cubicBezTo>
                    <a:close/>
                    <a:moveTo>
                      <a:pt x="18" y="36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2"/>
                      <a:pt x="23" y="32"/>
                      <a:pt x="23" y="31"/>
                    </a:cubicBezTo>
                    <a:cubicBezTo>
                      <a:pt x="25" y="31"/>
                      <a:pt x="27" y="30"/>
                      <a:pt x="28" y="29"/>
                    </a:cubicBezTo>
                    <a:cubicBezTo>
                      <a:pt x="29" y="28"/>
                      <a:pt x="30" y="28"/>
                      <a:pt x="31" y="28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2" y="25"/>
                      <a:pt x="31" y="24"/>
                      <a:pt x="32" y="23"/>
                    </a:cubicBezTo>
                    <a:cubicBezTo>
                      <a:pt x="32" y="21"/>
                      <a:pt x="32" y="19"/>
                      <a:pt x="32" y="17"/>
                    </a:cubicBezTo>
                    <a:cubicBezTo>
                      <a:pt x="31" y="16"/>
                      <a:pt x="32" y="15"/>
                      <a:pt x="33" y="15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0" y="12"/>
                      <a:pt x="29" y="12"/>
                      <a:pt x="28" y="11"/>
                    </a:cubicBezTo>
                    <a:cubicBezTo>
                      <a:pt x="27" y="10"/>
                      <a:pt x="25" y="9"/>
                      <a:pt x="23" y="9"/>
                    </a:cubicBezTo>
                    <a:cubicBezTo>
                      <a:pt x="23" y="8"/>
                      <a:pt x="22" y="8"/>
                      <a:pt x="22" y="7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5" y="9"/>
                      <a:pt x="13" y="10"/>
                      <a:pt x="12" y="11"/>
                    </a:cubicBezTo>
                    <a:cubicBezTo>
                      <a:pt x="11" y="12"/>
                      <a:pt x="10" y="12"/>
                      <a:pt x="9" y="12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8" y="15"/>
                      <a:pt x="9" y="16"/>
                      <a:pt x="8" y="17"/>
                    </a:cubicBezTo>
                    <a:cubicBezTo>
                      <a:pt x="8" y="19"/>
                      <a:pt x="8" y="21"/>
                      <a:pt x="8" y="23"/>
                    </a:cubicBezTo>
                    <a:cubicBezTo>
                      <a:pt x="9" y="24"/>
                      <a:pt x="8" y="24"/>
                      <a:pt x="7" y="25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0" y="28"/>
                      <a:pt x="11" y="28"/>
                      <a:pt x="12" y="29"/>
                    </a:cubicBezTo>
                    <a:cubicBezTo>
                      <a:pt x="13" y="30"/>
                      <a:pt x="15" y="31"/>
                      <a:pt x="17" y="31"/>
                    </a:cubicBezTo>
                    <a:cubicBezTo>
                      <a:pt x="17" y="32"/>
                      <a:pt x="18" y="33"/>
                      <a:pt x="18" y="33"/>
                    </a:cubicBezTo>
                    <a:lnTo>
                      <a:pt x="18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53" name="Group 152"/>
            <p:cNvGrpSpPr>
              <a:grpSpLocks noChangeAspect="1"/>
            </p:cNvGrpSpPr>
            <p:nvPr/>
          </p:nvGrpSpPr>
          <p:grpSpPr>
            <a:xfrm>
              <a:off x="6166507" y="3774472"/>
              <a:ext cx="262800" cy="262800"/>
              <a:chOff x="3903073" y="3496769"/>
              <a:chExt cx="360000" cy="360000"/>
            </a:xfrm>
          </p:grpSpPr>
          <p:sp>
            <p:nvSpPr>
              <p:cNvPr id="170" name="Freeform 79"/>
              <p:cNvSpPr>
                <a:spLocks noEditPoints="1"/>
              </p:cNvSpPr>
              <p:nvPr/>
            </p:nvSpPr>
            <p:spPr bwMode="auto">
              <a:xfrm>
                <a:off x="3903073" y="3496769"/>
                <a:ext cx="255385" cy="255385"/>
              </a:xfrm>
              <a:custGeom>
                <a:avLst/>
                <a:gdLst>
                  <a:gd name="T0" fmla="*/ 34 w 68"/>
                  <a:gd name="T1" fmla="*/ 68 h 68"/>
                  <a:gd name="T2" fmla="*/ 0 w 68"/>
                  <a:gd name="T3" fmla="*/ 34 h 68"/>
                  <a:gd name="T4" fmla="*/ 34 w 68"/>
                  <a:gd name="T5" fmla="*/ 0 h 68"/>
                  <a:gd name="T6" fmla="*/ 68 w 68"/>
                  <a:gd name="T7" fmla="*/ 34 h 68"/>
                  <a:gd name="T8" fmla="*/ 34 w 68"/>
                  <a:gd name="T9" fmla="*/ 68 h 68"/>
                  <a:gd name="T10" fmla="*/ 34 w 68"/>
                  <a:gd name="T11" fmla="*/ 4 h 68"/>
                  <a:gd name="T12" fmla="*/ 4 w 68"/>
                  <a:gd name="T13" fmla="*/ 34 h 68"/>
                  <a:gd name="T14" fmla="*/ 34 w 68"/>
                  <a:gd name="T15" fmla="*/ 64 h 68"/>
                  <a:gd name="T16" fmla="*/ 64 w 68"/>
                  <a:gd name="T17" fmla="*/ 34 h 68"/>
                  <a:gd name="T18" fmla="*/ 34 w 68"/>
                  <a:gd name="T19" fmla="*/ 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68">
                    <a:moveTo>
                      <a:pt x="34" y="68"/>
                    </a:moveTo>
                    <a:cubicBezTo>
                      <a:pt x="15" y="68"/>
                      <a:pt x="0" y="53"/>
                      <a:pt x="0" y="34"/>
                    </a:cubicBezTo>
                    <a:cubicBezTo>
                      <a:pt x="0" y="15"/>
                      <a:pt x="15" y="0"/>
                      <a:pt x="34" y="0"/>
                    </a:cubicBezTo>
                    <a:cubicBezTo>
                      <a:pt x="53" y="0"/>
                      <a:pt x="68" y="15"/>
                      <a:pt x="68" y="34"/>
                    </a:cubicBezTo>
                    <a:cubicBezTo>
                      <a:pt x="68" y="53"/>
                      <a:pt x="53" y="68"/>
                      <a:pt x="34" y="68"/>
                    </a:cubicBezTo>
                    <a:close/>
                    <a:moveTo>
                      <a:pt x="34" y="4"/>
                    </a:moveTo>
                    <a:cubicBezTo>
                      <a:pt x="17" y="4"/>
                      <a:pt x="4" y="17"/>
                      <a:pt x="4" y="34"/>
                    </a:cubicBezTo>
                    <a:cubicBezTo>
                      <a:pt x="4" y="51"/>
                      <a:pt x="17" y="64"/>
                      <a:pt x="34" y="64"/>
                    </a:cubicBezTo>
                    <a:cubicBezTo>
                      <a:pt x="51" y="64"/>
                      <a:pt x="64" y="51"/>
                      <a:pt x="64" y="34"/>
                    </a:cubicBezTo>
                    <a:cubicBezTo>
                      <a:pt x="64" y="17"/>
                      <a:pt x="51" y="4"/>
                      <a:pt x="34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1" name="Freeform 80"/>
              <p:cNvSpPr>
                <a:spLocks/>
              </p:cNvSpPr>
              <p:nvPr/>
            </p:nvSpPr>
            <p:spPr bwMode="auto">
              <a:xfrm>
                <a:off x="4106150" y="3699846"/>
                <a:ext cx="156923" cy="156923"/>
              </a:xfrm>
              <a:custGeom>
                <a:avLst/>
                <a:gdLst>
                  <a:gd name="T0" fmla="*/ 40 w 42"/>
                  <a:gd name="T1" fmla="*/ 42 h 42"/>
                  <a:gd name="T2" fmla="*/ 39 w 42"/>
                  <a:gd name="T3" fmla="*/ 41 h 42"/>
                  <a:gd name="T4" fmla="*/ 1 w 42"/>
                  <a:gd name="T5" fmla="*/ 4 h 42"/>
                  <a:gd name="T6" fmla="*/ 1 w 42"/>
                  <a:gd name="T7" fmla="*/ 1 h 42"/>
                  <a:gd name="T8" fmla="*/ 4 w 42"/>
                  <a:gd name="T9" fmla="*/ 1 h 42"/>
                  <a:gd name="T10" fmla="*/ 41 w 42"/>
                  <a:gd name="T11" fmla="*/ 39 h 42"/>
                  <a:gd name="T12" fmla="*/ 41 w 42"/>
                  <a:gd name="T13" fmla="*/ 41 h 42"/>
                  <a:gd name="T14" fmla="*/ 40 w 42"/>
                  <a:gd name="T1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42">
                    <a:moveTo>
                      <a:pt x="40" y="42"/>
                    </a:moveTo>
                    <a:cubicBezTo>
                      <a:pt x="39" y="42"/>
                      <a:pt x="39" y="42"/>
                      <a:pt x="39" y="41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41" y="39"/>
                      <a:pt x="41" y="39"/>
                      <a:pt x="41" y="39"/>
                    </a:cubicBezTo>
                    <a:cubicBezTo>
                      <a:pt x="42" y="39"/>
                      <a:pt x="42" y="41"/>
                      <a:pt x="41" y="41"/>
                    </a:cubicBezTo>
                    <a:cubicBezTo>
                      <a:pt x="41" y="42"/>
                      <a:pt x="41" y="42"/>
                      <a:pt x="40" y="4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54" name="Group 153"/>
            <p:cNvGrpSpPr>
              <a:grpSpLocks noChangeAspect="1"/>
            </p:cNvGrpSpPr>
            <p:nvPr/>
          </p:nvGrpSpPr>
          <p:grpSpPr>
            <a:xfrm>
              <a:off x="5463220" y="5912291"/>
              <a:ext cx="211139" cy="262800"/>
              <a:chOff x="5653088" y="1797050"/>
              <a:chExt cx="298450" cy="371475"/>
            </a:xfrm>
            <a:solidFill>
              <a:schemeClr val="bg1"/>
            </a:solidFill>
          </p:grpSpPr>
          <p:sp>
            <p:nvSpPr>
              <p:cNvPr id="158" name="Freeform 84"/>
              <p:cNvSpPr>
                <a:spLocks/>
              </p:cNvSpPr>
              <p:nvPr/>
            </p:nvSpPr>
            <p:spPr bwMode="auto">
              <a:xfrm>
                <a:off x="5872163" y="1982788"/>
                <a:ext cx="79375" cy="107950"/>
              </a:xfrm>
              <a:custGeom>
                <a:avLst/>
                <a:gdLst>
                  <a:gd name="T0" fmla="*/ 6 w 20"/>
                  <a:gd name="T1" fmla="*/ 28 h 28"/>
                  <a:gd name="T2" fmla="*/ 2 w 20"/>
                  <a:gd name="T3" fmla="*/ 28 h 28"/>
                  <a:gd name="T4" fmla="*/ 0 w 20"/>
                  <a:gd name="T5" fmla="*/ 26 h 28"/>
                  <a:gd name="T6" fmla="*/ 2 w 20"/>
                  <a:gd name="T7" fmla="*/ 24 h 28"/>
                  <a:gd name="T8" fmla="*/ 6 w 20"/>
                  <a:gd name="T9" fmla="*/ 24 h 28"/>
                  <a:gd name="T10" fmla="*/ 16 w 20"/>
                  <a:gd name="T11" fmla="*/ 14 h 28"/>
                  <a:gd name="T12" fmla="*/ 6 w 20"/>
                  <a:gd name="T13" fmla="*/ 4 h 28"/>
                  <a:gd name="T14" fmla="*/ 2 w 20"/>
                  <a:gd name="T15" fmla="*/ 4 h 28"/>
                  <a:gd name="T16" fmla="*/ 0 w 20"/>
                  <a:gd name="T17" fmla="*/ 2 h 28"/>
                  <a:gd name="T18" fmla="*/ 2 w 20"/>
                  <a:gd name="T19" fmla="*/ 0 h 28"/>
                  <a:gd name="T20" fmla="*/ 6 w 20"/>
                  <a:gd name="T21" fmla="*/ 0 h 28"/>
                  <a:gd name="T22" fmla="*/ 20 w 20"/>
                  <a:gd name="T23" fmla="*/ 14 h 28"/>
                  <a:gd name="T24" fmla="*/ 6 w 20"/>
                  <a:gd name="T2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8">
                    <a:moveTo>
                      <a:pt x="6" y="28"/>
                    </a:moveTo>
                    <a:cubicBezTo>
                      <a:pt x="2" y="28"/>
                      <a:pt x="2" y="28"/>
                      <a:pt x="2" y="28"/>
                    </a:cubicBezTo>
                    <a:cubicBezTo>
                      <a:pt x="1" y="28"/>
                      <a:pt x="0" y="27"/>
                      <a:pt x="0" y="26"/>
                    </a:cubicBezTo>
                    <a:cubicBezTo>
                      <a:pt x="0" y="25"/>
                      <a:pt x="1" y="24"/>
                      <a:pt x="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12" y="24"/>
                      <a:pt x="16" y="20"/>
                      <a:pt x="16" y="14"/>
                    </a:cubicBezTo>
                    <a:cubicBezTo>
                      <a:pt x="16" y="8"/>
                      <a:pt x="12" y="4"/>
                      <a:pt x="6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4" y="0"/>
                      <a:pt x="20" y="6"/>
                      <a:pt x="20" y="14"/>
                    </a:cubicBezTo>
                    <a:cubicBezTo>
                      <a:pt x="20" y="22"/>
                      <a:pt x="14" y="28"/>
                      <a:pt x="6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9" name="Freeform 85"/>
              <p:cNvSpPr>
                <a:spLocks noEditPoints="1"/>
              </p:cNvSpPr>
              <p:nvPr/>
            </p:nvSpPr>
            <p:spPr bwMode="auto">
              <a:xfrm>
                <a:off x="5668963" y="1952625"/>
                <a:ext cx="219075" cy="215900"/>
              </a:xfrm>
              <a:custGeom>
                <a:avLst/>
                <a:gdLst>
                  <a:gd name="T0" fmla="*/ 46 w 56"/>
                  <a:gd name="T1" fmla="*/ 56 h 56"/>
                  <a:gd name="T2" fmla="*/ 10 w 56"/>
                  <a:gd name="T3" fmla="*/ 56 h 56"/>
                  <a:gd name="T4" fmla="*/ 0 w 56"/>
                  <a:gd name="T5" fmla="*/ 46 h 56"/>
                  <a:gd name="T6" fmla="*/ 0 w 56"/>
                  <a:gd name="T7" fmla="*/ 2 h 56"/>
                  <a:gd name="T8" fmla="*/ 2 w 56"/>
                  <a:gd name="T9" fmla="*/ 0 h 56"/>
                  <a:gd name="T10" fmla="*/ 54 w 56"/>
                  <a:gd name="T11" fmla="*/ 0 h 56"/>
                  <a:gd name="T12" fmla="*/ 56 w 56"/>
                  <a:gd name="T13" fmla="*/ 2 h 56"/>
                  <a:gd name="T14" fmla="*/ 56 w 56"/>
                  <a:gd name="T15" fmla="*/ 46 h 56"/>
                  <a:gd name="T16" fmla="*/ 46 w 56"/>
                  <a:gd name="T17" fmla="*/ 56 h 56"/>
                  <a:gd name="T18" fmla="*/ 4 w 56"/>
                  <a:gd name="T19" fmla="*/ 4 h 56"/>
                  <a:gd name="T20" fmla="*/ 4 w 56"/>
                  <a:gd name="T21" fmla="*/ 46 h 56"/>
                  <a:gd name="T22" fmla="*/ 10 w 56"/>
                  <a:gd name="T23" fmla="*/ 52 h 56"/>
                  <a:gd name="T24" fmla="*/ 46 w 56"/>
                  <a:gd name="T25" fmla="*/ 52 h 56"/>
                  <a:gd name="T26" fmla="*/ 52 w 56"/>
                  <a:gd name="T27" fmla="*/ 46 h 56"/>
                  <a:gd name="T28" fmla="*/ 52 w 56"/>
                  <a:gd name="T29" fmla="*/ 4 h 56"/>
                  <a:gd name="T30" fmla="*/ 4 w 56"/>
                  <a:gd name="T31" fmla="*/ 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" h="56">
                    <a:moveTo>
                      <a:pt x="46" y="56"/>
                    </a:moveTo>
                    <a:cubicBezTo>
                      <a:pt x="10" y="56"/>
                      <a:pt x="10" y="56"/>
                      <a:pt x="10" y="56"/>
                    </a:cubicBezTo>
                    <a:cubicBezTo>
                      <a:pt x="4" y="56"/>
                      <a:pt x="0" y="52"/>
                      <a:pt x="0" y="4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5" y="0"/>
                      <a:pt x="56" y="1"/>
                      <a:pt x="56" y="2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52"/>
                      <a:pt x="52" y="56"/>
                      <a:pt x="46" y="56"/>
                    </a:cubicBezTo>
                    <a:close/>
                    <a:moveTo>
                      <a:pt x="4" y="4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4" y="49"/>
                      <a:pt x="7" y="52"/>
                      <a:pt x="10" y="52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49" y="52"/>
                      <a:pt x="52" y="49"/>
                      <a:pt x="52" y="46"/>
                    </a:cubicBezTo>
                    <a:cubicBezTo>
                      <a:pt x="52" y="4"/>
                      <a:pt x="52" y="4"/>
                      <a:pt x="52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0" name="Freeform 86"/>
              <p:cNvSpPr>
                <a:spLocks noEditPoints="1"/>
              </p:cNvSpPr>
              <p:nvPr/>
            </p:nvSpPr>
            <p:spPr bwMode="auto">
              <a:xfrm>
                <a:off x="5853113" y="1797050"/>
                <a:ext cx="74612" cy="104775"/>
              </a:xfrm>
              <a:custGeom>
                <a:avLst/>
                <a:gdLst>
                  <a:gd name="T0" fmla="*/ 10 w 19"/>
                  <a:gd name="T1" fmla="*/ 27 h 27"/>
                  <a:gd name="T2" fmla="*/ 10 w 19"/>
                  <a:gd name="T3" fmla="*/ 27 h 27"/>
                  <a:gd name="T4" fmla="*/ 6 w 19"/>
                  <a:gd name="T5" fmla="*/ 26 h 27"/>
                  <a:gd name="T6" fmla="*/ 1 w 19"/>
                  <a:gd name="T7" fmla="*/ 21 h 27"/>
                  <a:gd name="T8" fmla="*/ 1 w 19"/>
                  <a:gd name="T9" fmla="*/ 15 h 27"/>
                  <a:gd name="T10" fmla="*/ 3 w 19"/>
                  <a:gd name="T11" fmla="*/ 11 h 27"/>
                  <a:gd name="T12" fmla="*/ 5 w 19"/>
                  <a:gd name="T13" fmla="*/ 3 h 27"/>
                  <a:gd name="T14" fmla="*/ 5 w 19"/>
                  <a:gd name="T15" fmla="*/ 1 h 27"/>
                  <a:gd name="T16" fmla="*/ 7 w 19"/>
                  <a:gd name="T17" fmla="*/ 0 h 27"/>
                  <a:gd name="T18" fmla="*/ 19 w 19"/>
                  <a:gd name="T19" fmla="*/ 17 h 27"/>
                  <a:gd name="T20" fmla="*/ 10 w 19"/>
                  <a:gd name="T21" fmla="*/ 27 h 27"/>
                  <a:gd name="T22" fmla="*/ 10 w 19"/>
                  <a:gd name="T23" fmla="*/ 6 h 27"/>
                  <a:gd name="T24" fmla="*/ 7 w 19"/>
                  <a:gd name="T25" fmla="*/ 14 h 27"/>
                  <a:gd name="T26" fmla="*/ 5 w 19"/>
                  <a:gd name="T27" fmla="*/ 16 h 27"/>
                  <a:gd name="T28" fmla="*/ 5 w 19"/>
                  <a:gd name="T29" fmla="*/ 20 h 27"/>
                  <a:gd name="T30" fmla="*/ 7 w 19"/>
                  <a:gd name="T31" fmla="*/ 22 h 27"/>
                  <a:gd name="T32" fmla="*/ 10 w 19"/>
                  <a:gd name="T33" fmla="*/ 23 h 27"/>
                  <a:gd name="T34" fmla="*/ 15 w 19"/>
                  <a:gd name="T35" fmla="*/ 17 h 27"/>
                  <a:gd name="T36" fmla="*/ 10 w 19"/>
                  <a:gd name="T37" fmla="*/ 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27">
                    <a:moveTo>
                      <a:pt x="10" y="27"/>
                    </a:moveTo>
                    <a:cubicBezTo>
                      <a:pt x="10" y="27"/>
                      <a:pt x="10" y="27"/>
                      <a:pt x="10" y="27"/>
                    </a:cubicBezTo>
                    <a:cubicBezTo>
                      <a:pt x="9" y="27"/>
                      <a:pt x="7" y="26"/>
                      <a:pt x="6" y="26"/>
                    </a:cubicBezTo>
                    <a:cubicBezTo>
                      <a:pt x="4" y="25"/>
                      <a:pt x="2" y="23"/>
                      <a:pt x="1" y="21"/>
                    </a:cubicBezTo>
                    <a:cubicBezTo>
                      <a:pt x="0" y="19"/>
                      <a:pt x="0" y="17"/>
                      <a:pt x="1" y="15"/>
                    </a:cubicBezTo>
                    <a:cubicBezTo>
                      <a:pt x="2" y="13"/>
                      <a:pt x="3" y="12"/>
                      <a:pt x="3" y="11"/>
                    </a:cubicBezTo>
                    <a:cubicBezTo>
                      <a:pt x="6" y="8"/>
                      <a:pt x="7" y="7"/>
                      <a:pt x="5" y="3"/>
                    </a:cubicBezTo>
                    <a:cubicBezTo>
                      <a:pt x="4" y="3"/>
                      <a:pt x="4" y="2"/>
                      <a:pt x="5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16" y="3"/>
                      <a:pt x="19" y="11"/>
                      <a:pt x="19" y="17"/>
                    </a:cubicBezTo>
                    <a:cubicBezTo>
                      <a:pt x="18" y="23"/>
                      <a:pt x="14" y="27"/>
                      <a:pt x="10" y="27"/>
                    </a:cubicBezTo>
                    <a:close/>
                    <a:moveTo>
                      <a:pt x="10" y="6"/>
                    </a:moveTo>
                    <a:cubicBezTo>
                      <a:pt x="10" y="9"/>
                      <a:pt x="8" y="12"/>
                      <a:pt x="7" y="14"/>
                    </a:cubicBezTo>
                    <a:cubicBezTo>
                      <a:pt x="6" y="15"/>
                      <a:pt x="5" y="15"/>
                      <a:pt x="5" y="16"/>
                    </a:cubicBezTo>
                    <a:cubicBezTo>
                      <a:pt x="4" y="17"/>
                      <a:pt x="4" y="19"/>
                      <a:pt x="5" y="20"/>
                    </a:cubicBezTo>
                    <a:cubicBezTo>
                      <a:pt x="5" y="21"/>
                      <a:pt x="6" y="22"/>
                      <a:pt x="7" y="22"/>
                    </a:cubicBezTo>
                    <a:cubicBezTo>
                      <a:pt x="8" y="22"/>
                      <a:pt x="9" y="23"/>
                      <a:pt x="10" y="23"/>
                    </a:cubicBezTo>
                    <a:cubicBezTo>
                      <a:pt x="13" y="23"/>
                      <a:pt x="14" y="19"/>
                      <a:pt x="15" y="17"/>
                    </a:cubicBezTo>
                    <a:cubicBezTo>
                      <a:pt x="15" y="13"/>
                      <a:pt x="14" y="8"/>
                      <a:pt x="1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1" name="Freeform 87"/>
              <p:cNvSpPr>
                <a:spLocks/>
              </p:cNvSpPr>
              <p:nvPr/>
            </p:nvSpPr>
            <p:spPr bwMode="auto">
              <a:xfrm>
                <a:off x="5826125" y="1878013"/>
                <a:ext cx="58737" cy="88900"/>
              </a:xfrm>
              <a:custGeom>
                <a:avLst/>
                <a:gdLst>
                  <a:gd name="T0" fmla="*/ 2 w 15"/>
                  <a:gd name="T1" fmla="*/ 23 h 23"/>
                  <a:gd name="T2" fmla="*/ 1 w 15"/>
                  <a:gd name="T3" fmla="*/ 23 h 23"/>
                  <a:gd name="T4" fmla="*/ 0 w 15"/>
                  <a:gd name="T5" fmla="*/ 20 h 23"/>
                  <a:gd name="T6" fmla="*/ 11 w 15"/>
                  <a:gd name="T7" fmla="*/ 1 h 23"/>
                  <a:gd name="T8" fmla="*/ 13 w 15"/>
                  <a:gd name="T9" fmla="*/ 1 h 23"/>
                  <a:gd name="T10" fmla="*/ 14 w 15"/>
                  <a:gd name="T11" fmla="*/ 3 h 23"/>
                  <a:gd name="T12" fmla="*/ 4 w 15"/>
                  <a:gd name="T13" fmla="*/ 22 h 23"/>
                  <a:gd name="T14" fmla="*/ 2 w 15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23">
                    <a:moveTo>
                      <a:pt x="2" y="23"/>
                    </a:moveTo>
                    <a:cubicBezTo>
                      <a:pt x="2" y="23"/>
                      <a:pt x="1" y="23"/>
                      <a:pt x="1" y="23"/>
                    </a:cubicBezTo>
                    <a:cubicBezTo>
                      <a:pt x="0" y="22"/>
                      <a:pt x="0" y="21"/>
                      <a:pt x="0" y="20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0"/>
                      <a:pt x="12" y="0"/>
                      <a:pt x="13" y="1"/>
                    </a:cubicBezTo>
                    <a:cubicBezTo>
                      <a:pt x="14" y="1"/>
                      <a:pt x="15" y="2"/>
                      <a:pt x="14" y="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3" y="23"/>
                      <a:pt x="3" y="23"/>
                      <a:pt x="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2" name="Freeform 88"/>
              <p:cNvSpPr>
                <a:spLocks/>
              </p:cNvSpPr>
              <p:nvPr/>
            </p:nvSpPr>
            <p:spPr bwMode="auto">
              <a:xfrm>
                <a:off x="5856288" y="1882775"/>
                <a:ext cx="44450" cy="84138"/>
              </a:xfrm>
              <a:custGeom>
                <a:avLst/>
                <a:gdLst>
                  <a:gd name="T0" fmla="*/ 2 w 11"/>
                  <a:gd name="T1" fmla="*/ 22 h 22"/>
                  <a:gd name="T2" fmla="*/ 1 w 11"/>
                  <a:gd name="T3" fmla="*/ 22 h 22"/>
                  <a:gd name="T4" fmla="*/ 0 w 11"/>
                  <a:gd name="T5" fmla="*/ 19 h 22"/>
                  <a:gd name="T6" fmla="*/ 7 w 11"/>
                  <a:gd name="T7" fmla="*/ 2 h 22"/>
                  <a:gd name="T8" fmla="*/ 9 w 11"/>
                  <a:gd name="T9" fmla="*/ 1 h 22"/>
                  <a:gd name="T10" fmla="*/ 10 w 11"/>
                  <a:gd name="T11" fmla="*/ 3 h 22"/>
                  <a:gd name="T12" fmla="*/ 4 w 11"/>
                  <a:gd name="T13" fmla="*/ 21 h 22"/>
                  <a:gd name="T14" fmla="*/ 2 w 11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22">
                    <a:moveTo>
                      <a:pt x="2" y="22"/>
                    </a:moveTo>
                    <a:cubicBezTo>
                      <a:pt x="2" y="22"/>
                      <a:pt x="2" y="22"/>
                      <a:pt x="1" y="22"/>
                    </a:cubicBezTo>
                    <a:cubicBezTo>
                      <a:pt x="0" y="21"/>
                      <a:pt x="0" y="20"/>
                      <a:pt x="0" y="19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1"/>
                      <a:pt x="8" y="0"/>
                      <a:pt x="9" y="1"/>
                    </a:cubicBezTo>
                    <a:cubicBezTo>
                      <a:pt x="10" y="1"/>
                      <a:pt x="11" y="2"/>
                      <a:pt x="10" y="3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2"/>
                      <a:pt x="3" y="22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3" name="Freeform 89"/>
              <p:cNvSpPr>
                <a:spLocks noEditPoints="1"/>
              </p:cNvSpPr>
              <p:nvPr/>
            </p:nvSpPr>
            <p:spPr bwMode="auto">
              <a:xfrm>
                <a:off x="5653088" y="1858963"/>
                <a:ext cx="93662" cy="107950"/>
              </a:xfrm>
              <a:custGeom>
                <a:avLst/>
                <a:gdLst>
                  <a:gd name="T0" fmla="*/ 22 w 24"/>
                  <a:gd name="T1" fmla="*/ 28 h 28"/>
                  <a:gd name="T2" fmla="*/ 22 w 24"/>
                  <a:gd name="T3" fmla="*/ 28 h 28"/>
                  <a:gd name="T4" fmla="*/ 10 w 24"/>
                  <a:gd name="T5" fmla="*/ 28 h 28"/>
                  <a:gd name="T6" fmla="*/ 8 w 24"/>
                  <a:gd name="T7" fmla="*/ 27 h 28"/>
                  <a:gd name="T8" fmla="*/ 2 w 24"/>
                  <a:gd name="T9" fmla="*/ 15 h 28"/>
                  <a:gd name="T10" fmla="*/ 2 w 24"/>
                  <a:gd name="T11" fmla="*/ 14 h 28"/>
                  <a:gd name="T12" fmla="*/ 0 w 24"/>
                  <a:gd name="T13" fmla="*/ 2 h 28"/>
                  <a:gd name="T14" fmla="*/ 1 w 24"/>
                  <a:gd name="T15" fmla="*/ 0 h 28"/>
                  <a:gd name="T16" fmla="*/ 3 w 24"/>
                  <a:gd name="T17" fmla="*/ 0 h 28"/>
                  <a:gd name="T18" fmla="*/ 13 w 24"/>
                  <a:gd name="T19" fmla="*/ 6 h 28"/>
                  <a:gd name="T20" fmla="*/ 14 w 24"/>
                  <a:gd name="T21" fmla="*/ 7 h 28"/>
                  <a:gd name="T22" fmla="*/ 24 w 24"/>
                  <a:gd name="T23" fmla="*/ 25 h 28"/>
                  <a:gd name="T24" fmla="*/ 24 w 24"/>
                  <a:gd name="T25" fmla="*/ 26 h 28"/>
                  <a:gd name="T26" fmla="*/ 22 w 24"/>
                  <a:gd name="T27" fmla="*/ 28 h 28"/>
                  <a:gd name="T28" fmla="*/ 11 w 24"/>
                  <a:gd name="T29" fmla="*/ 24 h 28"/>
                  <a:gd name="T30" fmla="*/ 19 w 24"/>
                  <a:gd name="T31" fmla="*/ 24 h 28"/>
                  <a:gd name="T32" fmla="*/ 11 w 24"/>
                  <a:gd name="T33" fmla="*/ 9 h 28"/>
                  <a:gd name="T34" fmla="*/ 5 w 24"/>
                  <a:gd name="T35" fmla="*/ 6 h 28"/>
                  <a:gd name="T36" fmla="*/ 6 w 24"/>
                  <a:gd name="T37" fmla="*/ 13 h 28"/>
                  <a:gd name="T38" fmla="*/ 11 w 24"/>
                  <a:gd name="T3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4" h="28">
                    <a:moveTo>
                      <a:pt x="22" y="28"/>
                    </a:moveTo>
                    <a:cubicBezTo>
                      <a:pt x="22" y="28"/>
                      <a:pt x="22" y="28"/>
                      <a:pt x="22" y="28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2" y="1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4" y="7"/>
                      <a:pt x="14" y="7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7"/>
                      <a:pt x="23" y="28"/>
                      <a:pt x="22" y="28"/>
                    </a:cubicBezTo>
                    <a:close/>
                    <a:moveTo>
                      <a:pt x="11" y="24"/>
                    </a:moveTo>
                    <a:cubicBezTo>
                      <a:pt x="19" y="24"/>
                      <a:pt x="19" y="24"/>
                      <a:pt x="19" y="24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13"/>
                      <a:pt x="6" y="13"/>
                      <a:pt x="6" y="13"/>
                    </a:cubicBezTo>
                    <a:lnTo>
                      <a:pt x="11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4" name="Freeform 90"/>
              <p:cNvSpPr>
                <a:spLocks/>
              </p:cNvSpPr>
              <p:nvPr/>
            </p:nvSpPr>
            <p:spPr bwMode="auto">
              <a:xfrm>
                <a:off x="5661025" y="1882775"/>
                <a:ext cx="47625" cy="38100"/>
              </a:xfrm>
              <a:custGeom>
                <a:avLst/>
                <a:gdLst>
                  <a:gd name="T0" fmla="*/ 2 w 12"/>
                  <a:gd name="T1" fmla="*/ 10 h 10"/>
                  <a:gd name="T2" fmla="*/ 0 w 12"/>
                  <a:gd name="T3" fmla="*/ 9 h 10"/>
                  <a:gd name="T4" fmla="*/ 1 w 12"/>
                  <a:gd name="T5" fmla="*/ 6 h 10"/>
                  <a:gd name="T6" fmla="*/ 9 w 12"/>
                  <a:gd name="T7" fmla="*/ 0 h 10"/>
                  <a:gd name="T8" fmla="*/ 12 w 12"/>
                  <a:gd name="T9" fmla="*/ 1 h 10"/>
                  <a:gd name="T10" fmla="*/ 11 w 12"/>
                  <a:gd name="T11" fmla="*/ 4 h 10"/>
                  <a:gd name="T12" fmla="*/ 3 w 12"/>
                  <a:gd name="T13" fmla="*/ 10 h 10"/>
                  <a:gd name="T14" fmla="*/ 2 w 12"/>
                  <a:gd name="T1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0">
                    <a:moveTo>
                      <a:pt x="2" y="10"/>
                    </a:moveTo>
                    <a:cubicBezTo>
                      <a:pt x="1" y="10"/>
                      <a:pt x="1" y="10"/>
                      <a:pt x="0" y="9"/>
                    </a:cubicBezTo>
                    <a:cubicBezTo>
                      <a:pt x="0" y="8"/>
                      <a:pt x="0" y="7"/>
                      <a:pt x="1" y="6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12" y="2"/>
                      <a:pt x="12" y="3"/>
                      <a:pt x="11" y="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2" y="10"/>
                      <a:pt x="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5" name="Freeform 91"/>
              <p:cNvSpPr>
                <a:spLocks noEditPoints="1"/>
              </p:cNvSpPr>
              <p:nvPr/>
            </p:nvSpPr>
            <p:spPr bwMode="auto">
              <a:xfrm>
                <a:off x="5746750" y="1797050"/>
                <a:ext cx="79375" cy="169863"/>
              </a:xfrm>
              <a:custGeom>
                <a:avLst/>
                <a:gdLst>
                  <a:gd name="T0" fmla="*/ 18 w 20"/>
                  <a:gd name="T1" fmla="*/ 44 h 44"/>
                  <a:gd name="T2" fmla="*/ 2 w 20"/>
                  <a:gd name="T3" fmla="*/ 44 h 44"/>
                  <a:gd name="T4" fmla="*/ 0 w 20"/>
                  <a:gd name="T5" fmla="*/ 42 h 44"/>
                  <a:gd name="T6" fmla="*/ 0 w 20"/>
                  <a:gd name="T7" fmla="*/ 2 h 44"/>
                  <a:gd name="T8" fmla="*/ 2 w 20"/>
                  <a:gd name="T9" fmla="*/ 0 h 44"/>
                  <a:gd name="T10" fmla="*/ 18 w 20"/>
                  <a:gd name="T11" fmla="*/ 0 h 44"/>
                  <a:gd name="T12" fmla="*/ 20 w 20"/>
                  <a:gd name="T13" fmla="*/ 2 h 44"/>
                  <a:gd name="T14" fmla="*/ 20 w 20"/>
                  <a:gd name="T15" fmla="*/ 42 h 44"/>
                  <a:gd name="T16" fmla="*/ 18 w 20"/>
                  <a:gd name="T17" fmla="*/ 44 h 44"/>
                  <a:gd name="T18" fmla="*/ 4 w 20"/>
                  <a:gd name="T19" fmla="*/ 40 h 44"/>
                  <a:gd name="T20" fmla="*/ 16 w 20"/>
                  <a:gd name="T21" fmla="*/ 40 h 44"/>
                  <a:gd name="T22" fmla="*/ 16 w 20"/>
                  <a:gd name="T23" fmla="*/ 4 h 44"/>
                  <a:gd name="T24" fmla="*/ 4 w 20"/>
                  <a:gd name="T25" fmla="*/ 4 h 44"/>
                  <a:gd name="T26" fmla="*/ 4 w 20"/>
                  <a:gd name="T27" fmla="*/ 4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44">
                    <a:moveTo>
                      <a:pt x="18" y="44"/>
                    </a:move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0" y="43"/>
                      <a:pt x="0" y="4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9" y="0"/>
                      <a:pt x="20" y="1"/>
                      <a:pt x="20" y="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43"/>
                      <a:pt x="19" y="44"/>
                      <a:pt x="18" y="44"/>
                    </a:cubicBezTo>
                    <a:close/>
                    <a:moveTo>
                      <a:pt x="4" y="40"/>
                    </a:move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6" name="Freeform 92"/>
              <p:cNvSpPr>
                <a:spLocks/>
              </p:cNvSpPr>
              <p:nvPr/>
            </p:nvSpPr>
            <p:spPr bwMode="auto">
              <a:xfrm>
                <a:off x="5778500" y="1828800"/>
                <a:ext cx="47625" cy="14288"/>
              </a:xfrm>
              <a:custGeom>
                <a:avLst/>
                <a:gdLst>
                  <a:gd name="T0" fmla="*/ 10 w 12"/>
                  <a:gd name="T1" fmla="*/ 4 h 4"/>
                  <a:gd name="T2" fmla="*/ 2 w 12"/>
                  <a:gd name="T3" fmla="*/ 4 h 4"/>
                  <a:gd name="T4" fmla="*/ 0 w 12"/>
                  <a:gd name="T5" fmla="*/ 2 h 4"/>
                  <a:gd name="T6" fmla="*/ 2 w 12"/>
                  <a:gd name="T7" fmla="*/ 0 h 4"/>
                  <a:gd name="T8" fmla="*/ 10 w 12"/>
                  <a:gd name="T9" fmla="*/ 0 h 4"/>
                  <a:gd name="T10" fmla="*/ 12 w 12"/>
                  <a:gd name="T11" fmla="*/ 2 h 4"/>
                  <a:gd name="T12" fmla="*/ 10 w 12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">
                    <a:moveTo>
                      <a:pt x="10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2" y="1"/>
                      <a:pt x="12" y="2"/>
                    </a:cubicBezTo>
                    <a:cubicBezTo>
                      <a:pt x="12" y="3"/>
                      <a:pt x="11" y="4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7" name="Freeform 93"/>
              <p:cNvSpPr>
                <a:spLocks/>
              </p:cNvSpPr>
              <p:nvPr/>
            </p:nvSpPr>
            <p:spPr bwMode="auto">
              <a:xfrm>
                <a:off x="5794375" y="1858963"/>
                <a:ext cx="31750" cy="15875"/>
              </a:xfrm>
              <a:custGeom>
                <a:avLst/>
                <a:gdLst>
                  <a:gd name="T0" fmla="*/ 6 w 8"/>
                  <a:gd name="T1" fmla="*/ 4 h 4"/>
                  <a:gd name="T2" fmla="*/ 2 w 8"/>
                  <a:gd name="T3" fmla="*/ 4 h 4"/>
                  <a:gd name="T4" fmla="*/ 0 w 8"/>
                  <a:gd name="T5" fmla="*/ 2 h 4"/>
                  <a:gd name="T6" fmla="*/ 2 w 8"/>
                  <a:gd name="T7" fmla="*/ 0 h 4"/>
                  <a:gd name="T8" fmla="*/ 6 w 8"/>
                  <a:gd name="T9" fmla="*/ 0 h 4"/>
                  <a:gd name="T10" fmla="*/ 8 w 8"/>
                  <a:gd name="T11" fmla="*/ 2 h 4"/>
                  <a:gd name="T12" fmla="*/ 6 w 8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4">
                    <a:moveTo>
                      <a:pt x="6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3"/>
                      <a:pt x="7" y="4"/>
                      <a:pt x="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8" name="Freeform 94"/>
              <p:cNvSpPr>
                <a:spLocks/>
              </p:cNvSpPr>
              <p:nvPr/>
            </p:nvSpPr>
            <p:spPr bwMode="auto">
              <a:xfrm>
                <a:off x="5778500" y="1890713"/>
                <a:ext cx="47625" cy="14288"/>
              </a:xfrm>
              <a:custGeom>
                <a:avLst/>
                <a:gdLst>
                  <a:gd name="T0" fmla="*/ 10 w 12"/>
                  <a:gd name="T1" fmla="*/ 4 h 4"/>
                  <a:gd name="T2" fmla="*/ 2 w 12"/>
                  <a:gd name="T3" fmla="*/ 4 h 4"/>
                  <a:gd name="T4" fmla="*/ 0 w 12"/>
                  <a:gd name="T5" fmla="*/ 2 h 4"/>
                  <a:gd name="T6" fmla="*/ 2 w 12"/>
                  <a:gd name="T7" fmla="*/ 0 h 4"/>
                  <a:gd name="T8" fmla="*/ 10 w 12"/>
                  <a:gd name="T9" fmla="*/ 0 h 4"/>
                  <a:gd name="T10" fmla="*/ 12 w 12"/>
                  <a:gd name="T11" fmla="*/ 2 h 4"/>
                  <a:gd name="T12" fmla="*/ 10 w 12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">
                    <a:moveTo>
                      <a:pt x="10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2" y="1"/>
                      <a:pt x="12" y="2"/>
                    </a:cubicBezTo>
                    <a:cubicBezTo>
                      <a:pt x="12" y="3"/>
                      <a:pt x="11" y="4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9" name="Freeform 95"/>
              <p:cNvSpPr>
                <a:spLocks/>
              </p:cNvSpPr>
              <p:nvPr/>
            </p:nvSpPr>
            <p:spPr bwMode="auto">
              <a:xfrm>
                <a:off x="5794375" y="1920875"/>
                <a:ext cx="31750" cy="15875"/>
              </a:xfrm>
              <a:custGeom>
                <a:avLst/>
                <a:gdLst>
                  <a:gd name="T0" fmla="*/ 6 w 8"/>
                  <a:gd name="T1" fmla="*/ 4 h 4"/>
                  <a:gd name="T2" fmla="*/ 2 w 8"/>
                  <a:gd name="T3" fmla="*/ 4 h 4"/>
                  <a:gd name="T4" fmla="*/ 0 w 8"/>
                  <a:gd name="T5" fmla="*/ 2 h 4"/>
                  <a:gd name="T6" fmla="*/ 2 w 8"/>
                  <a:gd name="T7" fmla="*/ 0 h 4"/>
                  <a:gd name="T8" fmla="*/ 6 w 8"/>
                  <a:gd name="T9" fmla="*/ 0 h 4"/>
                  <a:gd name="T10" fmla="*/ 8 w 8"/>
                  <a:gd name="T11" fmla="*/ 2 h 4"/>
                  <a:gd name="T12" fmla="*/ 6 w 8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4">
                    <a:moveTo>
                      <a:pt x="6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8" y="1"/>
                      <a:pt x="8" y="2"/>
                    </a:cubicBezTo>
                    <a:cubicBezTo>
                      <a:pt x="8" y="3"/>
                      <a:pt x="7" y="4"/>
                      <a:pt x="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55" name="Group 154"/>
            <p:cNvGrpSpPr>
              <a:grpSpLocks noChangeAspect="1"/>
            </p:cNvGrpSpPr>
            <p:nvPr/>
          </p:nvGrpSpPr>
          <p:grpSpPr>
            <a:xfrm>
              <a:off x="3243426" y="5786928"/>
              <a:ext cx="252001" cy="252000"/>
              <a:chOff x="2182813" y="2376488"/>
              <a:chExt cx="371476" cy="371475"/>
            </a:xfrm>
            <a:solidFill>
              <a:schemeClr val="bg1"/>
            </a:solidFill>
          </p:grpSpPr>
          <p:sp>
            <p:nvSpPr>
              <p:cNvPr id="156" name="Freeform 101"/>
              <p:cNvSpPr>
                <a:spLocks/>
              </p:cNvSpPr>
              <p:nvPr/>
            </p:nvSpPr>
            <p:spPr bwMode="auto">
              <a:xfrm>
                <a:off x="2182813" y="2376488"/>
                <a:ext cx="371475" cy="371475"/>
              </a:xfrm>
              <a:custGeom>
                <a:avLst/>
                <a:gdLst>
                  <a:gd name="T0" fmla="*/ 42 w 96"/>
                  <a:gd name="T1" fmla="*/ 96 h 96"/>
                  <a:gd name="T2" fmla="*/ 40 w 96"/>
                  <a:gd name="T3" fmla="*/ 83 h 96"/>
                  <a:gd name="T4" fmla="*/ 23 w 96"/>
                  <a:gd name="T5" fmla="*/ 88 h 96"/>
                  <a:gd name="T6" fmla="*/ 8 w 96"/>
                  <a:gd name="T7" fmla="*/ 76 h 96"/>
                  <a:gd name="T8" fmla="*/ 8 w 96"/>
                  <a:gd name="T9" fmla="*/ 73 h 96"/>
                  <a:gd name="T10" fmla="*/ 13 w 96"/>
                  <a:gd name="T11" fmla="*/ 56 h 96"/>
                  <a:gd name="T12" fmla="*/ 0 w 96"/>
                  <a:gd name="T13" fmla="*/ 54 h 96"/>
                  <a:gd name="T14" fmla="*/ 2 w 96"/>
                  <a:gd name="T15" fmla="*/ 40 h 96"/>
                  <a:gd name="T16" fmla="*/ 17 w 96"/>
                  <a:gd name="T17" fmla="*/ 31 h 96"/>
                  <a:gd name="T18" fmla="*/ 8 w 96"/>
                  <a:gd name="T19" fmla="*/ 21 h 96"/>
                  <a:gd name="T20" fmla="*/ 20 w 96"/>
                  <a:gd name="T21" fmla="*/ 8 h 96"/>
                  <a:gd name="T22" fmla="*/ 31 w 96"/>
                  <a:gd name="T23" fmla="*/ 17 h 96"/>
                  <a:gd name="T24" fmla="*/ 40 w 96"/>
                  <a:gd name="T25" fmla="*/ 2 h 96"/>
                  <a:gd name="T26" fmla="*/ 54 w 96"/>
                  <a:gd name="T27" fmla="*/ 0 h 96"/>
                  <a:gd name="T28" fmla="*/ 56 w 96"/>
                  <a:gd name="T29" fmla="*/ 13 h 96"/>
                  <a:gd name="T30" fmla="*/ 67 w 96"/>
                  <a:gd name="T31" fmla="*/ 20 h 96"/>
                  <a:gd name="T32" fmla="*/ 54 w 96"/>
                  <a:gd name="T33" fmla="*/ 17 h 96"/>
                  <a:gd name="T34" fmla="*/ 52 w 96"/>
                  <a:gd name="T35" fmla="*/ 4 h 96"/>
                  <a:gd name="T36" fmla="*/ 44 w 96"/>
                  <a:gd name="T37" fmla="*/ 15 h 96"/>
                  <a:gd name="T38" fmla="*/ 31 w 96"/>
                  <a:gd name="T39" fmla="*/ 21 h 96"/>
                  <a:gd name="T40" fmla="*/ 21 w 96"/>
                  <a:gd name="T41" fmla="*/ 13 h 96"/>
                  <a:gd name="T42" fmla="*/ 20 w 96"/>
                  <a:gd name="T43" fmla="*/ 29 h 96"/>
                  <a:gd name="T44" fmla="*/ 17 w 96"/>
                  <a:gd name="T45" fmla="*/ 42 h 96"/>
                  <a:gd name="T46" fmla="*/ 4 w 96"/>
                  <a:gd name="T47" fmla="*/ 44 h 96"/>
                  <a:gd name="T48" fmla="*/ 15 w 96"/>
                  <a:gd name="T49" fmla="*/ 52 h 96"/>
                  <a:gd name="T50" fmla="*/ 21 w 96"/>
                  <a:gd name="T51" fmla="*/ 65 h 96"/>
                  <a:gd name="T52" fmla="*/ 13 w 96"/>
                  <a:gd name="T53" fmla="*/ 75 h 96"/>
                  <a:gd name="T54" fmla="*/ 29 w 96"/>
                  <a:gd name="T55" fmla="*/ 76 h 96"/>
                  <a:gd name="T56" fmla="*/ 42 w 96"/>
                  <a:gd name="T57" fmla="*/ 79 h 96"/>
                  <a:gd name="T58" fmla="*/ 44 w 96"/>
                  <a:gd name="T59" fmla="*/ 92 h 96"/>
                  <a:gd name="T60" fmla="*/ 52 w 96"/>
                  <a:gd name="T61" fmla="*/ 81 h 96"/>
                  <a:gd name="T62" fmla="*/ 65 w 96"/>
                  <a:gd name="T63" fmla="*/ 75 h 96"/>
                  <a:gd name="T64" fmla="*/ 75 w 96"/>
                  <a:gd name="T65" fmla="*/ 83 h 96"/>
                  <a:gd name="T66" fmla="*/ 76 w 96"/>
                  <a:gd name="T67" fmla="*/ 67 h 96"/>
                  <a:gd name="T68" fmla="*/ 79 w 96"/>
                  <a:gd name="T69" fmla="*/ 54 h 96"/>
                  <a:gd name="T70" fmla="*/ 92 w 96"/>
                  <a:gd name="T71" fmla="*/ 52 h 96"/>
                  <a:gd name="T72" fmla="*/ 81 w 96"/>
                  <a:gd name="T73" fmla="*/ 44 h 96"/>
                  <a:gd name="T74" fmla="*/ 77 w 96"/>
                  <a:gd name="T75" fmla="*/ 36 h 96"/>
                  <a:gd name="T76" fmla="*/ 81 w 96"/>
                  <a:gd name="T77" fmla="*/ 34 h 96"/>
                  <a:gd name="T78" fmla="*/ 94 w 96"/>
                  <a:gd name="T79" fmla="*/ 40 h 96"/>
                  <a:gd name="T80" fmla="*/ 96 w 96"/>
                  <a:gd name="T81" fmla="*/ 54 h 96"/>
                  <a:gd name="T82" fmla="*/ 83 w 96"/>
                  <a:gd name="T83" fmla="*/ 56 h 96"/>
                  <a:gd name="T84" fmla="*/ 88 w 96"/>
                  <a:gd name="T85" fmla="*/ 73 h 96"/>
                  <a:gd name="T86" fmla="*/ 76 w 96"/>
                  <a:gd name="T87" fmla="*/ 88 h 96"/>
                  <a:gd name="T88" fmla="*/ 65 w 96"/>
                  <a:gd name="T89" fmla="*/ 79 h 96"/>
                  <a:gd name="T90" fmla="*/ 56 w 96"/>
                  <a:gd name="T91" fmla="*/ 94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" h="96">
                    <a:moveTo>
                      <a:pt x="54" y="96"/>
                    </a:moveTo>
                    <a:cubicBezTo>
                      <a:pt x="42" y="96"/>
                      <a:pt x="42" y="96"/>
                      <a:pt x="42" y="96"/>
                    </a:cubicBezTo>
                    <a:cubicBezTo>
                      <a:pt x="41" y="96"/>
                      <a:pt x="40" y="95"/>
                      <a:pt x="40" y="94"/>
                    </a:cubicBezTo>
                    <a:cubicBezTo>
                      <a:pt x="40" y="83"/>
                      <a:pt x="40" y="83"/>
                      <a:pt x="40" y="83"/>
                    </a:cubicBezTo>
                    <a:cubicBezTo>
                      <a:pt x="37" y="82"/>
                      <a:pt x="33" y="81"/>
                      <a:pt x="31" y="7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2" y="88"/>
                      <a:pt x="20" y="88"/>
                      <a:pt x="20" y="88"/>
                    </a:cubicBezTo>
                    <a:cubicBezTo>
                      <a:pt x="8" y="76"/>
                      <a:pt x="8" y="76"/>
                      <a:pt x="8" y="76"/>
                    </a:cubicBezTo>
                    <a:cubicBezTo>
                      <a:pt x="8" y="76"/>
                      <a:pt x="8" y="75"/>
                      <a:pt x="8" y="75"/>
                    </a:cubicBezTo>
                    <a:cubicBezTo>
                      <a:pt x="8" y="74"/>
                      <a:pt x="8" y="74"/>
                      <a:pt x="8" y="73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15" y="63"/>
                      <a:pt x="14" y="59"/>
                      <a:pt x="13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1" y="56"/>
                      <a:pt x="0" y="55"/>
                      <a:pt x="0" y="54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1"/>
                      <a:pt x="1" y="40"/>
                      <a:pt x="2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4" y="37"/>
                      <a:pt x="15" y="33"/>
                      <a:pt x="17" y="31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8" y="22"/>
                      <a:pt x="8" y="21"/>
                    </a:cubicBezTo>
                    <a:cubicBezTo>
                      <a:pt x="8" y="21"/>
                      <a:pt x="8" y="20"/>
                      <a:pt x="8" y="20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22" y="8"/>
                      <a:pt x="23" y="8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3" y="15"/>
                      <a:pt x="37" y="14"/>
                      <a:pt x="40" y="13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40" y="1"/>
                      <a:pt x="41" y="0"/>
                      <a:pt x="42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5" y="0"/>
                      <a:pt x="56" y="1"/>
                      <a:pt x="56" y="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60" y="14"/>
                      <a:pt x="64" y="16"/>
                      <a:pt x="67" y="17"/>
                    </a:cubicBezTo>
                    <a:cubicBezTo>
                      <a:pt x="68" y="18"/>
                      <a:pt x="68" y="19"/>
                      <a:pt x="67" y="20"/>
                    </a:cubicBezTo>
                    <a:cubicBezTo>
                      <a:pt x="67" y="21"/>
                      <a:pt x="66" y="21"/>
                      <a:pt x="65" y="21"/>
                    </a:cubicBezTo>
                    <a:cubicBezTo>
                      <a:pt x="62" y="19"/>
                      <a:pt x="57" y="18"/>
                      <a:pt x="54" y="17"/>
                    </a:cubicBezTo>
                    <a:cubicBezTo>
                      <a:pt x="53" y="17"/>
                      <a:pt x="52" y="16"/>
                      <a:pt x="52" y="15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4" y="16"/>
                      <a:pt x="43" y="17"/>
                      <a:pt x="42" y="17"/>
                    </a:cubicBezTo>
                    <a:cubicBezTo>
                      <a:pt x="39" y="18"/>
                      <a:pt x="34" y="19"/>
                      <a:pt x="31" y="21"/>
                    </a:cubicBezTo>
                    <a:cubicBezTo>
                      <a:pt x="31" y="21"/>
                      <a:pt x="30" y="21"/>
                      <a:pt x="29" y="2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21" y="30"/>
                      <a:pt x="21" y="31"/>
                      <a:pt x="21" y="31"/>
                    </a:cubicBezTo>
                    <a:cubicBezTo>
                      <a:pt x="19" y="34"/>
                      <a:pt x="17" y="40"/>
                      <a:pt x="17" y="42"/>
                    </a:cubicBezTo>
                    <a:cubicBezTo>
                      <a:pt x="17" y="43"/>
                      <a:pt x="16" y="44"/>
                      <a:pt x="15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6" y="52"/>
                      <a:pt x="17" y="53"/>
                      <a:pt x="17" y="54"/>
                    </a:cubicBezTo>
                    <a:cubicBezTo>
                      <a:pt x="17" y="56"/>
                      <a:pt x="19" y="62"/>
                      <a:pt x="21" y="65"/>
                    </a:cubicBezTo>
                    <a:cubicBezTo>
                      <a:pt x="21" y="65"/>
                      <a:pt x="21" y="66"/>
                      <a:pt x="20" y="67"/>
                    </a:cubicBezTo>
                    <a:cubicBezTo>
                      <a:pt x="13" y="75"/>
                      <a:pt x="13" y="75"/>
                      <a:pt x="13" y="75"/>
                    </a:cubicBezTo>
                    <a:cubicBezTo>
                      <a:pt x="21" y="83"/>
                      <a:pt x="21" y="83"/>
                      <a:pt x="21" y="83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30" y="75"/>
                      <a:pt x="31" y="75"/>
                      <a:pt x="31" y="75"/>
                    </a:cubicBezTo>
                    <a:cubicBezTo>
                      <a:pt x="34" y="77"/>
                      <a:pt x="40" y="79"/>
                      <a:pt x="42" y="79"/>
                    </a:cubicBezTo>
                    <a:cubicBezTo>
                      <a:pt x="43" y="79"/>
                      <a:pt x="44" y="80"/>
                      <a:pt x="44" y="81"/>
                    </a:cubicBezTo>
                    <a:cubicBezTo>
                      <a:pt x="44" y="92"/>
                      <a:pt x="44" y="92"/>
                      <a:pt x="44" y="92"/>
                    </a:cubicBezTo>
                    <a:cubicBezTo>
                      <a:pt x="52" y="92"/>
                      <a:pt x="52" y="92"/>
                      <a:pt x="52" y="92"/>
                    </a:cubicBezTo>
                    <a:cubicBezTo>
                      <a:pt x="52" y="81"/>
                      <a:pt x="52" y="81"/>
                      <a:pt x="52" y="81"/>
                    </a:cubicBezTo>
                    <a:cubicBezTo>
                      <a:pt x="52" y="80"/>
                      <a:pt x="53" y="79"/>
                      <a:pt x="54" y="79"/>
                    </a:cubicBezTo>
                    <a:cubicBezTo>
                      <a:pt x="56" y="79"/>
                      <a:pt x="62" y="77"/>
                      <a:pt x="65" y="75"/>
                    </a:cubicBezTo>
                    <a:cubicBezTo>
                      <a:pt x="65" y="75"/>
                      <a:pt x="66" y="75"/>
                      <a:pt x="67" y="76"/>
                    </a:cubicBezTo>
                    <a:cubicBezTo>
                      <a:pt x="75" y="83"/>
                      <a:pt x="75" y="83"/>
                      <a:pt x="75" y="83"/>
                    </a:cubicBezTo>
                    <a:cubicBezTo>
                      <a:pt x="83" y="75"/>
                      <a:pt x="83" y="75"/>
                      <a:pt x="83" y="75"/>
                    </a:cubicBezTo>
                    <a:cubicBezTo>
                      <a:pt x="76" y="67"/>
                      <a:pt x="76" y="67"/>
                      <a:pt x="76" y="67"/>
                    </a:cubicBezTo>
                    <a:cubicBezTo>
                      <a:pt x="75" y="66"/>
                      <a:pt x="75" y="65"/>
                      <a:pt x="75" y="65"/>
                    </a:cubicBezTo>
                    <a:cubicBezTo>
                      <a:pt x="77" y="62"/>
                      <a:pt x="79" y="56"/>
                      <a:pt x="79" y="54"/>
                    </a:cubicBezTo>
                    <a:cubicBezTo>
                      <a:pt x="79" y="53"/>
                      <a:pt x="80" y="52"/>
                      <a:pt x="81" y="52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92" y="44"/>
                      <a:pt x="92" y="44"/>
                      <a:pt x="92" y="44"/>
                    </a:cubicBezTo>
                    <a:cubicBezTo>
                      <a:pt x="81" y="44"/>
                      <a:pt x="81" y="44"/>
                      <a:pt x="81" y="44"/>
                    </a:cubicBezTo>
                    <a:cubicBezTo>
                      <a:pt x="80" y="44"/>
                      <a:pt x="79" y="43"/>
                      <a:pt x="79" y="42"/>
                    </a:cubicBezTo>
                    <a:cubicBezTo>
                      <a:pt x="79" y="41"/>
                      <a:pt x="78" y="38"/>
                      <a:pt x="77" y="36"/>
                    </a:cubicBezTo>
                    <a:cubicBezTo>
                      <a:pt x="77" y="35"/>
                      <a:pt x="77" y="33"/>
                      <a:pt x="78" y="33"/>
                    </a:cubicBezTo>
                    <a:cubicBezTo>
                      <a:pt x="79" y="33"/>
                      <a:pt x="81" y="33"/>
                      <a:pt x="81" y="34"/>
                    </a:cubicBezTo>
                    <a:cubicBezTo>
                      <a:pt x="82" y="36"/>
                      <a:pt x="82" y="38"/>
                      <a:pt x="83" y="40"/>
                    </a:cubicBezTo>
                    <a:cubicBezTo>
                      <a:pt x="94" y="40"/>
                      <a:pt x="94" y="40"/>
                      <a:pt x="94" y="40"/>
                    </a:cubicBezTo>
                    <a:cubicBezTo>
                      <a:pt x="95" y="40"/>
                      <a:pt x="96" y="41"/>
                      <a:pt x="96" y="42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6" y="55"/>
                      <a:pt x="95" y="56"/>
                      <a:pt x="94" y="56"/>
                    </a:cubicBezTo>
                    <a:cubicBezTo>
                      <a:pt x="83" y="56"/>
                      <a:pt x="83" y="56"/>
                      <a:pt x="83" y="56"/>
                    </a:cubicBezTo>
                    <a:cubicBezTo>
                      <a:pt x="82" y="59"/>
                      <a:pt x="81" y="63"/>
                      <a:pt x="79" y="65"/>
                    </a:cubicBezTo>
                    <a:cubicBezTo>
                      <a:pt x="88" y="73"/>
                      <a:pt x="88" y="73"/>
                      <a:pt x="88" y="73"/>
                    </a:cubicBezTo>
                    <a:cubicBezTo>
                      <a:pt x="88" y="74"/>
                      <a:pt x="88" y="76"/>
                      <a:pt x="88" y="76"/>
                    </a:cubicBezTo>
                    <a:cubicBezTo>
                      <a:pt x="76" y="88"/>
                      <a:pt x="76" y="88"/>
                      <a:pt x="76" y="88"/>
                    </a:cubicBezTo>
                    <a:cubicBezTo>
                      <a:pt x="76" y="88"/>
                      <a:pt x="74" y="88"/>
                      <a:pt x="73" y="88"/>
                    </a:cubicBezTo>
                    <a:cubicBezTo>
                      <a:pt x="65" y="79"/>
                      <a:pt x="65" y="79"/>
                      <a:pt x="65" y="79"/>
                    </a:cubicBezTo>
                    <a:cubicBezTo>
                      <a:pt x="63" y="81"/>
                      <a:pt x="59" y="82"/>
                      <a:pt x="56" y="83"/>
                    </a:cubicBezTo>
                    <a:cubicBezTo>
                      <a:pt x="56" y="94"/>
                      <a:pt x="56" y="94"/>
                      <a:pt x="56" y="94"/>
                    </a:cubicBezTo>
                    <a:cubicBezTo>
                      <a:pt x="56" y="95"/>
                      <a:pt x="55" y="96"/>
                      <a:pt x="54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" name="Freeform 102"/>
              <p:cNvSpPr>
                <a:spLocks/>
              </p:cNvSpPr>
              <p:nvPr/>
            </p:nvSpPr>
            <p:spPr bwMode="auto">
              <a:xfrm>
                <a:off x="2298701" y="2376488"/>
                <a:ext cx="255588" cy="231775"/>
              </a:xfrm>
              <a:custGeom>
                <a:avLst/>
                <a:gdLst>
                  <a:gd name="T0" fmla="*/ 18 w 66"/>
                  <a:gd name="T1" fmla="*/ 60 h 60"/>
                  <a:gd name="T2" fmla="*/ 17 w 66"/>
                  <a:gd name="T3" fmla="*/ 59 h 60"/>
                  <a:gd name="T4" fmla="*/ 1 w 66"/>
                  <a:gd name="T5" fmla="*/ 41 h 60"/>
                  <a:gd name="T6" fmla="*/ 1 w 66"/>
                  <a:gd name="T7" fmla="*/ 39 h 60"/>
                  <a:gd name="T8" fmla="*/ 3 w 66"/>
                  <a:gd name="T9" fmla="*/ 39 h 60"/>
                  <a:gd name="T10" fmla="*/ 18 w 66"/>
                  <a:gd name="T11" fmla="*/ 55 h 60"/>
                  <a:gd name="T12" fmla="*/ 62 w 66"/>
                  <a:gd name="T13" fmla="*/ 1 h 60"/>
                  <a:gd name="T14" fmla="*/ 65 w 66"/>
                  <a:gd name="T15" fmla="*/ 0 h 60"/>
                  <a:gd name="T16" fmla="*/ 66 w 66"/>
                  <a:gd name="T17" fmla="*/ 3 h 60"/>
                  <a:gd name="T18" fmla="*/ 20 w 66"/>
                  <a:gd name="T19" fmla="*/ 59 h 60"/>
                  <a:gd name="T20" fmla="*/ 18 w 66"/>
                  <a:gd name="T21" fmla="*/ 60 h 60"/>
                  <a:gd name="T22" fmla="*/ 18 w 66"/>
                  <a:gd name="T2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6" h="60">
                    <a:moveTo>
                      <a:pt x="18" y="60"/>
                    </a:moveTo>
                    <a:cubicBezTo>
                      <a:pt x="17" y="60"/>
                      <a:pt x="17" y="60"/>
                      <a:pt x="17" y="59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1"/>
                      <a:pt x="0" y="39"/>
                      <a:pt x="1" y="39"/>
                    </a:cubicBezTo>
                    <a:cubicBezTo>
                      <a:pt x="1" y="38"/>
                      <a:pt x="3" y="38"/>
                      <a:pt x="3" y="39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3" y="0"/>
                      <a:pt x="64" y="0"/>
                      <a:pt x="65" y="0"/>
                    </a:cubicBezTo>
                    <a:cubicBezTo>
                      <a:pt x="66" y="1"/>
                      <a:pt x="66" y="2"/>
                      <a:pt x="66" y="3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19" y="60"/>
                      <a:pt x="19" y="60"/>
                      <a:pt x="18" y="60"/>
                    </a:cubicBezTo>
                    <a:cubicBezTo>
                      <a:pt x="18" y="60"/>
                      <a:pt x="18" y="60"/>
                      <a:pt x="18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9" name="Text Placeholder 1">
            <a:extLst>
              <a:ext uri="{FF2B5EF4-FFF2-40B4-BE49-F238E27FC236}">
                <a16:creationId xmlns:a16="http://schemas.microsoft.com/office/drawing/2014/main" id="{D652C516-2DC0-400F-A3DD-CEFFAC9E40F4}"/>
              </a:ext>
            </a:extLst>
          </p:cNvPr>
          <p:cNvSpPr txBox="1">
            <a:spLocks/>
          </p:cNvSpPr>
          <p:nvPr/>
        </p:nvSpPr>
        <p:spPr>
          <a:xfrm>
            <a:off x="2794000" y="360971"/>
            <a:ext cx="6604000" cy="6463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normalizeH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4000" b="1" dirty="0">
                <a:solidFill>
                  <a:schemeClr val="bg1"/>
                </a:solidFill>
                <a:latin typeface="Helvectia"/>
              </a:rPr>
              <a:t>Course Requirements</a:t>
            </a:r>
            <a:endParaRPr lang="en-US" sz="4000" b="1" dirty="0">
              <a:solidFill>
                <a:schemeClr val="bg1"/>
              </a:solidFill>
              <a:latin typeface="Helvectia"/>
            </a:endParaRPr>
          </a:p>
        </p:txBody>
      </p:sp>
    </p:spTree>
    <p:extLst>
      <p:ext uri="{BB962C8B-B14F-4D97-AF65-F5344CB8AC3E}">
        <p14:creationId xmlns:p14="http://schemas.microsoft.com/office/powerpoint/2010/main" val="811754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Helvectia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Gourav Garg</dc:creator>
  <cp:lastModifiedBy>Gourav Garg</cp:lastModifiedBy>
  <cp:revision>2</cp:revision>
  <dcterms:created xsi:type="dcterms:W3CDTF">2021-05-05T05:10:00Z</dcterms:created>
  <dcterms:modified xsi:type="dcterms:W3CDTF">2021-05-06T10:47:37Z</dcterms:modified>
</cp:coreProperties>
</file>