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C2AA-B221-4AEA-9674-0129CD36E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98B28-3D78-4405-9505-D0BC9E8C2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1089F-E947-4D89-BD5B-7F50AB59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EE8F4-E3DC-4CF0-8B9A-536601AD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A4031-494F-4C88-B5B4-74D31711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47D6-DD7D-4F98-8798-F379488F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D0CF2-0CFA-42F2-A938-35BEAF9A1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8658-E33D-4205-8AB1-2FCF22D2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53E4-5E08-438B-853C-43432C5A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FDD6-176A-4940-9A1C-BF7DC884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6A866-F624-45D6-81D8-554C17DA8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11406-C1DF-40BA-8E06-FF345590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B0CB-6C3D-4DE2-A608-31A90C78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FDBB-8A7B-41E2-94C9-24AAE4E2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6739-2252-42E4-BE21-6212CF44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878E-3421-42F7-974A-188007F1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BB68-3773-431A-B8E8-2465A878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E0D0-9E9F-4885-BF27-235E5A9F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2BE47-500A-4214-A315-6127ACE4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9916-0F25-4448-9220-DA2D3D7B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F325-3B2E-4576-B97A-CAA53338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11A75-0899-4AA3-93A2-DC829D72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B9C88-6DA7-445C-A3B5-30B55B34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2023-0DDE-448B-AB39-27B743A7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99A2-D814-42BF-96C1-D8688E8A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4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D0F6-0CE5-4E20-A9C0-6C347D53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4C85-E060-44B5-85DA-6F793623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92E3-65F7-4E9C-A980-D93B3502E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0676C-D01E-4AF1-A355-07E4A217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AD23A-E3E9-4CD5-9636-CD647360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5B29-2CC4-48CA-A69F-54197D05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75A1-529E-4A77-A260-D31016C1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2AFDB-D5AD-4115-9767-0F52148B3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45099-818A-49AE-BA42-0B7B3F2B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9A8FC-E2EB-481F-AA3A-E75A35D60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AA82A-1BF1-44DB-BFF5-EA8A94D80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09586-026E-4C38-9810-4AAF84F9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1DA33-96E8-4FBD-868E-7E295F8A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1124A-12AB-4C74-BECC-4FC5DA45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8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A0F1-76DF-4C75-8504-02C0E1CE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95E6D-9F60-4656-B5B4-4753A111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8BA0E-2188-4887-8EBF-774E75EF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86B29-5413-4B7D-AC56-489D9940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5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07074-D412-4C57-9CB2-9246C0D3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D768E-8003-43C1-BEA6-7323C03D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A42B7-7314-421B-AE94-B303A8E9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C599-BBE9-4C6B-BDE5-8B70D388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87FB-D465-4AB7-8564-F2E87FB9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98FDD-E95C-4656-8A0C-B9D3D6B5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3529D-73AC-46B0-A870-E26FF354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035E-8673-429E-BE60-315ED436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34A7-155E-4106-910E-E295A8B9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AFA8-440E-4DCD-AF20-E3EB31FF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E0023-FBB2-4A3C-9198-4542D3E8A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D41F0-7E43-488F-9FE8-E82E082E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1E93-9E00-427D-AF0A-DB5E5C59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2F0E8-A0C2-42F4-91F3-CC47C2AB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8A38-85DF-4C93-BFBA-2E27DD3A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366D2-A378-4CB6-9D3E-C85F0F65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3CF91-0B08-4E7F-A26C-1ABF1BB31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DB40-042E-4359-8169-DD102ADC7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DF7A-BAEB-42D1-ABDA-8FB254A961A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11AA-8BFB-42C1-86FB-9112EE659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02C2-DADB-43AB-A4B3-873A35F71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DCC7-EE4B-41CD-BF2B-53086C43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1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F21E2-A3B1-4282-940D-E7C2B5E62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2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175B6-1637-4327-8FFB-42D30D3E8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12" y="660862"/>
            <a:ext cx="6384175" cy="55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1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 (Đàm Quang Đạt)</dc:creator>
  <cp:lastModifiedBy>Wade (Đàm Quang Đạt)</cp:lastModifiedBy>
  <cp:revision>1</cp:revision>
  <dcterms:created xsi:type="dcterms:W3CDTF">2022-06-11T05:10:15Z</dcterms:created>
  <dcterms:modified xsi:type="dcterms:W3CDTF">2022-06-11T05:10:51Z</dcterms:modified>
</cp:coreProperties>
</file>