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4"/>
  </p:notesMasterIdLst>
  <p:handoutMasterIdLst>
    <p:handoutMasterId r:id="rId35"/>
  </p:handoutMasterIdLst>
  <p:sldIdLst>
    <p:sldId id="441" r:id="rId2"/>
    <p:sldId id="406" r:id="rId3"/>
    <p:sldId id="445" r:id="rId4"/>
    <p:sldId id="423" r:id="rId5"/>
    <p:sldId id="443" r:id="rId6"/>
    <p:sldId id="456" r:id="rId7"/>
    <p:sldId id="432" r:id="rId8"/>
    <p:sldId id="434" r:id="rId9"/>
    <p:sldId id="449" r:id="rId10"/>
    <p:sldId id="450" r:id="rId11"/>
    <p:sldId id="395" r:id="rId12"/>
    <p:sldId id="451" r:id="rId13"/>
    <p:sldId id="457" r:id="rId14"/>
    <p:sldId id="448" r:id="rId15"/>
    <p:sldId id="388" r:id="rId16"/>
    <p:sldId id="459" r:id="rId17"/>
    <p:sldId id="460" r:id="rId18"/>
    <p:sldId id="461" r:id="rId19"/>
    <p:sldId id="390" r:id="rId20"/>
    <p:sldId id="462" r:id="rId21"/>
    <p:sldId id="452" r:id="rId22"/>
    <p:sldId id="453" r:id="rId23"/>
    <p:sldId id="363" r:id="rId24"/>
    <p:sldId id="402" r:id="rId25"/>
    <p:sldId id="364" r:id="rId26"/>
    <p:sldId id="365" r:id="rId27"/>
    <p:sldId id="366" r:id="rId28"/>
    <p:sldId id="454" r:id="rId29"/>
    <p:sldId id="463" r:id="rId30"/>
    <p:sldId id="399" r:id="rId31"/>
    <p:sldId id="373" r:id="rId32"/>
    <p:sldId id="397" r:id="rId33"/>
  </p:sldIdLst>
  <p:sldSz cx="12192000" cy="6858000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734BA-F094-E4E3-B8A4-950C4C2690BF}" v="26" dt="2022-11-18T22:55:02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94662"/>
  </p:normalViewPr>
  <p:slideViewPr>
    <p:cSldViewPr>
      <p:cViewPr varScale="1">
        <p:scale>
          <a:sx n="107" d="100"/>
          <a:sy n="107" d="100"/>
        </p:scale>
        <p:origin x="184" y="1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10</a:t>
            </a:fld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25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29.xml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4.xml"/><Relationship Id="rId7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7.xml"/><Relationship Id="rId7" Type="http://schemas.openxmlformats.org/officeDocument/2006/relationships/image" Target="../media/image4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39.xml"/><Relationship Id="rId10" Type="http://schemas.openxmlformats.org/officeDocument/2006/relationships/image" Target="../media/image52.png"/><Relationship Id="rId4" Type="http://schemas.openxmlformats.org/officeDocument/2006/relationships/tags" Target="../tags/tag38.xml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5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7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9.xml"/><Relationship Id="rId10" Type="http://schemas.openxmlformats.org/officeDocument/2006/relationships/image" Target="../media/image6.png"/><Relationship Id="rId4" Type="http://schemas.openxmlformats.org/officeDocument/2006/relationships/tags" Target="../tags/tag18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CS 370: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ea typeface="ＭＳ Ｐゴシック"/>
                <a:cs typeface="Calibri"/>
              </a:rPr>
              <a:t>Instructors: William </a:t>
            </a:r>
            <a:r>
              <a:rPr lang="en-US" sz="2400" dirty="0" err="1">
                <a:latin typeface="Calibri"/>
                <a:ea typeface="ＭＳ Ｐゴシック"/>
                <a:cs typeface="Calibri"/>
              </a:rPr>
              <a:t>DeMeo</a:t>
            </a:r>
            <a:r>
              <a:rPr lang="en-US" sz="2400" dirty="0">
                <a:latin typeface="Calibri"/>
                <a:ea typeface="ＭＳ Ｐゴシック"/>
                <a:cs typeface="Calibri"/>
              </a:rPr>
              <a:t>, NJIT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ea typeface="ＭＳ Ｐゴシック"/>
                <a:cs typeface="Calibri"/>
              </a:rPr>
              <a:t>[These slides were created by Dan Klein and Pieter Abbeel for CS188 Intro to AI at UC Berkeley.  All CS188 materials are available at http://ai.berkeley.edu.]</a:t>
            </a: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Addendum: they </a:t>
            </a:r>
            <a:r>
              <a:rPr lang="en-US" sz="2000" i="1" dirty="0">
                <a:latin typeface="Calibri"/>
                <a:cs typeface="Calibri"/>
              </a:rPr>
              <a:t>could </a:t>
            </a:r>
            <a:r>
              <a:rPr lang="en-US" sz="2000" dirty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traffic</a:t>
            </a: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Guaranteed X 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Evidence 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pressure          Y: Rain                          Z: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numbers: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due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X: Forums busy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Z: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Z: Traffic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Raining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Y: Ballgame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6316662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373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broken</a:t>
            </a:r>
          </a:p>
          <a:p>
            <a:pPr marL="0" indent="0">
              <a:buNone/>
            </a:pPr>
            <a:r>
              <a:rPr lang="en-US" sz="2800" dirty="0"/>
              <a:t>    into repetitions of the three canonical cases</a:t>
            </a:r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Attempt 1: if two nodes are connected by an undirected path not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Query:	</a:t>
            </a:r>
            <a:endParaRPr lang="en-US" sz="12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>
                <a:latin typeface="Calibri"/>
                <a:cs typeface="Calibri"/>
              </a:rPr>
              <a:t>Check all (undirected!) paths between        and </a:t>
            </a:r>
          </a:p>
          <a:p>
            <a:pPr lvl="7">
              <a:buFont typeface="Wingdings" charset="0"/>
              <a:buChar char="§"/>
              <a:defRPr/>
            </a:pPr>
            <a:endParaRPr lang="en-US" sz="6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If one or more active, then independence not guaranteed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>
                <a:latin typeface="Calibri"/>
                <a:cs typeface="Calibri"/>
              </a:rPr>
              <a:t>    then independence is guaranteed</a:t>
            </a: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S: I’</a:t>
            </a:r>
            <a:r>
              <a:rPr lang="en-US" altLang="ja-JP" dirty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Computing All Independences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	exponential complexity, often better)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Bayes’ 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Net Semantics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nets implicitly encode joint 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Bayes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Learning Bayes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X and Y are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59648</TotalTime>
  <Words>1586</Words>
  <Application>Microsoft Office PowerPoint</Application>
  <PresentationFormat>Widescreen</PresentationFormat>
  <Paragraphs>584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dan-berkeley-nlp-v1</vt:lpstr>
      <vt:lpstr>CS 370: 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Computing All Independences</vt:lpstr>
      <vt:lpstr>Topology Limits Distributions</vt:lpstr>
      <vt:lpstr>Bayes Nets Representation Summary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3696</cp:revision>
  <cp:lastPrinted>2015-03-05T17:18:25Z</cp:lastPrinted>
  <dcterms:created xsi:type="dcterms:W3CDTF">2004-08-27T04:16:05Z</dcterms:created>
  <dcterms:modified xsi:type="dcterms:W3CDTF">2022-11-18T22:55:30Z</dcterms:modified>
</cp:coreProperties>
</file>