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Lst>
  <p:sldSz cy="6858000" cx="12192000"/>
  <p:notesSz cx="7315200" cy="96012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2" Type="http://schemas.openxmlformats.org/officeDocument/2006/relationships/slide" Target="slides/slide47.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1" y="0"/>
            <a:ext cx="3170138" cy="479539"/>
          </a:xfrm>
          <a:prstGeom prst="rect">
            <a:avLst/>
          </a:prstGeom>
          <a:noFill/>
          <a:ln>
            <a:noFill/>
          </a:ln>
        </p:spPr>
        <p:txBody>
          <a:bodyPr anchorCtr="0" anchor="t" bIns="48325" lIns="96650" spcFirstLastPara="1" rIns="96650" wrap="square" tIns="48325">
            <a:noAutofit/>
          </a:bodyPr>
          <a:lstStyle>
            <a:lvl1pPr lvl="0" marR="0" rtl="0" algn="l">
              <a:spcBef>
                <a:spcPts val="0"/>
              </a:spcBef>
              <a:spcAft>
                <a:spcPts val="0"/>
              </a:spcAft>
              <a:buSzPts val="1400"/>
              <a:buNone/>
              <a:defRPr b="0" i="0" sz="13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4143427" y="0"/>
            <a:ext cx="3170138" cy="479539"/>
          </a:xfrm>
          <a:prstGeom prst="rect">
            <a:avLst/>
          </a:prstGeom>
          <a:noFill/>
          <a:ln>
            <a:noFill/>
          </a:ln>
        </p:spPr>
        <p:txBody>
          <a:bodyPr anchorCtr="0" anchor="t" bIns="48325" lIns="96650" spcFirstLastPara="1" rIns="96650" wrap="square" tIns="48325">
            <a:noAutofit/>
          </a:bodyPr>
          <a:lstStyle>
            <a:lvl1pPr lvl="0" marR="0" rtl="0" algn="r">
              <a:spcBef>
                <a:spcPts val="0"/>
              </a:spcBef>
              <a:spcAft>
                <a:spcPts val="0"/>
              </a:spcAft>
              <a:buSzPts val="1400"/>
              <a:buNone/>
              <a:defRPr b="0" i="0" sz="13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731194" y="4561576"/>
            <a:ext cx="5852814" cy="4318827"/>
          </a:xfrm>
          <a:prstGeom prst="rect">
            <a:avLst/>
          </a:prstGeom>
          <a:noFill/>
          <a:ln>
            <a:noFill/>
          </a:ln>
        </p:spPr>
        <p:txBody>
          <a:bodyPr anchorCtr="0" anchor="t" bIns="48325" lIns="96650" spcFirstLastPara="1" rIns="96650" wrap="square" tIns="48325">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1" y="9120172"/>
            <a:ext cx="3170138" cy="479539"/>
          </a:xfrm>
          <a:prstGeom prst="rect">
            <a:avLst/>
          </a:prstGeom>
          <a:noFill/>
          <a:ln>
            <a:noFill/>
          </a:ln>
        </p:spPr>
        <p:txBody>
          <a:bodyPr anchorCtr="0" anchor="b" bIns="48325" lIns="96650" spcFirstLastPara="1" rIns="96650" wrap="square" tIns="48325">
            <a:noAutofit/>
          </a:bodyPr>
          <a:lstStyle>
            <a:lvl1pPr lvl="0" marR="0" rtl="0" algn="l">
              <a:spcBef>
                <a:spcPts val="0"/>
              </a:spcBef>
              <a:spcAft>
                <a:spcPts val="0"/>
              </a:spcAft>
              <a:buSzPts val="1400"/>
              <a:buNone/>
              <a:defRPr b="0" i="0" sz="13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4143427" y="9120172"/>
            <a:ext cx="3170138" cy="479539"/>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7" name="Google Shape;87;p1:notes"/>
          <p:cNvSpPr txBox="1"/>
          <p:nvPr>
            <p:ph idx="1" type="body"/>
          </p:nvPr>
        </p:nvSpPr>
        <p:spPr>
          <a:xfrm>
            <a:off x="731194" y="4561576"/>
            <a:ext cx="5852814" cy="4318827"/>
          </a:xfrm>
          <a:prstGeom prst="rect">
            <a:avLst/>
          </a:prstGeom>
          <a:noFill/>
          <a:ln>
            <a:noFill/>
          </a:ln>
        </p:spPr>
        <p:txBody>
          <a:bodyPr anchorCtr="0" anchor="t" bIns="48325" lIns="96650" spcFirstLastPara="1" rIns="96650" wrap="square" tIns="48325">
            <a:noAutofit/>
          </a:bodyPr>
          <a:lstStyle/>
          <a:p>
            <a:pPr indent="0" lvl="0" marL="0" marR="0" rtl="0" algn="l">
              <a:lnSpc>
                <a:spcPct val="100000"/>
              </a:lnSpc>
              <a:spcBef>
                <a:spcPts val="0"/>
              </a:spcBef>
              <a:spcAft>
                <a:spcPts val="0"/>
              </a:spcAft>
              <a:buClr>
                <a:schemeClr val="dk1"/>
              </a:buClr>
              <a:buSzPts val="1200"/>
              <a:buFont typeface="Arial"/>
              <a:buNone/>
            </a:pPr>
            <a:r>
              <a:rPr lang="en-US"/>
              <a:t>Please retain proper attribution, including the reference to ai.berkeley.edu.  Thanks!</a:t>
            </a:r>
            <a:endParaRPr sz="1200">
              <a:latin typeface="Calibri"/>
              <a:ea typeface="Calibri"/>
              <a:cs typeface="Calibri"/>
              <a:sym typeface="Calibri"/>
            </a:endParaRPr>
          </a:p>
          <a:p>
            <a:pPr indent="0" lvl="0" marL="0" rtl="0" algn="l">
              <a:spcBef>
                <a:spcPts val="360"/>
              </a:spcBef>
              <a:spcAft>
                <a:spcPts val="0"/>
              </a:spcAft>
              <a:buNone/>
            </a:pPr>
            <a:r>
              <a:t/>
            </a:r>
            <a:endParaRPr/>
          </a:p>
        </p:txBody>
      </p:sp>
      <p:sp>
        <p:nvSpPr>
          <p:cNvPr id="88" name="Google Shape;88;p1:notes"/>
          <p:cNvSpPr txBox="1"/>
          <p:nvPr>
            <p:ph idx="12" type="sldNum"/>
          </p:nvPr>
        </p:nvSpPr>
        <p:spPr>
          <a:xfrm>
            <a:off x="4143427" y="9120172"/>
            <a:ext cx="3170138" cy="479539"/>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0:notes"/>
          <p:cNvSpPr txBox="1"/>
          <p:nvPr>
            <p:ph idx="1" type="body"/>
          </p:nvPr>
        </p:nvSpPr>
        <p:spPr>
          <a:xfrm>
            <a:off x="731194" y="4561576"/>
            <a:ext cx="5852814" cy="431882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65" name="Google Shape;165;p10: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1:notes"/>
          <p:cNvSpPr txBox="1"/>
          <p:nvPr>
            <p:ph idx="1" type="body"/>
          </p:nvPr>
        </p:nvSpPr>
        <p:spPr>
          <a:xfrm>
            <a:off x="731194" y="4561576"/>
            <a:ext cx="5852814" cy="431882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71" name="Google Shape;171;p11: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2:notes"/>
          <p:cNvSpPr txBox="1"/>
          <p:nvPr>
            <p:ph idx="1" type="body"/>
          </p:nvPr>
        </p:nvSpPr>
        <p:spPr>
          <a:xfrm>
            <a:off x="731194" y="4561576"/>
            <a:ext cx="5852814" cy="431882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214" name="Google Shape;214;p12: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3:notes"/>
          <p:cNvSpPr txBox="1"/>
          <p:nvPr>
            <p:ph idx="1" type="body"/>
          </p:nvPr>
        </p:nvSpPr>
        <p:spPr>
          <a:xfrm>
            <a:off x="731194" y="4561576"/>
            <a:ext cx="5852814" cy="431882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266" name="Google Shape;266;p13: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14:notes"/>
          <p:cNvSpPr txBox="1"/>
          <p:nvPr>
            <p:ph idx="1" type="body"/>
          </p:nvPr>
        </p:nvSpPr>
        <p:spPr>
          <a:xfrm>
            <a:off x="731194" y="4561576"/>
            <a:ext cx="5852814" cy="431882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319" name="Google Shape;319;p14: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15:notes"/>
          <p:cNvSpPr txBox="1"/>
          <p:nvPr>
            <p:ph idx="12" type="sldNum"/>
          </p:nvPr>
        </p:nvSpPr>
        <p:spPr>
          <a:xfrm>
            <a:off x="4143427" y="9120172"/>
            <a:ext cx="3170138" cy="479539"/>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371" name="Google Shape;371;p15: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2" name="Google Shape;372;p15:notes"/>
          <p:cNvSpPr txBox="1"/>
          <p:nvPr>
            <p:ph idx="1" type="body"/>
          </p:nvPr>
        </p:nvSpPr>
        <p:spPr>
          <a:xfrm>
            <a:off x="974924" y="4561576"/>
            <a:ext cx="5365352" cy="431882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16:notes"/>
          <p:cNvSpPr txBox="1"/>
          <p:nvPr>
            <p:ph idx="12" type="sldNum"/>
          </p:nvPr>
        </p:nvSpPr>
        <p:spPr>
          <a:xfrm>
            <a:off x="4143427" y="9120172"/>
            <a:ext cx="3170138" cy="479539"/>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383" name="Google Shape;383;p16: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4" name="Google Shape;384;p16:notes"/>
          <p:cNvSpPr txBox="1"/>
          <p:nvPr>
            <p:ph idx="1" type="body"/>
          </p:nvPr>
        </p:nvSpPr>
        <p:spPr>
          <a:xfrm>
            <a:off x="974924" y="4561576"/>
            <a:ext cx="5365352" cy="431882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17: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5" name="Google Shape;415;p17:notes"/>
          <p:cNvSpPr txBox="1"/>
          <p:nvPr>
            <p:ph idx="1" type="body"/>
          </p:nvPr>
        </p:nvSpPr>
        <p:spPr>
          <a:xfrm>
            <a:off x="731194" y="4561576"/>
            <a:ext cx="5852814" cy="431882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416" name="Google Shape;416;p17:notes"/>
          <p:cNvSpPr txBox="1"/>
          <p:nvPr>
            <p:ph idx="12" type="sldNum"/>
          </p:nvPr>
        </p:nvSpPr>
        <p:spPr>
          <a:xfrm>
            <a:off x="4143427" y="9120172"/>
            <a:ext cx="3170138" cy="479539"/>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18: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8" name="Google Shape;428;p18:notes"/>
          <p:cNvSpPr txBox="1"/>
          <p:nvPr>
            <p:ph idx="1" type="body"/>
          </p:nvPr>
        </p:nvSpPr>
        <p:spPr>
          <a:xfrm>
            <a:off x="731194" y="4561576"/>
            <a:ext cx="5852814" cy="431882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a:latin typeface="Arial"/>
                <a:ea typeface="Arial"/>
                <a:cs typeface="Arial"/>
                <a:sym typeface="Arial"/>
              </a:rPr>
              <a:t>Pick an order for two reasons: sequential processor and pruning</a:t>
            </a:r>
            <a:endParaRPr>
              <a:latin typeface="Arial"/>
              <a:ea typeface="Arial"/>
              <a:cs typeface="Arial"/>
              <a:sym typeface="Arial"/>
            </a:endParaRPr>
          </a:p>
        </p:txBody>
      </p:sp>
      <p:sp>
        <p:nvSpPr>
          <p:cNvPr id="429" name="Google Shape;429;p18:notes"/>
          <p:cNvSpPr txBox="1"/>
          <p:nvPr>
            <p:ph idx="12" type="sldNum"/>
          </p:nvPr>
        </p:nvSpPr>
        <p:spPr>
          <a:xfrm>
            <a:off x="4143427" y="9120172"/>
            <a:ext cx="3170138" cy="479539"/>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19:notes"/>
          <p:cNvSpPr txBox="1"/>
          <p:nvPr>
            <p:ph idx="12" type="sldNum"/>
          </p:nvPr>
        </p:nvSpPr>
        <p:spPr>
          <a:xfrm>
            <a:off x="4143427" y="9120172"/>
            <a:ext cx="3170138" cy="479539"/>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441" name="Google Shape;441;p19:notes"/>
          <p:cNvSpPr/>
          <p:nvPr>
            <p:ph idx="2" type="sldImg"/>
          </p:nvPr>
        </p:nvSpPr>
        <p:spPr>
          <a:xfrm>
            <a:off x="458788" y="720725"/>
            <a:ext cx="6397625" cy="3598863"/>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2" name="Google Shape;442;p19:notes"/>
          <p:cNvSpPr txBox="1"/>
          <p:nvPr>
            <p:ph idx="1" type="body"/>
          </p:nvPr>
        </p:nvSpPr>
        <p:spPr>
          <a:xfrm>
            <a:off x="974924" y="4561576"/>
            <a:ext cx="5365352" cy="431882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txBox="1"/>
          <p:nvPr>
            <p:ph idx="12" type="sldNum"/>
          </p:nvPr>
        </p:nvSpPr>
        <p:spPr>
          <a:xfrm>
            <a:off x="4143427" y="9120172"/>
            <a:ext cx="3170138" cy="479539"/>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98" name="Google Shape;98;p2: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9" name="Google Shape;99;p2:notes"/>
          <p:cNvSpPr txBox="1"/>
          <p:nvPr>
            <p:ph idx="1" type="body"/>
          </p:nvPr>
        </p:nvSpPr>
        <p:spPr>
          <a:xfrm>
            <a:off x="974924" y="4561576"/>
            <a:ext cx="5365352" cy="431882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20:notes"/>
          <p:cNvSpPr txBox="1"/>
          <p:nvPr>
            <p:ph idx="1" type="body"/>
          </p:nvPr>
        </p:nvSpPr>
        <p:spPr>
          <a:xfrm>
            <a:off x="731194" y="4561576"/>
            <a:ext cx="5852814" cy="431882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491" name="Google Shape;491;p20: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21:notes"/>
          <p:cNvSpPr txBox="1"/>
          <p:nvPr>
            <p:ph idx="1" type="body"/>
          </p:nvPr>
        </p:nvSpPr>
        <p:spPr>
          <a:xfrm>
            <a:off x="731194" y="4561576"/>
            <a:ext cx="5852814" cy="431882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515" name="Google Shape;515;p21: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22:notes"/>
          <p:cNvSpPr txBox="1"/>
          <p:nvPr>
            <p:ph idx="1" type="body"/>
          </p:nvPr>
        </p:nvSpPr>
        <p:spPr>
          <a:xfrm>
            <a:off x="731194" y="4561576"/>
            <a:ext cx="5852814" cy="431882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521" name="Google Shape;521;p22: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23:notes"/>
          <p:cNvSpPr txBox="1"/>
          <p:nvPr>
            <p:ph idx="1" type="body"/>
          </p:nvPr>
        </p:nvSpPr>
        <p:spPr>
          <a:xfrm>
            <a:off x="731194" y="4561576"/>
            <a:ext cx="5852814" cy="431882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527" name="Google Shape;527;p23: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24:notes"/>
          <p:cNvSpPr txBox="1"/>
          <p:nvPr>
            <p:ph idx="1" type="body"/>
          </p:nvPr>
        </p:nvSpPr>
        <p:spPr>
          <a:xfrm>
            <a:off x="731194" y="4561576"/>
            <a:ext cx="5852814" cy="431882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534" name="Google Shape;534;p24: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25:notes"/>
          <p:cNvSpPr txBox="1"/>
          <p:nvPr>
            <p:ph idx="1" type="body"/>
          </p:nvPr>
        </p:nvSpPr>
        <p:spPr>
          <a:xfrm>
            <a:off x="731194" y="4561576"/>
            <a:ext cx="5852814" cy="431882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540" name="Google Shape;540;p25: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26:notes"/>
          <p:cNvSpPr txBox="1"/>
          <p:nvPr>
            <p:ph idx="12" type="sldNum"/>
          </p:nvPr>
        </p:nvSpPr>
        <p:spPr>
          <a:xfrm>
            <a:off x="4143427" y="9120172"/>
            <a:ext cx="3170138" cy="479539"/>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546" name="Google Shape;546;p26: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7" name="Google Shape;547;p26:notes"/>
          <p:cNvSpPr txBox="1"/>
          <p:nvPr>
            <p:ph idx="1" type="body"/>
          </p:nvPr>
        </p:nvSpPr>
        <p:spPr>
          <a:xfrm>
            <a:off x="974924" y="4561576"/>
            <a:ext cx="5365352" cy="431882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p27:notes"/>
          <p:cNvSpPr txBox="1"/>
          <p:nvPr>
            <p:ph idx="12" type="sldNum"/>
          </p:nvPr>
        </p:nvSpPr>
        <p:spPr>
          <a:xfrm>
            <a:off x="4143427" y="9120172"/>
            <a:ext cx="3170138" cy="479539"/>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596" name="Google Shape;596;p27: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7" name="Google Shape;597;p27:notes"/>
          <p:cNvSpPr txBox="1"/>
          <p:nvPr>
            <p:ph idx="1" type="body"/>
          </p:nvPr>
        </p:nvSpPr>
        <p:spPr>
          <a:xfrm>
            <a:off x="974924" y="4561576"/>
            <a:ext cx="5365352" cy="431882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p28:notes"/>
          <p:cNvSpPr txBox="1"/>
          <p:nvPr>
            <p:ph idx="12" type="sldNum"/>
          </p:nvPr>
        </p:nvSpPr>
        <p:spPr>
          <a:xfrm>
            <a:off x="4143427" y="9120172"/>
            <a:ext cx="3170138" cy="479539"/>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640" name="Google Shape;640;p28: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1" name="Google Shape;641;p28:notes"/>
          <p:cNvSpPr txBox="1"/>
          <p:nvPr>
            <p:ph idx="1" type="body"/>
          </p:nvPr>
        </p:nvSpPr>
        <p:spPr>
          <a:xfrm>
            <a:off x="974924" y="4561576"/>
            <a:ext cx="5365352" cy="431882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p29: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8" name="Google Shape;668;p29:notes"/>
          <p:cNvSpPr txBox="1"/>
          <p:nvPr>
            <p:ph idx="1" type="body"/>
          </p:nvPr>
        </p:nvSpPr>
        <p:spPr>
          <a:xfrm>
            <a:off x="731194" y="4561576"/>
            <a:ext cx="5852814" cy="431882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a:latin typeface="Arial"/>
                <a:ea typeface="Arial"/>
                <a:cs typeface="Arial"/>
                <a:sym typeface="Arial"/>
              </a:rPr>
              <a:t>Pick an order for two reasons: sequential processor and pruning</a:t>
            </a:r>
            <a:endParaRPr/>
          </a:p>
        </p:txBody>
      </p:sp>
      <p:sp>
        <p:nvSpPr>
          <p:cNvPr id="669" name="Google Shape;669;p29:notes"/>
          <p:cNvSpPr txBox="1"/>
          <p:nvPr>
            <p:ph idx="12" type="sldNum"/>
          </p:nvPr>
        </p:nvSpPr>
        <p:spPr>
          <a:xfrm>
            <a:off x="4143427" y="9120172"/>
            <a:ext cx="3170138" cy="479539"/>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txBox="1"/>
          <p:nvPr>
            <p:ph idx="12" type="sldNum"/>
          </p:nvPr>
        </p:nvSpPr>
        <p:spPr>
          <a:xfrm>
            <a:off x="4143427" y="9120172"/>
            <a:ext cx="3170138" cy="479539"/>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110" name="Google Shape;110;p3: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1" name="Google Shape;111;p3:notes"/>
          <p:cNvSpPr txBox="1"/>
          <p:nvPr>
            <p:ph idx="1" type="body"/>
          </p:nvPr>
        </p:nvSpPr>
        <p:spPr>
          <a:xfrm>
            <a:off x="974924" y="4561576"/>
            <a:ext cx="5365352" cy="431882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p30: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0" name="Google Shape;680;p30:notes"/>
          <p:cNvSpPr txBox="1"/>
          <p:nvPr>
            <p:ph idx="1" type="body"/>
          </p:nvPr>
        </p:nvSpPr>
        <p:spPr>
          <a:xfrm>
            <a:off x="731194" y="4561576"/>
            <a:ext cx="5852814" cy="431882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681" name="Google Shape;681;p30:notes"/>
          <p:cNvSpPr txBox="1"/>
          <p:nvPr>
            <p:ph idx="12" type="sldNum"/>
          </p:nvPr>
        </p:nvSpPr>
        <p:spPr>
          <a:xfrm>
            <a:off x="4143427" y="9120172"/>
            <a:ext cx="3170138" cy="479539"/>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p31:notes"/>
          <p:cNvSpPr txBox="1"/>
          <p:nvPr>
            <p:ph idx="1" type="body"/>
          </p:nvPr>
        </p:nvSpPr>
        <p:spPr>
          <a:xfrm>
            <a:off x="731194" y="4561576"/>
            <a:ext cx="5852814" cy="431882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700" name="Google Shape;700;p31: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p32:notes"/>
          <p:cNvSpPr txBox="1"/>
          <p:nvPr>
            <p:ph idx="1" type="body"/>
          </p:nvPr>
        </p:nvSpPr>
        <p:spPr>
          <a:xfrm>
            <a:off x="731194" y="4561576"/>
            <a:ext cx="5852814" cy="431882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706" name="Google Shape;706;p32: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p33:notes"/>
          <p:cNvSpPr txBox="1"/>
          <p:nvPr>
            <p:ph idx="1" type="body"/>
          </p:nvPr>
        </p:nvSpPr>
        <p:spPr>
          <a:xfrm>
            <a:off x="731194" y="4561576"/>
            <a:ext cx="5852814" cy="431882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712" name="Google Shape;712;p33: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p34:notes"/>
          <p:cNvSpPr txBox="1"/>
          <p:nvPr>
            <p:ph idx="1" type="body"/>
          </p:nvPr>
        </p:nvSpPr>
        <p:spPr>
          <a:xfrm>
            <a:off x="731194" y="4561576"/>
            <a:ext cx="5852814" cy="431882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718" name="Google Shape;718;p34: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p35:notes"/>
          <p:cNvSpPr txBox="1"/>
          <p:nvPr>
            <p:ph idx="1" type="body"/>
          </p:nvPr>
        </p:nvSpPr>
        <p:spPr>
          <a:xfrm>
            <a:off x="731194" y="4561576"/>
            <a:ext cx="5852814" cy="431882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773" name="Google Shape;773;p35: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p36:notes"/>
          <p:cNvSpPr txBox="1"/>
          <p:nvPr>
            <p:ph idx="1" type="body"/>
          </p:nvPr>
        </p:nvSpPr>
        <p:spPr>
          <a:xfrm>
            <a:off x="731194" y="4561576"/>
            <a:ext cx="5852814" cy="431882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780" name="Google Shape;780;p36: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p37:notes"/>
          <p:cNvSpPr txBox="1"/>
          <p:nvPr>
            <p:ph idx="1" type="body"/>
          </p:nvPr>
        </p:nvSpPr>
        <p:spPr>
          <a:xfrm>
            <a:off x="731194" y="4561576"/>
            <a:ext cx="5852814" cy="431882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812" name="Google Shape;812;p37: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p38:notes"/>
          <p:cNvSpPr txBox="1"/>
          <p:nvPr>
            <p:ph idx="1" type="body"/>
          </p:nvPr>
        </p:nvSpPr>
        <p:spPr>
          <a:xfrm>
            <a:off x="731194" y="4561576"/>
            <a:ext cx="5852814" cy="431882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819" name="Google Shape;819;p38: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p39:notes"/>
          <p:cNvSpPr txBox="1"/>
          <p:nvPr>
            <p:ph idx="1" type="body"/>
          </p:nvPr>
        </p:nvSpPr>
        <p:spPr>
          <a:xfrm>
            <a:off x="731194" y="4561576"/>
            <a:ext cx="5852814" cy="431882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825" name="Google Shape;825;p39: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txBox="1"/>
          <p:nvPr>
            <p:ph idx="1" type="body"/>
          </p:nvPr>
        </p:nvSpPr>
        <p:spPr>
          <a:xfrm>
            <a:off x="731194" y="4561576"/>
            <a:ext cx="5852814" cy="431882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21" name="Google Shape;121;p4: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3" name="Shape 853"/>
        <p:cNvGrpSpPr/>
        <p:nvPr/>
      </p:nvGrpSpPr>
      <p:grpSpPr>
        <a:xfrm>
          <a:off x="0" y="0"/>
          <a:ext cx="0" cy="0"/>
          <a:chOff x="0" y="0"/>
          <a:chExt cx="0" cy="0"/>
        </a:xfrm>
      </p:grpSpPr>
      <p:sp>
        <p:nvSpPr>
          <p:cNvPr id="854" name="Google Shape;854;p40:notes"/>
          <p:cNvSpPr txBox="1"/>
          <p:nvPr>
            <p:ph idx="1" type="body"/>
          </p:nvPr>
        </p:nvSpPr>
        <p:spPr>
          <a:xfrm>
            <a:off x="731194" y="4561576"/>
            <a:ext cx="5852814" cy="431882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855" name="Google Shape;855;p40: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5" name="Shape 885"/>
        <p:cNvGrpSpPr/>
        <p:nvPr/>
      </p:nvGrpSpPr>
      <p:grpSpPr>
        <a:xfrm>
          <a:off x="0" y="0"/>
          <a:ext cx="0" cy="0"/>
          <a:chOff x="0" y="0"/>
          <a:chExt cx="0" cy="0"/>
        </a:xfrm>
      </p:grpSpPr>
      <p:sp>
        <p:nvSpPr>
          <p:cNvPr id="886" name="Google Shape;886;p41:notes"/>
          <p:cNvSpPr txBox="1"/>
          <p:nvPr>
            <p:ph idx="1" type="body"/>
          </p:nvPr>
        </p:nvSpPr>
        <p:spPr>
          <a:xfrm>
            <a:off x="731194" y="4561576"/>
            <a:ext cx="5852814" cy="431882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887" name="Google Shape;887;p41: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1" name="Shape 891"/>
        <p:cNvGrpSpPr/>
        <p:nvPr/>
      </p:nvGrpSpPr>
      <p:grpSpPr>
        <a:xfrm>
          <a:off x="0" y="0"/>
          <a:ext cx="0" cy="0"/>
          <a:chOff x="0" y="0"/>
          <a:chExt cx="0" cy="0"/>
        </a:xfrm>
      </p:grpSpPr>
      <p:sp>
        <p:nvSpPr>
          <p:cNvPr id="892" name="Google Shape;892;p42:notes"/>
          <p:cNvSpPr txBox="1"/>
          <p:nvPr>
            <p:ph idx="1" type="body"/>
          </p:nvPr>
        </p:nvSpPr>
        <p:spPr>
          <a:xfrm>
            <a:off x="731194" y="4561576"/>
            <a:ext cx="5852814" cy="431882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893" name="Google Shape;893;p42: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7" name="Shape 897"/>
        <p:cNvGrpSpPr/>
        <p:nvPr/>
      </p:nvGrpSpPr>
      <p:grpSpPr>
        <a:xfrm>
          <a:off x="0" y="0"/>
          <a:ext cx="0" cy="0"/>
          <a:chOff x="0" y="0"/>
          <a:chExt cx="0" cy="0"/>
        </a:xfrm>
      </p:grpSpPr>
      <p:sp>
        <p:nvSpPr>
          <p:cNvPr id="898" name="Google Shape;898;p43:notes"/>
          <p:cNvSpPr txBox="1"/>
          <p:nvPr>
            <p:ph idx="1" type="body"/>
          </p:nvPr>
        </p:nvSpPr>
        <p:spPr>
          <a:xfrm>
            <a:off x="731194" y="4561576"/>
            <a:ext cx="5852814" cy="431882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899" name="Google Shape;899;p43: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6" name="Shape 906"/>
        <p:cNvGrpSpPr/>
        <p:nvPr/>
      </p:nvGrpSpPr>
      <p:grpSpPr>
        <a:xfrm>
          <a:off x="0" y="0"/>
          <a:ext cx="0" cy="0"/>
          <a:chOff x="0" y="0"/>
          <a:chExt cx="0" cy="0"/>
        </a:xfrm>
      </p:grpSpPr>
      <p:sp>
        <p:nvSpPr>
          <p:cNvPr id="907" name="Google Shape;907;p44:notes"/>
          <p:cNvSpPr txBox="1"/>
          <p:nvPr>
            <p:ph idx="1" type="body"/>
          </p:nvPr>
        </p:nvSpPr>
        <p:spPr>
          <a:xfrm>
            <a:off x="731194" y="4561576"/>
            <a:ext cx="5852814" cy="431882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908" name="Google Shape;908;p44: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p45:notes"/>
          <p:cNvSpPr txBox="1"/>
          <p:nvPr>
            <p:ph idx="1" type="body"/>
          </p:nvPr>
        </p:nvSpPr>
        <p:spPr>
          <a:xfrm>
            <a:off x="731194" y="4561576"/>
            <a:ext cx="5852814" cy="431882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914" name="Google Shape;914;p45: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8" name="Shape 918"/>
        <p:cNvGrpSpPr/>
        <p:nvPr/>
      </p:nvGrpSpPr>
      <p:grpSpPr>
        <a:xfrm>
          <a:off x="0" y="0"/>
          <a:ext cx="0" cy="0"/>
          <a:chOff x="0" y="0"/>
          <a:chExt cx="0" cy="0"/>
        </a:xfrm>
      </p:grpSpPr>
      <p:sp>
        <p:nvSpPr>
          <p:cNvPr id="919" name="Google Shape;919;p46:notes"/>
          <p:cNvSpPr txBox="1"/>
          <p:nvPr>
            <p:ph idx="1" type="body"/>
          </p:nvPr>
        </p:nvSpPr>
        <p:spPr>
          <a:xfrm>
            <a:off x="731194" y="4561576"/>
            <a:ext cx="5852814" cy="431882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920" name="Google Shape;920;p46: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4" name="Shape 924"/>
        <p:cNvGrpSpPr/>
        <p:nvPr/>
      </p:nvGrpSpPr>
      <p:grpSpPr>
        <a:xfrm>
          <a:off x="0" y="0"/>
          <a:ext cx="0" cy="0"/>
          <a:chOff x="0" y="0"/>
          <a:chExt cx="0" cy="0"/>
        </a:xfrm>
      </p:grpSpPr>
      <p:sp>
        <p:nvSpPr>
          <p:cNvPr id="925" name="Google Shape;925;p47:notes"/>
          <p:cNvSpPr txBox="1"/>
          <p:nvPr>
            <p:ph idx="1" type="body"/>
          </p:nvPr>
        </p:nvSpPr>
        <p:spPr>
          <a:xfrm>
            <a:off x="731194" y="4561576"/>
            <a:ext cx="5852814" cy="431882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926" name="Google Shape;926;p47: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5:notes"/>
          <p:cNvSpPr txBox="1"/>
          <p:nvPr>
            <p:ph idx="1" type="body"/>
          </p:nvPr>
        </p:nvSpPr>
        <p:spPr>
          <a:xfrm>
            <a:off x="731194" y="4561576"/>
            <a:ext cx="5852814" cy="431882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29" name="Google Shape;129;p5: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6:notes"/>
          <p:cNvSpPr txBox="1"/>
          <p:nvPr>
            <p:ph idx="1" type="body"/>
          </p:nvPr>
        </p:nvSpPr>
        <p:spPr>
          <a:xfrm>
            <a:off x="731194" y="4561576"/>
            <a:ext cx="5852814" cy="431882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35" name="Google Shape;135;p6: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7:notes"/>
          <p:cNvSpPr txBox="1"/>
          <p:nvPr>
            <p:ph idx="12" type="sldNum"/>
          </p:nvPr>
        </p:nvSpPr>
        <p:spPr>
          <a:xfrm>
            <a:off x="4143427" y="9120172"/>
            <a:ext cx="3170138" cy="479539"/>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141" name="Google Shape;141;p7: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2" name="Google Shape;142;p7:notes"/>
          <p:cNvSpPr txBox="1"/>
          <p:nvPr>
            <p:ph idx="1" type="body"/>
          </p:nvPr>
        </p:nvSpPr>
        <p:spPr>
          <a:xfrm>
            <a:off x="974924" y="4561576"/>
            <a:ext cx="5365352" cy="431882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8:notes"/>
          <p:cNvSpPr txBox="1"/>
          <p:nvPr>
            <p:ph idx="1" type="body"/>
          </p:nvPr>
        </p:nvSpPr>
        <p:spPr>
          <a:xfrm>
            <a:off x="731194" y="4561576"/>
            <a:ext cx="5852814" cy="431882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49" name="Google Shape;149;p8: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9:notes"/>
          <p:cNvSpPr txBox="1"/>
          <p:nvPr>
            <p:ph idx="1" type="body"/>
          </p:nvPr>
        </p:nvSpPr>
        <p:spPr>
          <a:xfrm>
            <a:off x="731194" y="4561576"/>
            <a:ext cx="5852814" cy="431882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56" name="Google Shape;156;p9: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6" name="Shape 16"/>
        <p:cNvGrpSpPr/>
        <p:nvPr/>
      </p:nvGrpSpPr>
      <p:grpSpPr>
        <a:xfrm>
          <a:off x="0" y="0"/>
          <a:ext cx="0" cy="0"/>
          <a:chOff x="0" y="0"/>
          <a:chExt cx="0" cy="0"/>
        </a:xfrm>
      </p:grpSpPr>
      <p:sp>
        <p:nvSpPr>
          <p:cNvPr id="17" name="Google Shape;17;p2"/>
          <p:cNvSpPr txBox="1"/>
          <p:nvPr>
            <p:ph type="ctrTitle"/>
          </p:nvPr>
        </p:nvSpPr>
        <p:spPr>
          <a:xfrm>
            <a:off x="0" y="1044578"/>
            <a:ext cx="121920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accent2"/>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8" name="Google Shape;18;p2"/>
          <p:cNvSpPr txBox="1"/>
          <p:nvPr>
            <p:ph idx="1" type="subTitle"/>
          </p:nvPr>
        </p:nvSpPr>
        <p:spPr>
          <a:xfrm>
            <a:off x="0" y="3657600"/>
            <a:ext cx="12192000" cy="15240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SzPts val="3200"/>
              <a:buFont typeface="Noto Sans Symbols"/>
              <a:buNone/>
              <a:defRPr>
                <a:solidFill>
                  <a:schemeClr val="dk1"/>
                </a:solidFill>
              </a:defRPr>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p:txBody>
      </p:sp>
      <p:sp>
        <p:nvSpPr>
          <p:cNvPr id="19" name="Google Shape;19;p2"/>
          <p:cNvSpPr txBox="1"/>
          <p:nvPr>
            <p:ph idx="10" type="dt"/>
          </p:nvPr>
        </p:nvSpPr>
        <p:spPr>
          <a:xfrm>
            <a:off x="457200" y="6245225"/>
            <a:ext cx="2133600" cy="476251"/>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3124200" y="6245225"/>
            <a:ext cx="2895600" cy="476251"/>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6553200" y="6245225"/>
            <a:ext cx="2133600" cy="476251"/>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5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5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5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5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5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5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5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5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11"/>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5" name="Google Shape;75;p11"/>
          <p:cNvSpPr txBox="1"/>
          <p:nvPr>
            <p:ph idx="1" type="body"/>
          </p:nvPr>
        </p:nvSpPr>
        <p:spPr>
          <a:xfrm rot="5400000">
            <a:off x="3731418" y="-1928017"/>
            <a:ext cx="4729164" cy="11379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6" name="Google Shape;76;p11"/>
          <p:cNvSpPr txBox="1"/>
          <p:nvPr>
            <p:ph idx="10" type="dt"/>
          </p:nvPr>
        </p:nvSpPr>
        <p:spPr>
          <a:xfrm>
            <a:off x="457200" y="6245225"/>
            <a:ext cx="2133600" cy="476251"/>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1" type="ftr"/>
          </p:nvPr>
        </p:nvSpPr>
        <p:spPr>
          <a:xfrm>
            <a:off x="3124200" y="6245225"/>
            <a:ext cx="2895600" cy="476251"/>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2" type="sldNum"/>
          </p:nvPr>
        </p:nvSpPr>
        <p:spPr>
          <a:xfrm>
            <a:off x="6553200" y="6245225"/>
            <a:ext cx="2133600" cy="476251"/>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500">
                <a:solidFill>
                  <a:schemeClr val="dk1"/>
                </a:solidFill>
                <a:latin typeface="Arial"/>
                <a:ea typeface="Arial"/>
                <a:cs typeface="Arial"/>
                <a:sym typeface="Arial"/>
              </a:defRPr>
            </a:lvl1pPr>
            <a:lvl2pPr indent="0" lvl="1" marL="0" marR="0" algn="r">
              <a:spcBef>
                <a:spcPts val="0"/>
              </a:spcBef>
              <a:spcAft>
                <a:spcPts val="0"/>
              </a:spcAft>
              <a:buNone/>
              <a:defRPr sz="1500">
                <a:solidFill>
                  <a:schemeClr val="dk1"/>
                </a:solidFill>
                <a:latin typeface="Arial"/>
                <a:ea typeface="Arial"/>
                <a:cs typeface="Arial"/>
                <a:sym typeface="Arial"/>
              </a:defRPr>
            </a:lvl2pPr>
            <a:lvl3pPr indent="0" lvl="2" marL="0" marR="0" algn="r">
              <a:spcBef>
                <a:spcPts val="0"/>
              </a:spcBef>
              <a:spcAft>
                <a:spcPts val="0"/>
              </a:spcAft>
              <a:buNone/>
              <a:defRPr sz="1500">
                <a:solidFill>
                  <a:schemeClr val="dk1"/>
                </a:solidFill>
                <a:latin typeface="Arial"/>
                <a:ea typeface="Arial"/>
                <a:cs typeface="Arial"/>
                <a:sym typeface="Arial"/>
              </a:defRPr>
            </a:lvl3pPr>
            <a:lvl4pPr indent="0" lvl="3" marL="0" marR="0" algn="r">
              <a:spcBef>
                <a:spcPts val="0"/>
              </a:spcBef>
              <a:spcAft>
                <a:spcPts val="0"/>
              </a:spcAft>
              <a:buNone/>
              <a:defRPr sz="1500">
                <a:solidFill>
                  <a:schemeClr val="dk1"/>
                </a:solidFill>
                <a:latin typeface="Arial"/>
                <a:ea typeface="Arial"/>
                <a:cs typeface="Arial"/>
                <a:sym typeface="Arial"/>
              </a:defRPr>
            </a:lvl4pPr>
            <a:lvl5pPr indent="0" lvl="4" marL="0" marR="0" algn="r">
              <a:spcBef>
                <a:spcPts val="0"/>
              </a:spcBef>
              <a:spcAft>
                <a:spcPts val="0"/>
              </a:spcAft>
              <a:buNone/>
              <a:defRPr sz="1500">
                <a:solidFill>
                  <a:schemeClr val="dk1"/>
                </a:solidFill>
                <a:latin typeface="Arial"/>
                <a:ea typeface="Arial"/>
                <a:cs typeface="Arial"/>
                <a:sym typeface="Arial"/>
              </a:defRPr>
            </a:lvl5pPr>
            <a:lvl6pPr indent="0" lvl="5" marL="0" marR="0" algn="r">
              <a:spcBef>
                <a:spcPts val="0"/>
              </a:spcBef>
              <a:spcAft>
                <a:spcPts val="0"/>
              </a:spcAft>
              <a:buNone/>
              <a:defRPr sz="1500">
                <a:solidFill>
                  <a:schemeClr val="dk1"/>
                </a:solidFill>
                <a:latin typeface="Arial"/>
                <a:ea typeface="Arial"/>
                <a:cs typeface="Arial"/>
                <a:sym typeface="Arial"/>
              </a:defRPr>
            </a:lvl6pPr>
            <a:lvl7pPr indent="0" lvl="6" marL="0" marR="0" algn="r">
              <a:spcBef>
                <a:spcPts val="0"/>
              </a:spcBef>
              <a:spcAft>
                <a:spcPts val="0"/>
              </a:spcAft>
              <a:buNone/>
              <a:defRPr sz="1500">
                <a:solidFill>
                  <a:schemeClr val="dk1"/>
                </a:solidFill>
                <a:latin typeface="Arial"/>
                <a:ea typeface="Arial"/>
                <a:cs typeface="Arial"/>
                <a:sym typeface="Arial"/>
              </a:defRPr>
            </a:lvl7pPr>
            <a:lvl8pPr indent="0" lvl="7" marL="0" marR="0" algn="r">
              <a:spcBef>
                <a:spcPts val="0"/>
              </a:spcBef>
              <a:spcAft>
                <a:spcPts val="0"/>
              </a:spcAft>
              <a:buNone/>
              <a:defRPr sz="1500">
                <a:solidFill>
                  <a:schemeClr val="dk1"/>
                </a:solidFill>
                <a:latin typeface="Arial"/>
                <a:ea typeface="Arial"/>
                <a:cs typeface="Arial"/>
                <a:sym typeface="Arial"/>
              </a:defRPr>
            </a:lvl8pPr>
            <a:lvl9pPr indent="0" lvl="8" marL="0" marR="0" algn="r">
              <a:spcBef>
                <a:spcPts val="0"/>
              </a:spcBef>
              <a:spcAft>
                <a:spcPts val="0"/>
              </a:spcAft>
              <a:buNone/>
              <a:defRPr sz="15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12"/>
          <p:cNvSpPr txBox="1"/>
          <p:nvPr>
            <p:ph type="title"/>
          </p:nvPr>
        </p:nvSpPr>
        <p:spPr>
          <a:xfrm rot="5400000">
            <a:off x="4732338" y="2171703"/>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1" name="Google Shape;81;p12"/>
          <p:cNvSpPr txBox="1"/>
          <p:nvPr>
            <p:ph idx="1" type="body"/>
          </p:nvPr>
        </p:nvSpPr>
        <p:spPr>
          <a:xfrm rot="5400000">
            <a:off x="541338" y="190502"/>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2" name="Google Shape;82;p12"/>
          <p:cNvSpPr txBox="1"/>
          <p:nvPr>
            <p:ph idx="10" type="dt"/>
          </p:nvPr>
        </p:nvSpPr>
        <p:spPr>
          <a:xfrm>
            <a:off x="457200" y="6245225"/>
            <a:ext cx="2133600" cy="476251"/>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1" type="ftr"/>
          </p:nvPr>
        </p:nvSpPr>
        <p:spPr>
          <a:xfrm>
            <a:off x="3124200" y="6245225"/>
            <a:ext cx="2895600" cy="476251"/>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
          <p:cNvSpPr txBox="1"/>
          <p:nvPr>
            <p:ph idx="12" type="sldNum"/>
          </p:nvPr>
        </p:nvSpPr>
        <p:spPr>
          <a:xfrm>
            <a:off x="6553200" y="6245225"/>
            <a:ext cx="2133600" cy="476251"/>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500">
                <a:solidFill>
                  <a:schemeClr val="dk1"/>
                </a:solidFill>
                <a:latin typeface="Arial"/>
                <a:ea typeface="Arial"/>
                <a:cs typeface="Arial"/>
                <a:sym typeface="Arial"/>
              </a:defRPr>
            </a:lvl1pPr>
            <a:lvl2pPr indent="0" lvl="1" marL="0" marR="0" algn="r">
              <a:spcBef>
                <a:spcPts val="0"/>
              </a:spcBef>
              <a:spcAft>
                <a:spcPts val="0"/>
              </a:spcAft>
              <a:buNone/>
              <a:defRPr sz="1500">
                <a:solidFill>
                  <a:schemeClr val="dk1"/>
                </a:solidFill>
                <a:latin typeface="Arial"/>
                <a:ea typeface="Arial"/>
                <a:cs typeface="Arial"/>
                <a:sym typeface="Arial"/>
              </a:defRPr>
            </a:lvl2pPr>
            <a:lvl3pPr indent="0" lvl="2" marL="0" marR="0" algn="r">
              <a:spcBef>
                <a:spcPts val="0"/>
              </a:spcBef>
              <a:spcAft>
                <a:spcPts val="0"/>
              </a:spcAft>
              <a:buNone/>
              <a:defRPr sz="1500">
                <a:solidFill>
                  <a:schemeClr val="dk1"/>
                </a:solidFill>
                <a:latin typeface="Arial"/>
                <a:ea typeface="Arial"/>
                <a:cs typeface="Arial"/>
                <a:sym typeface="Arial"/>
              </a:defRPr>
            </a:lvl3pPr>
            <a:lvl4pPr indent="0" lvl="3" marL="0" marR="0" algn="r">
              <a:spcBef>
                <a:spcPts val="0"/>
              </a:spcBef>
              <a:spcAft>
                <a:spcPts val="0"/>
              </a:spcAft>
              <a:buNone/>
              <a:defRPr sz="1500">
                <a:solidFill>
                  <a:schemeClr val="dk1"/>
                </a:solidFill>
                <a:latin typeface="Arial"/>
                <a:ea typeface="Arial"/>
                <a:cs typeface="Arial"/>
                <a:sym typeface="Arial"/>
              </a:defRPr>
            </a:lvl4pPr>
            <a:lvl5pPr indent="0" lvl="4" marL="0" marR="0" algn="r">
              <a:spcBef>
                <a:spcPts val="0"/>
              </a:spcBef>
              <a:spcAft>
                <a:spcPts val="0"/>
              </a:spcAft>
              <a:buNone/>
              <a:defRPr sz="1500">
                <a:solidFill>
                  <a:schemeClr val="dk1"/>
                </a:solidFill>
                <a:latin typeface="Arial"/>
                <a:ea typeface="Arial"/>
                <a:cs typeface="Arial"/>
                <a:sym typeface="Arial"/>
              </a:defRPr>
            </a:lvl5pPr>
            <a:lvl6pPr indent="0" lvl="5" marL="0" marR="0" algn="r">
              <a:spcBef>
                <a:spcPts val="0"/>
              </a:spcBef>
              <a:spcAft>
                <a:spcPts val="0"/>
              </a:spcAft>
              <a:buNone/>
              <a:defRPr sz="1500">
                <a:solidFill>
                  <a:schemeClr val="dk1"/>
                </a:solidFill>
                <a:latin typeface="Arial"/>
                <a:ea typeface="Arial"/>
                <a:cs typeface="Arial"/>
                <a:sym typeface="Arial"/>
              </a:defRPr>
            </a:lvl6pPr>
            <a:lvl7pPr indent="0" lvl="6" marL="0" marR="0" algn="r">
              <a:spcBef>
                <a:spcPts val="0"/>
              </a:spcBef>
              <a:spcAft>
                <a:spcPts val="0"/>
              </a:spcAft>
              <a:buNone/>
              <a:defRPr sz="1500">
                <a:solidFill>
                  <a:schemeClr val="dk1"/>
                </a:solidFill>
                <a:latin typeface="Arial"/>
                <a:ea typeface="Arial"/>
                <a:cs typeface="Arial"/>
                <a:sym typeface="Arial"/>
              </a:defRPr>
            </a:lvl7pPr>
            <a:lvl8pPr indent="0" lvl="7" marL="0" marR="0" algn="r">
              <a:spcBef>
                <a:spcPts val="0"/>
              </a:spcBef>
              <a:spcAft>
                <a:spcPts val="0"/>
              </a:spcAft>
              <a:buNone/>
              <a:defRPr sz="1500">
                <a:solidFill>
                  <a:schemeClr val="dk1"/>
                </a:solidFill>
                <a:latin typeface="Arial"/>
                <a:ea typeface="Arial"/>
                <a:cs typeface="Arial"/>
                <a:sym typeface="Arial"/>
              </a:defRPr>
            </a:lvl8pPr>
            <a:lvl9pPr indent="0" lvl="8" marL="0" marR="0" algn="r">
              <a:spcBef>
                <a:spcPts val="0"/>
              </a:spcBef>
              <a:spcAft>
                <a:spcPts val="0"/>
              </a:spcAft>
              <a:buNone/>
              <a:defRPr sz="15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3"/>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4" name="Google Shape;24;p3"/>
          <p:cNvSpPr txBox="1"/>
          <p:nvPr>
            <p:ph idx="1" type="body"/>
          </p:nvPr>
        </p:nvSpPr>
        <p:spPr>
          <a:xfrm>
            <a:off x="406400" y="1397001"/>
            <a:ext cx="11379200" cy="4729164"/>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5" name="Google Shape;25;p3"/>
          <p:cNvSpPr txBox="1"/>
          <p:nvPr>
            <p:ph idx="10" type="dt"/>
          </p:nvPr>
        </p:nvSpPr>
        <p:spPr>
          <a:xfrm>
            <a:off x="457200" y="6245225"/>
            <a:ext cx="2133600" cy="476251"/>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a:off x="3124200" y="6245225"/>
            <a:ext cx="2895600" cy="476251"/>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2" type="sldNum"/>
          </p:nvPr>
        </p:nvSpPr>
        <p:spPr>
          <a:xfrm>
            <a:off x="6553200" y="6245225"/>
            <a:ext cx="2133600" cy="476251"/>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5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5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5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5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5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5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5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5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8" name="Shape 28"/>
        <p:cNvGrpSpPr/>
        <p:nvPr/>
      </p:nvGrpSpPr>
      <p:grpSpPr>
        <a:xfrm>
          <a:off x="0" y="0"/>
          <a:ext cx="0" cy="0"/>
          <a:chOff x="0" y="0"/>
          <a:chExt cx="0" cy="0"/>
        </a:xfrm>
      </p:grpSpPr>
      <p:sp>
        <p:nvSpPr>
          <p:cNvPr id="29" name="Google Shape;29;p4"/>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0" name="Google Shape;30;p4"/>
          <p:cNvSpPr txBox="1"/>
          <p:nvPr>
            <p:ph idx="1" type="body"/>
          </p:nvPr>
        </p:nvSpPr>
        <p:spPr>
          <a:xfrm>
            <a:off x="457200" y="1600201"/>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9250" lvl="3" marL="1828800" algn="l">
              <a:spcBef>
                <a:spcPts val="380"/>
              </a:spcBef>
              <a:spcAft>
                <a:spcPts val="0"/>
              </a:spcAft>
              <a:buSzPts val="1900"/>
              <a:buChar char="▪"/>
              <a:defRPr sz="1900"/>
            </a:lvl4pPr>
            <a:lvl5pPr indent="-349250" lvl="4" marL="2286000" algn="l">
              <a:spcBef>
                <a:spcPts val="380"/>
              </a:spcBef>
              <a:spcAft>
                <a:spcPts val="0"/>
              </a:spcAft>
              <a:buSzPts val="1900"/>
              <a:buChar char="▪"/>
              <a:defRPr sz="1900"/>
            </a:lvl5pPr>
            <a:lvl6pPr indent="-349250" lvl="5" marL="2743200" algn="l">
              <a:spcBef>
                <a:spcPts val="380"/>
              </a:spcBef>
              <a:spcAft>
                <a:spcPts val="0"/>
              </a:spcAft>
              <a:buSzPts val="1900"/>
              <a:buChar char="▪"/>
              <a:defRPr sz="1900"/>
            </a:lvl6pPr>
            <a:lvl7pPr indent="-349250" lvl="6" marL="3200400" algn="l">
              <a:spcBef>
                <a:spcPts val="380"/>
              </a:spcBef>
              <a:spcAft>
                <a:spcPts val="0"/>
              </a:spcAft>
              <a:buSzPts val="1900"/>
              <a:buChar char="▪"/>
              <a:defRPr sz="1900"/>
            </a:lvl7pPr>
            <a:lvl8pPr indent="-349250" lvl="7" marL="3657600" algn="l">
              <a:spcBef>
                <a:spcPts val="380"/>
              </a:spcBef>
              <a:spcAft>
                <a:spcPts val="0"/>
              </a:spcAft>
              <a:buSzPts val="1900"/>
              <a:buChar char="▪"/>
              <a:defRPr sz="1900"/>
            </a:lvl8pPr>
            <a:lvl9pPr indent="-349250" lvl="8" marL="4114800" algn="l">
              <a:spcBef>
                <a:spcPts val="380"/>
              </a:spcBef>
              <a:spcAft>
                <a:spcPts val="0"/>
              </a:spcAft>
              <a:buSzPts val="1900"/>
              <a:buChar char="▪"/>
              <a:defRPr sz="1900"/>
            </a:lvl9pPr>
          </a:lstStyle>
          <a:p/>
        </p:txBody>
      </p:sp>
      <p:sp>
        <p:nvSpPr>
          <p:cNvPr id="31" name="Google Shape;31;p4"/>
          <p:cNvSpPr txBox="1"/>
          <p:nvPr>
            <p:ph idx="2" type="body"/>
          </p:nvPr>
        </p:nvSpPr>
        <p:spPr>
          <a:xfrm>
            <a:off x="4648200" y="1600201"/>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9250" lvl="3" marL="1828800" algn="l">
              <a:spcBef>
                <a:spcPts val="380"/>
              </a:spcBef>
              <a:spcAft>
                <a:spcPts val="0"/>
              </a:spcAft>
              <a:buSzPts val="1900"/>
              <a:buChar char="▪"/>
              <a:defRPr sz="1900"/>
            </a:lvl4pPr>
            <a:lvl5pPr indent="-349250" lvl="4" marL="2286000" algn="l">
              <a:spcBef>
                <a:spcPts val="380"/>
              </a:spcBef>
              <a:spcAft>
                <a:spcPts val="0"/>
              </a:spcAft>
              <a:buSzPts val="1900"/>
              <a:buChar char="▪"/>
              <a:defRPr sz="1900"/>
            </a:lvl5pPr>
            <a:lvl6pPr indent="-349250" lvl="5" marL="2743200" algn="l">
              <a:spcBef>
                <a:spcPts val="380"/>
              </a:spcBef>
              <a:spcAft>
                <a:spcPts val="0"/>
              </a:spcAft>
              <a:buSzPts val="1900"/>
              <a:buChar char="▪"/>
              <a:defRPr sz="1900"/>
            </a:lvl6pPr>
            <a:lvl7pPr indent="-349250" lvl="6" marL="3200400" algn="l">
              <a:spcBef>
                <a:spcPts val="380"/>
              </a:spcBef>
              <a:spcAft>
                <a:spcPts val="0"/>
              </a:spcAft>
              <a:buSzPts val="1900"/>
              <a:buChar char="▪"/>
              <a:defRPr sz="1900"/>
            </a:lvl7pPr>
            <a:lvl8pPr indent="-349250" lvl="7" marL="3657600" algn="l">
              <a:spcBef>
                <a:spcPts val="380"/>
              </a:spcBef>
              <a:spcAft>
                <a:spcPts val="0"/>
              </a:spcAft>
              <a:buSzPts val="1900"/>
              <a:buChar char="▪"/>
              <a:defRPr sz="1900"/>
            </a:lvl8pPr>
            <a:lvl9pPr indent="-349250" lvl="8" marL="4114800" algn="l">
              <a:spcBef>
                <a:spcPts val="380"/>
              </a:spcBef>
              <a:spcAft>
                <a:spcPts val="0"/>
              </a:spcAft>
              <a:buSzPts val="1900"/>
              <a:buChar char="▪"/>
              <a:defRPr sz="1900"/>
            </a:lvl9pPr>
          </a:lstStyle>
          <a:p/>
        </p:txBody>
      </p:sp>
      <p:sp>
        <p:nvSpPr>
          <p:cNvPr id="32" name="Google Shape;32;p4"/>
          <p:cNvSpPr txBox="1"/>
          <p:nvPr>
            <p:ph idx="10" type="dt"/>
          </p:nvPr>
        </p:nvSpPr>
        <p:spPr>
          <a:xfrm>
            <a:off x="457200" y="6245225"/>
            <a:ext cx="2133600" cy="476251"/>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3124200" y="6245225"/>
            <a:ext cx="2895600" cy="476251"/>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6553200" y="6245225"/>
            <a:ext cx="2133600" cy="476251"/>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5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5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5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5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5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5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5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5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5"/>
          <p:cNvSpPr txBox="1"/>
          <p:nvPr>
            <p:ph type="title"/>
          </p:nvPr>
        </p:nvSpPr>
        <p:spPr>
          <a:xfrm>
            <a:off x="722313" y="4406901"/>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7" name="Google Shape;37;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2000"/>
              <a:buNone/>
              <a:defRPr sz="2000"/>
            </a:lvl1pPr>
            <a:lvl2pPr indent="-228600" lvl="1" marL="914400" algn="l">
              <a:spcBef>
                <a:spcPts val="380"/>
              </a:spcBef>
              <a:spcAft>
                <a:spcPts val="0"/>
              </a:spcAft>
              <a:buSzPts val="1900"/>
              <a:buNone/>
              <a:defRPr sz="1900"/>
            </a:lvl2pPr>
            <a:lvl3pPr indent="-228600" lvl="2" marL="1371600" algn="l">
              <a:spcBef>
                <a:spcPts val="320"/>
              </a:spcBef>
              <a:spcAft>
                <a:spcPts val="0"/>
              </a:spcAft>
              <a:buSzPts val="1600"/>
              <a:buNone/>
              <a:defRPr sz="1600"/>
            </a:lvl3pPr>
            <a:lvl4pPr indent="-228600" lvl="3" marL="1828800" algn="l">
              <a:spcBef>
                <a:spcPts val="300"/>
              </a:spcBef>
              <a:spcAft>
                <a:spcPts val="0"/>
              </a:spcAft>
              <a:buSzPts val="1500"/>
              <a:buNone/>
              <a:defRPr sz="1500"/>
            </a:lvl4pPr>
            <a:lvl5pPr indent="-228600" lvl="4" marL="2286000" algn="l">
              <a:spcBef>
                <a:spcPts val="300"/>
              </a:spcBef>
              <a:spcAft>
                <a:spcPts val="0"/>
              </a:spcAft>
              <a:buSzPts val="1500"/>
              <a:buNone/>
              <a:defRPr sz="1500"/>
            </a:lvl5pPr>
            <a:lvl6pPr indent="-228600" lvl="5" marL="2743200" algn="l">
              <a:spcBef>
                <a:spcPts val="300"/>
              </a:spcBef>
              <a:spcAft>
                <a:spcPts val="0"/>
              </a:spcAft>
              <a:buSzPts val="1500"/>
              <a:buNone/>
              <a:defRPr sz="1500"/>
            </a:lvl6pPr>
            <a:lvl7pPr indent="-228600" lvl="6" marL="3200400" algn="l">
              <a:spcBef>
                <a:spcPts val="300"/>
              </a:spcBef>
              <a:spcAft>
                <a:spcPts val="0"/>
              </a:spcAft>
              <a:buSzPts val="1500"/>
              <a:buNone/>
              <a:defRPr sz="1500"/>
            </a:lvl7pPr>
            <a:lvl8pPr indent="-228600" lvl="7" marL="3657600" algn="l">
              <a:spcBef>
                <a:spcPts val="300"/>
              </a:spcBef>
              <a:spcAft>
                <a:spcPts val="0"/>
              </a:spcAft>
              <a:buSzPts val="1500"/>
              <a:buNone/>
              <a:defRPr sz="1500"/>
            </a:lvl8pPr>
            <a:lvl9pPr indent="-228600" lvl="8" marL="4114800" algn="l">
              <a:spcBef>
                <a:spcPts val="300"/>
              </a:spcBef>
              <a:spcAft>
                <a:spcPts val="0"/>
              </a:spcAft>
              <a:buSzPts val="1500"/>
              <a:buNone/>
              <a:defRPr sz="1500"/>
            </a:lvl9pPr>
          </a:lstStyle>
          <a:p/>
        </p:txBody>
      </p:sp>
      <p:sp>
        <p:nvSpPr>
          <p:cNvPr id="38" name="Google Shape;38;p5"/>
          <p:cNvSpPr txBox="1"/>
          <p:nvPr>
            <p:ph idx="10" type="dt"/>
          </p:nvPr>
        </p:nvSpPr>
        <p:spPr>
          <a:xfrm>
            <a:off x="457200" y="6245225"/>
            <a:ext cx="2133600" cy="476251"/>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1" type="ftr"/>
          </p:nvPr>
        </p:nvSpPr>
        <p:spPr>
          <a:xfrm>
            <a:off x="3124200" y="6245225"/>
            <a:ext cx="2895600" cy="476251"/>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2" type="sldNum"/>
          </p:nvPr>
        </p:nvSpPr>
        <p:spPr>
          <a:xfrm>
            <a:off x="6553200" y="6245225"/>
            <a:ext cx="2133600" cy="476251"/>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500">
                <a:solidFill>
                  <a:schemeClr val="dk1"/>
                </a:solidFill>
                <a:latin typeface="Arial"/>
                <a:ea typeface="Arial"/>
                <a:cs typeface="Arial"/>
                <a:sym typeface="Arial"/>
              </a:defRPr>
            </a:lvl1pPr>
            <a:lvl2pPr indent="0" lvl="1" marL="0" marR="0" algn="r">
              <a:spcBef>
                <a:spcPts val="0"/>
              </a:spcBef>
              <a:spcAft>
                <a:spcPts val="0"/>
              </a:spcAft>
              <a:buNone/>
              <a:defRPr sz="1500">
                <a:solidFill>
                  <a:schemeClr val="dk1"/>
                </a:solidFill>
                <a:latin typeface="Arial"/>
                <a:ea typeface="Arial"/>
                <a:cs typeface="Arial"/>
                <a:sym typeface="Arial"/>
              </a:defRPr>
            </a:lvl2pPr>
            <a:lvl3pPr indent="0" lvl="2" marL="0" marR="0" algn="r">
              <a:spcBef>
                <a:spcPts val="0"/>
              </a:spcBef>
              <a:spcAft>
                <a:spcPts val="0"/>
              </a:spcAft>
              <a:buNone/>
              <a:defRPr sz="1500">
                <a:solidFill>
                  <a:schemeClr val="dk1"/>
                </a:solidFill>
                <a:latin typeface="Arial"/>
                <a:ea typeface="Arial"/>
                <a:cs typeface="Arial"/>
                <a:sym typeface="Arial"/>
              </a:defRPr>
            </a:lvl3pPr>
            <a:lvl4pPr indent="0" lvl="3" marL="0" marR="0" algn="r">
              <a:spcBef>
                <a:spcPts val="0"/>
              </a:spcBef>
              <a:spcAft>
                <a:spcPts val="0"/>
              </a:spcAft>
              <a:buNone/>
              <a:defRPr sz="1500">
                <a:solidFill>
                  <a:schemeClr val="dk1"/>
                </a:solidFill>
                <a:latin typeface="Arial"/>
                <a:ea typeface="Arial"/>
                <a:cs typeface="Arial"/>
                <a:sym typeface="Arial"/>
              </a:defRPr>
            </a:lvl4pPr>
            <a:lvl5pPr indent="0" lvl="4" marL="0" marR="0" algn="r">
              <a:spcBef>
                <a:spcPts val="0"/>
              </a:spcBef>
              <a:spcAft>
                <a:spcPts val="0"/>
              </a:spcAft>
              <a:buNone/>
              <a:defRPr sz="1500">
                <a:solidFill>
                  <a:schemeClr val="dk1"/>
                </a:solidFill>
                <a:latin typeface="Arial"/>
                <a:ea typeface="Arial"/>
                <a:cs typeface="Arial"/>
                <a:sym typeface="Arial"/>
              </a:defRPr>
            </a:lvl5pPr>
            <a:lvl6pPr indent="0" lvl="5" marL="0" marR="0" algn="r">
              <a:spcBef>
                <a:spcPts val="0"/>
              </a:spcBef>
              <a:spcAft>
                <a:spcPts val="0"/>
              </a:spcAft>
              <a:buNone/>
              <a:defRPr sz="1500">
                <a:solidFill>
                  <a:schemeClr val="dk1"/>
                </a:solidFill>
                <a:latin typeface="Arial"/>
                <a:ea typeface="Arial"/>
                <a:cs typeface="Arial"/>
                <a:sym typeface="Arial"/>
              </a:defRPr>
            </a:lvl6pPr>
            <a:lvl7pPr indent="0" lvl="6" marL="0" marR="0" algn="r">
              <a:spcBef>
                <a:spcPts val="0"/>
              </a:spcBef>
              <a:spcAft>
                <a:spcPts val="0"/>
              </a:spcAft>
              <a:buNone/>
              <a:defRPr sz="1500">
                <a:solidFill>
                  <a:schemeClr val="dk1"/>
                </a:solidFill>
                <a:latin typeface="Arial"/>
                <a:ea typeface="Arial"/>
                <a:cs typeface="Arial"/>
                <a:sym typeface="Arial"/>
              </a:defRPr>
            </a:lvl7pPr>
            <a:lvl8pPr indent="0" lvl="7" marL="0" marR="0" algn="r">
              <a:spcBef>
                <a:spcPts val="0"/>
              </a:spcBef>
              <a:spcAft>
                <a:spcPts val="0"/>
              </a:spcAft>
              <a:buNone/>
              <a:defRPr sz="1500">
                <a:solidFill>
                  <a:schemeClr val="dk1"/>
                </a:solidFill>
                <a:latin typeface="Arial"/>
                <a:ea typeface="Arial"/>
                <a:cs typeface="Arial"/>
                <a:sym typeface="Arial"/>
              </a:defRPr>
            </a:lvl8pPr>
            <a:lvl9pPr indent="0" lvl="8" marL="0" marR="0" algn="r">
              <a:spcBef>
                <a:spcPts val="0"/>
              </a:spcBef>
              <a:spcAft>
                <a:spcPts val="0"/>
              </a:spcAft>
              <a:buNone/>
              <a:defRPr sz="15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6"/>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3" name="Google Shape;43;p6"/>
          <p:cNvSpPr txBox="1"/>
          <p:nvPr>
            <p:ph idx="1" type="body"/>
          </p:nvPr>
        </p:nvSpPr>
        <p:spPr>
          <a:xfrm>
            <a:off x="457202" y="1535113"/>
            <a:ext cx="4040188" cy="639763"/>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80"/>
              </a:spcBef>
              <a:spcAft>
                <a:spcPts val="0"/>
              </a:spcAft>
              <a:buSzPts val="1900"/>
              <a:buNone/>
              <a:defRPr b="1" sz="19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44" name="Google Shape;44;p6"/>
          <p:cNvSpPr txBox="1"/>
          <p:nvPr>
            <p:ph idx="2" type="body"/>
          </p:nvPr>
        </p:nvSpPr>
        <p:spPr>
          <a:xfrm>
            <a:off x="457202"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9250" lvl="2" marL="1371600" algn="l">
              <a:spcBef>
                <a:spcPts val="380"/>
              </a:spcBef>
              <a:spcAft>
                <a:spcPts val="0"/>
              </a:spcAft>
              <a:buSzPts val="1900"/>
              <a:buChar char="▪"/>
              <a:defRPr sz="19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45" name="Google Shape;45;p6"/>
          <p:cNvSpPr txBox="1"/>
          <p:nvPr>
            <p:ph idx="3" type="body"/>
          </p:nvPr>
        </p:nvSpPr>
        <p:spPr>
          <a:xfrm>
            <a:off x="4645027" y="1535113"/>
            <a:ext cx="4041775" cy="639763"/>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80"/>
              </a:spcBef>
              <a:spcAft>
                <a:spcPts val="0"/>
              </a:spcAft>
              <a:buSzPts val="1900"/>
              <a:buNone/>
              <a:defRPr b="1" sz="19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46" name="Google Shape;46;p6"/>
          <p:cNvSpPr txBox="1"/>
          <p:nvPr>
            <p:ph idx="4" type="body"/>
          </p:nvPr>
        </p:nvSpPr>
        <p:spPr>
          <a:xfrm>
            <a:off x="4645027"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9250" lvl="2" marL="1371600" algn="l">
              <a:spcBef>
                <a:spcPts val="380"/>
              </a:spcBef>
              <a:spcAft>
                <a:spcPts val="0"/>
              </a:spcAft>
              <a:buSzPts val="1900"/>
              <a:buChar char="▪"/>
              <a:defRPr sz="19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47" name="Google Shape;47;p6"/>
          <p:cNvSpPr txBox="1"/>
          <p:nvPr>
            <p:ph idx="10" type="dt"/>
          </p:nvPr>
        </p:nvSpPr>
        <p:spPr>
          <a:xfrm>
            <a:off x="457200" y="6245225"/>
            <a:ext cx="2133600" cy="476251"/>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1" type="ftr"/>
          </p:nvPr>
        </p:nvSpPr>
        <p:spPr>
          <a:xfrm>
            <a:off x="3124200" y="6245225"/>
            <a:ext cx="2895600" cy="476251"/>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2" type="sldNum"/>
          </p:nvPr>
        </p:nvSpPr>
        <p:spPr>
          <a:xfrm>
            <a:off x="6553200" y="6245225"/>
            <a:ext cx="2133600" cy="476251"/>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500">
                <a:solidFill>
                  <a:schemeClr val="dk1"/>
                </a:solidFill>
                <a:latin typeface="Arial"/>
                <a:ea typeface="Arial"/>
                <a:cs typeface="Arial"/>
                <a:sym typeface="Arial"/>
              </a:defRPr>
            </a:lvl1pPr>
            <a:lvl2pPr indent="0" lvl="1" marL="0" marR="0" algn="r">
              <a:spcBef>
                <a:spcPts val="0"/>
              </a:spcBef>
              <a:spcAft>
                <a:spcPts val="0"/>
              </a:spcAft>
              <a:buNone/>
              <a:defRPr sz="1500">
                <a:solidFill>
                  <a:schemeClr val="dk1"/>
                </a:solidFill>
                <a:latin typeface="Arial"/>
                <a:ea typeface="Arial"/>
                <a:cs typeface="Arial"/>
                <a:sym typeface="Arial"/>
              </a:defRPr>
            </a:lvl2pPr>
            <a:lvl3pPr indent="0" lvl="2" marL="0" marR="0" algn="r">
              <a:spcBef>
                <a:spcPts val="0"/>
              </a:spcBef>
              <a:spcAft>
                <a:spcPts val="0"/>
              </a:spcAft>
              <a:buNone/>
              <a:defRPr sz="1500">
                <a:solidFill>
                  <a:schemeClr val="dk1"/>
                </a:solidFill>
                <a:latin typeface="Arial"/>
                <a:ea typeface="Arial"/>
                <a:cs typeface="Arial"/>
                <a:sym typeface="Arial"/>
              </a:defRPr>
            </a:lvl3pPr>
            <a:lvl4pPr indent="0" lvl="3" marL="0" marR="0" algn="r">
              <a:spcBef>
                <a:spcPts val="0"/>
              </a:spcBef>
              <a:spcAft>
                <a:spcPts val="0"/>
              </a:spcAft>
              <a:buNone/>
              <a:defRPr sz="1500">
                <a:solidFill>
                  <a:schemeClr val="dk1"/>
                </a:solidFill>
                <a:latin typeface="Arial"/>
                <a:ea typeface="Arial"/>
                <a:cs typeface="Arial"/>
                <a:sym typeface="Arial"/>
              </a:defRPr>
            </a:lvl4pPr>
            <a:lvl5pPr indent="0" lvl="4" marL="0" marR="0" algn="r">
              <a:spcBef>
                <a:spcPts val="0"/>
              </a:spcBef>
              <a:spcAft>
                <a:spcPts val="0"/>
              </a:spcAft>
              <a:buNone/>
              <a:defRPr sz="1500">
                <a:solidFill>
                  <a:schemeClr val="dk1"/>
                </a:solidFill>
                <a:latin typeface="Arial"/>
                <a:ea typeface="Arial"/>
                <a:cs typeface="Arial"/>
                <a:sym typeface="Arial"/>
              </a:defRPr>
            </a:lvl5pPr>
            <a:lvl6pPr indent="0" lvl="5" marL="0" marR="0" algn="r">
              <a:spcBef>
                <a:spcPts val="0"/>
              </a:spcBef>
              <a:spcAft>
                <a:spcPts val="0"/>
              </a:spcAft>
              <a:buNone/>
              <a:defRPr sz="1500">
                <a:solidFill>
                  <a:schemeClr val="dk1"/>
                </a:solidFill>
                <a:latin typeface="Arial"/>
                <a:ea typeface="Arial"/>
                <a:cs typeface="Arial"/>
                <a:sym typeface="Arial"/>
              </a:defRPr>
            </a:lvl6pPr>
            <a:lvl7pPr indent="0" lvl="6" marL="0" marR="0" algn="r">
              <a:spcBef>
                <a:spcPts val="0"/>
              </a:spcBef>
              <a:spcAft>
                <a:spcPts val="0"/>
              </a:spcAft>
              <a:buNone/>
              <a:defRPr sz="1500">
                <a:solidFill>
                  <a:schemeClr val="dk1"/>
                </a:solidFill>
                <a:latin typeface="Arial"/>
                <a:ea typeface="Arial"/>
                <a:cs typeface="Arial"/>
                <a:sym typeface="Arial"/>
              </a:defRPr>
            </a:lvl7pPr>
            <a:lvl8pPr indent="0" lvl="7" marL="0" marR="0" algn="r">
              <a:spcBef>
                <a:spcPts val="0"/>
              </a:spcBef>
              <a:spcAft>
                <a:spcPts val="0"/>
              </a:spcAft>
              <a:buNone/>
              <a:defRPr sz="1500">
                <a:solidFill>
                  <a:schemeClr val="dk1"/>
                </a:solidFill>
                <a:latin typeface="Arial"/>
                <a:ea typeface="Arial"/>
                <a:cs typeface="Arial"/>
                <a:sym typeface="Arial"/>
              </a:defRPr>
            </a:lvl8pPr>
            <a:lvl9pPr indent="0" lvl="8" marL="0" marR="0" algn="r">
              <a:spcBef>
                <a:spcPts val="0"/>
              </a:spcBef>
              <a:spcAft>
                <a:spcPts val="0"/>
              </a:spcAft>
              <a:buNone/>
              <a:defRPr sz="15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7"/>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2" name="Google Shape;52;p7"/>
          <p:cNvSpPr txBox="1"/>
          <p:nvPr>
            <p:ph idx="10" type="dt"/>
          </p:nvPr>
        </p:nvSpPr>
        <p:spPr>
          <a:xfrm>
            <a:off x="457200" y="6245225"/>
            <a:ext cx="2133600" cy="476251"/>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1" type="ftr"/>
          </p:nvPr>
        </p:nvSpPr>
        <p:spPr>
          <a:xfrm>
            <a:off x="3124200" y="6245225"/>
            <a:ext cx="2895600" cy="476251"/>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2" type="sldNum"/>
          </p:nvPr>
        </p:nvSpPr>
        <p:spPr>
          <a:xfrm>
            <a:off x="6553200" y="6245225"/>
            <a:ext cx="2133600" cy="476251"/>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500">
                <a:solidFill>
                  <a:schemeClr val="dk1"/>
                </a:solidFill>
                <a:latin typeface="Arial"/>
                <a:ea typeface="Arial"/>
                <a:cs typeface="Arial"/>
                <a:sym typeface="Arial"/>
              </a:defRPr>
            </a:lvl1pPr>
            <a:lvl2pPr indent="0" lvl="1" marL="0" marR="0" algn="r">
              <a:spcBef>
                <a:spcPts val="0"/>
              </a:spcBef>
              <a:spcAft>
                <a:spcPts val="0"/>
              </a:spcAft>
              <a:buNone/>
              <a:defRPr sz="1500">
                <a:solidFill>
                  <a:schemeClr val="dk1"/>
                </a:solidFill>
                <a:latin typeface="Arial"/>
                <a:ea typeface="Arial"/>
                <a:cs typeface="Arial"/>
                <a:sym typeface="Arial"/>
              </a:defRPr>
            </a:lvl2pPr>
            <a:lvl3pPr indent="0" lvl="2" marL="0" marR="0" algn="r">
              <a:spcBef>
                <a:spcPts val="0"/>
              </a:spcBef>
              <a:spcAft>
                <a:spcPts val="0"/>
              </a:spcAft>
              <a:buNone/>
              <a:defRPr sz="1500">
                <a:solidFill>
                  <a:schemeClr val="dk1"/>
                </a:solidFill>
                <a:latin typeface="Arial"/>
                <a:ea typeface="Arial"/>
                <a:cs typeface="Arial"/>
                <a:sym typeface="Arial"/>
              </a:defRPr>
            </a:lvl3pPr>
            <a:lvl4pPr indent="0" lvl="3" marL="0" marR="0" algn="r">
              <a:spcBef>
                <a:spcPts val="0"/>
              </a:spcBef>
              <a:spcAft>
                <a:spcPts val="0"/>
              </a:spcAft>
              <a:buNone/>
              <a:defRPr sz="1500">
                <a:solidFill>
                  <a:schemeClr val="dk1"/>
                </a:solidFill>
                <a:latin typeface="Arial"/>
                <a:ea typeface="Arial"/>
                <a:cs typeface="Arial"/>
                <a:sym typeface="Arial"/>
              </a:defRPr>
            </a:lvl4pPr>
            <a:lvl5pPr indent="0" lvl="4" marL="0" marR="0" algn="r">
              <a:spcBef>
                <a:spcPts val="0"/>
              </a:spcBef>
              <a:spcAft>
                <a:spcPts val="0"/>
              </a:spcAft>
              <a:buNone/>
              <a:defRPr sz="1500">
                <a:solidFill>
                  <a:schemeClr val="dk1"/>
                </a:solidFill>
                <a:latin typeface="Arial"/>
                <a:ea typeface="Arial"/>
                <a:cs typeface="Arial"/>
                <a:sym typeface="Arial"/>
              </a:defRPr>
            </a:lvl5pPr>
            <a:lvl6pPr indent="0" lvl="5" marL="0" marR="0" algn="r">
              <a:spcBef>
                <a:spcPts val="0"/>
              </a:spcBef>
              <a:spcAft>
                <a:spcPts val="0"/>
              </a:spcAft>
              <a:buNone/>
              <a:defRPr sz="1500">
                <a:solidFill>
                  <a:schemeClr val="dk1"/>
                </a:solidFill>
                <a:latin typeface="Arial"/>
                <a:ea typeface="Arial"/>
                <a:cs typeface="Arial"/>
                <a:sym typeface="Arial"/>
              </a:defRPr>
            </a:lvl6pPr>
            <a:lvl7pPr indent="0" lvl="6" marL="0" marR="0" algn="r">
              <a:spcBef>
                <a:spcPts val="0"/>
              </a:spcBef>
              <a:spcAft>
                <a:spcPts val="0"/>
              </a:spcAft>
              <a:buNone/>
              <a:defRPr sz="1500">
                <a:solidFill>
                  <a:schemeClr val="dk1"/>
                </a:solidFill>
                <a:latin typeface="Arial"/>
                <a:ea typeface="Arial"/>
                <a:cs typeface="Arial"/>
                <a:sym typeface="Arial"/>
              </a:defRPr>
            </a:lvl7pPr>
            <a:lvl8pPr indent="0" lvl="7" marL="0" marR="0" algn="r">
              <a:spcBef>
                <a:spcPts val="0"/>
              </a:spcBef>
              <a:spcAft>
                <a:spcPts val="0"/>
              </a:spcAft>
              <a:buNone/>
              <a:defRPr sz="1500">
                <a:solidFill>
                  <a:schemeClr val="dk1"/>
                </a:solidFill>
                <a:latin typeface="Arial"/>
                <a:ea typeface="Arial"/>
                <a:cs typeface="Arial"/>
                <a:sym typeface="Arial"/>
              </a:defRPr>
            </a:lvl8pPr>
            <a:lvl9pPr indent="0" lvl="8" marL="0" marR="0" algn="r">
              <a:spcBef>
                <a:spcPts val="0"/>
              </a:spcBef>
              <a:spcAft>
                <a:spcPts val="0"/>
              </a:spcAft>
              <a:buNone/>
              <a:defRPr sz="15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8"/>
          <p:cNvSpPr txBox="1"/>
          <p:nvPr>
            <p:ph idx="10" type="dt"/>
          </p:nvPr>
        </p:nvSpPr>
        <p:spPr>
          <a:xfrm>
            <a:off x="457200" y="6245225"/>
            <a:ext cx="2133600" cy="476251"/>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1" type="ftr"/>
          </p:nvPr>
        </p:nvSpPr>
        <p:spPr>
          <a:xfrm>
            <a:off x="3124200" y="6245225"/>
            <a:ext cx="2895600" cy="476251"/>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2" type="sldNum"/>
          </p:nvPr>
        </p:nvSpPr>
        <p:spPr>
          <a:xfrm>
            <a:off x="6553200" y="6245225"/>
            <a:ext cx="2133600" cy="476251"/>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500">
                <a:solidFill>
                  <a:schemeClr val="dk1"/>
                </a:solidFill>
                <a:latin typeface="Arial"/>
                <a:ea typeface="Arial"/>
                <a:cs typeface="Arial"/>
                <a:sym typeface="Arial"/>
              </a:defRPr>
            </a:lvl1pPr>
            <a:lvl2pPr indent="0" lvl="1" marL="0" marR="0" algn="r">
              <a:spcBef>
                <a:spcPts val="0"/>
              </a:spcBef>
              <a:spcAft>
                <a:spcPts val="0"/>
              </a:spcAft>
              <a:buNone/>
              <a:defRPr sz="1500">
                <a:solidFill>
                  <a:schemeClr val="dk1"/>
                </a:solidFill>
                <a:latin typeface="Arial"/>
                <a:ea typeface="Arial"/>
                <a:cs typeface="Arial"/>
                <a:sym typeface="Arial"/>
              </a:defRPr>
            </a:lvl2pPr>
            <a:lvl3pPr indent="0" lvl="2" marL="0" marR="0" algn="r">
              <a:spcBef>
                <a:spcPts val="0"/>
              </a:spcBef>
              <a:spcAft>
                <a:spcPts val="0"/>
              </a:spcAft>
              <a:buNone/>
              <a:defRPr sz="1500">
                <a:solidFill>
                  <a:schemeClr val="dk1"/>
                </a:solidFill>
                <a:latin typeface="Arial"/>
                <a:ea typeface="Arial"/>
                <a:cs typeface="Arial"/>
                <a:sym typeface="Arial"/>
              </a:defRPr>
            </a:lvl3pPr>
            <a:lvl4pPr indent="0" lvl="3" marL="0" marR="0" algn="r">
              <a:spcBef>
                <a:spcPts val="0"/>
              </a:spcBef>
              <a:spcAft>
                <a:spcPts val="0"/>
              </a:spcAft>
              <a:buNone/>
              <a:defRPr sz="1500">
                <a:solidFill>
                  <a:schemeClr val="dk1"/>
                </a:solidFill>
                <a:latin typeface="Arial"/>
                <a:ea typeface="Arial"/>
                <a:cs typeface="Arial"/>
                <a:sym typeface="Arial"/>
              </a:defRPr>
            </a:lvl4pPr>
            <a:lvl5pPr indent="0" lvl="4" marL="0" marR="0" algn="r">
              <a:spcBef>
                <a:spcPts val="0"/>
              </a:spcBef>
              <a:spcAft>
                <a:spcPts val="0"/>
              </a:spcAft>
              <a:buNone/>
              <a:defRPr sz="1500">
                <a:solidFill>
                  <a:schemeClr val="dk1"/>
                </a:solidFill>
                <a:latin typeface="Arial"/>
                <a:ea typeface="Arial"/>
                <a:cs typeface="Arial"/>
                <a:sym typeface="Arial"/>
              </a:defRPr>
            </a:lvl5pPr>
            <a:lvl6pPr indent="0" lvl="5" marL="0" marR="0" algn="r">
              <a:spcBef>
                <a:spcPts val="0"/>
              </a:spcBef>
              <a:spcAft>
                <a:spcPts val="0"/>
              </a:spcAft>
              <a:buNone/>
              <a:defRPr sz="1500">
                <a:solidFill>
                  <a:schemeClr val="dk1"/>
                </a:solidFill>
                <a:latin typeface="Arial"/>
                <a:ea typeface="Arial"/>
                <a:cs typeface="Arial"/>
                <a:sym typeface="Arial"/>
              </a:defRPr>
            </a:lvl6pPr>
            <a:lvl7pPr indent="0" lvl="6" marL="0" marR="0" algn="r">
              <a:spcBef>
                <a:spcPts val="0"/>
              </a:spcBef>
              <a:spcAft>
                <a:spcPts val="0"/>
              </a:spcAft>
              <a:buNone/>
              <a:defRPr sz="1500">
                <a:solidFill>
                  <a:schemeClr val="dk1"/>
                </a:solidFill>
                <a:latin typeface="Arial"/>
                <a:ea typeface="Arial"/>
                <a:cs typeface="Arial"/>
                <a:sym typeface="Arial"/>
              </a:defRPr>
            </a:lvl7pPr>
            <a:lvl8pPr indent="0" lvl="7" marL="0" marR="0" algn="r">
              <a:spcBef>
                <a:spcPts val="0"/>
              </a:spcBef>
              <a:spcAft>
                <a:spcPts val="0"/>
              </a:spcAft>
              <a:buNone/>
              <a:defRPr sz="1500">
                <a:solidFill>
                  <a:schemeClr val="dk1"/>
                </a:solidFill>
                <a:latin typeface="Arial"/>
                <a:ea typeface="Arial"/>
                <a:cs typeface="Arial"/>
                <a:sym typeface="Arial"/>
              </a:defRPr>
            </a:lvl8pPr>
            <a:lvl9pPr indent="0" lvl="8" marL="0" marR="0" algn="r">
              <a:spcBef>
                <a:spcPts val="0"/>
              </a:spcBef>
              <a:spcAft>
                <a:spcPts val="0"/>
              </a:spcAft>
              <a:buNone/>
              <a:defRPr sz="15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9"/>
          <p:cNvSpPr txBox="1"/>
          <p:nvPr>
            <p:ph type="title"/>
          </p:nvPr>
        </p:nvSpPr>
        <p:spPr>
          <a:xfrm>
            <a:off x="457202" y="273049"/>
            <a:ext cx="3008313" cy="116205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1" name="Google Shape;61;p9"/>
          <p:cNvSpPr txBox="1"/>
          <p:nvPr>
            <p:ph idx="1" type="body"/>
          </p:nvPr>
        </p:nvSpPr>
        <p:spPr>
          <a:xfrm>
            <a:off x="3575051" y="273053"/>
            <a:ext cx="5111751"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SzPts val="3200"/>
              <a:buChar char="▪"/>
              <a:defRPr sz="3200"/>
            </a:lvl1pPr>
            <a:lvl2pPr indent="-406400" lvl="1" marL="914400" algn="l">
              <a:spcBef>
                <a:spcPts val="560"/>
              </a:spcBef>
              <a:spcAft>
                <a:spcPts val="0"/>
              </a:spcAft>
              <a:buSzPts val="2800"/>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SzPts val="2000"/>
              <a:buChar char="▪"/>
              <a:defRPr sz="2000"/>
            </a:lvl4pPr>
            <a:lvl5pPr indent="-355600" lvl="4" marL="2286000" algn="l">
              <a:spcBef>
                <a:spcPts val="400"/>
              </a:spcBef>
              <a:spcAft>
                <a:spcPts val="0"/>
              </a:spcAft>
              <a:buSzPts val="2000"/>
              <a:buChar char="▪"/>
              <a:defRPr sz="2000"/>
            </a:lvl5pPr>
            <a:lvl6pPr indent="-355600" lvl="5" marL="2743200" algn="l">
              <a:spcBef>
                <a:spcPts val="400"/>
              </a:spcBef>
              <a:spcAft>
                <a:spcPts val="0"/>
              </a:spcAft>
              <a:buSzPts val="2000"/>
              <a:buChar char="▪"/>
              <a:defRPr sz="2000"/>
            </a:lvl6pPr>
            <a:lvl7pPr indent="-355600" lvl="6" marL="3200400" algn="l">
              <a:spcBef>
                <a:spcPts val="400"/>
              </a:spcBef>
              <a:spcAft>
                <a:spcPts val="0"/>
              </a:spcAft>
              <a:buSzPts val="2000"/>
              <a:buChar char="▪"/>
              <a:defRPr sz="2000"/>
            </a:lvl7pPr>
            <a:lvl8pPr indent="-355600" lvl="7" marL="3657600" algn="l">
              <a:spcBef>
                <a:spcPts val="400"/>
              </a:spcBef>
              <a:spcAft>
                <a:spcPts val="0"/>
              </a:spcAft>
              <a:buSzPts val="2000"/>
              <a:buChar char="▪"/>
              <a:defRPr sz="2000"/>
            </a:lvl8pPr>
            <a:lvl9pPr indent="-355600" lvl="8" marL="4114800" algn="l">
              <a:spcBef>
                <a:spcPts val="400"/>
              </a:spcBef>
              <a:spcAft>
                <a:spcPts val="0"/>
              </a:spcAft>
              <a:buSzPts val="2000"/>
              <a:buChar char="▪"/>
              <a:defRPr sz="2000"/>
            </a:lvl9pPr>
          </a:lstStyle>
          <a:p/>
        </p:txBody>
      </p:sp>
      <p:sp>
        <p:nvSpPr>
          <p:cNvPr id="62" name="Google Shape;62;p9"/>
          <p:cNvSpPr txBox="1"/>
          <p:nvPr>
            <p:ph idx="2" type="body"/>
          </p:nvPr>
        </p:nvSpPr>
        <p:spPr>
          <a:xfrm>
            <a:off x="457202" y="1435103"/>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300"/>
              </a:spcBef>
              <a:spcAft>
                <a:spcPts val="0"/>
              </a:spcAft>
              <a:buSzPts val="1500"/>
              <a:buNone/>
              <a:defRPr sz="1500"/>
            </a:lvl1pPr>
            <a:lvl2pPr indent="-228600" lvl="1" marL="914400" algn="l">
              <a:spcBef>
                <a:spcPts val="240"/>
              </a:spcBef>
              <a:spcAft>
                <a:spcPts val="0"/>
              </a:spcAft>
              <a:buSzPts val="1200"/>
              <a:buNone/>
              <a:defRPr sz="1200"/>
            </a:lvl2pPr>
            <a:lvl3pPr indent="-228600" lvl="2" marL="1371600" algn="l">
              <a:spcBef>
                <a:spcPts val="220"/>
              </a:spcBef>
              <a:spcAft>
                <a:spcPts val="0"/>
              </a:spcAft>
              <a:buSzPts val="1100"/>
              <a:buNone/>
              <a:defRPr sz="11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63" name="Google Shape;63;p9"/>
          <p:cNvSpPr txBox="1"/>
          <p:nvPr>
            <p:ph idx="10" type="dt"/>
          </p:nvPr>
        </p:nvSpPr>
        <p:spPr>
          <a:xfrm>
            <a:off x="457200" y="6245225"/>
            <a:ext cx="2133600" cy="476251"/>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1" type="ftr"/>
          </p:nvPr>
        </p:nvSpPr>
        <p:spPr>
          <a:xfrm>
            <a:off x="3124200" y="6245225"/>
            <a:ext cx="2895600" cy="476251"/>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txBox="1"/>
          <p:nvPr>
            <p:ph idx="12" type="sldNum"/>
          </p:nvPr>
        </p:nvSpPr>
        <p:spPr>
          <a:xfrm>
            <a:off x="6553200" y="6245225"/>
            <a:ext cx="2133600" cy="476251"/>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500">
                <a:solidFill>
                  <a:schemeClr val="dk1"/>
                </a:solidFill>
                <a:latin typeface="Arial"/>
                <a:ea typeface="Arial"/>
                <a:cs typeface="Arial"/>
                <a:sym typeface="Arial"/>
              </a:defRPr>
            </a:lvl1pPr>
            <a:lvl2pPr indent="0" lvl="1" marL="0" marR="0" algn="r">
              <a:spcBef>
                <a:spcPts val="0"/>
              </a:spcBef>
              <a:spcAft>
                <a:spcPts val="0"/>
              </a:spcAft>
              <a:buNone/>
              <a:defRPr sz="1500">
                <a:solidFill>
                  <a:schemeClr val="dk1"/>
                </a:solidFill>
                <a:latin typeface="Arial"/>
                <a:ea typeface="Arial"/>
                <a:cs typeface="Arial"/>
                <a:sym typeface="Arial"/>
              </a:defRPr>
            </a:lvl2pPr>
            <a:lvl3pPr indent="0" lvl="2" marL="0" marR="0" algn="r">
              <a:spcBef>
                <a:spcPts val="0"/>
              </a:spcBef>
              <a:spcAft>
                <a:spcPts val="0"/>
              </a:spcAft>
              <a:buNone/>
              <a:defRPr sz="1500">
                <a:solidFill>
                  <a:schemeClr val="dk1"/>
                </a:solidFill>
                <a:latin typeface="Arial"/>
                <a:ea typeface="Arial"/>
                <a:cs typeface="Arial"/>
                <a:sym typeface="Arial"/>
              </a:defRPr>
            </a:lvl3pPr>
            <a:lvl4pPr indent="0" lvl="3" marL="0" marR="0" algn="r">
              <a:spcBef>
                <a:spcPts val="0"/>
              </a:spcBef>
              <a:spcAft>
                <a:spcPts val="0"/>
              </a:spcAft>
              <a:buNone/>
              <a:defRPr sz="1500">
                <a:solidFill>
                  <a:schemeClr val="dk1"/>
                </a:solidFill>
                <a:latin typeface="Arial"/>
                <a:ea typeface="Arial"/>
                <a:cs typeface="Arial"/>
                <a:sym typeface="Arial"/>
              </a:defRPr>
            </a:lvl4pPr>
            <a:lvl5pPr indent="0" lvl="4" marL="0" marR="0" algn="r">
              <a:spcBef>
                <a:spcPts val="0"/>
              </a:spcBef>
              <a:spcAft>
                <a:spcPts val="0"/>
              </a:spcAft>
              <a:buNone/>
              <a:defRPr sz="1500">
                <a:solidFill>
                  <a:schemeClr val="dk1"/>
                </a:solidFill>
                <a:latin typeface="Arial"/>
                <a:ea typeface="Arial"/>
                <a:cs typeface="Arial"/>
                <a:sym typeface="Arial"/>
              </a:defRPr>
            </a:lvl5pPr>
            <a:lvl6pPr indent="0" lvl="5" marL="0" marR="0" algn="r">
              <a:spcBef>
                <a:spcPts val="0"/>
              </a:spcBef>
              <a:spcAft>
                <a:spcPts val="0"/>
              </a:spcAft>
              <a:buNone/>
              <a:defRPr sz="1500">
                <a:solidFill>
                  <a:schemeClr val="dk1"/>
                </a:solidFill>
                <a:latin typeface="Arial"/>
                <a:ea typeface="Arial"/>
                <a:cs typeface="Arial"/>
                <a:sym typeface="Arial"/>
              </a:defRPr>
            </a:lvl6pPr>
            <a:lvl7pPr indent="0" lvl="6" marL="0" marR="0" algn="r">
              <a:spcBef>
                <a:spcPts val="0"/>
              </a:spcBef>
              <a:spcAft>
                <a:spcPts val="0"/>
              </a:spcAft>
              <a:buNone/>
              <a:defRPr sz="1500">
                <a:solidFill>
                  <a:schemeClr val="dk1"/>
                </a:solidFill>
                <a:latin typeface="Arial"/>
                <a:ea typeface="Arial"/>
                <a:cs typeface="Arial"/>
                <a:sym typeface="Arial"/>
              </a:defRPr>
            </a:lvl7pPr>
            <a:lvl8pPr indent="0" lvl="7" marL="0" marR="0" algn="r">
              <a:spcBef>
                <a:spcPts val="0"/>
              </a:spcBef>
              <a:spcAft>
                <a:spcPts val="0"/>
              </a:spcAft>
              <a:buNone/>
              <a:defRPr sz="1500">
                <a:solidFill>
                  <a:schemeClr val="dk1"/>
                </a:solidFill>
                <a:latin typeface="Arial"/>
                <a:ea typeface="Arial"/>
                <a:cs typeface="Arial"/>
                <a:sym typeface="Arial"/>
              </a:defRPr>
            </a:lvl8pPr>
            <a:lvl9pPr indent="0" lvl="8" marL="0" marR="0" algn="r">
              <a:spcBef>
                <a:spcPts val="0"/>
              </a:spcBef>
              <a:spcAft>
                <a:spcPts val="0"/>
              </a:spcAft>
              <a:buNone/>
              <a:defRPr sz="15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10"/>
          <p:cNvSpPr txBox="1"/>
          <p:nvPr>
            <p:ph type="title"/>
          </p:nvPr>
        </p:nvSpPr>
        <p:spPr>
          <a:xfrm>
            <a:off x="1792288" y="4800601"/>
            <a:ext cx="5486400" cy="566739"/>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8" name="Google Shape;68;p10"/>
          <p:cNvSpPr/>
          <p:nvPr>
            <p:ph idx="2" type="pic"/>
          </p:nvPr>
        </p:nvSpPr>
        <p:spPr>
          <a:xfrm>
            <a:off x="1792288" y="612775"/>
            <a:ext cx="5486400" cy="4114800"/>
          </a:xfrm>
          <a:prstGeom prst="rect">
            <a:avLst/>
          </a:prstGeom>
          <a:noFill/>
          <a:ln>
            <a:noFill/>
          </a:ln>
        </p:spPr>
      </p:sp>
      <p:sp>
        <p:nvSpPr>
          <p:cNvPr id="69" name="Google Shape;69;p10"/>
          <p:cNvSpPr txBox="1"/>
          <p:nvPr>
            <p:ph idx="1" type="body"/>
          </p:nvPr>
        </p:nvSpPr>
        <p:spPr>
          <a:xfrm>
            <a:off x="1792288" y="5367339"/>
            <a:ext cx="5486400" cy="804863"/>
          </a:xfrm>
          <a:prstGeom prst="rect">
            <a:avLst/>
          </a:prstGeom>
          <a:noFill/>
          <a:ln>
            <a:noFill/>
          </a:ln>
        </p:spPr>
        <p:txBody>
          <a:bodyPr anchorCtr="0" anchor="t" bIns="45700" lIns="91425" spcFirstLastPara="1" rIns="91425" wrap="square" tIns="45700">
            <a:noAutofit/>
          </a:bodyPr>
          <a:lstStyle>
            <a:lvl1pPr indent="-228600" lvl="0" marL="457200" algn="l">
              <a:spcBef>
                <a:spcPts val="300"/>
              </a:spcBef>
              <a:spcAft>
                <a:spcPts val="0"/>
              </a:spcAft>
              <a:buSzPts val="1500"/>
              <a:buNone/>
              <a:defRPr sz="1500"/>
            </a:lvl1pPr>
            <a:lvl2pPr indent="-228600" lvl="1" marL="914400" algn="l">
              <a:spcBef>
                <a:spcPts val="240"/>
              </a:spcBef>
              <a:spcAft>
                <a:spcPts val="0"/>
              </a:spcAft>
              <a:buSzPts val="1200"/>
              <a:buNone/>
              <a:defRPr sz="1200"/>
            </a:lvl2pPr>
            <a:lvl3pPr indent="-228600" lvl="2" marL="1371600" algn="l">
              <a:spcBef>
                <a:spcPts val="220"/>
              </a:spcBef>
              <a:spcAft>
                <a:spcPts val="0"/>
              </a:spcAft>
              <a:buSzPts val="1100"/>
              <a:buNone/>
              <a:defRPr sz="11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70" name="Google Shape;70;p10"/>
          <p:cNvSpPr txBox="1"/>
          <p:nvPr>
            <p:ph idx="10" type="dt"/>
          </p:nvPr>
        </p:nvSpPr>
        <p:spPr>
          <a:xfrm>
            <a:off x="457200" y="6245225"/>
            <a:ext cx="2133600" cy="476251"/>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1" type="ftr"/>
          </p:nvPr>
        </p:nvSpPr>
        <p:spPr>
          <a:xfrm>
            <a:off x="3124200" y="6245225"/>
            <a:ext cx="2895600" cy="476251"/>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
          <p:cNvSpPr txBox="1"/>
          <p:nvPr>
            <p:ph idx="12" type="sldNum"/>
          </p:nvPr>
        </p:nvSpPr>
        <p:spPr>
          <a:xfrm>
            <a:off x="6553200" y="6245225"/>
            <a:ext cx="2133600" cy="476251"/>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500">
                <a:solidFill>
                  <a:schemeClr val="dk1"/>
                </a:solidFill>
                <a:latin typeface="Arial"/>
                <a:ea typeface="Arial"/>
                <a:cs typeface="Arial"/>
                <a:sym typeface="Arial"/>
              </a:defRPr>
            </a:lvl1pPr>
            <a:lvl2pPr indent="0" lvl="1" marL="0" marR="0" algn="r">
              <a:spcBef>
                <a:spcPts val="0"/>
              </a:spcBef>
              <a:spcAft>
                <a:spcPts val="0"/>
              </a:spcAft>
              <a:buNone/>
              <a:defRPr sz="1500">
                <a:solidFill>
                  <a:schemeClr val="dk1"/>
                </a:solidFill>
                <a:latin typeface="Arial"/>
                <a:ea typeface="Arial"/>
                <a:cs typeface="Arial"/>
                <a:sym typeface="Arial"/>
              </a:defRPr>
            </a:lvl2pPr>
            <a:lvl3pPr indent="0" lvl="2" marL="0" marR="0" algn="r">
              <a:spcBef>
                <a:spcPts val="0"/>
              </a:spcBef>
              <a:spcAft>
                <a:spcPts val="0"/>
              </a:spcAft>
              <a:buNone/>
              <a:defRPr sz="1500">
                <a:solidFill>
                  <a:schemeClr val="dk1"/>
                </a:solidFill>
                <a:latin typeface="Arial"/>
                <a:ea typeface="Arial"/>
                <a:cs typeface="Arial"/>
                <a:sym typeface="Arial"/>
              </a:defRPr>
            </a:lvl3pPr>
            <a:lvl4pPr indent="0" lvl="3" marL="0" marR="0" algn="r">
              <a:spcBef>
                <a:spcPts val="0"/>
              </a:spcBef>
              <a:spcAft>
                <a:spcPts val="0"/>
              </a:spcAft>
              <a:buNone/>
              <a:defRPr sz="1500">
                <a:solidFill>
                  <a:schemeClr val="dk1"/>
                </a:solidFill>
                <a:latin typeface="Arial"/>
                <a:ea typeface="Arial"/>
                <a:cs typeface="Arial"/>
                <a:sym typeface="Arial"/>
              </a:defRPr>
            </a:lvl4pPr>
            <a:lvl5pPr indent="0" lvl="4" marL="0" marR="0" algn="r">
              <a:spcBef>
                <a:spcPts val="0"/>
              </a:spcBef>
              <a:spcAft>
                <a:spcPts val="0"/>
              </a:spcAft>
              <a:buNone/>
              <a:defRPr sz="1500">
                <a:solidFill>
                  <a:schemeClr val="dk1"/>
                </a:solidFill>
                <a:latin typeface="Arial"/>
                <a:ea typeface="Arial"/>
                <a:cs typeface="Arial"/>
                <a:sym typeface="Arial"/>
              </a:defRPr>
            </a:lvl5pPr>
            <a:lvl6pPr indent="0" lvl="5" marL="0" marR="0" algn="r">
              <a:spcBef>
                <a:spcPts val="0"/>
              </a:spcBef>
              <a:spcAft>
                <a:spcPts val="0"/>
              </a:spcAft>
              <a:buNone/>
              <a:defRPr sz="1500">
                <a:solidFill>
                  <a:schemeClr val="dk1"/>
                </a:solidFill>
                <a:latin typeface="Arial"/>
                <a:ea typeface="Arial"/>
                <a:cs typeface="Arial"/>
                <a:sym typeface="Arial"/>
              </a:defRPr>
            </a:lvl6pPr>
            <a:lvl7pPr indent="0" lvl="6" marL="0" marR="0" algn="r">
              <a:spcBef>
                <a:spcPts val="0"/>
              </a:spcBef>
              <a:spcAft>
                <a:spcPts val="0"/>
              </a:spcAft>
              <a:buNone/>
              <a:defRPr sz="1500">
                <a:solidFill>
                  <a:schemeClr val="dk1"/>
                </a:solidFill>
                <a:latin typeface="Arial"/>
                <a:ea typeface="Arial"/>
                <a:cs typeface="Arial"/>
                <a:sym typeface="Arial"/>
              </a:defRPr>
            </a:lvl7pPr>
            <a:lvl8pPr indent="0" lvl="7" marL="0" marR="0" algn="r">
              <a:spcBef>
                <a:spcPts val="0"/>
              </a:spcBef>
              <a:spcAft>
                <a:spcPts val="0"/>
              </a:spcAft>
              <a:buNone/>
              <a:defRPr sz="1500">
                <a:solidFill>
                  <a:schemeClr val="dk1"/>
                </a:solidFill>
                <a:latin typeface="Arial"/>
                <a:ea typeface="Arial"/>
                <a:cs typeface="Arial"/>
                <a:sym typeface="Arial"/>
              </a:defRPr>
            </a:lvl8pPr>
            <a:lvl9pPr indent="0" lvl="8" marL="0" marR="0" algn="r">
              <a:spcBef>
                <a:spcPts val="0"/>
              </a:spcBef>
              <a:spcAft>
                <a:spcPts val="0"/>
              </a:spcAft>
              <a:buNone/>
              <a:defRPr sz="15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1" name="Google Shape;11;p1"/>
          <p:cNvSpPr txBox="1"/>
          <p:nvPr>
            <p:ph idx="1" type="body"/>
          </p:nvPr>
        </p:nvSpPr>
        <p:spPr>
          <a:xfrm>
            <a:off x="406400" y="1397001"/>
            <a:ext cx="11379200" cy="4729164"/>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accent2"/>
              </a:buClr>
              <a:buSzPts val="3200"/>
              <a:buFont typeface="Noto Sans Symbols"/>
              <a:buChar char="▪"/>
              <a:defRPr b="0" i="0" sz="3200" u="none" cap="none" strike="noStrike">
                <a:solidFill>
                  <a:schemeClr val="accent2"/>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Noto Sans Symbols"/>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accent2"/>
              </a:buClr>
              <a:buSzPts val="2400"/>
              <a:buFont typeface="Noto Sans Symbols"/>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457200" y="6245225"/>
            <a:ext cx="2133600" cy="476251"/>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5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3124200" y="6245225"/>
            <a:ext cx="2895600" cy="476251"/>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5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6553200" y="6245225"/>
            <a:ext cx="2133600" cy="476251"/>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5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5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5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5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5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5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5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5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1"/>
          <p:cNvSpPr/>
          <p:nvPr/>
        </p:nvSpPr>
        <p:spPr>
          <a:xfrm>
            <a:off x="0" y="1031242"/>
            <a:ext cx="12192000" cy="60959"/>
          </a:xfrm>
          <a:prstGeom prst="rect">
            <a:avLst/>
          </a:prstGeom>
          <a:gradFill>
            <a:gsLst>
              <a:gs pos="0">
                <a:srgbClr val="0000CC"/>
              </a:gs>
              <a:gs pos="100000">
                <a:schemeClr val="dk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6.png"/><Relationship Id="rId5"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9.png"/><Relationship Id="rId5"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20.png"/><Relationship Id="rId5" Type="http://schemas.openxmlformats.org/officeDocument/2006/relationships/image" Target="../media/image22.png"/><Relationship Id="rId6" Type="http://schemas.openxmlformats.org/officeDocument/2006/relationships/image" Target="../media/image17.png"/><Relationship Id="rId7"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3.png"/><Relationship Id="rId4" Type="http://schemas.openxmlformats.org/officeDocument/2006/relationships/image" Target="../media/image31.png"/><Relationship Id="rId5" Type="http://schemas.openxmlformats.org/officeDocument/2006/relationships/image" Target="../media/image63.png"/><Relationship Id="rId6" Type="http://schemas.openxmlformats.org/officeDocument/2006/relationships/image" Target="../media/image30.png"/><Relationship Id="rId7" Type="http://schemas.openxmlformats.org/officeDocument/2006/relationships/image" Target="../media/image27.png"/><Relationship Id="rId8" Type="http://schemas.openxmlformats.org/officeDocument/2006/relationships/image" Target="../media/image3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5.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8.png"/><Relationship Id="rId4" Type="http://schemas.openxmlformats.org/officeDocument/2006/relationships/image" Target="../media/image4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drive.google.com/file/d/1nu0ip31z4aSW-1VPmJ5_LeeTXprjmN6R/view" TargetMode="External"/><Relationship Id="rId4" Type="http://schemas.openxmlformats.org/officeDocument/2006/relationships/image" Target="../media/image29.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drive.google.com/file/d/13zKBs3feX5PQZYsCb3xx0bx_RjALEa9z/view" TargetMode="External"/><Relationship Id="rId4" Type="http://schemas.openxmlformats.org/officeDocument/2006/relationships/image" Target="../media/image40.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1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hyperlink" Target="http://drive.google.com/file/d/1AOHiZH5vvGPFhXUgJLF2X8WzLcs-Jl-1/view" TargetMode="External"/><Relationship Id="rId4" Type="http://schemas.openxmlformats.org/officeDocument/2006/relationships/image" Target="../media/image34.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hyperlink" Target="http://drive.google.com/file/d/1kBQMyG-dbk4XHzMmMJx_umLPK2hGJGV_/view" TargetMode="External"/><Relationship Id="rId4" Type="http://schemas.openxmlformats.org/officeDocument/2006/relationships/image" Target="../media/image35.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4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44.png"/><Relationship Id="rId4" Type="http://schemas.openxmlformats.org/officeDocument/2006/relationships/image" Target="../media/image50.png"/><Relationship Id="rId5" Type="http://schemas.openxmlformats.org/officeDocument/2006/relationships/image" Target="../media/image4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40.xml.rels><?xml version="1.0" encoding="UTF-8" standalone="yes"?><Relationships xmlns="http://schemas.openxmlformats.org/package/2006/relationships"><Relationship Id="rId11" Type="http://schemas.openxmlformats.org/officeDocument/2006/relationships/image" Target="../media/image55.png"/><Relationship Id="rId10" Type="http://schemas.openxmlformats.org/officeDocument/2006/relationships/image" Target="../media/image56.png"/><Relationship Id="rId13" Type="http://schemas.openxmlformats.org/officeDocument/2006/relationships/image" Target="../media/image47.png"/><Relationship Id="rId12" Type="http://schemas.openxmlformats.org/officeDocument/2006/relationships/image" Target="../media/image57.png"/><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49.png"/><Relationship Id="rId4" Type="http://schemas.openxmlformats.org/officeDocument/2006/relationships/image" Target="../media/image41.png"/><Relationship Id="rId9" Type="http://schemas.openxmlformats.org/officeDocument/2006/relationships/image" Target="../media/image42.png"/><Relationship Id="rId15" Type="http://schemas.openxmlformats.org/officeDocument/2006/relationships/image" Target="../media/image52.png"/><Relationship Id="rId14" Type="http://schemas.openxmlformats.org/officeDocument/2006/relationships/image" Target="../media/image59.png"/><Relationship Id="rId17" Type="http://schemas.openxmlformats.org/officeDocument/2006/relationships/image" Target="../media/image61.png"/><Relationship Id="rId16" Type="http://schemas.openxmlformats.org/officeDocument/2006/relationships/image" Target="../media/image58.png"/><Relationship Id="rId5" Type="http://schemas.openxmlformats.org/officeDocument/2006/relationships/image" Target="../media/image53.png"/><Relationship Id="rId6" Type="http://schemas.openxmlformats.org/officeDocument/2006/relationships/image" Target="../media/image51.png"/><Relationship Id="rId18" Type="http://schemas.openxmlformats.org/officeDocument/2006/relationships/image" Target="../media/image60.png"/><Relationship Id="rId7" Type="http://schemas.openxmlformats.org/officeDocument/2006/relationships/image" Target="../media/image45.png"/><Relationship Id="rId8" Type="http://schemas.openxmlformats.org/officeDocument/2006/relationships/image" Target="../media/image5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hyperlink" Target="http://drive.google.com/file/d/1ScAZPmt2KPNf3xdqhdwa4imyHD6FtcD8/view" TargetMode="External"/><Relationship Id="rId4" Type="http://schemas.openxmlformats.org/officeDocument/2006/relationships/image" Target="../media/image67.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hyperlink" Target="http://drive.google.com/file/d/1ma7wZbJUFmq4VPIB5vreOdzB8vyR0beS/view" TargetMode="External"/><Relationship Id="rId4" Type="http://schemas.openxmlformats.org/officeDocument/2006/relationships/image" Target="../media/image66.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65.png"/><Relationship Id="rId4" Type="http://schemas.openxmlformats.org/officeDocument/2006/relationships/image" Target="../media/image6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hyperlink" Target="http://drive.google.com/file/d/159QWpdgD5uCLAHheT0A3ZmgmfZF4yo6r/view" TargetMode="External"/><Relationship Id="rId4" Type="http://schemas.openxmlformats.org/officeDocument/2006/relationships/image" Target="../media/image68.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hyperlink" Target="http://drive.google.com/file/d/1wEUydc4wp_2qDZz5RIjgfaptEhA-Zokl/view" TargetMode="External"/><Relationship Id="rId4" Type="http://schemas.openxmlformats.org/officeDocument/2006/relationships/image" Target="../media/image62.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drive.google.com/file/d/1awqA3AGa5KOhRlbb1f6nxhxA8yar8GWH/view" TargetMode="Externa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13"/>
          <p:cNvPicPr preferRelativeResize="0"/>
          <p:nvPr/>
        </p:nvPicPr>
        <p:blipFill rotWithShape="1">
          <a:blip r:embed="rId3">
            <a:alphaModFix/>
          </a:blip>
          <a:srcRect b="0" l="0" r="0" t="0"/>
          <a:stretch/>
        </p:blipFill>
        <p:spPr>
          <a:xfrm>
            <a:off x="2947178" y="1789356"/>
            <a:ext cx="6297644" cy="4803287"/>
          </a:xfrm>
          <a:prstGeom prst="rect">
            <a:avLst/>
          </a:prstGeom>
          <a:noFill/>
          <a:ln>
            <a:noFill/>
          </a:ln>
        </p:spPr>
      </p:pic>
      <p:sp>
        <p:nvSpPr>
          <p:cNvPr id="91" name="Google Shape;91;p13"/>
          <p:cNvSpPr txBox="1"/>
          <p:nvPr>
            <p:ph type="ctrTitle"/>
          </p:nvPr>
        </p:nvSpPr>
        <p:spPr>
          <a:xfrm>
            <a:off x="0" y="279403"/>
            <a:ext cx="12192000" cy="1470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CS 188: Artificial Intelligence</a:t>
            </a:r>
            <a:br>
              <a:rPr lang="en-US"/>
            </a:br>
            <a:endParaRPr sz="3600"/>
          </a:p>
        </p:txBody>
      </p:sp>
      <p:sp>
        <p:nvSpPr>
          <p:cNvPr id="92" name="Google Shape;92;p13"/>
          <p:cNvSpPr txBox="1"/>
          <p:nvPr>
            <p:ph idx="1" type="subTitle"/>
          </p:nvPr>
        </p:nvSpPr>
        <p:spPr>
          <a:xfrm>
            <a:off x="0" y="1295400"/>
            <a:ext cx="12192000" cy="152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3200"/>
              <a:buNone/>
            </a:pPr>
            <a:r>
              <a:rPr lang="en-US"/>
              <a:t>Adversarial Search</a:t>
            </a:r>
            <a:endParaRPr/>
          </a:p>
        </p:txBody>
      </p:sp>
      <p:sp>
        <p:nvSpPr>
          <p:cNvPr id="93" name="Google Shape;93;p13"/>
          <p:cNvSpPr txBox="1"/>
          <p:nvPr/>
        </p:nvSpPr>
        <p:spPr>
          <a:xfrm>
            <a:off x="1524000" y="6248403"/>
            <a:ext cx="5867400" cy="369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94" name="Google Shape;94;p13"/>
          <p:cNvSpPr txBox="1"/>
          <p:nvPr/>
        </p:nvSpPr>
        <p:spPr>
          <a:xfrm>
            <a:off x="76200" y="5511229"/>
            <a:ext cx="12192000" cy="585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600" u="none" cap="none" strike="noStrike">
                <a:solidFill>
                  <a:schemeClr val="lt1"/>
                </a:solidFill>
                <a:latin typeface="Calibri"/>
                <a:ea typeface="Calibri"/>
                <a:cs typeface="Calibri"/>
                <a:sym typeface="Calibri"/>
              </a:rPr>
              <a:t>Instructor:</a:t>
            </a:r>
            <a:r>
              <a:rPr lang="en-US" sz="1600">
                <a:solidFill>
                  <a:schemeClr val="lt1"/>
                </a:solidFill>
                <a:latin typeface="Calibri"/>
                <a:ea typeface="Calibri"/>
                <a:cs typeface="Calibri"/>
                <a:sym typeface="Calibri"/>
              </a:rPr>
              <a:t> William DeMeo</a:t>
            </a:r>
            <a:endParaRPr/>
          </a:p>
          <a:p>
            <a:pPr indent="0" lvl="0" marL="0" marR="0" rtl="0" algn="ctr">
              <a:spcBef>
                <a:spcPts val="0"/>
              </a:spcBef>
              <a:spcAft>
                <a:spcPts val="0"/>
              </a:spcAft>
              <a:buNone/>
            </a:pPr>
            <a:r>
              <a:rPr lang="en-US" sz="1600">
                <a:solidFill>
                  <a:schemeClr val="lt1"/>
                </a:solidFill>
                <a:latin typeface="Calibri"/>
                <a:ea typeface="Calibri"/>
                <a:cs typeface="Calibri"/>
                <a:sym typeface="Calibri"/>
              </a:rPr>
              <a:t>New Jersey Institute of Technology</a:t>
            </a:r>
            <a:endParaRPr/>
          </a:p>
        </p:txBody>
      </p:sp>
      <p:sp>
        <p:nvSpPr>
          <p:cNvPr id="95" name="Google Shape;95;p13"/>
          <p:cNvSpPr txBox="1"/>
          <p:nvPr/>
        </p:nvSpPr>
        <p:spPr>
          <a:xfrm>
            <a:off x="0" y="6511753"/>
            <a:ext cx="12192000" cy="284691"/>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0" i="0" lang="en-US" sz="1400" u="none" cap="none" strike="noStrike">
                <a:solidFill>
                  <a:schemeClr val="dk1"/>
                </a:solidFill>
                <a:latin typeface="Calibri"/>
                <a:ea typeface="Calibri"/>
                <a:cs typeface="Calibri"/>
                <a:sym typeface="Calibri"/>
              </a:rPr>
              <a:t>[</a:t>
            </a:r>
            <a:r>
              <a:rPr lang="en-US">
                <a:solidFill>
                  <a:schemeClr val="dk1"/>
                </a:solidFill>
                <a:latin typeface="Calibri"/>
                <a:ea typeface="Calibri"/>
                <a:cs typeface="Calibri"/>
                <a:sym typeface="Calibri"/>
              </a:rPr>
              <a:t>s</a:t>
            </a:r>
            <a:r>
              <a:rPr b="0" i="0" lang="en-US" sz="1400" u="none" cap="none" strike="noStrike">
                <a:solidFill>
                  <a:schemeClr val="dk1"/>
                </a:solidFill>
                <a:latin typeface="Calibri"/>
                <a:ea typeface="Calibri"/>
                <a:cs typeface="Calibri"/>
                <a:sym typeface="Calibri"/>
              </a:rPr>
              <a:t>lides created by Dan Klein and Pieter Abbeel for CS188 Intro to AI at UC Berkeley (ai.berkeley.edu).]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22"/>
          <p:cNvPicPr preferRelativeResize="0"/>
          <p:nvPr/>
        </p:nvPicPr>
        <p:blipFill rotWithShape="1">
          <a:blip r:embed="rId3">
            <a:alphaModFix/>
          </a:blip>
          <a:srcRect b="0" l="0" r="0" t="0"/>
          <a:stretch/>
        </p:blipFill>
        <p:spPr>
          <a:xfrm>
            <a:off x="3433291" y="1320018"/>
            <a:ext cx="5484168" cy="5072063"/>
          </a:xfrm>
          <a:prstGeom prst="rect">
            <a:avLst/>
          </a:prstGeom>
          <a:noFill/>
          <a:ln>
            <a:noFill/>
          </a:ln>
        </p:spPr>
      </p:pic>
      <p:sp>
        <p:nvSpPr>
          <p:cNvPr id="168" name="Google Shape;168;p22"/>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Adversarial Search</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3"/>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Single-Agent Trees</a:t>
            </a:r>
            <a:endParaRPr/>
          </a:p>
        </p:txBody>
      </p:sp>
      <p:sp>
        <p:nvSpPr>
          <p:cNvPr id="174" name="Google Shape;174;p23"/>
          <p:cNvSpPr/>
          <p:nvPr/>
        </p:nvSpPr>
        <p:spPr>
          <a:xfrm>
            <a:off x="5257800" y="1447800"/>
            <a:ext cx="1524000" cy="381000"/>
          </a:xfrm>
          <a:prstGeom prst="rect">
            <a:avLst/>
          </a:prstGeom>
          <a:solidFill>
            <a:schemeClr val="dk1"/>
          </a:solidFill>
          <a:ln cap="flat" cmpd="sng" w="5715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host\Shared Folders\Shared with PC\images\Pacman_stuck_minimax.png" id="175" name="Google Shape;175;p23"/>
          <p:cNvPicPr preferRelativeResize="0"/>
          <p:nvPr/>
        </p:nvPicPr>
        <p:blipFill rotWithShape="1">
          <a:blip r:embed="rId3">
            <a:alphaModFix/>
          </a:blip>
          <a:srcRect b="58904" l="38135" r="44066" t="16438"/>
          <a:stretch/>
        </p:blipFill>
        <p:spPr>
          <a:xfrm flipH="1">
            <a:off x="5867400" y="1512888"/>
            <a:ext cx="304800" cy="261937"/>
          </a:xfrm>
          <a:prstGeom prst="rect">
            <a:avLst/>
          </a:prstGeom>
          <a:noFill/>
          <a:ln>
            <a:noFill/>
          </a:ln>
        </p:spPr>
      </p:pic>
      <p:sp>
        <p:nvSpPr>
          <p:cNvPr id="176" name="Google Shape;176;p23"/>
          <p:cNvSpPr/>
          <p:nvPr/>
        </p:nvSpPr>
        <p:spPr>
          <a:xfrm>
            <a:off x="6553200" y="1600200"/>
            <a:ext cx="76200" cy="762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cxnSp>
        <p:nvCxnSpPr>
          <p:cNvPr id="177" name="Google Shape;177;p23"/>
          <p:cNvCxnSpPr/>
          <p:nvPr/>
        </p:nvCxnSpPr>
        <p:spPr>
          <a:xfrm flipH="1">
            <a:off x="3657600" y="1905000"/>
            <a:ext cx="2362200" cy="381000"/>
          </a:xfrm>
          <a:prstGeom prst="straightConnector1">
            <a:avLst/>
          </a:prstGeom>
          <a:noFill/>
          <a:ln cap="flat" cmpd="sng" w="28575">
            <a:solidFill>
              <a:schemeClr val="dk1"/>
            </a:solidFill>
            <a:prstDash val="solid"/>
            <a:round/>
            <a:headEnd len="sm" w="sm" type="none"/>
            <a:tailEnd len="sm" w="sm" type="none"/>
          </a:ln>
        </p:spPr>
      </p:cxnSp>
      <p:cxnSp>
        <p:nvCxnSpPr>
          <p:cNvPr id="178" name="Google Shape;178;p23"/>
          <p:cNvCxnSpPr/>
          <p:nvPr/>
        </p:nvCxnSpPr>
        <p:spPr>
          <a:xfrm>
            <a:off x="6019800" y="1905000"/>
            <a:ext cx="2286000" cy="381000"/>
          </a:xfrm>
          <a:prstGeom prst="straightConnector1">
            <a:avLst/>
          </a:prstGeom>
          <a:noFill/>
          <a:ln cap="flat" cmpd="sng" w="28575">
            <a:solidFill>
              <a:schemeClr val="dk1"/>
            </a:solidFill>
            <a:prstDash val="solid"/>
            <a:round/>
            <a:headEnd len="sm" w="sm" type="none"/>
            <a:tailEnd len="sm" w="sm" type="none"/>
          </a:ln>
        </p:spPr>
      </p:cxnSp>
      <p:cxnSp>
        <p:nvCxnSpPr>
          <p:cNvPr id="179" name="Google Shape;179;p23"/>
          <p:cNvCxnSpPr/>
          <p:nvPr/>
        </p:nvCxnSpPr>
        <p:spPr>
          <a:xfrm flipH="1">
            <a:off x="7239000" y="2819400"/>
            <a:ext cx="1066800" cy="381000"/>
          </a:xfrm>
          <a:prstGeom prst="straightConnector1">
            <a:avLst/>
          </a:prstGeom>
          <a:noFill/>
          <a:ln cap="flat" cmpd="sng" w="28575">
            <a:solidFill>
              <a:schemeClr val="dk1"/>
            </a:solidFill>
            <a:prstDash val="solid"/>
            <a:round/>
            <a:headEnd len="sm" w="sm" type="none"/>
            <a:tailEnd len="sm" w="sm" type="none"/>
          </a:ln>
        </p:spPr>
      </p:cxnSp>
      <p:cxnSp>
        <p:nvCxnSpPr>
          <p:cNvPr id="180" name="Google Shape;180;p23"/>
          <p:cNvCxnSpPr/>
          <p:nvPr/>
        </p:nvCxnSpPr>
        <p:spPr>
          <a:xfrm>
            <a:off x="8305800" y="2819400"/>
            <a:ext cx="1219200" cy="381000"/>
          </a:xfrm>
          <a:prstGeom prst="straightConnector1">
            <a:avLst/>
          </a:prstGeom>
          <a:noFill/>
          <a:ln cap="flat" cmpd="sng" w="28575">
            <a:solidFill>
              <a:schemeClr val="dk1"/>
            </a:solidFill>
            <a:prstDash val="solid"/>
            <a:round/>
            <a:headEnd len="sm" w="sm" type="none"/>
            <a:tailEnd len="sm" w="sm" type="none"/>
          </a:ln>
        </p:spPr>
      </p:cxnSp>
      <p:cxnSp>
        <p:nvCxnSpPr>
          <p:cNvPr id="181" name="Google Shape;181;p23"/>
          <p:cNvCxnSpPr/>
          <p:nvPr/>
        </p:nvCxnSpPr>
        <p:spPr>
          <a:xfrm flipH="1">
            <a:off x="2590801" y="2819400"/>
            <a:ext cx="1066800" cy="381000"/>
          </a:xfrm>
          <a:prstGeom prst="straightConnector1">
            <a:avLst/>
          </a:prstGeom>
          <a:noFill/>
          <a:ln cap="flat" cmpd="sng" w="28575">
            <a:solidFill>
              <a:schemeClr val="dk1"/>
            </a:solidFill>
            <a:prstDash val="solid"/>
            <a:round/>
            <a:headEnd len="sm" w="sm" type="none"/>
            <a:tailEnd len="sm" w="sm" type="none"/>
          </a:ln>
        </p:spPr>
      </p:cxnSp>
      <p:cxnSp>
        <p:nvCxnSpPr>
          <p:cNvPr id="182" name="Google Shape;182;p23"/>
          <p:cNvCxnSpPr/>
          <p:nvPr/>
        </p:nvCxnSpPr>
        <p:spPr>
          <a:xfrm>
            <a:off x="3657601" y="2819400"/>
            <a:ext cx="1219200" cy="381000"/>
          </a:xfrm>
          <a:prstGeom prst="straightConnector1">
            <a:avLst/>
          </a:prstGeom>
          <a:noFill/>
          <a:ln cap="flat" cmpd="sng" w="28575">
            <a:solidFill>
              <a:schemeClr val="dk1"/>
            </a:solidFill>
            <a:prstDash val="solid"/>
            <a:round/>
            <a:headEnd len="sm" w="sm" type="none"/>
            <a:tailEnd len="sm" w="sm" type="none"/>
          </a:ln>
        </p:spPr>
      </p:cxnSp>
      <p:sp>
        <p:nvSpPr>
          <p:cNvPr id="183" name="Google Shape;183;p23"/>
          <p:cNvSpPr/>
          <p:nvPr/>
        </p:nvSpPr>
        <p:spPr>
          <a:xfrm>
            <a:off x="2895600" y="2362200"/>
            <a:ext cx="1524000" cy="381000"/>
          </a:xfrm>
          <a:prstGeom prst="rect">
            <a:avLst/>
          </a:prstGeom>
          <a:solidFill>
            <a:schemeClr val="dk1"/>
          </a:solidFill>
          <a:ln cap="flat" cmpd="sng" w="5715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host\Shared Folders\Shared with PC\images\Pacman_stuck_minimax.png" id="184" name="Google Shape;184;p23"/>
          <p:cNvPicPr preferRelativeResize="0"/>
          <p:nvPr/>
        </p:nvPicPr>
        <p:blipFill rotWithShape="1">
          <a:blip r:embed="rId4">
            <a:alphaModFix/>
          </a:blip>
          <a:srcRect b="58904" l="38135" r="44066" t="16438"/>
          <a:stretch/>
        </p:blipFill>
        <p:spPr>
          <a:xfrm>
            <a:off x="3200400" y="2427288"/>
            <a:ext cx="304800" cy="261937"/>
          </a:xfrm>
          <a:prstGeom prst="rect">
            <a:avLst/>
          </a:prstGeom>
          <a:noFill/>
          <a:ln>
            <a:noFill/>
          </a:ln>
        </p:spPr>
      </p:pic>
      <p:sp>
        <p:nvSpPr>
          <p:cNvPr id="185" name="Google Shape;185;p23"/>
          <p:cNvSpPr/>
          <p:nvPr/>
        </p:nvSpPr>
        <p:spPr>
          <a:xfrm>
            <a:off x="4191000" y="2514600"/>
            <a:ext cx="76200" cy="762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6" name="Google Shape;186;p23"/>
          <p:cNvSpPr/>
          <p:nvPr/>
        </p:nvSpPr>
        <p:spPr>
          <a:xfrm>
            <a:off x="7543800" y="2362200"/>
            <a:ext cx="1524000" cy="381000"/>
          </a:xfrm>
          <a:prstGeom prst="rect">
            <a:avLst/>
          </a:prstGeom>
          <a:solidFill>
            <a:schemeClr val="dk1"/>
          </a:solidFill>
          <a:ln cap="flat" cmpd="sng" w="5715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host\Shared Folders\Shared with PC\images\Pacman_stuck_minimax.png" id="187" name="Google Shape;187;p23"/>
          <p:cNvPicPr preferRelativeResize="0"/>
          <p:nvPr/>
        </p:nvPicPr>
        <p:blipFill rotWithShape="1">
          <a:blip r:embed="rId4">
            <a:alphaModFix/>
          </a:blip>
          <a:srcRect b="58904" l="38135" r="44066" t="16438"/>
          <a:stretch/>
        </p:blipFill>
        <p:spPr>
          <a:xfrm flipH="1">
            <a:off x="8458200" y="2427288"/>
            <a:ext cx="304800" cy="261937"/>
          </a:xfrm>
          <a:prstGeom prst="rect">
            <a:avLst/>
          </a:prstGeom>
          <a:noFill/>
          <a:ln>
            <a:noFill/>
          </a:ln>
        </p:spPr>
      </p:pic>
      <p:sp>
        <p:nvSpPr>
          <p:cNvPr id="188" name="Google Shape;188;p23"/>
          <p:cNvSpPr/>
          <p:nvPr/>
        </p:nvSpPr>
        <p:spPr>
          <a:xfrm>
            <a:off x="8839200" y="2514600"/>
            <a:ext cx="76200" cy="762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9" name="Google Shape;189;p23"/>
          <p:cNvSpPr/>
          <p:nvPr/>
        </p:nvSpPr>
        <p:spPr>
          <a:xfrm>
            <a:off x="6477000" y="3276600"/>
            <a:ext cx="1524000" cy="381000"/>
          </a:xfrm>
          <a:prstGeom prst="rect">
            <a:avLst/>
          </a:prstGeom>
          <a:solidFill>
            <a:schemeClr val="dk1"/>
          </a:solidFill>
          <a:ln cap="flat" cmpd="sng" w="5715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host\Shared Folders\Shared with PC\images\Pacman_stuck_minimax.png" id="190" name="Google Shape;190;p23"/>
          <p:cNvPicPr preferRelativeResize="0"/>
          <p:nvPr/>
        </p:nvPicPr>
        <p:blipFill rotWithShape="1">
          <a:blip r:embed="rId4">
            <a:alphaModFix/>
          </a:blip>
          <a:srcRect b="58904" l="38135" r="44066" t="16438"/>
          <a:stretch/>
        </p:blipFill>
        <p:spPr>
          <a:xfrm flipH="1">
            <a:off x="7086600" y="3341688"/>
            <a:ext cx="304800" cy="261937"/>
          </a:xfrm>
          <a:prstGeom prst="rect">
            <a:avLst/>
          </a:prstGeom>
          <a:noFill/>
          <a:ln>
            <a:noFill/>
          </a:ln>
        </p:spPr>
      </p:pic>
      <p:sp>
        <p:nvSpPr>
          <p:cNvPr id="191" name="Google Shape;191;p23"/>
          <p:cNvSpPr/>
          <p:nvPr/>
        </p:nvSpPr>
        <p:spPr>
          <a:xfrm>
            <a:off x="7772400" y="3429000"/>
            <a:ext cx="76200" cy="762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92" name="Google Shape;192;p23"/>
          <p:cNvSpPr/>
          <p:nvPr/>
        </p:nvSpPr>
        <p:spPr>
          <a:xfrm>
            <a:off x="8763000" y="3276600"/>
            <a:ext cx="1524000" cy="381000"/>
          </a:xfrm>
          <a:prstGeom prst="rect">
            <a:avLst/>
          </a:prstGeom>
          <a:solidFill>
            <a:schemeClr val="dk1"/>
          </a:solidFill>
          <a:ln cap="flat" cmpd="sng" w="5715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host\Shared Folders\Shared with PC\images\Pacman_stuck_minimax.png" id="193" name="Google Shape;193;p23"/>
          <p:cNvPicPr preferRelativeResize="0"/>
          <p:nvPr/>
        </p:nvPicPr>
        <p:blipFill rotWithShape="1">
          <a:blip r:embed="rId4">
            <a:alphaModFix/>
          </a:blip>
          <a:srcRect b="58904" l="38135" r="44066" t="16438"/>
          <a:stretch/>
        </p:blipFill>
        <p:spPr>
          <a:xfrm flipH="1">
            <a:off x="9982200" y="3341688"/>
            <a:ext cx="304800" cy="261937"/>
          </a:xfrm>
          <a:prstGeom prst="rect">
            <a:avLst/>
          </a:prstGeom>
          <a:noFill/>
          <a:ln>
            <a:noFill/>
          </a:ln>
        </p:spPr>
      </p:pic>
      <p:sp>
        <p:nvSpPr>
          <p:cNvPr id="194" name="Google Shape;194;p23"/>
          <p:cNvSpPr/>
          <p:nvPr/>
        </p:nvSpPr>
        <p:spPr>
          <a:xfrm>
            <a:off x="1828800" y="3276600"/>
            <a:ext cx="1524000" cy="381000"/>
          </a:xfrm>
          <a:prstGeom prst="rect">
            <a:avLst/>
          </a:prstGeom>
          <a:solidFill>
            <a:schemeClr val="dk1"/>
          </a:solidFill>
          <a:ln cap="flat" cmpd="sng" w="5715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host\Shared Folders\Shared with PC\images\Pacman_stuck_minimax.png" id="195" name="Google Shape;195;p23"/>
          <p:cNvPicPr preferRelativeResize="0"/>
          <p:nvPr/>
        </p:nvPicPr>
        <p:blipFill rotWithShape="1">
          <a:blip r:embed="rId4">
            <a:alphaModFix/>
          </a:blip>
          <a:srcRect b="58904" l="38135" r="44066" t="16438"/>
          <a:stretch/>
        </p:blipFill>
        <p:spPr>
          <a:xfrm>
            <a:off x="1828800" y="3341688"/>
            <a:ext cx="304800" cy="261937"/>
          </a:xfrm>
          <a:prstGeom prst="rect">
            <a:avLst/>
          </a:prstGeom>
          <a:noFill/>
          <a:ln>
            <a:noFill/>
          </a:ln>
        </p:spPr>
      </p:pic>
      <p:sp>
        <p:nvSpPr>
          <p:cNvPr id="196" name="Google Shape;196;p23"/>
          <p:cNvSpPr/>
          <p:nvPr/>
        </p:nvSpPr>
        <p:spPr>
          <a:xfrm>
            <a:off x="3124200" y="3429000"/>
            <a:ext cx="76200" cy="762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97" name="Google Shape;197;p23"/>
          <p:cNvSpPr/>
          <p:nvPr/>
        </p:nvSpPr>
        <p:spPr>
          <a:xfrm>
            <a:off x="4114800" y="3276600"/>
            <a:ext cx="1524000" cy="381000"/>
          </a:xfrm>
          <a:prstGeom prst="rect">
            <a:avLst/>
          </a:prstGeom>
          <a:solidFill>
            <a:schemeClr val="dk1"/>
          </a:solidFill>
          <a:ln cap="flat" cmpd="sng" w="5715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host\Shared Folders\Shared with PC\images\Pacman_stuck_minimax.png" id="198" name="Google Shape;198;p23"/>
          <p:cNvPicPr preferRelativeResize="0"/>
          <p:nvPr/>
        </p:nvPicPr>
        <p:blipFill rotWithShape="1">
          <a:blip r:embed="rId4">
            <a:alphaModFix/>
          </a:blip>
          <a:srcRect b="58904" l="38135" r="44066" t="16438"/>
          <a:stretch/>
        </p:blipFill>
        <p:spPr>
          <a:xfrm flipH="1">
            <a:off x="4724400" y="3341688"/>
            <a:ext cx="304800" cy="261937"/>
          </a:xfrm>
          <a:prstGeom prst="rect">
            <a:avLst/>
          </a:prstGeom>
          <a:noFill/>
          <a:ln>
            <a:noFill/>
          </a:ln>
        </p:spPr>
      </p:pic>
      <p:sp>
        <p:nvSpPr>
          <p:cNvPr id="199" name="Google Shape;199;p23"/>
          <p:cNvSpPr/>
          <p:nvPr/>
        </p:nvSpPr>
        <p:spPr>
          <a:xfrm>
            <a:off x="5410200" y="3429000"/>
            <a:ext cx="76200" cy="762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00" name="Google Shape;200;p23"/>
          <p:cNvSpPr/>
          <p:nvPr/>
        </p:nvSpPr>
        <p:spPr>
          <a:xfrm>
            <a:off x="1828800" y="3886200"/>
            <a:ext cx="1524000" cy="1752600"/>
          </a:xfrm>
          <a:prstGeom prst="triangle">
            <a:avLst>
              <a:gd fmla="val 50000" name="adj"/>
            </a:avLst>
          </a:prstGeom>
          <a:solidFill>
            <a:srgbClr val="CCECFF"/>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01" name="Google Shape;201;p23"/>
          <p:cNvSpPr/>
          <p:nvPr/>
        </p:nvSpPr>
        <p:spPr>
          <a:xfrm>
            <a:off x="4114800" y="3886200"/>
            <a:ext cx="1524000" cy="1752600"/>
          </a:xfrm>
          <a:prstGeom prst="triangle">
            <a:avLst>
              <a:gd fmla="val 50000" name="adj"/>
            </a:avLst>
          </a:prstGeom>
          <a:solidFill>
            <a:srgbClr val="CCECFF"/>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02" name="Google Shape;202;p23"/>
          <p:cNvSpPr/>
          <p:nvPr/>
        </p:nvSpPr>
        <p:spPr>
          <a:xfrm>
            <a:off x="6477000" y="3886200"/>
            <a:ext cx="1524000" cy="1752600"/>
          </a:xfrm>
          <a:prstGeom prst="triangle">
            <a:avLst>
              <a:gd fmla="val 50000" name="adj"/>
            </a:avLst>
          </a:prstGeom>
          <a:solidFill>
            <a:srgbClr val="CCECFF"/>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03" name="Google Shape;203;p23"/>
          <p:cNvSpPr txBox="1"/>
          <p:nvPr/>
        </p:nvSpPr>
        <p:spPr>
          <a:xfrm>
            <a:off x="9372600" y="3733800"/>
            <a:ext cx="5334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Calibri"/>
                <a:ea typeface="Calibri"/>
                <a:cs typeface="Calibri"/>
                <a:sym typeface="Calibri"/>
              </a:rPr>
              <a:t>8</a:t>
            </a:r>
            <a:endParaRPr/>
          </a:p>
        </p:txBody>
      </p:sp>
      <p:sp>
        <p:nvSpPr>
          <p:cNvPr id="204" name="Google Shape;204;p23"/>
          <p:cNvSpPr txBox="1"/>
          <p:nvPr/>
        </p:nvSpPr>
        <p:spPr>
          <a:xfrm>
            <a:off x="2057400" y="5715000"/>
            <a:ext cx="6858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205" name="Google Shape;205;p23"/>
          <p:cNvSpPr txBox="1"/>
          <p:nvPr/>
        </p:nvSpPr>
        <p:spPr>
          <a:xfrm>
            <a:off x="2743200" y="5715000"/>
            <a:ext cx="7620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0</a:t>
            </a:r>
            <a:endParaRPr/>
          </a:p>
        </p:txBody>
      </p:sp>
      <p:sp>
        <p:nvSpPr>
          <p:cNvPr id="206" name="Google Shape;206;p23"/>
          <p:cNvSpPr txBox="1"/>
          <p:nvPr/>
        </p:nvSpPr>
        <p:spPr>
          <a:xfrm>
            <a:off x="4419600" y="5715000"/>
            <a:ext cx="8382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207" name="Google Shape;207;p23"/>
          <p:cNvSpPr txBox="1"/>
          <p:nvPr/>
        </p:nvSpPr>
        <p:spPr>
          <a:xfrm>
            <a:off x="5029200" y="5715000"/>
            <a:ext cx="7620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6</a:t>
            </a:r>
            <a:endParaRPr/>
          </a:p>
        </p:txBody>
      </p:sp>
      <p:sp>
        <p:nvSpPr>
          <p:cNvPr id="208" name="Google Shape;208;p23"/>
          <p:cNvSpPr txBox="1"/>
          <p:nvPr/>
        </p:nvSpPr>
        <p:spPr>
          <a:xfrm>
            <a:off x="6705600" y="5715000"/>
            <a:ext cx="8382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4</a:t>
            </a:r>
            <a:endParaRPr/>
          </a:p>
        </p:txBody>
      </p:sp>
      <p:sp>
        <p:nvSpPr>
          <p:cNvPr id="209" name="Google Shape;209;p23"/>
          <p:cNvSpPr txBox="1"/>
          <p:nvPr/>
        </p:nvSpPr>
        <p:spPr>
          <a:xfrm>
            <a:off x="7467600" y="5715000"/>
            <a:ext cx="7620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6</a:t>
            </a:r>
            <a:endParaRPr/>
          </a:p>
        </p:txBody>
      </p:sp>
      <p:sp>
        <p:nvSpPr>
          <p:cNvPr id="210" name="Google Shape;210;p23"/>
          <p:cNvSpPr txBox="1"/>
          <p:nvPr/>
        </p:nvSpPr>
        <p:spPr>
          <a:xfrm>
            <a:off x="3581400" y="5715000"/>
            <a:ext cx="7620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a:t>
            </a:r>
            <a:endParaRPr/>
          </a:p>
        </p:txBody>
      </p:sp>
      <p:sp>
        <p:nvSpPr>
          <p:cNvPr id="211" name="Google Shape;211;p23"/>
          <p:cNvSpPr txBox="1"/>
          <p:nvPr/>
        </p:nvSpPr>
        <p:spPr>
          <a:xfrm>
            <a:off x="5867400" y="5715000"/>
            <a:ext cx="7620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4"/>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Value of a State</a:t>
            </a:r>
            <a:endParaRPr/>
          </a:p>
        </p:txBody>
      </p:sp>
      <p:sp>
        <p:nvSpPr>
          <p:cNvPr id="217" name="Google Shape;217;p24"/>
          <p:cNvSpPr txBox="1"/>
          <p:nvPr/>
        </p:nvSpPr>
        <p:spPr>
          <a:xfrm>
            <a:off x="8534400" y="1447800"/>
            <a:ext cx="28194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Non-Terminal States:</a:t>
            </a:r>
            <a:endParaRPr/>
          </a:p>
        </p:txBody>
      </p:sp>
      <p:grpSp>
        <p:nvGrpSpPr>
          <p:cNvPr id="218" name="Google Shape;218;p24"/>
          <p:cNvGrpSpPr/>
          <p:nvPr/>
        </p:nvGrpSpPr>
        <p:grpSpPr>
          <a:xfrm>
            <a:off x="3124200" y="2362200"/>
            <a:ext cx="6324600" cy="3560121"/>
            <a:chOff x="1828800" y="1447800"/>
            <a:chExt cx="8458200" cy="4761126"/>
          </a:xfrm>
        </p:grpSpPr>
        <p:sp>
          <p:nvSpPr>
            <p:cNvPr id="219" name="Google Shape;219;p24"/>
            <p:cNvSpPr/>
            <p:nvPr/>
          </p:nvSpPr>
          <p:spPr>
            <a:xfrm>
              <a:off x="5257800" y="1447800"/>
              <a:ext cx="1524000" cy="381000"/>
            </a:xfrm>
            <a:prstGeom prst="rect">
              <a:avLst/>
            </a:prstGeom>
            <a:solidFill>
              <a:schemeClr val="dk1"/>
            </a:solidFill>
            <a:ln cap="flat" cmpd="sng" w="5715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pic>
          <p:nvPicPr>
            <p:cNvPr descr="\\.host\Shared Folders\Shared with PC\images\Pacman_stuck_minimax.png" id="220" name="Google Shape;220;p24"/>
            <p:cNvPicPr preferRelativeResize="0"/>
            <p:nvPr/>
          </p:nvPicPr>
          <p:blipFill rotWithShape="1">
            <a:blip r:embed="rId3">
              <a:alphaModFix/>
            </a:blip>
            <a:srcRect b="58904" l="38135" r="44066" t="16438"/>
            <a:stretch/>
          </p:blipFill>
          <p:spPr>
            <a:xfrm flipH="1">
              <a:off x="5867400" y="1512888"/>
              <a:ext cx="304800" cy="261937"/>
            </a:xfrm>
            <a:prstGeom prst="rect">
              <a:avLst/>
            </a:prstGeom>
            <a:noFill/>
            <a:ln>
              <a:noFill/>
            </a:ln>
          </p:spPr>
        </p:pic>
        <p:sp>
          <p:nvSpPr>
            <p:cNvPr id="221" name="Google Shape;221;p24"/>
            <p:cNvSpPr/>
            <p:nvPr/>
          </p:nvSpPr>
          <p:spPr>
            <a:xfrm>
              <a:off x="6553200" y="1600200"/>
              <a:ext cx="76200" cy="762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cxnSp>
          <p:nvCxnSpPr>
            <p:cNvPr id="222" name="Google Shape;222;p24"/>
            <p:cNvCxnSpPr/>
            <p:nvPr/>
          </p:nvCxnSpPr>
          <p:spPr>
            <a:xfrm flipH="1">
              <a:off x="3657600" y="1905000"/>
              <a:ext cx="2362200" cy="381000"/>
            </a:xfrm>
            <a:prstGeom prst="straightConnector1">
              <a:avLst/>
            </a:prstGeom>
            <a:noFill/>
            <a:ln cap="flat" cmpd="sng" w="28575">
              <a:solidFill>
                <a:schemeClr val="dk1"/>
              </a:solidFill>
              <a:prstDash val="solid"/>
              <a:round/>
              <a:headEnd len="sm" w="sm" type="none"/>
              <a:tailEnd len="sm" w="sm" type="none"/>
            </a:ln>
          </p:spPr>
        </p:cxnSp>
        <p:cxnSp>
          <p:nvCxnSpPr>
            <p:cNvPr id="223" name="Google Shape;223;p24"/>
            <p:cNvCxnSpPr/>
            <p:nvPr/>
          </p:nvCxnSpPr>
          <p:spPr>
            <a:xfrm>
              <a:off x="6019800" y="1905000"/>
              <a:ext cx="2286000" cy="381000"/>
            </a:xfrm>
            <a:prstGeom prst="straightConnector1">
              <a:avLst/>
            </a:prstGeom>
            <a:noFill/>
            <a:ln cap="flat" cmpd="sng" w="28575">
              <a:solidFill>
                <a:schemeClr val="dk1"/>
              </a:solidFill>
              <a:prstDash val="solid"/>
              <a:round/>
              <a:headEnd len="sm" w="sm" type="none"/>
              <a:tailEnd len="sm" w="sm" type="none"/>
            </a:ln>
          </p:spPr>
        </p:cxnSp>
        <p:cxnSp>
          <p:nvCxnSpPr>
            <p:cNvPr id="224" name="Google Shape;224;p24"/>
            <p:cNvCxnSpPr/>
            <p:nvPr/>
          </p:nvCxnSpPr>
          <p:spPr>
            <a:xfrm flipH="1">
              <a:off x="7239000" y="2819400"/>
              <a:ext cx="1066800" cy="381000"/>
            </a:xfrm>
            <a:prstGeom prst="straightConnector1">
              <a:avLst/>
            </a:prstGeom>
            <a:noFill/>
            <a:ln cap="flat" cmpd="sng" w="28575">
              <a:solidFill>
                <a:schemeClr val="dk1"/>
              </a:solidFill>
              <a:prstDash val="solid"/>
              <a:round/>
              <a:headEnd len="sm" w="sm" type="none"/>
              <a:tailEnd len="sm" w="sm" type="none"/>
            </a:ln>
          </p:spPr>
        </p:cxnSp>
        <p:cxnSp>
          <p:nvCxnSpPr>
            <p:cNvPr id="225" name="Google Shape;225;p24"/>
            <p:cNvCxnSpPr/>
            <p:nvPr/>
          </p:nvCxnSpPr>
          <p:spPr>
            <a:xfrm>
              <a:off x="8305800" y="2819400"/>
              <a:ext cx="1219200" cy="381000"/>
            </a:xfrm>
            <a:prstGeom prst="straightConnector1">
              <a:avLst/>
            </a:prstGeom>
            <a:noFill/>
            <a:ln cap="flat" cmpd="sng" w="28575">
              <a:solidFill>
                <a:schemeClr val="dk1"/>
              </a:solidFill>
              <a:prstDash val="solid"/>
              <a:round/>
              <a:headEnd len="sm" w="sm" type="none"/>
              <a:tailEnd len="sm" w="sm" type="none"/>
            </a:ln>
          </p:spPr>
        </p:cxnSp>
        <p:cxnSp>
          <p:nvCxnSpPr>
            <p:cNvPr id="226" name="Google Shape;226;p24"/>
            <p:cNvCxnSpPr/>
            <p:nvPr/>
          </p:nvCxnSpPr>
          <p:spPr>
            <a:xfrm flipH="1">
              <a:off x="2590801" y="2819400"/>
              <a:ext cx="1066800" cy="381000"/>
            </a:xfrm>
            <a:prstGeom prst="straightConnector1">
              <a:avLst/>
            </a:prstGeom>
            <a:noFill/>
            <a:ln cap="flat" cmpd="sng" w="28575">
              <a:solidFill>
                <a:schemeClr val="dk1"/>
              </a:solidFill>
              <a:prstDash val="solid"/>
              <a:round/>
              <a:headEnd len="sm" w="sm" type="none"/>
              <a:tailEnd len="sm" w="sm" type="none"/>
            </a:ln>
          </p:spPr>
        </p:cxnSp>
        <p:cxnSp>
          <p:nvCxnSpPr>
            <p:cNvPr id="227" name="Google Shape;227;p24"/>
            <p:cNvCxnSpPr/>
            <p:nvPr/>
          </p:nvCxnSpPr>
          <p:spPr>
            <a:xfrm>
              <a:off x="3657601" y="2819400"/>
              <a:ext cx="1219200" cy="381000"/>
            </a:xfrm>
            <a:prstGeom prst="straightConnector1">
              <a:avLst/>
            </a:prstGeom>
            <a:noFill/>
            <a:ln cap="flat" cmpd="sng" w="28575">
              <a:solidFill>
                <a:schemeClr val="dk1"/>
              </a:solidFill>
              <a:prstDash val="solid"/>
              <a:round/>
              <a:headEnd len="sm" w="sm" type="none"/>
              <a:tailEnd len="sm" w="sm" type="none"/>
            </a:ln>
          </p:spPr>
        </p:cxnSp>
        <p:sp>
          <p:nvSpPr>
            <p:cNvPr id="228" name="Google Shape;228;p24"/>
            <p:cNvSpPr/>
            <p:nvPr/>
          </p:nvSpPr>
          <p:spPr>
            <a:xfrm>
              <a:off x="2895600" y="2362200"/>
              <a:ext cx="1524000" cy="381000"/>
            </a:xfrm>
            <a:prstGeom prst="rect">
              <a:avLst/>
            </a:prstGeom>
            <a:solidFill>
              <a:schemeClr val="dk1"/>
            </a:solidFill>
            <a:ln cap="flat" cmpd="sng" w="5715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pic>
          <p:nvPicPr>
            <p:cNvPr descr="\\.host\Shared Folders\Shared with PC\images\Pacman_stuck_minimax.png" id="229" name="Google Shape;229;p24"/>
            <p:cNvPicPr preferRelativeResize="0"/>
            <p:nvPr/>
          </p:nvPicPr>
          <p:blipFill rotWithShape="1">
            <a:blip r:embed="rId3">
              <a:alphaModFix/>
            </a:blip>
            <a:srcRect b="58904" l="38135" r="44066" t="16438"/>
            <a:stretch/>
          </p:blipFill>
          <p:spPr>
            <a:xfrm>
              <a:off x="3200400" y="2427288"/>
              <a:ext cx="304800" cy="261937"/>
            </a:xfrm>
            <a:prstGeom prst="rect">
              <a:avLst/>
            </a:prstGeom>
            <a:noFill/>
            <a:ln>
              <a:noFill/>
            </a:ln>
          </p:spPr>
        </p:pic>
        <p:sp>
          <p:nvSpPr>
            <p:cNvPr id="230" name="Google Shape;230;p24"/>
            <p:cNvSpPr/>
            <p:nvPr/>
          </p:nvSpPr>
          <p:spPr>
            <a:xfrm>
              <a:off x="4191000" y="2514600"/>
              <a:ext cx="76200" cy="762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31" name="Google Shape;231;p24"/>
            <p:cNvSpPr/>
            <p:nvPr/>
          </p:nvSpPr>
          <p:spPr>
            <a:xfrm>
              <a:off x="7543800" y="2362200"/>
              <a:ext cx="1524000" cy="381000"/>
            </a:xfrm>
            <a:prstGeom prst="rect">
              <a:avLst/>
            </a:prstGeom>
            <a:solidFill>
              <a:schemeClr val="dk1"/>
            </a:solidFill>
            <a:ln cap="flat" cmpd="sng" w="5715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pic>
          <p:nvPicPr>
            <p:cNvPr descr="\\.host\Shared Folders\Shared with PC\images\Pacman_stuck_minimax.png" id="232" name="Google Shape;232;p24"/>
            <p:cNvPicPr preferRelativeResize="0"/>
            <p:nvPr/>
          </p:nvPicPr>
          <p:blipFill rotWithShape="1">
            <a:blip r:embed="rId3">
              <a:alphaModFix/>
            </a:blip>
            <a:srcRect b="58904" l="38135" r="44066" t="16438"/>
            <a:stretch/>
          </p:blipFill>
          <p:spPr>
            <a:xfrm flipH="1">
              <a:off x="8458200" y="2427288"/>
              <a:ext cx="304800" cy="261937"/>
            </a:xfrm>
            <a:prstGeom prst="rect">
              <a:avLst/>
            </a:prstGeom>
            <a:noFill/>
            <a:ln>
              <a:noFill/>
            </a:ln>
          </p:spPr>
        </p:pic>
        <p:sp>
          <p:nvSpPr>
            <p:cNvPr id="233" name="Google Shape;233;p24"/>
            <p:cNvSpPr/>
            <p:nvPr/>
          </p:nvSpPr>
          <p:spPr>
            <a:xfrm>
              <a:off x="8839200" y="2514600"/>
              <a:ext cx="76200" cy="762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34" name="Google Shape;234;p24"/>
            <p:cNvSpPr/>
            <p:nvPr/>
          </p:nvSpPr>
          <p:spPr>
            <a:xfrm>
              <a:off x="6477000" y="3276600"/>
              <a:ext cx="1524000" cy="381000"/>
            </a:xfrm>
            <a:prstGeom prst="rect">
              <a:avLst/>
            </a:prstGeom>
            <a:solidFill>
              <a:schemeClr val="dk1"/>
            </a:solidFill>
            <a:ln cap="flat" cmpd="sng" w="5715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pic>
          <p:nvPicPr>
            <p:cNvPr descr="\\.host\Shared Folders\Shared with PC\images\Pacman_stuck_minimax.png" id="235" name="Google Shape;235;p24"/>
            <p:cNvPicPr preferRelativeResize="0"/>
            <p:nvPr/>
          </p:nvPicPr>
          <p:blipFill rotWithShape="1">
            <a:blip r:embed="rId3">
              <a:alphaModFix/>
            </a:blip>
            <a:srcRect b="58904" l="38135" r="44066" t="16438"/>
            <a:stretch/>
          </p:blipFill>
          <p:spPr>
            <a:xfrm flipH="1">
              <a:off x="7086600" y="3341688"/>
              <a:ext cx="304800" cy="261937"/>
            </a:xfrm>
            <a:prstGeom prst="rect">
              <a:avLst/>
            </a:prstGeom>
            <a:noFill/>
            <a:ln>
              <a:noFill/>
            </a:ln>
          </p:spPr>
        </p:pic>
        <p:sp>
          <p:nvSpPr>
            <p:cNvPr id="236" name="Google Shape;236;p24"/>
            <p:cNvSpPr/>
            <p:nvPr/>
          </p:nvSpPr>
          <p:spPr>
            <a:xfrm>
              <a:off x="7772400" y="3429000"/>
              <a:ext cx="76200" cy="762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37" name="Google Shape;237;p24"/>
            <p:cNvSpPr/>
            <p:nvPr/>
          </p:nvSpPr>
          <p:spPr>
            <a:xfrm>
              <a:off x="8763000" y="3276600"/>
              <a:ext cx="1524000" cy="381000"/>
            </a:xfrm>
            <a:prstGeom prst="rect">
              <a:avLst/>
            </a:prstGeom>
            <a:solidFill>
              <a:schemeClr val="dk1"/>
            </a:solidFill>
            <a:ln cap="flat" cmpd="sng" w="5715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pic>
          <p:nvPicPr>
            <p:cNvPr descr="\\.host\Shared Folders\Shared with PC\images\Pacman_stuck_minimax.png" id="238" name="Google Shape;238;p24"/>
            <p:cNvPicPr preferRelativeResize="0"/>
            <p:nvPr/>
          </p:nvPicPr>
          <p:blipFill rotWithShape="1">
            <a:blip r:embed="rId3">
              <a:alphaModFix/>
            </a:blip>
            <a:srcRect b="58904" l="38135" r="44066" t="16438"/>
            <a:stretch/>
          </p:blipFill>
          <p:spPr>
            <a:xfrm flipH="1">
              <a:off x="9982200" y="3341688"/>
              <a:ext cx="304800" cy="261937"/>
            </a:xfrm>
            <a:prstGeom prst="rect">
              <a:avLst/>
            </a:prstGeom>
            <a:noFill/>
            <a:ln>
              <a:noFill/>
            </a:ln>
          </p:spPr>
        </p:pic>
        <p:sp>
          <p:nvSpPr>
            <p:cNvPr id="239" name="Google Shape;239;p24"/>
            <p:cNvSpPr/>
            <p:nvPr/>
          </p:nvSpPr>
          <p:spPr>
            <a:xfrm>
              <a:off x="1828800" y="3276600"/>
              <a:ext cx="1524000" cy="381000"/>
            </a:xfrm>
            <a:prstGeom prst="rect">
              <a:avLst/>
            </a:prstGeom>
            <a:solidFill>
              <a:schemeClr val="dk1"/>
            </a:solidFill>
            <a:ln cap="flat" cmpd="sng" w="5715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pic>
          <p:nvPicPr>
            <p:cNvPr descr="\\.host\Shared Folders\Shared with PC\images\Pacman_stuck_minimax.png" id="240" name="Google Shape;240;p24"/>
            <p:cNvPicPr preferRelativeResize="0"/>
            <p:nvPr/>
          </p:nvPicPr>
          <p:blipFill rotWithShape="1">
            <a:blip r:embed="rId3">
              <a:alphaModFix/>
            </a:blip>
            <a:srcRect b="58904" l="38135" r="44066" t="16438"/>
            <a:stretch/>
          </p:blipFill>
          <p:spPr>
            <a:xfrm>
              <a:off x="1828800" y="3341688"/>
              <a:ext cx="304800" cy="261937"/>
            </a:xfrm>
            <a:prstGeom prst="rect">
              <a:avLst/>
            </a:prstGeom>
            <a:noFill/>
            <a:ln>
              <a:noFill/>
            </a:ln>
          </p:spPr>
        </p:pic>
        <p:sp>
          <p:nvSpPr>
            <p:cNvPr id="241" name="Google Shape;241;p24"/>
            <p:cNvSpPr/>
            <p:nvPr/>
          </p:nvSpPr>
          <p:spPr>
            <a:xfrm>
              <a:off x="3124200" y="3429000"/>
              <a:ext cx="76200" cy="762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42" name="Google Shape;242;p24"/>
            <p:cNvSpPr/>
            <p:nvPr/>
          </p:nvSpPr>
          <p:spPr>
            <a:xfrm>
              <a:off x="4114800" y="3276600"/>
              <a:ext cx="1524000" cy="381000"/>
            </a:xfrm>
            <a:prstGeom prst="rect">
              <a:avLst/>
            </a:prstGeom>
            <a:solidFill>
              <a:schemeClr val="dk1"/>
            </a:solidFill>
            <a:ln cap="flat" cmpd="sng" w="5715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pic>
          <p:nvPicPr>
            <p:cNvPr descr="\\.host\Shared Folders\Shared with PC\images\Pacman_stuck_minimax.png" id="243" name="Google Shape;243;p24"/>
            <p:cNvPicPr preferRelativeResize="0"/>
            <p:nvPr/>
          </p:nvPicPr>
          <p:blipFill rotWithShape="1">
            <a:blip r:embed="rId3">
              <a:alphaModFix/>
            </a:blip>
            <a:srcRect b="58904" l="38135" r="44066" t="16438"/>
            <a:stretch/>
          </p:blipFill>
          <p:spPr>
            <a:xfrm flipH="1">
              <a:off x="4724400" y="3341688"/>
              <a:ext cx="304800" cy="261937"/>
            </a:xfrm>
            <a:prstGeom prst="rect">
              <a:avLst/>
            </a:prstGeom>
            <a:noFill/>
            <a:ln>
              <a:noFill/>
            </a:ln>
          </p:spPr>
        </p:pic>
        <p:sp>
          <p:nvSpPr>
            <p:cNvPr id="244" name="Google Shape;244;p24"/>
            <p:cNvSpPr/>
            <p:nvPr/>
          </p:nvSpPr>
          <p:spPr>
            <a:xfrm>
              <a:off x="5410200" y="3429000"/>
              <a:ext cx="76200" cy="762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45" name="Google Shape;245;p24"/>
            <p:cNvSpPr/>
            <p:nvPr/>
          </p:nvSpPr>
          <p:spPr>
            <a:xfrm>
              <a:off x="1828800" y="3886200"/>
              <a:ext cx="1524000" cy="1752600"/>
            </a:xfrm>
            <a:prstGeom prst="triangle">
              <a:avLst>
                <a:gd fmla="val 50000" name="adj"/>
              </a:avLst>
            </a:prstGeom>
            <a:solidFill>
              <a:srgbClr val="CCECFF"/>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46" name="Google Shape;246;p24"/>
            <p:cNvSpPr/>
            <p:nvPr/>
          </p:nvSpPr>
          <p:spPr>
            <a:xfrm>
              <a:off x="4114800" y="3886200"/>
              <a:ext cx="1524000" cy="1752600"/>
            </a:xfrm>
            <a:prstGeom prst="triangle">
              <a:avLst>
                <a:gd fmla="val 50000" name="adj"/>
              </a:avLst>
            </a:prstGeom>
            <a:solidFill>
              <a:srgbClr val="CCECFF"/>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47" name="Google Shape;247;p24"/>
            <p:cNvSpPr/>
            <p:nvPr/>
          </p:nvSpPr>
          <p:spPr>
            <a:xfrm>
              <a:off x="6477000" y="3886200"/>
              <a:ext cx="1524000" cy="1752600"/>
            </a:xfrm>
            <a:prstGeom prst="triangle">
              <a:avLst>
                <a:gd fmla="val 50000" name="adj"/>
              </a:avLst>
            </a:prstGeom>
            <a:solidFill>
              <a:srgbClr val="CCECFF"/>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48" name="Google Shape;248;p24"/>
            <p:cNvSpPr txBox="1"/>
            <p:nvPr/>
          </p:nvSpPr>
          <p:spPr>
            <a:xfrm>
              <a:off x="9345975" y="3733800"/>
              <a:ext cx="533400" cy="4939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8</a:t>
              </a:r>
              <a:endParaRPr/>
            </a:p>
          </p:txBody>
        </p:sp>
        <p:sp>
          <p:nvSpPr>
            <p:cNvPr id="249" name="Google Shape;249;p24"/>
            <p:cNvSpPr txBox="1"/>
            <p:nvPr/>
          </p:nvSpPr>
          <p:spPr>
            <a:xfrm>
              <a:off x="2060155" y="5715000"/>
              <a:ext cx="685799" cy="4939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a:t>
              </a:r>
              <a:endParaRPr/>
            </a:p>
          </p:txBody>
        </p:sp>
        <p:sp>
          <p:nvSpPr>
            <p:cNvPr id="250" name="Google Shape;250;p24"/>
            <p:cNvSpPr txBox="1"/>
            <p:nvPr/>
          </p:nvSpPr>
          <p:spPr>
            <a:xfrm>
              <a:off x="2644048" y="5715000"/>
              <a:ext cx="762000" cy="4939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a:t>
              </a:r>
              <a:endParaRPr/>
            </a:p>
          </p:txBody>
        </p:sp>
        <p:sp>
          <p:nvSpPr>
            <p:cNvPr id="251" name="Google Shape;251;p24"/>
            <p:cNvSpPr txBox="1"/>
            <p:nvPr/>
          </p:nvSpPr>
          <p:spPr>
            <a:xfrm>
              <a:off x="4353499" y="5715000"/>
              <a:ext cx="838200" cy="4939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a:t>
              </a:r>
              <a:endParaRPr/>
            </a:p>
          </p:txBody>
        </p:sp>
        <p:sp>
          <p:nvSpPr>
            <p:cNvPr id="252" name="Google Shape;252;p24"/>
            <p:cNvSpPr txBox="1"/>
            <p:nvPr/>
          </p:nvSpPr>
          <p:spPr>
            <a:xfrm>
              <a:off x="4987887" y="5715000"/>
              <a:ext cx="762000" cy="4939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6</a:t>
              </a:r>
              <a:endParaRPr/>
            </a:p>
          </p:txBody>
        </p:sp>
        <p:sp>
          <p:nvSpPr>
            <p:cNvPr id="253" name="Google Shape;253;p24"/>
            <p:cNvSpPr txBox="1"/>
            <p:nvPr/>
          </p:nvSpPr>
          <p:spPr>
            <a:xfrm>
              <a:off x="6697338" y="5715000"/>
              <a:ext cx="838200" cy="4939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4</a:t>
              </a:r>
              <a:endParaRPr/>
            </a:p>
          </p:txBody>
        </p:sp>
        <p:sp>
          <p:nvSpPr>
            <p:cNvPr id="254" name="Google Shape;254;p24"/>
            <p:cNvSpPr txBox="1"/>
            <p:nvPr/>
          </p:nvSpPr>
          <p:spPr>
            <a:xfrm>
              <a:off x="7391401" y="5715000"/>
              <a:ext cx="762000" cy="4939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6</a:t>
              </a:r>
              <a:endParaRPr/>
            </a:p>
          </p:txBody>
        </p:sp>
        <p:sp>
          <p:nvSpPr>
            <p:cNvPr id="255" name="Google Shape;255;p24"/>
            <p:cNvSpPr txBox="1"/>
            <p:nvPr/>
          </p:nvSpPr>
          <p:spPr>
            <a:xfrm>
              <a:off x="3581400" y="5715000"/>
              <a:ext cx="762000" cy="4939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p:txBody>
        </p:sp>
        <p:sp>
          <p:nvSpPr>
            <p:cNvPr id="256" name="Google Shape;256;p24"/>
            <p:cNvSpPr txBox="1"/>
            <p:nvPr/>
          </p:nvSpPr>
          <p:spPr>
            <a:xfrm>
              <a:off x="5867400" y="5715000"/>
              <a:ext cx="762000" cy="4939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p:txBody>
        </p:sp>
      </p:grpSp>
      <p:sp>
        <p:nvSpPr>
          <p:cNvPr id="257" name="Google Shape;257;p24"/>
          <p:cNvSpPr txBox="1"/>
          <p:nvPr/>
        </p:nvSpPr>
        <p:spPr>
          <a:xfrm>
            <a:off x="9220200" y="5634335"/>
            <a:ext cx="28194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Terminal States:</a:t>
            </a:r>
            <a:endParaRPr/>
          </a:p>
        </p:txBody>
      </p:sp>
      <p:pic>
        <p:nvPicPr>
          <p:cNvPr descr="TP_tmp.png" id="258" name="Google Shape;258;p24"/>
          <p:cNvPicPr preferRelativeResize="0"/>
          <p:nvPr/>
        </p:nvPicPr>
        <p:blipFill rotWithShape="1">
          <a:blip r:embed="rId4">
            <a:alphaModFix/>
          </a:blip>
          <a:srcRect b="0" l="0" r="0" t="0"/>
          <a:stretch/>
        </p:blipFill>
        <p:spPr>
          <a:xfrm>
            <a:off x="8610851" y="1981203"/>
            <a:ext cx="2717279" cy="457197"/>
          </a:xfrm>
          <a:prstGeom prst="rect">
            <a:avLst/>
          </a:prstGeom>
          <a:noFill/>
          <a:ln>
            <a:noFill/>
          </a:ln>
        </p:spPr>
      </p:pic>
      <p:pic>
        <p:nvPicPr>
          <p:cNvPr descr="TP_tmp.png" id="259" name="Google Shape;259;p24"/>
          <p:cNvPicPr preferRelativeResize="0"/>
          <p:nvPr/>
        </p:nvPicPr>
        <p:blipFill rotWithShape="1">
          <a:blip r:embed="rId5">
            <a:alphaModFix/>
          </a:blip>
          <a:srcRect b="0" l="0" r="0" t="0"/>
          <a:stretch/>
        </p:blipFill>
        <p:spPr>
          <a:xfrm>
            <a:off x="9448800" y="6172200"/>
            <a:ext cx="1574284" cy="278890"/>
          </a:xfrm>
          <a:prstGeom prst="rect">
            <a:avLst/>
          </a:prstGeom>
          <a:noFill/>
          <a:ln>
            <a:noFill/>
          </a:ln>
        </p:spPr>
      </p:pic>
      <p:sp>
        <p:nvSpPr>
          <p:cNvPr id="260" name="Google Shape;260;p24"/>
          <p:cNvSpPr/>
          <p:nvPr/>
        </p:nvSpPr>
        <p:spPr>
          <a:xfrm rot="9900000">
            <a:off x="8860469" y="2647461"/>
            <a:ext cx="1066800" cy="304800"/>
          </a:xfrm>
          <a:prstGeom prst="rightArrow">
            <a:avLst>
              <a:gd fmla="val 50000" name="adj1"/>
              <a:gd fmla="val 50000" name="adj2"/>
            </a:avLst>
          </a:prstGeom>
          <a:solidFill>
            <a:srgbClr val="BEE395"/>
          </a:solidFill>
          <a:ln cap="flat" cmpd="sng" w="25400">
            <a:solidFill>
              <a:srgbClr val="606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1" name="Google Shape;261;p24"/>
          <p:cNvSpPr/>
          <p:nvPr/>
        </p:nvSpPr>
        <p:spPr>
          <a:xfrm rot="-7499911">
            <a:off x="8965176" y="4791553"/>
            <a:ext cx="1066800" cy="304800"/>
          </a:xfrm>
          <a:prstGeom prst="rightArrow">
            <a:avLst>
              <a:gd fmla="val 50000" name="adj1"/>
              <a:gd fmla="val 50000" name="adj2"/>
            </a:avLst>
          </a:prstGeom>
          <a:solidFill>
            <a:srgbClr val="BEE395"/>
          </a:solidFill>
          <a:ln cap="flat" cmpd="sng" w="25400">
            <a:solidFill>
              <a:srgbClr val="606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2" name="Google Shape;262;p24"/>
          <p:cNvSpPr txBox="1"/>
          <p:nvPr/>
        </p:nvSpPr>
        <p:spPr>
          <a:xfrm>
            <a:off x="457200" y="1389184"/>
            <a:ext cx="2667000" cy="156966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Value of a state: The best achievable outcome (utility) from that state</a:t>
            </a:r>
            <a:endParaRPr/>
          </a:p>
        </p:txBody>
      </p:sp>
      <p:sp>
        <p:nvSpPr>
          <p:cNvPr id="263" name="Google Shape;263;p24"/>
          <p:cNvSpPr/>
          <p:nvPr/>
        </p:nvSpPr>
        <p:spPr>
          <a:xfrm>
            <a:off x="304800" y="1295400"/>
            <a:ext cx="2971800" cy="1752600"/>
          </a:xfrm>
          <a:prstGeom prst="roundRect">
            <a:avLst>
              <a:gd fmla="val 16667" name="adj"/>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5"/>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Adversarial Game Trees</a:t>
            </a:r>
            <a:endParaRPr/>
          </a:p>
        </p:txBody>
      </p:sp>
      <p:sp>
        <p:nvSpPr>
          <p:cNvPr id="269" name="Google Shape;269;p25"/>
          <p:cNvSpPr/>
          <p:nvPr/>
        </p:nvSpPr>
        <p:spPr>
          <a:xfrm>
            <a:off x="5105400" y="1447800"/>
            <a:ext cx="1828800" cy="381000"/>
          </a:xfrm>
          <a:prstGeom prst="rect">
            <a:avLst/>
          </a:prstGeom>
          <a:solidFill>
            <a:schemeClr val="dk1"/>
          </a:solidFill>
          <a:ln cap="flat" cmpd="sng" w="5715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host\Shared Folders\Shared with PC\images\Pacman_stuck_minimax.png" id="270" name="Google Shape;270;p25"/>
          <p:cNvPicPr preferRelativeResize="0"/>
          <p:nvPr/>
        </p:nvPicPr>
        <p:blipFill rotWithShape="1">
          <a:blip r:embed="rId3">
            <a:alphaModFix/>
          </a:blip>
          <a:srcRect b="58904" l="38135" r="44066" t="16438"/>
          <a:stretch/>
        </p:blipFill>
        <p:spPr>
          <a:xfrm flipH="1">
            <a:off x="5410200" y="1524000"/>
            <a:ext cx="304800" cy="261937"/>
          </a:xfrm>
          <a:prstGeom prst="rect">
            <a:avLst/>
          </a:prstGeom>
          <a:noFill/>
          <a:ln>
            <a:noFill/>
          </a:ln>
        </p:spPr>
      </p:pic>
      <p:sp>
        <p:nvSpPr>
          <p:cNvPr id="271" name="Google Shape;271;p25"/>
          <p:cNvSpPr/>
          <p:nvPr/>
        </p:nvSpPr>
        <p:spPr>
          <a:xfrm>
            <a:off x="6127260" y="1600200"/>
            <a:ext cx="76200" cy="762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272" name="Google Shape;272;p25"/>
          <p:cNvCxnSpPr/>
          <p:nvPr/>
        </p:nvCxnSpPr>
        <p:spPr>
          <a:xfrm flipH="1">
            <a:off x="3657600" y="1905000"/>
            <a:ext cx="2362200" cy="381000"/>
          </a:xfrm>
          <a:prstGeom prst="straightConnector1">
            <a:avLst/>
          </a:prstGeom>
          <a:noFill/>
          <a:ln cap="flat" cmpd="sng" w="28575">
            <a:solidFill>
              <a:srgbClr val="0066CC"/>
            </a:solidFill>
            <a:prstDash val="solid"/>
            <a:round/>
            <a:headEnd len="sm" w="sm" type="none"/>
            <a:tailEnd len="sm" w="sm" type="none"/>
          </a:ln>
        </p:spPr>
      </p:cxnSp>
      <p:cxnSp>
        <p:nvCxnSpPr>
          <p:cNvPr id="273" name="Google Shape;273;p25"/>
          <p:cNvCxnSpPr/>
          <p:nvPr/>
        </p:nvCxnSpPr>
        <p:spPr>
          <a:xfrm>
            <a:off x="6019800" y="1905000"/>
            <a:ext cx="2286000" cy="381000"/>
          </a:xfrm>
          <a:prstGeom prst="straightConnector1">
            <a:avLst/>
          </a:prstGeom>
          <a:noFill/>
          <a:ln cap="flat" cmpd="sng" w="28575">
            <a:solidFill>
              <a:srgbClr val="0066CC"/>
            </a:solidFill>
            <a:prstDash val="solid"/>
            <a:round/>
            <a:headEnd len="sm" w="sm" type="none"/>
            <a:tailEnd len="sm" w="sm" type="none"/>
          </a:ln>
        </p:spPr>
      </p:cxnSp>
      <p:cxnSp>
        <p:nvCxnSpPr>
          <p:cNvPr id="274" name="Google Shape;274;p25"/>
          <p:cNvCxnSpPr/>
          <p:nvPr/>
        </p:nvCxnSpPr>
        <p:spPr>
          <a:xfrm flipH="1">
            <a:off x="7239000" y="2819400"/>
            <a:ext cx="1066800" cy="381000"/>
          </a:xfrm>
          <a:prstGeom prst="straightConnector1">
            <a:avLst/>
          </a:prstGeom>
          <a:noFill/>
          <a:ln cap="flat" cmpd="sng" w="28575">
            <a:solidFill>
              <a:srgbClr val="FF0000"/>
            </a:solidFill>
            <a:prstDash val="solid"/>
            <a:round/>
            <a:headEnd len="sm" w="sm" type="none"/>
            <a:tailEnd len="sm" w="sm" type="none"/>
          </a:ln>
        </p:spPr>
      </p:cxnSp>
      <p:cxnSp>
        <p:nvCxnSpPr>
          <p:cNvPr id="275" name="Google Shape;275;p25"/>
          <p:cNvCxnSpPr/>
          <p:nvPr/>
        </p:nvCxnSpPr>
        <p:spPr>
          <a:xfrm>
            <a:off x="8305800" y="2819400"/>
            <a:ext cx="1219200" cy="381000"/>
          </a:xfrm>
          <a:prstGeom prst="straightConnector1">
            <a:avLst/>
          </a:prstGeom>
          <a:noFill/>
          <a:ln cap="flat" cmpd="sng" w="28575">
            <a:solidFill>
              <a:srgbClr val="FF0000"/>
            </a:solidFill>
            <a:prstDash val="solid"/>
            <a:round/>
            <a:headEnd len="sm" w="sm" type="none"/>
            <a:tailEnd len="sm" w="sm" type="none"/>
          </a:ln>
        </p:spPr>
      </p:cxnSp>
      <p:cxnSp>
        <p:nvCxnSpPr>
          <p:cNvPr id="276" name="Google Shape;276;p25"/>
          <p:cNvCxnSpPr/>
          <p:nvPr/>
        </p:nvCxnSpPr>
        <p:spPr>
          <a:xfrm flipH="1">
            <a:off x="2590801" y="2819400"/>
            <a:ext cx="1066800" cy="381000"/>
          </a:xfrm>
          <a:prstGeom prst="straightConnector1">
            <a:avLst/>
          </a:prstGeom>
          <a:noFill/>
          <a:ln cap="flat" cmpd="sng" w="28575">
            <a:solidFill>
              <a:srgbClr val="FF0000"/>
            </a:solidFill>
            <a:prstDash val="solid"/>
            <a:round/>
            <a:headEnd len="sm" w="sm" type="none"/>
            <a:tailEnd len="sm" w="sm" type="none"/>
          </a:ln>
        </p:spPr>
      </p:cxnSp>
      <p:cxnSp>
        <p:nvCxnSpPr>
          <p:cNvPr id="277" name="Google Shape;277;p25"/>
          <p:cNvCxnSpPr/>
          <p:nvPr/>
        </p:nvCxnSpPr>
        <p:spPr>
          <a:xfrm>
            <a:off x="3657601" y="2819400"/>
            <a:ext cx="1219200" cy="381000"/>
          </a:xfrm>
          <a:prstGeom prst="straightConnector1">
            <a:avLst/>
          </a:prstGeom>
          <a:noFill/>
          <a:ln cap="flat" cmpd="sng" w="28575">
            <a:solidFill>
              <a:srgbClr val="FF0000"/>
            </a:solidFill>
            <a:prstDash val="solid"/>
            <a:round/>
            <a:headEnd len="sm" w="sm" type="none"/>
            <a:tailEnd len="sm" w="sm" type="none"/>
          </a:ln>
        </p:spPr>
      </p:cxnSp>
      <p:sp>
        <p:nvSpPr>
          <p:cNvPr id="278" name="Google Shape;278;p25"/>
          <p:cNvSpPr/>
          <p:nvPr/>
        </p:nvSpPr>
        <p:spPr>
          <a:xfrm>
            <a:off x="1828800" y="3886200"/>
            <a:ext cx="1524000" cy="1752600"/>
          </a:xfrm>
          <a:prstGeom prst="triangle">
            <a:avLst>
              <a:gd fmla="val 50000" name="adj"/>
            </a:avLst>
          </a:prstGeom>
          <a:solidFill>
            <a:srgbClr val="CCECFF"/>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9" name="Google Shape;279;p25"/>
          <p:cNvSpPr/>
          <p:nvPr/>
        </p:nvSpPr>
        <p:spPr>
          <a:xfrm>
            <a:off x="4114800" y="3886200"/>
            <a:ext cx="1524000" cy="1752600"/>
          </a:xfrm>
          <a:prstGeom prst="triangle">
            <a:avLst>
              <a:gd fmla="val 50000" name="adj"/>
            </a:avLst>
          </a:prstGeom>
          <a:solidFill>
            <a:srgbClr val="CCECFF"/>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0" name="Google Shape;280;p25"/>
          <p:cNvSpPr/>
          <p:nvPr/>
        </p:nvSpPr>
        <p:spPr>
          <a:xfrm>
            <a:off x="6477000" y="3886200"/>
            <a:ext cx="1524000" cy="1752600"/>
          </a:xfrm>
          <a:prstGeom prst="triangle">
            <a:avLst>
              <a:gd fmla="val 50000" name="adj"/>
            </a:avLst>
          </a:prstGeom>
          <a:solidFill>
            <a:srgbClr val="CCECFF"/>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1" name="Google Shape;281;p25"/>
          <p:cNvSpPr txBox="1"/>
          <p:nvPr/>
        </p:nvSpPr>
        <p:spPr>
          <a:xfrm>
            <a:off x="1905000" y="5715000"/>
            <a:ext cx="6858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-20</a:t>
            </a:r>
            <a:endParaRPr/>
          </a:p>
        </p:txBody>
      </p:sp>
      <p:sp>
        <p:nvSpPr>
          <p:cNvPr id="282" name="Google Shape;282;p25"/>
          <p:cNvSpPr txBox="1"/>
          <p:nvPr/>
        </p:nvSpPr>
        <p:spPr>
          <a:xfrm>
            <a:off x="2743200" y="5715000"/>
            <a:ext cx="7620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-8</a:t>
            </a:r>
            <a:endParaRPr/>
          </a:p>
        </p:txBody>
      </p:sp>
      <p:sp>
        <p:nvSpPr>
          <p:cNvPr id="283" name="Google Shape;283;p25"/>
          <p:cNvSpPr txBox="1"/>
          <p:nvPr/>
        </p:nvSpPr>
        <p:spPr>
          <a:xfrm>
            <a:off x="4191000" y="5715000"/>
            <a:ext cx="8382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-18</a:t>
            </a:r>
            <a:endParaRPr/>
          </a:p>
        </p:txBody>
      </p:sp>
      <p:sp>
        <p:nvSpPr>
          <p:cNvPr id="284" name="Google Shape;284;p25"/>
          <p:cNvSpPr txBox="1"/>
          <p:nvPr/>
        </p:nvSpPr>
        <p:spPr>
          <a:xfrm>
            <a:off x="5029200" y="5715000"/>
            <a:ext cx="7620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-5</a:t>
            </a:r>
            <a:endParaRPr/>
          </a:p>
        </p:txBody>
      </p:sp>
      <p:sp>
        <p:nvSpPr>
          <p:cNvPr id="285" name="Google Shape;285;p25"/>
          <p:cNvSpPr txBox="1"/>
          <p:nvPr/>
        </p:nvSpPr>
        <p:spPr>
          <a:xfrm>
            <a:off x="6553200" y="5715000"/>
            <a:ext cx="8382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-10</a:t>
            </a:r>
            <a:endParaRPr/>
          </a:p>
        </p:txBody>
      </p:sp>
      <p:sp>
        <p:nvSpPr>
          <p:cNvPr id="286" name="Google Shape;286;p25"/>
          <p:cNvSpPr txBox="1"/>
          <p:nvPr/>
        </p:nvSpPr>
        <p:spPr>
          <a:xfrm>
            <a:off x="7391400" y="5715000"/>
            <a:ext cx="7620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+4</a:t>
            </a:r>
            <a:endParaRPr/>
          </a:p>
        </p:txBody>
      </p:sp>
      <p:sp>
        <p:nvSpPr>
          <p:cNvPr id="287" name="Google Shape;287;p25"/>
          <p:cNvSpPr txBox="1"/>
          <p:nvPr/>
        </p:nvSpPr>
        <p:spPr>
          <a:xfrm>
            <a:off x="3581400" y="5715000"/>
            <a:ext cx="7620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a:t>
            </a:r>
            <a:endParaRPr/>
          </a:p>
        </p:txBody>
      </p:sp>
      <p:sp>
        <p:nvSpPr>
          <p:cNvPr id="288" name="Google Shape;288;p25"/>
          <p:cNvSpPr txBox="1"/>
          <p:nvPr/>
        </p:nvSpPr>
        <p:spPr>
          <a:xfrm>
            <a:off x="5867400" y="5715000"/>
            <a:ext cx="7620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a:t>
            </a:r>
            <a:endParaRPr/>
          </a:p>
        </p:txBody>
      </p:sp>
      <p:pic>
        <p:nvPicPr>
          <p:cNvPr id="289" name="Google Shape;289;p25"/>
          <p:cNvPicPr preferRelativeResize="0"/>
          <p:nvPr/>
        </p:nvPicPr>
        <p:blipFill rotWithShape="1">
          <a:blip r:embed="rId4">
            <a:alphaModFix/>
          </a:blip>
          <a:srcRect b="0" l="0" r="0" t="0"/>
          <a:stretch/>
        </p:blipFill>
        <p:spPr>
          <a:xfrm>
            <a:off x="6324600" y="1500555"/>
            <a:ext cx="289627" cy="273537"/>
          </a:xfrm>
          <a:prstGeom prst="rect">
            <a:avLst/>
          </a:prstGeom>
          <a:noFill/>
          <a:ln>
            <a:noFill/>
          </a:ln>
        </p:spPr>
      </p:pic>
      <p:sp>
        <p:nvSpPr>
          <p:cNvPr id="290" name="Google Shape;290;p25"/>
          <p:cNvSpPr/>
          <p:nvPr/>
        </p:nvSpPr>
        <p:spPr>
          <a:xfrm>
            <a:off x="2743200" y="2362200"/>
            <a:ext cx="1828800" cy="381000"/>
          </a:xfrm>
          <a:prstGeom prst="rect">
            <a:avLst/>
          </a:prstGeom>
          <a:solidFill>
            <a:schemeClr val="dk1"/>
          </a:solidFill>
          <a:ln cap="flat" cmpd="sng" w="5715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host\Shared Folders\Shared with PC\images\Pacman_stuck_minimax.png" id="291" name="Google Shape;291;p25"/>
          <p:cNvPicPr preferRelativeResize="0"/>
          <p:nvPr/>
        </p:nvPicPr>
        <p:blipFill rotWithShape="1">
          <a:blip r:embed="rId3">
            <a:alphaModFix/>
          </a:blip>
          <a:srcRect b="58904" l="38135" r="44066" t="16438"/>
          <a:stretch/>
        </p:blipFill>
        <p:spPr>
          <a:xfrm>
            <a:off x="2774460" y="2422770"/>
            <a:ext cx="304800" cy="261937"/>
          </a:xfrm>
          <a:prstGeom prst="rect">
            <a:avLst/>
          </a:prstGeom>
          <a:noFill/>
          <a:ln>
            <a:noFill/>
          </a:ln>
        </p:spPr>
      </p:pic>
      <p:sp>
        <p:nvSpPr>
          <p:cNvPr id="292" name="Google Shape;292;p25"/>
          <p:cNvSpPr/>
          <p:nvPr/>
        </p:nvSpPr>
        <p:spPr>
          <a:xfrm>
            <a:off x="3765060" y="2514600"/>
            <a:ext cx="76200" cy="762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93" name="Google Shape;293;p25"/>
          <p:cNvPicPr preferRelativeResize="0"/>
          <p:nvPr/>
        </p:nvPicPr>
        <p:blipFill rotWithShape="1">
          <a:blip r:embed="rId5">
            <a:alphaModFix/>
          </a:blip>
          <a:srcRect b="0" l="0" r="0" t="0"/>
          <a:stretch/>
        </p:blipFill>
        <p:spPr>
          <a:xfrm>
            <a:off x="3962400" y="2414955"/>
            <a:ext cx="289627" cy="273537"/>
          </a:xfrm>
          <a:prstGeom prst="rect">
            <a:avLst/>
          </a:prstGeom>
          <a:noFill/>
          <a:ln>
            <a:noFill/>
          </a:ln>
        </p:spPr>
      </p:pic>
      <p:sp>
        <p:nvSpPr>
          <p:cNvPr id="294" name="Google Shape;294;p25"/>
          <p:cNvSpPr/>
          <p:nvPr/>
        </p:nvSpPr>
        <p:spPr>
          <a:xfrm>
            <a:off x="7391400" y="2362200"/>
            <a:ext cx="1828800" cy="381000"/>
          </a:xfrm>
          <a:prstGeom prst="rect">
            <a:avLst/>
          </a:prstGeom>
          <a:solidFill>
            <a:schemeClr val="dk1"/>
          </a:solidFill>
          <a:ln cap="flat" cmpd="sng" w="5715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host\Shared Folders\Shared with PC\images\Pacman_stuck_minimax.png" id="295" name="Google Shape;295;p25"/>
          <p:cNvPicPr preferRelativeResize="0"/>
          <p:nvPr/>
        </p:nvPicPr>
        <p:blipFill rotWithShape="1">
          <a:blip r:embed="rId3">
            <a:alphaModFix/>
          </a:blip>
          <a:srcRect b="58904" l="38135" r="44066" t="16438"/>
          <a:stretch/>
        </p:blipFill>
        <p:spPr>
          <a:xfrm flipH="1">
            <a:off x="8001000" y="2438400"/>
            <a:ext cx="304800" cy="261937"/>
          </a:xfrm>
          <a:prstGeom prst="rect">
            <a:avLst/>
          </a:prstGeom>
          <a:noFill/>
          <a:ln>
            <a:noFill/>
          </a:ln>
        </p:spPr>
      </p:pic>
      <p:sp>
        <p:nvSpPr>
          <p:cNvPr id="296" name="Google Shape;296;p25"/>
          <p:cNvSpPr/>
          <p:nvPr/>
        </p:nvSpPr>
        <p:spPr>
          <a:xfrm>
            <a:off x="8413260" y="2514600"/>
            <a:ext cx="76200" cy="762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97" name="Google Shape;297;p25"/>
          <p:cNvPicPr preferRelativeResize="0"/>
          <p:nvPr/>
        </p:nvPicPr>
        <p:blipFill rotWithShape="1">
          <a:blip r:embed="rId5">
            <a:alphaModFix/>
          </a:blip>
          <a:srcRect b="0" l="0" r="0" t="0"/>
          <a:stretch/>
        </p:blipFill>
        <p:spPr>
          <a:xfrm>
            <a:off x="8610600" y="2414955"/>
            <a:ext cx="289627" cy="273537"/>
          </a:xfrm>
          <a:prstGeom prst="rect">
            <a:avLst/>
          </a:prstGeom>
          <a:noFill/>
          <a:ln>
            <a:noFill/>
          </a:ln>
        </p:spPr>
      </p:pic>
      <p:sp>
        <p:nvSpPr>
          <p:cNvPr id="298" name="Google Shape;298;p25"/>
          <p:cNvSpPr/>
          <p:nvPr/>
        </p:nvSpPr>
        <p:spPr>
          <a:xfrm>
            <a:off x="1676400" y="3276600"/>
            <a:ext cx="1828800" cy="381000"/>
          </a:xfrm>
          <a:prstGeom prst="rect">
            <a:avLst/>
          </a:prstGeom>
          <a:solidFill>
            <a:schemeClr val="dk1"/>
          </a:solidFill>
          <a:ln cap="flat" cmpd="sng" w="5715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host\Shared Folders\Shared with PC\images\Pacman_stuck_minimax.png" id="299" name="Google Shape;299;p25"/>
          <p:cNvPicPr preferRelativeResize="0"/>
          <p:nvPr/>
        </p:nvPicPr>
        <p:blipFill rotWithShape="1">
          <a:blip r:embed="rId3">
            <a:alphaModFix/>
          </a:blip>
          <a:srcRect b="58904" l="38135" r="44066" t="16438"/>
          <a:stretch/>
        </p:blipFill>
        <p:spPr>
          <a:xfrm>
            <a:off x="1707660" y="3337170"/>
            <a:ext cx="304800" cy="261937"/>
          </a:xfrm>
          <a:prstGeom prst="rect">
            <a:avLst/>
          </a:prstGeom>
          <a:noFill/>
          <a:ln>
            <a:noFill/>
          </a:ln>
        </p:spPr>
      </p:pic>
      <p:sp>
        <p:nvSpPr>
          <p:cNvPr id="300" name="Google Shape;300;p25"/>
          <p:cNvSpPr/>
          <p:nvPr/>
        </p:nvSpPr>
        <p:spPr>
          <a:xfrm>
            <a:off x="2698260" y="3429000"/>
            <a:ext cx="76200" cy="762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01" name="Google Shape;301;p25"/>
          <p:cNvPicPr preferRelativeResize="0"/>
          <p:nvPr/>
        </p:nvPicPr>
        <p:blipFill rotWithShape="1">
          <a:blip r:embed="rId5">
            <a:alphaModFix/>
          </a:blip>
          <a:srcRect b="0" l="0" r="0" t="0"/>
          <a:stretch/>
        </p:blipFill>
        <p:spPr>
          <a:xfrm>
            <a:off x="2590800" y="3329355"/>
            <a:ext cx="289627" cy="273537"/>
          </a:xfrm>
          <a:prstGeom prst="rect">
            <a:avLst/>
          </a:prstGeom>
          <a:noFill/>
          <a:ln>
            <a:noFill/>
          </a:ln>
        </p:spPr>
      </p:pic>
      <p:sp>
        <p:nvSpPr>
          <p:cNvPr id="302" name="Google Shape;302;p25"/>
          <p:cNvSpPr/>
          <p:nvPr/>
        </p:nvSpPr>
        <p:spPr>
          <a:xfrm>
            <a:off x="3962400" y="3276600"/>
            <a:ext cx="1828800" cy="381000"/>
          </a:xfrm>
          <a:prstGeom prst="rect">
            <a:avLst/>
          </a:prstGeom>
          <a:solidFill>
            <a:schemeClr val="dk1"/>
          </a:solidFill>
          <a:ln cap="flat" cmpd="sng" w="5715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host\Shared Folders\Shared with PC\images\Pacman_stuck_minimax.png" id="303" name="Google Shape;303;p25"/>
          <p:cNvPicPr preferRelativeResize="0"/>
          <p:nvPr/>
        </p:nvPicPr>
        <p:blipFill rotWithShape="1">
          <a:blip r:embed="rId3">
            <a:alphaModFix/>
          </a:blip>
          <a:srcRect b="58904" l="38135" r="44066" t="16438"/>
          <a:stretch/>
        </p:blipFill>
        <p:spPr>
          <a:xfrm>
            <a:off x="3993660" y="3337170"/>
            <a:ext cx="304800" cy="261937"/>
          </a:xfrm>
          <a:prstGeom prst="rect">
            <a:avLst/>
          </a:prstGeom>
          <a:noFill/>
          <a:ln>
            <a:noFill/>
          </a:ln>
        </p:spPr>
      </p:pic>
      <p:sp>
        <p:nvSpPr>
          <p:cNvPr id="304" name="Google Shape;304;p25"/>
          <p:cNvSpPr/>
          <p:nvPr/>
        </p:nvSpPr>
        <p:spPr>
          <a:xfrm>
            <a:off x="4984260" y="3429000"/>
            <a:ext cx="76200" cy="762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05" name="Google Shape;305;p25"/>
          <p:cNvPicPr preferRelativeResize="0"/>
          <p:nvPr/>
        </p:nvPicPr>
        <p:blipFill rotWithShape="1">
          <a:blip r:embed="rId5">
            <a:alphaModFix/>
          </a:blip>
          <a:srcRect b="0" l="0" r="0" t="0"/>
          <a:stretch/>
        </p:blipFill>
        <p:spPr>
          <a:xfrm>
            <a:off x="5425373" y="3329355"/>
            <a:ext cx="289627" cy="273537"/>
          </a:xfrm>
          <a:prstGeom prst="rect">
            <a:avLst/>
          </a:prstGeom>
          <a:noFill/>
          <a:ln>
            <a:noFill/>
          </a:ln>
        </p:spPr>
      </p:pic>
      <p:sp>
        <p:nvSpPr>
          <p:cNvPr id="306" name="Google Shape;306;p25"/>
          <p:cNvSpPr/>
          <p:nvPr/>
        </p:nvSpPr>
        <p:spPr>
          <a:xfrm>
            <a:off x="6324600" y="3276600"/>
            <a:ext cx="1828800" cy="381000"/>
          </a:xfrm>
          <a:prstGeom prst="rect">
            <a:avLst/>
          </a:prstGeom>
          <a:solidFill>
            <a:schemeClr val="dk1"/>
          </a:solidFill>
          <a:ln cap="flat" cmpd="sng" w="5715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host\Shared Folders\Shared with PC\images\Pacman_stuck_minimax.png" id="307" name="Google Shape;307;p25"/>
          <p:cNvPicPr preferRelativeResize="0"/>
          <p:nvPr/>
        </p:nvPicPr>
        <p:blipFill rotWithShape="1">
          <a:blip r:embed="rId3">
            <a:alphaModFix/>
          </a:blip>
          <a:srcRect b="58904" l="38135" r="44066" t="16438"/>
          <a:stretch/>
        </p:blipFill>
        <p:spPr>
          <a:xfrm flipH="1">
            <a:off x="6934200" y="3352800"/>
            <a:ext cx="304800" cy="261937"/>
          </a:xfrm>
          <a:prstGeom prst="rect">
            <a:avLst/>
          </a:prstGeom>
          <a:noFill/>
          <a:ln>
            <a:noFill/>
          </a:ln>
        </p:spPr>
      </p:pic>
      <p:sp>
        <p:nvSpPr>
          <p:cNvPr id="308" name="Google Shape;308;p25"/>
          <p:cNvSpPr/>
          <p:nvPr/>
        </p:nvSpPr>
        <p:spPr>
          <a:xfrm>
            <a:off x="7346460" y="3429000"/>
            <a:ext cx="76200" cy="762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09" name="Google Shape;309;p25"/>
          <p:cNvPicPr preferRelativeResize="0"/>
          <p:nvPr/>
        </p:nvPicPr>
        <p:blipFill rotWithShape="1">
          <a:blip r:embed="rId5">
            <a:alphaModFix/>
          </a:blip>
          <a:srcRect b="0" l="0" r="0" t="0"/>
          <a:stretch/>
        </p:blipFill>
        <p:spPr>
          <a:xfrm>
            <a:off x="7239000" y="3329355"/>
            <a:ext cx="289627" cy="273537"/>
          </a:xfrm>
          <a:prstGeom prst="rect">
            <a:avLst/>
          </a:prstGeom>
          <a:noFill/>
          <a:ln>
            <a:noFill/>
          </a:ln>
        </p:spPr>
      </p:pic>
      <p:sp>
        <p:nvSpPr>
          <p:cNvPr id="310" name="Google Shape;310;p25"/>
          <p:cNvSpPr/>
          <p:nvPr/>
        </p:nvSpPr>
        <p:spPr>
          <a:xfrm>
            <a:off x="8610600" y="3276600"/>
            <a:ext cx="1828800" cy="381000"/>
          </a:xfrm>
          <a:prstGeom prst="rect">
            <a:avLst/>
          </a:prstGeom>
          <a:solidFill>
            <a:schemeClr val="dk1"/>
          </a:solidFill>
          <a:ln cap="flat" cmpd="sng" w="5715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host\Shared Folders\Shared with PC\images\Pacman_stuck_minimax.png" id="311" name="Google Shape;311;p25"/>
          <p:cNvPicPr preferRelativeResize="0"/>
          <p:nvPr/>
        </p:nvPicPr>
        <p:blipFill rotWithShape="1">
          <a:blip r:embed="rId3">
            <a:alphaModFix/>
          </a:blip>
          <a:srcRect b="58904" l="38135" r="44066" t="16438"/>
          <a:stretch/>
        </p:blipFill>
        <p:spPr>
          <a:xfrm flipH="1">
            <a:off x="9220200" y="3352800"/>
            <a:ext cx="304800" cy="261937"/>
          </a:xfrm>
          <a:prstGeom prst="rect">
            <a:avLst/>
          </a:prstGeom>
          <a:noFill/>
          <a:ln>
            <a:noFill/>
          </a:ln>
        </p:spPr>
      </p:pic>
      <p:sp>
        <p:nvSpPr>
          <p:cNvPr id="312" name="Google Shape;312;p25"/>
          <p:cNvSpPr/>
          <p:nvPr/>
        </p:nvSpPr>
        <p:spPr>
          <a:xfrm>
            <a:off x="9632460" y="3429000"/>
            <a:ext cx="76200" cy="762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13" name="Google Shape;313;p25"/>
          <p:cNvPicPr preferRelativeResize="0"/>
          <p:nvPr/>
        </p:nvPicPr>
        <p:blipFill rotWithShape="1">
          <a:blip r:embed="rId5">
            <a:alphaModFix/>
          </a:blip>
          <a:srcRect b="0" l="0" r="0" t="0"/>
          <a:stretch/>
        </p:blipFill>
        <p:spPr>
          <a:xfrm>
            <a:off x="10073573" y="3329355"/>
            <a:ext cx="289627" cy="273537"/>
          </a:xfrm>
          <a:prstGeom prst="rect">
            <a:avLst/>
          </a:prstGeom>
          <a:noFill/>
          <a:ln>
            <a:noFill/>
          </a:ln>
        </p:spPr>
      </p:pic>
      <p:sp>
        <p:nvSpPr>
          <p:cNvPr id="314" name="Google Shape;314;p25"/>
          <p:cNvSpPr/>
          <p:nvPr/>
        </p:nvSpPr>
        <p:spPr>
          <a:xfrm>
            <a:off x="8763000" y="3886200"/>
            <a:ext cx="1524000" cy="1752600"/>
          </a:xfrm>
          <a:prstGeom prst="triangle">
            <a:avLst>
              <a:gd fmla="val 50000" name="adj"/>
            </a:avLst>
          </a:prstGeom>
          <a:solidFill>
            <a:srgbClr val="CCECFF"/>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5" name="Google Shape;315;p25"/>
          <p:cNvSpPr txBox="1"/>
          <p:nvPr/>
        </p:nvSpPr>
        <p:spPr>
          <a:xfrm>
            <a:off x="8839200" y="5715000"/>
            <a:ext cx="6858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-20</a:t>
            </a:r>
            <a:endParaRPr/>
          </a:p>
        </p:txBody>
      </p:sp>
      <p:sp>
        <p:nvSpPr>
          <p:cNvPr id="316" name="Google Shape;316;p25"/>
          <p:cNvSpPr txBox="1"/>
          <p:nvPr/>
        </p:nvSpPr>
        <p:spPr>
          <a:xfrm>
            <a:off x="9677400" y="5715000"/>
            <a:ext cx="7620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+8</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6"/>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Minimax Values</a:t>
            </a:r>
            <a:endParaRPr/>
          </a:p>
        </p:txBody>
      </p:sp>
      <p:grpSp>
        <p:nvGrpSpPr>
          <p:cNvPr id="322" name="Google Shape;322;p26"/>
          <p:cNvGrpSpPr/>
          <p:nvPr/>
        </p:nvGrpSpPr>
        <p:grpSpPr>
          <a:xfrm>
            <a:off x="2743200" y="3124200"/>
            <a:ext cx="6781800" cy="2230830"/>
            <a:chOff x="1676400" y="1447800"/>
            <a:chExt cx="8763000" cy="2882533"/>
          </a:xfrm>
        </p:grpSpPr>
        <p:sp>
          <p:nvSpPr>
            <p:cNvPr id="323" name="Google Shape;323;p26"/>
            <p:cNvSpPr/>
            <p:nvPr/>
          </p:nvSpPr>
          <p:spPr>
            <a:xfrm>
              <a:off x="5105400" y="1447800"/>
              <a:ext cx="1828800" cy="381000"/>
            </a:xfrm>
            <a:prstGeom prst="rect">
              <a:avLst/>
            </a:prstGeom>
            <a:solidFill>
              <a:schemeClr val="dk1"/>
            </a:solidFill>
            <a:ln cap="flat" cmpd="sng" w="5715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host\Shared Folders\Shared with PC\images\Pacman_stuck_minimax.png" id="324" name="Google Shape;324;p26"/>
            <p:cNvPicPr preferRelativeResize="0"/>
            <p:nvPr/>
          </p:nvPicPr>
          <p:blipFill rotWithShape="1">
            <a:blip r:embed="rId3">
              <a:alphaModFix/>
            </a:blip>
            <a:srcRect b="58904" l="38135" r="44066" t="16438"/>
            <a:stretch/>
          </p:blipFill>
          <p:spPr>
            <a:xfrm flipH="1">
              <a:off x="5410200" y="1524000"/>
              <a:ext cx="304800" cy="261937"/>
            </a:xfrm>
            <a:prstGeom prst="rect">
              <a:avLst/>
            </a:prstGeom>
            <a:noFill/>
            <a:ln>
              <a:noFill/>
            </a:ln>
          </p:spPr>
        </p:pic>
        <p:sp>
          <p:nvSpPr>
            <p:cNvPr id="325" name="Google Shape;325;p26"/>
            <p:cNvSpPr/>
            <p:nvPr/>
          </p:nvSpPr>
          <p:spPr>
            <a:xfrm>
              <a:off x="6127260" y="1600200"/>
              <a:ext cx="76200" cy="762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326" name="Google Shape;326;p26"/>
            <p:cNvCxnSpPr/>
            <p:nvPr/>
          </p:nvCxnSpPr>
          <p:spPr>
            <a:xfrm flipH="1">
              <a:off x="3657600" y="1905000"/>
              <a:ext cx="2362200" cy="381000"/>
            </a:xfrm>
            <a:prstGeom prst="straightConnector1">
              <a:avLst/>
            </a:prstGeom>
            <a:noFill/>
            <a:ln cap="flat" cmpd="sng" w="28575">
              <a:solidFill>
                <a:srgbClr val="0066CC"/>
              </a:solidFill>
              <a:prstDash val="solid"/>
              <a:round/>
              <a:headEnd len="sm" w="sm" type="none"/>
              <a:tailEnd len="sm" w="sm" type="none"/>
            </a:ln>
          </p:spPr>
        </p:cxnSp>
        <p:cxnSp>
          <p:nvCxnSpPr>
            <p:cNvPr id="327" name="Google Shape;327;p26"/>
            <p:cNvCxnSpPr/>
            <p:nvPr/>
          </p:nvCxnSpPr>
          <p:spPr>
            <a:xfrm>
              <a:off x="6019800" y="1905000"/>
              <a:ext cx="2286000" cy="381000"/>
            </a:xfrm>
            <a:prstGeom prst="straightConnector1">
              <a:avLst/>
            </a:prstGeom>
            <a:noFill/>
            <a:ln cap="flat" cmpd="sng" w="28575">
              <a:solidFill>
                <a:srgbClr val="0066CC"/>
              </a:solidFill>
              <a:prstDash val="solid"/>
              <a:round/>
              <a:headEnd len="sm" w="sm" type="none"/>
              <a:tailEnd len="sm" w="sm" type="none"/>
            </a:ln>
          </p:spPr>
        </p:cxnSp>
        <p:cxnSp>
          <p:nvCxnSpPr>
            <p:cNvPr id="328" name="Google Shape;328;p26"/>
            <p:cNvCxnSpPr/>
            <p:nvPr/>
          </p:nvCxnSpPr>
          <p:spPr>
            <a:xfrm flipH="1">
              <a:off x="7239000" y="2819400"/>
              <a:ext cx="1066800" cy="381000"/>
            </a:xfrm>
            <a:prstGeom prst="straightConnector1">
              <a:avLst/>
            </a:prstGeom>
            <a:noFill/>
            <a:ln cap="flat" cmpd="sng" w="28575">
              <a:solidFill>
                <a:srgbClr val="FF0000"/>
              </a:solidFill>
              <a:prstDash val="solid"/>
              <a:round/>
              <a:headEnd len="sm" w="sm" type="none"/>
              <a:tailEnd len="sm" w="sm" type="none"/>
            </a:ln>
          </p:spPr>
        </p:cxnSp>
        <p:cxnSp>
          <p:nvCxnSpPr>
            <p:cNvPr id="329" name="Google Shape;329;p26"/>
            <p:cNvCxnSpPr/>
            <p:nvPr/>
          </p:nvCxnSpPr>
          <p:spPr>
            <a:xfrm>
              <a:off x="8305800" y="2819400"/>
              <a:ext cx="1219200" cy="381000"/>
            </a:xfrm>
            <a:prstGeom prst="straightConnector1">
              <a:avLst/>
            </a:prstGeom>
            <a:noFill/>
            <a:ln cap="flat" cmpd="sng" w="28575">
              <a:solidFill>
                <a:srgbClr val="FF0000"/>
              </a:solidFill>
              <a:prstDash val="solid"/>
              <a:round/>
              <a:headEnd len="sm" w="sm" type="none"/>
              <a:tailEnd len="sm" w="sm" type="none"/>
            </a:ln>
          </p:spPr>
        </p:cxnSp>
        <p:cxnSp>
          <p:nvCxnSpPr>
            <p:cNvPr id="330" name="Google Shape;330;p26"/>
            <p:cNvCxnSpPr/>
            <p:nvPr/>
          </p:nvCxnSpPr>
          <p:spPr>
            <a:xfrm flipH="1">
              <a:off x="2590801" y="2819400"/>
              <a:ext cx="1066800" cy="381000"/>
            </a:xfrm>
            <a:prstGeom prst="straightConnector1">
              <a:avLst/>
            </a:prstGeom>
            <a:noFill/>
            <a:ln cap="flat" cmpd="sng" w="28575">
              <a:solidFill>
                <a:srgbClr val="FF0000"/>
              </a:solidFill>
              <a:prstDash val="solid"/>
              <a:round/>
              <a:headEnd len="sm" w="sm" type="none"/>
              <a:tailEnd len="sm" w="sm" type="none"/>
            </a:ln>
          </p:spPr>
        </p:cxnSp>
        <p:cxnSp>
          <p:nvCxnSpPr>
            <p:cNvPr id="331" name="Google Shape;331;p26"/>
            <p:cNvCxnSpPr/>
            <p:nvPr/>
          </p:nvCxnSpPr>
          <p:spPr>
            <a:xfrm>
              <a:off x="3657601" y="2819400"/>
              <a:ext cx="1219200" cy="381000"/>
            </a:xfrm>
            <a:prstGeom prst="straightConnector1">
              <a:avLst/>
            </a:prstGeom>
            <a:noFill/>
            <a:ln cap="flat" cmpd="sng" w="28575">
              <a:solidFill>
                <a:srgbClr val="FF0000"/>
              </a:solidFill>
              <a:prstDash val="solid"/>
              <a:round/>
              <a:headEnd len="sm" w="sm" type="none"/>
              <a:tailEnd len="sm" w="sm" type="none"/>
            </a:ln>
          </p:spPr>
        </p:cxnSp>
        <p:pic>
          <p:nvPicPr>
            <p:cNvPr id="332" name="Google Shape;332;p26"/>
            <p:cNvPicPr preferRelativeResize="0"/>
            <p:nvPr/>
          </p:nvPicPr>
          <p:blipFill rotWithShape="1">
            <a:blip r:embed="rId4">
              <a:alphaModFix/>
            </a:blip>
            <a:srcRect b="0" l="0" r="0" t="0"/>
            <a:stretch/>
          </p:blipFill>
          <p:spPr>
            <a:xfrm>
              <a:off x="6324600" y="1500555"/>
              <a:ext cx="289627" cy="273537"/>
            </a:xfrm>
            <a:prstGeom prst="rect">
              <a:avLst/>
            </a:prstGeom>
            <a:noFill/>
            <a:ln>
              <a:noFill/>
            </a:ln>
          </p:spPr>
        </p:pic>
        <p:sp>
          <p:nvSpPr>
            <p:cNvPr id="333" name="Google Shape;333;p26"/>
            <p:cNvSpPr/>
            <p:nvPr/>
          </p:nvSpPr>
          <p:spPr>
            <a:xfrm>
              <a:off x="2743200" y="2362200"/>
              <a:ext cx="1828800" cy="381000"/>
            </a:xfrm>
            <a:prstGeom prst="rect">
              <a:avLst/>
            </a:prstGeom>
            <a:solidFill>
              <a:schemeClr val="dk1"/>
            </a:solidFill>
            <a:ln cap="flat" cmpd="sng" w="5715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host\Shared Folders\Shared with PC\images\Pacman_stuck_minimax.png" id="334" name="Google Shape;334;p26"/>
            <p:cNvPicPr preferRelativeResize="0"/>
            <p:nvPr/>
          </p:nvPicPr>
          <p:blipFill rotWithShape="1">
            <a:blip r:embed="rId3">
              <a:alphaModFix/>
            </a:blip>
            <a:srcRect b="58904" l="38135" r="44066" t="16438"/>
            <a:stretch/>
          </p:blipFill>
          <p:spPr>
            <a:xfrm>
              <a:off x="2774460" y="2422770"/>
              <a:ext cx="304800" cy="261937"/>
            </a:xfrm>
            <a:prstGeom prst="rect">
              <a:avLst/>
            </a:prstGeom>
            <a:noFill/>
            <a:ln>
              <a:noFill/>
            </a:ln>
          </p:spPr>
        </p:pic>
        <p:sp>
          <p:nvSpPr>
            <p:cNvPr id="335" name="Google Shape;335;p26"/>
            <p:cNvSpPr/>
            <p:nvPr/>
          </p:nvSpPr>
          <p:spPr>
            <a:xfrm>
              <a:off x="3765060" y="2514600"/>
              <a:ext cx="76200" cy="762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36" name="Google Shape;336;p26"/>
            <p:cNvPicPr preferRelativeResize="0"/>
            <p:nvPr/>
          </p:nvPicPr>
          <p:blipFill rotWithShape="1">
            <a:blip r:embed="rId4">
              <a:alphaModFix/>
            </a:blip>
            <a:srcRect b="0" l="0" r="0" t="0"/>
            <a:stretch/>
          </p:blipFill>
          <p:spPr>
            <a:xfrm>
              <a:off x="3962400" y="2414955"/>
              <a:ext cx="289627" cy="273537"/>
            </a:xfrm>
            <a:prstGeom prst="rect">
              <a:avLst/>
            </a:prstGeom>
            <a:noFill/>
            <a:ln>
              <a:noFill/>
            </a:ln>
          </p:spPr>
        </p:pic>
        <p:sp>
          <p:nvSpPr>
            <p:cNvPr id="337" name="Google Shape;337;p26"/>
            <p:cNvSpPr/>
            <p:nvPr/>
          </p:nvSpPr>
          <p:spPr>
            <a:xfrm>
              <a:off x="7391400" y="2362200"/>
              <a:ext cx="1828800" cy="381000"/>
            </a:xfrm>
            <a:prstGeom prst="rect">
              <a:avLst/>
            </a:prstGeom>
            <a:solidFill>
              <a:schemeClr val="dk1"/>
            </a:solidFill>
            <a:ln cap="flat" cmpd="sng" w="5715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host\Shared Folders\Shared with PC\images\Pacman_stuck_minimax.png" id="338" name="Google Shape;338;p26"/>
            <p:cNvPicPr preferRelativeResize="0"/>
            <p:nvPr/>
          </p:nvPicPr>
          <p:blipFill rotWithShape="1">
            <a:blip r:embed="rId3">
              <a:alphaModFix/>
            </a:blip>
            <a:srcRect b="58904" l="38135" r="44066" t="16438"/>
            <a:stretch/>
          </p:blipFill>
          <p:spPr>
            <a:xfrm flipH="1">
              <a:off x="8001000" y="2438400"/>
              <a:ext cx="304800" cy="261937"/>
            </a:xfrm>
            <a:prstGeom prst="rect">
              <a:avLst/>
            </a:prstGeom>
            <a:noFill/>
            <a:ln>
              <a:noFill/>
            </a:ln>
          </p:spPr>
        </p:pic>
        <p:sp>
          <p:nvSpPr>
            <p:cNvPr id="339" name="Google Shape;339;p26"/>
            <p:cNvSpPr/>
            <p:nvPr/>
          </p:nvSpPr>
          <p:spPr>
            <a:xfrm>
              <a:off x="8413260" y="2514600"/>
              <a:ext cx="76200" cy="762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40" name="Google Shape;340;p26"/>
            <p:cNvPicPr preferRelativeResize="0"/>
            <p:nvPr/>
          </p:nvPicPr>
          <p:blipFill rotWithShape="1">
            <a:blip r:embed="rId4">
              <a:alphaModFix/>
            </a:blip>
            <a:srcRect b="0" l="0" r="0" t="0"/>
            <a:stretch/>
          </p:blipFill>
          <p:spPr>
            <a:xfrm>
              <a:off x="8610600" y="2414955"/>
              <a:ext cx="289627" cy="273537"/>
            </a:xfrm>
            <a:prstGeom prst="rect">
              <a:avLst/>
            </a:prstGeom>
            <a:noFill/>
            <a:ln>
              <a:noFill/>
            </a:ln>
          </p:spPr>
        </p:pic>
        <p:sp>
          <p:nvSpPr>
            <p:cNvPr id="341" name="Google Shape;341;p26"/>
            <p:cNvSpPr/>
            <p:nvPr/>
          </p:nvSpPr>
          <p:spPr>
            <a:xfrm>
              <a:off x="1676400" y="3276600"/>
              <a:ext cx="1828800" cy="381000"/>
            </a:xfrm>
            <a:prstGeom prst="rect">
              <a:avLst/>
            </a:prstGeom>
            <a:solidFill>
              <a:schemeClr val="dk1"/>
            </a:solidFill>
            <a:ln cap="flat" cmpd="sng" w="5715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host\Shared Folders\Shared with PC\images\Pacman_stuck_minimax.png" id="342" name="Google Shape;342;p26"/>
            <p:cNvPicPr preferRelativeResize="0"/>
            <p:nvPr/>
          </p:nvPicPr>
          <p:blipFill rotWithShape="1">
            <a:blip r:embed="rId3">
              <a:alphaModFix/>
            </a:blip>
            <a:srcRect b="58904" l="38135" r="44066" t="16438"/>
            <a:stretch/>
          </p:blipFill>
          <p:spPr>
            <a:xfrm>
              <a:off x="1707660" y="3337170"/>
              <a:ext cx="304800" cy="261937"/>
            </a:xfrm>
            <a:prstGeom prst="rect">
              <a:avLst/>
            </a:prstGeom>
            <a:noFill/>
            <a:ln>
              <a:noFill/>
            </a:ln>
          </p:spPr>
        </p:pic>
        <p:sp>
          <p:nvSpPr>
            <p:cNvPr id="343" name="Google Shape;343;p26"/>
            <p:cNvSpPr/>
            <p:nvPr/>
          </p:nvSpPr>
          <p:spPr>
            <a:xfrm>
              <a:off x="2698260" y="3429000"/>
              <a:ext cx="76200" cy="762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44" name="Google Shape;344;p26"/>
            <p:cNvPicPr preferRelativeResize="0"/>
            <p:nvPr/>
          </p:nvPicPr>
          <p:blipFill rotWithShape="1">
            <a:blip r:embed="rId4">
              <a:alphaModFix/>
            </a:blip>
            <a:srcRect b="0" l="0" r="0" t="0"/>
            <a:stretch/>
          </p:blipFill>
          <p:spPr>
            <a:xfrm>
              <a:off x="2590800" y="3329355"/>
              <a:ext cx="289627" cy="273537"/>
            </a:xfrm>
            <a:prstGeom prst="rect">
              <a:avLst/>
            </a:prstGeom>
            <a:noFill/>
            <a:ln>
              <a:noFill/>
            </a:ln>
          </p:spPr>
        </p:pic>
        <p:sp>
          <p:nvSpPr>
            <p:cNvPr id="345" name="Google Shape;345;p26"/>
            <p:cNvSpPr/>
            <p:nvPr/>
          </p:nvSpPr>
          <p:spPr>
            <a:xfrm>
              <a:off x="3962400" y="3276600"/>
              <a:ext cx="1828800" cy="381000"/>
            </a:xfrm>
            <a:prstGeom prst="rect">
              <a:avLst/>
            </a:prstGeom>
            <a:solidFill>
              <a:schemeClr val="dk1"/>
            </a:solidFill>
            <a:ln cap="flat" cmpd="sng" w="5715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host\Shared Folders\Shared with PC\images\Pacman_stuck_minimax.png" id="346" name="Google Shape;346;p26"/>
            <p:cNvPicPr preferRelativeResize="0"/>
            <p:nvPr/>
          </p:nvPicPr>
          <p:blipFill rotWithShape="1">
            <a:blip r:embed="rId3">
              <a:alphaModFix/>
            </a:blip>
            <a:srcRect b="58904" l="38135" r="44066" t="16438"/>
            <a:stretch/>
          </p:blipFill>
          <p:spPr>
            <a:xfrm>
              <a:off x="3993660" y="3337170"/>
              <a:ext cx="304800" cy="261937"/>
            </a:xfrm>
            <a:prstGeom prst="rect">
              <a:avLst/>
            </a:prstGeom>
            <a:noFill/>
            <a:ln>
              <a:noFill/>
            </a:ln>
          </p:spPr>
        </p:pic>
        <p:sp>
          <p:nvSpPr>
            <p:cNvPr id="347" name="Google Shape;347;p26"/>
            <p:cNvSpPr/>
            <p:nvPr/>
          </p:nvSpPr>
          <p:spPr>
            <a:xfrm>
              <a:off x="4984260" y="3429000"/>
              <a:ext cx="76200" cy="762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48" name="Google Shape;348;p26"/>
            <p:cNvPicPr preferRelativeResize="0"/>
            <p:nvPr/>
          </p:nvPicPr>
          <p:blipFill rotWithShape="1">
            <a:blip r:embed="rId4">
              <a:alphaModFix/>
            </a:blip>
            <a:srcRect b="0" l="0" r="0" t="0"/>
            <a:stretch/>
          </p:blipFill>
          <p:spPr>
            <a:xfrm>
              <a:off x="5425373" y="3329355"/>
              <a:ext cx="289627" cy="273537"/>
            </a:xfrm>
            <a:prstGeom prst="rect">
              <a:avLst/>
            </a:prstGeom>
            <a:noFill/>
            <a:ln>
              <a:noFill/>
            </a:ln>
          </p:spPr>
        </p:pic>
        <p:sp>
          <p:nvSpPr>
            <p:cNvPr id="349" name="Google Shape;349;p26"/>
            <p:cNvSpPr/>
            <p:nvPr/>
          </p:nvSpPr>
          <p:spPr>
            <a:xfrm>
              <a:off x="6324600" y="3276600"/>
              <a:ext cx="1828800" cy="381000"/>
            </a:xfrm>
            <a:prstGeom prst="rect">
              <a:avLst/>
            </a:prstGeom>
            <a:solidFill>
              <a:schemeClr val="dk1"/>
            </a:solidFill>
            <a:ln cap="flat" cmpd="sng" w="5715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host\Shared Folders\Shared with PC\images\Pacman_stuck_minimax.png" id="350" name="Google Shape;350;p26"/>
            <p:cNvPicPr preferRelativeResize="0"/>
            <p:nvPr/>
          </p:nvPicPr>
          <p:blipFill rotWithShape="1">
            <a:blip r:embed="rId3">
              <a:alphaModFix/>
            </a:blip>
            <a:srcRect b="58904" l="38135" r="44066" t="16438"/>
            <a:stretch/>
          </p:blipFill>
          <p:spPr>
            <a:xfrm flipH="1">
              <a:off x="6934200" y="3352800"/>
              <a:ext cx="304800" cy="261937"/>
            </a:xfrm>
            <a:prstGeom prst="rect">
              <a:avLst/>
            </a:prstGeom>
            <a:noFill/>
            <a:ln>
              <a:noFill/>
            </a:ln>
          </p:spPr>
        </p:pic>
        <p:sp>
          <p:nvSpPr>
            <p:cNvPr id="351" name="Google Shape;351;p26"/>
            <p:cNvSpPr/>
            <p:nvPr/>
          </p:nvSpPr>
          <p:spPr>
            <a:xfrm>
              <a:off x="7346460" y="3429000"/>
              <a:ext cx="76200" cy="762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52" name="Google Shape;352;p26"/>
            <p:cNvPicPr preferRelativeResize="0"/>
            <p:nvPr/>
          </p:nvPicPr>
          <p:blipFill rotWithShape="1">
            <a:blip r:embed="rId4">
              <a:alphaModFix/>
            </a:blip>
            <a:srcRect b="0" l="0" r="0" t="0"/>
            <a:stretch/>
          </p:blipFill>
          <p:spPr>
            <a:xfrm>
              <a:off x="7239000" y="3329355"/>
              <a:ext cx="289627" cy="273537"/>
            </a:xfrm>
            <a:prstGeom prst="rect">
              <a:avLst/>
            </a:prstGeom>
            <a:noFill/>
            <a:ln>
              <a:noFill/>
            </a:ln>
          </p:spPr>
        </p:pic>
        <p:sp>
          <p:nvSpPr>
            <p:cNvPr id="353" name="Google Shape;353;p26"/>
            <p:cNvSpPr/>
            <p:nvPr/>
          </p:nvSpPr>
          <p:spPr>
            <a:xfrm>
              <a:off x="8610600" y="3276600"/>
              <a:ext cx="1828800" cy="381000"/>
            </a:xfrm>
            <a:prstGeom prst="rect">
              <a:avLst/>
            </a:prstGeom>
            <a:solidFill>
              <a:schemeClr val="dk1"/>
            </a:solidFill>
            <a:ln cap="flat" cmpd="sng" w="5715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host\Shared Folders\Shared with PC\images\Pacman_stuck_minimax.png" id="354" name="Google Shape;354;p26"/>
            <p:cNvPicPr preferRelativeResize="0"/>
            <p:nvPr/>
          </p:nvPicPr>
          <p:blipFill rotWithShape="1">
            <a:blip r:embed="rId3">
              <a:alphaModFix/>
            </a:blip>
            <a:srcRect b="58904" l="38135" r="44066" t="16438"/>
            <a:stretch/>
          </p:blipFill>
          <p:spPr>
            <a:xfrm flipH="1">
              <a:off x="9220200" y="3352800"/>
              <a:ext cx="304800" cy="261937"/>
            </a:xfrm>
            <a:prstGeom prst="rect">
              <a:avLst/>
            </a:prstGeom>
            <a:noFill/>
            <a:ln>
              <a:noFill/>
            </a:ln>
          </p:spPr>
        </p:pic>
        <p:sp>
          <p:nvSpPr>
            <p:cNvPr id="355" name="Google Shape;355;p26"/>
            <p:cNvSpPr/>
            <p:nvPr/>
          </p:nvSpPr>
          <p:spPr>
            <a:xfrm>
              <a:off x="9632460" y="3429000"/>
              <a:ext cx="76200" cy="762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56" name="Google Shape;356;p26"/>
            <p:cNvPicPr preferRelativeResize="0"/>
            <p:nvPr/>
          </p:nvPicPr>
          <p:blipFill rotWithShape="1">
            <a:blip r:embed="rId4">
              <a:alphaModFix/>
            </a:blip>
            <a:srcRect b="0" l="0" r="0" t="0"/>
            <a:stretch/>
          </p:blipFill>
          <p:spPr>
            <a:xfrm>
              <a:off x="10073573" y="3329355"/>
              <a:ext cx="289627" cy="273537"/>
            </a:xfrm>
            <a:prstGeom prst="rect">
              <a:avLst/>
            </a:prstGeom>
            <a:noFill/>
            <a:ln>
              <a:noFill/>
            </a:ln>
          </p:spPr>
        </p:pic>
        <p:sp>
          <p:nvSpPr>
            <p:cNvPr id="357" name="Google Shape;357;p26"/>
            <p:cNvSpPr txBox="1"/>
            <p:nvPr/>
          </p:nvSpPr>
          <p:spPr>
            <a:xfrm>
              <a:off x="9207357" y="3733800"/>
              <a:ext cx="838200" cy="5965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+8</a:t>
              </a:r>
              <a:endParaRPr/>
            </a:p>
          </p:txBody>
        </p:sp>
        <p:sp>
          <p:nvSpPr>
            <p:cNvPr id="358" name="Google Shape;358;p26"/>
            <p:cNvSpPr txBox="1"/>
            <p:nvPr/>
          </p:nvSpPr>
          <p:spPr>
            <a:xfrm>
              <a:off x="6894816" y="3733799"/>
              <a:ext cx="838200" cy="46166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-10</a:t>
              </a:r>
              <a:endParaRPr/>
            </a:p>
          </p:txBody>
        </p:sp>
        <p:sp>
          <p:nvSpPr>
            <p:cNvPr id="359" name="Google Shape;359;p26"/>
            <p:cNvSpPr txBox="1"/>
            <p:nvPr/>
          </p:nvSpPr>
          <p:spPr>
            <a:xfrm>
              <a:off x="4630220" y="3733799"/>
              <a:ext cx="838200" cy="46166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-5</a:t>
              </a:r>
              <a:endParaRPr/>
            </a:p>
          </p:txBody>
        </p:sp>
        <p:sp>
          <p:nvSpPr>
            <p:cNvPr id="360" name="Google Shape;360;p26"/>
            <p:cNvSpPr txBox="1"/>
            <p:nvPr/>
          </p:nvSpPr>
          <p:spPr>
            <a:xfrm>
              <a:off x="2267164" y="3733799"/>
              <a:ext cx="838200" cy="46166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-8</a:t>
              </a:r>
              <a:endParaRPr/>
            </a:p>
          </p:txBody>
        </p:sp>
      </p:grpSp>
      <p:sp>
        <p:nvSpPr>
          <p:cNvPr id="361" name="Google Shape;361;p26"/>
          <p:cNvSpPr txBox="1"/>
          <p:nvPr/>
        </p:nvSpPr>
        <p:spPr>
          <a:xfrm>
            <a:off x="685800" y="1367135"/>
            <a:ext cx="39624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accent2"/>
                </a:solidFill>
                <a:latin typeface="Calibri"/>
                <a:ea typeface="Calibri"/>
                <a:cs typeface="Calibri"/>
                <a:sym typeface="Calibri"/>
              </a:rPr>
              <a:t>States Under Agent’s Control:</a:t>
            </a:r>
            <a:endParaRPr/>
          </a:p>
        </p:txBody>
      </p:sp>
      <p:sp>
        <p:nvSpPr>
          <p:cNvPr id="362" name="Google Shape;362;p26"/>
          <p:cNvSpPr txBox="1"/>
          <p:nvPr/>
        </p:nvSpPr>
        <p:spPr>
          <a:xfrm>
            <a:off x="5181600" y="5562600"/>
            <a:ext cx="28194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7030A0"/>
                </a:solidFill>
                <a:latin typeface="Calibri"/>
                <a:ea typeface="Calibri"/>
                <a:cs typeface="Calibri"/>
                <a:sym typeface="Calibri"/>
              </a:rPr>
              <a:t>Terminal States:</a:t>
            </a:r>
            <a:endParaRPr/>
          </a:p>
        </p:txBody>
      </p:sp>
      <p:pic>
        <p:nvPicPr>
          <p:cNvPr descr="TP_tmp.png" id="363" name="Google Shape;363;p26"/>
          <p:cNvPicPr preferRelativeResize="0"/>
          <p:nvPr/>
        </p:nvPicPr>
        <p:blipFill rotWithShape="1">
          <a:blip r:embed="rId5">
            <a:alphaModFix/>
          </a:blip>
          <a:srcRect b="0" l="0" r="0" t="0"/>
          <a:stretch/>
        </p:blipFill>
        <p:spPr>
          <a:xfrm>
            <a:off x="1067083" y="1828800"/>
            <a:ext cx="2920953" cy="457112"/>
          </a:xfrm>
          <a:prstGeom prst="rect">
            <a:avLst/>
          </a:prstGeom>
          <a:noFill/>
          <a:ln>
            <a:noFill/>
          </a:ln>
        </p:spPr>
      </p:pic>
      <p:pic>
        <p:nvPicPr>
          <p:cNvPr descr="TP_tmp.png" id="364" name="Google Shape;364;p26"/>
          <p:cNvPicPr preferRelativeResize="0"/>
          <p:nvPr/>
        </p:nvPicPr>
        <p:blipFill rotWithShape="1">
          <a:blip r:embed="rId6">
            <a:alphaModFix/>
          </a:blip>
          <a:srcRect b="0" l="0" r="0" t="0"/>
          <a:stretch/>
        </p:blipFill>
        <p:spPr>
          <a:xfrm>
            <a:off x="5512316" y="6019800"/>
            <a:ext cx="1574284" cy="278890"/>
          </a:xfrm>
          <a:prstGeom prst="rect">
            <a:avLst/>
          </a:prstGeom>
          <a:noFill/>
          <a:ln>
            <a:noFill/>
          </a:ln>
        </p:spPr>
      </p:pic>
      <p:sp>
        <p:nvSpPr>
          <p:cNvPr id="365" name="Google Shape;365;p26"/>
          <p:cNvSpPr/>
          <p:nvPr/>
        </p:nvSpPr>
        <p:spPr>
          <a:xfrm rot="1943663">
            <a:off x="4045804" y="2305478"/>
            <a:ext cx="1706429" cy="304800"/>
          </a:xfrm>
          <a:prstGeom prst="rightArrow">
            <a:avLst>
              <a:gd fmla="val 50000" name="adj1"/>
              <a:gd fmla="val 50000" name="adj2"/>
            </a:avLst>
          </a:prstGeom>
          <a:solidFill>
            <a:srgbClr val="CCECFF"/>
          </a:solidFill>
          <a:ln cap="flat" cmpd="sng" w="25400">
            <a:solidFill>
              <a:srgbClr val="606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66" name="Google Shape;366;p26"/>
          <p:cNvSpPr txBox="1"/>
          <p:nvPr/>
        </p:nvSpPr>
        <p:spPr>
          <a:xfrm>
            <a:off x="7239000" y="1371600"/>
            <a:ext cx="44958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C00000"/>
                </a:solidFill>
                <a:latin typeface="Calibri"/>
                <a:ea typeface="Calibri"/>
                <a:cs typeface="Calibri"/>
                <a:sym typeface="Calibri"/>
              </a:rPr>
              <a:t>States Under Opponent’s Control:</a:t>
            </a:r>
            <a:endParaRPr/>
          </a:p>
        </p:txBody>
      </p:sp>
      <p:pic>
        <p:nvPicPr>
          <p:cNvPr descr="TP_tmp.png" id="367" name="Google Shape;367;p26"/>
          <p:cNvPicPr preferRelativeResize="0"/>
          <p:nvPr/>
        </p:nvPicPr>
        <p:blipFill rotWithShape="1">
          <a:blip r:embed="rId7">
            <a:alphaModFix/>
          </a:blip>
          <a:srcRect b="0" l="0" r="0" t="0"/>
          <a:stretch/>
        </p:blipFill>
        <p:spPr>
          <a:xfrm>
            <a:off x="7899451" y="1828800"/>
            <a:ext cx="2919874" cy="456943"/>
          </a:xfrm>
          <a:prstGeom prst="rect">
            <a:avLst/>
          </a:prstGeom>
          <a:noFill/>
          <a:ln>
            <a:noFill/>
          </a:ln>
        </p:spPr>
      </p:pic>
      <p:sp>
        <p:nvSpPr>
          <p:cNvPr id="368" name="Google Shape;368;p26"/>
          <p:cNvSpPr/>
          <p:nvPr/>
        </p:nvSpPr>
        <p:spPr>
          <a:xfrm rot="8255959">
            <a:off x="8148387" y="2949051"/>
            <a:ext cx="1406806" cy="304800"/>
          </a:xfrm>
          <a:prstGeom prst="rightArrow">
            <a:avLst>
              <a:gd fmla="val 50000" name="adj1"/>
              <a:gd fmla="val 50000" name="adj2"/>
            </a:avLst>
          </a:prstGeom>
          <a:solidFill>
            <a:srgbClr val="FF9999"/>
          </a:solidFill>
          <a:ln cap="flat" cmpd="sng" w="25400">
            <a:solidFill>
              <a:srgbClr val="606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7"/>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Tic-Tac-Toe Game Tree</a:t>
            </a:r>
            <a:endParaRPr/>
          </a:p>
        </p:txBody>
      </p:sp>
      <p:pic>
        <p:nvPicPr>
          <p:cNvPr id="375" name="Google Shape;375;p27"/>
          <p:cNvPicPr preferRelativeResize="0"/>
          <p:nvPr/>
        </p:nvPicPr>
        <p:blipFill rotWithShape="1">
          <a:blip r:embed="rId3">
            <a:alphaModFix/>
          </a:blip>
          <a:srcRect b="0" l="0" r="0" t="0"/>
          <a:stretch/>
        </p:blipFill>
        <p:spPr>
          <a:xfrm>
            <a:off x="2305050" y="1295400"/>
            <a:ext cx="7296150" cy="5283200"/>
          </a:xfrm>
          <a:prstGeom prst="rect">
            <a:avLst/>
          </a:prstGeom>
          <a:noFill/>
          <a:ln>
            <a:noFill/>
          </a:ln>
        </p:spPr>
      </p:pic>
      <p:pic>
        <p:nvPicPr>
          <p:cNvPr id="376" name="Google Shape;376;p27"/>
          <p:cNvPicPr preferRelativeResize="0"/>
          <p:nvPr/>
        </p:nvPicPr>
        <p:blipFill rotWithShape="1">
          <a:blip r:embed="rId4">
            <a:alphaModFix/>
          </a:blip>
          <a:srcRect b="0" l="0" r="0" t="0"/>
          <a:stretch/>
        </p:blipFill>
        <p:spPr>
          <a:xfrm>
            <a:off x="1220265" y="1066800"/>
            <a:ext cx="1045620" cy="1033462"/>
          </a:xfrm>
          <a:prstGeom prst="rect">
            <a:avLst/>
          </a:prstGeom>
          <a:noFill/>
          <a:ln>
            <a:noFill/>
          </a:ln>
        </p:spPr>
      </p:pic>
      <p:pic>
        <p:nvPicPr>
          <p:cNvPr id="377" name="Google Shape;377;p27"/>
          <p:cNvPicPr preferRelativeResize="0"/>
          <p:nvPr/>
        </p:nvPicPr>
        <p:blipFill rotWithShape="1">
          <a:blip r:embed="rId5">
            <a:alphaModFix/>
          </a:blip>
          <a:srcRect b="0" l="0" r="0" t="0"/>
          <a:stretch/>
        </p:blipFill>
        <p:spPr>
          <a:xfrm>
            <a:off x="1338066" y="1981884"/>
            <a:ext cx="928884" cy="1032093"/>
          </a:xfrm>
          <a:prstGeom prst="rect">
            <a:avLst/>
          </a:prstGeom>
          <a:noFill/>
          <a:ln>
            <a:noFill/>
          </a:ln>
        </p:spPr>
      </p:pic>
      <p:pic>
        <p:nvPicPr>
          <p:cNvPr id="378" name="Google Shape;378;p27"/>
          <p:cNvPicPr preferRelativeResize="0"/>
          <p:nvPr/>
        </p:nvPicPr>
        <p:blipFill rotWithShape="1">
          <a:blip r:embed="rId6">
            <a:alphaModFix/>
          </a:blip>
          <a:srcRect b="0" l="0" r="0" t="0"/>
          <a:stretch/>
        </p:blipFill>
        <p:spPr>
          <a:xfrm>
            <a:off x="1220265" y="2895600"/>
            <a:ext cx="1045620" cy="1033462"/>
          </a:xfrm>
          <a:prstGeom prst="rect">
            <a:avLst/>
          </a:prstGeom>
          <a:noFill/>
          <a:ln>
            <a:noFill/>
          </a:ln>
        </p:spPr>
      </p:pic>
      <p:pic>
        <p:nvPicPr>
          <p:cNvPr id="379" name="Google Shape;379;p27"/>
          <p:cNvPicPr preferRelativeResize="0"/>
          <p:nvPr/>
        </p:nvPicPr>
        <p:blipFill rotWithShape="1">
          <a:blip r:embed="rId7">
            <a:alphaModFix/>
          </a:blip>
          <a:srcRect b="0" l="0" r="0" t="0"/>
          <a:stretch/>
        </p:blipFill>
        <p:spPr>
          <a:xfrm>
            <a:off x="1338066" y="3810684"/>
            <a:ext cx="928884" cy="1032093"/>
          </a:xfrm>
          <a:prstGeom prst="rect">
            <a:avLst/>
          </a:prstGeom>
          <a:noFill/>
          <a:ln>
            <a:noFill/>
          </a:ln>
        </p:spPr>
      </p:pic>
      <p:pic>
        <p:nvPicPr>
          <p:cNvPr id="380" name="Google Shape;380;p27"/>
          <p:cNvPicPr preferRelativeResize="0"/>
          <p:nvPr/>
        </p:nvPicPr>
        <p:blipFill rotWithShape="1">
          <a:blip r:embed="rId8">
            <a:alphaModFix/>
          </a:blip>
          <a:srcRect b="0" l="0" r="0" t="0"/>
          <a:stretch/>
        </p:blipFill>
        <p:spPr>
          <a:xfrm>
            <a:off x="6515100" y="3733970"/>
            <a:ext cx="4419600" cy="216549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28"/>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Adversarial Search (Minimax)</a:t>
            </a:r>
            <a:endParaRPr/>
          </a:p>
        </p:txBody>
      </p:sp>
      <p:sp>
        <p:nvSpPr>
          <p:cNvPr id="387" name="Google Shape;387;p28"/>
          <p:cNvSpPr txBox="1"/>
          <p:nvPr>
            <p:ph idx="1" type="body"/>
          </p:nvPr>
        </p:nvSpPr>
        <p:spPr>
          <a:xfrm>
            <a:off x="1066800" y="1447800"/>
            <a:ext cx="5486400" cy="4525963"/>
          </a:xfrm>
          <a:prstGeom prst="rect">
            <a:avLst/>
          </a:prstGeom>
          <a:noFill/>
          <a:ln>
            <a:noFill/>
          </a:ln>
        </p:spPr>
        <p:txBody>
          <a:bodyPr anchorCtr="0" anchor="t" bIns="45700" lIns="91425" spcFirstLastPara="1" rIns="91425" wrap="square" tIns="45700">
            <a:noAutofit/>
          </a:bodyPr>
          <a:lstStyle/>
          <a:p>
            <a:pPr indent="-342882" lvl="0" marL="342882" rtl="0" algn="l">
              <a:spcBef>
                <a:spcPts val="0"/>
              </a:spcBef>
              <a:spcAft>
                <a:spcPts val="0"/>
              </a:spcAft>
              <a:buSzPts val="2200"/>
              <a:buChar char="▪"/>
            </a:pPr>
            <a:r>
              <a:rPr lang="en-US" sz="2200"/>
              <a:t>Deterministic, zero-sum games:</a:t>
            </a:r>
            <a:endParaRPr/>
          </a:p>
          <a:p>
            <a:pPr indent="-285736" lvl="1" marL="742913" rtl="0" algn="l">
              <a:spcBef>
                <a:spcPts val="440"/>
              </a:spcBef>
              <a:spcAft>
                <a:spcPts val="0"/>
              </a:spcAft>
              <a:buSzPts val="2200"/>
              <a:buChar char="▪"/>
            </a:pPr>
            <a:r>
              <a:rPr lang="en-US" sz="2200"/>
              <a:t>Tic-tac-toe, chess, checkers</a:t>
            </a:r>
            <a:endParaRPr/>
          </a:p>
          <a:p>
            <a:pPr indent="-285736" lvl="1" marL="742913" rtl="0" algn="l">
              <a:spcBef>
                <a:spcPts val="440"/>
              </a:spcBef>
              <a:spcAft>
                <a:spcPts val="0"/>
              </a:spcAft>
              <a:buSzPts val="2200"/>
              <a:buChar char="▪"/>
            </a:pPr>
            <a:r>
              <a:rPr lang="en-US" sz="2200"/>
              <a:t>One player maximizes result</a:t>
            </a:r>
            <a:endParaRPr/>
          </a:p>
          <a:p>
            <a:pPr indent="-285736" lvl="1" marL="742913" rtl="0" algn="l">
              <a:spcBef>
                <a:spcPts val="440"/>
              </a:spcBef>
              <a:spcAft>
                <a:spcPts val="0"/>
              </a:spcAft>
              <a:buSzPts val="2200"/>
              <a:buChar char="▪"/>
            </a:pPr>
            <a:r>
              <a:rPr lang="en-US" sz="2200"/>
              <a:t>The other minimizes result</a:t>
            </a:r>
            <a:endParaRPr/>
          </a:p>
          <a:p>
            <a:pPr indent="-146036" lvl="1" marL="742913" rtl="0" algn="l">
              <a:spcBef>
                <a:spcPts val="440"/>
              </a:spcBef>
              <a:spcAft>
                <a:spcPts val="0"/>
              </a:spcAft>
              <a:buSzPts val="2200"/>
              <a:buNone/>
            </a:pPr>
            <a:r>
              <a:t/>
            </a:r>
            <a:endParaRPr sz="2200"/>
          </a:p>
          <a:p>
            <a:pPr indent="-342882" lvl="0" marL="342882" rtl="0" algn="l">
              <a:spcBef>
                <a:spcPts val="440"/>
              </a:spcBef>
              <a:spcAft>
                <a:spcPts val="0"/>
              </a:spcAft>
              <a:buSzPts val="2200"/>
              <a:buChar char="▪"/>
            </a:pPr>
            <a:r>
              <a:rPr lang="en-US" sz="2200"/>
              <a:t>Minimax search:</a:t>
            </a:r>
            <a:endParaRPr/>
          </a:p>
          <a:p>
            <a:pPr indent="-285736" lvl="1" marL="742913" rtl="0" algn="l">
              <a:spcBef>
                <a:spcPts val="440"/>
              </a:spcBef>
              <a:spcAft>
                <a:spcPts val="0"/>
              </a:spcAft>
              <a:buSzPts val="2200"/>
              <a:buChar char="▪"/>
            </a:pPr>
            <a:r>
              <a:rPr lang="en-US" sz="2200"/>
              <a:t>A state-space search tree</a:t>
            </a:r>
            <a:endParaRPr/>
          </a:p>
          <a:p>
            <a:pPr indent="-285736" lvl="1" marL="742913" rtl="0" algn="l">
              <a:spcBef>
                <a:spcPts val="440"/>
              </a:spcBef>
              <a:spcAft>
                <a:spcPts val="0"/>
              </a:spcAft>
              <a:buSzPts val="2200"/>
              <a:buChar char="▪"/>
            </a:pPr>
            <a:r>
              <a:rPr lang="en-US" sz="2200"/>
              <a:t>Players alternate turns</a:t>
            </a:r>
            <a:endParaRPr/>
          </a:p>
          <a:p>
            <a:pPr indent="-285736" lvl="1" marL="742913" rtl="0" algn="l">
              <a:spcBef>
                <a:spcPts val="440"/>
              </a:spcBef>
              <a:spcAft>
                <a:spcPts val="0"/>
              </a:spcAft>
              <a:buSzPts val="2200"/>
              <a:buChar char="▪"/>
            </a:pPr>
            <a:r>
              <a:rPr lang="en-US" sz="2200"/>
              <a:t>Compute each node’s </a:t>
            </a:r>
            <a:r>
              <a:rPr lang="en-US" sz="2200">
                <a:solidFill>
                  <a:srgbClr val="CC0000"/>
                </a:solidFill>
              </a:rPr>
              <a:t>minimax value: </a:t>
            </a:r>
            <a:r>
              <a:rPr lang="en-US" sz="2200"/>
              <a:t>the best achievable utility against a rational (optimal) adversary</a:t>
            </a:r>
            <a:endParaRPr/>
          </a:p>
        </p:txBody>
      </p:sp>
      <p:sp>
        <p:nvSpPr>
          <p:cNvPr id="388" name="Google Shape;388;p28"/>
          <p:cNvSpPr/>
          <p:nvPr/>
        </p:nvSpPr>
        <p:spPr>
          <a:xfrm>
            <a:off x="8763000" y="2325687"/>
            <a:ext cx="381000" cy="304800"/>
          </a:xfrm>
          <a:prstGeom prst="triangle">
            <a:avLst>
              <a:gd fmla="val 50000" name="adj"/>
            </a:avLst>
          </a:prstGeom>
          <a:solidFill>
            <a:srgbClr val="CCE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9" name="Google Shape;389;p28"/>
          <p:cNvSpPr/>
          <p:nvPr/>
        </p:nvSpPr>
        <p:spPr>
          <a:xfrm rot="10800000">
            <a:off x="8001000" y="3316287"/>
            <a:ext cx="381000" cy="304800"/>
          </a:xfrm>
          <a:prstGeom prst="triangle">
            <a:avLst>
              <a:gd fmla="val 50000" name="adj"/>
            </a:avLst>
          </a:prstGeom>
          <a:solidFill>
            <a:srgbClr val="FF99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0" name="Google Shape;390;p28"/>
          <p:cNvSpPr/>
          <p:nvPr/>
        </p:nvSpPr>
        <p:spPr>
          <a:xfrm rot="10800000">
            <a:off x="9525000" y="3316287"/>
            <a:ext cx="381000" cy="304800"/>
          </a:xfrm>
          <a:prstGeom prst="triangle">
            <a:avLst>
              <a:gd fmla="val 50000" name="adj"/>
            </a:avLst>
          </a:prstGeom>
          <a:solidFill>
            <a:srgbClr val="FF99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1" name="Google Shape;391;p28"/>
          <p:cNvSpPr/>
          <p:nvPr/>
        </p:nvSpPr>
        <p:spPr>
          <a:xfrm>
            <a:off x="7620000" y="4611687"/>
            <a:ext cx="381000" cy="304800"/>
          </a:xfrm>
          <a:prstGeom prst="rect">
            <a:avLst/>
          </a:prstGeom>
          <a:solidFill>
            <a:srgbClr val="BD92DE"/>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8</a:t>
            </a:r>
            <a:endParaRPr/>
          </a:p>
        </p:txBody>
      </p:sp>
      <p:sp>
        <p:nvSpPr>
          <p:cNvPr id="392" name="Google Shape;392;p28"/>
          <p:cNvSpPr/>
          <p:nvPr/>
        </p:nvSpPr>
        <p:spPr>
          <a:xfrm>
            <a:off x="8305800" y="4611687"/>
            <a:ext cx="381000" cy="304800"/>
          </a:xfrm>
          <a:prstGeom prst="rect">
            <a:avLst/>
          </a:prstGeom>
          <a:solidFill>
            <a:srgbClr val="BD92DE"/>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2</a:t>
            </a:r>
            <a:endParaRPr/>
          </a:p>
        </p:txBody>
      </p:sp>
      <p:sp>
        <p:nvSpPr>
          <p:cNvPr id="393" name="Google Shape;393;p28"/>
          <p:cNvSpPr/>
          <p:nvPr/>
        </p:nvSpPr>
        <p:spPr>
          <a:xfrm>
            <a:off x="9144000" y="4611687"/>
            <a:ext cx="381000" cy="304800"/>
          </a:xfrm>
          <a:prstGeom prst="rect">
            <a:avLst/>
          </a:prstGeom>
          <a:solidFill>
            <a:srgbClr val="BD92DE"/>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5</a:t>
            </a:r>
            <a:endParaRPr/>
          </a:p>
        </p:txBody>
      </p:sp>
      <p:sp>
        <p:nvSpPr>
          <p:cNvPr id="394" name="Google Shape;394;p28"/>
          <p:cNvSpPr/>
          <p:nvPr/>
        </p:nvSpPr>
        <p:spPr>
          <a:xfrm>
            <a:off x="9906000" y="4611687"/>
            <a:ext cx="381000" cy="304800"/>
          </a:xfrm>
          <a:prstGeom prst="rect">
            <a:avLst/>
          </a:prstGeom>
          <a:solidFill>
            <a:srgbClr val="BD92DE"/>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6</a:t>
            </a:r>
            <a:endParaRPr/>
          </a:p>
        </p:txBody>
      </p:sp>
      <p:cxnSp>
        <p:nvCxnSpPr>
          <p:cNvPr id="395" name="Google Shape;395;p28"/>
          <p:cNvCxnSpPr>
            <a:stCxn id="388" idx="3"/>
            <a:endCxn id="389" idx="3"/>
          </p:cNvCxnSpPr>
          <p:nvPr/>
        </p:nvCxnSpPr>
        <p:spPr>
          <a:xfrm flipH="1">
            <a:off x="8191500" y="2630487"/>
            <a:ext cx="762000" cy="685800"/>
          </a:xfrm>
          <a:prstGeom prst="straightConnector1">
            <a:avLst/>
          </a:prstGeom>
          <a:noFill/>
          <a:ln cap="flat" cmpd="sng" w="9525">
            <a:solidFill>
              <a:schemeClr val="dk1"/>
            </a:solidFill>
            <a:prstDash val="solid"/>
            <a:round/>
            <a:headEnd len="med" w="med" type="none"/>
            <a:tailEnd len="med" w="med" type="triangle"/>
          </a:ln>
        </p:spPr>
      </p:cxnSp>
      <p:cxnSp>
        <p:nvCxnSpPr>
          <p:cNvPr id="396" name="Google Shape;396;p28"/>
          <p:cNvCxnSpPr>
            <a:stCxn id="388" idx="3"/>
            <a:endCxn id="390" idx="3"/>
          </p:cNvCxnSpPr>
          <p:nvPr/>
        </p:nvCxnSpPr>
        <p:spPr>
          <a:xfrm>
            <a:off x="8953500" y="2630487"/>
            <a:ext cx="762000" cy="685800"/>
          </a:xfrm>
          <a:prstGeom prst="straightConnector1">
            <a:avLst/>
          </a:prstGeom>
          <a:noFill/>
          <a:ln cap="flat" cmpd="sng" w="9525">
            <a:solidFill>
              <a:schemeClr val="dk1"/>
            </a:solidFill>
            <a:prstDash val="solid"/>
            <a:round/>
            <a:headEnd len="med" w="med" type="none"/>
            <a:tailEnd len="med" w="med" type="triangle"/>
          </a:ln>
        </p:spPr>
      </p:cxnSp>
      <p:cxnSp>
        <p:nvCxnSpPr>
          <p:cNvPr id="397" name="Google Shape;397;p28"/>
          <p:cNvCxnSpPr>
            <a:stCxn id="389" idx="0"/>
            <a:endCxn id="391" idx="0"/>
          </p:cNvCxnSpPr>
          <p:nvPr/>
        </p:nvCxnSpPr>
        <p:spPr>
          <a:xfrm flipH="1">
            <a:off x="7810500" y="3621087"/>
            <a:ext cx="381000" cy="990600"/>
          </a:xfrm>
          <a:prstGeom prst="straightConnector1">
            <a:avLst/>
          </a:prstGeom>
          <a:noFill/>
          <a:ln cap="flat" cmpd="sng" w="9525">
            <a:solidFill>
              <a:schemeClr val="dk1"/>
            </a:solidFill>
            <a:prstDash val="solid"/>
            <a:round/>
            <a:headEnd len="med" w="med" type="none"/>
            <a:tailEnd len="med" w="med" type="triangle"/>
          </a:ln>
        </p:spPr>
      </p:cxnSp>
      <p:cxnSp>
        <p:nvCxnSpPr>
          <p:cNvPr id="398" name="Google Shape;398;p28"/>
          <p:cNvCxnSpPr>
            <a:stCxn id="389" idx="0"/>
            <a:endCxn id="392" idx="0"/>
          </p:cNvCxnSpPr>
          <p:nvPr/>
        </p:nvCxnSpPr>
        <p:spPr>
          <a:xfrm>
            <a:off x="8191500" y="3621087"/>
            <a:ext cx="304800" cy="990600"/>
          </a:xfrm>
          <a:prstGeom prst="straightConnector1">
            <a:avLst/>
          </a:prstGeom>
          <a:noFill/>
          <a:ln cap="flat" cmpd="sng" w="9525">
            <a:solidFill>
              <a:schemeClr val="dk1"/>
            </a:solidFill>
            <a:prstDash val="solid"/>
            <a:round/>
            <a:headEnd len="med" w="med" type="none"/>
            <a:tailEnd len="med" w="med" type="triangle"/>
          </a:ln>
        </p:spPr>
      </p:cxnSp>
      <p:cxnSp>
        <p:nvCxnSpPr>
          <p:cNvPr id="399" name="Google Shape;399;p28"/>
          <p:cNvCxnSpPr>
            <a:stCxn id="390" idx="0"/>
            <a:endCxn id="393" idx="0"/>
          </p:cNvCxnSpPr>
          <p:nvPr/>
        </p:nvCxnSpPr>
        <p:spPr>
          <a:xfrm flipH="1">
            <a:off x="9334500" y="3621087"/>
            <a:ext cx="381000" cy="990600"/>
          </a:xfrm>
          <a:prstGeom prst="straightConnector1">
            <a:avLst/>
          </a:prstGeom>
          <a:noFill/>
          <a:ln cap="flat" cmpd="sng" w="9525">
            <a:solidFill>
              <a:schemeClr val="dk1"/>
            </a:solidFill>
            <a:prstDash val="solid"/>
            <a:round/>
            <a:headEnd len="med" w="med" type="none"/>
            <a:tailEnd len="med" w="med" type="triangle"/>
          </a:ln>
        </p:spPr>
      </p:cxnSp>
      <p:cxnSp>
        <p:nvCxnSpPr>
          <p:cNvPr id="400" name="Google Shape;400;p28"/>
          <p:cNvCxnSpPr>
            <a:stCxn id="390" idx="0"/>
            <a:endCxn id="394" idx="0"/>
          </p:cNvCxnSpPr>
          <p:nvPr/>
        </p:nvCxnSpPr>
        <p:spPr>
          <a:xfrm>
            <a:off x="9715500" y="3621087"/>
            <a:ext cx="381000" cy="990600"/>
          </a:xfrm>
          <a:prstGeom prst="straightConnector1">
            <a:avLst/>
          </a:prstGeom>
          <a:noFill/>
          <a:ln cap="flat" cmpd="sng" w="9525">
            <a:solidFill>
              <a:schemeClr val="dk1"/>
            </a:solidFill>
            <a:prstDash val="solid"/>
            <a:round/>
            <a:headEnd len="med" w="med" type="none"/>
            <a:tailEnd len="med" w="med" type="triangle"/>
          </a:ln>
        </p:spPr>
      </p:cxnSp>
      <p:sp>
        <p:nvSpPr>
          <p:cNvPr id="401" name="Google Shape;401;p28"/>
          <p:cNvSpPr txBox="1"/>
          <p:nvPr/>
        </p:nvSpPr>
        <p:spPr>
          <a:xfrm>
            <a:off x="9166225" y="2325687"/>
            <a:ext cx="663575" cy="366713"/>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max</a:t>
            </a:r>
            <a:endParaRPr/>
          </a:p>
        </p:txBody>
      </p:sp>
      <p:sp>
        <p:nvSpPr>
          <p:cNvPr id="402" name="Google Shape;402;p28"/>
          <p:cNvSpPr txBox="1"/>
          <p:nvPr/>
        </p:nvSpPr>
        <p:spPr>
          <a:xfrm>
            <a:off x="9982200" y="3240087"/>
            <a:ext cx="663575" cy="366713"/>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min</a:t>
            </a:r>
            <a:endParaRPr/>
          </a:p>
        </p:txBody>
      </p:sp>
      <p:grpSp>
        <p:nvGrpSpPr>
          <p:cNvPr id="403" name="Google Shape;403;p28"/>
          <p:cNvGrpSpPr/>
          <p:nvPr/>
        </p:nvGrpSpPr>
        <p:grpSpPr>
          <a:xfrm>
            <a:off x="8040688" y="3255962"/>
            <a:ext cx="1846262" cy="381000"/>
            <a:chOff x="6059424" y="3215640"/>
            <a:chExt cx="1846050" cy="381000"/>
          </a:xfrm>
        </p:grpSpPr>
        <p:sp>
          <p:nvSpPr>
            <p:cNvPr id="404" name="Google Shape;404;p28"/>
            <p:cNvSpPr txBox="1"/>
            <p:nvPr/>
          </p:nvSpPr>
          <p:spPr>
            <a:xfrm>
              <a:off x="6059424" y="3227308"/>
              <a:ext cx="31290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a:t>
              </a:r>
              <a:endParaRPr/>
            </a:p>
          </p:txBody>
        </p:sp>
        <p:sp>
          <p:nvSpPr>
            <p:cNvPr id="405" name="Google Shape;405;p28"/>
            <p:cNvSpPr txBox="1"/>
            <p:nvPr/>
          </p:nvSpPr>
          <p:spPr>
            <a:xfrm>
              <a:off x="7592568" y="3215640"/>
              <a:ext cx="31290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5</a:t>
              </a:r>
              <a:endParaRPr/>
            </a:p>
          </p:txBody>
        </p:sp>
      </p:grpSp>
      <p:sp>
        <p:nvSpPr>
          <p:cNvPr id="406" name="Google Shape;406;p28"/>
          <p:cNvSpPr txBox="1"/>
          <p:nvPr/>
        </p:nvSpPr>
        <p:spPr>
          <a:xfrm>
            <a:off x="8799513" y="2349500"/>
            <a:ext cx="312737" cy="369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5</a:t>
            </a:r>
            <a:endParaRPr/>
          </a:p>
        </p:txBody>
      </p:sp>
      <p:grpSp>
        <p:nvGrpSpPr>
          <p:cNvPr id="407" name="Google Shape;407;p28"/>
          <p:cNvGrpSpPr/>
          <p:nvPr/>
        </p:nvGrpSpPr>
        <p:grpSpPr>
          <a:xfrm>
            <a:off x="7467600" y="4383086"/>
            <a:ext cx="3048000" cy="1484313"/>
            <a:chOff x="5486400" y="4343400"/>
            <a:chExt cx="3048000" cy="1484543"/>
          </a:xfrm>
        </p:grpSpPr>
        <p:sp>
          <p:nvSpPr>
            <p:cNvPr id="408" name="Google Shape;408;p28"/>
            <p:cNvSpPr/>
            <p:nvPr/>
          </p:nvSpPr>
          <p:spPr>
            <a:xfrm>
              <a:off x="5486400" y="4343400"/>
              <a:ext cx="3048000" cy="762118"/>
            </a:xfrm>
            <a:prstGeom prst="roundRect">
              <a:avLst>
                <a:gd fmla="val 16667" name="adj"/>
              </a:avLst>
            </a:prstGeom>
            <a:no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09" name="Google Shape;409;p28"/>
            <p:cNvSpPr txBox="1"/>
            <p:nvPr/>
          </p:nvSpPr>
          <p:spPr>
            <a:xfrm>
              <a:off x="5486400" y="5181612"/>
              <a:ext cx="3048000" cy="646331"/>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Terminal values:</a:t>
              </a:r>
              <a:br>
                <a:rPr b="1" lang="en-US" sz="1800">
                  <a:solidFill>
                    <a:schemeClr val="dk1"/>
                  </a:solidFill>
                  <a:latin typeface="Calibri"/>
                  <a:ea typeface="Calibri"/>
                  <a:cs typeface="Calibri"/>
                  <a:sym typeface="Calibri"/>
                </a:rPr>
              </a:br>
              <a:r>
                <a:rPr b="1" lang="en-US" sz="1800">
                  <a:solidFill>
                    <a:schemeClr val="dk1"/>
                  </a:solidFill>
                  <a:latin typeface="Calibri"/>
                  <a:ea typeface="Calibri"/>
                  <a:cs typeface="Calibri"/>
                  <a:sym typeface="Calibri"/>
                </a:rPr>
                <a:t>part of the game </a:t>
              </a:r>
              <a:endParaRPr/>
            </a:p>
          </p:txBody>
        </p:sp>
      </p:grpSp>
      <p:grpSp>
        <p:nvGrpSpPr>
          <p:cNvPr id="410" name="Google Shape;410;p28"/>
          <p:cNvGrpSpPr/>
          <p:nvPr/>
        </p:nvGrpSpPr>
        <p:grpSpPr>
          <a:xfrm>
            <a:off x="7467600" y="1447800"/>
            <a:ext cx="3124200" cy="2362200"/>
            <a:chOff x="5334000" y="2855913"/>
            <a:chExt cx="3124200" cy="2362200"/>
          </a:xfrm>
        </p:grpSpPr>
        <p:sp>
          <p:nvSpPr>
            <p:cNvPr id="411" name="Google Shape;411;p28"/>
            <p:cNvSpPr/>
            <p:nvPr/>
          </p:nvSpPr>
          <p:spPr>
            <a:xfrm>
              <a:off x="5334000" y="3541713"/>
              <a:ext cx="3124200" cy="1676400"/>
            </a:xfrm>
            <a:prstGeom prst="roundRect">
              <a:avLst>
                <a:gd fmla="val 16667" name="adj"/>
              </a:avLst>
            </a:prstGeom>
            <a:no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12" name="Google Shape;412;p28"/>
            <p:cNvSpPr txBox="1"/>
            <p:nvPr/>
          </p:nvSpPr>
          <p:spPr>
            <a:xfrm>
              <a:off x="5334000" y="2855913"/>
              <a:ext cx="3124200" cy="646331"/>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Minimax values:</a:t>
              </a:r>
              <a:br>
                <a:rPr b="1" lang="en-US" sz="1800">
                  <a:solidFill>
                    <a:schemeClr val="dk1"/>
                  </a:solidFill>
                  <a:latin typeface="Calibri"/>
                  <a:ea typeface="Calibri"/>
                  <a:cs typeface="Calibri"/>
                  <a:sym typeface="Calibri"/>
                </a:rPr>
              </a:br>
              <a:r>
                <a:rPr b="1" lang="en-US" sz="1800">
                  <a:solidFill>
                    <a:schemeClr val="dk1"/>
                  </a:solidFill>
                  <a:latin typeface="Calibri"/>
                  <a:ea typeface="Calibri"/>
                  <a:cs typeface="Calibri"/>
                  <a:sym typeface="Calibri"/>
                </a:rPr>
                <a:t>computed recursively</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29"/>
          <p:cNvSpPr/>
          <p:nvPr/>
        </p:nvSpPr>
        <p:spPr>
          <a:xfrm>
            <a:off x="171450" y="1981200"/>
            <a:ext cx="5257800" cy="2133600"/>
          </a:xfrm>
          <a:prstGeom prst="roundRect">
            <a:avLst>
              <a:gd fmla="val 16667" name="adj"/>
            </a:avLst>
          </a:prstGeom>
          <a:solidFill>
            <a:srgbClr val="0066CC">
              <a:alpha val="15686"/>
            </a:srgbClr>
          </a:solidFill>
          <a:ln cap="flat" cmpd="sng" w="25400">
            <a:solidFill>
              <a:srgbClr val="606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19" name="Google Shape;419;p29"/>
          <p:cNvSpPr/>
          <p:nvPr/>
        </p:nvSpPr>
        <p:spPr>
          <a:xfrm>
            <a:off x="6724649" y="1981200"/>
            <a:ext cx="5248276" cy="2133600"/>
          </a:xfrm>
          <a:prstGeom prst="roundRect">
            <a:avLst>
              <a:gd fmla="val 16667" name="adj"/>
            </a:avLst>
          </a:prstGeom>
          <a:solidFill>
            <a:srgbClr val="C00000">
              <a:alpha val="15686"/>
            </a:srgbClr>
          </a:solidFill>
          <a:ln cap="flat" cmpd="sng" w="25400">
            <a:solidFill>
              <a:srgbClr val="606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20" name="Google Shape;420;p29"/>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Minimax Implementation</a:t>
            </a:r>
            <a:endParaRPr/>
          </a:p>
        </p:txBody>
      </p:sp>
      <p:sp>
        <p:nvSpPr>
          <p:cNvPr id="421" name="Google Shape;421;p29"/>
          <p:cNvSpPr txBox="1"/>
          <p:nvPr/>
        </p:nvSpPr>
        <p:spPr>
          <a:xfrm>
            <a:off x="6800850" y="2133600"/>
            <a:ext cx="5562600" cy="2286000"/>
          </a:xfrm>
          <a:prstGeom prst="rect">
            <a:avLst/>
          </a:prstGeom>
          <a:noFill/>
          <a:ln>
            <a:noFill/>
          </a:ln>
        </p:spPr>
        <p:txBody>
          <a:bodyPr anchorCtr="0" anchor="t" bIns="45700" lIns="91425" spcFirstLastPara="1" rIns="91425" wrap="square" tIns="45700">
            <a:noAutofit/>
          </a:bodyPr>
          <a:lstStyle/>
          <a:p>
            <a:pPr indent="-342882" lvl="0" marL="342882" marR="0" rtl="0" algn="l">
              <a:lnSpc>
                <a:spcPct val="80000"/>
              </a:lnSpc>
              <a:spcBef>
                <a:spcPts val="0"/>
              </a:spcBef>
              <a:spcAft>
                <a:spcPts val="0"/>
              </a:spcAft>
              <a:buClr>
                <a:schemeClr val="accent2"/>
              </a:buClr>
              <a:buSzPts val="2400"/>
              <a:buFont typeface="Noto Sans Symbols"/>
              <a:buNone/>
            </a:pPr>
            <a:r>
              <a:rPr b="0" i="0" lang="en-US" sz="2400" u="none" cap="none" strike="noStrike">
                <a:solidFill>
                  <a:srgbClr val="C00000"/>
                </a:solidFill>
                <a:latin typeface="Calibri"/>
                <a:ea typeface="Calibri"/>
                <a:cs typeface="Calibri"/>
                <a:sym typeface="Calibri"/>
              </a:rPr>
              <a:t>def min-value(state):</a:t>
            </a:r>
            <a:endParaRPr/>
          </a:p>
          <a:p>
            <a:pPr indent="-285736" lvl="1" marL="742913" marR="0" rtl="0" algn="l">
              <a:lnSpc>
                <a:spcPct val="80000"/>
              </a:lnSpc>
              <a:spcBef>
                <a:spcPts val="480"/>
              </a:spcBef>
              <a:spcAft>
                <a:spcPts val="0"/>
              </a:spcAft>
              <a:buClr>
                <a:schemeClr val="dk1"/>
              </a:buClr>
              <a:buSzPts val="2400"/>
              <a:buFont typeface="Noto Sans Symbols"/>
              <a:buNone/>
            </a:pPr>
            <a:r>
              <a:rPr b="0" i="0" lang="en-US" sz="2400" u="none" cap="none" strike="noStrike">
                <a:solidFill>
                  <a:schemeClr val="dk1"/>
                </a:solidFill>
                <a:latin typeface="Calibri"/>
                <a:ea typeface="Calibri"/>
                <a:cs typeface="Calibri"/>
                <a:sym typeface="Calibri"/>
              </a:rPr>
              <a:t>initialize v = </a:t>
            </a:r>
            <a:r>
              <a:rPr b="0" i="0" lang="en-US" sz="2400" u="none" cap="none" strike="noStrike">
                <a:solidFill>
                  <a:schemeClr val="dk1"/>
                </a:solidFill>
                <a:latin typeface="Times New Roman"/>
                <a:ea typeface="Times New Roman"/>
                <a:cs typeface="Times New Roman"/>
                <a:sym typeface="Times New Roman"/>
              </a:rPr>
              <a:t>+∞</a:t>
            </a:r>
            <a:endParaRPr/>
          </a:p>
          <a:p>
            <a:pPr indent="-285736" lvl="1" marL="742913" marR="0" rtl="0" algn="l">
              <a:lnSpc>
                <a:spcPct val="80000"/>
              </a:lnSpc>
              <a:spcBef>
                <a:spcPts val="480"/>
              </a:spcBef>
              <a:spcAft>
                <a:spcPts val="0"/>
              </a:spcAft>
              <a:buClr>
                <a:schemeClr val="dk1"/>
              </a:buClr>
              <a:buSzPts val="2400"/>
              <a:buFont typeface="Noto Sans Symbols"/>
              <a:buNone/>
            </a:pPr>
            <a:r>
              <a:rPr b="0" i="0" lang="en-US" sz="2400" u="none" cap="none" strike="noStrike">
                <a:solidFill>
                  <a:schemeClr val="dk1"/>
                </a:solidFill>
                <a:latin typeface="Calibri"/>
                <a:ea typeface="Calibri"/>
                <a:cs typeface="Calibri"/>
                <a:sym typeface="Calibri"/>
              </a:rPr>
              <a:t>for each successor of state:</a:t>
            </a:r>
            <a:endParaRPr/>
          </a:p>
          <a:p>
            <a:pPr indent="-228588" lvl="2" marL="1142942" marR="0" rtl="0" algn="l">
              <a:lnSpc>
                <a:spcPct val="80000"/>
              </a:lnSpc>
              <a:spcBef>
                <a:spcPts val="480"/>
              </a:spcBef>
              <a:spcAft>
                <a:spcPts val="0"/>
              </a:spcAft>
              <a:buClr>
                <a:schemeClr val="accent2"/>
              </a:buClr>
              <a:buSzPts val="2400"/>
              <a:buFont typeface="Noto Sans Symbols"/>
              <a:buNone/>
            </a:pPr>
            <a:r>
              <a:rPr b="0" i="0" lang="en-US" sz="2400" u="none" cap="none" strike="noStrike">
                <a:solidFill>
                  <a:schemeClr val="dk1"/>
                </a:solidFill>
                <a:latin typeface="Calibri"/>
                <a:ea typeface="Calibri"/>
                <a:cs typeface="Calibri"/>
                <a:sym typeface="Calibri"/>
              </a:rPr>
              <a:t>v = min(v, </a:t>
            </a:r>
            <a:r>
              <a:rPr b="0" i="0" lang="en-US" sz="2400" u="none" cap="none" strike="noStrike">
                <a:solidFill>
                  <a:srgbClr val="0070C0"/>
                </a:solidFill>
                <a:latin typeface="Calibri"/>
                <a:ea typeface="Calibri"/>
                <a:cs typeface="Calibri"/>
                <a:sym typeface="Calibri"/>
              </a:rPr>
              <a:t>max-value(successor)</a:t>
            </a:r>
            <a:r>
              <a:rPr b="0" i="0" lang="en-US" sz="2400" u="none" cap="none" strike="noStrike">
                <a:solidFill>
                  <a:schemeClr val="dk1"/>
                </a:solidFill>
                <a:latin typeface="Calibri"/>
                <a:ea typeface="Calibri"/>
                <a:cs typeface="Calibri"/>
                <a:sym typeface="Calibri"/>
              </a:rPr>
              <a:t>)</a:t>
            </a:r>
            <a:endParaRPr/>
          </a:p>
          <a:p>
            <a:pPr indent="-285736" lvl="1" marL="742913" marR="0" rtl="0" algn="l">
              <a:lnSpc>
                <a:spcPct val="80000"/>
              </a:lnSpc>
              <a:spcBef>
                <a:spcPts val="480"/>
              </a:spcBef>
              <a:spcAft>
                <a:spcPts val="0"/>
              </a:spcAft>
              <a:buClr>
                <a:schemeClr val="dk1"/>
              </a:buClr>
              <a:buSzPts val="2400"/>
              <a:buFont typeface="Noto Sans Symbols"/>
              <a:buNone/>
            </a:pPr>
            <a:r>
              <a:rPr b="0" i="0" lang="en-US" sz="2400" u="none" cap="none" strike="noStrike">
                <a:solidFill>
                  <a:schemeClr val="dk1"/>
                </a:solidFill>
                <a:latin typeface="Calibri"/>
                <a:ea typeface="Calibri"/>
                <a:cs typeface="Calibri"/>
                <a:sym typeface="Calibri"/>
              </a:rPr>
              <a:t>return v</a:t>
            </a:r>
            <a:endParaRPr/>
          </a:p>
        </p:txBody>
      </p:sp>
      <p:sp>
        <p:nvSpPr>
          <p:cNvPr id="422" name="Google Shape;422;p29"/>
          <p:cNvSpPr txBox="1"/>
          <p:nvPr/>
        </p:nvSpPr>
        <p:spPr>
          <a:xfrm>
            <a:off x="247650" y="1828800"/>
            <a:ext cx="5410200" cy="2209800"/>
          </a:xfrm>
          <a:prstGeom prst="rect">
            <a:avLst/>
          </a:prstGeom>
          <a:noFill/>
          <a:ln>
            <a:noFill/>
          </a:ln>
        </p:spPr>
        <p:txBody>
          <a:bodyPr anchorCtr="0" anchor="t" bIns="45700" lIns="91425" spcFirstLastPara="1" rIns="91425" wrap="square" tIns="45700">
            <a:noAutofit/>
          </a:bodyPr>
          <a:lstStyle/>
          <a:p>
            <a:pPr indent="-342882" lvl="0" marL="342882" marR="0" rtl="0" algn="l">
              <a:lnSpc>
                <a:spcPct val="80000"/>
              </a:lnSpc>
              <a:spcBef>
                <a:spcPts val="0"/>
              </a:spcBef>
              <a:spcAft>
                <a:spcPts val="0"/>
              </a:spcAft>
              <a:buClr>
                <a:schemeClr val="accent2"/>
              </a:buClr>
              <a:buSzPts val="1100"/>
              <a:buFont typeface="Noto Sans Symbols"/>
              <a:buNone/>
            </a:pPr>
            <a:r>
              <a:t/>
            </a:r>
            <a:endParaRPr b="0" i="0" sz="1100" u="none" cap="none" strike="noStrike">
              <a:solidFill>
                <a:srgbClr val="00B0F0"/>
              </a:solidFill>
              <a:latin typeface="Calibri"/>
              <a:ea typeface="Calibri"/>
              <a:cs typeface="Calibri"/>
              <a:sym typeface="Calibri"/>
            </a:endParaRPr>
          </a:p>
          <a:p>
            <a:pPr indent="-342882" lvl="0" marL="342882" marR="0" rtl="0" algn="l">
              <a:lnSpc>
                <a:spcPct val="80000"/>
              </a:lnSpc>
              <a:spcBef>
                <a:spcPts val="1200"/>
              </a:spcBef>
              <a:spcAft>
                <a:spcPts val="0"/>
              </a:spcAft>
              <a:buClr>
                <a:schemeClr val="accent2"/>
              </a:buClr>
              <a:buSzPts val="2400"/>
              <a:buFont typeface="Noto Sans Symbols"/>
              <a:buNone/>
            </a:pPr>
            <a:r>
              <a:rPr b="0" i="0" lang="en-US" sz="2400" u="none" cap="none" strike="noStrike">
                <a:solidFill>
                  <a:srgbClr val="0070C0"/>
                </a:solidFill>
                <a:latin typeface="Calibri"/>
                <a:ea typeface="Calibri"/>
                <a:cs typeface="Calibri"/>
                <a:sym typeface="Calibri"/>
              </a:rPr>
              <a:t>def max-value(state):</a:t>
            </a:r>
            <a:endParaRPr/>
          </a:p>
          <a:p>
            <a:pPr indent="-285736" lvl="1" marL="742913" marR="0" rtl="0" algn="l">
              <a:lnSpc>
                <a:spcPct val="80000"/>
              </a:lnSpc>
              <a:spcBef>
                <a:spcPts val="480"/>
              </a:spcBef>
              <a:spcAft>
                <a:spcPts val="0"/>
              </a:spcAft>
              <a:buClr>
                <a:schemeClr val="dk1"/>
              </a:buClr>
              <a:buSzPts val="2400"/>
              <a:buFont typeface="Noto Sans Symbols"/>
              <a:buNone/>
            </a:pPr>
            <a:r>
              <a:rPr b="0" i="0" lang="en-US" sz="2400" u="none" cap="none" strike="noStrike">
                <a:solidFill>
                  <a:schemeClr val="dk1"/>
                </a:solidFill>
                <a:latin typeface="Calibri"/>
                <a:ea typeface="Calibri"/>
                <a:cs typeface="Calibri"/>
                <a:sym typeface="Calibri"/>
              </a:rPr>
              <a:t>initialize v = </a:t>
            </a:r>
            <a:r>
              <a:rPr b="0" i="0" lang="en-US" sz="2400" u="none" cap="none" strike="noStrike">
                <a:solidFill>
                  <a:schemeClr val="dk1"/>
                </a:solidFill>
                <a:latin typeface="Times New Roman"/>
                <a:ea typeface="Times New Roman"/>
                <a:cs typeface="Times New Roman"/>
                <a:sym typeface="Times New Roman"/>
              </a:rPr>
              <a:t>-∞</a:t>
            </a:r>
            <a:endParaRPr/>
          </a:p>
          <a:p>
            <a:pPr indent="-285736" lvl="1" marL="742913" marR="0" rtl="0" algn="l">
              <a:lnSpc>
                <a:spcPct val="80000"/>
              </a:lnSpc>
              <a:spcBef>
                <a:spcPts val="480"/>
              </a:spcBef>
              <a:spcAft>
                <a:spcPts val="0"/>
              </a:spcAft>
              <a:buClr>
                <a:schemeClr val="dk1"/>
              </a:buClr>
              <a:buSzPts val="2400"/>
              <a:buFont typeface="Noto Sans Symbols"/>
              <a:buNone/>
            </a:pPr>
            <a:r>
              <a:rPr b="0" i="0" lang="en-US" sz="2400" u="none" cap="none" strike="noStrike">
                <a:solidFill>
                  <a:schemeClr val="dk1"/>
                </a:solidFill>
                <a:latin typeface="Calibri"/>
                <a:ea typeface="Calibri"/>
                <a:cs typeface="Calibri"/>
                <a:sym typeface="Calibri"/>
              </a:rPr>
              <a:t>for each successor of state:</a:t>
            </a:r>
            <a:endParaRPr/>
          </a:p>
          <a:p>
            <a:pPr indent="-228588" lvl="2" marL="1142942" marR="0" rtl="0" algn="l">
              <a:lnSpc>
                <a:spcPct val="80000"/>
              </a:lnSpc>
              <a:spcBef>
                <a:spcPts val="480"/>
              </a:spcBef>
              <a:spcAft>
                <a:spcPts val="0"/>
              </a:spcAft>
              <a:buClr>
                <a:schemeClr val="accent2"/>
              </a:buClr>
              <a:buSzPts val="2400"/>
              <a:buFont typeface="Noto Sans Symbols"/>
              <a:buNone/>
            </a:pPr>
            <a:r>
              <a:rPr b="0" i="0" lang="en-US" sz="2400" u="none" cap="none" strike="noStrike">
                <a:solidFill>
                  <a:schemeClr val="dk1"/>
                </a:solidFill>
                <a:latin typeface="Calibri"/>
                <a:ea typeface="Calibri"/>
                <a:cs typeface="Calibri"/>
                <a:sym typeface="Calibri"/>
              </a:rPr>
              <a:t>v = max(v, </a:t>
            </a:r>
            <a:r>
              <a:rPr b="0" i="0" lang="en-US" sz="2400" u="none" cap="none" strike="noStrike">
                <a:solidFill>
                  <a:srgbClr val="C00000"/>
                </a:solidFill>
                <a:latin typeface="Calibri"/>
                <a:ea typeface="Calibri"/>
                <a:cs typeface="Calibri"/>
                <a:sym typeface="Calibri"/>
              </a:rPr>
              <a:t>min-value(successor)</a:t>
            </a:r>
            <a:r>
              <a:rPr b="0" i="0" lang="en-US" sz="2400" u="none" cap="none" strike="noStrike">
                <a:solidFill>
                  <a:schemeClr val="dk1"/>
                </a:solidFill>
                <a:latin typeface="Calibri"/>
                <a:ea typeface="Calibri"/>
                <a:cs typeface="Calibri"/>
                <a:sym typeface="Calibri"/>
              </a:rPr>
              <a:t>)</a:t>
            </a:r>
            <a:endParaRPr/>
          </a:p>
          <a:p>
            <a:pPr indent="-285736" lvl="1" marL="742913" marR="0" rtl="0" algn="l">
              <a:lnSpc>
                <a:spcPct val="80000"/>
              </a:lnSpc>
              <a:spcBef>
                <a:spcPts val="480"/>
              </a:spcBef>
              <a:spcAft>
                <a:spcPts val="0"/>
              </a:spcAft>
              <a:buClr>
                <a:schemeClr val="dk1"/>
              </a:buClr>
              <a:buSzPts val="2400"/>
              <a:buFont typeface="Noto Sans Symbols"/>
              <a:buNone/>
            </a:pPr>
            <a:r>
              <a:rPr b="0" i="0" lang="en-US" sz="2400" u="none" cap="none" strike="noStrike">
                <a:solidFill>
                  <a:schemeClr val="dk1"/>
                </a:solidFill>
                <a:latin typeface="Calibri"/>
                <a:ea typeface="Calibri"/>
                <a:cs typeface="Calibri"/>
                <a:sym typeface="Calibri"/>
              </a:rPr>
              <a:t>return v</a:t>
            </a:r>
            <a:endParaRPr/>
          </a:p>
        </p:txBody>
      </p:sp>
      <p:sp>
        <p:nvSpPr>
          <p:cNvPr id="423" name="Google Shape;423;p29"/>
          <p:cNvSpPr/>
          <p:nvPr/>
        </p:nvSpPr>
        <p:spPr>
          <a:xfrm>
            <a:off x="5581650" y="2743200"/>
            <a:ext cx="990600" cy="685800"/>
          </a:xfrm>
          <a:prstGeom prst="leftRightArrow">
            <a:avLst>
              <a:gd fmla="val 50000" name="adj1"/>
              <a:gd fmla="val 50000" name="adj2"/>
            </a:avLst>
          </a:prstGeom>
          <a:solidFill>
            <a:srgbClr val="BD92DE"/>
          </a:solidFill>
          <a:ln cap="flat" cmpd="sng" w="25400">
            <a:solidFill>
              <a:srgbClr val="88A3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TP_tmp.png" id="424" name="Google Shape;424;p29"/>
          <p:cNvPicPr preferRelativeResize="0"/>
          <p:nvPr/>
        </p:nvPicPr>
        <p:blipFill rotWithShape="1">
          <a:blip r:embed="rId3">
            <a:alphaModFix/>
          </a:blip>
          <a:srcRect b="0" l="0" r="0" t="0"/>
          <a:stretch/>
        </p:blipFill>
        <p:spPr>
          <a:xfrm>
            <a:off x="1085850" y="4343400"/>
            <a:ext cx="3407872" cy="533312"/>
          </a:xfrm>
          <a:prstGeom prst="rect">
            <a:avLst/>
          </a:prstGeom>
          <a:noFill/>
          <a:ln>
            <a:noFill/>
          </a:ln>
        </p:spPr>
      </p:pic>
      <p:pic>
        <p:nvPicPr>
          <p:cNvPr descr="TP_tmp.png" id="425" name="Google Shape;425;p29"/>
          <p:cNvPicPr preferRelativeResize="0"/>
          <p:nvPr/>
        </p:nvPicPr>
        <p:blipFill rotWithShape="1">
          <a:blip r:embed="rId4">
            <a:alphaModFix/>
          </a:blip>
          <a:srcRect b="0" l="0" r="0" t="0"/>
          <a:stretch/>
        </p:blipFill>
        <p:spPr>
          <a:xfrm>
            <a:off x="7639050" y="4343400"/>
            <a:ext cx="3406613" cy="53311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2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30"/>
          <p:cNvSpPr/>
          <p:nvPr/>
        </p:nvSpPr>
        <p:spPr>
          <a:xfrm>
            <a:off x="5029200" y="2895600"/>
            <a:ext cx="2133600" cy="2590800"/>
          </a:xfrm>
          <a:prstGeom prst="leftRightUpArrow">
            <a:avLst>
              <a:gd fmla="val 18522" name="adj1"/>
              <a:gd fmla="val 19062" name="adj2"/>
              <a:gd fmla="val 19062" name="adj3"/>
            </a:avLst>
          </a:prstGeom>
          <a:solidFill>
            <a:srgbClr val="BD92DE"/>
          </a:solidFill>
          <a:ln cap="flat" cmpd="sng" w="25400">
            <a:solidFill>
              <a:srgbClr val="59595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32" name="Google Shape;432;p30"/>
          <p:cNvSpPr/>
          <p:nvPr/>
        </p:nvSpPr>
        <p:spPr>
          <a:xfrm>
            <a:off x="7239000" y="3962400"/>
            <a:ext cx="4724400" cy="2209800"/>
          </a:xfrm>
          <a:prstGeom prst="roundRect">
            <a:avLst>
              <a:gd fmla="val 16667" name="adj"/>
            </a:avLst>
          </a:prstGeom>
          <a:solidFill>
            <a:srgbClr val="C00000">
              <a:alpha val="15686"/>
            </a:srgbClr>
          </a:solidFill>
          <a:ln cap="flat" cmpd="sng" w="25400">
            <a:solidFill>
              <a:srgbClr val="606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33" name="Google Shape;433;p30"/>
          <p:cNvSpPr/>
          <p:nvPr/>
        </p:nvSpPr>
        <p:spPr>
          <a:xfrm>
            <a:off x="228600" y="3962400"/>
            <a:ext cx="4724400" cy="2209800"/>
          </a:xfrm>
          <a:prstGeom prst="roundRect">
            <a:avLst>
              <a:gd fmla="val 16667" name="adj"/>
            </a:avLst>
          </a:prstGeom>
          <a:solidFill>
            <a:srgbClr val="0066CC">
              <a:alpha val="15686"/>
            </a:srgbClr>
          </a:solidFill>
          <a:ln cap="flat" cmpd="sng" w="25400">
            <a:solidFill>
              <a:srgbClr val="606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34" name="Google Shape;434;p30"/>
          <p:cNvSpPr/>
          <p:nvPr/>
        </p:nvSpPr>
        <p:spPr>
          <a:xfrm>
            <a:off x="2286000" y="1371600"/>
            <a:ext cx="7620000" cy="2057400"/>
          </a:xfrm>
          <a:prstGeom prst="roundRect">
            <a:avLst>
              <a:gd fmla="val 16667" name="adj"/>
            </a:avLst>
          </a:prstGeom>
          <a:solidFill>
            <a:srgbClr val="C39BE1"/>
          </a:solidFill>
          <a:ln cap="flat" cmpd="sng" w="25400">
            <a:solidFill>
              <a:srgbClr val="606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35" name="Google Shape;435;p30"/>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Minimax Implementation (Dispatch)</a:t>
            </a:r>
            <a:endParaRPr/>
          </a:p>
        </p:txBody>
      </p:sp>
      <p:sp>
        <p:nvSpPr>
          <p:cNvPr id="436" name="Google Shape;436;p30"/>
          <p:cNvSpPr txBox="1"/>
          <p:nvPr>
            <p:ph idx="1" type="body"/>
          </p:nvPr>
        </p:nvSpPr>
        <p:spPr>
          <a:xfrm>
            <a:off x="2438400" y="1371600"/>
            <a:ext cx="8229600" cy="3810000"/>
          </a:xfrm>
          <a:prstGeom prst="rect">
            <a:avLst/>
          </a:prstGeom>
          <a:noFill/>
          <a:ln>
            <a:noFill/>
          </a:ln>
        </p:spPr>
        <p:txBody>
          <a:bodyPr anchorCtr="0" anchor="t" bIns="45700" lIns="91425" spcFirstLastPara="1" rIns="91425" wrap="square" tIns="45700">
            <a:noAutofit/>
          </a:bodyPr>
          <a:lstStyle/>
          <a:p>
            <a:pPr indent="-342882" lvl="0" marL="342882" rtl="0" algn="l">
              <a:lnSpc>
                <a:spcPct val="80000"/>
              </a:lnSpc>
              <a:spcBef>
                <a:spcPts val="0"/>
              </a:spcBef>
              <a:spcAft>
                <a:spcPts val="0"/>
              </a:spcAft>
              <a:buSzPts val="200"/>
              <a:buFont typeface="Noto Sans Symbols"/>
              <a:buNone/>
            </a:pPr>
            <a:r>
              <a:t/>
            </a:r>
            <a:endParaRPr sz="200"/>
          </a:p>
          <a:p>
            <a:pPr indent="-342882" lvl="0" marL="342882" rtl="0" algn="l">
              <a:lnSpc>
                <a:spcPct val="80000"/>
              </a:lnSpc>
              <a:spcBef>
                <a:spcPts val="1200"/>
              </a:spcBef>
              <a:spcAft>
                <a:spcPts val="0"/>
              </a:spcAft>
              <a:buSzPts val="2400"/>
              <a:buFont typeface="Noto Sans Symbols"/>
              <a:buNone/>
            </a:pPr>
            <a:r>
              <a:rPr lang="en-US" sz="2400">
                <a:solidFill>
                  <a:srgbClr val="7030A0"/>
                </a:solidFill>
              </a:rPr>
              <a:t>def value(state):</a:t>
            </a:r>
            <a:endParaRPr/>
          </a:p>
          <a:p>
            <a:pPr indent="-285736" lvl="1" marL="742913" rtl="0" algn="l">
              <a:lnSpc>
                <a:spcPct val="80000"/>
              </a:lnSpc>
              <a:spcBef>
                <a:spcPts val="480"/>
              </a:spcBef>
              <a:spcAft>
                <a:spcPts val="0"/>
              </a:spcAft>
              <a:buSzPts val="2400"/>
              <a:buFont typeface="Noto Sans Symbols"/>
              <a:buNone/>
            </a:pPr>
            <a:r>
              <a:rPr lang="en-US" sz="2400"/>
              <a:t>if the state is a terminal state: return the state’s utility</a:t>
            </a:r>
            <a:endParaRPr/>
          </a:p>
          <a:p>
            <a:pPr indent="-285736" lvl="1" marL="742913" rtl="0" algn="l">
              <a:lnSpc>
                <a:spcPct val="80000"/>
              </a:lnSpc>
              <a:spcBef>
                <a:spcPts val="480"/>
              </a:spcBef>
              <a:spcAft>
                <a:spcPts val="0"/>
              </a:spcAft>
              <a:buSzPts val="2400"/>
              <a:buFont typeface="Noto Sans Symbols"/>
              <a:buNone/>
            </a:pPr>
            <a:r>
              <a:rPr lang="en-US" sz="2400"/>
              <a:t>if the next agent is </a:t>
            </a:r>
            <a:r>
              <a:rPr lang="en-US" sz="2400">
                <a:solidFill>
                  <a:srgbClr val="0070C0"/>
                </a:solidFill>
              </a:rPr>
              <a:t>MAX</a:t>
            </a:r>
            <a:r>
              <a:rPr lang="en-US" sz="2400"/>
              <a:t>: return </a:t>
            </a:r>
            <a:r>
              <a:rPr lang="en-US" sz="2400">
                <a:solidFill>
                  <a:srgbClr val="0070C0"/>
                </a:solidFill>
              </a:rPr>
              <a:t>max-value(state)</a:t>
            </a:r>
            <a:endParaRPr/>
          </a:p>
          <a:p>
            <a:pPr indent="-285736" lvl="1" marL="742913" rtl="0" algn="l">
              <a:lnSpc>
                <a:spcPct val="80000"/>
              </a:lnSpc>
              <a:spcBef>
                <a:spcPts val="480"/>
              </a:spcBef>
              <a:spcAft>
                <a:spcPts val="0"/>
              </a:spcAft>
              <a:buSzPts val="2400"/>
              <a:buFont typeface="Noto Sans Symbols"/>
              <a:buNone/>
            </a:pPr>
            <a:r>
              <a:rPr lang="en-US" sz="2400"/>
              <a:t>if the next agent is </a:t>
            </a:r>
            <a:r>
              <a:rPr lang="en-US" sz="2400">
                <a:solidFill>
                  <a:srgbClr val="C00000"/>
                </a:solidFill>
              </a:rPr>
              <a:t>MIN</a:t>
            </a:r>
            <a:r>
              <a:rPr lang="en-US" sz="2400"/>
              <a:t>: return </a:t>
            </a:r>
            <a:r>
              <a:rPr lang="en-US" sz="2400">
                <a:solidFill>
                  <a:srgbClr val="C00000"/>
                </a:solidFill>
              </a:rPr>
              <a:t>min-value(state)</a:t>
            </a:r>
            <a:endParaRPr/>
          </a:p>
        </p:txBody>
      </p:sp>
      <p:sp>
        <p:nvSpPr>
          <p:cNvPr id="437" name="Google Shape;437;p30"/>
          <p:cNvSpPr txBox="1"/>
          <p:nvPr/>
        </p:nvSpPr>
        <p:spPr>
          <a:xfrm>
            <a:off x="7365024" y="4114800"/>
            <a:ext cx="4800600" cy="2286000"/>
          </a:xfrm>
          <a:prstGeom prst="rect">
            <a:avLst/>
          </a:prstGeom>
          <a:noFill/>
          <a:ln>
            <a:noFill/>
          </a:ln>
        </p:spPr>
        <p:txBody>
          <a:bodyPr anchorCtr="0" anchor="t" bIns="45700" lIns="91425" spcFirstLastPara="1" rIns="91425" wrap="square" tIns="45700">
            <a:noAutofit/>
          </a:bodyPr>
          <a:lstStyle/>
          <a:p>
            <a:pPr indent="-342882" lvl="0" marL="342882" marR="0" rtl="0" algn="l">
              <a:lnSpc>
                <a:spcPct val="80000"/>
              </a:lnSpc>
              <a:spcBef>
                <a:spcPts val="0"/>
              </a:spcBef>
              <a:spcAft>
                <a:spcPts val="0"/>
              </a:spcAft>
              <a:buClr>
                <a:schemeClr val="accent2"/>
              </a:buClr>
              <a:buSzPts val="2400"/>
              <a:buFont typeface="Noto Sans Symbols"/>
              <a:buNone/>
            </a:pPr>
            <a:r>
              <a:rPr b="0" i="0" lang="en-US" sz="2400" u="none" cap="none" strike="noStrike">
                <a:solidFill>
                  <a:srgbClr val="C00000"/>
                </a:solidFill>
                <a:latin typeface="Calibri"/>
                <a:ea typeface="Calibri"/>
                <a:cs typeface="Calibri"/>
                <a:sym typeface="Calibri"/>
              </a:rPr>
              <a:t>def min-value(state):</a:t>
            </a:r>
            <a:endParaRPr/>
          </a:p>
          <a:p>
            <a:pPr indent="-285736" lvl="1" marL="742913" marR="0" rtl="0" algn="l">
              <a:lnSpc>
                <a:spcPct val="80000"/>
              </a:lnSpc>
              <a:spcBef>
                <a:spcPts val="480"/>
              </a:spcBef>
              <a:spcAft>
                <a:spcPts val="0"/>
              </a:spcAft>
              <a:buNone/>
            </a:pPr>
            <a:r>
              <a:rPr b="0" i="0" lang="en-US" sz="2400" u="none" cap="none" strike="noStrike">
                <a:solidFill>
                  <a:schemeClr val="dk1"/>
                </a:solidFill>
                <a:latin typeface="Calibri"/>
                <a:ea typeface="Calibri"/>
                <a:cs typeface="Calibri"/>
                <a:sym typeface="Calibri"/>
              </a:rPr>
              <a:t>initialize v = </a:t>
            </a:r>
            <a:r>
              <a:rPr b="0" i="0" lang="en-US" sz="2400" u="none" cap="none" strike="noStrike">
                <a:solidFill>
                  <a:schemeClr val="dk1"/>
                </a:solidFill>
                <a:latin typeface="Times New Roman"/>
                <a:ea typeface="Times New Roman"/>
                <a:cs typeface="Times New Roman"/>
                <a:sym typeface="Times New Roman"/>
              </a:rPr>
              <a:t>+∞</a:t>
            </a:r>
            <a:endParaRPr/>
          </a:p>
          <a:p>
            <a:pPr indent="-285736" lvl="1" marL="742913" marR="0" rtl="0" algn="l">
              <a:lnSpc>
                <a:spcPct val="80000"/>
              </a:lnSpc>
              <a:spcBef>
                <a:spcPts val="480"/>
              </a:spcBef>
              <a:spcAft>
                <a:spcPts val="0"/>
              </a:spcAft>
              <a:buNone/>
            </a:pPr>
            <a:r>
              <a:rPr b="0" i="0" lang="en-US" sz="2400" u="none" cap="none" strike="noStrike">
                <a:solidFill>
                  <a:schemeClr val="dk1"/>
                </a:solidFill>
                <a:latin typeface="Calibri"/>
                <a:ea typeface="Calibri"/>
                <a:cs typeface="Calibri"/>
                <a:sym typeface="Calibri"/>
              </a:rPr>
              <a:t>for each successor of state:</a:t>
            </a:r>
            <a:endParaRPr/>
          </a:p>
          <a:p>
            <a:pPr indent="-228588" lvl="2" marL="1142942" marR="0" rtl="0" algn="l">
              <a:lnSpc>
                <a:spcPct val="80000"/>
              </a:lnSpc>
              <a:spcBef>
                <a:spcPts val="480"/>
              </a:spcBef>
              <a:spcAft>
                <a:spcPts val="0"/>
              </a:spcAft>
              <a:buNone/>
            </a:pPr>
            <a:r>
              <a:rPr b="0" i="0" lang="en-US" sz="2400" u="none" cap="none" strike="noStrike">
                <a:solidFill>
                  <a:schemeClr val="dk1"/>
                </a:solidFill>
                <a:latin typeface="Calibri"/>
                <a:ea typeface="Calibri"/>
                <a:cs typeface="Calibri"/>
                <a:sym typeface="Calibri"/>
              </a:rPr>
              <a:t>v = min(v, </a:t>
            </a:r>
            <a:r>
              <a:rPr b="0" i="0" lang="en-US" sz="2400" u="none" cap="none" strike="noStrike">
                <a:solidFill>
                  <a:srgbClr val="7030A0"/>
                </a:solidFill>
                <a:latin typeface="Calibri"/>
                <a:ea typeface="Calibri"/>
                <a:cs typeface="Calibri"/>
                <a:sym typeface="Calibri"/>
              </a:rPr>
              <a:t>value(successor)</a:t>
            </a:r>
            <a:r>
              <a:rPr b="0" i="0" lang="en-US" sz="2400" u="none" cap="none" strike="noStrike">
                <a:solidFill>
                  <a:schemeClr val="dk1"/>
                </a:solidFill>
                <a:latin typeface="Calibri"/>
                <a:ea typeface="Calibri"/>
                <a:cs typeface="Calibri"/>
                <a:sym typeface="Calibri"/>
              </a:rPr>
              <a:t>)</a:t>
            </a:r>
            <a:endParaRPr/>
          </a:p>
          <a:p>
            <a:pPr indent="-285736" lvl="1" marL="742913" marR="0" rtl="0" algn="l">
              <a:lnSpc>
                <a:spcPct val="80000"/>
              </a:lnSpc>
              <a:spcBef>
                <a:spcPts val="480"/>
              </a:spcBef>
              <a:spcAft>
                <a:spcPts val="0"/>
              </a:spcAft>
              <a:buNone/>
            </a:pPr>
            <a:r>
              <a:rPr b="0" i="0" lang="en-US" sz="2400" u="none" cap="none" strike="noStrike">
                <a:solidFill>
                  <a:schemeClr val="dk1"/>
                </a:solidFill>
                <a:latin typeface="Calibri"/>
                <a:ea typeface="Calibri"/>
                <a:cs typeface="Calibri"/>
                <a:sym typeface="Calibri"/>
              </a:rPr>
              <a:t>return v</a:t>
            </a:r>
            <a:endParaRPr/>
          </a:p>
          <a:p>
            <a:pPr indent="-285736" lvl="1" marL="742913" marR="0" rtl="0" algn="l">
              <a:lnSpc>
                <a:spcPct val="80000"/>
              </a:lnSpc>
              <a:spcBef>
                <a:spcPts val="480"/>
              </a:spcBef>
              <a:spcAft>
                <a:spcPts val="0"/>
              </a:spcAft>
              <a:buClr>
                <a:schemeClr val="dk1"/>
              </a:buClr>
              <a:buSzPts val="2400"/>
              <a:buFont typeface="Noto Sans Symbols"/>
              <a:buNone/>
            </a:pPr>
            <a:r>
              <a:t/>
            </a:r>
            <a:endParaRPr b="0" i="0" sz="2400" u="none" cap="none" strike="noStrike">
              <a:solidFill>
                <a:schemeClr val="dk1"/>
              </a:solidFill>
              <a:latin typeface="Calibri"/>
              <a:ea typeface="Calibri"/>
              <a:cs typeface="Calibri"/>
              <a:sym typeface="Calibri"/>
            </a:endParaRPr>
          </a:p>
        </p:txBody>
      </p:sp>
      <p:sp>
        <p:nvSpPr>
          <p:cNvPr id="438" name="Google Shape;438;p30"/>
          <p:cNvSpPr txBox="1"/>
          <p:nvPr/>
        </p:nvSpPr>
        <p:spPr>
          <a:xfrm>
            <a:off x="354624" y="3810000"/>
            <a:ext cx="5410200" cy="2209800"/>
          </a:xfrm>
          <a:prstGeom prst="rect">
            <a:avLst/>
          </a:prstGeom>
          <a:noFill/>
          <a:ln>
            <a:noFill/>
          </a:ln>
        </p:spPr>
        <p:txBody>
          <a:bodyPr anchorCtr="0" anchor="t" bIns="45700" lIns="91425" spcFirstLastPara="1" rIns="91425" wrap="square" tIns="45700">
            <a:noAutofit/>
          </a:bodyPr>
          <a:lstStyle/>
          <a:p>
            <a:pPr indent="-342882" lvl="0" marL="342882" marR="0" rtl="0" algn="l">
              <a:lnSpc>
                <a:spcPct val="80000"/>
              </a:lnSpc>
              <a:spcBef>
                <a:spcPts val="0"/>
              </a:spcBef>
              <a:spcAft>
                <a:spcPts val="0"/>
              </a:spcAft>
              <a:buClr>
                <a:schemeClr val="accent2"/>
              </a:buClr>
              <a:buSzPts val="1100"/>
              <a:buFont typeface="Noto Sans Symbols"/>
              <a:buNone/>
            </a:pPr>
            <a:r>
              <a:t/>
            </a:r>
            <a:endParaRPr b="0" i="0" sz="1100" u="none" cap="none" strike="noStrike">
              <a:solidFill>
                <a:srgbClr val="00B0F0"/>
              </a:solidFill>
              <a:latin typeface="Calibri"/>
              <a:ea typeface="Calibri"/>
              <a:cs typeface="Calibri"/>
              <a:sym typeface="Calibri"/>
            </a:endParaRPr>
          </a:p>
          <a:p>
            <a:pPr indent="-342882" lvl="0" marL="342882" marR="0" rtl="0" algn="l">
              <a:lnSpc>
                <a:spcPct val="80000"/>
              </a:lnSpc>
              <a:spcBef>
                <a:spcPts val="1200"/>
              </a:spcBef>
              <a:spcAft>
                <a:spcPts val="0"/>
              </a:spcAft>
              <a:buClr>
                <a:schemeClr val="accent2"/>
              </a:buClr>
              <a:buSzPts val="2400"/>
              <a:buFont typeface="Noto Sans Symbols"/>
              <a:buNone/>
            </a:pPr>
            <a:r>
              <a:rPr b="0" i="0" lang="en-US" sz="2400" u="none" cap="none" strike="noStrike">
                <a:solidFill>
                  <a:srgbClr val="0070C0"/>
                </a:solidFill>
                <a:latin typeface="Calibri"/>
                <a:ea typeface="Calibri"/>
                <a:cs typeface="Calibri"/>
                <a:sym typeface="Calibri"/>
              </a:rPr>
              <a:t>def max-value(state):</a:t>
            </a:r>
            <a:endParaRPr/>
          </a:p>
          <a:p>
            <a:pPr indent="-285736" lvl="1" marL="742913" marR="0" rtl="0" algn="l">
              <a:lnSpc>
                <a:spcPct val="80000"/>
              </a:lnSpc>
              <a:spcBef>
                <a:spcPts val="480"/>
              </a:spcBef>
              <a:spcAft>
                <a:spcPts val="0"/>
              </a:spcAft>
              <a:buNone/>
            </a:pPr>
            <a:r>
              <a:rPr b="0" i="0" lang="en-US" sz="2400" u="none" cap="none" strike="noStrike">
                <a:solidFill>
                  <a:schemeClr val="dk1"/>
                </a:solidFill>
                <a:latin typeface="Calibri"/>
                <a:ea typeface="Calibri"/>
                <a:cs typeface="Calibri"/>
                <a:sym typeface="Calibri"/>
              </a:rPr>
              <a:t>initialize v = </a:t>
            </a:r>
            <a:r>
              <a:rPr b="0" i="0" lang="en-US" sz="2400" u="none" cap="none" strike="noStrike">
                <a:solidFill>
                  <a:schemeClr val="dk1"/>
                </a:solidFill>
                <a:latin typeface="Times New Roman"/>
                <a:ea typeface="Times New Roman"/>
                <a:cs typeface="Times New Roman"/>
                <a:sym typeface="Times New Roman"/>
              </a:rPr>
              <a:t>-∞</a:t>
            </a:r>
            <a:endParaRPr/>
          </a:p>
          <a:p>
            <a:pPr indent="-285736" lvl="1" marL="742913" marR="0" rtl="0" algn="l">
              <a:lnSpc>
                <a:spcPct val="80000"/>
              </a:lnSpc>
              <a:spcBef>
                <a:spcPts val="480"/>
              </a:spcBef>
              <a:spcAft>
                <a:spcPts val="0"/>
              </a:spcAft>
              <a:buNone/>
            </a:pPr>
            <a:r>
              <a:rPr b="0" i="0" lang="en-US" sz="2400" u="none" cap="none" strike="noStrike">
                <a:solidFill>
                  <a:schemeClr val="dk1"/>
                </a:solidFill>
                <a:latin typeface="Calibri"/>
                <a:ea typeface="Calibri"/>
                <a:cs typeface="Calibri"/>
                <a:sym typeface="Calibri"/>
              </a:rPr>
              <a:t>for each successor of state:</a:t>
            </a:r>
            <a:endParaRPr/>
          </a:p>
          <a:p>
            <a:pPr indent="-228588" lvl="2" marL="1142942" marR="0" rtl="0" algn="l">
              <a:lnSpc>
                <a:spcPct val="80000"/>
              </a:lnSpc>
              <a:spcBef>
                <a:spcPts val="480"/>
              </a:spcBef>
              <a:spcAft>
                <a:spcPts val="0"/>
              </a:spcAft>
              <a:buNone/>
            </a:pPr>
            <a:r>
              <a:rPr b="0" i="0" lang="en-US" sz="2400" u="none" cap="none" strike="noStrike">
                <a:solidFill>
                  <a:schemeClr val="dk1"/>
                </a:solidFill>
                <a:latin typeface="Calibri"/>
                <a:ea typeface="Calibri"/>
                <a:cs typeface="Calibri"/>
                <a:sym typeface="Calibri"/>
              </a:rPr>
              <a:t>v = max(v, </a:t>
            </a:r>
            <a:r>
              <a:rPr b="0" i="0" lang="en-US" sz="2400" u="none" cap="none" strike="noStrike">
                <a:solidFill>
                  <a:srgbClr val="7030A0"/>
                </a:solidFill>
                <a:latin typeface="Calibri"/>
                <a:ea typeface="Calibri"/>
                <a:cs typeface="Calibri"/>
                <a:sym typeface="Calibri"/>
              </a:rPr>
              <a:t>value(successor)</a:t>
            </a:r>
            <a:r>
              <a:rPr b="0" i="0" lang="en-US" sz="2400" u="none" cap="none" strike="noStrike">
                <a:solidFill>
                  <a:schemeClr val="dk1"/>
                </a:solidFill>
                <a:latin typeface="Calibri"/>
                <a:ea typeface="Calibri"/>
                <a:cs typeface="Calibri"/>
                <a:sym typeface="Calibri"/>
              </a:rPr>
              <a:t>)</a:t>
            </a:r>
            <a:endParaRPr/>
          </a:p>
          <a:p>
            <a:pPr indent="-285736" lvl="1" marL="742913" marR="0" rtl="0" algn="l">
              <a:lnSpc>
                <a:spcPct val="80000"/>
              </a:lnSpc>
              <a:spcBef>
                <a:spcPts val="480"/>
              </a:spcBef>
              <a:spcAft>
                <a:spcPts val="0"/>
              </a:spcAft>
              <a:buNone/>
            </a:pPr>
            <a:r>
              <a:rPr b="0" i="0" lang="en-US" sz="2400" u="none" cap="none" strike="noStrike">
                <a:solidFill>
                  <a:schemeClr val="dk1"/>
                </a:solidFill>
                <a:latin typeface="Calibri"/>
                <a:ea typeface="Calibri"/>
                <a:cs typeface="Calibri"/>
                <a:sym typeface="Calibri"/>
              </a:rPr>
              <a:t>return v</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31"/>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Minimax Example</a:t>
            </a:r>
            <a:endParaRPr/>
          </a:p>
        </p:txBody>
      </p:sp>
      <p:sp>
        <p:nvSpPr>
          <p:cNvPr id="445" name="Google Shape;445;p31"/>
          <p:cNvSpPr/>
          <p:nvPr/>
        </p:nvSpPr>
        <p:spPr>
          <a:xfrm>
            <a:off x="5693833" y="2209800"/>
            <a:ext cx="508000" cy="304800"/>
          </a:xfrm>
          <a:prstGeom prst="triangle">
            <a:avLst>
              <a:gd fmla="val 50000" name="adj"/>
            </a:avLst>
          </a:prstGeom>
          <a:solidFill>
            <a:srgbClr val="CCCC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446" name="Google Shape;446;p31"/>
          <p:cNvGrpSpPr/>
          <p:nvPr/>
        </p:nvGrpSpPr>
        <p:grpSpPr>
          <a:xfrm>
            <a:off x="2641600" y="3765550"/>
            <a:ext cx="508000" cy="1187450"/>
            <a:chOff x="1981200" y="3765550"/>
            <a:chExt cx="381000" cy="1187450"/>
          </a:xfrm>
        </p:grpSpPr>
        <p:cxnSp>
          <p:nvCxnSpPr>
            <p:cNvPr id="447" name="Google Shape;447;p31"/>
            <p:cNvCxnSpPr>
              <a:stCxn id="448" idx="0"/>
            </p:cNvCxnSpPr>
            <p:nvPr/>
          </p:nvCxnSpPr>
          <p:spPr>
            <a:xfrm>
              <a:off x="2174875" y="3765550"/>
              <a:ext cx="1500" cy="806400"/>
            </a:xfrm>
            <a:prstGeom prst="straightConnector1">
              <a:avLst/>
            </a:prstGeom>
            <a:noFill/>
            <a:ln cap="flat" cmpd="sng" w="12700">
              <a:solidFill>
                <a:schemeClr val="dk1"/>
              </a:solidFill>
              <a:prstDash val="solid"/>
              <a:round/>
              <a:headEnd len="med" w="med" type="none"/>
              <a:tailEnd len="med" w="med" type="triangle"/>
            </a:ln>
          </p:spPr>
        </p:cxnSp>
        <p:sp>
          <p:nvSpPr>
            <p:cNvPr id="449" name="Google Shape;449;p31"/>
            <p:cNvSpPr/>
            <p:nvPr/>
          </p:nvSpPr>
          <p:spPr>
            <a:xfrm>
              <a:off x="1981200" y="4648200"/>
              <a:ext cx="381000" cy="304800"/>
            </a:xfrm>
            <a:prstGeom prst="rect">
              <a:avLst/>
            </a:prstGeom>
            <a:solidFill>
              <a:srgbClr val="CC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12</a:t>
              </a:r>
              <a:endParaRPr/>
            </a:p>
          </p:txBody>
        </p:sp>
      </p:grpSp>
      <p:grpSp>
        <p:nvGrpSpPr>
          <p:cNvPr id="450" name="Google Shape;450;p31"/>
          <p:cNvGrpSpPr/>
          <p:nvPr/>
        </p:nvGrpSpPr>
        <p:grpSpPr>
          <a:xfrm>
            <a:off x="2899833" y="3765550"/>
            <a:ext cx="1265767" cy="1187450"/>
            <a:chOff x="2174875" y="3765550"/>
            <a:chExt cx="949325" cy="1187450"/>
          </a:xfrm>
        </p:grpSpPr>
        <p:cxnSp>
          <p:nvCxnSpPr>
            <p:cNvPr id="451" name="Google Shape;451;p31"/>
            <p:cNvCxnSpPr>
              <a:stCxn id="448" idx="0"/>
            </p:cNvCxnSpPr>
            <p:nvPr/>
          </p:nvCxnSpPr>
          <p:spPr>
            <a:xfrm>
              <a:off x="2174875" y="3765550"/>
              <a:ext cx="763500" cy="822300"/>
            </a:xfrm>
            <a:prstGeom prst="straightConnector1">
              <a:avLst/>
            </a:prstGeom>
            <a:noFill/>
            <a:ln cap="flat" cmpd="sng" w="12700">
              <a:solidFill>
                <a:schemeClr val="dk1"/>
              </a:solidFill>
              <a:prstDash val="solid"/>
              <a:round/>
              <a:headEnd len="med" w="med" type="none"/>
              <a:tailEnd len="med" w="med" type="triangle"/>
            </a:ln>
          </p:spPr>
        </p:cxnSp>
        <p:sp>
          <p:nvSpPr>
            <p:cNvPr id="452" name="Google Shape;452;p31"/>
            <p:cNvSpPr/>
            <p:nvPr/>
          </p:nvSpPr>
          <p:spPr>
            <a:xfrm>
              <a:off x="2743200" y="4648200"/>
              <a:ext cx="381000" cy="304800"/>
            </a:xfrm>
            <a:prstGeom prst="rect">
              <a:avLst/>
            </a:prstGeom>
            <a:solidFill>
              <a:srgbClr val="CC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8</a:t>
              </a:r>
              <a:endParaRPr/>
            </a:p>
          </p:txBody>
        </p:sp>
      </p:grpSp>
      <p:grpSp>
        <p:nvGrpSpPr>
          <p:cNvPr id="453" name="Google Shape;453;p31"/>
          <p:cNvGrpSpPr/>
          <p:nvPr/>
        </p:nvGrpSpPr>
        <p:grpSpPr>
          <a:xfrm>
            <a:off x="8737600" y="3765550"/>
            <a:ext cx="508000" cy="1187450"/>
            <a:chOff x="6553200" y="3765550"/>
            <a:chExt cx="381000" cy="1187450"/>
          </a:xfrm>
        </p:grpSpPr>
        <p:cxnSp>
          <p:nvCxnSpPr>
            <p:cNvPr id="454" name="Google Shape;454;p31"/>
            <p:cNvCxnSpPr/>
            <p:nvPr/>
          </p:nvCxnSpPr>
          <p:spPr>
            <a:xfrm>
              <a:off x="6745288" y="3765550"/>
              <a:ext cx="1588" cy="806450"/>
            </a:xfrm>
            <a:prstGeom prst="straightConnector1">
              <a:avLst/>
            </a:prstGeom>
            <a:noFill/>
            <a:ln cap="flat" cmpd="sng" w="12700">
              <a:solidFill>
                <a:schemeClr val="dk1"/>
              </a:solidFill>
              <a:prstDash val="solid"/>
              <a:round/>
              <a:headEnd len="med" w="med" type="none"/>
              <a:tailEnd len="med" w="med" type="triangle"/>
            </a:ln>
          </p:spPr>
        </p:cxnSp>
        <p:sp>
          <p:nvSpPr>
            <p:cNvPr id="455" name="Google Shape;455;p31"/>
            <p:cNvSpPr/>
            <p:nvPr/>
          </p:nvSpPr>
          <p:spPr>
            <a:xfrm>
              <a:off x="6553200" y="4648200"/>
              <a:ext cx="381000" cy="304800"/>
            </a:xfrm>
            <a:prstGeom prst="rect">
              <a:avLst/>
            </a:prstGeom>
            <a:solidFill>
              <a:srgbClr val="CC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5</a:t>
              </a:r>
              <a:endParaRPr/>
            </a:p>
          </p:txBody>
        </p:sp>
      </p:grpSp>
      <p:grpSp>
        <p:nvGrpSpPr>
          <p:cNvPr id="456" name="Google Shape;456;p31"/>
          <p:cNvGrpSpPr/>
          <p:nvPr/>
        </p:nvGrpSpPr>
        <p:grpSpPr>
          <a:xfrm>
            <a:off x="8993717" y="3765550"/>
            <a:ext cx="1267883" cy="1187450"/>
            <a:chOff x="6745288" y="3765550"/>
            <a:chExt cx="950912" cy="1187450"/>
          </a:xfrm>
        </p:grpSpPr>
        <p:cxnSp>
          <p:nvCxnSpPr>
            <p:cNvPr id="457" name="Google Shape;457;p31"/>
            <p:cNvCxnSpPr/>
            <p:nvPr/>
          </p:nvCxnSpPr>
          <p:spPr>
            <a:xfrm>
              <a:off x="6745288" y="3765550"/>
              <a:ext cx="763587" cy="822325"/>
            </a:xfrm>
            <a:prstGeom prst="straightConnector1">
              <a:avLst/>
            </a:prstGeom>
            <a:noFill/>
            <a:ln cap="flat" cmpd="sng" w="12700">
              <a:solidFill>
                <a:schemeClr val="dk1"/>
              </a:solidFill>
              <a:prstDash val="solid"/>
              <a:round/>
              <a:headEnd len="med" w="med" type="none"/>
              <a:tailEnd len="med" w="med" type="triangle"/>
            </a:ln>
          </p:spPr>
        </p:cxnSp>
        <p:sp>
          <p:nvSpPr>
            <p:cNvPr id="458" name="Google Shape;458;p31"/>
            <p:cNvSpPr/>
            <p:nvPr/>
          </p:nvSpPr>
          <p:spPr>
            <a:xfrm>
              <a:off x="7315200" y="4648200"/>
              <a:ext cx="381000" cy="304800"/>
            </a:xfrm>
            <a:prstGeom prst="rect">
              <a:avLst/>
            </a:prstGeom>
            <a:solidFill>
              <a:srgbClr val="CC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2</a:t>
              </a:r>
              <a:endParaRPr/>
            </a:p>
          </p:txBody>
        </p:sp>
      </p:grpSp>
      <p:grpSp>
        <p:nvGrpSpPr>
          <p:cNvPr id="459" name="Google Shape;459;p31"/>
          <p:cNvGrpSpPr/>
          <p:nvPr/>
        </p:nvGrpSpPr>
        <p:grpSpPr>
          <a:xfrm>
            <a:off x="2645833" y="2514600"/>
            <a:ext cx="3302000" cy="1250950"/>
            <a:chOff x="1984375" y="2514600"/>
            <a:chExt cx="2476501" cy="1250950"/>
          </a:xfrm>
        </p:grpSpPr>
        <p:sp>
          <p:nvSpPr>
            <p:cNvPr id="448" name="Google Shape;448;p31"/>
            <p:cNvSpPr/>
            <p:nvPr/>
          </p:nvSpPr>
          <p:spPr>
            <a:xfrm flipH="1" rot="10800000">
              <a:off x="1984375" y="3460750"/>
              <a:ext cx="381000" cy="304800"/>
            </a:xfrm>
            <a:prstGeom prst="triangle">
              <a:avLst>
                <a:gd fmla="val 50000" name="adj"/>
              </a:avLst>
            </a:prstGeom>
            <a:solidFill>
              <a:srgbClr val="CCCC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460" name="Google Shape;460;p31"/>
            <p:cNvCxnSpPr>
              <a:stCxn id="445" idx="3"/>
              <a:endCxn id="448" idx="3"/>
            </p:cNvCxnSpPr>
            <p:nvPr/>
          </p:nvCxnSpPr>
          <p:spPr>
            <a:xfrm flipH="1">
              <a:off x="2174876" y="2514600"/>
              <a:ext cx="2286000" cy="946200"/>
            </a:xfrm>
            <a:prstGeom prst="straightConnector1">
              <a:avLst/>
            </a:prstGeom>
            <a:noFill/>
            <a:ln cap="flat" cmpd="sng" w="12700">
              <a:solidFill>
                <a:schemeClr val="dk1"/>
              </a:solidFill>
              <a:prstDash val="solid"/>
              <a:round/>
              <a:headEnd len="med" w="med" type="none"/>
              <a:tailEnd len="med" w="med" type="triangle"/>
            </a:ln>
          </p:spPr>
        </p:cxnSp>
      </p:grpSp>
      <p:cxnSp>
        <p:nvCxnSpPr>
          <p:cNvPr id="461" name="Google Shape;461;p31"/>
          <p:cNvCxnSpPr>
            <a:stCxn id="448" idx="0"/>
          </p:cNvCxnSpPr>
          <p:nvPr/>
        </p:nvCxnSpPr>
        <p:spPr>
          <a:xfrm flipH="1">
            <a:off x="1885833" y="3765550"/>
            <a:ext cx="1014000" cy="822300"/>
          </a:xfrm>
          <a:prstGeom prst="straightConnector1">
            <a:avLst/>
          </a:prstGeom>
          <a:noFill/>
          <a:ln cap="flat" cmpd="sng" w="12700">
            <a:solidFill>
              <a:schemeClr val="dk1"/>
            </a:solidFill>
            <a:prstDash val="solid"/>
            <a:round/>
            <a:headEnd len="med" w="med" type="none"/>
            <a:tailEnd len="med" w="med" type="triangle"/>
          </a:ln>
        </p:spPr>
      </p:cxnSp>
      <p:sp>
        <p:nvSpPr>
          <p:cNvPr id="462" name="Google Shape;462;p31"/>
          <p:cNvSpPr/>
          <p:nvPr/>
        </p:nvSpPr>
        <p:spPr>
          <a:xfrm>
            <a:off x="1625600" y="4648200"/>
            <a:ext cx="508000" cy="304800"/>
          </a:xfrm>
          <a:prstGeom prst="rect">
            <a:avLst/>
          </a:prstGeom>
          <a:solidFill>
            <a:srgbClr val="CC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3</a:t>
            </a:r>
            <a:endParaRPr/>
          </a:p>
        </p:txBody>
      </p:sp>
      <p:cxnSp>
        <p:nvCxnSpPr>
          <p:cNvPr id="463" name="Google Shape;463;p31"/>
          <p:cNvCxnSpPr/>
          <p:nvPr/>
        </p:nvCxnSpPr>
        <p:spPr>
          <a:xfrm rot="5400000">
            <a:off x="5790143" y="2665943"/>
            <a:ext cx="304800" cy="2116"/>
          </a:xfrm>
          <a:prstGeom prst="straightConnector1">
            <a:avLst/>
          </a:prstGeom>
          <a:noFill/>
          <a:ln cap="flat" cmpd="sng" w="12700">
            <a:solidFill>
              <a:schemeClr val="dk1"/>
            </a:solidFill>
            <a:prstDash val="solid"/>
            <a:round/>
            <a:headEnd len="med" w="med" type="none"/>
            <a:tailEnd len="med" w="med" type="none"/>
          </a:ln>
        </p:spPr>
      </p:cxnSp>
      <p:cxnSp>
        <p:nvCxnSpPr>
          <p:cNvPr id="464" name="Google Shape;464;p31"/>
          <p:cNvCxnSpPr>
            <a:stCxn id="445" idx="3"/>
          </p:cNvCxnSpPr>
          <p:nvPr/>
        </p:nvCxnSpPr>
        <p:spPr>
          <a:xfrm>
            <a:off x="5947833" y="2514600"/>
            <a:ext cx="757800" cy="228600"/>
          </a:xfrm>
          <a:prstGeom prst="straightConnector1">
            <a:avLst/>
          </a:prstGeom>
          <a:noFill/>
          <a:ln cap="flat" cmpd="sng" w="12700">
            <a:solidFill>
              <a:schemeClr val="dk1"/>
            </a:solidFill>
            <a:prstDash val="solid"/>
            <a:round/>
            <a:headEnd len="med" w="med" type="none"/>
            <a:tailEnd len="med" w="med" type="none"/>
          </a:ln>
        </p:spPr>
      </p:cxnSp>
      <p:cxnSp>
        <p:nvCxnSpPr>
          <p:cNvPr id="465" name="Google Shape;465;p31"/>
          <p:cNvCxnSpPr/>
          <p:nvPr/>
        </p:nvCxnSpPr>
        <p:spPr>
          <a:xfrm rot="5400000">
            <a:off x="2744259" y="3913717"/>
            <a:ext cx="304800" cy="2117"/>
          </a:xfrm>
          <a:prstGeom prst="straightConnector1">
            <a:avLst/>
          </a:prstGeom>
          <a:noFill/>
          <a:ln cap="flat" cmpd="sng" w="12700">
            <a:solidFill>
              <a:schemeClr val="dk1"/>
            </a:solidFill>
            <a:prstDash val="solid"/>
            <a:round/>
            <a:headEnd len="med" w="med" type="none"/>
            <a:tailEnd len="med" w="med" type="none"/>
          </a:ln>
        </p:spPr>
      </p:cxnSp>
      <p:cxnSp>
        <p:nvCxnSpPr>
          <p:cNvPr id="466" name="Google Shape;466;p31"/>
          <p:cNvCxnSpPr>
            <a:stCxn id="448" idx="0"/>
          </p:cNvCxnSpPr>
          <p:nvPr/>
        </p:nvCxnSpPr>
        <p:spPr>
          <a:xfrm>
            <a:off x="2899833" y="3765550"/>
            <a:ext cx="249900" cy="196800"/>
          </a:xfrm>
          <a:prstGeom prst="straightConnector1">
            <a:avLst/>
          </a:prstGeom>
          <a:noFill/>
          <a:ln cap="flat" cmpd="sng" w="12700">
            <a:solidFill>
              <a:schemeClr val="dk1"/>
            </a:solidFill>
            <a:prstDash val="solid"/>
            <a:round/>
            <a:headEnd len="med" w="med" type="none"/>
            <a:tailEnd len="med" w="med" type="none"/>
          </a:ln>
        </p:spPr>
      </p:cxnSp>
      <p:grpSp>
        <p:nvGrpSpPr>
          <p:cNvPr id="467" name="Google Shape;467;p31"/>
          <p:cNvGrpSpPr/>
          <p:nvPr/>
        </p:nvGrpSpPr>
        <p:grpSpPr>
          <a:xfrm>
            <a:off x="5693833" y="2514600"/>
            <a:ext cx="508000" cy="1235078"/>
            <a:chOff x="4270375" y="2514597"/>
            <a:chExt cx="381000" cy="1235078"/>
          </a:xfrm>
        </p:grpSpPr>
        <p:sp>
          <p:nvSpPr>
            <p:cNvPr id="468" name="Google Shape;468;p31"/>
            <p:cNvSpPr/>
            <p:nvPr/>
          </p:nvSpPr>
          <p:spPr>
            <a:xfrm flipH="1" rot="10800000">
              <a:off x="4270375" y="3444875"/>
              <a:ext cx="381000" cy="304800"/>
            </a:xfrm>
            <a:prstGeom prst="triangle">
              <a:avLst>
                <a:gd fmla="val 50000" name="adj"/>
              </a:avLst>
            </a:prstGeom>
            <a:solidFill>
              <a:srgbClr val="CCCC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469" name="Google Shape;469;p31"/>
            <p:cNvCxnSpPr>
              <a:stCxn id="445" idx="3"/>
              <a:endCxn id="468" idx="3"/>
            </p:cNvCxnSpPr>
            <p:nvPr/>
          </p:nvCxnSpPr>
          <p:spPr>
            <a:xfrm>
              <a:off x="4460875" y="2514597"/>
              <a:ext cx="0" cy="930300"/>
            </a:xfrm>
            <a:prstGeom prst="straightConnector1">
              <a:avLst/>
            </a:prstGeom>
            <a:noFill/>
            <a:ln cap="flat" cmpd="sng" w="12700">
              <a:solidFill>
                <a:schemeClr val="dk1"/>
              </a:solidFill>
              <a:prstDash val="solid"/>
              <a:round/>
              <a:headEnd len="med" w="med" type="none"/>
              <a:tailEnd len="med" w="med" type="triangle"/>
            </a:ln>
          </p:spPr>
        </p:cxnSp>
      </p:grpSp>
      <p:grpSp>
        <p:nvGrpSpPr>
          <p:cNvPr id="470" name="Google Shape;470;p31"/>
          <p:cNvGrpSpPr/>
          <p:nvPr/>
        </p:nvGrpSpPr>
        <p:grpSpPr>
          <a:xfrm>
            <a:off x="4673600" y="3762375"/>
            <a:ext cx="1524001" cy="1190625"/>
            <a:chOff x="3505200" y="3762375"/>
            <a:chExt cx="1143000" cy="1190625"/>
          </a:xfrm>
        </p:grpSpPr>
        <p:cxnSp>
          <p:nvCxnSpPr>
            <p:cNvPr id="471" name="Google Shape;471;p31"/>
            <p:cNvCxnSpPr/>
            <p:nvPr/>
          </p:nvCxnSpPr>
          <p:spPr>
            <a:xfrm flipH="1">
              <a:off x="3698875" y="3765550"/>
              <a:ext cx="760413" cy="822325"/>
            </a:xfrm>
            <a:prstGeom prst="straightConnector1">
              <a:avLst/>
            </a:prstGeom>
            <a:noFill/>
            <a:ln cap="flat" cmpd="sng" w="12700">
              <a:solidFill>
                <a:schemeClr val="dk1"/>
              </a:solidFill>
              <a:prstDash val="solid"/>
              <a:round/>
              <a:headEnd len="med" w="med" type="none"/>
              <a:tailEnd len="med" w="med" type="triangle"/>
            </a:ln>
          </p:spPr>
        </p:cxnSp>
        <p:sp>
          <p:nvSpPr>
            <p:cNvPr id="472" name="Google Shape;472;p31"/>
            <p:cNvSpPr/>
            <p:nvPr/>
          </p:nvSpPr>
          <p:spPr>
            <a:xfrm>
              <a:off x="3505200" y="4648200"/>
              <a:ext cx="381000" cy="304800"/>
            </a:xfrm>
            <a:prstGeom prst="rect">
              <a:avLst/>
            </a:prstGeom>
            <a:solidFill>
              <a:srgbClr val="CC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2</a:t>
              </a:r>
              <a:endParaRPr/>
            </a:p>
          </p:txBody>
        </p:sp>
        <p:cxnSp>
          <p:nvCxnSpPr>
            <p:cNvPr id="473" name="Google Shape;473;p31"/>
            <p:cNvCxnSpPr/>
            <p:nvPr/>
          </p:nvCxnSpPr>
          <p:spPr>
            <a:xfrm rot="5400000">
              <a:off x="4306094" y="3913981"/>
              <a:ext cx="304800" cy="1588"/>
            </a:xfrm>
            <a:prstGeom prst="straightConnector1">
              <a:avLst/>
            </a:prstGeom>
            <a:noFill/>
            <a:ln cap="flat" cmpd="sng" w="12700">
              <a:solidFill>
                <a:schemeClr val="dk1"/>
              </a:solidFill>
              <a:prstDash val="solid"/>
              <a:round/>
              <a:headEnd len="med" w="med" type="none"/>
              <a:tailEnd len="med" w="med" type="none"/>
            </a:ln>
          </p:spPr>
        </p:cxnSp>
        <p:cxnSp>
          <p:nvCxnSpPr>
            <p:cNvPr id="474" name="Google Shape;474;p31"/>
            <p:cNvCxnSpPr/>
            <p:nvPr/>
          </p:nvCxnSpPr>
          <p:spPr>
            <a:xfrm flipH="1" rot="-5400000">
              <a:off x="4456112" y="3770312"/>
              <a:ext cx="196850" cy="187325"/>
            </a:xfrm>
            <a:prstGeom prst="straightConnector1">
              <a:avLst/>
            </a:prstGeom>
            <a:noFill/>
            <a:ln cap="flat" cmpd="sng" w="12700">
              <a:solidFill>
                <a:schemeClr val="dk1"/>
              </a:solidFill>
              <a:prstDash val="solid"/>
              <a:round/>
              <a:headEnd len="med" w="med" type="none"/>
              <a:tailEnd len="med" w="med" type="none"/>
            </a:ln>
          </p:spPr>
        </p:cxnSp>
      </p:grpSp>
      <p:grpSp>
        <p:nvGrpSpPr>
          <p:cNvPr id="475" name="Google Shape;475;p31"/>
          <p:cNvGrpSpPr/>
          <p:nvPr/>
        </p:nvGrpSpPr>
        <p:grpSpPr>
          <a:xfrm>
            <a:off x="5947833" y="2514600"/>
            <a:ext cx="3301998" cy="1250950"/>
            <a:chOff x="4460876" y="2514600"/>
            <a:chExt cx="2476499" cy="1250950"/>
          </a:xfrm>
        </p:grpSpPr>
        <p:sp>
          <p:nvSpPr>
            <p:cNvPr id="476" name="Google Shape;476;p31"/>
            <p:cNvSpPr/>
            <p:nvPr/>
          </p:nvSpPr>
          <p:spPr>
            <a:xfrm flipH="1" rot="10800000">
              <a:off x="6556375" y="3460750"/>
              <a:ext cx="381000" cy="304800"/>
            </a:xfrm>
            <a:prstGeom prst="triangle">
              <a:avLst>
                <a:gd fmla="val 50000" name="adj"/>
              </a:avLst>
            </a:prstGeom>
            <a:solidFill>
              <a:srgbClr val="CCCC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477" name="Google Shape;477;p31"/>
            <p:cNvCxnSpPr>
              <a:stCxn id="445" idx="3"/>
              <a:endCxn id="476" idx="3"/>
            </p:cNvCxnSpPr>
            <p:nvPr/>
          </p:nvCxnSpPr>
          <p:spPr>
            <a:xfrm>
              <a:off x="4460876" y="2514600"/>
              <a:ext cx="2286000" cy="946200"/>
            </a:xfrm>
            <a:prstGeom prst="straightConnector1">
              <a:avLst/>
            </a:prstGeom>
            <a:noFill/>
            <a:ln cap="flat" cmpd="sng" w="12700">
              <a:solidFill>
                <a:schemeClr val="dk1"/>
              </a:solidFill>
              <a:prstDash val="solid"/>
              <a:round/>
              <a:headEnd len="med" w="med" type="none"/>
              <a:tailEnd len="med" w="med" type="triangle"/>
            </a:ln>
          </p:spPr>
        </p:cxnSp>
      </p:grpSp>
      <p:grpSp>
        <p:nvGrpSpPr>
          <p:cNvPr id="478" name="Google Shape;478;p31"/>
          <p:cNvGrpSpPr/>
          <p:nvPr/>
        </p:nvGrpSpPr>
        <p:grpSpPr>
          <a:xfrm>
            <a:off x="7721600" y="3762375"/>
            <a:ext cx="1524001" cy="1190625"/>
            <a:chOff x="5791200" y="3762375"/>
            <a:chExt cx="1142999" cy="1190625"/>
          </a:xfrm>
        </p:grpSpPr>
        <p:cxnSp>
          <p:nvCxnSpPr>
            <p:cNvPr id="479" name="Google Shape;479;p31"/>
            <p:cNvCxnSpPr/>
            <p:nvPr/>
          </p:nvCxnSpPr>
          <p:spPr>
            <a:xfrm flipH="1">
              <a:off x="5984875" y="3765550"/>
              <a:ext cx="760413" cy="822325"/>
            </a:xfrm>
            <a:prstGeom prst="straightConnector1">
              <a:avLst/>
            </a:prstGeom>
            <a:noFill/>
            <a:ln cap="flat" cmpd="sng" w="12700">
              <a:solidFill>
                <a:schemeClr val="dk1"/>
              </a:solidFill>
              <a:prstDash val="solid"/>
              <a:round/>
              <a:headEnd len="med" w="med" type="none"/>
              <a:tailEnd len="med" w="med" type="triangle"/>
            </a:ln>
          </p:spPr>
        </p:cxnSp>
        <p:sp>
          <p:nvSpPr>
            <p:cNvPr id="480" name="Google Shape;480;p31"/>
            <p:cNvSpPr/>
            <p:nvPr/>
          </p:nvSpPr>
          <p:spPr>
            <a:xfrm>
              <a:off x="5791200" y="4648200"/>
              <a:ext cx="381000" cy="304800"/>
            </a:xfrm>
            <a:prstGeom prst="rect">
              <a:avLst/>
            </a:prstGeom>
            <a:solidFill>
              <a:srgbClr val="CC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14</a:t>
              </a:r>
              <a:endParaRPr/>
            </a:p>
          </p:txBody>
        </p:sp>
        <p:cxnSp>
          <p:nvCxnSpPr>
            <p:cNvPr id="481" name="Google Shape;481;p31"/>
            <p:cNvCxnSpPr/>
            <p:nvPr/>
          </p:nvCxnSpPr>
          <p:spPr>
            <a:xfrm rot="5400000">
              <a:off x="6592094" y="3913981"/>
              <a:ext cx="304800" cy="1588"/>
            </a:xfrm>
            <a:prstGeom prst="straightConnector1">
              <a:avLst/>
            </a:prstGeom>
            <a:noFill/>
            <a:ln cap="flat" cmpd="sng" w="12700">
              <a:solidFill>
                <a:schemeClr val="dk1"/>
              </a:solidFill>
              <a:prstDash val="solid"/>
              <a:round/>
              <a:headEnd len="med" w="med" type="none"/>
              <a:tailEnd len="med" w="med" type="none"/>
            </a:ln>
          </p:spPr>
        </p:cxnSp>
        <p:cxnSp>
          <p:nvCxnSpPr>
            <p:cNvPr id="482" name="Google Shape;482;p31"/>
            <p:cNvCxnSpPr/>
            <p:nvPr/>
          </p:nvCxnSpPr>
          <p:spPr>
            <a:xfrm flipH="1" rot="-5400000">
              <a:off x="6742112" y="3770312"/>
              <a:ext cx="196850" cy="187325"/>
            </a:xfrm>
            <a:prstGeom prst="straightConnector1">
              <a:avLst/>
            </a:prstGeom>
            <a:noFill/>
            <a:ln cap="flat" cmpd="sng" w="12700">
              <a:solidFill>
                <a:schemeClr val="dk1"/>
              </a:solidFill>
              <a:prstDash val="solid"/>
              <a:round/>
              <a:headEnd len="med" w="med" type="none"/>
              <a:tailEnd len="med" w="med" type="none"/>
            </a:ln>
          </p:spPr>
        </p:cxnSp>
      </p:grpSp>
      <p:grpSp>
        <p:nvGrpSpPr>
          <p:cNvPr id="483" name="Google Shape;483;p31"/>
          <p:cNvGrpSpPr/>
          <p:nvPr/>
        </p:nvGrpSpPr>
        <p:grpSpPr>
          <a:xfrm>
            <a:off x="5689600" y="3765550"/>
            <a:ext cx="508000" cy="1187450"/>
            <a:chOff x="6553200" y="3765550"/>
            <a:chExt cx="381000" cy="1187450"/>
          </a:xfrm>
        </p:grpSpPr>
        <p:cxnSp>
          <p:nvCxnSpPr>
            <p:cNvPr id="484" name="Google Shape;484;p31"/>
            <p:cNvCxnSpPr/>
            <p:nvPr/>
          </p:nvCxnSpPr>
          <p:spPr>
            <a:xfrm>
              <a:off x="6745288" y="3765550"/>
              <a:ext cx="1588" cy="806450"/>
            </a:xfrm>
            <a:prstGeom prst="straightConnector1">
              <a:avLst/>
            </a:prstGeom>
            <a:noFill/>
            <a:ln cap="flat" cmpd="sng" w="12700">
              <a:solidFill>
                <a:schemeClr val="dk1"/>
              </a:solidFill>
              <a:prstDash val="solid"/>
              <a:round/>
              <a:headEnd len="med" w="med" type="none"/>
              <a:tailEnd len="med" w="med" type="triangle"/>
            </a:ln>
          </p:spPr>
        </p:cxnSp>
        <p:sp>
          <p:nvSpPr>
            <p:cNvPr id="485" name="Google Shape;485;p31"/>
            <p:cNvSpPr/>
            <p:nvPr/>
          </p:nvSpPr>
          <p:spPr>
            <a:xfrm>
              <a:off x="6553200" y="4648200"/>
              <a:ext cx="381000" cy="304800"/>
            </a:xfrm>
            <a:prstGeom prst="rect">
              <a:avLst/>
            </a:prstGeom>
            <a:solidFill>
              <a:srgbClr val="CC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4</a:t>
              </a:r>
              <a:endParaRPr/>
            </a:p>
          </p:txBody>
        </p:sp>
      </p:grpSp>
      <p:grpSp>
        <p:nvGrpSpPr>
          <p:cNvPr id="486" name="Google Shape;486;p31"/>
          <p:cNvGrpSpPr/>
          <p:nvPr/>
        </p:nvGrpSpPr>
        <p:grpSpPr>
          <a:xfrm>
            <a:off x="5945717" y="3765550"/>
            <a:ext cx="1267883" cy="1187450"/>
            <a:chOff x="6745288" y="3765550"/>
            <a:chExt cx="950912" cy="1187450"/>
          </a:xfrm>
        </p:grpSpPr>
        <p:cxnSp>
          <p:nvCxnSpPr>
            <p:cNvPr id="487" name="Google Shape;487;p31"/>
            <p:cNvCxnSpPr/>
            <p:nvPr/>
          </p:nvCxnSpPr>
          <p:spPr>
            <a:xfrm>
              <a:off x="6745288" y="3765550"/>
              <a:ext cx="763587" cy="822325"/>
            </a:xfrm>
            <a:prstGeom prst="straightConnector1">
              <a:avLst/>
            </a:prstGeom>
            <a:noFill/>
            <a:ln cap="flat" cmpd="sng" w="12700">
              <a:solidFill>
                <a:schemeClr val="dk1"/>
              </a:solidFill>
              <a:prstDash val="solid"/>
              <a:round/>
              <a:headEnd len="med" w="med" type="none"/>
              <a:tailEnd len="med" w="med" type="triangle"/>
            </a:ln>
          </p:spPr>
        </p:cxnSp>
        <p:sp>
          <p:nvSpPr>
            <p:cNvPr id="488" name="Google Shape;488;p31"/>
            <p:cNvSpPr/>
            <p:nvPr/>
          </p:nvSpPr>
          <p:spPr>
            <a:xfrm>
              <a:off x="7315200" y="4648200"/>
              <a:ext cx="381000" cy="304800"/>
            </a:xfrm>
            <a:prstGeom prst="rect">
              <a:avLst/>
            </a:prstGeom>
            <a:solidFill>
              <a:srgbClr val="CC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6</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4"/>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Game Playing State-of-the-Art</a:t>
            </a:r>
            <a:endParaRPr/>
          </a:p>
        </p:txBody>
      </p:sp>
      <p:sp>
        <p:nvSpPr>
          <p:cNvPr id="102" name="Google Shape;102;p14"/>
          <p:cNvSpPr txBox="1"/>
          <p:nvPr>
            <p:ph idx="1" type="body"/>
          </p:nvPr>
        </p:nvSpPr>
        <p:spPr>
          <a:xfrm>
            <a:off x="381000" y="1295400"/>
            <a:ext cx="5562600" cy="4983162"/>
          </a:xfrm>
          <a:prstGeom prst="rect">
            <a:avLst/>
          </a:prstGeom>
          <a:noFill/>
          <a:ln>
            <a:noFill/>
          </a:ln>
        </p:spPr>
        <p:txBody>
          <a:bodyPr anchorCtr="0" anchor="t" bIns="45700" lIns="91425" spcFirstLastPara="1" rIns="91425" wrap="square" tIns="45700">
            <a:noAutofit/>
          </a:bodyPr>
          <a:lstStyle/>
          <a:p>
            <a:pPr indent="-342882" lvl="0" marL="342882" rtl="0" algn="l">
              <a:lnSpc>
                <a:spcPct val="80000"/>
              </a:lnSpc>
              <a:spcBef>
                <a:spcPts val="0"/>
              </a:spcBef>
              <a:spcAft>
                <a:spcPts val="0"/>
              </a:spcAft>
              <a:buSzPts val="1900"/>
              <a:buChar char="▪"/>
            </a:pPr>
            <a:r>
              <a:rPr b="1" lang="en-US" sz="1900"/>
              <a:t>Checkers:</a:t>
            </a:r>
            <a:r>
              <a:rPr lang="en-US" sz="1900"/>
              <a:t> 1950: First computer player.  1994: First computer champion: Chinook ended 40-year-reign of human champion Marion Tinsley using complete 8-piece endgame. 2007: Checkers solved!</a:t>
            </a:r>
            <a:endParaRPr/>
          </a:p>
          <a:p>
            <a:pPr indent="-241282" lvl="0" marL="342882" rtl="0" algn="l">
              <a:lnSpc>
                <a:spcPct val="80000"/>
              </a:lnSpc>
              <a:spcBef>
                <a:spcPts val="320"/>
              </a:spcBef>
              <a:spcAft>
                <a:spcPts val="0"/>
              </a:spcAft>
              <a:buSzPts val="1600"/>
              <a:buNone/>
            </a:pPr>
            <a:r>
              <a:t/>
            </a:r>
            <a:endParaRPr b="1" sz="1600"/>
          </a:p>
          <a:p>
            <a:pPr indent="-342882" lvl="0" marL="342882" rtl="0" algn="l">
              <a:lnSpc>
                <a:spcPct val="80000"/>
              </a:lnSpc>
              <a:spcBef>
                <a:spcPts val="380"/>
              </a:spcBef>
              <a:spcAft>
                <a:spcPts val="0"/>
              </a:spcAft>
              <a:buSzPts val="1900"/>
              <a:buChar char="▪"/>
            </a:pPr>
            <a:r>
              <a:rPr b="1" lang="en-US" sz="1900"/>
              <a:t>Chess:</a:t>
            </a:r>
            <a:r>
              <a:rPr lang="en-US" sz="1900"/>
              <a:t> 1997: Deep Blue defeats human champion Gary Kasparov in a six-game match.  Deep Blue examined 200M positions per second, used very sophisticated evaluation and undisclosed methods for extending some lines of search up to 40 ply.  Current programs are even better, if less historic.</a:t>
            </a:r>
            <a:endParaRPr/>
          </a:p>
          <a:p>
            <a:pPr indent="-241282" lvl="0" marL="342882" rtl="0" algn="l">
              <a:lnSpc>
                <a:spcPct val="80000"/>
              </a:lnSpc>
              <a:spcBef>
                <a:spcPts val="320"/>
              </a:spcBef>
              <a:spcAft>
                <a:spcPts val="0"/>
              </a:spcAft>
              <a:buSzPts val="1600"/>
              <a:buNone/>
            </a:pPr>
            <a:r>
              <a:t/>
            </a:r>
            <a:endParaRPr b="1" sz="1600"/>
          </a:p>
          <a:p>
            <a:pPr indent="-342882" lvl="0" marL="342882" rtl="0" algn="l">
              <a:lnSpc>
                <a:spcPct val="80000"/>
              </a:lnSpc>
              <a:spcBef>
                <a:spcPts val="380"/>
              </a:spcBef>
              <a:spcAft>
                <a:spcPts val="0"/>
              </a:spcAft>
              <a:buSzPts val="1900"/>
              <a:buChar char="▪"/>
            </a:pPr>
            <a:r>
              <a:rPr b="1" lang="en-US" sz="1900"/>
              <a:t>Go:</a:t>
            </a:r>
            <a:r>
              <a:rPr lang="en-US" sz="1900"/>
              <a:t> Human champions are now starting to be challenged by machines. In go, b &gt; 300!  Classic programs use pattern knowledge bases, but big recent advances use Monte Carlo (randomized) expansion methods.</a:t>
            </a:r>
            <a:endParaRPr/>
          </a:p>
          <a:p>
            <a:pPr indent="-241282" lvl="0" marL="342882" rtl="0" algn="l">
              <a:lnSpc>
                <a:spcPct val="80000"/>
              </a:lnSpc>
              <a:spcBef>
                <a:spcPts val="320"/>
              </a:spcBef>
              <a:spcAft>
                <a:spcPts val="0"/>
              </a:spcAft>
              <a:buSzPts val="1600"/>
              <a:buNone/>
            </a:pPr>
            <a:r>
              <a:t/>
            </a:r>
            <a:endParaRPr b="1" sz="1600"/>
          </a:p>
          <a:p>
            <a:pPr indent="-222232" lvl="0" marL="342882" rtl="0" algn="l">
              <a:lnSpc>
                <a:spcPct val="80000"/>
              </a:lnSpc>
              <a:spcBef>
                <a:spcPts val="380"/>
              </a:spcBef>
              <a:spcAft>
                <a:spcPts val="0"/>
              </a:spcAft>
              <a:buSzPts val="1900"/>
              <a:buNone/>
            </a:pPr>
            <a:r>
              <a:t/>
            </a:r>
            <a:endParaRPr sz="1900"/>
          </a:p>
          <a:p>
            <a:pPr indent="-222232" lvl="0" marL="342882" rtl="0" algn="l">
              <a:lnSpc>
                <a:spcPct val="80000"/>
              </a:lnSpc>
              <a:spcBef>
                <a:spcPts val="380"/>
              </a:spcBef>
              <a:spcAft>
                <a:spcPts val="0"/>
              </a:spcAft>
              <a:buSzPts val="1900"/>
              <a:buNone/>
            </a:pPr>
            <a:r>
              <a:t/>
            </a:r>
            <a:endParaRPr sz="1900"/>
          </a:p>
        </p:txBody>
      </p:sp>
      <p:pic>
        <p:nvPicPr>
          <p:cNvPr id="103" name="Google Shape;103;p14"/>
          <p:cNvPicPr preferRelativeResize="0"/>
          <p:nvPr/>
        </p:nvPicPr>
        <p:blipFill rotWithShape="1">
          <a:blip r:embed="rId3">
            <a:alphaModFix/>
          </a:blip>
          <a:srcRect b="0" l="0" r="0" t="0"/>
          <a:stretch/>
        </p:blipFill>
        <p:spPr>
          <a:xfrm>
            <a:off x="5943600" y="1360100"/>
            <a:ext cx="6248400" cy="4887716"/>
          </a:xfrm>
          <a:prstGeom prst="rect">
            <a:avLst/>
          </a:prstGeom>
          <a:noFill/>
          <a:ln>
            <a:noFill/>
          </a:ln>
        </p:spPr>
      </p:pic>
      <p:sp>
        <p:nvSpPr>
          <p:cNvPr id="104" name="Google Shape;104;p14"/>
          <p:cNvSpPr/>
          <p:nvPr/>
        </p:nvSpPr>
        <p:spPr>
          <a:xfrm>
            <a:off x="7010400" y="1371600"/>
            <a:ext cx="1676400" cy="451424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5" name="Google Shape;105;p14"/>
          <p:cNvSpPr/>
          <p:nvPr/>
        </p:nvSpPr>
        <p:spPr>
          <a:xfrm>
            <a:off x="8229600" y="1371600"/>
            <a:ext cx="1676400" cy="451424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6" name="Google Shape;106;p14"/>
          <p:cNvSpPr/>
          <p:nvPr/>
        </p:nvSpPr>
        <p:spPr>
          <a:xfrm>
            <a:off x="9372600" y="1371600"/>
            <a:ext cx="1676400" cy="451424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7" name="Google Shape;107;p14"/>
          <p:cNvSpPr/>
          <p:nvPr/>
        </p:nvSpPr>
        <p:spPr>
          <a:xfrm>
            <a:off x="10746606" y="1371600"/>
            <a:ext cx="1445394" cy="451424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0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0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0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pic>
        <p:nvPicPr>
          <p:cNvPr id="493" name="Google Shape;493;p32"/>
          <p:cNvPicPr preferRelativeResize="0"/>
          <p:nvPr/>
        </p:nvPicPr>
        <p:blipFill rotWithShape="1">
          <a:blip r:embed="rId3">
            <a:alphaModFix/>
          </a:blip>
          <a:srcRect b="0" l="0" r="0" t="0"/>
          <a:stretch/>
        </p:blipFill>
        <p:spPr>
          <a:xfrm>
            <a:off x="7997822" y="1888303"/>
            <a:ext cx="3579027" cy="1395412"/>
          </a:xfrm>
          <a:prstGeom prst="rect">
            <a:avLst/>
          </a:prstGeom>
          <a:noFill/>
          <a:ln>
            <a:noFill/>
          </a:ln>
        </p:spPr>
      </p:pic>
      <p:pic>
        <p:nvPicPr>
          <p:cNvPr id="494" name="Google Shape;494;p32"/>
          <p:cNvPicPr preferRelativeResize="0"/>
          <p:nvPr/>
        </p:nvPicPr>
        <p:blipFill rotWithShape="1">
          <a:blip r:embed="rId4">
            <a:alphaModFix/>
          </a:blip>
          <a:srcRect b="0" l="0" r="0" t="0"/>
          <a:stretch/>
        </p:blipFill>
        <p:spPr>
          <a:xfrm>
            <a:off x="357071" y="1536553"/>
            <a:ext cx="3674720" cy="1974850"/>
          </a:xfrm>
          <a:prstGeom prst="rect">
            <a:avLst/>
          </a:prstGeom>
          <a:noFill/>
          <a:ln>
            <a:noFill/>
          </a:ln>
        </p:spPr>
      </p:pic>
      <p:sp>
        <p:nvSpPr>
          <p:cNvPr id="495" name="Google Shape;495;p32"/>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Minimax Properties</a:t>
            </a:r>
            <a:endParaRPr/>
          </a:p>
        </p:txBody>
      </p:sp>
      <p:sp>
        <p:nvSpPr>
          <p:cNvPr id="496" name="Google Shape;496;p32"/>
          <p:cNvSpPr txBox="1"/>
          <p:nvPr>
            <p:ph idx="1" type="body"/>
          </p:nvPr>
        </p:nvSpPr>
        <p:spPr>
          <a:xfrm>
            <a:off x="2286000" y="5257800"/>
            <a:ext cx="7366000" cy="685800"/>
          </a:xfrm>
          <a:prstGeom prst="rect">
            <a:avLst/>
          </a:prstGeom>
          <a:noFill/>
          <a:ln>
            <a:noFill/>
          </a:ln>
        </p:spPr>
        <p:txBody>
          <a:bodyPr anchorCtr="0" anchor="t" bIns="45700" lIns="91425" spcFirstLastPara="1" rIns="91425" wrap="square" tIns="45700">
            <a:noAutofit/>
          </a:bodyPr>
          <a:lstStyle/>
          <a:p>
            <a:pPr indent="-342882" lvl="0" marL="342882" rtl="0" algn="ctr">
              <a:lnSpc>
                <a:spcPct val="90000"/>
              </a:lnSpc>
              <a:spcBef>
                <a:spcPts val="0"/>
              </a:spcBef>
              <a:spcAft>
                <a:spcPts val="0"/>
              </a:spcAft>
              <a:buSzPts val="2800"/>
              <a:buNone/>
            </a:pPr>
            <a:r>
              <a:rPr lang="en-US" sz="2800"/>
              <a:t>Optimal against a perfect player.  Otherwise?</a:t>
            </a:r>
            <a:endParaRPr/>
          </a:p>
          <a:p>
            <a:pPr indent="-165082" lvl="0" marL="342882" rtl="0" algn="ctr">
              <a:lnSpc>
                <a:spcPct val="90000"/>
              </a:lnSpc>
              <a:spcBef>
                <a:spcPts val="560"/>
              </a:spcBef>
              <a:spcAft>
                <a:spcPts val="0"/>
              </a:spcAft>
              <a:buSzPts val="2800"/>
              <a:buNone/>
            </a:pPr>
            <a:r>
              <a:t/>
            </a:r>
            <a:endParaRPr sz="2800"/>
          </a:p>
        </p:txBody>
      </p:sp>
      <p:sp>
        <p:nvSpPr>
          <p:cNvPr id="497" name="Google Shape;497;p32"/>
          <p:cNvSpPr/>
          <p:nvPr/>
        </p:nvSpPr>
        <p:spPr>
          <a:xfrm>
            <a:off x="5791200" y="2057400"/>
            <a:ext cx="381000" cy="304800"/>
          </a:xfrm>
          <a:prstGeom prst="triangle">
            <a:avLst>
              <a:gd fmla="val 50000" name="adj"/>
            </a:avLst>
          </a:prstGeom>
          <a:solidFill>
            <a:srgbClr val="CCE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8" name="Google Shape;498;p32"/>
          <p:cNvSpPr/>
          <p:nvPr/>
        </p:nvSpPr>
        <p:spPr>
          <a:xfrm rot="10800000">
            <a:off x="5029200" y="3048000"/>
            <a:ext cx="381000" cy="304800"/>
          </a:xfrm>
          <a:prstGeom prst="triangle">
            <a:avLst>
              <a:gd fmla="val 50000" name="adj"/>
            </a:avLst>
          </a:prstGeom>
          <a:solidFill>
            <a:srgbClr val="FF99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9" name="Google Shape;499;p32"/>
          <p:cNvSpPr/>
          <p:nvPr/>
        </p:nvSpPr>
        <p:spPr>
          <a:xfrm rot="10800000">
            <a:off x="6553200" y="3048000"/>
            <a:ext cx="381000" cy="304800"/>
          </a:xfrm>
          <a:prstGeom prst="triangle">
            <a:avLst>
              <a:gd fmla="val 50000" name="adj"/>
            </a:avLst>
          </a:prstGeom>
          <a:solidFill>
            <a:srgbClr val="FF99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0" name="Google Shape;500;p32"/>
          <p:cNvSpPr/>
          <p:nvPr/>
        </p:nvSpPr>
        <p:spPr>
          <a:xfrm>
            <a:off x="4648200" y="4343400"/>
            <a:ext cx="381000" cy="304800"/>
          </a:xfrm>
          <a:prstGeom prst="rect">
            <a:avLst/>
          </a:prstGeom>
          <a:solidFill>
            <a:srgbClr val="BD92DE"/>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10</a:t>
            </a:r>
            <a:endParaRPr/>
          </a:p>
        </p:txBody>
      </p:sp>
      <p:sp>
        <p:nvSpPr>
          <p:cNvPr id="501" name="Google Shape;501;p32"/>
          <p:cNvSpPr/>
          <p:nvPr/>
        </p:nvSpPr>
        <p:spPr>
          <a:xfrm>
            <a:off x="5334000" y="4343400"/>
            <a:ext cx="381000" cy="304800"/>
          </a:xfrm>
          <a:prstGeom prst="rect">
            <a:avLst/>
          </a:prstGeom>
          <a:solidFill>
            <a:srgbClr val="BD92DE"/>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10</a:t>
            </a:r>
            <a:endParaRPr/>
          </a:p>
        </p:txBody>
      </p:sp>
      <p:sp>
        <p:nvSpPr>
          <p:cNvPr id="502" name="Google Shape;502;p32"/>
          <p:cNvSpPr/>
          <p:nvPr/>
        </p:nvSpPr>
        <p:spPr>
          <a:xfrm>
            <a:off x="6172200" y="4343400"/>
            <a:ext cx="381000" cy="304800"/>
          </a:xfrm>
          <a:prstGeom prst="rect">
            <a:avLst/>
          </a:prstGeom>
          <a:solidFill>
            <a:srgbClr val="BD92DE"/>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9</a:t>
            </a:r>
            <a:endParaRPr/>
          </a:p>
        </p:txBody>
      </p:sp>
      <p:sp>
        <p:nvSpPr>
          <p:cNvPr id="503" name="Google Shape;503;p32"/>
          <p:cNvSpPr/>
          <p:nvPr/>
        </p:nvSpPr>
        <p:spPr>
          <a:xfrm>
            <a:off x="6934200" y="4343400"/>
            <a:ext cx="381000" cy="304800"/>
          </a:xfrm>
          <a:prstGeom prst="rect">
            <a:avLst/>
          </a:prstGeom>
          <a:solidFill>
            <a:srgbClr val="BD92DE"/>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100</a:t>
            </a:r>
            <a:endParaRPr/>
          </a:p>
        </p:txBody>
      </p:sp>
      <p:cxnSp>
        <p:nvCxnSpPr>
          <p:cNvPr id="504" name="Google Shape;504;p32"/>
          <p:cNvCxnSpPr>
            <a:stCxn id="497" idx="3"/>
            <a:endCxn id="498" idx="3"/>
          </p:cNvCxnSpPr>
          <p:nvPr/>
        </p:nvCxnSpPr>
        <p:spPr>
          <a:xfrm flipH="1">
            <a:off x="5219700" y="2362200"/>
            <a:ext cx="762000" cy="685800"/>
          </a:xfrm>
          <a:prstGeom prst="straightConnector1">
            <a:avLst/>
          </a:prstGeom>
          <a:noFill/>
          <a:ln cap="flat" cmpd="sng" w="9525">
            <a:solidFill>
              <a:schemeClr val="dk1"/>
            </a:solidFill>
            <a:prstDash val="solid"/>
            <a:round/>
            <a:headEnd len="med" w="med" type="none"/>
            <a:tailEnd len="med" w="med" type="triangle"/>
          </a:ln>
        </p:spPr>
      </p:cxnSp>
      <p:cxnSp>
        <p:nvCxnSpPr>
          <p:cNvPr id="505" name="Google Shape;505;p32"/>
          <p:cNvCxnSpPr>
            <a:stCxn id="497" idx="3"/>
            <a:endCxn id="499" idx="3"/>
          </p:cNvCxnSpPr>
          <p:nvPr/>
        </p:nvCxnSpPr>
        <p:spPr>
          <a:xfrm>
            <a:off x="5981700" y="2362200"/>
            <a:ext cx="762000" cy="685800"/>
          </a:xfrm>
          <a:prstGeom prst="straightConnector1">
            <a:avLst/>
          </a:prstGeom>
          <a:noFill/>
          <a:ln cap="flat" cmpd="sng" w="9525">
            <a:solidFill>
              <a:schemeClr val="dk1"/>
            </a:solidFill>
            <a:prstDash val="solid"/>
            <a:round/>
            <a:headEnd len="med" w="med" type="none"/>
            <a:tailEnd len="med" w="med" type="triangle"/>
          </a:ln>
        </p:spPr>
      </p:cxnSp>
      <p:cxnSp>
        <p:nvCxnSpPr>
          <p:cNvPr id="506" name="Google Shape;506;p32"/>
          <p:cNvCxnSpPr>
            <a:stCxn id="498" idx="0"/>
            <a:endCxn id="500" idx="0"/>
          </p:cNvCxnSpPr>
          <p:nvPr/>
        </p:nvCxnSpPr>
        <p:spPr>
          <a:xfrm flipH="1">
            <a:off x="4838700" y="3352800"/>
            <a:ext cx="381000" cy="990600"/>
          </a:xfrm>
          <a:prstGeom prst="straightConnector1">
            <a:avLst/>
          </a:prstGeom>
          <a:noFill/>
          <a:ln cap="flat" cmpd="sng" w="9525">
            <a:solidFill>
              <a:schemeClr val="dk1"/>
            </a:solidFill>
            <a:prstDash val="solid"/>
            <a:round/>
            <a:headEnd len="med" w="med" type="none"/>
            <a:tailEnd len="med" w="med" type="triangle"/>
          </a:ln>
        </p:spPr>
      </p:cxnSp>
      <p:cxnSp>
        <p:nvCxnSpPr>
          <p:cNvPr id="507" name="Google Shape;507;p32"/>
          <p:cNvCxnSpPr>
            <a:stCxn id="498" idx="0"/>
            <a:endCxn id="501" idx="0"/>
          </p:cNvCxnSpPr>
          <p:nvPr/>
        </p:nvCxnSpPr>
        <p:spPr>
          <a:xfrm>
            <a:off x="5219700" y="3352800"/>
            <a:ext cx="304800" cy="990600"/>
          </a:xfrm>
          <a:prstGeom prst="straightConnector1">
            <a:avLst/>
          </a:prstGeom>
          <a:noFill/>
          <a:ln cap="flat" cmpd="sng" w="9525">
            <a:solidFill>
              <a:schemeClr val="dk1"/>
            </a:solidFill>
            <a:prstDash val="solid"/>
            <a:round/>
            <a:headEnd len="med" w="med" type="none"/>
            <a:tailEnd len="med" w="med" type="triangle"/>
          </a:ln>
        </p:spPr>
      </p:cxnSp>
      <p:cxnSp>
        <p:nvCxnSpPr>
          <p:cNvPr id="508" name="Google Shape;508;p32"/>
          <p:cNvCxnSpPr>
            <a:stCxn id="499" idx="0"/>
            <a:endCxn id="502" idx="0"/>
          </p:cNvCxnSpPr>
          <p:nvPr/>
        </p:nvCxnSpPr>
        <p:spPr>
          <a:xfrm flipH="1">
            <a:off x="6362700" y="3352800"/>
            <a:ext cx="381000" cy="990600"/>
          </a:xfrm>
          <a:prstGeom prst="straightConnector1">
            <a:avLst/>
          </a:prstGeom>
          <a:noFill/>
          <a:ln cap="flat" cmpd="sng" w="9525">
            <a:solidFill>
              <a:schemeClr val="dk1"/>
            </a:solidFill>
            <a:prstDash val="solid"/>
            <a:round/>
            <a:headEnd len="med" w="med" type="none"/>
            <a:tailEnd len="med" w="med" type="triangle"/>
          </a:ln>
        </p:spPr>
      </p:cxnSp>
      <p:cxnSp>
        <p:nvCxnSpPr>
          <p:cNvPr id="509" name="Google Shape;509;p32"/>
          <p:cNvCxnSpPr>
            <a:stCxn id="499" idx="0"/>
            <a:endCxn id="503" idx="0"/>
          </p:cNvCxnSpPr>
          <p:nvPr/>
        </p:nvCxnSpPr>
        <p:spPr>
          <a:xfrm>
            <a:off x="6743700" y="3352800"/>
            <a:ext cx="381000" cy="990600"/>
          </a:xfrm>
          <a:prstGeom prst="straightConnector1">
            <a:avLst/>
          </a:prstGeom>
          <a:noFill/>
          <a:ln cap="flat" cmpd="sng" w="9525">
            <a:solidFill>
              <a:schemeClr val="dk1"/>
            </a:solidFill>
            <a:prstDash val="solid"/>
            <a:round/>
            <a:headEnd len="med" w="med" type="none"/>
            <a:tailEnd len="med" w="med" type="triangle"/>
          </a:ln>
        </p:spPr>
      </p:cxnSp>
      <p:sp>
        <p:nvSpPr>
          <p:cNvPr id="510" name="Google Shape;510;p32"/>
          <p:cNvSpPr txBox="1"/>
          <p:nvPr/>
        </p:nvSpPr>
        <p:spPr>
          <a:xfrm>
            <a:off x="6194425" y="2057400"/>
            <a:ext cx="663575" cy="366713"/>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max</a:t>
            </a:r>
            <a:endParaRPr/>
          </a:p>
        </p:txBody>
      </p:sp>
      <p:sp>
        <p:nvSpPr>
          <p:cNvPr id="511" name="Google Shape;511;p32"/>
          <p:cNvSpPr txBox="1"/>
          <p:nvPr/>
        </p:nvSpPr>
        <p:spPr>
          <a:xfrm>
            <a:off x="7010400" y="2971800"/>
            <a:ext cx="663575" cy="366713"/>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min</a:t>
            </a:r>
            <a:endParaRPr/>
          </a:p>
        </p:txBody>
      </p:sp>
      <p:sp>
        <p:nvSpPr>
          <p:cNvPr id="512" name="Google Shape;512;p32"/>
          <p:cNvSpPr txBox="1"/>
          <p:nvPr/>
        </p:nvSpPr>
        <p:spPr>
          <a:xfrm>
            <a:off x="7010400" y="6477000"/>
            <a:ext cx="5181600"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rgbClr val="CC0000"/>
                </a:solidFill>
                <a:latin typeface="Calibri"/>
                <a:ea typeface="Calibri"/>
                <a:cs typeface="Calibri"/>
                <a:sym typeface="Calibri"/>
              </a:rPr>
              <a:t>[Demo: min vs exp (L6D2, L6D3)]</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3"/>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49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33"/>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Video of Demo Min vs. Exp (Min)</a:t>
            </a:r>
            <a:endParaRPr/>
          </a:p>
        </p:txBody>
      </p:sp>
      <p:pic>
        <p:nvPicPr>
          <p:cNvPr id="518" name="Google Shape;518;p33" title="Min vs Exp (min).mp4">
            <a:hlinkClick r:id="rId3"/>
          </p:cNvPr>
          <p:cNvPicPr preferRelativeResize="0"/>
          <p:nvPr/>
        </p:nvPicPr>
        <p:blipFill>
          <a:blip r:embed="rId4">
            <a:alphaModFix/>
          </a:blip>
          <a:stretch>
            <a:fillRect/>
          </a:stretch>
        </p:blipFill>
        <p:spPr>
          <a:xfrm>
            <a:off x="1747525" y="1318950"/>
            <a:ext cx="8696961" cy="5435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8"/>
                                        </p:tgtEl>
                                        <p:attrNameLst>
                                          <p:attrName>style.visibility</p:attrName>
                                        </p:attrNameLst>
                                      </p:cBhvr>
                                      <p:to>
                                        <p:strVal val="visible"/>
                                      </p:to>
                                    </p:set>
                                    <p:animEffect filter="fade" transition="in">
                                      <p:cBhvr>
                                        <p:cTn dur="1000"/>
                                        <p:tgtEl>
                                          <p:spTgt spid="5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34"/>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Video of Demo Min vs. Exp (Exp)</a:t>
            </a:r>
            <a:endParaRPr/>
          </a:p>
        </p:txBody>
      </p:sp>
      <p:pic>
        <p:nvPicPr>
          <p:cNvPr id="524" name="Google Shape;524;p34" title="Min vs Exp (exp).mp4">
            <a:hlinkClick r:id="rId3"/>
          </p:cNvPr>
          <p:cNvPicPr preferRelativeResize="0"/>
          <p:nvPr/>
        </p:nvPicPr>
        <p:blipFill>
          <a:blip r:embed="rId4">
            <a:alphaModFix/>
          </a:blip>
          <a:stretch>
            <a:fillRect/>
          </a:stretch>
        </p:blipFill>
        <p:spPr>
          <a:xfrm>
            <a:off x="1704350" y="1151150"/>
            <a:ext cx="8696961" cy="5435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4"/>
                                        </p:tgtEl>
                                        <p:attrNameLst>
                                          <p:attrName>style.visibility</p:attrName>
                                        </p:attrNameLst>
                                      </p:cBhvr>
                                      <p:to>
                                        <p:strVal val="visible"/>
                                      </p:to>
                                    </p:set>
                                    <p:animEffect filter="fade" transition="in">
                                      <p:cBhvr>
                                        <p:cTn dur="1000"/>
                                        <p:tgtEl>
                                          <p:spTgt spid="5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pic>
        <p:nvPicPr>
          <p:cNvPr id="529" name="Google Shape;529;p35"/>
          <p:cNvPicPr preferRelativeResize="0"/>
          <p:nvPr/>
        </p:nvPicPr>
        <p:blipFill rotWithShape="1">
          <a:blip r:embed="rId3">
            <a:alphaModFix/>
          </a:blip>
          <a:srcRect b="0" l="0" r="0" t="0"/>
          <a:stretch/>
        </p:blipFill>
        <p:spPr>
          <a:xfrm>
            <a:off x="6510025" y="1470461"/>
            <a:ext cx="4918972" cy="4549339"/>
          </a:xfrm>
          <a:prstGeom prst="rect">
            <a:avLst/>
          </a:prstGeom>
          <a:noFill/>
          <a:ln>
            <a:noFill/>
          </a:ln>
        </p:spPr>
      </p:pic>
      <p:sp>
        <p:nvSpPr>
          <p:cNvPr id="530" name="Google Shape;530;p35"/>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Minimax Efficiency</a:t>
            </a:r>
            <a:endParaRPr/>
          </a:p>
        </p:txBody>
      </p:sp>
      <p:sp>
        <p:nvSpPr>
          <p:cNvPr id="531" name="Google Shape;531;p35"/>
          <p:cNvSpPr txBox="1"/>
          <p:nvPr>
            <p:ph idx="1" type="body"/>
          </p:nvPr>
        </p:nvSpPr>
        <p:spPr>
          <a:xfrm>
            <a:off x="406400" y="1519236"/>
            <a:ext cx="5918200" cy="4729164"/>
          </a:xfrm>
          <a:prstGeom prst="rect">
            <a:avLst/>
          </a:prstGeom>
          <a:noFill/>
          <a:ln>
            <a:noFill/>
          </a:ln>
        </p:spPr>
        <p:txBody>
          <a:bodyPr anchorCtr="0" anchor="t" bIns="45700" lIns="91425" spcFirstLastPara="1" rIns="91425" wrap="square" tIns="45700">
            <a:noAutofit/>
          </a:bodyPr>
          <a:lstStyle/>
          <a:p>
            <a:pPr indent="-342882" lvl="0" marL="342882" rtl="0" algn="l">
              <a:lnSpc>
                <a:spcPct val="90000"/>
              </a:lnSpc>
              <a:spcBef>
                <a:spcPts val="0"/>
              </a:spcBef>
              <a:spcAft>
                <a:spcPts val="0"/>
              </a:spcAft>
              <a:buClr>
                <a:srgbClr val="333399"/>
              </a:buClr>
              <a:buSzPts val="2800"/>
              <a:buChar char="▪"/>
            </a:pPr>
            <a:r>
              <a:rPr lang="en-US" sz="2800">
                <a:solidFill>
                  <a:srgbClr val="333399"/>
                </a:solidFill>
              </a:rPr>
              <a:t>How efficient is minimax?</a:t>
            </a:r>
            <a:endParaRPr/>
          </a:p>
          <a:p>
            <a:pPr indent="-285736" lvl="1" marL="742913" rtl="0" algn="l">
              <a:lnSpc>
                <a:spcPct val="90000"/>
              </a:lnSpc>
              <a:spcBef>
                <a:spcPts val="480"/>
              </a:spcBef>
              <a:spcAft>
                <a:spcPts val="0"/>
              </a:spcAft>
              <a:buClr>
                <a:srgbClr val="333399"/>
              </a:buClr>
              <a:buSzPts val="2400"/>
              <a:buChar char="▪"/>
            </a:pPr>
            <a:r>
              <a:rPr lang="en-US" sz="2400"/>
              <a:t>Just like (exhaustive) DFS</a:t>
            </a:r>
            <a:endParaRPr/>
          </a:p>
          <a:p>
            <a:pPr indent="-285736" lvl="1" marL="742913" rtl="0" algn="l">
              <a:lnSpc>
                <a:spcPct val="90000"/>
              </a:lnSpc>
              <a:spcBef>
                <a:spcPts val="480"/>
              </a:spcBef>
              <a:spcAft>
                <a:spcPts val="0"/>
              </a:spcAft>
              <a:buClr>
                <a:srgbClr val="000000"/>
              </a:buClr>
              <a:buSzPts val="2400"/>
              <a:buChar char="▪"/>
            </a:pPr>
            <a:r>
              <a:rPr lang="en-US" sz="2400">
                <a:solidFill>
                  <a:srgbClr val="000000"/>
                </a:solidFill>
              </a:rPr>
              <a:t>Time: O(b</a:t>
            </a:r>
            <a:r>
              <a:rPr baseline="30000" lang="en-US" sz="2400">
                <a:solidFill>
                  <a:srgbClr val="000000"/>
                </a:solidFill>
              </a:rPr>
              <a:t>m</a:t>
            </a:r>
            <a:r>
              <a:rPr lang="en-US" sz="2400">
                <a:solidFill>
                  <a:srgbClr val="000000"/>
                </a:solidFill>
              </a:rPr>
              <a:t>)</a:t>
            </a:r>
            <a:endParaRPr/>
          </a:p>
          <a:p>
            <a:pPr indent="-285736" lvl="1" marL="742913" rtl="0" algn="l">
              <a:lnSpc>
                <a:spcPct val="90000"/>
              </a:lnSpc>
              <a:spcBef>
                <a:spcPts val="480"/>
              </a:spcBef>
              <a:spcAft>
                <a:spcPts val="0"/>
              </a:spcAft>
              <a:buClr>
                <a:srgbClr val="000000"/>
              </a:buClr>
              <a:buSzPts val="2400"/>
              <a:buChar char="▪"/>
            </a:pPr>
            <a:r>
              <a:rPr lang="en-US" sz="2400">
                <a:solidFill>
                  <a:srgbClr val="000000"/>
                </a:solidFill>
              </a:rPr>
              <a:t>Space: O(bm)</a:t>
            </a:r>
            <a:endParaRPr/>
          </a:p>
          <a:p>
            <a:pPr indent="-165082" lvl="0" marL="342882" rtl="0" algn="l">
              <a:lnSpc>
                <a:spcPct val="90000"/>
              </a:lnSpc>
              <a:spcBef>
                <a:spcPts val="560"/>
              </a:spcBef>
              <a:spcAft>
                <a:spcPts val="0"/>
              </a:spcAft>
              <a:buClr>
                <a:srgbClr val="333399"/>
              </a:buClr>
              <a:buSzPts val="2800"/>
              <a:buNone/>
            </a:pPr>
            <a:r>
              <a:t/>
            </a:r>
            <a:endParaRPr sz="2800">
              <a:solidFill>
                <a:srgbClr val="333399"/>
              </a:solidFill>
            </a:endParaRPr>
          </a:p>
          <a:p>
            <a:pPr indent="-342882" lvl="0" marL="342882" rtl="0" algn="l">
              <a:lnSpc>
                <a:spcPct val="90000"/>
              </a:lnSpc>
              <a:spcBef>
                <a:spcPts val="560"/>
              </a:spcBef>
              <a:spcAft>
                <a:spcPts val="0"/>
              </a:spcAft>
              <a:buClr>
                <a:srgbClr val="333399"/>
              </a:buClr>
              <a:buSzPts val="2800"/>
              <a:buChar char="▪"/>
            </a:pPr>
            <a:r>
              <a:rPr lang="en-US" sz="2800">
                <a:solidFill>
                  <a:srgbClr val="333399"/>
                </a:solidFill>
              </a:rPr>
              <a:t>Example: For chess, b ≈ 35, m ≈ 100</a:t>
            </a:r>
            <a:endParaRPr sz="2800">
              <a:solidFill>
                <a:srgbClr val="333399"/>
              </a:solidFill>
            </a:endParaRPr>
          </a:p>
          <a:p>
            <a:pPr indent="-342881" lvl="1" marL="800082" rtl="0" algn="l">
              <a:lnSpc>
                <a:spcPct val="90000"/>
              </a:lnSpc>
              <a:spcBef>
                <a:spcPts val="480"/>
              </a:spcBef>
              <a:spcAft>
                <a:spcPts val="0"/>
              </a:spcAft>
              <a:buClr>
                <a:srgbClr val="000000"/>
              </a:buClr>
              <a:buSzPts val="2400"/>
              <a:buChar char="▪"/>
            </a:pPr>
            <a:r>
              <a:rPr lang="en-US" sz="2400">
                <a:solidFill>
                  <a:srgbClr val="000000"/>
                </a:solidFill>
              </a:rPr>
              <a:t>Exact solution is completely infeasible</a:t>
            </a:r>
            <a:endParaRPr/>
          </a:p>
          <a:p>
            <a:pPr indent="-342881" lvl="1" marL="800082" rtl="0" algn="l">
              <a:lnSpc>
                <a:spcPct val="90000"/>
              </a:lnSpc>
              <a:spcBef>
                <a:spcPts val="480"/>
              </a:spcBef>
              <a:spcAft>
                <a:spcPts val="0"/>
              </a:spcAft>
              <a:buClr>
                <a:srgbClr val="000000"/>
              </a:buClr>
              <a:buSzPts val="2400"/>
              <a:buChar char="▪"/>
            </a:pPr>
            <a:r>
              <a:rPr lang="en-US" sz="2400">
                <a:solidFill>
                  <a:srgbClr val="000000"/>
                </a:solidFill>
              </a:rPr>
              <a:t>But, do we need to explore the whole tree?</a:t>
            </a:r>
            <a:endParaRPr/>
          </a:p>
          <a:p>
            <a:pPr indent="-88882" lvl="0" marL="342882" rtl="0" algn="l">
              <a:spcBef>
                <a:spcPts val="800"/>
              </a:spcBef>
              <a:spcAft>
                <a:spcPts val="0"/>
              </a:spcAft>
              <a:buSzPts val="4000"/>
              <a:buNone/>
            </a:pPr>
            <a:r>
              <a:t/>
            </a:r>
            <a:endParaRPr sz="40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pic>
        <p:nvPicPr>
          <p:cNvPr id="536" name="Google Shape;536;p36"/>
          <p:cNvPicPr preferRelativeResize="0"/>
          <p:nvPr/>
        </p:nvPicPr>
        <p:blipFill rotWithShape="1">
          <a:blip r:embed="rId3">
            <a:alphaModFix/>
          </a:blip>
          <a:srcRect b="0" l="0" r="0" t="0"/>
          <a:stretch/>
        </p:blipFill>
        <p:spPr>
          <a:xfrm>
            <a:off x="2290948" y="1382713"/>
            <a:ext cx="7656142" cy="4694237"/>
          </a:xfrm>
          <a:prstGeom prst="rect">
            <a:avLst/>
          </a:prstGeom>
          <a:noFill/>
          <a:ln>
            <a:noFill/>
          </a:ln>
        </p:spPr>
      </p:pic>
      <p:sp>
        <p:nvSpPr>
          <p:cNvPr id="537" name="Google Shape;537;p36"/>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Resource Limits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pic>
        <p:nvPicPr>
          <p:cNvPr id="542" name="Google Shape;542;p37"/>
          <p:cNvPicPr preferRelativeResize="0"/>
          <p:nvPr/>
        </p:nvPicPr>
        <p:blipFill rotWithShape="1">
          <a:blip r:embed="rId3">
            <a:alphaModFix/>
          </a:blip>
          <a:srcRect b="0" l="0" r="0" t="0"/>
          <a:stretch/>
        </p:blipFill>
        <p:spPr>
          <a:xfrm>
            <a:off x="2819400" y="1448322"/>
            <a:ext cx="6723063" cy="4418556"/>
          </a:xfrm>
          <a:prstGeom prst="rect">
            <a:avLst/>
          </a:prstGeom>
          <a:noFill/>
          <a:ln>
            <a:noFill/>
          </a:ln>
        </p:spPr>
      </p:pic>
      <p:sp>
        <p:nvSpPr>
          <p:cNvPr id="543" name="Google Shape;543;p37"/>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Game Tree Pruning</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38"/>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Minimax Example</a:t>
            </a:r>
            <a:endParaRPr/>
          </a:p>
        </p:txBody>
      </p:sp>
      <p:sp>
        <p:nvSpPr>
          <p:cNvPr id="550" name="Google Shape;550;p38"/>
          <p:cNvSpPr/>
          <p:nvPr/>
        </p:nvSpPr>
        <p:spPr>
          <a:xfrm>
            <a:off x="5693833" y="2209800"/>
            <a:ext cx="508000" cy="304800"/>
          </a:xfrm>
          <a:prstGeom prst="triangle">
            <a:avLst>
              <a:gd fmla="val 50000" name="adj"/>
            </a:avLst>
          </a:prstGeom>
          <a:solidFill>
            <a:srgbClr val="CCCC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551" name="Google Shape;551;p38"/>
          <p:cNvGrpSpPr/>
          <p:nvPr/>
        </p:nvGrpSpPr>
        <p:grpSpPr>
          <a:xfrm>
            <a:off x="2641600" y="3765550"/>
            <a:ext cx="508000" cy="1187450"/>
            <a:chOff x="1981200" y="3765550"/>
            <a:chExt cx="381000" cy="1187450"/>
          </a:xfrm>
        </p:grpSpPr>
        <p:cxnSp>
          <p:nvCxnSpPr>
            <p:cNvPr id="552" name="Google Shape;552;p38"/>
            <p:cNvCxnSpPr>
              <a:stCxn id="553" idx="0"/>
            </p:cNvCxnSpPr>
            <p:nvPr/>
          </p:nvCxnSpPr>
          <p:spPr>
            <a:xfrm>
              <a:off x="2174875" y="3765550"/>
              <a:ext cx="1500" cy="806400"/>
            </a:xfrm>
            <a:prstGeom prst="straightConnector1">
              <a:avLst/>
            </a:prstGeom>
            <a:noFill/>
            <a:ln cap="flat" cmpd="sng" w="12700">
              <a:solidFill>
                <a:schemeClr val="dk1"/>
              </a:solidFill>
              <a:prstDash val="solid"/>
              <a:round/>
              <a:headEnd len="med" w="med" type="none"/>
              <a:tailEnd len="med" w="med" type="triangle"/>
            </a:ln>
          </p:spPr>
        </p:cxnSp>
        <p:sp>
          <p:nvSpPr>
            <p:cNvPr id="554" name="Google Shape;554;p38"/>
            <p:cNvSpPr/>
            <p:nvPr/>
          </p:nvSpPr>
          <p:spPr>
            <a:xfrm>
              <a:off x="1981200" y="4648200"/>
              <a:ext cx="381000" cy="304800"/>
            </a:xfrm>
            <a:prstGeom prst="rect">
              <a:avLst/>
            </a:prstGeom>
            <a:solidFill>
              <a:srgbClr val="CC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12</a:t>
              </a:r>
              <a:endParaRPr/>
            </a:p>
          </p:txBody>
        </p:sp>
      </p:grpSp>
      <p:grpSp>
        <p:nvGrpSpPr>
          <p:cNvPr id="555" name="Google Shape;555;p38"/>
          <p:cNvGrpSpPr/>
          <p:nvPr/>
        </p:nvGrpSpPr>
        <p:grpSpPr>
          <a:xfrm>
            <a:off x="2899833" y="3765550"/>
            <a:ext cx="1265767" cy="1187450"/>
            <a:chOff x="2174875" y="3765550"/>
            <a:chExt cx="949325" cy="1187450"/>
          </a:xfrm>
        </p:grpSpPr>
        <p:cxnSp>
          <p:nvCxnSpPr>
            <p:cNvPr id="556" name="Google Shape;556;p38"/>
            <p:cNvCxnSpPr>
              <a:stCxn id="553" idx="0"/>
            </p:cNvCxnSpPr>
            <p:nvPr/>
          </p:nvCxnSpPr>
          <p:spPr>
            <a:xfrm>
              <a:off x="2174875" y="3765550"/>
              <a:ext cx="763500" cy="822300"/>
            </a:xfrm>
            <a:prstGeom prst="straightConnector1">
              <a:avLst/>
            </a:prstGeom>
            <a:noFill/>
            <a:ln cap="flat" cmpd="sng" w="12700">
              <a:solidFill>
                <a:schemeClr val="dk1"/>
              </a:solidFill>
              <a:prstDash val="solid"/>
              <a:round/>
              <a:headEnd len="med" w="med" type="none"/>
              <a:tailEnd len="med" w="med" type="triangle"/>
            </a:ln>
          </p:spPr>
        </p:cxnSp>
        <p:sp>
          <p:nvSpPr>
            <p:cNvPr id="557" name="Google Shape;557;p38"/>
            <p:cNvSpPr/>
            <p:nvPr/>
          </p:nvSpPr>
          <p:spPr>
            <a:xfrm>
              <a:off x="2743200" y="4648200"/>
              <a:ext cx="381000" cy="304800"/>
            </a:xfrm>
            <a:prstGeom prst="rect">
              <a:avLst/>
            </a:prstGeom>
            <a:solidFill>
              <a:srgbClr val="CC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8</a:t>
              </a:r>
              <a:endParaRPr/>
            </a:p>
          </p:txBody>
        </p:sp>
      </p:grpSp>
      <p:grpSp>
        <p:nvGrpSpPr>
          <p:cNvPr id="558" name="Google Shape;558;p38"/>
          <p:cNvGrpSpPr/>
          <p:nvPr/>
        </p:nvGrpSpPr>
        <p:grpSpPr>
          <a:xfrm>
            <a:off x="8737600" y="3765550"/>
            <a:ext cx="508000" cy="1187450"/>
            <a:chOff x="6553200" y="3765550"/>
            <a:chExt cx="381000" cy="1187450"/>
          </a:xfrm>
        </p:grpSpPr>
        <p:cxnSp>
          <p:nvCxnSpPr>
            <p:cNvPr id="559" name="Google Shape;559;p38"/>
            <p:cNvCxnSpPr/>
            <p:nvPr/>
          </p:nvCxnSpPr>
          <p:spPr>
            <a:xfrm>
              <a:off x="6745288" y="3765550"/>
              <a:ext cx="1588" cy="806450"/>
            </a:xfrm>
            <a:prstGeom prst="straightConnector1">
              <a:avLst/>
            </a:prstGeom>
            <a:noFill/>
            <a:ln cap="flat" cmpd="sng" w="12700">
              <a:solidFill>
                <a:schemeClr val="dk1"/>
              </a:solidFill>
              <a:prstDash val="solid"/>
              <a:round/>
              <a:headEnd len="med" w="med" type="none"/>
              <a:tailEnd len="med" w="med" type="triangle"/>
            </a:ln>
          </p:spPr>
        </p:cxnSp>
        <p:sp>
          <p:nvSpPr>
            <p:cNvPr id="560" name="Google Shape;560;p38"/>
            <p:cNvSpPr/>
            <p:nvPr/>
          </p:nvSpPr>
          <p:spPr>
            <a:xfrm>
              <a:off x="6553200" y="4648200"/>
              <a:ext cx="381000" cy="304800"/>
            </a:xfrm>
            <a:prstGeom prst="rect">
              <a:avLst/>
            </a:prstGeom>
            <a:solidFill>
              <a:srgbClr val="CC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5</a:t>
              </a:r>
              <a:endParaRPr/>
            </a:p>
          </p:txBody>
        </p:sp>
      </p:grpSp>
      <p:grpSp>
        <p:nvGrpSpPr>
          <p:cNvPr id="561" name="Google Shape;561;p38"/>
          <p:cNvGrpSpPr/>
          <p:nvPr/>
        </p:nvGrpSpPr>
        <p:grpSpPr>
          <a:xfrm>
            <a:off x="8993717" y="3765550"/>
            <a:ext cx="1267883" cy="1187450"/>
            <a:chOff x="6745288" y="3765550"/>
            <a:chExt cx="950912" cy="1187450"/>
          </a:xfrm>
        </p:grpSpPr>
        <p:cxnSp>
          <p:nvCxnSpPr>
            <p:cNvPr id="562" name="Google Shape;562;p38"/>
            <p:cNvCxnSpPr/>
            <p:nvPr/>
          </p:nvCxnSpPr>
          <p:spPr>
            <a:xfrm>
              <a:off x="6745288" y="3765550"/>
              <a:ext cx="763587" cy="822325"/>
            </a:xfrm>
            <a:prstGeom prst="straightConnector1">
              <a:avLst/>
            </a:prstGeom>
            <a:noFill/>
            <a:ln cap="flat" cmpd="sng" w="12700">
              <a:solidFill>
                <a:schemeClr val="dk1"/>
              </a:solidFill>
              <a:prstDash val="solid"/>
              <a:round/>
              <a:headEnd len="med" w="med" type="none"/>
              <a:tailEnd len="med" w="med" type="triangle"/>
            </a:ln>
          </p:spPr>
        </p:cxnSp>
        <p:sp>
          <p:nvSpPr>
            <p:cNvPr id="563" name="Google Shape;563;p38"/>
            <p:cNvSpPr/>
            <p:nvPr/>
          </p:nvSpPr>
          <p:spPr>
            <a:xfrm>
              <a:off x="7315200" y="4648200"/>
              <a:ext cx="381000" cy="304800"/>
            </a:xfrm>
            <a:prstGeom prst="rect">
              <a:avLst/>
            </a:prstGeom>
            <a:solidFill>
              <a:srgbClr val="CC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2</a:t>
              </a:r>
              <a:endParaRPr/>
            </a:p>
          </p:txBody>
        </p:sp>
      </p:grpSp>
      <p:grpSp>
        <p:nvGrpSpPr>
          <p:cNvPr id="564" name="Google Shape;564;p38"/>
          <p:cNvGrpSpPr/>
          <p:nvPr/>
        </p:nvGrpSpPr>
        <p:grpSpPr>
          <a:xfrm>
            <a:off x="2645833" y="2514600"/>
            <a:ext cx="3302000" cy="1250950"/>
            <a:chOff x="1984375" y="2514600"/>
            <a:chExt cx="2476501" cy="1250950"/>
          </a:xfrm>
        </p:grpSpPr>
        <p:sp>
          <p:nvSpPr>
            <p:cNvPr id="553" name="Google Shape;553;p38"/>
            <p:cNvSpPr/>
            <p:nvPr/>
          </p:nvSpPr>
          <p:spPr>
            <a:xfrm flipH="1" rot="10800000">
              <a:off x="1984375" y="3460750"/>
              <a:ext cx="381000" cy="304800"/>
            </a:xfrm>
            <a:prstGeom prst="triangle">
              <a:avLst>
                <a:gd fmla="val 50000" name="adj"/>
              </a:avLst>
            </a:prstGeom>
            <a:solidFill>
              <a:srgbClr val="CCCC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565" name="Google Shape;565;p38"/>
            <p:cNvCxnSpPr>
              <a:stCxn id="550" idx="3"/>
              <a:endCxn id="553" idx="3"/>
            </p:cNvCxnSpPr>
            <p:nvPr/>
          </p:nvCxnSpPr>
          <p:spPr>
            <a:xfrm flipH="1">
              <a:off x="2174876" y="2514600"/>
              <a:ext cx="2286000" cy="946200"/>
            </a:xfrm>
            <a:prstGeom prst="straightConnector1">
              <a:avLst/>
            </a:prstGeom>
            <a:noFill/>
            <a:ln cap="flat" cmpd="sng" w="12700">
              <a:solidFill>
                <a:schemeClr val="dk1"/>
              </a:solidFill>
              <a:prstDash val="solid"/>
              <a:round/>
              <a:headEnd len="med" w="med" type="none"/>
              <a:tailEnd len="med" w="med" type="triangle"/>
            </a:ln>
          </p:spPr>
        </p:cxnSp>
      </p:grpSp>
      <p:cxnSp>
        <p:nvCxnSpPr>
          <p:cNvPr id="566" name="Google Shape;566;p38"/>
          <p:cNvCxnSpPr>
            <a:stCxn id="553" idx="0"/>
          </p:cNvCxnSpPr>
          <p:nvPr/>
        </p:nvCxnSpPr>
        <p:spPr>
          <a:xfrm flipH="1">
            <a:off x="1885833" y="3765550"/>
            <a:ext cx="1014000" cy="822300"/>
          </a:xfrm>
          <a:prstGeom prst="straightConnector1">
            <a:avLst/>
          </a:prstGeom>
          <a:noFill/>
          <a:ln cap="flat" cmpd="sng" w="12700">
            <a:solidFill>
              <a:schemeClr val="dk1"/>
            </a:solidFill>
            <a:prstDash val="solid"/>
            <a:round/>
            <a:headEnd len="med" w="med" type="none"/>
            <a:tailEnd len="med" w="med" type="triangle"/>
          </a:ln>
        </p:spPr>
      </p:cxnSp>
      <p:sp>
        <p:nvSpPr>
          <p:cNvPr id="567" name="Google Shape;567;p38"/>
          <p:cNvSpPr/>
          <p:nvPr/>
        </p:nvSpPr>
        <p:spPr>
          <a:xfrm>
            <a:off x="1625600" y="4648200"/>
            <a:ext cx="508000" cy="304800"/>
          </a:xfrm>
          <a:prstGeom prst="rect">
            <a:avLst/>
          </a:prstGeom>
          <a:solidFill>
            <a:srgbClr val="CC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3</a:t>
            </a:r>
            <a:endParaRPr/>
          </a:p>
        </p:txBody>
      </p:sp>
      <p:cxnSp>
        <p:nvCxnSpPr>
          <p:cNvPr id="568" name="Google Shape;568;p38"/>
          <p:cNvCxnSpPr/>
          <p:nvPr/>
        </p:nvCxnSpPr>
        <p:spPr>
          <a:xfrm rot="5400000">
            <a:off x="5790143" y="2665942"/>
            <a:ext cx="304800" cy="2116"/>
          </a:xfrm>
          <a:prstGeom prst="straightConnector1">
            <a:avLst/>
          </a:prstGeom>
          <a:noFill/>
          <a:ln cap="flat" cmpd="sng" w="12700">
            <a:solidFill>
              <a:schemeClr val="dk1"/>
            </a:solidFill>
            <a:prstDash val="solid"/>
            <a:round/>
            <a:headEnd len="med" w="med" type="none"/>
            <a:tailEnd len="med" w="med" type="none"/>
          </a:ln>
        </p:spPr>
      </p:cxnSp>
      <p:cxnSp>
        <p:nvCxnSpPr>
          <p:cNvPr id="569" name="Google Shape;569;p38"/>
          <p:cNvCxnSpPr>
            <a:stCxn id="550" idx="3"/>
          </p:cNvCxnSpPr>
          <p:nvPr/>
        </p:nvCxnSpPr>
        <p:spPr>
          <a:xfrm>
            <a:off x="5947833" y="2514600"/>
            <a:ext cx="757800" cy="228600"/>
          </a:xfrm>
          <a:prstGeom prst="straightConnector1">
            <a:avLst/>
          </a:prstGeom>
          <a:noFill/>
          <a:ln cap="flat" cmpd="sng" w="12700">
            <a:solidFill>
              <a:schemeClr val="dk1"/>
            </a:solidFill>
            <a:prstDash val="solid"/>
            <a:round/>
            <a:headEnd len="med" w="med" type="none"/>
            <a:tailEnd len="med" w="med" type="none"/>
          </a:ln>
        </p:spPr>
      </p:cxnSp>
      <p:cxnSp>
        <p:nvCxnSpPr>
          <p:cNvPr id="570" name="Google Shape;570;p38"/>
          <p:cNvCxnSpPr/>
          <p:nvPr/>
        </p:nvCxnSpPr>
        <p:spPr>
          <a:xfrm rot="5400000">
            <a:off x="2744259" y="3913717"/>
            <a:ext cx="304800" cy="2117"/>
          </a:xfrm>
          <a:prstGeom prst="straightConnector1">
            <a:avLst/>
          </a:prstGeom>
          <a:noFill/>
          <a:ln cap="flat" cmpd="sng" w="12700">
            <a:solidFill>
              <a:schemeClr val="dk1"/>
            </a:solidFill>
            <a:prstDash val="solid"/>
            <a:round/>
            <a:headEnd len="med" w="med" type="none"/>
            <a:tailEnd len="med" w="med" type="none"/>
          </a:ln>
        </p:spPr>
      </p:cxnSp>
      <p:cxnSp>
        <p:nvCxnSpPr>
          <p:cNvPr id="571" name="Google Shape;571;p38"/>
          <p:cNvCxnSpPr>
            <a:stCxn id="553" idx="0"/>
          </p:cNvCxnSpPr>
          <p:nvPr/>
        </p:nvCxnSpPr>
        <p:spPr>
          <a:xfrm>
            <a:off x="2899833" y="3765550"/>
            <a:ext cx="249900" cy="196800"/>
          </a:xfrm>
          <a:prstGeom prst="straightConnector1">
            <a:avLst/>
          </a:prstGeom>
          <a:noFill/>
          <a:ln cap="flat" cmpd="sng" w="12700">
            <a:solidFill>
              <a:schemeClr val="dk1"/>
            </a:solidFill>
            <a:prstDash val="solid"/>
            <a:round/>
            <a:headEnd len="med" w="med" type="none"/>
            <a:tailEnd len="med" w="med" type="none"/>
          </a:ln>
        </p:spPr>
      </p:cxnSp>
      <p:grpSp>
        <p:nvGrpSpPr>
          <p:cNvPr id="572" name="Google Shape;572;p38"/>
          <p:cNvGrpSpPr/>
          <p:nvPr/>
        </p:nvGrpSpPr>
        <p:grpSpPr>
          <a:xfrm>
            <a:off x="5693833" y="2514600"/>
            <a:ext cx="508000" cy="1235076"/>
            <a:chOff x="4270375" y="2514599"/>
            <a:chExt cx="381000" cy="1235076"/>
          </a:xfrm>
        </p:grpSpPr>
        <p:sp>
          <p:nvSpPr>
            <p:cNvPr id="573" name="Google Shape;573;p38"/>
            <p:cNvSpPr/>
            <p:nvPr/>
          </p:nvSpPr>
          <p:spPr>
            <a:xfrm flipH="1" rot="10800000">
              <a:off x="4270375" y="3444875"/>
              <a:ext cx="381000" cy="304800"/>
            </a:xfrm>
            <a:prstGeom prst="triangle">
              <a:avLst>
                <a:gd fmla="val 50000" name="adj"/>
              </a:avLst>
            </a:prstGeom>
            <a:solidFill>
              <a:srgbClr val="CCCC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574" name="Google Shape;574;p38"/>
            <p:cNvCxnSpPr>
              <a:stCxn id="550" idx="3"/>
              <a:endCxn id="573" idx="3"/>
            </p:cNvCxnSpPr>
            <p:nvPr/>
          </p:nvCxnSpPr>
          <p:spPr>
            <a:xfrm>
              <a:off x="4460875" y="2514599"/>
              <a:ext cx="0" cy="930300"/>
            </a:xfrm>
            <a:prstGeom prst="straightConnector1">
              <a:avLst/>
            </a:prstGeom>
            <a:noFill/>
            <a:ln cap="flat" cmpd="sng" w="12700">
              <a:solidFill>
                <a:schemeClr val="dk1"/>
              </a:solidFill>
              <a:prstDash val="solid"/>
              <a:round/>
              <a:headEnd len="med" w="med" type="none"/>
              <a:tailEnd len="med" w="med" type="triangle"/>
            </a:ln>
          </p:spPr>
        </p:cxnSp>
      </p:grpSp>
      <p:grpSp>
        <p:nvGrpSpPr>
          <p:cNvPr id="575" name="Google Shape;575;p38"/>
          <p:cNvGrpSpPr/>
          <p:nvPr/>
        </p:nvGrpSpPr>
        <p:grpSpPr>
          <a:xfrm>
            <a:off x="4673600" y="3762376"/>
            <a:ext cx="1524001" cy="1190625"/>
            <a:chOff x="3505200" y="3762375"/>
            <a:chExt cx="1143000" cy="1190625"/>
          </a:xfrm>
        </p:grpSpPr>
        <p:cxnSp>
          <p:nvCxnSpPr>
            <p:cNvPr id="576" name="Google Shape;576;p38"/>
            <p:cNvCxnSpPr/>
            <p:nvPr/>
          </p:nvCxnSpPr>
          <p:spPr>
            <a:xfrm flipH="1">
              <a:off x="3698875" y="3765550"/>
              <a:ext cx="760413" cy="822325"/>
            </a:xfrm>
            <a:prstGeom prst="straightConnector1">
              <a:avLst/>
            </a:prstGeom>
            <a:noFill/>
            <a:ln cap="flat" cmpd="sng" w="12700">
              <a:solidFill>
                <a:schemeClr val="dk1"/>
              </a:solidFill>
              <a:prstDash val="solid"/>
              <a:round/>
              <a:headEnd len="med" w="med" type="none"/>
              <a:tailEnd len="med" w="med" type="triangle"/>
            </a:ln>
          </p:spPr>
        </p:cxnSp>
        <p:sp>
          <p:nvSpPr>
            <p:cNvPr id="577" name="Google Shape;577;p38"/>
            <p:cNvSpPr/>
            <p:nvPr/>
          </p:nvSpPr>
          <p:spPr>
            <a:xfrm>
              <a:off x="3505200" y="4648200"/>
              <a:ext cx="381000" cy="304800"/>
            </a:xfrm>
            <a:prstGeom prst="rect">
              <a:avLst/>
            </a:prstGeom>
            <a:solidFill>
              <a:srgbClr val="CC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2</a:t>
              </a:r>
              <a:endParaRPr/>
            </a:p>
          </p:txBody>
        </p:sp>
        <p:cxnSp>
          <p:nvCxnSpPr>
            <p:cNvPr id="578" name="Google Shape;578;p38"/>
            <p:cNvCxnSpPr/>
            <p:nvPr/>
          </p:nvCxnSpPr>
          <p:spPr>
            <a:xfrm rot="5400000">
              <a:off x="4306094" y="3913981"/>
              <a:ext cx="304800" cy="1588"/>
            </a:xfrm>
            <a:prstGeom prst="straightConnector1">
              <a:avLst/>
            </a:prstGeom>
            <a:noFill/>
            <a:ln cap="flat" cmpd="sng" w="12700">
              <a:solidFill>
                <a:schemeClr val="dk1"/>
              </a:solidFill>
              <a:prstDash val="solid"/>
              <a:round/>
              <a:headEnd len="med" w="med" type="none"/>
              <a:tailEnd len="med" w="med" type="none"/>
            </a:ln>
          </p:spPr>
        </p:cxnSp>
        <p:cxnSp>
          <p:nvCxnSpPr>
            <p:cNvPr id="579" name="Google Shape;579;p38"/>
            <p:cNvCxnSpPr/>
            <p:nvPr/>
          </p:nvCxnSpPr>
          <p:spPr>
            <a:xfrm flipH="1" rot="-5400000">
              <a:off x="4456112" y="3770312"/>
              <a:ext cx="196850" cy="187325"/>
            </a:xfrm>
            <a:prstGeom prst="straightConnector1">
              <a:avLst/>
            </a:prstGeom>
            <a:noFill/>
            <a:ln cap="flat" cmpd="sng" w="12700">
              <a:solidFill>
                <a:schemeClr val="dk1"/>
              </a:solidFill>
              <a:prstDash val="solid"/>
              <a:round/>
              <a:headEnd len="med" w="med" type="none"/>
              <a:tailEnd len="med" w="med" type="none"/>
            </a:ln>
          </p:spPr>
        </p:cxnSp>
      </p:grpSp>
      <p:grpSp>
        <p:nvGrpSpPr>
          <p:cNvPr id="580" name="Google Shape;580;p38"/>
          <p:cNvGrpSpPr/>
          <p:nvPr/>
        </p:nvGrpSpPr>
        <p:grpSpPr>
          <a:xfrm>
            <a:off x="5947833" y="2514600"/>
            <a:ext cx="3302000" cy="1250950"/>
            <a:chOff x="4460875" y="2514600"/>
            <a:chExt cx="2476500" cy="1250950"/>
          </a:xfrm>
        </p:grpSpPr>
        <p:sp>
          <p:nvSpPr>
            <p:cNvPr id="581" name="Google Shape;581;p38"/>
            <p:cNvSpPr/>
            <p:nvPr/>
          </p:nvSpPr>
          <p:spPr>
            <a:xfrm flipH="1" rot="10800000">
              <a:off x="6556375" y="3460750"/>
              <a:ext cx="381000" cy="304800"/>
            </a:xfrm>
            <a:prstGeom prst="triangle">
              <a:avLst>
                <a:gd fmla="val 50000" name="adj"/>
              </a:avLst>
            </a:prstGeom>
            <a:solidFill>
              <a:srgbClr val="CCCC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582" name="Google Shape;582;p38"/>
            <p:cNvCxnSpPr>
              <a:stCxn id="550" idx="3"/>
              <a:endCxn id="581" idx="3"/>
            </p:cNvCxnSpPr>
            <p:nvPr/>
          </p:nvCxnSpPr>
          <p:spPr>
            <a:xfrm>
              <a:off x="4460875" y="2514600"/>
              <a:ext cx="2286000" cy="946200"/>
            </a:xfrm>
            <a:prstGeom prst="straightConnector1">
              <a:avLst/>
            </a:prstGeom>
            <a:noFill/>
            <a:ln cap="flat" cmpd="sng" w="12700">
              <a:solidFill>
                <a:schemeClr val="dk1"/>
              </a:solidFill>
              <a:prstDash val="solid"/>
              <a:round/>
              <a:headEnd len="med" w="med" type="none"/>
              <a:tailEnd len="med" w="med" type="triangle"/>
            </a:ln>
          </p:spPr>
        </p:cxnSp>
      </p:grpSp>
      <p:grpSp>
        <p:nvGrpSpPr>
          <p:cNvPr id="583" name="Google Shape;583;p38"/>
          <p:cNvGrpSpPr/>
          <p:nvPr/>
        </p:nvGrpSpPr>
        <p:grpSpPr>
          <a:xfrm>
            <a:off x="7721600" y="3762376"/>
            <a:ext cx="1524001" cy="1190625"/>
            <a:chOff x="5791200" y="3762375"/>
            <a:chExt cx="1142999" cy="1190625"/>
          </a:xfrm>
        </p:grpSpPr>
        <p:cxnSp>
          <p:nvCxnSpPr>
            <p:cNvPr id="584" name="Google Shape;584;p38"/>
            <p:cNvCxnSpPr/>
            <p:nvPr/>
          </p:nvCxnSpPr>
          <p:spPr>
            <a:xfrm flipH="1">
              <a:off x="5984875" y="3765550"/>
              <a:ext cx="760413" cy="822325"/>
            </a:xfrm>
            <a:prstGeom prst="straightConnector1">
              <a:avLst/>
            </a:prstGeom>
            <a:noFill/>
            <a:ln cap="flat" cmpd="sng" w="12700">
              <a:solidFill>
                <a:schemeClr val="dk1"/>
              </a:solidFill>
              <a:prstDash val="solid"/>
              <a:round/>
              <a:headEnd len="med" w="med" type="none"/>
              <a:tailEnd len="med" w="med" type="triangle"/>
            </a:ln>
          </p:spPr>
        </p:cxnSp>
        <p:sp>
          <p:nvSpPr>
            <p:cNvPr id="585" name="Google Shape;585;p38"/>
            <p:cNvSpPr/>
            <p:nvPr/>
          </p:nvSpPr>
          <p:spPr>
            <a:xfrm>
              <a:off x="5791200" y="4648200"/>
              <a:ext cx="381000" cy="304800"/>
            </a:xfrm>
            <a:prstGeom prst="rect">
              <a:avLst/>
            </a:prstGeom>
            <a:solidFill>
              <a:srgbClr val="CC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14</a:t>
              </a:r>
              <a:endParaRPr/>
            </a:p>
          </p:txBody>
        </p:sp>
        <p:cxnSp>
          <p:nvCxnSpPr>
            <p:cNvPr id="586" name="Google Shape;586;p38"/>
            <p:cNvCxnSpPr/>
            <p:nvPr/>
          </p:nvCxnSpPr>
          <p:spPr>
            <a:xfrm rot="5400000">
              <a:off x="6592094" y="3913981"/>
              <a:ext cx="304800" cy="1588"/>
            </a:xfrm>
            <a:prstGeom prst="straightConnector1">
              <a:avLst/>
            </a:prstGeom>
            <a:noFill/>
            <a:ln cap="flat" cmpd="sng" w="12700">
              <a:solidFill>
                <a:schemeClr val="dk1"/>
              </a:solidFill>
              <a:prstDash val="solid"/>
              <a:round/>
              <a:headEnd len="med" w="med" type="none"/>
              <a:tailEnd len="med" w="med" type="none"/>
            </a:ln>
          </p:spPr>
        </p:cxnSp>
        <p:cxnSp>
          <p:nvCxnSpPr>
            <p:cNvPr id="587" name="Google Shape;587;p38"/>
            <p:cNvCxnSpPr/>
            <p:nvPr/>
          </p:nvCxnSpPr>
          <p:spPr>
            <a:xfrm flipH="1" rot="-5400000">
              <a:off x="6742112" y="3770312"/>
              <a:ext cx="196850" cy="187325"/>
            </a:xfrm>
            <a:prstGeom prst="straightConnector1">
              <a:avLst/>
            </a:prstGeom>
            <a:noFill/>
            <a:ln cap="flat" cmpd="sng" w="12700">
              <a:solidFill>
                <a:schemeClr val="dk1"/>
              </a:solidFill>
              <a:prstDash val="solid"/>
              <a:round/>
              <a:headEnd len="med" w="med" type="none"/>
              <a:tailEnd len="med" w="med" type="none"/>
            </a:ln>
          </p:spPr>
        </p:cxnSp>
      </p:grpSp>
      <p:grpSp>
        <p:nvGrpSpPr>
          <p:cNvPr id="588" name="Google Shape;588;p38"/>
          <p:cNvGrpSpPr/>
          <p:nvPr/>
        </p:nvGrpSpPr>
        <p:grpSpPr>
          <a:xfrm>
            <a:off x="5689600" y="3765550"/>
            <a:ext cx="508000" cy="1187450"/>
            <a:chOff x="6553200" y="3765550"/>
            <a:chExt cx="381000" cy="1187450"/>
          </a:xfrm>
        </p:grpSpPr>
        <p:cxnSp>
          <p:nvCxnSpPr>
            <p:cNvPr id="589" name="Google Shape;589;p38"/>
            <p:cNvCxnSpPr/>
            <p:nvPr/>
          </p:nvCxnSpPr>
          <p:spPr>
            <a:xfrm>
              <a:off x="6745288" y="3765550"/>
              <a:ext cx="1588" cy="806450"/>
            </a:xfrm>
            <a:prstGeom prst="straightConnector1">
              <a:avLst/>
            </a:prstGeom>
            <a:noFill/>
            <a:ln cap="flat" cmpd="sng" w="12700">
              <a:solidFill>
                <a:schemeClr val="dk1"/>
              </a:solidFill>
              <a:prstDash val="solid"/>
              <a:round/>
              <a:headEnd len="med" w="med" type="none"/>
              <a:tailEnd len="med" w="med" type="triangle"/>
            </a:ln>
          </p:spPr>
        </p:cxnSp>
        <p:sp>
          <p:nvSpPr>
            <p:cNvPr id="590" name="Google Shape;590;p38"/>
            <p:cNvSpPr/>
            <p:nvPr/>
          </p:nvSpPr>
          <p:spPr>
            <a:xfrm>
              <a:off x="6553200" y="4648200"/>
              <a:ext cx="381000" cy="304800"/>
            </a:xfrm>
            <a:prstGeom prst="rect">
              <a:avLst/>
            </a:prstGeom>
            <a:solidFill>
              <a:srgbClr val="CC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4</a:t>
              </a:r>
              <a:endParaRPr/>
            </a:p>
          </p:txBody>
        </p:sp>
      </p:grpSp>
      <p:grpSp>
        <p:nvGrpSpPr>
          <p:cNvPr id="591" name="Google Shape;591;p38"/>
          <p:cNvGrpSpPr/>
          <p:nvPr/>
        </p:nvGrpSpPr>
        <p:grpSpPr>
          <a:xfrm>
            <a:off x="5945717" y="3765550"/>
            <a:ext cx="1267883" cy="1187450"/>
            <a:chOff x="6745288" y="3765550"/>
            <a:chExt cx="950912" cy="1187450"/>
          </a:xfrm>
        </p:grpSpPr>
        <p:cxnSp>
          <p:nvCxnSpPr>
            <p:cNvPr id="592" name="Google Shape;592;p38"/>
            <p:cNvCxnSpPr/>
            <p:nvPr/>
          </p:nvCxnSpPr>
          <p:spPr>
            <a:xfrm>
              <a:off x="6745288" y="3765550"/>
              <a:ext cx="763587" cy="822325"/>
            </a:xfrm>
            <a:prstGeom prst="straightConnector1">
              <a:avLst/>
            </a:prstGeom>
            <a:noFill/>
            <a:ln cap="flat" cmpd="sng" w="12700">
              <a:solidFill>
                <a:schemeClr val="dk1"/>
              </a:solidFill>
              <a:prstDash val="solid"/>
              <a:round/>
              <a:headEnd len="med" w="med" type="none"/>
              <a:tailEnd len="med" w="med" type="triangle"/>
            </a:ln>
          </p:spPr>
        </p:cxnSp>
        <p:sp>
          <p:nvSpPr>
            <p:cNvPr id="593" name="Google Shape;593;p38"/>
            <p:cNvSpPr/>
            <p:nvPr/>
          </p:nvSpPr>
          <p:spPr>
            <a:xfrm>
              <a:off x="7315200" y="4648200"/>
              <a:ext cx="381000" cy="304800"/>
            </a:xfrm>
            <a:prstGeom prst="rect">
              <a:avLst/>
            </a:prstGeom>
            <a:solidFill>
              <a:srgbClr val="CC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6</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39"/>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Minimax Pruning</a:t>
            </a:r>
            <a:endParaRPr/>
          </a:p>
        </p:txBody>
      </p:sp>
      <p:sp>
        <p:nvSpPr>
          <p:cNvPr id="600" name="Google Shape;600;p39"/>
          <p:cNvSpPr/>
          <p:nvPr/>
        </p:nvSpPr>
        <p:spPr>
          <a:xfrm>
            <a:off x="5693833" y="2209800"/>
            <a:ext cx="508000" cy="304800"/>
          </a:xfrm>
          <a:prstGeom prst="triangle">
            <a:avLst>
              <a:gd fmla="val 50000" name="adj"/>
            </a:avLst>
          </a:prstGeom>
          <a:solidFill>
            <a:srgbClr val="CCCC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601" name="Google Shape;601;p39"/>
          <p:cNvGrpSpPr/>
          <p:nvPr/>
        </p:nvGrpSpPr>
        <p:grpSpPr>
          <a:xfrm>
            <a:off x="2641600" y="3765550"/>
            <a:ext cx="508000" cy="1187450"/>
            <a:chOff x="1981200" y="3765550"/>
            <a:chExt cx="381000" cy="1187450"/>
          </a:xfrm>
        </p:grpSpPr>
        <p:cxnSp>
          <p:nvCxnSpPr>
            <p:cNvPr id="602" name="Google Shape;602;p39"/>
            <p:cNvCxnSpPr>
              <a:stCxn id="603" idx="0"/>
            </p:cNvCxnSpPr>
            <p:nvPr/>
          </p:nvCxnSpPr>
          <p:spPr>
            <a:xfrm>
              <a:off x="2174875" y="3765550"/>
              <a:ext cx="1500" cy="806400"/>
            </a:xfrm>
            <a:prstGeom prst="straightConnector1">
              <a:avLst/>
            </a:prstGeom>
            <a:noFill/>
            <a:ln cap="flat" cmpd="sng" w="12700">
              <a:solidFill>
                <a:schemeClr val="dk1"/>
              </a:solidFill>
              <a:prstDash val="solid"/>
              <a:round/>
              <a:headEnd len="med" w="med" type="none"/>
              <a:tailEnd len="med" w="med" type="triangle"/>
            </a:ln>
          </p:spPr>
        </p:cxnSp>
        <p:sp>
          <p:nvSpPr>
            <p:cNvPr id="604" name="Google Shape;604;p39"/>
            <p:cNvSpPr/>
            <p:nvPr/>
          </p:nvSpPr>
          <p:spPr>
            <a:xfrm>
              <a:off x="1981200" y="4648200"/>
              <a:ext cx="381000" cy="304800"/>
            </a:xfrm>
            <a:prstGeom prst="rect">
              <a:avLst/>
            </a:prstGeom>
            <a:solidFill>
              <a:srgbClr val="CC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12</a:t>
              </a:r>
              <a:endParaRPr/>
            </a:p>
          </p:txBody>
        </p:sp>
      </p:grpSp>
      <p:grpSp>
        <p:nvGrpSpPr>
          <p:cNvPr id="605" name="Google Shape;605;p39"/>
          <p:cNvGrpSpPr/>
          <p:nvPr/>
        </p:nvGrpSpPr>
        <p:grpSpPr>
          <a:xfrm>
            <a:off x="2899833" y="3765550"/>
            <a:ext cx="1265767" cy="1187450"/>
            <a:chOff x="2174875" y="3765550"/>
            <a:chExt cx="949325" cy="1187450"/>
          </a:xfrm>
        </p:grpSpPr>
        <p:cxnSp>
          <p:nvCxnSpPr>
            <p:cNvPr id="606" name="Google Shape;606;p39"/>
            <p:cNvCxnSpPr>
              <a:stCxn id="603" idx="0"/>
            </p:cNvCxnSpPr>
            <p:nvPr/>
          </p:nvCxnSpPr>
          <p:spPr>
            <a:xfrm>
              <a:off x="2174875" y="3765550"/>
              <a:ext cx="763500" cy="822300"/>
            </a:xfrm>
            <a:prstGeom prst="straightConnector1">
              <a:avLst/>
            </a:prstGeom>
            <a:noFill/>
            <a:ln cap="flat" cmpd="sng" w="12700">
              <a:solidFill>
                <a:schemeClr val="dk1"/>
              </a:solidFill>
              <a:prstDash val="solid"/>
              <a:round/>
              <a:headEnd len="med" w="med" type="none"/>
              <a:tailEnd len="med" w="med" type="triangle"/>
            </a:ln>
          </p:spPr>
        </p:cxnSp>
        <p:sp>
          <p:nvSpPr>
            <p:cNvPr id="607" name="Google Shape;607;p39"/>
            <p:cNvSpPr/>
            <p:nvPr/>
          </p:nvSpPr>
          <p:spPr>
            <a:xfrm>
              <a:off x="2743200" y="4648200"/>
              <a:ext cx="381000" cy="304800"/>
            </a:xfrm>
            <a:prstGeom prst="rect">
              <a:avLst/>
            </a:prstGeom>
            <a:solidFill>
              <a:srgbClr val="CC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8</a:t>
              </a:r>
              <a:endParaRPr/>
            </a:p>
          </p:txBody>
        </p:sp>
      </p:grpSp>
      <p:grpSp>
        <p:nvGrpSpPr>
          <p:cNvPr id="608" name="Google Shape;608;p39"/>
          <p:cNvGrpSpPr/>
          <p:nvPr/>
        </p:nvGrpSpPr>
        <p:grpSpPr>
          <a:xfrm>
            <a:off x="8737600" y="3765550"/>
            <a:ext cx="508000" cy="1187450"/>
            <a:chOff x="6553200" y="3765550"/>
            <a:chExt cx="381000" cy="1187450"/>
          </a:xfrm>
        </p:grpSpPr>
        <p:cxnSp>
          <p:nvCxnSpPr>
            <p:cNvPr id="609" name="Google Shape;609;p39"/>
            <p:cNvCxnSpPr/>
            <p:nvPr/>
          </p:nvCxnSpPr>
          <p:spPr>
            <a:xfrm>
              <a:off x="6745288" y="3765550"/>
              <a:ext cx="1588" cy="806450"/>
            </a:xfrm>
            <a:prstGeom prst="straightConnector1">
              <a:avLst/>
            </a:prstGeom>
            <a:noFill/>
            <a:ln cap="flat" cmpd="sng" w="12700">
              <a:solidFill>
                <a:schemeClr val="dk1"/>
              </a:solidFill>
              <a:prstDash val="solid"/>
              <a:round/>
              <a:headEnd len="med" w="med" type="none"/>
              <a:tailEnd len="med" w="med" type="triangle"/>
            </a:ln>
          </p:spPr>
        </p:cxnSp>
        <p:sp>
          <p:nvSpPr>
            <p:cNvPr id="610" name="Google Shape;610;p39"/>
            <p:cNvSpPr/>
            <p:nvPr/>
          </p:nvSpPr>
          <p:spPr>
            <a:xfrm>
              <a:off x="6553200" y="4648200"/>
              <a:ext cx="381000" cy="304800"/>
            </a:xfrm>
            <a:prstGeom prst="rect">
              <a:avLst/>
            </a:prstGeom>
            <a:solidFill>
              <a:srgbClr val="CC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5</a:t>
              </a:r>
              <a:endParaRPr/>
            </a:p>
          </p:txBody>
        </p:sp>
      </p:grpSp>
      <p:grpSp>
        <p:nvGrpSpPr>
          <p:cNvPr id="611" name="Google Shape;611;p39"/>
          <p:cNvGrpSpPr/>
          <p:nvPr/>
        </p:nvGrpSpPr>
        <p:grpSpPr>
          <a:xfrm>
            <a:off x="8993717" y="3765550"/>
            <a:ext cx="1267883" cy="1187450"/>
            <a:chOff x="6745288" y="3765550"/>
            <a:chExt cx="950912" cy="1187450"/>
          </a:xfrm>
        </p:grpSpPr>
        <p:cxnSp>
          <p:nvCxnSpPr>
            <p:cNvPr id="612" name="Google Shape;612;p39"/>
            <p:cNvCxnSpPr/>
            <p:nvPr/>
          </p:nvCxnSpPr>
          <p:spPr>
            <a:xfrm>
              <a:off x="6745288" y="3765550"/>
              <a:ext cx="763587" cy="822325"/>
            </a:xfrm>
            <a:prstGeom prst="straightConnector1">
              <a:avLst/>
            </a:prstGeom>
            <a:noFill/>
            <a:ln cap="flat" cmpd="sng" w="12700">
              <a:solidFill>
                <a:schemeClr val="dk1"/>
              </a:solidFill>
              <a:prstDash val="solid"/>
              <a:round/>
              <a:headEnd len="med" w="med" type="none"/>
              <a:tailEnd len="med" w="med" type="triangle"/>
            </a:ln>
          </p:spPr>
        </p:cxnSp>
        <p:sp>
          <p:nvSpPr>
            <p:cNvPr id="613" name="Google Shape;613;p39"/>
            <p:cNvSpPr/>
            <p:nvPr/>
          </p:nvSpPr>
          <p:spPr>
            <a:xfrm>
              <a:off x="7315200" y="4648200"/>
              <a:ext cx="381000" cy="304800"/>
            </a:xfrm>
            <a:prstGeom prst="rect">
              <a:avLst/>
            </a:prstGeom>
            <a:solidFill>
              <a:srgbClr val="CC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2</a:t>
              </a:r>
              <a:endParaRPr/>
            </a:p>
          </p:txBody>
        </p:sp>
      </p:grpSp>
      <p:grpSp>
        <p:nvGrpSpPr>
          <p:cNvPr id="614" name="Google Shape;614;p39"/>
          <p:cNvGrpSpPr/>
          <p:nvPr/>
        </p:nvGrpSpPr>
        <p:grpSpPr>
          <a:xfrm>
            <a:off x="2645833" y="2514600"/>
            <a:ext cx="3302000" cy="1250950"/>
            <a:chOff x="1984375" y="2514600"/>
            <a:chExt cx="2476501" cy="1250950"/>
          </a:xfrm>
        </p:grpSpPr>
        <p:sp>
          <p:nvSpPr>
            <p:cNvPr id="603" name="Google Shape;603;p39"/>
            <p:cNvSpPr/>
            <p:nvPr/>
          </p:nvSpPr>
          <p:spPr>
            <a:xfrm flipH="1" rot="10800000">
              <a:off x="1984375" y="3460750"/>
              <a:ext cx="381000" cy="304800"/>
            </a:xfrm>
            <a:prstGeom prst="triangle">
              <a:avLst>
                <a:gd fmla="val 50000" name="adj"/>
              </a:avLst>
            </a:prstGeom>
            <a:solidFill>
              <a:srgbClr val="CCCC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615" name="Google Shape;615;p39"/>
            <p:cNvCxnSpPr>
              <a:stCxn id="600" idx="3"/>
              <a:endCxn id="603" idx="3"/>
            </p:cNvCxnSpPr>
            <p:nvPr/>
          </p:nvCxnSpPr>
          <p:spPr>
            <a:xfrm flipH="1">
              <a:off x="2174876" y="2514600"/>
              <a:ext cx="2286000" cy="946200"/>
            </a:xfrm>
            <a:prstGeom prst="straightConnector1">
              <a:avLst/>
            </a:prstGeom>
            <a:noFill/>
            <a:ln cap="flat" cmpd="sng" w="12700">
              <a:solidFill>
                <a:schemeClr val="dk1"/>
              </a:solidFill>
              <a:prstDash val="solid"/>
              <a:round/>
              <a:headEnd len="med" w="med" type="none"/>
              <a:tailEnd len="med" w="med" type="triangle"/>
            </a:ln>
          </p:spPr>
        </p:cxnSp>
      </p:grpSp>
      <p:cxnSp>
        <p:nvCxnSpPr>
          <p:cNvPr id="616" name="Google Shape;616;p39"/>
          <p:cNvCxnSpPr>
            <a:stCxn id="603" idx="0"/>
          </p:cNvCxnSpPr>
          <p:nvPr/>
        </p:nvCxnSpPr>
        <p:spPr>
          <a:xfrm flipH="1">
            <a:off x="1885833" y="3765550"/>
            <a:ext cx="1014000" cy="822300"/>
          </a:xfrm>
          <a:prstGeom prst="straightConnector1">
            <a:avLst/>
          </a:prstGeom>
          <a:noFill/>
          <a:ln cap="flat" cmpd="sng" w="12700">
            <a:solidFill>
              <a:schemeClr val="dk1"/>
            </a:solidFill>
            <a:prstDash val="solid"/>
            <a:round/>
            <a:headEnd len="med" w="med" type="none"/>
            <a:tailEnd len="med" w="med" type="triangle"/>
          </a:ln>
        </p:spPr>
      </p:cxnSp>
      <p:sp>
        <p:nvSpPr>
          <p:cNvPr id="617" name="Google Shape;617;p39"/>
          <p:cNvSpPr/>
          <p:nvPr/>
        </p:nvSpPr>
        <p:spPr>
          <a:xfrm>
            <a:off x="1625600" y="4648200"/>
            <a:ext cx="508000" cy="304800"/>
          </a:xfrm>
          <a:prstGeom prst="rect">
            <a:avLst/>
          </a:prstGeom>
          <a:solidFill>
            <a:srgbClr val="CC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3</a:t>
            </a:r>
            <a:endParaRPr/>
          </a:p>
        </p:txBody>
      </p:sp>
      <p:cxnSp>
        <p:nvCxnSpPr>
          <p:cNvPr id="618" name="Google Shape;618;p39"/>
          <p:cNvCxnSpPr/>
          <p:nvPr/>
        </p:nvCxnSpPr>
        <p:spPr>
          <a:xfrm rot="5400000">
            <a:off x="5790143" y="2665942"/>
            <a:ext cx="304800" cy="2116"/>
          </a:xfrm>
          <a:prstGeom prst="straightConnector1">
            <a:avLst/>
          </a:prstGeom>
          <a:noFill/>
          <a:ln cap="flat" cmpd="sng" w="12700">
            <a:solidFill>
              <a:schemeClr val="dk1"/>
            </a:solidFill>
            <a:prstDash val="solid"/>
            <a:round/>
            <a:headEnd len="med" w="med" type="none"/>
            <a:tailEnd len="med" w="med" type="none"/>
          </a:ln>
        </p:spPr>
      </p:cxnSp>
      <p:cxnSp>
        <p:nvCxnSpPr>
          <p:cNvPr id="619" name="Google Shape;619;p39"/>
          <p:cNvCxnSpPr>
            <a:stCxn id="600" idx="3"/>
          </p:cNvCxnSpPr>
          <p:nvPr/>
        </p:nvCxnSpPr>
        <p:spPr>
          <a:xfrm>
            <a:off x="5947833" y="2514600"/>
            <a:ext cx="757800" cy="228600"/>
          </a:xfrm>
          <a:prstGeom prst="straightConnector1">
            <a:avLst/>
          </a:prstGeom>
          <a:noFill/>
          <a:ln cap="flat" cmpd="sng" w="12700">
            <a:solidFill>
              <a:schemeClr val="dk1"/>
            </a:solidFill>
            <a:prstDash val="solid"/>
            <a:round/>
            <a:headEnd len="med" w="med" type="none"/>
            <a:tailEnd len="med" w="med" type="none"/>
          </a:ln>
        </p:spPr>
      </p:cxnSp>
      <p:cxnSp>
        <p:nvCxnSpPr>
          <p:cNvPr id="620" name="Google Shape;620;p39"/>
          <p:cNvCxnSpPr/>
          <p:nvPr/>
        </p:nvCxnSpPr>
        <p:spPr>
          <a:xfrm rot="5400000">
            <a:off x="2744259" y="3913717"/>
            <a:ext cx="304800" cy="2117"/>
          </a:xfrm>
          <a:prstGeom prst="straightConnector1">
            <a:avLst/>
          </a:prstGeom>
          <a:noFill/>
          <a:ln cap="flat" cmpd="sng" w="12700">
            <a:solidFill>
              <a:schemeClr val="dk1"/>
            </a:solidFill>
            <a:prstDash val="solid"/>
            <a:round/>
            <a:headEnd len="med" w="med" type="none"/>
            <a:tailEnd len="med" w="med" type="none"/>
          </a:ln>
        </p:spPr>
      </p:cxnSp>
      <p:cxnSp>
        <p:nvCxnSpPr>
          <p:cNvPr id="621" name="Google Shape;621;p39"/>
          <p:cNvCxnSpPr>
            <a:stCxn id="603" idx="0"/>
          </p:cNvCxnSpPr>
          <p:nvPr/>
        </p:nvCxnSpPr>
        <p:spPr>
          <a:xfrm>
            <a:off x="2899833" y="3765550"/>
            <a:ext cx="249900" cy="196800"/>
          </a:xfrm>
          <a:prstGeom prst="straightConnector1">
            <a:avLst/>
          </a:prstGeom>
          <a:noFill/>
          <a:ln cap="flat" cmpd="sng" w="12700">
            <a:solidFill>
              <a:schemeClr val="dk1"/>
            </a:solidFill>
            <a:prstDash val="solid"/>
            <a:round/>
            <a:headEnd len="med" w="med" type="none"/>
            <a:tailEnd len="med" w="med" type="none"/>
          </a:ln>
        </p:spPr>
      </p:cxnSp>
      <p:grpSp>
        <p:nvGrpSpPr>
          <p:cNvPr id="622" name="Google Shape;622;p39"/>
          <p:cNvGrpSpPr/>
          <p:nvPr/>
        </p:nvGrpSpPr>
        <p:grpSpPr>
          <a:xfrm>
            <a:off x="5693833" y="2514600"/>
            <a:ext cx="508000" cy="1235076"/>
            <a:chOff x="4270375" y="2514599"/>
            <a:chExt cx="381000" cy="1235076"/>
          </a:xfrm>
        </p:grpSpPr>
        <p:sp>
          <p:nvSpPr>
            <p:cNvPr id="623" name="Google Shape;623;p39"/>
            <p:cNvSpPr/>
            <p:nvPr/>
          </p:nvSpPr>
          <p:spPr>
            <a:xfrm flipH="1" rot="10800000">
              <a:off x="4270375" y="3444875"/>
              <a:ext cx="381000" cy="304800"/>
            </a:xfrm>
            <a:prstGeom prst="triangle">
              <a:avLst>
                <a:gd fmla="val 50000" name="adj"/>
              </a:avLst>
            </a:prstGeom>
            <a:solidFill>
              <a:srgbClr val="CCCC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624" name="Google Shape;624;p39"/>
            <p:cNvCxnSpPr>
              <a:stCxn id="600" idx="3"/>
              <a:endCxn id="623" idx="3"/>
            </p:cNvCxnSpPr>
            <p:nvPr/>
          </p:nvCxnSpPr>
          <p:spPr>
            <a:xfrm>
              <a:off x="4460875" y="2514599"/>
              <a:ext cx="0" cy="930300"/>
            </a:xfrm>
            <a:prstGeom prst="straightConnector1">
              <a:avLst/>
            </a:prstGeom>
            <a:noFill/>
            <a:ln cap="flat" cmpd="sng" w="12700">
              <a:solidFill>
                <a:schemeClr val="dk1"/>
              </a:solidFill>
              <a:prstDash val="solid"/>
              <a:round/>
              <a:headEnd len="med" w="med" type="none"/>
              <a:tailEnd len="med" w="med" type="triangle"/>
            </a:ln>
          </p:spPr>
        </p:cxnSp>
      </p:grpSp>
      <p:grpSp>
        <p:nvGrpSpPr>
          <p:cNvPr id="625" name="Google Shape;625;p39"/>
          <p:cNvGrpSpPr/>
          <p:nvPr/>
        </p:nvGrpSpPr>
        <p:grpSpPr>
          <a:xfrm>
            <a:off x="4673600" y="3762376"/>
            <a:ext cx="1524001" cy="1190625"/>
            <a:chOff x="3505200" y="3762375"/>
            <a:chExt cx="1143000" cy="1190625"/>
          </a:xfrm>
        </p:grpSpPr>
        <p:cxnSp>
          <p:nvCxnSpPr>
            <p:cNvPr id="626" name="Google Shape;626;p39"/>
            <p:cNvCxnSpPr/>
            <p:nvPr/>
          </p:nvCxnSpPr>
          <p:spPr>
            <a:xfrm flipH="1">
              <a:off x="3698875" y="3765550"/>
              <a:ext cx="760413" cy="822325"/>
            </a:xfrm>
            <a:prstGeom prst="straightConnector1">
              <a:avLst/>
            </a:prstGeom>
            <a:noFill/>
            <a:ln cap="flat" cmpd="sng" w="12700">
              <a:solidFill>
                <a:schemeClr val="dk1"/>
              </a:solidFill>
              <a:prstDash val="solid"/>
              <a:round/>
              <a:headEnd len="med" w="med" type="none"/>
              <a:tailEnd len="med" w="med" type="triangle"/>
            </a:ln>
          </p:spPr>
        </p:cxnSp>
        <p:sp>
          <p:nvSpPr>
            <p:cNvPr id="627" name="Google Shape;627;p39"/>
            <p:cNvSpPr/>
            <p:nvPr/>
          </p:nvSpPr>
          <p:spPr>
            <a:xfrm>
              <a:off x="3505200" y="4648200"/>
              <a:ext cx="381000" cy="304800"/>
            </a:xfrm>
            <a:prstGeom prst="rect">
              <a:avLst/>
            </a:prstGeom>
            <a:solidFill>
              <a:srgbClr val="CC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2</a:t>
              </a:r>
              <a:endParaRPr/>
            </a:p>
          </p:txBody>
        </p:sp>
        <p:cxnSp>
          <p:nvCxnSpPr>
            <p:cNvPr id="628" name="Google Shape;628;p39"/>
            <p:cNvCxnSpPr/>
            <p:nvPr/>
          </p:nvCxnSpPr>
          <p:spPr>
            <a:xfrm rot="5400000">
              <a:off x="4306094" y="3913981"/>
              <a:ext cx="304800" cy="1588"/>
            </a:xfrm>
            <a:prstGeom prst="straightConnector1">
              <a:avLst/>
            </a:prstGeom>
            <a:noFill/>
            <a:ln cap="flat" cmpd="sng" w="12700">
              <a:solidFill>
                <a:schemeClr val="dk1"/>
              </a:solidFill>
              <a:prstDash val="solid"/>
              <a:round/>
              <a:headEnd len="med" w="med" type="none"/>
              <a:tailEnd len="med" w="med" type="none"/>
            </a:ln>
          </p:spPr>
        </p:cxnSp>
        <p:cxnSp>
          <p:nvCxnSpPr>
            <p:cNvPr id="629" name="Google Shape;629;p39"/>
            <p:cNvCxnSpPr/>
            <p:nvPr/>
          </p:nvCxnSpPr>
          <p:spPr>
            <a:xfrm flipH="1" rot="-5400000">
              <a:off x="4456112" y="3770312"/>
              <a:ext cx="196850" cy="187325"/>
            </a:xfrm>
            <a:prstGeom prst="straightConnector1">
              <a:avLst/>
            </a:prstGeom>
            <a:noFill/>
            <a:ln cap="flat" cmpd="sng" w="12700">
              <a:solidFill>
                <a:schemeClr val="dk1"/>
              </a:solidFill>
              <a:prstDash val="solid"/>
              <a:round/>
              <a:headEnd len="med" w="med" type="none"/>
              <a:tailEnd len="med" w="med" type="none"/>
            </a:ln>
          </p:spPr>
        </p:cxnSp>
      </p:grpSp>
      <p:grpSp>
        <p:nvGrpSpPr>
          <p:cNvPr id="630" name="Google Shape;630;p39"/>
          <p:cNvGrpSpPr/>
          <p:nvPr/>
        </p:nvGrpSpPr>
        <p:grpSpPr>
          <a:xfrm>
            <a:off x="5947833" y="2514600"/>
            <a:ext cx="3302000" cy="1250950"/>
            <a:chOff x="4460875" y="2514600"/>
            <a:chExt cx="2476500" cy="1250950"/>
          </a:xfrm>
        </p:grpSpPr>
        <p:sp>
          <p:nvSpPr>
            <p:cNvPr id="631" name="Google Shape;631;p39"/>
            <p:cNvSpPr/>
            <p:nvPr/>
          </p:nvSpPr>
          <p:spPr>
            <a:xfrm flipH="1" rot="10800000">
              <a:off x="6556375" y="3460750"/>
              <a:ext cx="381000" cy="304800"/>
            </a:xfrm>
            <a:prstGeom prst="triangle">
              <a:avLst>
                <a:gd fmla="val 50000" name="adj"/>
              </a:avLst>
            </a:prstGeom>
            <a:solidFill>
              <a:srgbClr val="CCCC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632" name="Google Shape;632;p39"/>
            <p:cNvCxnSpPr>
              <a:stCxn id="600" idx="3"/>
              <a:endCxn id="631" idx="3"/>
            </p:cNvCxnSpPr>
            <p:nvPr/>
          </p:nvCxnSpPr>
          <p:spPr>
            <a:xfrm>
              <a:off x="4460875" y="2514600"/>
              <a:ext cx="2286000" cy="946200"/>
            </a:xfrm>
            <a:prstGeom prst="straightConnector1">
              <a:avLst/>
            </a:prstGeom>
            <a:noFill/>
            <a:ln cap="flat" cmpd="sng" w="12700">
              <a:solidFill>
                <a:schemeClr val="dk1"/>
              </a:solidFill>
              <a:prstDash val="solid"/>
              <a:round/>
              <a:headEnd len="med" w="med" type="none"/>
              <a:tailEnd len="med" w="med" type="triangle"/>
            </a:ln>
          </p:spPr>
        </p:cxnSp>
      </p:grpSp>
      <p:grpSp>
        <p:nvGrpSpPr>
          <p:cNvPr id="633" name="Google Shape;633;p39"/>
          <p:cNvGrpSpPr/>
          <p:nvPr/>
        </p:nvGrpSpPr>
        <p:grpSpPr>
          <a:xfrm>
            <a:off x="7721600" y="3762376"/>
            <a:ext cx="1524001" cy="1190625"/>
            <a:chOff x="5791200" y="3762375"/>
            <a:chExt cx="1142999" cy="1190625"/>
          </a:xfrm>
        </p:grpSpPr>
        <p:cxnSp>
          <p:nvCxnSpPr>
            <p:cNvPr id="634" name="Google Shape;634;p39"/>
            <p:cNvCxnSpPr/>
            <p:nvPr/>
          </p:nvCxnSpPr>
          <p:spPr>
            <a:xfrm flipH="1">
              <a:off x="5984875" y="3765550"/>
              <a:ext cx="760413" cy="822325"/>
            </a:xfrm>
            <a:prstGeom prst="straightConnector1">
              <a:avLst/>
            </a:prstGeom>
            <a:noFill/>
            <a:ln cap="flat" cmpd="sng" w="12700">
              <a:solidFill>
                <a:schemeClr val="dk1"/>
              </a:solidFill>
              <a:prstDash val="solid"/>
              <a:round/>
              <a:headEnd len="med" w="med" type="none"/>
              <a:tailEnd len="med" w="med" type="triangle"/>
            </a:ln>
          </p:spPr>
        </p:cxnSp>
        <p:sp>
          <p:nvSpPr>
            <p:cNvPr id="635" name="Google Shape;635;p39"/>
            <p:cNvSpPr/>
            <p:nvPr/>
          </p:nvSpPr>
          <p:spPr>
            <a:xfrm>
              <a:off x="5791200" y="4648200"/>
              <a:ext cx="381000" cy="304800"/>
            </a:xfrm>
            <a:prstGeom prst="rect">
              <a:avLst/>
            </a:prstGeom>
            <a:solidFill>
              <a:srgbClr val="CC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14</a:t>
              </a:r>
              <a:endParaRPr/>
            </a:p>
          </p:txBody>
        </p:sp>
        <p:cxnSp>
          <p:nvCxnSpPr>
            <p:cNvPr id="636" name="Google Shape;636;p39"/>
            <p:cNvCxnSpPr/>
            <p:nvPr/>
          </p:nvCxnSpPr>
          <p:spPr>
            <a:xfrm rot="5400000">
              <a:off x="6592094" y="3913981"/>
              <a:ext cx="304800" cy="1588"/>
            </a:xfrm>
            <a:prstGeom prst="straightConnector1">
              <a:avLst/>
            </a:prstGeom>
            <a:noFill/>
            <a:ln cap="flat" cmpd="sng" w="12700">
              <a:solidFill>
                <a:schemeClr val="dk1"/>
              </a:solidFill>
              <a:prstDash val="solid"/>
              <a:round/>
              <a:headEnd len="med" w="med" type="none"/>
              <a:tailEnd len="med" w="med" type="none"/>
            </a:ln>
          </p:spPr>
        </p:cxnSp>
        <p:cxnSp>
          <p:nvCxnSpPr>
            <p:cNvPr id="637" name="Google Shape;637;p39"/>
            <p:cNvCxnSpPr/>
            <p:nvPr/>
          </p:nvCxnSpPr>
          <p:spPr>
            <a:xfrm flipH="1" rot="-5400000">
              <a:off x="6742112" y="3770312"/>
              <a:ext cx="196850" cy="187325"/>
            </a:xfrm>
            <a:prstGeom prst="straightConnector1">
              <a:avLst/>
            </a:prstGeom>
            <a:noFill/>
            <a:ln cap="flat" cmpd="sng" w="12700">
              <a:solidFill>
                <a:schemeClr val="dk1"/>
              </a:solidFill>
              <a:prstDash val="solid"/>
              <a:round/>
              <a:headEnd len="med" w="med" type="none"/>
              <a:tailEnd len="med" w="med"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40"/>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Alpha-Beta Pruning</a:t>
            </a:r>
            <a:endParaRPr/>
          </a:p>
        </p:txBody>
      </p:sp>
      <p:sp>
        <p:nvSpPr>
          <p:cNvPr id="644" name="Google Shape;644;p40"/>
          <p:cNvSpPr txBox="1"/>
          <p:nvPr>
            <p:ph idx="1" type="body"/>
          </p:nvPr>
        </p:nvSpPr>
        <p:spPr>
          <a:xfrm>
            <a:off x="457200" y="1447800"/>
            <a:ext cx="6858000" cy="4525963"/>
          </a:xfrm>
          <a:prstGeom prst="rect">
            <a:avLst/>
          </a:prstGeom>
          <a:noFill/>
          <a:ln>
            <a:noFill/>
          </a:ln>
        </p:spPr>
        <p:txBody>
          <a:bodyPr anchorCtr="0" anchor="t" bIns="45700" lIns="91425" spcFirstLastPara="1" rIns="91425" wrap="square" tIns="45700">
            <a:noAutofit/>
          </a:bodyPr>
          <a:lstStyle/>
          <a:p>
            <a:pPr indent="-342882" lvl="0" marL="342882" rtl="0" algn="l">
              <a:lnSpc>
                <a:spcPct val="110000"/>
              </a:lnSpc>
              <a:spcBef>
                <a:spcPts val="0"/>
              </a:spcBef>
              <a:spcAft>
                <a:spcPts val="0"/>
              </a:spcAft>
              <a:buSzPts val="2400"/>
              <a:buChar char="▪"/>
            </a:pPr>
            <a:r>
              <a:rPr lang="en-US" sz="2400"/>
              <a:t>General configuration (MIN version)</a:t>
            </a:r>
            <a:endParaRPr/>
          </a:p>
          <a:p>
            <a:pPr indent="-285736" lvl="1" marL="742913" rtl="0" algn="l">
              <a:lnSpc>
                <a:spcPct val="110000"/>
              </a:lnSpc>
              <a:spcBef>
                <a:spcPts val="400"/>
              </a:spcBef>
              <a:spcAft>
                <a:spcPts val="0"/>
              </a:spcAft>
              <a:buSzPts val="2000"/>
              <a:buChar char="▪"/>
            </a:pPr>
            <a:r>
              <a:rPr lang="en-US" sz="2000"/>
              <a:t>We’re computing the MIN-VALUE at some node </a:t>
            </a:r>
            <a:r>
              <a:rPr i="1" lang="en-US" sz="2000"/>
              <a:t>n</a:t>
            </a:r>
            <a:endParaRPr/>
          </a:p>
          <a:p>
            <a:pPr indent="-285736" lvl="1" marL="742913" rtl="0" algn="l">
              <a:lnSpc>
                <a:spcPct val="110000"/>
              </a:lnSpc>
              <a:spcBef>
                <a:spcPts val="400"/>
              </a:spcBef>
              <a:spcAft>
                <a:spcPts val="0"/>
              </a:spcAft>
              <a:buSzPts val="2000"/>
              <a:buChar char="▪"/>
            </a:pPr>
            <a:r>
              <a:rPr lang="en-US" sz="2000"/>
              <a:t>We’re looping over </a:t>
            </a:r>
            <a:r>
              <a:rPr i="1" lang="en-US" sz="2000"/>
              <a:t>n</a:t>
            </a:r>
            <a:r>
              <a:rPr lang="en-US" sz="2000"/>
              <a:t>’s children</a:t>
            </a:r>
            <a:endParaRPr/>
          </a:p>
          <a:p>
            <a:pPr indent="-285736" lvl="1" marL="742913" rtl="0" algn="l">
              <a:lnSpc>
                <a:spcPct val="110000"/>
              </a:lnSpc>
              <a:spcBef>
                <a:spcPts val="400"/>
              </a:spcBef>
              <a:spcAft>
                <a:spcPts val="0"/>
              </a:spcAft>
              <a:buSzPts val="2000"/>
              <a:buChar char="▪"/>
            </a:pPr>
            <a:r>
              <a:rPr i="1" lang="en-US" sz="2000"/>
              <a:t>n</a:t>
            </a:r>
            <a:r>
              <a:rPr lang="en-US" sz="2000"/>
              <a:t>’s estimate of the childrens’ min is dropping</a:t>
            </a:r>
            <a:endParaRPr/>
          </a:p>
          <a:p>
            <a:pPr indent="-285736" lvl="1" marL="742913" rtl="0" algn="l">
              <a:lnSpc>
                <a:spcPct val="110000"/>
              </a:lnSpc>
              <a:spcBef>
                <a:spcPts val="400"/>
              </a:spcBef>
              <a:spcAft>
                <a:spcPts val="0"/>
              </a:spcAft>
              <a:buSzPts val="2000"/>
              <a:buChar char="▪"/>
            </a:pPr>
            <a:r>
              <a:rPr lang="en-US" sz="2000"/>
              <a:t>Who cares about </a:t>
            </a:r>
            <a:r>
              <a:rPr i="1" lang="en-US" sz="2000"/>
              <a:t>n</a:t>
            </a:r>
            <a:r>
              <a:rPr lang="en-US" sz="2000"/>
              <a:t>’s value?  MAX</a:t>
            </a:r>
            <a:endParaRPr/>
          </a:p>
          <a:p>
            <a:pPr indent="-285736" lvl="1" marL="742913" rtl="0" algn="l">
              <a:lnSpc>
                <a:spcPct val="110000"/>
              </a:lnSpc>
              <a:spcBef>
                <a:spcPts val="400"/>
              </a:spcBef>
              <a:spcAft>
                <a:spcPts val="0"/>
              </a:spcAft>
              <a:buSzPts val="2000"/>
              <a:buChar char="▪"/>
            </a:pPr>
            <a:r>
              <a:rPr lang="en-US" sz="2000"/>
              <a:t>Let </a:t>
            </a:r>
            <a:r>
              <a:rPr i="1" lang="en-US" sz="2000"/>
              <a:t>a</a:t>
            </a:r>
            <a:r>
              <a:rPr lang="en-US" sz="2000"/>
              <a:t> be the best value that MAX can get at any choice point along the current path from the root</a:t>
            </a:r>
            <a:endParaRPr/>
          </a:p>
          <a:p>
            <a:pPr indent="-285736" lvl="1" marL="742913" rtl="0" algn="l">
              <a:lnSpc>
                <a:spcPct val="110000"/>
              </a:lnSpc>
              <a:spcBef>
                <a:spcPts val="400"/>
              </a:spcBef>
              <a:spcAft>
                <a:spcPts val="0"/>
              </a:spcAft>
              <a:buSzPts val="2000"/>
              <a:buChar char="▪"/>
            </a:pPr>
            <a:r>
              <a:rPr lang="en-US" sz="2000"/>
              <a:t>If </a:t>
            </a:r>
            <a:r>
              <a:rPr i="1" lang="en-US" sz="2000"/>
              <a:t>n</a:t>
            </a:r>
            <a:r>
              <a:rPr lang="en-US" sz="2000"/>
              <a:t> becomes worse than </a:t>
            </a:r>
            <a:r>
              <a:rPr i="1" lang="en-US" sz="2000"/>
              <a:t>a</a:t>
            </a:r>
            <a:r>
              <a:rPr lang="en-US" sz="2000"/>
              <a:t>, MAX will avoid it, so we can stop considering </a:t>
            </a:r>
            <a:r>
              <a:rPr i="1" lang="en-US" sz="2000"/>
              <a:t>n</a:t>
            </a:r>
            <a:r>
              <a:rPr lang="en-US" sz="2000"/>
              <a:t>’s other children (it’s already bad enough that it won’t be played)</a:t>
            </a:r>
            <a:endParaRPr/>
          </a:p>
          <a:p>
            <a:pPr indent="-158736" lvl="1" marL="742913" rtl="0" algn="l">
              <a:lnSpc>
                <a:spcPct val="110000"/>
              </a:lnSpc>
              <a:spcBef>
                <a:spcPts val="400"/>
              </a:spcBef>
              <a:spcAft>
                <a:spcPts val="0"/>
              </a:spcAft>
              <a:buSzPts val="2000"/>
              <a:buNone/>
            </a:pPr>
            <a:r>
              <a:t/>
            </a:r>
            <a:endParaRPr sz="2000"/>
          </a:p>
          <a:p>
            <a:pPr indent="-342882" lvl="0" marL="342882" rtl="0" algn="l">
              <a:lnSpc>
                <a:spcPct val="110000"/>
              </a:lnSpc>
              <a:spcBef>
                <a:spcPts val="480"/>
              </a:spcBef>
              <a:spcAft>
                <a:spcPts val="0"/>
              </a:spcAft>
              <a:buSzPts val="2400"/>
              <a:buChar char="▪"/>
            </a:pPr>
            <a:r>
              <a:rPr lang="en-US" sz="2400"/>
              <a:t>MAX version is symmetric</a:t>
            </a:r>
            <a:endParaRPr sz="2000"/>
          </a:p>
        </p:txBody>
      </p:sp>
      <p:sp>
        <p:nvSpPr>
          <p:cNvPr id="645" name="Google Shape;645;p40"/>
          <p:cNvSpPr txBox="1"/>
          <p:nvPr/>
        </p:nvSpPr>
        <p:spPr>
          <a:xfrm>
            <a:off x="7778750" y="1995765"/>
            <a:ext cx="635110" cy="369332"/>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MAX</a:t>
            </a:r>
            <a:endParaRPr/>
          </a:p>
        </p:txBody>
      </p:sp>
      <p:sp>
        <p:nvSpPr>
          <p:cNvPr id="646" name="Google Shape;646;p40"/>
          <p:cNvSpPr txBox="1"/>
          <p:nvPr/>
        </p:nvSpPr>
        <p:spPr>
          <a:xfrm>
            <a:off x="7778750" y="2819400"/>
            <a:ext cx="608013" cy="369888"/>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MIN</a:t>
            </a:r>
            <a:endParaRPr/>
          </a:p>
        </p:txBody>
      </p:sp>
      <p:sp>
        <p:nvSpPr>
          <p:cNvPr id="647" name="Google Shape;647;p40"/>
          <p:cNvSpPr txBox="1"/>
          <p:nvPr/>
        </p:nvSpPr>
        <p:spPr>
          <a:xfrm>
            <a:off x="7778750" y="4205565"/>
            <a:ext cx="635110" cy="369332"/>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MAX</a:t>
            </a:r>
            <a:endParaRPr/>
          </a:p>
        </p:txBody>
      </p:sp>
      <p:sp>
        <p:nvSpPr>
          <p:cNvPr id="648" name="Google Shape;648;p40"/>
          <p:cNvSpPr txBox="1"/>
          <p:nvPr/>
        </p:nvSpPr>
        <p:spPr>
          <a:xfrm>
            <a:off x="7778750" y="4967288"/>
            <a:ext cx="608013" cy="369887"/>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MIN</a:t>
            </a:r>
            <a:endParaRPr/>
          </a:p>
        </p:txBody>
      </p:sp>
      <p:sp>
        <p:nvSpPr>
          <p:cNvPr id="649" name="Google Shape;649;p40"/>
          <p:cNvSpPr/>
          <p:nvPr/>
        </p:nvSpPr>
        <p:spPr>
          <a:xfrm flipH="1" rot="10800000">
            <a:off x="9296400" y="2895600"/>
            <a:ext cx="381000" cy="304800"/>
          </a:xfrm>
          <a:prstGeom prst="triangle">
            <a:avLst>
              <a:gd fmla="val 50000" name="adj"/>
            </a:avLst>
          </a:prstGeom>
          <a:solidFill>
            <a:srgbClr val="FF9999"/>
          </a:solidFill>
          <a:ln cap="flat" cmpd="sng" w="12700">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40"/>
          <p:cNvSpPr txBox="1"/>
          <p:nvPr/>
        </p:nvSpPr>
        <p:spPr>
          <a:xfrm flipH="1">
            <a:off x="9391650" y="2895600"/>
            <a:ext cx="190500" cy="152400"/>
          </a:xfrm>
          <a:prstGeom prst="rect">
            <a:avLst/>
          </a:prstGeom>
          <a:noFill/>
          <a:ln>
            <a:noFill/>
          </a:ln>
        </p:spPr>
        <p:txBody>
          <a:bodyPr anchorCtr="0" anchor="ctr" bIns="45700" lIns="91425" spcFirstLastPara="1" rIns="91425" wrap="square" tIns="91425">
            <a:noAutofit/>
          </a:bodyPr>
          <a:lstStyle/>
          <a:p>
            <a:pPr indent="0" lvl="0" marL="0" marR="0" rtl="0" algn="ctr">
              <a:spcBef>
                <a:spcPts val="0"/>
              </a:spcBef>
              <a:spcAft>
                <a:spcPts val="0"/>
              </a:spcAft>
              <a:buNone/>
            </a:pPr>
            <a:r>
              <a:rPr i="1" lang="en-US" sz="1600">
                <a:solidFill>
                  <a:schemeClr val="dk1"/>
                </a:solidFill>
                <a:latin typeface="Calibri"/>
                <a:ea typeface="Calibri"/>
                <a:cs typeface="Calibri"/>
                <a:sym typeface="Calibri"/>
              </a:rPr>
              <a:t>a</a:t>
            </a:r>
            <a:endParaRPr i="1" sz="1600">
              <a:solidFill>
                <a:schemeClr val="dk1"/>
              </a:solidFill>
              <a:latin typeface="Calibri"/>
              <a:ea typeface="Calibri"/>
              <a:cs typeface="Calibri"/>
              <a:sym typeface="Calibri"/>
            </a:endParaRPr>
          </a:p>
        </p:txBody>
      </p:sp>
      <p:cxnSp>
        <p:nvCxnSpPr>
          <p:cNvPr id="651" name="Google Shape;651;p40"/>
          <p:cNvCxnSpPr>
            <a:stCxn id="652" idx="3"/>
            <a:endCxn id="649" idx="3"/>
          </p:cNvCxnSpPr>
          <p:nvPr/>
        </p:nvCxnSpPr>
        <p:spPr>
          <a:xfrm flipH="1">
            <a:off x="9486900" y="2362200"/>
            <a:ext cx="762000" cy="533400"/>
          </a:xfrm>
          <a:prstGeom prst="straightConnector1">
            <a:avLst/>
          </a:prstGeom>
          <a:noFill/>
          <a:ln cap="flat" cmpd="sng" w="12700">
            <a:solidFill>
              <a:schemeClr val="dk1"/>
            </a:solidFill>
            <a:prstDash val="solid"/>
            <a:round/>
            <a:headEnd len="med" w="med" type="none"/>
            <a:tailEnd len="med" w="med" type="triangle"/>
          </a:ln>
        </p:spPr>
      </p:cxnSp>
      <p:sp>
        <p:nvSpPr>
          <p:cNvPr id="653" name="Google Shape;653;p40"/>
          <p:cNvSpPr/>
          <p:nvPr/>
        </p:nvSpPr>
        <p:spPr>
          <a:xfrm>
            <a:off x="10287000" y="4205288"/>
            <a:ext cx="381000" cy="304800"/>
          </a:xfrm>
          <a:prstGeom prst="triangle">
            <a:avLst>
              <a:gd fmla="val 50000" name="adj"/>
            </a:avLst>
          </a:prstGeom>
          <a:solidFill>
            <a:srgbClr val="CCEC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dk1"/>
              </a:solidFill>
              <a:latin typeface="Calibri"/>
              <a:ea typeface="Calibri"/>
              <a:cs typeface="Calibri"/>
              <a:sym typeface="Calibri"/>
            </a:endParaRPr>
          </a:p>
        </p:txBody>
      </p:sp>
      <p:cxnSp>
        <p:nvCxnSpPr>
          <p:cNvPr id="654" name="Google Shape;654;p40"/>
          <p:cNvCxnSpPr>
            <a:stCxn id="649" idx="0"/>
          </p:cNvCxnSpPr>
          <p:nvPr/>
        </p:nvCxnSpPr>
        <p:spPr>
          <a:xfrm>
            <a:off x="9486900" y="3200400"/>
            <a:ext cx="344400" cy="381000"/>
          </a:xfrm>
          <a:prstGeom prst="straightConnector1">
            <a:avLst/>
          </a:prstGeom>
          <a:noFill/>
          <a:ln cap="flat" cmpd="sng" w="12700">
            <a:solidFill>
              <a:schemeClr val="dk1"/>
            </a:solidFill>
            <a:prstDash val="solid"/>
            <a:round/>
            <a:headEnd len="med" w="med" type="none"/>
            <a:tailEnd len="med" w="med" type="triangle"/>
          </a:ln>
        </p:spPr>
      </p:cxnSp>
      <p:sp>
        <p:nvSpPr>
          <p:cNvPr id="652" name="Google Shape;652;p40"/>
          <p:cNvSpPr/>
          <p:nvPr/>
        </p:nvSpPr>
        <p:spPr>
          <a:xfrm>
            <a:off x="10058400" y="2057400"/>
            <a:ext cx="381000" cy="304800"/>
          </a:xfrm>
          <a:prstGeom prst="triangle">
            <a:avLst>
              <a:gd fmla="val 50000" name="adj"/>
            </a:avLst>
          </a:prstGeom>
          <a:solidFill>
            <a:srgbClr val="CCEC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655" name="Google Shape;655;p40"/>
          <p:cNvCxnSpPr/>
          <p:nvPr/>
        </p:nvCxnSpPr>
        <p:spPr>
          <a:xfrm>
            <a:off x="8153400" y="3276600"/>
            <a:ext cx="0" cy="838200"/>
          </a:xfrm>
          <a:prstGeom prst="straightConnector1">
            <a:avLst/>
          </a:prstGeom>
          <a:noFill/>
          <a:ln cap="flat" cmpd="sng" w="38100">
            <a:solidFill>
              <a:schemeClr val="dk1"/>
            </a:solidFill>
            <a:prstDash val="dot"/>
            <a:round/>
            <a:headEnd len="med" w="med" type="none"/>
            <a:tailEnd len="med" w="med" type="none"/>
          </a:ln>
        </p:spPr>
      </p:cxnSp>
      <p:sp>
        <p:nvSpPr>
          <p:cNvPr id="656" name="Google Shape;656;p40"/>
          <p:cNvSpPr/>
          <p:nvPr/>
        </p:nvSpPr>
        <p:spPr>
          <a:xfrm flipH="1" rot="10800000">
            <a:off x="10668000" y="5029200"/>
            <a:ext cx="381000" cy="304800"/>
          </a:xfrm>
          <a:prstGeom prst="triangle">
            <a:avLst>
              <a:gd fmla="val 50000" name="adj"/>
            </a:avLst>
          </a:prstGeom>
          <a:solidFill>
            <a:srgbClr val="FF9999"/>
          </a:solidFill>
          <a:ln cap="flat" cmpd="sng" w="12700">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40"/>
          <p:cNvSpPr txBox="1"/>
          <p:nvPr/>
        </p:nvSpPr>
        <p:spPr>
          <a:xfrm flipH="1">
            <a:off x="10763250" y="5029200"/>
            <a:ext cx="190500" cy="152400"/>
          </a:xfrm>
          <a:prstGeom prst="rect">
            <a:avLst/>
          </a:prstGeom>
          <a:noFill/>
          <a:ln>
            <a:noFill/>
          </a:ln>
        </p:spPr>
        <p:txBody>
          <a:bodyPr anchorCtr="0" anchor="ctr" bIns="45700" lIns="91425" spcFirstLastPara="1" rIns="91425" wrap="square" tIns="91425">
            <a:noAutofit/>
          </a:bodyPr>
          <a:lstStyle/>
          <a:p>
            <a:pPr indent="0" lvl="0" marL="0" marR="0" rtl="0" algn="ctr">
              <a:spcBef>
                <a:spcPts val="0"/>
              </a:spcBef>
              <a:spcAft>
                <a:spcPts val="0"/>
              </a:spcAft>
              <a:buNone/>
            </a:pPr>
            <a:r>
              <a:rPr i="1" lang="en-US" sz="1600">
                <a:solidFill>
                  <a:schemeClr val="dk1"/>
                </a:solidFill>
                <a:latin typeface="Calibri"/>
                <a:ea typeface="Calibri"/>
                <a:cs typeface="Calibri"/>
                <a:sym typeface="Calibri"/>
              </a:rPr>
              <a:t>n</a:t>
            </a:r>
            <a:endParaRPr sz="1600">
              <a:solidFill>
                <a:schemeClr val="dk1"/>
              </a:solidFill>
              <a:latin typeface="Calibri"/>
              <a:ea typeface="Calibri"/>
              <a:cs typeface="Calibri"/>
              <a:sym typeface="Calibri"/>
            </a:endParaRPr>
          </a:p>
        </p:txBody>
      </p:sp>
      <p:cxnSp>
        <p:nvCxnSpPr>
          <p:cNvPr id="658" name="Google Shape;658;p40"/>
          <p:cNvCxnSpPr>
            <a:stCxn id="653" idx="3"/>
            <a:endCxn id="656" idx="3"/>
          </p:cNvCxnSpPr>
          <p:nvPr/>
        </p:nvCxnSpPr>
        <p:spPr>
          <a:xfrm>
            <a:off x="10477500" y="4510088"/>
            <a:ext cx="381000" cy="519000"/>
          </a:xfrm>
          <a:prstGeom prst="straightConnector1">
            <a:avLst/>
          </a:prstGeom>
          <a:noFill/>
          <a:ln cap="flat" cmpd="sng" w="12700">
            <a:solidFill>
              <a:schemeClr val="dk1"/>
            </a:solidFill>
            <a:prstDash val="solid"/>
            <a:round/>
            <a:headEnd len="med" w="med" type="none"/>
            <a:tailEnd len="med" w="med" type="triangle"/>
          </a:ln>
        </p:spPr>
      </p:cxnSp>
      <p:cxnSp>
        <p:nvCxnSpPr>
          <p:cNvPr id="659" name="Google Shape;659;p40"/>
          <p:cNvCxnSpPr>
            <a:stCxn id="649" idx="0"/>
          </p:cNvCxnSpPr>
          <p:nvPr/>
        </p:nvCxnSpPr>
        <p:spPr>
          <a:xfrm flipH="1">
            <a:off x="9145500" y="3200400"/>
            <a:ext cx="341400" cy="381000"/>
          </a:xfrm>
          <a:prstGeom prst="straightConnector1">
            <a:avLst/>
          </a:prstGeom>
          <a:noFill/>
          <a:ln cap="flat" cmpd="sng" w="12700">
            <a:solidFill>
              <a:schemeClr val="dk1"/>
            </a:solidFill>
            <a:prstDash val="solid"/>
            <a:round/>
            <a:headEnd len="med" w="med" type="none"/>
            <a:tailEnd len="med" w="med" type="triangle"/>
          </a:ln>
        </p:spPr>
      </p:cxnSp>
      <p:sp>
        <p:nvSpPr>
          <p:cNvPr id="660" name="Google Shape;660;p40"/>
          <p:cNvSpPr/>
          <p:nvPr/>
        </p:nvSpPr>
        <p:spPr>
          <a:xfrm>
            <a:off x="10185400" y="2362200"/>
            <a:ext cx="444500" cy="1828800"/>
          </a:xfrm>
          <a:custGeom>
            <a:rect b="b" l="l" r="r" t="t"/>
            <a:pathLst>
              <a:path extrusionOk="0" h="1152" w="280">
                <a:moveTo>
                  <a:pt x="40" y="0"/>
                </a:moveTo>
                <a:cubicBezTo>
                  <a:pt x="20" y="112"/>
                  <a:pt x="0" y="224"/>
                  <a:pt x="40" y="288"/>
                </a:cubicBezTo>
                <a:cubicBezTo>
                  <a:pt x="80" y="352"/>
                  <a:pt x="280" y="304"/>
                  <a:pt x="280" y="384"/>
                </a:cubicBezTo>
                <a:cubicBezTo>
                  <a:pt x="280" y="464"/>
                  <a:pt x="48" y="688"/>
                  <a:pt x="40" y="768"/>
                </a:cubicBezTo>
                <a:cubicBezTo>
                  <a:pt x="32" y="848"/>
                  <a:pt x="208" y="800"/>
                  <a:pt x="232" y="864"/>
                </a:cubicBezTo>
                <a:cubicBezTo>
                  <a:pt x="256" y="928"/>
                  <a:pt x="220" y="1040"/>
                  <a:pt x="184" y="1152"/>
                </a:cubicBezTo>
              </a:path>
            </a:pathLst>
          </a:cu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661" name="Google Shape;661;p40"/>
          <p:cNvCxnSpPr>
            <a:stCxn id="653" idx="3"/>
          </p:cNvCxnSpPr>
          <p:nvPr/>
        </p:nvCxnSpPr>
        <p:spPr>
          <a:xfrm flipH="1">
            <a:off x="10134600" y="4510088"/>
            <a:ext cx="342900" cy="519000"/>
          </a:xfrm>
          <a:prstGeom prst="straightConnector1">
            <a:avLst/>
          </a:prstGeom>
          <a:noFill/>
          <a:ln cap="flat" cmpd="sng" w="12700">
            <a:solidFill>
              <a:schemeClr val="dk1"/>
            </a:solidFill>
            <a:prstDash val="solid"/>
            <a:round/>
            <a:headEnd len="med" w="med" type="none"/>
            <a:tailEnd len="med" w="med" type="triangle"/>
          </a:ln>
        </p:spPr>
      </p:cxnSp>
      <p:cxnSp>
        <p:nvCxnSpPr>
          <p:cNvPr id="662" name="Google Shape;662;p40"/>
          <p:cNvCxnSpPr>
            <a:endCxn id="652" idx="0"/>
          </p:cNvCxnSpPr>
          <p:nvPr/>
        </p:nvCxnSpPr>
        <p:spPr>
          <a:xfrm flipH="1">
            <a:off x="10248900" y="1600200"/>
            <a:ext cx="419100" cy="457200"/>
          </a:xfrm>
          <a:prstGeom prst="straightConnector1">
            <a:avLst/>
          </a:prstGeom>
          <a:noFill/>
          <a:ln cap="flat" cmpd="sng" w="12700">
            <a:solidFill>
              <a:schemeClr val="dk1"/>
            </a:solidFill>
            <a:prstDash val="solid"/>
            <a:round/>
            <a:headEnd len="med" w="med" type="none"/>
            <a:tailEnd len="med" w="med" type="triangle"/>
          </a:ln>
        </p:spPr>
      </p:cxnSp>
      <p:cxnSp>
        <p:nvCxnSpPr>
          <p:cNvPr id="663" name="Google Shape;663;p40"/>
          <p:cNvCxnSpPr>
            <a:stCxn id="656" idx="0"/>
          </p:cNvCxnSpPr>
          <p:nvPr/>
        </p:nvCxnSpPr>
        <p:spPr>
          <a:xfrm>
            <a:off x="10858500" y="5334000"/>
            <a:ext cx="190500" cy="228600"/>
          </a:xfrm>
          <a:prstGeom prst="straightConnector1">
            <a:avLst/>
          </a:prstGeom>
          <a:noFill/>
          <a:ln cap="flat" cmpd="sng" w="12700">
            <a:solidFill>
              <a:schemeClr val="dk1"/>
            </a:solidFill>
            <a:prstDash val="solid"/>
            <a:round/>
            <a:headEnd len="med" w="med" type="none"/>
            <a:tailEnd len="med" w="med" type="none"/>
          </a:ln>
        </p:spPr>
      </p:cxnSp>
      <p:cxnSp>
        <p:nvCxnSpPr>
          <p:cNvPr id="664" name="Google Shape;664;p40"/>
          <p:cNvCxnSpPr>
            <a:stCxn id="656" idx="0"/>
          </p:cNvCxnSpPr>
          <p:nvPr/>
        </p:nvCxnSpPr>
        <p:spPr>
          <a:xfrm flipH="1">
            <a:off x="10555200" y="5334000"/>
            <a:ext cx="303300" cy="519000"/>
          </a:xfrm>
          <a:prstGeom prst="straightConnector1">
            <a:avLst/>
          </a:prstGeom>
          <a:noFill/>
          <a:ln cap="flat" cmpd="sng" w="12700">
            <a:solidFill>
              <a:schemeClr val="dk1"/>
            </a:solidFill>
            <a:prstDash val="solid"/>
            <a:round/>
            <a:headEnd len="med" w="med" type="none"/>
            <a:tailEnd len="med" w="med" type="triangle"/>
          </a:ln>
        </p:spPr>
      </p:cxnSp>
      <p:cxnSp>
        <p:nvCxnSpPr>
          <p:cNvPr id="665" name="Google Shape;665;p40"/>
          <p:cNvCxnSpPr>
            <a:stCxn id="656" idx="0"/>
          </p:cNvCxnSpPr>
          <p:nvPr/>
        </p:nvCxnSpPr>
        <p:spPr>
          <a:xfrm>
            <a:off x="10858500" y="5334000"/>
            <a:ext cx="38100" cy="457200"/>
          </a:xfrm>
          <a:prstGeom prst="straightConnector1">
            <a:avLst/>
          </a:prstGeom>
          <a:noFill/>
          <a:ln cap="flat" cmpd="sng" w="12700">
            <a:solidFill>
              <a:schemeClr val="dk1"/>
            </a:solidFill>
            <a:prstDash val="solid"/>
            <a:round/>
            <a:headEnd len="med" w="med" type="none"/>
            <a:tailEnd len="med" w="med" type="triangl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41"/>
          <p:cNvSpPr/>
          <p:nvPr/>
        </p:nvSpPr>
        <p:spPr>
          <a:xfrm>
            <a:off x="6324600" y="3048000"/>
            <a:ext cx="5410200" cy="3124200"/>
          </a:xfrm>
          <a:prstGeom prst="roundRect">
            <a:avLst>
              <a:gd fmla="val 16667" name="adj"/>
            </a:avLst>
          </a:prstGeom>
          <a:solidFill>
            <a:srgbClr val="C00000">
              <a:alpha val="15686"/>
            </a:srgbClr>
          </a:solidFill>
          <a:ln cap="flat" cmpd="sng" w="25400">
            <a:solidFill>
              <a:srgbClr val="606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72" name="Google Shape;672;p41"/>
          <p:cNvSpPr/>
          <p:nvPr/>
        </p:nvSpPr>
        <p:spPr>
          <a:xfrm>
            <a:off x="457200" y="3048000"/>
            <a:ext cx="5410200" cy="3124200"/>
          </a:xfrm>
          <a:prstGeom prst="roundRect">
            <a:avLst>
              <a:gd fmla="val 16667" name="adj"/>
            </a:avLst>
          </a:prstGeom>
          <a:solidFill>
            <a:srgbClr val="0066CC">
              <a:alpha val="15686"/>
            </a:srgbClr>
          </a:solidFill>
          <a:ln cap="flat" cmpd="sng" w="25400">
            <a:solidFill>
              <a:srgbClr val="606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73" name="Google Shape;673;p41"/>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Alpha-Beta Implementation</a:t>
            </a:r>
            <a:endParaRPr/>
          </a:p>
        </p:txBody>
      </p:sp>
      <p:sp>
        <p:nvSpPr>
          <p:cNvPr id="674" name="Google Shape;674;p41"/>
          <p:cNvSpPr txBox="1"/>
          <p:nvPr/>
        </p:nvSpPr>
        <p:spPr>
          <a:xfrm>
            <a:off x="6477000" y="3352800"/>
            <a:ext cx="5334000" cy="2286000"/>
          </a:xfrm>
          <a:prstGeom prst="rect">
            <a:avLst/>
          </a:prstGeom>
          <a:noFill/>
          <a:ln>
            <a:noFill/>
          </a:ln>
        </p:spPr>
        <p:txBody>
          <a:bodyPr anchorCtr="0" anchor="t" bIns="45700" lIns="91425" spcFirstLastPara="1" rIns="91425" wrap="square" tIns="45700">
            <a:noAutofit/>
          </a:bodyPr>
          <a:lstStyle/>
          <a:p>
            <a:pPr indent="-342882" lvl="0" marL="342882" marR="0" rtl="0" algn="l">
              <a:lnSpc>
                <a:spcPct val="80000"/>
              </a:lnSpc>
              <a:spcBef>
                <a:spcPts val="0"/>
              </a:spcBef>
              <a:spcAft>
                <a:spcPts val="0"/>
              </a:spcAft>
              <a:buNone/>
            </a:pPr>
            <a:r>
              <a:rPr b="0" i="0" lang="en-US" sz="2400" u="none" cap="none" strike="noStrike">
                <a:solidFill>
                  <a:srgbClr val="C00000"/>
                </a:solidFill>
                <a:latin typeface="Calibri"/>
                <a:ea typeface="Calibri"/>
                <a:cs typeface="Calibri"/>
                <a:sym typeface="Calibri"/>
              </a:rPr>
              <a:t>def min-value(state</a:t>
            </a:r>
            <a:r>
              <a:rPr lang="en-US" sz="2400">
                <a:solidFill>
                  <a:srgbClr val="C00000"/>
                </a:solidFill>
                <a:latin typeface="Calibri"/>
                <a:ea typeface="Calibri"/>
                <a:cs typeface="Calibri"/>
                <a:sym typeface="Calibri"/>
              </a:rPr>
              <a:t> , α, β</a:t>
            </a:r>
            <a:r>
              <a:rPr b="0" i="0" lang="en-US" sz="2400" u="none" cap="none" strike="noStrike">
                <a:solidFill>
                  <a:srgbClr val="C00000"/>
                </a:solidFill>
                <a:latin typeface="Calibri"/>
                <a:ea typeface="Calibri"/>
                <a:cs typeface="Calibri"/>
                <a:sym typeface="Calibri"/>
              </a:rPr>
              <a:t>):</a:t>
            </a:r>
            <a:endParaRPr/>
          </a:p>
          <a:p>
            <a:pPr indent="-285736" lvl="1" marL="742913" marR="0" rtl="0" algn="l">
              <a:lnSpc>
                <a:spcPct val="80000"/>
              </a:lnSpc>
              <a:spcBef>
                <a:spcPts val="480"/>
              </a:spcBef>
              <a:spcAft>
                <a:spcPts val="0"/>
              </a:spcAft>
              <a:buClr>
                <a:schemeClr val="dk1"/>
              </a:buClr>
              <a:buSzPts val="2400"/>
              <a:buFont typeface="Noto Sans Symbols"/>
              <a:buNone/>
            </a:pPr>
            <a:r>
              <a:rPr b="0" i="0" lang="en-US" sz="2400" u="none" cap="none" strike="noStrike">
                <a:solidFill>
                  <a:schemeClr val="dk1"/>
                </a:solidFill>
                <a:latin typeface="Calibri"/>
                <a:ea typeface="Calibri"/>
                <a:cs typeface="Calibri"/>
                <a:sym typeface="Calibri"/>
              </a:rPr>
              <a:t>initialize v = </a:t>
            </a:r>
            <a:r>
              <a:rPr b="0" i="0" lang="en-US" sz="2400" u="none" cap="none" strike="noStrike">
                <a:solidFill>
                  <a:schemeClr val="dk1"/>
                </a:solidFill>
                <a:latin typeface="Times New Roman"/>
                <a:ea typeface="Times New Roman"/>
                <a:cs typeface="Times New Roman"/>
                <a:sym typeface="Times New Roman"/>
              </a:rPr>
              <a:t>+∞</a:t>
            </a:r>
            <a:endParaRPr/>
          </a:p>
          <a:p>
            <a:pPr indent="-285736" lvl="1" marL="742913" marR="0" rtl="0" algn="l">
              <a:lnSpc>
                <a:spcPct val="80000"/>
              </a:lnSpc>
              <a:spcBef>
                <a:spcPts val="480"/>
              </a:spcBef>
              <a:spcAft>
                <a:spcPts val="0"/>
              </a:spcAft>
              <a:buClr>
                <a:schemeClr val="dk1"/>
              </a:buClr>
              <a:buSzPts val="2400"/>
              <a:buFont typeface="Noto Sans Symbols"/>
              <a:buNone/>
            </a:pPr>
            <a:r>
              <a:rPr b="0" i="0" lang="en-US" sz="2400" u="none" cap="none" strike="noStrike">
                <a:solidFill>
                  <a:schemeClr val="dk1"/>
                </a:solidFill>
                <a:latin typeface="Calibri"/>
                <a:ea typeface="Calibri"/>
                <a:cs typeface="Calibri"/>
                <a:sym typeface="Calibri"/>
              </a:rPr>
              <a:t>for each successor of state:</a:t>
            </a:r>
            <a:endParaRPr/>
          </a:p>
          <a:p>
            <a:pPr indent="-228588" lvl="2" marL="1142942" marR="0" rtl="0" algn="l">
              <a:lnSpc>
                <a:spcPct val="80000"/>
              </a:lnSpc>
              <a:spcBef>
                <a:spcPts val="480"/>
              </a:spcBef>
              <a:spcAft>
                <a:spcPts val="0"/>
              </a:spcAft>
              <a:buNone/>
            </a:pPr>
            <a:r>
              <a:rPr b="0" i="0" lang="en-US" sz="2400" u="none" cap="none" strike="noStrike">
                <a:solidFill>
                  <a:schemeClr val="dk1"/>
                </a:solidFill>
                <a:latin typeface="Calibri"/>
                <a:ea typeface="Calibri"/>
                <a:cs typeface="Calibri"/>
                <a:sym typeface="Calibri"/>
              </a:rPr>
              <a:t>v = min(v, </a:t>
            </a:r>
            <a:r>
              <a:rPr b="0" i="0" lang="en-US" sz="2400" u="none" cap="none" strike="noStrike">
                <a:solidFill>
                  <a:srgbClr val="7030A0"/>
                </a:solidFill>
                <a:latin typeface="Calibri"/>
                <a:ea typeface="Calibri"/>
                <a:cs typeface="Calibri"/>
                <a:sym typeface="Calibri"/>
              </a:rPr>
              <a:t>value(successor, α, β)</a:t>
            </a:r>
            <a:r>
              <a:rPr b="0" i="0" lang="en-US" sz="2400" u="none" cap="none" strike="noStrike">
                <a:solidFill>
                  <a:schemeClr val="dk1"/>
                </a:solidFill>
                <a:latin typeface="Calibri"/>
                <a:ea typeface="Calibri"/>
                <a:cs typeface="Calibri"/>
                <a:sym typeface="Calibri"/>
              </a:rPr>
              <a:t>)</a:t>
            </a:r>
            <a:endParaRPr/>
          </a:p>
          <a:p>
            <a:pPr indent="-228588" lvl="2" marL="1142942" marR="0" rtl="0" algn="l">
              <a:lnSpc>
                <a:spcPct val="80000"/>
              </a:lnSpc>
              <a:spcBef>
                <a:spcPts val="480"/>
              </a:spcBef>
              <a:spcAft>
                <a:spcPts val="0"/>
              </a:spcAft>
              <a:buNone/>
            </a:pPr>
            <a:r>
              <a:rPr b="0" i="0" lang="en-US" sz="2400" u="none" cap="none" strike="noStrike">
                <a:solidFill>
                  <a:schemeClr val="dk1"/>
                </a:solidFill>
                <a:latin typeface="Calibri"/>
                <a:ea typeface="Calibri"/>
                <a:cs typeface="Calibri"/>
                <a:sym typeface="Calibri"/>
              </a:rPr>
              <a:t>if v ≤ α return v</a:t>
            </a:r>
            <a:endParaRPr b="0" i="0" sz="2400" u="none" cap="none" strike="noStrike">
              <a:solidFill>
                <a:schemeClr val="dk1"/>
              </a:solidFill>
              <a:latin typeface="Calibri"/>
              <a:ea typeface="Calibri"/>
              <a:cs typeface="Calibri"/>
              <a:sym typeface="Calibri"/>
            </a:endParaRPr>
          </a:p>
          <a:p>
            <a:pPr indent="-228588" lvl="2" marL="1142942" marR="0" rtl="0" algn="l">
              <a:lnSpc>
                <a:spcPct val="80000"/>
              </a:lnSpc>
              <a:spcBef>
                <a:spcPts val="480"/>
              </a:spcBef>
              <a:spcAft>
                <a:spcPts val="0"/>
              </a:spcAft>
              <a:buNone/>
            </a:pPr>
            <a:r>
              <a:rPr b="0" i="0" lang="en-US" sz="2400" u="none" cap="none" strike="noStrike">
                <a:solidFill>
                  <a:schemeClr val="dk1"/>
                </a:solidFill>
                <a:latin typeface="Calibri"/>
                <a:ea typeface="Calibri"/>
                <a:cs typeface="Calibri"/>
                <a:sym typeface="Calibri"/>
              </a:rPr>
              <a:t>β = min(β, v)</a:t>
            </a:r>
            <a:endParaRPr b="0" i="0" sz="2400" u="none" cap="none" strike="noStrike">
              <a:solidFill>
                <a:schemeClr val="dk1"/>
              </a:solidFill>
              <a:latin typeface="Calibri"/>
              <a:ea typeface="Calibri"/>
              <a:cs typeface="Calibri"/>
              <a:sym typeface="Calibri"/>
            </a:endParaRPr>
          </a:p>
          <a:p>
            <a:pPr indent="-285736" lvl="1" marL="742913" marR="0" rtl="0" algn="l">
              <a:lnSpc>
                <a:spcPct val="80000"/>
              </a:lnSpc>
              <a:spcBef>
                <a:spcPts val="480"/>
              </a:spcBef>
              <a:spcAft>
                <a:spcPts val="0"/>
              </a:spcAft>
              <a:buClr>
                <a:schemeClr val="dk1"/>
              </a:buClr>
              <a:buSzPts val="2400"/>
              <a:buFont typeface="Noto Sans Symbols"/>
              <a:buNone/>
            </a:pPr>
            <a:r>
              <a:rPr b="0" i="0" lang="en-US" sz="2400" u="none" cap="none" strike="noStrike">
                <a:solidFill>
                  <a:schemeClr val="dk1"/>
                </a:solidFill>
                <a:latin typeface="Calibri"/>
                <a:ea typeface="Calibri"/>
                <a:cs typeface="Calibri"/>
                <a:sym typeface="Calibri"/>
              </a:rPr>
              <a:t>return v</a:t>
            </a:r>
            <a:endParaRPr/>
          </a:p>
        </p:txBody>
      </p:sp>
      <p:sp>
        <p:nvSpPr>
          <p:cNvPr id="675" name="Google Shape;675;p41"/>
          <p:cNvSpPr txBox="1"/>
          <p:nvPr/>
        </p:nvSpPr>
        <p:spPr>
          <a:xfrm>
            <a:off x="609600" y="3048000"/>
            <a:ext cx="5410200" cy="2209800"/>
          </a:xfrm>
          <a:prstGeom prst="rect">
            <a:avLst/>
          </a:prstGeom>
          <a:noFill/>
          <a:ln>
            <a:noFill/>
          </a:ln>
        </p:spPr>
        <p:txBody>
          <a:bodyPr anchorCtr="0" anchor="t" bIns="45700" lIns="91425" spcFirstLastPara="1" rIns="91425" wrap="square" tIns="45700">
            <a:noAutofit/>
          </a:bodyPr>
          <a:lstStyle/>
          <a:p>
            <a:pPr indent="-342882" lvl="0" marL="342882" marR="0" rtl="0" algn="l">
              <a:lnSpc>
                <a:spcPct val="80000"/>
              </a:lnSpc>
              <a:spcBef>
                <a:spcPts val="0"/>
              </a:spcBef>
              <a:spcAft>
                <a:spcPts val="0"/>
              </a:spcAft>
              <a:buClr>
                <a:schemeClr val="accent2"/>
              </a:buClr>
              <a:buSzPts val="1100"/>
              <a:buFont typeface="Noto Sans Symbols"/>
              <a:buNone/>
            </a:pPr>
            <a:r>
              <a:t/>
            </a:r>
            <a:endParaRPr b="0" i="0" sz="1100" u="none" cap="none" strike="noStrike">
              <a:solidFill>
                <a:srgbClr val="00B0F0"/>
              </a:solidFill>
              <a:latin typeface="Calibri"/>
              <a:ea typeface="Calibri"/>
              <a:cs typeface="Calibri"/>
              <a:sym typeface="Calibri"/>
            </a:endParaRPr>
          </a:p>
          <a:p>
            <a:pPr indent="-342882" lvl="0" marL="342882" marR="0" rtl="0" algn="l">
              <a:lnSpc>
                <a:spcPct val="80000"/>
              </a:lnSpc>
              <a:spcBef>
                <a:spcPts val="1200"/>
              </a:spcBef>
              <a:spcAft>
                <a:spcPts val="0"/>
              </a:spcAft>
              <a:buNone/>
            </a:pPr>
            <a:r>
              <a:rPr b="0" i="0" lang="en-US" sz="2400" u="none" cap="none" strike="noStrike">
                <a:solidFill>
                  <a:srgbClr val="0066CC"/>
                </a:solidFill>
                <a:latin typeface="Calibri"/>
                <a:ea typeface="Calibri"/>
                <a:cs typeface="Calibri"/>
                <a:sym typeface="Calibri"/>
              </a:rPr>
              <a:t>def max-value(state, </a:t>
            </a:r>
            <a:r>
              <a:rPr lang="en-US" sz="2400">
                <a:solidFill>
                  <a:srgbClr val="0066CC"/>
                </a:solidFill>
                <a:latin typeface="Calibri"/>
                <a:ea typeface="Calibri"/>
                <a:cs typeface="Calibri"/>
                <a:sym typeface="Calibri"/>
              </a:rPr>
              <a:t>α, β</a:t>
            </a:r>
            <a:r>
              <a:rPr b="0" i="0" lang="en-US" sz="2400" u="none" cap="none" strike="noStrike">
                <a:solidFill>
                  <a:srgbClr val="0066CC"/>
                </a:solidFill>
                <a:latin typeface="Calibri"/>
                <a:ea typeface="Calibri"/>
                <a:cs typeface="Calibri"/>
                <a:sym typeface="Calibri"/>
              </a:rPr>
              <a:t>):</a:t>
            </a:r>
            <a:endParaRPr/>
          </a:p>
          <a:p>
            <a:pPr indent="-285736" lvl="1" marL="742913" marR="0" rtl="0" algn="l">
              <a:lnSpc>
                <a:spcPct val="80000"/>
              </a:lnSpc>
              <a:spcBef>
                <a:spcPts val="480"/>
              </a:spcBef>
              <a:spcAft>
                <a:spcPts val="0"/>
              </a:spcAft>
              <a:buClr>
                <a:schemeClr val="dk1"/>
              </a:buClr>
              <a:buSzPts val="2400"/>
              <a:buFont typeface="Noto Sans Symbols"/>
              <a:buNone/>
            </a:pPr>
            <a:r>
              <a:rPr b="0" i="0" lang="en-US" sz="2400" u="none" cap="none" strike="noStrike">
                <a:solidFill>
                  <a:schemeClr val="dk1"/>
                </a:solidFill>
                <a:latin typeface="Calibri"/>
                <a:ea typeface="Calibri"/>
                <a:cs typeface="Calibri"/>
                <a:sym typeface="Calibri"/>
              </a:rPr>
              <a:t>initialize v = </a:t>
            </a:r>
            <a:r>
              <a:rPr b="0" i="0" lang="en-US" sz="2400" u="none" cap="none" strike="noStrike">
                <a:solidFill>
                  <a:schemeClr val="dk1"/>
                </a:solidFill>
                <a:latin typeface="Times New Roman"/>
                <a:ea typeface="Times New Roman"/>
                <a:cs typeface="Times New Roman"/>
                <a:sym typeface="Times New Roman"/>
              </a:rPr>
              <a:t>-∞</a:t>
            </a:r>
            <a:endParaRPr/>
          </a:p>
          <a:p>
            <a:pPr indent="-285736" lvl="1" marL="742913" marR="0" rtl="0" algn="l">
              <a:lnSpc>
                <a:spcPct val="80000"/>
              </a:lnSpc>
              <a:spcBef>
                <a:spcPts val="480"/>
              </a:spcBef>
              <a:spcAft>
                <a:spcPts val="0"/>
              </a:spcAft>
              <a:buClr>
                <a:schemeClr val="dk1"/>
              </a:buClr>
              <a:buSzPts val="2400"/>
              <a:buFont typeface="Noto Sans Symbols"/>
              <a:buNone/>
            </a:pPr>
            <a:r>
              <a:rPr b="0" i="0" lang="en-US" sz="2400" u="none" cap="none" strike="noStrike">
                <a:solidFill>
                  <a:schemeClr val="dk1"/>
                </a:solidFill>
                <a:latin typeface="Calibri"/>
                <a:ea typeface="Calibri"/>
                <a:cs typeface="Calibri"/>
                <a:sym typeface="Calibri"/>
              </a:rPr>
              <a:t>for each successor of state:</a:t>
            </a:r>
            <a:endParaRPr/>
          </a:p>
          <a:p>
            <a:pPr indent="-228588" lvl="2" marL="1142942" marR="0" rtl="0" algn="l">
              <a:lnSpc>
                <a:spcPct val="80000"/>
              </a:lnSpc>
              <a:spcBef>
                <a:spcPts val="480"/>
              </a:spcBef>
              <a:spcAft>
                <a:spcPts val="0"/>
              </a:spcAft>
              <a:buNone/>
            </a:pPr>
            <a:r>
              <a:rPr b="0" i="0" lang="en-US" sz="2400" u="none" cap="none" strike="noStrike">
                <a:solidFill>
                  <a:schemeClr val="dk1"/>
                </a:solidFill>
                <a:latin typeface="Calibri"/>
                <a:ea typeface="Calibri"/>
                <a:cs typeface="Calibri"/>
                <a:sym typeface="Calibri"/>
              </a:rPr>
              <a:t>v = max(v, </a:t>
            </a:r>
            <a:r>
              <a:rPr b="0" i="0" lang="en-US" sz="2400" u="none" cap="none" strike="noStrike">
                <a:solidFill>
                  <a:srgbClr val="7030A0"/>
                </a:solidFill>
                <a:latin typeface="Calibri"/>
                <a:ea typeface="Calibri"/>
                <a:cs typeface="Calibri"/>
                <a:sym typeface="Calibri"/>
              </a:rPr>
              <a:t>value(successor, α, β)</a:t>
            </a:r>
            <a:r>
              <a:rPr b="0" i="0" lang="en-US" sz="2400" u="none" cap="none" strike="noStrike">
                <a:solidFill>
                  <a:schemeClr val="dk1"/>
                </a:solidFill>
                <a:latin typeface="Calibri"/>
                <a:ea typeface="Calibri"/>
                <a:cs typeface="Calibri"/>
                <a:sym typeface="Calibri"/>
              </a:rPr>
              <a:t>)</a:t>
            </a:r>
            <a:endParaRPr b="0" i="0" sz="2400" u="none" cap="none" strike="noStrike">
              <a:solidFill>
                <a:srgbClr val="7030A0"/>
              </a:solidFill>
              <a:latin typeface="Calibri"/>
              <a:ea typeface="Calibri"/>
              <a:cs typeface="Calibri"/>
              <a:sym typeface="Calibri"/>
            </a:endParaRPr>
          </a:p>
          <a:p>
            <a:pPr indent="-228588" lvl="2" marL="1142942" marR="0" rtl="0" algn="l">
              <a:lnSpc>
                <a:spcPct val="80000"/>
              </a:lnSpc>
              <a:spcBef>
                <a:spcPts val="480"/>
              </a:spcBef>
              <a:spcAft>
                <a:spcPts val="0"/>
              </a:spcAft>
              <a:buClr>
                <a:schemeClr val="accent2"/>
              </a:buClr>
              <a:buSzPts val="2400"/>
              <a:buFont typeface="Noto Sans Symbols"/>
              <a:buNone/>
            </a:pPr>
            <a:r>
              <a:rPr b="0" i="0" lang="en-US" sz="2400" u="none" cap="none" strike="noStrike">
                <a:solidFill>
                  <a:schemeClr val="dk1"/>
                </a:solidFill>
                <a:latin typeface="Calibri"/>
                <a:ea typeface="Calibri"/>
                <a:cs typeface="Calibri"/>
                <a:sym typeface="Calibri"/>
              </a:rPr>
              <a:t>if v ≥ β return v</a:t>
            </a:r>
            <a:endParaRPr/>
          </a:p>
          <a:p>
            <a:pPr indent="-228588" lvl="2" marL="1142942" marR="0" rtl="0" algn="l">
              <a:lnSpc>
                <a:spcPct val="80000"/>
              </a:lnSpc>
              <a:spcBef>
                <a:spcPts val="480"/>
              </a:spcBef>
              <a:spcAft>
                <a:spcPts val="0"/>
              </a:spcAft>
              <a:buNone/>
            </a:pPr>
            <a:r>
              <a:rPr b="0" i="0" lang="en-US" sz="2400" u="none" cap="none" strike="noStrike">
                <a:solidFill>
                  <a:schemeClr val="dk1"/>
                </a:solidFill>
                <a:latin typeface="Calibri"/>
                <a:ea typeface="Calibri"/>
                <a:cs typeface="Calibri"/>
                <a:sym typeface="Calibri"/>
              </a:rPr>
              <a:t>α = max(α, v)</a:t>
            </a:r>
            <a:endParaRPr b="0" i="0" sz="2400" u="none" cap="none" strike="noStrike">
              <a:solidFill>
                <a:schemeClr val="dk1"/>
              </a:solidFill>
              <a:latin typeface="Calibri"/>
              <a:ea typeface="Calibri"/>
              <a:cs typeface="Calibri"/>
              <a:sym typeface="Calibri"/>
            </a:endParaRPr>
          </a:p>
          <a:p>
            <a:pPr indent="-285736" lvl="1" marL="742913" marR="0" rtl="0" algn="l">
              <a:lnSpc>
                <a:spcPct val="80000"/>
              </a:lnSpc>
              <a:spcBef>
                <a:spcPts val="480"/>
              </a:spcBef>
              <a:spcAft>
                <a:spcPts val="0"/>
              </a:spcAft>
              <a:buClr>
                <a:schemeClr val="dk1"/>
              </a:buClr>
              <a:buSzPts val="2400"/>
              <a:buFont typeface="Noto Sans Symbols"/>
              <a:buNone/>
            </a:pPr>
            <a:r>
              <a:rPr b="0" i="0" lang="en-US" sz="2400" u="none" cap="none" strike="noStrike">
                <a:solidFill>
                  <a:schemeClr val="dk1"/>
                </a:solidFill>
                <a:latin typeface="Calibri"/>
                <a:ea typeface="Calibri"/>
                <a:cs typeface="Calibri"/>
                <a:sym typeface="Calibri"/>
              </a:rPr>
              <a:t>return v</a:t>
            </a:r>
            <a:endParaRPr/>
          </a:p>
        </p:txBody>
      </p:sp>
      <p:sp>
        <p:nvSpPr>
          <p:cNvPr id="676" name="Google Shape;676;p41"/>
          <p:cNvSpPr/>
          <p:nvPr/>
        </p:nvSpPr>
        <p:spPr>
          <a:xfrm>
            <a:off x="3505200" y="1524000"/>
            <a:ext cx="5105400" cy="1066800"/>
          </a:xfrm>
          <a:prstGeom prst="roundRect">
            <a:avLst>
              <a:gd fmla="val 16667" name="adj"/>
            </a:avLst>
          </a:prstGeom>
          <a:solidFill>
            <a:srgbClr val="7030A0">
              <a:alpha val="15686"/>
            </a:srgbClr>
          </a:solidFill>
          <a:ln cap="flat" cmpd="sng" w="25400">
            <a:solidFill>
              <a:srgbClr val="606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77" name="Google Shape;677;p41"/>
          <p:cNvSpPr txBox="1"/>
          <p:nvPr>
            <p:ph idx="1" type="body"/>
          </p:nvPr>
        </p:nvSpPr>
        <p:spPr>
          <a:xfrm>
            <a:off x="0" y="1676400"/>
            <a:ext cx="11734800" cy="1447800"/>
          </a:xfrm>
          <a:prstGeom prst="rect">
            <a:avLst/>
          </a:prstGeom>
          <a:noFill/>
          <a:ln>
            <a:noFill/>
          </a:ln>
        </p:spPr>
        <p:txBody>
          <a:bodyPr anchorCtr="0" anchor="t" bIns="45700" lIns="91425" spcFirstLastPara="1" rIns="91425" wrap="square" tIns="45700">
            <a:noAutofit/>
          </a:bodyPr>
          <a:lstStyle/>
          <a:p>
            <a:pPr indent="-285736" lvl="1" marL="742913" rtl="0" algn="ctr">
              <a:lnSpc>
                <a:spcPct val="80000"/>
              </a:lnSpc>
              <a:spcBef>
                <a:spcPts val="0"/>
              </a:spcBef>
              <a:spcAft>
                <a:spcPts val="0"/>
              </a:spcAft>
              <a:buSzPts val="2400"/>
              <a:buNone/>
            </a:pPr>
            <a:r>
              <a:rPr lang="en-US" sz="2400">
                <a:solidFill>
                  <a:srgbClr val="0066CC"/>
                </a:solidFill>
              </a:rPr>
              <a:t>α: </a:t>
            </a:r>
            <a:r>
              <a:rPr lang="en-US" sz="2400">
                <a:solidFill>
                  <a:srgbClr val="0070C0"/>
                </a:solidFill>
              </a:rPr>
              <a:t>MAX’s best option on path to root</a:t>
            </a:r>
            <a:endParaRPr/>
          </a:p>
          <a:p>
            <a:pPr indent="-285736" lvl="1" marL="742913" rtl="0" algn="ctr">
              <a:lnSpc>
                <a:spcPct val="80000"/>
              </a:lnSpc>
              <a:spcBef>
                <a:spcPts val="480"/>
              </a:spcBef>
              <a:spcAft>
                <a:spcPts val="0"/>
              </a:spcAft>
              <a:buSzPts val="2400"/>
              <a:buNone/>
            </a:pPr>
            <a:r>
              <a:rPr lang="en-US" sz="2400">
                <a:solidFill>
                  <a:srgbClr val="C00000"/>
                </a:solidFill>
              </a:rPr>
              <a:t>β: MIN’s best option on path to root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5"/>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Game Playing State-of-the-Art</a:t>
            </a:r>
            <a:endParaRPr/>
          </a:p>
        </p:txBody>
      </p:sp>
      <p:sp>
        <p:nvSpPr>
          <p:cNvPr id="114" name="Google Shape;114;p15"/>
          <p:cNvSpPr txBox="1"/>
          <p:nvPr>
            <p:ph idx="1" type="body"/>
          </p:nvPr>
        </p:nvSpPr>
        <p:spPr>
          <a:xfrm>
            <a:off x="381000" y="1295400"/>
            <a:ext cx="5562600" cy="4983162"/>
          </a:xfrm>
          <a:prstGeom prst="rect">
            <a:avLst/>
          </a:prstGeom>
          <a:noFill/>
          <a:ln>
            <a:noFill/>
          </a:ln>
        </p:spPr>
        <p:txBody>
          <a:bodyPr anchorCtr="0" anchor="t" bIns="45700" lIns="91425" spcFirstLastPara="1" rIns="91425" wrap="square" tIns="45700">
            <a:noAutofit/>
          </a:bodyPr>
          <a:lstStyle/>
          <a:p>
            <a:pPr indent="-342882" lvl="0" marL="342882" rtl="0" algn="l">
              <a:lnSpc>
                <a:spcPct val="80000"/>
              </a:lnSpc>
              <a:spcBef>
                <a:spcPts val="0"/>
              </a:spcBef>
              <a:spcAft>
                <a:spcPts val="0"/>
              </a:spcAft>
              <a:buSzPts val="1900"/>
              <a:buChar char="▪"/>
            </a:pPr>
            <a:r>
              <a:rPr b="1" lang="en-US" sz="1900"/>
              <a:t>Checkers:</a:t>
            </a:r>
            <a:r>
              <a:rPr lang="en-US" sz="1900"/>
              <a:t> 1950: First computer player.  1994: First computer champion: Chinook ended 40-year-reign of human champion Marion Tinsley using complete 8-piece endgame. 2007: Checkers solved!</a:t>
            </a:r>
            <a:endParaRPr/>
          </a:p>
          <a:p>
            <a:pPr indent="-241282" lvl="0" marL="342882" rtl="0" algn="l">
              <a:lnSpc>
                <a:spcPct val="80000"/>
              </a:lnSpc>
              <a:spcBef>
                <a:spcPts val="320"/>
              </a:spcBef>
              <a:spcAft>
                <a:spcPts val="0"/>
              </a:spcAft>
              <a:buSzPts val="1600"/>
              <a:buNone/>
            </a:pPr>
            <a:r>
              <a:t/>
            </a:r>
            <a:endParaRPr b="1" sz="1600"/>
          </a:p>
          <a:p>
            <a:pPr indent="-342882" lvl="0" marL="342882" rtl="0" algn="l">
              <a:lnSpc>
                <a:spcPct val="80000"/>
              </a:lnSpc>
              <a:spcBef>
                <a:spcPts val="380"/>
              </a:spcBef>
              <a:spcAft>
                <a:spcPts val="0"/>
              </a:spcAft>
              <a:buSzPts val="1900"/>
              <a:buChar char="▪"/>
            </a:pPr>
            <a:r>
              <a:rPr b="1" lang="en-US" sz="1900"/>
              <a:t>Chess:</a:t>
            </a:r>
            <a:r>
              <a:rPr lang="en-US" sz="1900"/>
              <a:t> 1997: Deep Blue defeats human champion Gary Kasparov in a six-game match.  Deep Blue examined 200M positions per second, used very sophisticated evaluation and undisclosed methods for extending some lines of search up to 40 ply.  Current programs are even better, if less historic.</a:t>
            </a:r>
            <a:endParaRPr/>
          </a:p>
          <a:p>
            <a:pPr indent="-241282" lvl="0" marL="342882" rtl="0" algn="l">
              <a:lnSpc>
                <a:spcPct val="80000"/>
              </a:lnSpc>
              <a:spcBef>
                <a:spcPts val="320"/>
              </a:spcBef>
              <a:spcAft>
                <a:spcPts val="0"/>
              </a:spcAft>
              <a:buSzPts val="1600"/>
              <a:buNone/>
            </a:pPr>
            <a:r>
              <a:t/>
            </a:r>
            <a:endParaRPr b="1" sz="1600"/>
          </a:p>
          <a:p>
            <a:pPr indent="-342882" lvl="0" marL="342882" rtl="0" algn="l">
              <a:lnSpc>
                <a:spcPct val="80000"/>
              </a:lnSpc>
              <a:spcBef>
                <a:spcPts val="380"/>
              </a:spcBef>
              <a:spcAft>
                <a:spcPts val="0"/>
              </a:spcAft>
              <a:buSzPts val="1900"/>
              <a:buChar char="▪"/>
            </a:pPr>
            <a:r>
              <a:rPr b="1" lang="en-US" sz="1900"/>
              <a:t>Go: 2016: Alpha GO defeats human champion. Uses Monte Carlo Tree Search, learned evaluation function.</a:t>
            </a:r>
            <a:endParaRPr/>
          </a:p>
          <a:p>
            <a:pPr indent="-241282" lvl="0" marL="342882" rtl="0" algn="l">
              <a:lnSpc>
                <a:spcPct val="80000"/>
              </a:lnSpc>
              <a:spcBef>
                <a:spcPts val="320"/>
              </a:spcBef>
              <a:spcAft>
                <a:spcPts val="0"/>
              </a:spcAft>
              <a:buSzPts val="1600"/>
              <a:buNone/>
            </a:pPr>
            <a:r>
              <a:t/>
            </a:r>
            <a:endParaRPr b="1" sz="1600"/>
          </a:p>
          <a:p>
            <a:pPr indent="-342882" lvl="0" marL="342882" rtl="0" algn="l">
              <a:lnSpc>
                <a:spcPct val="80000"/>
              </a:lnSpc>
              <a:spcBef>
                <a:spcPts val="380"/>
              </a:spcBef>
              <a:spcAft>
                <a:spcPts val="0"/>
              </a:spcAft>
              <a:buSzPts val="1900"/>
              <a:buChar char="▪"/>
            </a:pPr>
            <a:r>
              <a:rPr b="1" lang="en-US" sz="1900"/>
              <a:t>Pacman</a:t>
            </a:r>
            <a:endParaRPr sz="1900"/>
          </a:p>
          <a:p>
            <a:pPr indent="-222232" lvl="0" marL="342882" rtl="0" algn="l">
              <a:lnSpc>
                <a:spcPct val="80000"/>
              </a:lnSpc>
              <a:spcBef>
                <a:spcPts val="380"/>
              </a:spcBef>
              <a:spcAft>
                <a:spcPts val="0"/>
              </a:spcAft>
              <a:buSzPts val="1900"/>
              <a:buNone/>
            </a:pPr>
            <a:r>
              <a:t/>
            </a:r>
            <a:endParaRPr sz="1900"/>
          </a:p>
        </p:txBody>
      </p:sp>
      <p:pic>
        <p:nvPicPr>
          <p:cNvPr id="115" name="Google Shape;115;p15"/>
          <p:cNvPicPr preferRelativeResize="0"/>
          <p:nvPr/>
        </p:nvPicPr>
        <p:blipFill rotWithShape="1">
          <a:blip r:embed="rId3">
            <a:alphaModFix/>
          </a:blip>
          <a:srcRect b="0" l="0" r="0" t="0"/>
          <a:stretch/>
        </p:blipFill>
        <p:spPr>
          <a:xfrm>
            <a:off x="5943600" y="1360100"/>
            <a:ext cx="6248400" cy="4887716"/>
          </a:xfrm>
          <a:prstGeom prst="rect">
            <a:avLst/>
          </a:prstGeom>
          <a:noFill/>
          <a:ln>
            <a:noFill/>
          </a:ln>
        </p:spPr>
      </p:pic>
      <p:sp>
        <p:nvSpPr>
          <p:cNvPr id="116" name="Google Shape;116;p15"/>
          <p:cNvSpPr/>
          <p:nvPr/>
        </p:nvSpPr>
        <p:spPr>
          <a:xfrm>
            <a:off x="10746606" y="1371600"/>
            <a:ext cx="1445394" cy="451424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117" name="Google Shape;117;p15"/>
          <p:cNvPicPr preferRelativeResize="0"/>
          <p:nvPr/>
        </p:nvPicPr>
        <p:blipFill rotWithShape="1">
          <a:blip r:embed="rId4">
            <a:alphaModFix/>
          </a:blip>
          <a:srcRect b="0" l="0" r="0" t="0"/>
          <a:stretch/>
        </p:blipFill>
        <p:spPr>
          <a:xfrm>
            <a:off x="9982199" y="2667000"/>
            <a:ext cx="580465" cy="533400"/>
          </a:xfrm>
          <a:prstGeom prst="rect">
            <a:avLst/>
          </a:prstGeom>
          <a:noFill/>
          <a:ln>
            <a:noFill/>
          </a:ln>
        </p:spPr>
      </p:pic>
      <p:pic>
        <p:nvPicPr>
          <p:cNvPr id="118" name="Google Shape;118;p15"/>
          <p:cNvPicPr preferRelativeResize="0"/>
          <p:nvPr/>
        </p:nvPicPr>
        <p:blipFill rotWithShape="1">
          <a:blip r:embed="rId5">
            <a:alphaModFix/>
          </a:blip>
          <a:srcRect b="0" l="0" r="0" t="0"/>
          <a:stretch/>
        </p:blipFill>
        <p:spPr>
          <a:xfrm>
            <a:off x="10132359" y="3200400"/>
            <a:ext cx="383241" cy="685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1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42"/>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Alpha-Beta Pruning Properties</a:t>
            </a:r>
            <a:endParaRPr/>
          </a:p>
        </p:txBody>
      </p:sp>
      <p:sp>
        <p:nvSpPr>
          <p:cNvPr id="684" name="Google Shape;684;p42"/>
          <p:cNvSpPr txBox="1"/>
          <p:nvPr>
            <p:ph idx="1" type="body"/>
          </p:nvPr>
        </p:nvSpPr>
        <p:spPr>
          <a:xfrm>
            <a:off x="406400" y="1397001"/>
            <a:ext cx="11379200" cy="4729164"/>
          </a:xfrm>
          <a:prstGeom prst="rect">
            <a:avLst/>
          </a:prstGeom>
          <a:noFill/>
          <a:ln>
            <a:noFill/>
          </a:ln>
        </p:spPr>
        <p:txBody>
          <a:bodyPr anchorCtr="0" anchor="t" bIns="45700" lIns="91425" spcFirstLastPara="1" rIns="91425" wrap="square" tIns="45700">
            <a:noAutofit/>
          </a:bodyPr>
          <a:lstStyle/>
          <a:p>
            <a:pPr indent="-342882" lvl="0" marL="342882" rtl="0" algn="l">
              <a:lnSpc>
                <a:spcPct val="90000"/>
              </a:lnSpc>
              <a:spcBef>
                <a:spcPts val="0"/>
              </a:spcBef>
              <a:spcAft>
                <a:spcPts val="0"/>
              </a:spcAft>
              <a:buSzPts val="2400"/>
              <a:buChar char="▪"/>
            </a:pPr>
            <a:r>
              <a:rPr lang="en-US" sz="2400"/>
              <a:t>This pruning has </a:t>
            </a:r>
            <a:r>
              <a:rPr lang="en-US" sz="2400">
                <a:solidFill>
                  <a:srgbClr val="CC0000"/>
                </a:solidFill>
              </a:rPr>
              <a:t>no effect</a:t>
            </a:r>
            <a:r>
              <a:rPr lang="en-US" sz="2400"/>
              <a:t> on minimax value computed for the root!</a:t>
            </a:r>
            <a:endParaRPr/>
          </a:p>
          <a:p>
            <a:pPr indent="-158736" lvl="1" marL="742913" rtl="0" algn="l">
              <a:lnSpc>
                <a:spcPct val="90000"/>
              </a:lnSpc>
              <a:spcBef>
                <a:spcPts val="400"/>
              </a:spcBef>
              <a:spcAft>
                <a:spcPts val="0"/>
              </a:spcAft>
              <a:buSzPts val="2000"/>
              <a:buNone/>
            </a:pPr>
            <a:r>
              <a:t/>
            </a:r>
            <a:endParaRPr sz="2000"/>
          </a:p>
          <a:p>
            <a:pPr indent="-342882" lvl="0" marL="342882" rtl="0" algn="l">
              <a:lnSpc>
                <a:spcPct val="90000"/>
              </a:lnSpc>
              <a:spcBef>
                <a:spcPts val="480"/>
              </a:spcBef>
              <a:spcAft>
                <a:spcPts val="0"/>
              </a:spcAft>
              <a:buSzPts val="2400"/>
              <a:buChar char="▪"/>
            </a:pPr>
            <a:r>
              <a:rPr lang="en-US" sz="2400"/>
              <a:t>Values of intermediate nodes might be wrong</a:t>
            </a:r>
            <a:endParaRPr/>
          </a:p>
          <a:p>
            <a:pPr indent="-285736" lvl="1" marL="742913" rtl="0" algn="l">
              <a:lnSpc>
                <a:spcPct val="90000"/>
              </a:lnSpc>
              <a:spcBef>
                <a:spcPts val="400"/>
              </a:spcBef>
              <a:spcAft>
                <a:spcPts val="0"/>
              </a:spcAft>
              <a:buSzPts val="2000"/>
              <a:buChar char="▪"/>
            </a:pPr>
            <a:r>
              <a:rPr lang="en-US" sz="2000"/>
              <a:t>Important: children of the root may have the wrong value</a:t>
            </a:r>
            <a:endParaRPr/>
          </a:p>
          <a:p>
            <a:pPr indent="-285736" lvl="1" marL="742913" rtl="0" algn="l">
              <a:lnSpc>
                <a:spcPct val="90000"/>
              </a:lnSpc>
              <a:spcBef>
                <a:spcPts val="400"/>
              </a:spcBef>
              <a:spcAft>
                <a:spcPts val="0"/>
              </a:spcAft>
              <a:buSzPts val="2000"/>
              <a:buChar char="▪"/>
            </a:pPr>
            <a:r>
              <a:rPr lang="en-US" sz="2000"/>
              <a:t>So the most naïve version won’t let you do action selection</a:t>
            </a:r>
            <a:endParaRPr/>
          </a:p>
          <a:p>
            <a:pPr indent="-158736" lvl="1" marL="742913" rtl="0" algn="l">
              <a:lnSpc>
                <a:spcPct val="90000"/>
              </a:lnSpc>
              <a:spcBef>
                <a:spcPts val="400"/>
              </a:spcBef>
              <a:spcAft>
                <a:spcPts val="0"/>
              </a:spcAft>
              <a:buSzPts val="2000"/>
              <a:buNone/>
            </a:pPr>
            <a:r>
              <a:t/>
            </a:r>
            <a:endParaRPr sz="2000"/>
          </a:p>
          <a:p>
            <a:pPr indent="-342882" lvl="0" marL="342882" rtl="0" algn="l">
              <a:lnSpc>
                <a:spcPct val="90000"/>
              </a:lnSpc>
              <a:spcBef>
                <a:spcPts val="480"/>
              </a:spcBef>
              <a:spcAft>
                <a:spcPts val="0"/>
              </a:spcAft>
              <a:buSzPts val="2400"/>
              <a:buChar char="▪"/>
            </a:pPr>
            <a:r>
              <a:rPr lang="en-US" sz="2400"/>
              <a:t>Good child ordering improves effectiveness of pruning</a:t>
            </a:r>
            <a:endParaRPr/>
          </a:p>
          <a:p>
            <a:pPr indent="-158736" lvl="1" marL="742913" rtl="0" algn="l">
              <a:lnSpc>
                <a:spcPct val="90000"/>
              </a:lnSpc>
              <a:spcBef>
                <a:spcPts val="400"/>
              </a:spcBef>
              <a:spcAft>
                <a:spcPts val="0"/>
              </a:spcAft>
              <a:buSzPts val="2000"/>
              <a:buNone/>
            </a:pPr>
            <a:r>
              <a:t/>
            </a:r>
            <a:endParaRPr sz="2000"/>
          </a:p>
          <a:p>
            <a:pPr indent="-342882" lvl="0" marL="342882" rtl="0" algn="l">
              <a:lnSpc>
                <a:spcPct val="90000"/>
              </a:lnSpc>
              <a:spcBef>
                <a:spcPts val="480"/>
              </a:spcBef>
              <a:spcAft>
                <a:spcPts val="0"/>
              </a:spcAft>
              <a:buSzPts val="2400"/>
              <a:buChar char="▪"/>
            </a:pPr>
            <a:r>
              <a:rPr lang="en-US" sz="2400"/>
              <a:t>With “perfect ordering”:</a:t>
            </a:r>
            <a:endParaRPr/>
          </a:p>
          <a:p>
            <a:pPr indent="-285736" lvl="1" marL="742913" rtl="0" algn="l">
              <a:lnSpc>
                <a:spcPct val="90000"/>
              </a:lnSpc>
              <a:spcBef>
                <a:spcPts val="400"/>
              </a:spcBef>
              <a:spcAft>
                <a:spcPts val="0"/>
              </a:spcAft>
              <a:buSzPts val="2000"/>
              <a:buChar char="▪"/>
            </a:pPr>
            <a:r>
              <a:rPr lang="en-US" sz="2000"/>
              <a:t>Time complexity drops to O(b</a:t>
            </a:r>
            <a:r>
              <a:rPr baseline="30000" lang="en-US" sz="2000"/>
              <a:t>m/2</a:t>
            </a:r>
            <a:r>
              <a:rPr lang="en-US" sz="2000"/>
              <a:t>)</a:t>
            </a:r>
            <a:endParaRPr/>
          </a:p>
          <a:p>
            <a:pPr indent="-285736" lvl="1" marL="742913" rtl="0" algn="l">
              <a:lnSpc>
                <a:spcPct val="90000"/>
              </a:lnSpc>
              <a:spcBef>
                <a:spcPts val="400"/>
              </a:spcBef>
              <a:spcAft>
                <a:spcPts val="0"/>
              </a:spcAft>
              <a:buSzPts val="2000"/>
              <a:buChar char="▪"/>
            </a:pPr>
            <a:r>
              <a:rPr lang="en-US" sz="2000"/>
              <a:t>Doubles solvable depth!</a:t>
            </a:r>
            <a:endParaRPr/>
          </a:p>
          <a:p>
            <a:pPr indent="-285736" lvl="1" marL="742913" rtl="0" algn="l">
              <a:lnSpc>
                <a:spcPct val="90000"/>
              </a:lnSpc>
              <a:spcBef>
                <a:spcPts val="400"/>
              </a:spcBef>
              <a:spcAft>
                <a:spcPts val="0"/>
              </a:spcAft>
              <a:buSzPts val="2000"/>
              <a:buChar char="▪"/>
            </a:pPr>
            <a:r>
              <a:rPr lang="en-US" sz="2000"/>
              <a:t>Full search of, e.g. chess, is still hopeless…</a:t>
            </a:r>
            <a:endParaRPr/>
          </a:p>
          <a:p>
            <a:pPr indent="-158736" lvl="1" marL="742913" rtl="0" algn="l">
              <a:lnSpc>
                <a:spcPct val="90000"/>
              </a:lnSpc>
              <a:spcBef>
                <a:spcPts val="400"/>
              </a:spcBef>
              <a:spcAft>
                <a:spcPts val="0"/>
              </a:spcAft>
              <a:buSzPts val="2000"/>
              <a:buNone/>
            </a:pPr>
            <a:r>
              <a:t/>
            </a:r>
            <a:endParaRPr sz="2000"/>
          </a:p>
          <a:p>
            <a:pPr indent="-342882" lvl="0" marL="342882" rtl="0" algn="l">
              <a:lnSpc>
                <a:spcPct val="90000"/>
              </a:lnSpc>
              <a:spcBef>
                <a:spcPts val="480"/>
              </a:spcBef>
              <a:spcAft>
                <a:spcPts val="0"/>
              </a:spcAft>
              <a:buSzPts val="2400"/>
              <a:buChar char="▪"/>
            </a:pPr>
            <a:r>
              <a:rPr lang="en-US" sz="2400"/>
              <a:t>This is a simple example of </a:t>
            </a:r>
            <a:r>
              <a:rPr lang="en-US" sz="2400">
                <a:solidFill>
                  <a:srgbClr val="CC0000"/>
                </a:solidFill>
              </a:rPr>
              <a:t>metareasoning </a:t>
            </a:r>
            <a:r>
              <a:rPr lang="en-US" sz="2400"/>
              <a:t>(computing about what to compute)</a:t>
            </a:r>
            <a:endParaRPr/>
          </a:p>
        </p:txBody>
      </p:sp>
      <p:sp>
        <p:nvSpPr>
          <p:cNvPr id="685" name="Google Shape;685;p42"/>
          <p:cNvSpPr/>
          <p:nvPr/>
        </p:nvSpPr>
        <p:spPr>
          <a:xfrm>
            <a:off x="9525000" y="2438400"/>
            <a:ext cx="381000" cy="304800"/>
          </a:xfrm>
          <a:prstGeom prst="triangle">
            <a:avLst>
              <a:gd fmla="val 50000" name="adj"/>
            </a:avLst>
          </a:prstGeom>
          <a:solidFill>
            <a:srgbClr val="CCE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6" name="Google Shape;686;p42"/>
          <p:cNvSpPr/>
          <p:nvPr/>
        </p:nvSpPr>
        <p:spPr>
          <a:xfrm rot="10800000">
            <a:off x="8763000" y="3429000"/>
            <a:ext cx="381000" cy="304800"/>
          </a:xfrm>
          <a:prstGeom prst="triangle">
            <a:avLst>
              <a:gd fmla="val 50000" name="adj"/>
            </a:avLst>
          </a:prstGeom>
          <a:solidFill>
            <a:srgbClr val="FF99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7" name="Google Shape;687;p42"/>
          <p:cNvSpPr/>
          <p:nvPr/>
        </p:nvSpPr>
        <p:spPr>
          <a:xfrm rot="10800000">
            <a:off x="10287000" y="3429000"/>
            <a:ext cx="381000" cy="304800"/>
          </a:xfrm>
          <a:prstGeom prst="triangle">
            <a:avLst>
              <a:gd fmla="val 50000" name="adj"/>
            </a:avLst>
          </a:prstGeom>
          <a:solidFill>
            <a:srgbClr val="FF99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8" name="Google Shape;688;p42"/>
          <p:cNvSpPr/>
          <p:nvPr/>
        </p:nvSpPr>
        <p:spPr>
          <a:xfrm>
            <a:off x="8763000" y="4724400"/>
            <a:ext cx="381000" cy="304800"/>
          </a:xfrm>
          <a:prstGeom prst="rect">
            <a:avLst/>
          </a:prstGeom>
          <a:solidFill>
            <a:srgbClr val="BD92DE"/>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10</a:t>
            </a:r>
            <a:endParaRPr/>
          </a:p>
        </p:txBody>
      </p:sp>
      <p:sp>
        <p:nvSpPr>
          <p:cNvPr id="689" name="Google Shape;689;p42"/>
          <p:cNvSpPr/>
          <p:nvPr/>
        </p:nvSpPr>
        <p:spPr>
          <a:xfrm>
            <a:off x="9906000" y="4724400"/>
            <a:ext cx="381000" cy="304800"/>
          </a:xfrm>
          <a:prstGeom prst="rect">
            <a:avLst/>
          </a:prstGeom>
          <a:solidFill>
            <a:srgbClr val="BD92DE"/>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10</a:t>
            </a:r>
            <a:endParaRPr/>
          </a:p>
        </p:txBody>
      </p:sp>
      <p:sp>
        <p:nvSpPr>
          <p:cNvPr id="690" name="Google Shape;690;p42"/>
          <p:cNvSpPr/>
          <p:nvPr/>
        </p:nvSpPr>
        <p:spPr>
          <a:xfrm>
            <a:off x="10668000" y="4724400"/>
            <a:ext cx="381000" cy="304800"/>
          </a:xfrm>
          <a:prstGeom prst="rect">
            <a:avLst/>
          </a:prstGeom>
          <a:solidFill>
            <a:srgbClr val="BD92DE"/>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0</a:t>
            </a:r>
            <a:endParaRPr/>
          </a:p>
        </p:txBody>
      </p:sp>
      <p:cxnSp>
        <p:nvCxnSpPr>
          <p:cNvPr id="691" name="Google Shape;691;p42"/>
          <p:cNvCxnSpPr>
            <a:stCxn id="685" idx="3"/>
            <a:endCxn id="686" idx="3"/>
          </p:cNvCxnSpPr>
          <p:nvPr/>
        </p:nvCxnSpPr>
        <p:spPr>
          <a:xfrm flipH="1">
            <a:off x="8953500" y="2743200"/>
            <a:ext cx="762000" cy="685800"/>
          </a:xfrm>
          <a:prstGeom prst="straightConnector1">
            <a:avLst/>
          </a:prstGeom>
          <a:noFill/>
          <a:ln cap="flat" cmpd="sng" w="9525">
            <a:solidFill>
              <a:schemeClr val="dk1"/>
            </a:solidFill>
            <a:prstDash val="solid"/>
            <a:round/>
            <a:headEnd len="med" w="med" type="none"/>
            <a:tailEnd len="med" w="med" type="triangle"/>
          </a:ln>
        </p:spPr>
      </p:cxnSp>
      <p:cxnSp>
        <p:nvCxnSpPr>
          <p:cNvPr id="692" name="Google Shape;692;p42"/>
          <p:cNvCxnSpPr>
            <a:stCxn id="685" idx="3"/>
            <a:endCxn id="687" idx="3"/>
          </p:cNvCxnSpPr>
          <p:nvPr/>
        </p:nvCxnSpPr>
        <p:spPr>
          <a:xfrm>
            <a:off x="9715500" y="2743200"/>
            <a:ext cx="762000" cy="685800"/>
          </a:xfrm>
          <a:prstGeom prst="straightConnector1">
            <a:avLst/>
          </a:prstGeom>
          <a:noFill/>
          <a:ln cap="flat" cmpd="sng" w="9525">
            <a:solidFill>
              <a:schemeClr val="dk1"/>
            </a:solidFill>
            <a:prstDash val="solid"/>
            <a:round/>
            <a:headEnd len="med" w="med" type="none"/>
            <a:tailEnd len="med" w="med" type="triangle"/>
          </a:ln>
        </p:spPr>
      </p:cxnSp>
      <p:cxnSp>
        <p:nvCxnSpPr>
          <p:cNvPr id="693" name="Google Shape;693;p42"/>
          <p:cNvCxnSpPr>
            <a:stCxn id="686" idx="0"/>
            <a:endCxn id="688" idx="0"/>
          </p:cNvCxnSpPr>
          <p:nvPr/>
        </p:nvCxnSpPr>
        <p:spPr>
          <a:xfrm>
            <a:off x="8953500" y="3733800"/>
            <a:ext cx="0" cy="990600"/>
          </a:xfrm>
          <a:prstGeom prst="straightConnector1">
            <a:avLst/>
          </a:prstGeom>
          <a:noFill/>
          <a:ln cap="flat" cmpd="sng" w="9525">
            <a:solidFill>
              <a:schemeClr val="dk1"/>
            </a:solidFill>
            <a:prstDash val="solid"/>
            <a:round/>
            <a:headEnd len="med" w="med" type="none"/>
            <a:tailEnd len="med" w="med" type="triangle"/>
          </a:ln>
        </p:spPr>
      </p:cxnSp>
      <p:cxnSp>
        <p:nvCxnSpPr>
          <p:cNvPr id="694" name="Google Shape;694;p42"/>
          <p:cNvCxnSpPr>
            <a:stCxn id="687" idx="0"/>
            <a:endCxn id="689" idx="0"/>
          </p:cNvCxnSpPr>
          <p:nvPr/>
        </p:nvCxnSpPr>
        <p:spPr>
          <a:xfrm flipH="1">
            <a:off x="10096500" y="3733800"/>
            <a:ext cx="381000" cy="990600"/>
          </a:xfrm>
          <a:prstGeom prst="straightConnector1">
            <a:avLst/>
          </a:prstGeom>
          <a:noFill/>
          <a:ln cap="flat" cmpd="sng" w="9525">
            <a:solidFill>
              <a:schemeClr val="dk1"/>
            </a:solidFill>
            <a:prstDash val="solid"/>
            <a:round/>
            <a:headEnd len="med" w="med" type="none"/>
            <a:tailEnd len="med" w="med" type="triangle"/>
          </a:ln>
        </p:spPr>
      </p:cxnSp>
      <p:cxnSp>
        <p:nvCxnSpPr>
          <p:cNvPr id="695" name="Google Shape;695;p42"/>
          <p:cNvCxnSpPr>
            <a:stCxn id="687" idx="0"/>
            <a:endCxn id="690" idx="0"/>
          </p:cNvCxnSpPr>
          <p:nvPr/>
        </p:nvCxnSpPr>
        <p:spPr>
          <a:xfrm>
            <a:off x="10477500" y="3733800"/>
            <a:ext cx="381000" cy="990600"/>
          </a:xfrm>
          <a:prstGeom prst="straightConnector1">
            <a:avLst/>
          </a:prstGeom>
          <a:noFill/>
          <a:ln cap="flat" cmpd="sng" w="9525">
            <a:solidFill>
              <a:schemeClr val="dk1"/>
            </a:solidFill>
            <a:prstDash val="solid"/>
            <a:round/>
            <a:headEnd len="med" w="med" type="none"/>
            <a:tailEnd len="med" w="med" type="triangle"/>
          </a:ln>
        </p:spPr>
      </p:cxnSp>
      <p:sp>
        <p:nvSpPr>
          <p:cNvPr id="696" name="Google Shape;696;p42"/>
          <p:cNvSpPr txBox="1"/>
          <p:nvPr/>
        </p:nvSpPr>
        <p:spPr>
          <a:xfrm>
            <a:off x="9928225" y="2438400"/>
            <a:ext cx="663575" cy="366713"/>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Arial"/>
                <a:ea typeface="Arial"/>
                <a:cs typeface="Arial"/>
                <a:sym typeface="Arial"/>
              </a:rPr>
              <a:t>max</a:t>
            </a:r>
            <a:endParaRPr/>
          </a:p>
        </p:txBody>
      </p:sp>
      <p:sp>
        <p:nvSpPr>
          <p:cNvPr id="697" name="Google Shape;697;p42"/>
          <p:cNvSpPr txBox="1"/>
          <p:nvPr/>
        </p:nvSpPr>
        <p:spPr>
          <a:xfrm>
            <a:off x="10744200" y="3352800"/>
            <a:ext cx="663575" cy="366713"/>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Arial"/>
                <a:ea typeface="Arial"/>
                <a:cs typeface="Arial"/>
                <a:sym typeface="Arial"/>
              </a:rPr>
              <a:t>min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43"/>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Alpha-Beta Quiz</a:t>
            </a:r>
            <a:endParaRPr/>
          </a:p>
        </p:txBody>
      </p:sp>
      <p:pic>
        <p:nvPicPr>
          <p:cNvPr descr="alpha-beta-small.png" id="703" name="Google Shape;703;p43"/>
          <p:cNvPicPr preferRelativeResize="0"/>
          <p:nvPr/>
        </p:nvPicPr>
        <p:blipFill rotWithShape="1">
          <a:blip r:embed="rId3">
            <a:alphaModFix/>
          </a:blip>
          <a:srcRect b="0" l="0" r="0" t="0"/>
          <a:stretch/>
        </p:blipFill>
        <p:spPr>
          <a:xfrm>
            <a:off x="2895600" y="1371600"/>
            <a:ext cx="6502400" cy="48260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44"/>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Alpha-Beta Quiz 2</a:t>
            </a:r>
            <a:endParaRPr/>
          </a:p>
        </p:txBody>
      </p:sp>
      <p:pic>
        <p:nvPicPr>
          <p:cNvPr descr="alpha-beta-large.png" id="709" name="Google Shape;709;p44"/>
          <p:cNvPicPr preferRelativeResize="0"/>
          <p:nvPr/>
        </p:nvPicPr>
        <p:blipFill rotWithShape="1">
          <a:blip r:embed="rId3">
            <a:alphaModFix/>
          </a:blip>
          <a:srcRect b="0" l="0" r="0" t="0"/>
          <a:stretch/>
        </p:blipFill>
        <p:spPr>
          <a:xfrm>
            <a:off x="1752600" y="1143000"/>
            <a:ext cx="9029700" cy="57150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pic>
        <p:nvPicPr>
          <p:cNvPr id="714" name="Google Shape;714;p45"/>
          <p:cNvPicPr preferRelativeResize="0"/>
          <p:nvPr/>
        </p:nvPicPr>
        <p:blipFill rotWithShape="1">
          <a:blip r:embed="rId3">
            <a:alphaModFix/>
          </a:blip>
          <a:srcRect b="0" l="0" r="0" t="0"/>
          <a:stretch/>
        </p:blipFill>
        <p:spPr>
          <a:xfrm>
            <a:off x="2290948" y="1382713"/>
            <a:ext cx="7656142" cy="4694237"/>
          </a:xfrm>
          <a:prstGeom prst="rect">
            <a:avLst/>
          </a:prstGeom>
          <a:noFill/>
          <a:ln>
            <a:noFill/>
          </a:ln>
        </p:spPr>
      </p:pic>
      <p:sp>
        <p:nvSpPr>
          <p:cNvPr id="715" name="Google Shape;715;p45"/>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Resource Limits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46"/>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Resource Limits</a:t>
            </a:r>
            <a:endParaRPr/>
          </a:p>
        </p:txBody>
      </p:sp>
      <p:sp>
        <p:nvSpPr>
          <p:cNvPr id="721" name="Google Shape;721;p46"/>
          <p:cNvSpPr txBox="1"/>
          <p:nvPr>
            <p:ph idx="1" type="body"/>
          </p:nvPr>
        </p:nvSpPr>
        <p:spPr>
          <a:xfrm>
            <a:off x="304800" y="1371600"/>
            <a:ext cx="7086600" cy="4525963"/>
          </a:xfrm>
          <a:prstGeom prst="rect">
            <a:avLst/>
          </a:prstGeom>
          <a:noFill/>
          <a:ln>
            <a:noFill/>
          </a:ln>
        </p:spPr>
        <p:txBody>
          <a:bodyPr anchorCtr="0" anchor="t" bIns="45700" lIns="91425" spcFirstLastPara="1" rIns="91425" wrap="square" tIns="45700">
            <a:noAutofit/>
          </a:bodyPr>
          <a:lstStyle/>
          <a:p>
            <a:pPr indent="-342882" lvl="0" marL="342882" rtl="0" algn="l">
              <a:lnSpc>
                <a:spcPct val="80000"/>
              </a:lnSpc>
              <a:spcBef>
                <a:spcPts val="0"/>
              </a:spcBef>
              <a:spcAft>
                <a:spcPts val="0"/>
              </a:spcAft>
              <a:buSzPts val="2400"/>
              <a:buChar char="▪"/>
            </a:pPr>
            <a:r>
              <a:rPr lang="en-US" sz="2400"/>
              <a:t>Problem: In realistic games, cannot search to leaves!</a:t>
            </a:r>
            <a:endParaRPr/>
          </a:p>
          <a:p>
            <a:pPr indent="-196836" lvl="1" marL="742913" rtl="0" algn="l">
              <a:lnSpc>
                <a:spcPct val="80000"/>
              </a:lnSpc>
              <a:spcBef>
                <a:spcPts val="280"/>
              </a:spcBef>
              <a:spcAft>
                <a:spcPts val="0"/>
              </a:spcAft>
              <a:buSzPts val="1400"/>
              <a:buNone/>
            </a:pPr>
            <a:r>
              <a:t/>
            </a:r>
            <a:endParaRPr sz="1400"/>
          </a:p>
          <a:p>
            <a:pPr indent="-342882" lvl="0" marL="342882" rtl="0" algn="l">
              <a:lnSpc>
                <a:spcPct val="80000"/>
              </a:lnSpc>
              <a:spcBef>
                <a:spcPts val="480"/>
              </a:spcBef>
              <a:spcAft>
                <a:spcPts val="0"/>
              </a:spcAft>
              <a:buSzPts val="2400"/>
              <a:buChar char="▪"/>
            </a:pPr>
            <a:r>
              <a:rPr lang="en-US" sz="2400"/>
              <a:t>Solution: Depth-limited search</a:t>
            </a:r>
            <a:endParaRPr/>
          </a:p>
          <a:p>
            <a:pPr indent="-285736" lvl="1" marL="742913" rtl="0" algn="l">
              <a:lnSpc>
                <a:spcPct val="80000"/>
              </a:lnSpc>
              <a:spcBef>
                <a:spcPts val="400"/>
              </a:spcBef>
              <a:spcAft>
                <a:spcPts val="0"/>
              </a:spcAft>
              <a:buSzPts val="2000"/>
              <a:buChar char="▪"/>
            </a:pPr>
            <a:r>
              <a:rPr lang="en-US" sz="2000"/>
              <a:t>Instead, search only to a limited depth in the tree</a:t>
            </a:r>
            <a:endParaRPr/>
          </a:p>
          <a:p>
            <a:pPr indent="-285736" lvl="1" marL="742913" rtl="0" algn="l">
              <a:lnSpc>
                <a:spcPct val="80000"/>
              </a:lnSpc>
              <a:spcBef>
                <a:spcPts val="400"/>
              </a:spcBef>
              <a:spcAft>
                <a:spcPts val="0"/>
              </a:spcAft>
              <a:buSzPts val="2000"/>
              <a:buChar char="▪"/>
            </a:pPr>
            <a:r>
              <a:rPr lang="en-US" sz="2000"/>
              <a:t>Replace terminal utilities with an evaluation function for non-terminal positions</a:t>
            </a:r>
            <a:endParaRPr/>
          </a:p>
          <a:p>
            <a:pPr indent="-196836" lvl="1" marL="742913" rtl="0" algn="l">
              <a:lnSpc>
                <a:spcPct val="80000"/>
              </a:lnSpc>
              <a:spcBef>
                <a:spcPts val="280"/>
              </a:spcBef>
              <a:spcAft>
                <a:spcPts val="0"/>
              </a:spcAft>
              <a:buSzPts val="1400"/>
              <a:buNone/>
            </a:pPr>
            <a:r>
              <a:t/>
            </a:r>
            <a:endParaRPr sz="1400"/>
          </a:p>
          <a:p>
            <a:pPr indent="-342882" lvl="0" marL="342882" rtl="0" algn="l">
              <a:lnSpc>
                <a:spcPct val="80000"/>
              </a:lnSpc>
              <a:spcBef>
                <a:spcPts val="480"/>
              </a:spcBef>
              <a:spcAft>
                <a:spcPts val="0"/>
              </a:spcAft>
              <a:buSzPts val="2400"/>
              <a:buChar char="▪"/>
            </a:pPr>
            <a:r>
              <a:rPr lang="en-US" sz="2400"/>
              <a:t>Example:</a:t>
            </a:r>
            <a:endParaRPr/>
          </a:p>
          <a:p>
            <a:pPr indent="-285736" lvl="1" marL="742913" rtl="0" algn="l">
              <a:lnSpc>
                <a:spcPct val="80000"/>
              </a:lnSpc>
              <a:spcBef>
                <a:spcPts val="400"/>
              </a:spcBef>
              <a:spcAft>
                <a:spcPts val="0"/>
              </a:spcAft>
              <a:buSzPts val="2000"/>
              <a:buChar char="▪"/>
            </a:pPr>
            <a:r>
              <a:rPr lang="en-US" sz="2000"/>
              <a:t>Suppose we have 100 seconds, can explore 10K nodes / sec</a:t>
            </a:r>
            <a:endParaRPr/>
          </a:p>
          <a:p>
            <a:pPr indent="-285736" lvl="1" marL="742913" rtl="0" algn="l">
              <a:lnSpc>
                <a:spcPct val="80000"/>
              </a:lnSpc>
              <a:spcBef>
                <a:spcPts val="400"/>
              </a:spcBef>
              <a:spcAft>
                <a:spcPts val="0"/>
              </a:spcAft>
              <a:buSzPts val="2000"/>
              <a:buChar char="▪"/>
            </a:pPr>
            <a:r>
              <a:rPr lang="en-US" sz="2000"/>
              <a:t>So can check 1M nodes per move</a:t>
            </a:r>
            <a:endParaRPr/>
          </a:p>
          <a:p>
            <a:pPr indent="-285736" lvl="1" marL="742913" rtl="0" algn="l">
              <a:lnSpc>
                <a:spcPct val="80000"/>
              </a:lnSpc>
              <a:spcBef>
                <a:spcPts val="400"/>
              </a:spcBef>
              <a:spcAft>
                <a:spcPts val="0"/>
              </a:spcAft>
              <a:buSzPts val="2000"/>
              <a:buChar char="▪"/>
            </a:pPr>
            <a:r>
              <a:rPr lang="en-US" sz="2000"/>
              <a:t>α-β reaches about depth 8 – decent chess program</a:t>
            </a:r>
            <a:endParaRPr/>
          </a:p>
          <a:p>
            <a:pPr indent="-253982" lvl="0" marL="342882" rtl="0" algn="l">
              <a:lnSpc>
                <a:spcPct val="80000"/>
              </a:lnSpc>
              <a:spcBef>
                <a:spcPts val="280"/>
              </a:spcBef>
              <a:spcAft>
                <a:spcPts val="0"/>
              </a:spcAft>
              <a:buSzPts val="1400"/>
              <a:buNone/>
            </a:pPr>
            <a:r>
              <a:t/>
            </a:r>
            <a:endParaRPr sz="1400"/>
          </a:p>
          <a:p>
            <a:pPr indent="-342882" lvl="0" marL="342882" rtl="0" algn="l">
              <a:lnSpc>
                <a:spcPct val="80000"/>
              </a:lnSpc>
              <a:spcBef>
                <a:spcPts val="480"/>
              </a:spcBef>
              <a:spcAft>
                <a:spcPts val="0"/>
              </a:spcAft>
              <a:buSzPts val="2400"/>
              <a:buChar char="▪"/>
            </a:pPr>
            <a:r>
              <a:rPr lang="en-US" sz="2400"/>
              <a:t>Guarantee of optimal play is gone</a:t>
            </a:r>
            <a:endParaRPr/>
          </a:p>
          <a:p>
            <a:pPr indent="-196836" lvl="1" marL="742913" rtl="0" algn="l">
              <a:lnSpc>
                <a:spcPct val="80000"/>
              </a:lnSpc>
              <a:spcBef>
                <a:spcPts val="280"/>
              </a:spcBef>
              <a:spcAft>
                <a:spcPts val="0"/>
              </a:spcAft>
              <a:buSzPts val="1400"/>
              <a:buNone/>
            </a:pPr>
            <a:r>
              <a:t/>
            </a:r>
            <a:endParaRPr sz="1400"/>
          </a:p>
          <a:p>
            <a:pPr indent="-342882" lvl="0" marL="342882" rtl="0" algn="l">
              <a:lnSpc>
                <a:spcPct val="80000"/>
              </a:lnSpc>
              <a:spcBef>
                <a:spcPts val="480"/>
              </a:spcBef>
              <a:spcAft>
                <a:spcPts val="0"/>
              </a:spcAft>
              <a:buSzPts val="2400"/>
              <a:buChar char="▪"/>
            </a:pPr>
            <a:r>
              <a:rPr lang="en-US" sz="2400"/>
              <a:t>More plies makes a BIG difference</a:t>
            </a:r>
            <a:endParaRPr/>
          </a:p>
          <a:p>
            <a:pPr indent="-253982" lvl="0" marL="342882" rtl="0" algn="l">
              <a:lnSpc>
                <a:spcPct val="80000"/>
              </a:lnSpc>
              <a:spcBef>
                <a:spcPts val="280"/>
              </a:spcBef>
              <a:spcAft>
                <a:spcPts val="0"/>
              </a:spcAft>
              <a:buSzPts val="1400"/>
              <a:buNone/>
            </a:pPr>
            <a:r>
              <a:t/>
            </a:r>
            <a:endParaRPr sz="1400"/>
          </a:p>
          <a:p>
            <a:pPr indent="-342882" lvl="0" marL="342882" rtl="0" algn="l">
              <a:lnSpc>
                <a:spcPct val="80000"/>
              </a:lnSpc>
              <a:spcBef>
                <a:spcPts val="480"/>
              </a:spcBef>
              <a:spcAft>
                <a:spcPts val="0"/>
              </a:spcAft>
              <a:buSzPts val="2400"/>
              <a:buChar char="▪"/>
            </a:pPr>
            <a:r>
              <a:rPr lang="en-US" sz="2400"/>
              <a:t>Use iterative deepening for an anytime algorithm</a:t>
            </a:r>
            <a:endParaRPr/>
          </a:p>
          <a:p>
            <a:pPr indent="-158736" lvl="1" marL="742913" rtl="0" algn="l">
              <a:lnSpc>
                <a:spcPct val="80000"/>
              </a:lnSpc>
              <a:spcBef>
                <a:spcPts val="400"/>
              </a:spcBef>
              <a:spcAft>
                <a:spcPts val="0"/>
              </a:spcAft>
              <a:buSzPts val="2000"/>
              <a:buNone/>
            </a:pPr>
            <a:r>
              <a:t/>
            </a:r>
            <a:endParaRPr sz="2000">
              <a:solidFill>
                <a:srgbClr val="CC0000"/>
              </a:solidFill>
            </a:endParaRPr>
          </a:p>
        </p:txBody>
      </p:sp>
      <p:sp>
        <p:nvSpPr>
          <p:cNvPr id="722" name="Google Shape;722;p46"/>
          <p:cNvSpPr/>
          <p:nvPr/>
        </p:nvSpPr>
        <p:spPr>
          <a:xfrm>
            <a:off x="9296400" y="1524000"/>
            <a:ext cx="381000" cy="304800"/>
          </a:xfrm>
          <a:prstGeom prst="triangle">
            <a:avLst>
              <a:gd fmla="val 50000" name="adj"/>
            </a:avLst>
          </a:prstGeom>
          <a:solidFill>
            <a:srgbClr val="CC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723" name="Google Shape;723;p46"/>
          <p:cNvSpPr/>
          <p:nvPr/>
        </p:nvSpPr>
        <p:spPr>
          <a:xfrm rot="10800000">
            <a:off x="8458200" y="1981200"/>
            <a:ext cx="381000" cy="304800"/>
          </a:xfrm>
          <a:prstGeom prst="triangle">
            <a:avLst>
              <a:gd fmla="val 50000" name="adj"/>
            </a:avLst>
          </a:prstGeom>
          <a:solidFill>
            <a:srgbClr val="CC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4" name="Google Shape;724;p46"/>
          <p:cNvSpPr/>
          <p:nvPr/>
        </p:nvSpPr>
        <p:spPr>
          <a:xfrm rot="10800000">
            <a:off x="10134600" y="1981200"/>
            <a:ext cx="381000" cy="304800"/>
          </a:xfrm>
          <a:prstGeom prst="triangle">
            <a:avLst>
              <a:gd fmla="val 50000" name="adj"/>
            </a:avLst>
          </a:prstGeom>
          <a:solidFill>
            <a:srgbClr val="CCCCCC"/>
          </a:solidFill>
          <a:ln cap="flat" cmpd="sng" w="9525">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46"/>
          <p:cNvSpPr txBox="1"/>
          <p:nvPr/>
        </p:nvSpPr>
        <p:spPr>
          <a:xfrm>
            <a:off x="10229850" y="1981200"/>
            <a:ext cx="190500" cy="152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726" name="Google Shape;726;p46"/>
          <p:cNvCxnSpPr>
            <a:stCxn id="722" idx="3"/>
            <a:endCxn id="723" idx="3"/>
          </p:cNvCxnSpPr>
          <p:nvPr/>
        </p:nvCxnSpPr>
        <p:spPr>
          <a:xfrm flipH="1">
            <a:off x="8648700" y="1828800"/>
            <a:ext cx="838200" cy="152400"/>
          </a:xfrm>
          <a:prstGeom prst="straightConnector1">
            <a:avLst/>
          </a:prstGeom>
          <a:noFill/>
          <a:ln cap="flat" cmpd="sng" w="9525">
            <a:solidFill>
              <a:schemeClr val="dk1"/>
            </a:solidFill>
            <a:prstDash val="solid"/>
            <a:round/>
            <a:headEnd len="med" w="med" type="none"/>
            <a:tailEnd len="med" w="med" type="triangle"/>
          </a:ln>
        </p:spPr>
      </p:cxnSp>
      <p:cxnSp>
        <p:nvCxnSpPr>
          <p:cNvPr id="727" name="Google Shape;727;p46"/>
          <p:cNvCxnSpPr>
            <a:stCxn id="722" idx="3"/>
            <a:endCxn id="724" idx="3"/>
          </p:cNvCxnSpPr>
          <p:nvPr/>
        </p:nvCxnSpPr>
        <p:spPr>
          <a:xfrm>
            <a:off x="9486900" y="1828800"/>
            <a:ext cx="838200" cy="152400"/>
          </a:xfrm>
          <a:prstGeom prst="straightConnector1">
            <a:avLst/>
          </a:prstGeom>
          <a:noFill/>
          <a:ln cap="flat" cmpd="sng" w="9525">
            <a:solidFill>
              <a:schemeClr val="dk1"/>
            </a:solidFill>
            <a:prstDash val="solid"/>
            <a:round/>
            <a:headEnd len="med" w="med" type="none"/>
            <a:tailEnd len="med" w="med" type="triangle"/>
          </a:ln>
        </p:spPr>
      </p:cxnSp>
      <p:cxnSp>
        <p:nvCxnSpPr>
          <p:cNvPr id="728" name="Google Shape;728;p46"/>
          <p:cNvCxnSpPr>
            <a:stCxn id="723" idx="0"/>
            <a:endCxn id="729" idx="0"/>
          </p:cNvCxnSpPr>
          <p:nvPr/>
        </p:nvCxnSpPr>
        <p:spPr>
          <a:xfrm flipH="1">
            <a:off x="8305800" y="2286000"/>
            <a:ext cx="342900" cy="152400"/>
          </a:xfrm>
          <a:prstGeom prst="straightConnector1">
            <a:avLst/>
          </a:prstGeom>
          <a:noFill/>
          <a:ln cap="flat" cmpd="sng" w="9525">
            <a:solidFill>
              <a:schemeClr val="dk1"/>
            </a:solidFill>
            <a:prstDash val="solid"/>
            <a:round/>
            <a:headEnd len="med" w="med" type="none"/>
            <a:tailEnd len="med" w="med" type="triangle"/>
          </a:ln>
        </p:spPr>
      </p:cxnSp>
      <p:cxnSp>
        <p:nvCxnSpPr>
          <p:cNvPr id="730" name="Google Shape;730;p46"/>
          <p:cNvCxnSpPr>
            <a:stCxn id="723" idx="0"/>
            <a:endCxn id="731" idx="0"/>
          </p:cNvCxnSpPr>
          <p:nvPr/>
        </p:nvCxnSpPr>
        <p:spPr>
          <a:xfrm>
            <a:off x="8648700" y="2286000"/>
            <a:ext cx="342900" cy="152400"/>
          </a:xfrm>
          <a:prstGeom prst="straightConnector1">
            <a:avLst/>
          </a:prstGeom>
          <a:noFill/>
          <a:ln cap="flat" cmpd="sng" w="9525">
            <a:solidFill>
              <a:schemeClr val="dk1"/>
            </a:solidFill>
            <a:prstDash val="solid"/>
            <a:round/>
            <a:headEnd len="med" w="med" type="none"/>
            <a:tailEnd len="med" w="med" type="triangle"/>
          </a:ln>
        </p:spPr>
      </p:cxnSp>
      <p:cxnSp>
        <p:nvCxnSpPr>
          <p:cNvPr id="732" name="Google Shape;732;p46"/>
          <p:cNvCxnSpPr>
            <a:stCxn id="733" idx="3"/>
            <a:endCxn id="734" idx="0"/>
          </p:cNvCxnSpPr>
          <p:nvPr/>
        </p:nvCxnSpPr>
        <p:spPr>
          <a:xfrm flipH="1">
            <a:off x="10325100" y="2743200"/>
            <a:ext cx="304800" cy="152400"/>
          </a:xfrm>
          <a:prstGeom prst="straightConnector1">
            <a:avLst/>
          </a:prstGeom>
          <a:noFill/>
          <a:ln cap="flat" cmpd="sng" w="9525">
            <a:solidFill>
              <a:schemeClr val="dk1"/>
            </a:solidFill>
            <a:prstDash val="solid"/>
            <a:round/>
            <a:headEnd len="med" w="med" type="none"/>
            <a:tailEnd len="med" w="med" type="triangle"/>
          </a:ln>
        </p:spPr>
      </p:cxnSp>
      <p:cxnSp>
        <p:nvCxnSpPr>
          <p:cNvPr id="735" name="Google Shape;735;p46"/>
          <p:cNvCxnSpPr>
            <a:stCxn id="733" idx="3"/>
            <a:endCxn id="736" idx="0"/>
          </p:cNvCxnSpPr>
          <p:nvPr/>
        </p:nvCxnSpPr>
        <p:spPr>
          <a:xfrm>
            <a:off x="10629900" y="2743200"/>
            <a:ext cx="304800" cy="152400"/>
          </a:xfrm>
          <a:prstGeom prst="straightConnector1">
            <a:avLst/>
          </a:prstGeom>
          <a:noFill/>
          <a:ln cap="flat" cmpd="sng" w="9525">
            <a:solidFill>
              <a:schemeClr val="dk1"/>
            </a:solidFill>
            <a:prstDash val="solid"/>
            <a:round/>
            <a:headEnd len="med" w="med" type="none"/>
            <a:tailEnd len="med" w="med" type="triangle"/>
          </a:ln>
        </p:spPr>
      </p:cxnSp>
      <p:sp>
        <p:nvSpPr>
          <p:cNvPr id="737" name="Google Shape;737;p46"/>
          <p:cNvSpPr/>
          <p:nvPr/>
        </p:nvSpPr>
        <p:spPr>
          <a:xfrm>
            <a:off x="8153400" y="2438400"/>
            <a:ext cx="381000" cy="304800"/>
          </a:xfrm>
          <a:prstGeom prst="triangle">
            <a:avLst>
              <a:gd fmla="val 50000" name="adj"/>
            </a:avLst>
          </a:prstGeom>
          <a:solidFill>
            <a:srgbClr val="CC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8" name="Google Shape;738;p46"/>
          <p:cNvSpPr/>
          <p:nvPr/>
        </p:nvSpPr>
        <p:spPr>
          <a:xfrm>
            <a:off x="8763000" y="2438400"/>
            <a:ext cx="381000" cy="304800"/>
          </a:xfrm>
          <a:prstGeom prst="triangle">
            <a:avLst>
              <a:gd fmla="val 50000" name="adj"/>
            </a:avLst>
          </a:prstGeom>
          <a:solidFill>
            <a:srgbClr val="CC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9" name="Google Shape;739;p46"/>
          <p:cNvSpPr/>
          <p:nvPr/>
        </p:nvSpPr>
        <p:spPr>
          <a:xfrm>
            <a:off x="9829800" y="2438400"/>
            <a:ext cx="381000" cy="304800"/>
          </a:xfrm>
          <a:prstGeom prst="triangle">
            <a:avLst>
              <a:gd fmla="val 50000" name="adj"/>
            </a:avLst>
          </a:prstGeom>
          <a:solidFill>
            <a:srgbClr val="CC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3" name="Google Shape;733;p46"/>
          <p:cNvSpPr/>
          <p:nvPr/>
        </p:nvSpPr>
        <p:spPr>
          <a:xfrm>
            <a:off x="10439400" y="2438400"/>
            <a:ext cx="381000" cy="304800"/>
          </a:xfrm>
          <a:prstGeom prst="triangle">
            <a:avLst>
              <a:gd fmla="val 50000" name="adj"/>
            </a:avLst>
          </a:prstGeom>
          <a:solidFill>
            <a:srgbClr val="CC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0" name="Google Shape;740;p46"/>
          <p:cNvSpPr/>
          <p:nvPr/>
        </p:nvSpPr>
        <p:spPr>
          <a:xfrm>
            <a:off x="8458200" y="2895600"/>
            <a:ext cx="381000" cy="304800"/>
          </a:xfrm>
          <a:prstGeom prst="triangle">
            <a:avLst>
              <a:gd fmla="val 50000" name="adj"/>
            </a:avLst>
          </a:prstGeom>
          <a:solidFill>
            <a:srgbClr val="CC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1" name="Google Shape;741;p46"/>
          <p:cNvSpPr/>
          <p:nvPr/>
        </p:nvSpPr>
        <p:spPr>
          <a:xfrm>
            <a:off x="8458200" y="3810000"/>
            <a:ext cx="381000" cy="304800"/>
          </a:xfrm>
          <a:prstGeom prst="triangle">
            <a:avLst>
              <a:gd fmla="val 50000" name="adj"/>
            </a:avLst>
          </a:prstGeom>
          <a:solidFill>
            <a:srgbClr val="CC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34" name="Google Shape;734;p46"/>
          <p:cNvSpPr/>
          <p:nvPr/>
        </p:nvSpPr>
        <p:spPr>
          <a:xfrm>
            <a:off x="10134600" y="2895600"/>
            <a:ext cx="381000" cy="304800"/>
          </a:xfrm>
          <a:prstGeom prst="triangle">
            <a:avLst>
              <a:gd fmla="val 50000" name="adj"/>
            </a:avLst>
          </a:prstGeom>
          <a:solidFill>
            <a:srgbClr val="CC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6" name="Google Shape;736;p46"/>
          <p:cNvSpPr/>
          <p:nvPr/>
        </p:nvSpPr>
        <p:spPr>
          <a:xfrm>
            <a:off x="10744200" y="2895600"/>
            <a:ext cx="381000" cy="304800"/>
          </a:xfrm>
          <a:prstGeom prst="triangle">
            <a:avLst>
              <a:gd fmla="val 50000" name="adj"/>
            </a:avLst>
          </a:prstGeom>
          <a:solidFill>
            <a:srgbClr val="CC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2" name="Google Shape;742;p46"/>
          <p:cNvSpPr/>
          <p:nvPr/>
        </p:nvSpPr>
        <p:spPr>
          <a:xfrm>
            <a:off x="8153400" y="3352800"/>
            <a:ext cx="381000" cy="304800"/>
          </a:xfrm>
          <a:prstGeom prst="triangle">
            <a:avLst>
              <a:gd fmla="val 50000" name="adj"/>
            </a:avLst>
          </a:prstGeom>
          <a:solidFill>
            <a:srgbClr val="CC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43" name="Google Shape;743;p46"/>
          <p:cNvSpPr/>
          <p:nvPr/>
        </p:nvSpPr>
        <p:spPr>
          <a:xfrm>
            <a:off x="8763000" y="3352800"/>
            <a:ext cx="381000" cy="304800"/>
          </a:xfrm>
          <a:prstGeom prst="triangle">
            <a:avLst>
              <a:gd fmla="val 50000" name="adj"/>
            </a:avLst>
          </a:prstGeom>
          <a:solidFill>
            <a:srgbClr val="CC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744" name="Google Shape;744;p46"/>
          <p:cNvCxnSpPr>
            <a:stCxn id="724" idx="0"/>
            <a:endCxn id="739" idx="0"/>
          </p:cNvCxnSpPr>
          <p:nvPr/>
        </p:nvCxnSpPr>
        <p:spPr>
          <a:xfrm flipH="1">
            <a:off x="10020300" y="2286000"/>
            <a:ext cx="304800" cy="152400"/>
          </a:xfrm>
          <a:prstGeom prst="straightConnector1">
            <a:avLst/>
          </a:prstGeom>
          <a:noFill/>
          <a:ln cap="flat" cmpd="sng" w="9525">
            <a:solidFill>
              <a:schemeClr val="dk1"/>
            </a:solidFill>
            <a:prstDash val="solid"/>
            <a:round/>
            <a:headEnd len="med" w="med" type="none"/>
            <a:tailEnd len="med" w="med" type="triangle"/>
          </a:ln>
        </p:spPr>
      </p:cxnSp>
      <p:cxnSp>
        <p:nvCxnSpPr>
          <p:cNvPr id="745" name="Google Shape;745;p46"/>
          <p:cNvCxnSpPr>
            <a:stCxn id="724" idx="0"/>
            <a:endCxn id="733" idx="0"/>
          </p:cNvCxnSpPr>
          <p:nvPr/>
        </p:nvCxnSpPr>
        <p:spPr>
          <a:xfrm>
            <a:off x="10325100" y="2286000"/>
            <a:ext cx="304800" cy="152400"/>
          </a:xfrm>
          <a:prstGeom prst="straightConnector1">
            <a:avLst/>
          </a:prstGeom>
          <a:noFill/>
          <a:ln cap="flat" cmpd="sng" w="9525">
            <a:solidFill>
              <a:schemeClr val="dk1"/>
            </a:solidFill>
            <a:prstDash val="solid"/>
            <a:round/>
            <a:headEnd len="med" w="med" type="none"/>
            <a:tailEnd len="med" w="med" type="triangle"/>
          </a:ln>
        </p:spPr>
      </p:cxnSp>
      <p:cxnSp>
        <p:nvCxnSpPr>
          <p:cNvPr id="746" name="Google Shape;746;p46"/>
          <p:cNvCxnSpPr>
            <a:stCxn id="738" idx="3"/>
            <a:endCxn id="740" idx="0"/>
          </p:cNvCxnSpPr>
          <p:nvPr/>
        </p:nvCxnSpPr>
        <p:spPr>
          <a:xfrm flipH="1">
            <a:off x="8648700" y="2743200"/>
            <a:ext cx="304800" cy="152400"/>
          </a:xfrm>
          <a:prstGeom prst="straightConnector1">
            <a:avLst/>
          </a:prstGeom>
          <a:noFill/>
          <a:ln cap="flat" cmpd="sng" w="9525">
            <a:solidFill>
              <a:schemeClr val="dk1"/>
            </a:solidFill>
            <a:prstDash val="solid"/>
            <a:round/>
            <a:headEnd len="med" w="med" type="none"/>
            <a:tailEnd len="med" w="med" type="triangle"/>
          </a:ln>
        </p:spPr>
      </p:cxnSp>
      <p:sp>
        <p:nvSpPr>
          <p:cNvPr id="747" name="Google Shape;747;p46"/>
          <p:cNvSpPr/>
          <p:nvPr/>
        </p:nvSpPr>
        <p:spPr>
          <a:xfrm>
            <a:off x="9067800" y="3810000"/>
            <a:ext cx="381000" cy="304800"/>
          </a:xfrm>
          <a:prstGeom prst="triangle">
            <a:avLst>
              <a:gd fmla="val 50000" name="adj"/>
            </a:avLst>
          </a:prstGeom>
          <a:solidFill>
            <a:srgbClr val="CC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748" name="Google Shape;748;p46"/>
          <p:cNvCxnSpPr>
            <a:stCxn id="740" idx="3"/>
            <a:endCxn id="742" idx="0"/>
          </p:cNvCxnSpPr>
          <p:nvPr/>
        </p:nvCxnSpPr>
        <p:spPr>
          <a:xfrm flipH="1">
            <a:off x="8343900" y="3200400"/>
            <a:ext cx="304800" cy="152400"/>
          </a:xfrm>
          <a:prstGeom prst="straightConnector1">
            <a:avLst/>
          </a:prstGeom>
          <a:noFill/>
          <a:ln cap="flat" cmpd="sng" w="9525">
            <a:solidFill>
              <a:schemeClr val="dk1"/>
            </a:solidFill>
            <a:prstDash val="solid"/>
            <a:round/>
            <a:headEnd len="med" w="med" type="none"/>
            <a:tailEnd len="med" w="med" type="triangle"/>
          </a:ln>
        </p:spPr>
      </p:cxnSp>
      <p:cxnSp>
        <p:nvCxnSpPr>
          <p:cNvPr id="749" name="Google Shape;749;p46"/>
          <p:cNvCxnSpPr>
            <a:stCxn id="740" idx="3"/>
            <a:endCxn id="743" idx="0"/>
          </p:cNvCxnSpPr>
          <p:nvPr/>
        </p:nvCxnSpPr>
        <p:spPr>
          <a:xfrm>
            <a:off x="8648700" y="3200400"/>
            <a:ext cx="304800" cy="152400"/>
          </a:xfrm>
          <a:prstGeom prst="straightConnector1">
            <a:avLst/>
          </a:prstGeom>
          <a:noFill/>
          <a:ln cap="flat" cmpd="sng" w="9525">
            <a:solidFill>
              <a:schemeClr val="dk1"/>
            </a:solidFill>
            <a:prstDash val="solid"/>
            <a:round/>
            <a:headEnd len="med" w="med" type="none"/>
            <a:tailEnd len="med" w="med" type="triangle"/>
          </a:ln>
        </p:spPr>
      </p:cxnSp>
      <p:cxnSp>
        <p:nvCxnSpPr>
          <p:cNvPr id="750" name="Google Shape;750;p46"/>
          <p:cNvCxnSpPr>
            <a:stCxn id="743" idx="3"/>
            <a:endCxn id="741" idx="0"/>
          </p:cNvCxnSpPr>
          <p:nvPr/>
        </p:nvCxnSpPr>
        <p:spPr>
          <a:xfrm flipH="1">
            <a:off x="8648700" y="3657600"/>
            <a:ext cx="304800" cy="152400"/>
          </a:xfrm>
          <a:prstGeom prst="straightConnector1">
            <a:avLst/>
          </a:prstGeom>
          <a:noFill/>
          <a:ln cap="flat" cmpd="sng" w="9525">
            <a:solidFill>
              <a:schemeClr val="dk1"/>
            </a:solidFill>
            <a:prstDash val="solid"/>
            <a:round/>
            <a:headEnd len="med" w="med" type="none"/>
            <a:tailEnd len="med" w="med" type="triangle"/>
          </a:ln>
        </p:spPr>
      </p:cxnSp>
      <p:cxnSp>
        <p:nvCxnSpPr>
          <p:cNvPr id="751" name="Google Shape;751;p46"/>
          <p:cNvCxnSpPr>
            <a:stCxn id="743" idx="3"/>
            <a:endCxn id="747" idx="0"/>
          </p:cNvCxnSpPr>
          <p:nvPr/>
        </p:nvCxnSpPr>
        <p:spPr>
          <a:xfrm>
            <a:off x="8953500" y="3657600"/>
            <a:ext cx="304800" cy="152400"/>
          </a:xfrm>
          <a:prstGeom prst="straightConnector1">
            <a:avLst/>
          </a:prstGeom>
          <a:noFill/>
          <a:ln cap="flat" cmpd="sng" w="9525">
            <a:solidFill>
              <a:schemeClr val="dk1"/>
            </a:solidFill>
            <a:prstDash val="solid"/>
            <a:round/>
            <a:headEnd len="med" w="med" type="none"/>
            <a:tailEnd len="med" w="med" type="triangle"/>
          </a:ln>
        </p:spPr>
      </p:cxnSp>
      <p:sp>
        <p:nvSpPr>
          <p:cNvPr id="752" name="Google Shape;752;p46"/>
          <p:cNvSpPr/>
          <p:nvPr/>
        </p:nvSpPr>
        <p:spPr>
          <a:xfrm>
            <a:off x="7924800" y="5791200"/>
            <a:ext cx="533400" cy="304800"/>
          </a:xfrm>
          <a:prstGeom prst="rect">
            <a:avLst/>
          </a:prstGeom>
          <a:solidFill>
            <a:srgbClr val="CCCC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a:t>
            </a:r>
            <a:endParaRPr/>
          </a:p>
        </p:txBody>
      </p:sp>
      <p:sp>
        <p:nvSpPr>
          <p:cNvPr id="753" name="Google Shape;753;p46"/>
          <p:cNvSpPr/>
          <p:nvPr/>
        </p:nvSpPr>
        <p:spPr>
          <a:xfrm>
            <a:off x="8763000" y="5791200"/>
            <a:ext cx="533400" cy="304800"/>
          </a:xfrm>
          <a:prstGeom prst="rect">
            <a:avLst/>
          </a:prstGeom>
          <a:solidFill>
            <a:srgbClr val="CCCC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a:t>
            </a:r>
            <a:endParaRPr/>
          </a:p>
        </p:txBody>
      </p:sp>
      <p:sp>
        <p:nvSpPr>
          <p:cNvPr id="754" name="Google Shape;754;p46"/>
          <p:cNvSpPr/>
          <p:nvPr/>
        </p:nvSpPr>
        <p:spPr>
          <a:xfrm>
            <a:off x="9753600" y="5791200"/>
            <a:ext cx="533400" cy="304800"/>
          </a:xfrm>
          <a:prstGeom prst="rect">
            <a:avLst/>
          </a:prstGeom>
          <a:solidFill>
            <a:srgbClr val="CCCC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a:t>
            </a:r>
            <a:endParaRPr/>
          </a:p>
        </p:txBody>
      </p:sp>
      <p:sp>
        <p:nvSpPr>
          <p:cNvPr id="755" name="Google Shape;755;p46"/>
          <p:cNvSpPr/>
          <p:nvPr/>
        </p:nvSpPr>
        <p:spPr>
          <a:xfrm>
            <a:off x="10591800" y="5791200"/>
            <a:ext cx="533400" cy="304800"/>
          </a:xfrm>
          <a:prstGeom prst="rect">
            <a:avLst/>
          </a:prstGeom>
          <a:solidFill>
            <a:srgbClr val="CCCC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a:t>
            </a:r>
            <a:endParaRPr/>
          </a:p>
        </p:txBody>
      </p:sp>
      <p:sp>
        <p:nvSpPr>
          <p:cNvPr id="756" name="Google Shape;756;p46"/>
          <p:cNvSpPr/>
          <p:nvPr/>
        </p:nvSpPr>
        <p:spPr>
          <a:xfrm>
            <a:off x="8102600" y="4114800"/>
            <a:ext cx="508000" cy="1676400"/>
          </a:xfrm>
          <a:custGeom>
            <a:rect b="b" l="l" r="r" t="t"/>
            <a:pathLst>
              <a:path extrusionOk="0" h="1440" w="320">
                <a:moveTo>
                  <a:pt x="320" y="0"/>
                </a:moveTo>
                <a:cubicBezTo>
                  <a:pt x="232" y="72"/>
                  <a:pt x="144" y="144"/>
                  <a:pt x="128" y="240"/>
                </a:cubicBezTo>
                <a:cubicBezTo>
                  <a:pt x="112" y="336"/>
                  <a:pt x="240" y="480"/>
                  <a:pt x="224" y="576"/>
                </a:cubicBezTo>
                <a:cubicBezTo>
                  <a:pt x="208" y="672"/>
                  <a:pt x="64" y="736"/>
                  <a:pt x="32" y="816"/>
                </a:cubicBezTo>
                <a:cubicBezTo>
                  <a:pt x="0" y="896"/>
                  <a:pt x="32" y="952"/>
                  <a:pt x="32" y="1056"/>
                </a:cubicBezTo>
                <a:cubicBezTo>
                  <a:pt x="32" y="1160"/>
                  <a:pt x="32" y="1300"/>
                  <a:pt x="32" y="1440"/>
                </a:cubicBezTo>
              </a:path>
            </a:pathLst>
          </a:cu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57" name="Google Shape;757;p46"/>
          <p:cNvSpPr/>
          <p:nvPr/>
        </p:nvSpPr>
        <p:spPr>
          <a:xfrm>
            <a:off x="8890000" y="4114800"/>
            <a:ext cx="406400" cy="1676400"/>
          </a:xfrm>
          <a:custGeom>
            <a:rect b="b" l="l" r="r" t="t"/>
            <a:pathLst>
              <a:path extrusionOk="0" h="1056" w="256">
                <a:moveTo>
                  <a:pt x="256" y="0"/>
                </a:moveTo>
                <a:cubicBezTo>
                  <a:pt x="140" y="148"/>
                  <a:pt x="24" y="296"/>
                  <a:pt x="16" y="384"/>
                </a:cubicBezTo>
                <a:cubicBezTo>
                  <a:pt x="8" y="472"/>
                  <a:pt x="208" y="456"/>
                  <a:pt x="208" y="528"/>
                </a:cubicBezTo>
                <a:cubicBezTo>
                  <a:pt x="208" y="600"/>
                  <a:pt x="32" y="728"/>
                  <a:pt x="16" y="816"/>
                </a:cubicBezTo>
                <a:cubicBezTo>
                  <a:pt x="0" y="904"/>
                  <a:pt x="56" y="980"/>
                  <a:pt x="112" y="1056"/>
                </a:cubicBezTo>
              </a:path>
            </a:pathLst>
          </a:cu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58" name="Google Shape;758;p46"/>
          <p:cNvSpPr/>
          <p:nvPr/>
        </p:nvSpPr>
        <p:spPr>
          <a:xfrm>
            <a:off x="10515600" y="3200400"/>
            <a:ext cx="457200" cy="2590800"/>
          </a:xfrm>
          <a:custGeom>
            <a:rect b="b" l="l" r="r" t="t"/>
            <a:pathLst>
              <a:path extrusionOk="0" h="1056" w="256">
                <a:moveTo>
                  <a:pt x="256" y="0"/>
                </a:moveTo>
                <a:cubicBezTo>
                  <a:pt x="140" y="148"/>
                  <a:pt x="24" y="296"/>
                  <a:pt x="16" y="384"/>
                </a:cubicBezTo>
                <a:cubicBezTo>
                  <a:pt x="8" y="472"/>
                  <a:pt x="208" y="456"/>
                  <a:pt x="208" y="528"/>
                </a:cubicBezTo>
                <a:cubicBezTo>
                  <a:pt x="208" y="600"/>
                  <a:pt x="32" y="728"/>
                  <a:pt x="16" y="816"/>
                </a:cubicBezTo>
                <a:cubicBezTo>
                  <a:pt x="0" y="904"/>
                  <a:pt x="56" y="980"/>
                  <a:pt x="112" y="1056"/>
                </a:cubicBezTo>
              </a:path>
            </a:pathLst>
          </a:cu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59" name="Google Shape;759;p46"/>
          <p:cNvSpPr/>
          <p:nvPr/>
        </p:nvSpPr>
        <p:spPr>
          <a:xfrm>
            <a:off x="9944100" y="3200400"/>
            <a:ext cx="508000" cy="2590800"/>
          </a:xfrm>
          <a:custGeom>
            <a:rect b="b" l="l" r="r" t="t"/>
            <a:pathLst>
              <a:path extrusionOk="0" h="1632" w="320">
                <a:moveTo>
                  <a:pt x="216" y="0"/>
                </a:moveTo>
                <a:cubicBezTo>
                  <a:pt x="268" y="108"/>
                  <a:pt x="320" y="216"/>
                  <a:pt x="312" y="336"/>
                </a:cubicBezTo>
                <a:cubicBezTo>
                  <a:pt x="304" y="456"/>
                  <a:pt x="192" y="576"/>
                  <a:pt x="168" y="720"/>
                </a:cubicBezTo>
                <a:cubicBezTo>
                  <a:pt x="144" y="864"/>
                  <a:pt x="192" y="1104"/>
                  <a:pt x="168" y="1200"/>
                </a:cubicBezTo>
                <a:cubicBezTo>
                  <a:pt x="144" y="1296"/>
                  <a:pt x="48" y="1224"/>
                  <a:pt x="24" y="1296"/>
                </a:cubicBezTo>
                <a:cubicBezTo>
                  <a:pt x="0" y="1368"/>
                  <a:pt x="12" y="1500"/>
                  <a:pt x="24" y="1632"/>
                </a:cubicBezTo>
              </a:path>
            </a:pathLst>
          </a:cu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760" name="Google Shape;760;p46"/>
          <p:cNvCxnSpPr>
            <a:stCxn id="738" idx="3"/>
            <a:endCxn id="761" idx="0"/>
          </p:cNvCxnSpPr>
          <p:nvPr/>
        </p:nvCxnSpPr>
        <p:spPr>
          <a:xfrm>
            <a:off x="8953500" y="2743200"/>
            <a:ext cx="304800" cy="152400"/>
          </a:xfrm>
          <a:prstGeom prst="straightConnector1">
            <a:avLst/>
          </a:prstGeom>
          <a:noFill/>
          <a:ln cap="flat" cmpd="sng" w="9525">
            <a:solidFill>
              <a:schemeClr val="dk1"/>
            </a:solidFill>
            <a:prstDash val="solid"/>
            <a:round/>
            <a:headEnd len="med" w="med" type="none"/>
            <a:tailEnd len="med" w="med" type="triangle"/>
          </a:ln>
        </p:spPr>
      </p:cxnSp>
      <p:sp>
        <p:nvSpPr>
          <p:cNvPr id="761" name="Google Shape;761;p46"/>
          <p:cNvSpPr/>
          <p:nvPr/>
        </p:nvSpPr>
        <p:spPr>
          <a:xfrm>
            <a:off x="9067800" y="2895600"/>
            <a:ext cx="381000" cy="304800"/>
          </a:xfrm>
          <a:prstGeom prst="triangle">
            <a:avLst>
              <a:gd fmla="val 50000" name="adj"/>
            </a:avLst>
          </a:prstGeom>
          <a:solidFill>
            <a:srgbClr val="CC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9" name="Google Shape;729;p46"/>
          <p:cNvSpPr/>
          <p:nvPr/>
        </p:nvSpPr>
        <p:spPr>
          <a:xfrm>
            <a:off x="8077200" y="2438400"/>
            <a:ext cx="457200" cy="304800"/>
          </a:xfrm>
          <a:prstGeom prst="rect">
            <a:avLst/>
          </a:prstGeom>
          <a:solidFill>
            <a:srgbClr val="0099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a:p>
        </p:txBody>
      </p:sp>
      <p:sp>
        <p:nvSpPr>
          <p:cNvPr id="731" name="Google Shape;731;p46"/>
          <p:cNvSpPr/>
          <p:nvPr/>
        </p:nvSpPr>
        <p:spPr>
          <a:xfrm>
            <a:off x="8763000" y="2438400"/>
            <a:ext cx="457200" cy="304800"/>
          </a:xfrm>
          <a:prstGeom prst="rect">
            <a:avLst/>
          </a:prstGeom>
          <a:solidFill>
            <a:srgbClr val="0099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-2</a:t>
            </a:r>
            <a:endParaRPr/>
          </a:p>
        </p:txBody>
      </p:sp>
      <p:sp>
        <p:nvSpPr>
          <p:cNvPr id="762" name="Google Shape;762;p46"/>
          <p:cNvSpPr/>
          <p:nvPr/>
        </p:nvSpPr>
        <p:spPr>
          <a:xfrm>
            <a:off x="9753600" y="2438400"/>
            <a:ext cx="457200" cy="304800"/>
          </a:xfrm>
          <a:prstGeom prst="rect">
            <a:avLst/>
          </a:prstGeom>
          <a:solidFill>
            <a:srgbClr val="0099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4</a:t>
            </a:r>
            <a:endParaRPr/>
          </a:p>
        </p:txBody>
      </p:sp>
      <p:sp>
        <p:nvSpPr>
          <p:cNvPr id="763" name="Google Shape;763;p46"/>
          <p:cNvSpPr/>
          <p:nvPr/>
        </p:nvSpPr>
        <p:spPr>
          <a:xfrm>
            <a:off x="10439400" y="2438400"/>
            <a:ext cx="457200" cy="304800"/>
          </a:xfrm>
          <a:prstGeom prst="rect">
            <a:avLst/>
          </a:prstGeom>
          <a:solidFill>
            <a:srgbClr val="0099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9</a:t>
            </a:r>
            <a:endParaRPr/>
          </a:p>
        </p:txBody>
      </p:sp>
      <p:sp>
        <p:nvSpPr>
          <p:cNvPr id="764" name="Google Shape;764;p46"/>
          <p:cNvSpPr/>
          <p:nvPr/>
        </p:nvSpPr>
        <p:spPr>
          <a:xfrm>
            <a:off x="9296400" y="1524000"/>
            <a:ext cx="381000" cy="304800"/>
          </a:xfrm>
          <a:prstGeom prst="triangle">
            <a:avLst>
              <a:gd fmla="val 50000" name="adj"/>
            </a:avLst>
          </a:prstGeom>
          <a:solidFill>
            <a:srgbClr val="0099FF"/>
          </a:solidFill>
          <a:ln cap="flat" cmpd="sng" w="9525">
            <a:solidFill>
              <a:schemeClr val="dk1"/>
            </a:solidFill>
            <a:prstDash val="solid"/>
            <a:miter lim="800000"/>
            <a:headEnd len="sm" w="sm" type="none"/>
            <a:tailEnd len="sm" w="sm" type="none"/>
          </a:ln>
        </p:spPr>
        <p:txBody>
          <a:bodyPr anchorCtr="0" anchor="b" bIns="45700" lIns="91425" spcFirstLastPara="1" rIns="91425" wrap="square" tIns="182875">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4</a:t>
            </a:r>
            <a:endParaRPr/>
          </a:p>
        </p:txBody>
      </p:sp>
      <p:sp>
        <p:nvSpPr>
          <p:cNvPr id="765" name="Google Shape;765;p46"/>
          <p:cNvSpPr txBox="1"/>
          <p:nvPr/>
        </p:nvSpPr>
        <p:spPr>
          <a:xfrm>
            <a:off x="11223625" y="1919288"/>
            <a:ext cx="663575" cy="366712"/>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min</a:t>
            </a:r>
            <a:endParaRPr/>
          </a:p>
        </p:txBody>
      </p:sp>
      <p:sp>
        <p:nvSpPr>
          <p:cNvPr id="766" name="Google Shape;766;p46"/>
          <p:cNvSpPr txBox="1"/>
          <p:nvPr/>
        </p:nvSpPr>
        <p:spPr>
          <a:xfrm>
            <a:off x="11223625" y="1462088"/>
            <a:ext cx="663575" cy="366712"/>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max</a:t>
            </a:r>
            <a:endParaRPr/>
          </a:p>
        </p:txBody>
      </p:sp>
      <p:sp>
        <p:nvSpPr>
          <p:cNvPr id="767" name="Google Shape;767;p46"/>
          <p:cNvSpPr/>
          <p:nvPr/>
        </p:nvSpPr>
        <p:spPr>
          <a:xfrm rot="10800000">
            <a:off x="8458200" y="1981200"/>
            <a:ext cx="381000" cy="304800"/>
          </a:xfrm>
          <a:prstGeom prst="triangle">
            <a:avLst>
              <a:gd fmla="val 50000" name="adj"/>
            </a:avLst>
          </a:prstGeom>
          <a:solidFill>
            <a:srgbClr val="FF7575"/>
          </a:solidFill>
          <a:ln cap="flat" cmpd="sng" w="9525">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46"/>
          <p:cNvSpPr txBox="1"/>
          <p:nvPr/>
        </p:nvSpPr>
        <p:spPr>
          <a:xfrm>
            <a:off x="8553450" y="1981200"/>
            <a:ext cx="190500" cy="152400"/>
          </a:xfrm>
          <a:prstGeom prst="rect">
            <a:avLst/>
          </a:prstGeom>
          <a:noFill/>
          <a:ln>
            <a:noFill/>
          </a:ln>
        </p:spPr>
        <p:txBody>
          <a:bodyPr anchorCtr="1" anchor="ctr" bIns="45700" lIns="91425" spcFirstLastPara="1" rIns="91425" wrap="square" tIns="91425">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-2</a:t>
            </a:r>
            <a:endParaRPr/>
          </a:p>
        </p:txBody>
      </p:sp>
      <p:sp>
        <p:nvSpPr>
          <p:cNvPr id="769" name="Google Shape;769;p46"/>
          <p:cNvSpPr/>
          <p:nvPr/>
        </p:nvSpPr>
        <p:spPr>
          <a:xfrm rot="10800000">
            <a:off x="10134600" y="1981200"/>
            <a:ext cx="381000" cy="304800"/>
          </a:xfrm>
          <a:prstGeom prst="triangle">
            <a:avLst>
              <a:gd fmla="val 50000" name="adj"/>
            </a:avLst>
          </a:prstGeom>
          <a:solidFill>
            <a:srgbClr val="FF7575"/>
          </a:solidFill>
          <a:ln cap="flat" cmpd="sng" w="9525">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46"/>
          <p:cNvSpPr txBox="1"/>
          <p:nvPr/>
        </p:nvSpPr>
        <p:spPr>
          <a:xfrm>
            <a:off x="10229850" y="1981200"/>
            <a:ext cx="190500" cy="152400"/>
          </a:xfrm>
          <a:prstGeom prst="rect">
            <a:avLst/>
          </a:prstGeom>
          <a:noFill/>
          <a:ln>
            <a:noFill/>
          </a:ln>
        </p:spPr>
        <p:txBody>
          <a:bodyPr anchorCtr="1" anchor="ctr" bIns="45700" lIns="91425" spcFirstLastPara="1" rIns="91425" wrap="square" tIns="91425">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4</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47"/>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Video of Demo Thrashing (d=2)</a:t>
            </a:r>
            <a:endParaRPr/>
          </a:p>
        </p:txBody>
      </p:sp>
      <p:sp>
        <p:nvSpPr>
          <p:cNvPr id="776" name="Google Shape;776;p47"/>
          <p:cNvSpPr txBox="1"/>
          <p:nvPr/>
        </p:nvSpPr>
        <p:spPr>
          <a:xfrm>
            <a:off x="2286000" y="6488668"/>
            <a:ext cx="9906000"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rgbClr val="CC0000"/>
                </a:solidFill>
                <a:latin typeface="Calibri"/>
                <a:ea typeface="Calibri"/>
                <a:cs typeface="Calibri"/>
                <a:sym typeface="Calibri"/>
              </a:rPr>
              <a:t>[Demo: thrashing d=2, thrashing d=2 (fixed evaluation function) (L6D6)]</a:t>
            </a:r>
            <a:endParaRPr/>
          </a:p>
        </p:txBody>
      </p:sp>
      <p:pic>
        <p:nvPicPr>
          <p:cNvPr id="777" name="Google Shape;777;p47" title="Thrashing.mp4">
            <a:hlinkClick r:id="rId3"/>
          </p:cNvPr>
          <p:cNvPicPr preferRelativeResize="0"/>
          <p:nvPr/>
        </p:nvPicPr>
        <p:blipFill>
          <a:blip r:embed="rId4">
            <a:alphaModFix/>
          </a:blip>
          <a:stretch>
            <a:fillRect/>
          </a:stretch>
        </p:blipFill>
        <p:spPr>
          <a:xfrm>
            <a:off x="2042988" y="1242025"/>
            <a:ext cx="8106028" cy="506626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7"/>
                                        </p:tgtEl>
                                        <p:attrNameLst>
                                          <p:attrName>style.visibility</p:attrName>
                                        </p:attrNameLst>
                                      </p:cBhvr>
                                      <p:to>
                                        <p:strVal val="visible"/>
                                      </p:to>
                                    </p:set>
                                    <p:animEffect filter="fade" transition="in">
                                      <p:cBhvr>
                                        <p:cTn dur="1000"/>
                                        <p:tgtEl>
                                          <p:spTgt spid="7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sp>
        <p:nvSpPr>
          <p:cNvPr id="782" name="Google Shape;782;p48"/>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Why Pacman Starves</a:t>
            </a:r>
            <a:endParaRPr/>
          </a:p>
        </p:txBody>
      </p:sp>
      <p:sp>
        <p:nvSpPr>
          <p:cNvPr id="783" name="Google Shape;783;p48"/>
          <p:cNvSpPr txBox="1"/>
          <p:nvPr>
            <p:ph idx="1" type="body"/>
          </p:nvPr>
        </p:nvSpPr>
        <p:spPr>
          <a:xfrm>
            <a:off x="457200" y="4114800"/>
            <a:ext cx="11430000" cy="2133600"/>
          </a:xfrm>
          <a:prstGeom prst="rect">
            <a:avLst/>
          </a:prstGeom>
          <a:noFill/>
          <a:ln>
            <a:noFill/>
          </a:ln>
        </p:spPr>
        <p:txBody>
          <a:bodyPr anchorCtr="0" anchor="t" bIns="45700" lIns="91425" spcFirstLastPara="1" rIns="91425" wrap="square" tIns="45700">
            <a:noAutofit/>
          </a:bodyPr>
          <a:lstStyle/>
          <a:p>
            <a:pPr indent="-342882" lvl="0" marL="342882" rtl="0" algn="l">
              <a:spcBef>
                <a:spcPts val="0"/>
              </a:spcBef>
              <a:spcAft>
                <a:spcPts val="0"/>
              </a:spcAft>
              <a:buSzPts val="2800"/>
              <a:buChar char="▪"/>
            </a:pPr>
            <a:r>
              <a:rPr lang="en-US" sz="2800"/>
              <a:t>A danger of replanning agents!</a:t>
            </a:r>
            <a:endParaRPr/>
          </a:p>
          <a:p>
            <a:pPr indent="-285736" lvl="1" marL="742913" rtl="0" algn="l">
              <a:spcBef>
                <a:spcPts val="440"/>
              </a:spcBef>
              <a:spcAft>
                <a:spcPts val="0"/>
              </a:spcAft>
              <a:buSzPts val="2200"/>
              <a:buChar char="▪"/>
            </a:pPr>
            <a:r>
              <a:rPr lang="en-US" sz="2200"/>
              <a:t>He knows his score will go up by eating the dot now (west, east)</a:t>
            </a:r>
            <a:endParaRPr/>
          </a:p>
          <a:p>
            <a:pPr indent="-285736" lvl="1" marL="742913" rtl="0" algn="l">
              <a:spcBef>
                <a:spcPts val="440"/>
              </a:spcBef>
              <a:spcAft>
                <a:spcPts val="0"/>
              </a:spcAft>
              <a:buSzPts val="2200"/>
              <a:buChar char="▪"/>
            </a:pPr>
            <a:r>
              <a:rPr lang="en-US" sz="2200"/>
              <a:t>He knows his score will go up just as much by eating the dot later (east, west)</a:t>
            </a:r>
            <a:endParaRPr/>
          </a:p>
          <a:p>
            <a:pPr indent="-285736" lvl="1" marL="742913" rtl="0" algn="l">
              <a:spcBef>
                <a:spcPts val="440"/>
              </a:spcBef>
              <a:spcAft>
                <a:spcPts val="0"/>
              </a:spcAft>
              <a:buSzPts val="2200"/>
              <a:buChar char="▪"/>
            </a:pPr>
            <a:r>
              <a:rPr lang="en-US" sz="2200"/>
              <a:t>There are no point-scoring opportunities after eating the dot (within the horizon, two here)</a:t>
            </a:r>
            <a:endParaRPr/>
          </a:p>
          <a:p>
            <a:pPr indent="-285736" lvl="1" marL="742913" rtl="0" algn="l">
              <a:spcBef>
                <a:spcPts val="440"/>
              </a:spcBef>
              <a:spcAft>
                <a:spcPts val="0"/>
              </a:spcAft>
              <a:buSzPts val="2200"/>
              <a:buChar char="▪"/>
            </a:pPr>
            <a:r>
              <a:rPr lang="en-US" sz="2200"/>
              <a:t>Therefore, waiting seems just as good as eating: he may go east, then back west in the next round of replanning!</a:t>
            </a:r>
            <a:endParaRPr/>
          </a:p>
          <a:p>
            <a:pPr indent="-165082" lvl="0" marL="342882" rtl="0" algn="l">
              <a:spcBef>
                <a:spcPts val="560"/>
              </a:spcBef>
              <a:spcAft>
                <a:spcPts val="0"/>
              </a:spcAft>
              <a:buSzPts val="2800"/>
              <a:buNone/>
            </a:pPr>
            <a:r>
              <a:t/>
            </a:r>
            <a:endParaRPr sz="2800"/>
          </a:p>
        </p:txBody>
      </p:sp>
      <p:sp>
        <p:nvSpPr>
          <p:cNvPr id="784" name="Google Shape;784;p48"/>
          <p:cNvSpPr/>
          <p:nvPr/>
        </p:nvSpPr>
        <p:spPr>
          <a:xfrm>
            <a:off x="5257800" y="1447800"/>
            <a:ext cx="1219200" cy="381000"/>
          </a:xfrm>
          <a:prstGeom prst="rect">
            <a:avLst/>
          </a:prstGeom>
          <a:solidFill>
            <a:schemeClr val="dk1"/>
          </a:solidFill>
          <a:ln cap="flat" cmpd="sng" w="5715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host\Shared Folders\Shared with PC\images\Pacman_stuck_minimax.png" id="785" name="Google Shape;785;p48"/>
          <p:cNvPicPr preferRelativeResize="0"/>
          <p:nvPr/>
        </p:nvPicPr>
        <p:blipFill rotWithShape="1">
          <a:blip r:embed="rId3">
            <a:alphaModFix/>
          </a:blip>
          <a:srcRect b="58904" l="38135" r="44066" t="16438"/>
          <a:stretch/>
        </p:blipFill>
        <p:spPr>
          <a:xfrm>
            <a:off x="5562600" y="1512888"/>
            <a:ext cx="304800" cy="261937"/>
          </a:xfrm>
          <a:prstGeom prst="rect">
            <a:avLst/>
          </a:prstGeom>
          <a:noFill/>
          <a:ln>
            <a:noFill/>
          </a:ln>
        </p:spPr>
      </p:pic>
      <p:sp>
        <p:nvSpPr>
          <p:cNvPr id="786" name="Google Shape;786;p48"/>
          <p:cNvSpPr/>
          <p:nvPr/>
        </p:nvSpPr>
        <p:spPr>
          <a:xfrm>
            <a:off x="5410200" y="1600200"/>
            <a:ext cx="76200" cy="762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87" name="Google Shape;787;p48"/>
          <p:cNvSpPr/>
          <p:nvPr/>
        </p:nvSpPr>
        <p:spPr>
          <a:xfrm>
            <a:off x="6248400" y="1600200"/>
            <a:ext cx="76200" cy="762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88" name="Google Shape;788;p48"/>
          <p:cNvSpPr/>
          <p:nvPr/>
        </p:nvSpPr>
        <p:spPr>
          <a:xfrm>
            <a:off x="2895600" y="2362200"/>
            <a:ext cx="1219200" cy="381000"/>
          </a:xfrm>
          <a:prstGeom prst="rect">
            <a:avLst/>
          </a:prstGeom>
          <a:solidFill>
            <a:schemeClr val="dk1"/>
          </a:solidFill>
          <a:ln cap="flat" cmpd="sng" w="5715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host\Shared Folders\Shared with PC\images\Pacman_stuck_minimax.png" id="789" name="Google Shape;789;p48"/>
          <p:cNvPicPr preferRelativeResize="0"/>
          <p:nvPr/>
        </p:nvPicPr>
        <p:blipFill rotWithShape="1">
          <a:blip r:embed="rId3">
            <a:alphaModFix/>
          </a:blip>
          <a:srcRect b="58904" l="38135" r="44066" t="16438"/>
          <a:stretch/>
        </p:blipFill>
        <p:spPr>
          <a:xfrm>
            <a:off x="2971800" y="2427288"/>
            <a:ext cx="304800" cy="261937"/>
          </a:xfrm>
          <a:prstGeom prst="rect">
            <a:avLst/>
          </a:prstGeom>
          <a:noFill/>
          <a:ln>
            <a:noFill/>
          </a:ln>
        </p:spPr>
      </p:pic>
      <p:sp>
        <p:nvSpPr>
          <p:cNvPr id="790" name="Google Shape;790;p48"/>
          <p:cNvSpPr/>
          <p:nvPr/>
        </p:nvSpPr>
        <p:spPr>
          <a:xfrm>
            <a:off x="3886200" y="2514600"/>
            <a:ext cx="76200" cy="762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91" name="Google Shape;791;p48"/>
          <p:cNvSpPr/>
          <p:nvPr/>
        </p:nvSpPr>
        <p:spPr>
          <a:xfrm>
            <a:off x="7467600" y="2362200"/>
            <a:ext cx="1219200" cy="381000"/>
          </a:xfrm>
          <a:prstGeom prst="rect">
            <a:avLst/>
          </a:prstGeom>
          <a:solidFill>
            <a:schemeClr val="dk1"/>
          </a:solidFill>
          <a:ln cap="flat" cmpd="sng" w="5715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host\Shared Folders\Shared with PC\images\Pacman_stuck_minimax.png" id="792" name="Google Shape;792;p48"/>
          <p:cNvPicPr preferRelativeResize="0"/>
          <p:nvPr/>
        </p:nvPicPr>
        <p:blipFill rotWithShape="1">
          <a:blip r:embed="rId3">
            <a:alphaModFix/>
          </a:blip>
          <a:srcRect b="58904" l="38135" r="44066" t="16438"/>
          <a:stretch/>
        </p:blipFill>
        <p:spPr>
          <a:xfrm>
            <a:off x="8077200" y="2427288"/>
            <a:ext cx="304800" cy="261937"/>
          </a:xfrm>
          <a:prstGeom prst="rect">
            <a:avLst/>
          </a:prstGeom>
          <a:noFill/>
          <a:ln>
            <a:noFill/>
          </a:ln>
        </p:spPr>
      </p:pic>
      <p:sp>
        <p:nvSpPr>
          <p:cNvPr id="793" name="Google Shape;793;p48"/>
          <p:cNvSpPr/>
          <p:nvPr/>
        </p:nvSpPr>
        <p:spPr>
          <a:xfrm>
            <a:off x="7620000" y="2514600"/>
            <a:ext cx="76200" cy="762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94" name="Google Shape;794;p48"/>
          <p:cNvSpPr/>
          <p:nvPr/>
        </p:nvSpPr>
        <p:spPr>
          <a:xfrm>
            <a:off x="8458200" y="2514600"/>
            <a:ext cx="76200" cy="762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95" name="Google Shape;795;p48"/>
          <p:cNvSpPr/>
          <p:nvPr/>
        </p:nvSpPr>
        <p:spPr>
          <a:xfrm>
            <a:off x="2895600" y="3276600"/>
            <a:ext cx="1219200" cy="381000"/>
          </a:xfrm>
          <a:prstGeom prst="rect">
            <a:avLst/>
          </a:prstGeom>
          <a:solidFill>
            <a:schemeClr val="dk1"/>
          </a:solidFill>
          <a:ln cap="flat" cmpd="sng" w="5715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host\Shared Folders\Shared with PC\images\Pacman_stuck_minimax.png" id="796" name="Google Shape;796;p48"/>
          <p:cNvPicPr preferRelativeResize="0"/>
          <p:nvPr/>
        </p:nvPicPr>
        <p:blipFill rotWithShape="1">
          <a:blip r:embed="rId3">
            <a:alphaModFix/>
          </a:blip>
          <a:srcRect b="58904" l="38135" r="44066" t="16438"/>
          <a:stretch/>
        </p:blipFill>
        <p:spPr>
          <a:xfrm>
            <a:off x="3200400" y="3341688"/>
            <a:ext cx="304800" cy="261937"/>
          </a:xfrm>
          <a:prstGeom prst="rect">
            <a:avLst/>
          </a:prstGeom>
          <a:noFill/>
          <a:ln>
            <a:noFill/>
          </a:ln>
        </p:spPr>
      </p:pic>
      <p:sp>
        <p:nvSpPr>
          <p:cNvPr id="797" name="Google Shape;797;p48"/>
          <p:cNvSpPr/>
          <p:nvPr/>
        </p:nvSpPr>
        <p:spPr>
          <a:xfrm>
            <a:off x="3886200" y="3429000"/>
            <a:ext cx="76200" cy="762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98" name="Google Shape;798;p48"/>
          <p:cNvSpPr/>
          <p:nvPr/>
        </p:nvSpPr>
        <p:spPr>
          <a:xfrm>
            <a:off x="6400800" y="3276600"/>
            <a:ext cx="1219200" cy="381000"/>
          </a:xfrm>
          <a:prstGeom prst="rect">
            <a:avLst/>
          </a:prstGeom>
          <a:solidFill>
            <a:schemeClr val="dk1"/>
          </a:solidFill>
          <a:ln cap="flat" cmpd="sng" w="5715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host\Shared Folders\Shared with PC\images\Pacman_stuck_minimax.png" id="799" name="Google Shape;799;p48"/>
          <p:cNvPicPr preferRelativeResize="0"/>
          <p:nvPr/>
        </p:nvPicPr>
        <p:blipFill rotWithShape="1">
          <a:blip r:embed="rId3">
            <a:alphaModFix/>
          </a:blip>
          <a:srcRect b="58904" l="38135" r="44066" t="16438"/>
          <a:stretch/>
        </p:blipFill>
        <p:spPr>
          <a:xfrm>
            <a:off x="6705600" y="3341688"/>
            <a:ext cx="304800" cy="261937"/>
          </a:xfrm>
          <a:prstGeom prst="rect">
            <a:avLst/>
          </a:prstGeom>
          <a:noFill/>
          <a:ln>
            <a:noFill/>
          </a:ln>
        </p:spPr>
      </p:pic>
      <p:sp>
        <p:nvSpPr>
          <p:cNvPr id="800" name="Google Shape;800;p48"/>
          <p:cNvSpPr/>
          <p:nvPr/>
        </p:nvSpPr>
        <p:spPr>
          <a:xfrm>
            <a:off x="6553200" y="3429000"/>
            <a:ext cx="76200" cy="762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01" name="Google Shape;801;p48"/>
          <p:cNvSpPr/>
          <p:nvPr/>
        </p:nvSpPr>
        <p:spPr>
          <a:xfrm>
            <a:off x="7391400" y="3429000"/>
            <a:ext cx="76200" cy="762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02" name="Google Shape;802;p48"/>
          <p:cNvSpPr/>
          <p:nvPr/>
        </p:nvSpPr>
        <p:spPr>
          <a:xfrm>
            <a:off x="8610600" y="3276600"/>
            <a:ext cx="1219200" cy="381000"/>
          </a:xfrm>
          <a:prstGeom prst="rect">
            <a:avLst/>
          </a:prstGeom>
          <a:solidFill>
            <a:schemeClr val="dk1"/>
          </a:solidFill>
          <a:ln cap="flat" cmpd="sng" w="5715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host\Shared Folders\Shared with PC\images\Pacman_stuck_minimax.png" id="803" name="Google Shape;803;p48"/>
          <p:cNvPicPr preferRelativeResize="0"/>
          <p:nvPr/>
        </p:nvPicPr>
        <p:blipFill rotWithShape="1">
          <a:blip r:embed="rId3">
            <a:alphaModFix/>
          </a:blip>
          <a:srcRect b="58904" l="38135" r="44066" t="16438"/>
          <a:stretch/>
        </p:blipFill>
        <p:spPr>
          <a:xfrm>
            <a:off x="9448800" y="3341688"/>
            <a:ext cx="304800" cy="261937"/>
          </a:xfrm>
          <a:prstGeom prst="rect">
            <a:avLst/>
          </a:prstGeom>
          <a:noFill/>
          <a:ln>
            <a:noFill/>
          </a:ln>
        </p:spPr>
      </p:pic>
      <p:sp>
        <p:nvSpPr>
          <p:cNvPr id="804" name="Google Shape;804;p48"/>
          <p:cNvSpPr/>
          <p:nvPr/>
        </p:nvSpPr>
        <p:spPr>
          <a:xfrm>
            <a:off x="8763000" y="3429000"/>
            <a:ext cx="76200" cy="762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805" name="Google Shape;805;p48"/>
          <p:cNvCxnSpPr/>
          <p:nvPr/>
        </p:nvCxnSpPr>
        <p:spPr>
          <a:xfrm flipH="1">
            <a:off x="3505200" y="1905000"/>
            <a:ext cx="2362200" cy="381000"/>
          </a:xfrm>
          <a:prstGeom prst="straightConnector1">
            <a:avLst/>
          </a:prstGeom>
          <a:noFill/>
          <a:ln cap="flat" cmpd="sng" w="28575">
            <a:solidFill>
              <a:schemeClr val="dk1"/>
            </a:solidFill>
            <a:prstDash val="solid"/>
            <a:round/>
            <a:headEnd len="sm" w="sm" type="none"/>
            <a:tailEnd len="sm" w="sm" type="none"/>
          </a:ln>
        </p:spPr>
      </p:cxnSp>
      <p:cxnSp>
        <p:nvCxnSpPr>
          <p:cNvPr id="806" name="Google Shape;806;p48"/>
          <p:cNvCxnSpPr/>
          <p:nvPr/>
        </p:nvCxnSpPr>
        <p:spPr>
          <a:xfrm>
            <a:off x="5867400" y="1905000"/>
            <a:ext cx="2286000" cy="381000"/>
          </a:xfrm>
          <a:prstGeom prst="straightConnector1">
            <a:avLst/>
          </a:prstGeom>
          <a:noFill/>
          <a:ln cap="flat" cmpd="sng" w="28575">
            <a:solidFill>
              <a:schemeClr val="dk1"/>
            </a:solidFill>
            <a:prstDash val="solid"/>
            <a:round/>
            <a:headEnd len="sm" w="sm" type="none"/>
            <a:tailEnd len="sm" w="sm" type="none"/>
          </a:ln>
        </p:spPr>
      </p:cxnSp>
      <p:cxnSp>
        <p:nvCxnSpPr>
          <p:cNvPr id="807" name="Google Shape;807;p48"/>
          <p:cNvCxnSpPr/>
          <p:nvPr/>
        </p:nvCxnSpPr>
        <p:spPr>
          <a:xfrm rot="5400000">
            <a:off x="3314700" y="3009900"/>
            <a:ext cx="381000" cy="0"/>
          </a:xfrm>
          <a:prstGeom prst="straightConnector1">
            <a:avLst/>
          </a:prstGeom>
          <a:noFill/>
          <a:ln cap="flat" cmpd="sng" w="28575">
            <a:solidFill>
              <a:schemeClr val="dk1"/>
            </a:solidFill>
            <a:prstDash val="solid"/>
            <a:round/>
            <a:headEnd len="sm" w="sm" type="none"/>
            <a:tailEnd len="sm" w="sm" type="none"/>
          </a:ln>
        </p:spPr>
      </p:cxnSp>
      <p:cxnSp>
        <p:nvCxnSpPr>
          <p:cNvPr id="808" name="Google Shape;808;p48"/>
          <p:cNvCxnSpPr/>
          <p:nvPr/>
        </p:nvCxnSpPr>
        <p:spPr>
          <a:xfrm flipH="1">
            <a:off x="7010400" y="2819400"/>
            <a:ext cx="1066800" cy="381000"/>
          </a:xfrm>
          <a:prstGeom prst="straightConnector1">
            <a:avLst/>
          </a:prstGeom>
          <a:noFill/>
          <a:ln cap="flat" cmpd="sng" w="28575">
            <a:solidFill>
              <a:schemeClr val="dk1"/>
            </a:solidFill>
            <a:prstDash val="solid"/>
            <a:round/>
            <a:headEnd len="sm" w="sm" type="none"/>
            <a:tailEnd len="sm" w="sm" type="none"/>
          </a:ln>
        </p:spPr>
      </p:cxnSp>
      <p:cxnSp>
        <p:nvCxnSpPr>
          <p:cNvPr id="809" name="Google Shape;809;p48"/>
          <p:cNvCxnSpPr/>
          <p:nvPr/>
        </p:nvCxnSpPr>
        <p:spPr>
          <a:xfrm>
            <a:off x="8077200" y="2819400"/>
            <a:ext cx="1219200" cy="381000"/>
          </a:xfrm>
          <a:prstGeom prst="straightConnector1">
            <a:avLst/>
          </a:prstGeom>
          <a:noFill/>
          <a:ln cap="flat" cmpd="sng" w="28575">
            <a:solidFill>
              <a:schemeClr val="dk1"/>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sp>
        <p:nvSpPr>
          <p:cNvPr id="814" name="Google Shape;814;p49"/>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Video of Demo Thrashing -- Fixed (d=2)</a:t>
            </a:r>
            <a:endParaRPr/>
          </a:p>
        </p:txBody>
      </p:sp>
      <p:sp>
        <p:nvSpPr>
          <p:cNvPr id="815" name="Google Shape;815;p49"/>
          <p:cNvSpPr txBox="1"/>
          <p:nvPr/>
        </p:nvSpPr>
        <p:spPr>
          <a:xfrm>
            <a:off x="2286000" y="6488668"/>
            <a:ext cx="9906000"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rgbClr val="CC0000"/>
                </a:solidFill>
                <a:latin typeface="Calibri"/>
                <a:ea typeface="Calibri"/>
                <a:cs typeface="Calibri"/>
                <a:sym typeface="Calibri"/>
              </a:rPr>
              <a:t>[Demo: thrashing d=2, thrashing d=2 (fixed evaluation function) (L6D7)]</a:t>
            </a:r>
            <a:endParaRPr/>
          </a:p>
        </p:txBody>
      </p:sp>
      <p:pic>
        <p:nvPicPr>
          <p:cNvPr id="816" name="Google Shape;816;p49" title="Thrashing-FixedEvaluationFunction.mp4">
            <a:hlinkClick r:id="rId3"/>
          </p:cNvPr>
          <p:cNvPicPr preferRelativeResize="0"/>
          <p:nvPr/>
        </p:nvPicPr>
        <p:blipFill>
          <a:blip r:embed="rId4">
            <a:alphaModFix/>
          </a:blip>
          <a:stretch>
            <a:fillRect/>
          </a:stretch>
        </p:blipFill>
        <p:spPr>
          <a:xfrm>
            <a:off x="2042988" y="1221050"/>
            <a:ext cx="8106028" cy="506626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6"/>
                                        </p:tgtEl>
                                        <p:attrNameLst>
                                          <p:attrName>style.visibility</p:attrName>
                                        </p:attrNameLst>
                                      </p:cBhvr>
                                      <p:to>
                                        <p:strVal val="visible"/>
                                      </p:to>
                                    </p:set>
                                    <p:animEffect filter="fade" transition="in">
                                      <p:cBhvr>
                                        <p:cTn dur="1000"/>
                                        <p:tgtEl>
                                          <p:spTgt spid="8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pic>
        <p:nvPicPr>
          <p:cNvPr id="821" name="Google Shape;821;p50"/>
          <p:cNvPicPr preferRelativeResize="0"/>
          <p:nvPr/>
        </p:nvPicPr>
        <p:blipFill rotWithShape="1">
          <a:blip r:embed="rId3">
            <a:alphaModFix/>
          </a:blip>
          <a:srcRect b="0" l="0" r="0" t="0"/>
          <a:stretch/>
        </p:blipFill>
        <p:spPr>
          <a:xfrm>
            <a:off x="2743200" y="1314643"/>
            <a:ext cx="6729412" cy="5035161"/>
          </a:xfrm>
          <a:prstGeom prst="rect">
            <a:avLst/>
          </a:prstGeom>
          <a:noFill/>
          <a:ln>
            <a:noFill/>
          </a:ln>
        </p:spPr>
      </p:pic>
      <p:sp>
        <p:nvSpPr>
          <p:cNvPr id="822" name="Google Shape;822;p50"/>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Evaluation Functions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51"/>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Evaluation Functions</a:t>
            </a:r>
            <a:endParaRPr/>
          </a:p>
        </p:txBody>
      </p:sp>
      <p:sp>
        <p:nvSpPr>
          <p:cNvPr id="828" name="Google Shape;828;p51"/>
          <p:cNvSpPr txBox="1"/>
          <p:nvPr>
            <p:ph idx="1" type="body"/>
          </p:nvPr>
        </p:nvSpPr>
        <p:spPr>
          <a:xfrm>
            <a:off x="1676400" y="1295400"/>
            <a:ext cx="11506200" cy="4953000"/>
          </a:xfrm>
          <a:prstGeom prst="rect">
            <a:avLst/>
          </a:prstGeom>
          <a:noFill/>
          <a:ln>
            <a:noFill/>
          </a:ln>
        </p:spPr>
        <p:txBody>
          <a:bodyPr anchorCtr="0" anchor="t" bIns="45700" lIns="91425" spcFirstLastPara="1" rIns="91425" wrap="square" tIns="45700">
            <a:noAutofit/>
          </a:bodyPr>
          <a:lstStyle/>
          <a:p>
            <a:pPr indent="-342882" lvl="0" marL="342882" rtl="0" algn="l">
              <a:lnSpc>
                <a:spcPct val="80000"/>
              </a:lnSpc>
              <a:spcBef>
                <a:spcPts val="0"/>
              </a:spcBef>
              <a:spcAft>
                <a:spcPts val="0"/>
              </a:spcAft>
              <a:buSzPts val="2400"/>
              <a:buChar char="▪"/>
            </a:pPr>
            <a:r>
              <a:rPr lang="en-US" sz="2400"/>
              <a:t>Evaluation functions score non-terminals in depth-limited search</a:t>
            </a:r>
            <a:endParaRPr/>
          </a:p>
          <a:p>
            <a:pPr indent="-190482" lvl="0" marL="342882" rtl="0" algn="l">
              <a:lnSpc>
                <a:spcPct val="80000"/>
              </a:lnSpc>
              <a:spcBef>
                <a:spcPts val="480"/>
              </a:spcBef>
              <a:spcAft>
                <a:spcPts val="0"/>
              </a:spcAft>
              <a:buSzPts val="2400"/>
              <a:buNone/>
            </a:pPr>
            <a:r>
              <a:t/>
            </a:r>
            <a:endParaRPr sz="2400"/>
          </a:p>
          <a:p>
            <a:pPr indent="-190482" lvl="0" marL="342882" rtl="0" algn="l">
              <a:lnSpc>
                <a:spcPct val="80000"/>
              </a:lnSpc>
              <a:spcBef>
                <a:spcPts val="480"/>
              </a:spcBef>
              <a:spcAft>
                <a:spcPts val="0"/>
              </a:spcAft>
              <a:buSzPts val="2400"/>
              <a:buNone/>
            </a:pPr>
            <a:r>
              <a:t/>
            </a:r>
            <a:endParaRPr sz="2400"/>
          </a:p>
          <a:p>
            <a:pPr indent="-190482" lvl="0" marL="342882" rtl="0" algn="l">
              <a:lnSpc>
                <a:spcPct val="80000"/>
              </a:lnSpc>
              <a:spcBef>
                <a:spcPts val="480"/>
              </a:spcBef>
              <a:spcAft>
                <a:spcPts val="0"/>
              </a:spcAft>
              <a:buSzPts val="2400"/>
              <a:buNone/>
            </a:pPr>
            <a:r>
              <a:t/>
            </a:r>
            <a:endParaRPr sz="2400"/>
          </a:p>
          <a:p>
            <a:pPr indent="-190482" lvl="0" marL="342882" rtl="0" algn="l">
              <a:lnSpc>
                <a:spcPct val="80000"/>
              </a:lnSpc>
              <a:spcBef>
                <a:spcPts val="480"/>
              </a:spcBef>
              <a:spcAft>
                <a:spcPts val="0"/>
              </a:spcAft>
              <a:buSzPts val="2400"/>
              <a:buNone/>
            </a:pPr>
            <a:r>
              <a:t/>
            </a:r>
            <a:endParaRPr sz="2400"/>
          </a:p>
          <a:p>
            <a:pPr indent="-190482" lvl="0" marL="342882" rtl="0" algn="l">
              <a:lnSpc>
                <a:spcPct val="80000"/>
              </a:lnSpc>
              <a:spcBef>
                <a:spcPts val="480"/>
              </a:spcBef>
              <a:spcAft>
                <a:spcPts val="0"/>
              </a:spcAft>
              <a:buSzPts val="2400"/>
              <a:buNone/>
            </a:pPr>
            <a:r>
              <a:t/>
            </a:r>
            <a:endParaRPr sz="2400"/>
          </a:p>
          <a:p>
            <a:pPr indent="-190482" lvl="0" marL="342882" rtl="0" algn="l">
              <a:lnSpc>
                <a:spcPct val="80000"/>
              </a:lnSpc>
              <a:spcBef>
                <a:spcPts val="480"/>
              </a:spcBef>
              <a:spcAft>
                <a:spcPts val="0"/>
              </a:spcAft>
              <a:buSzPts val="2400"/>
              <a:buNone/>
            </a:pPr>
            <a:r>
              <a:t/>
            </a:r>
            <a:endParaRPr sz="2400"/>
          </a:p>
          <a:p>
            <a:pPr indent="-190482" lvl="0" marL="342882" rtl="0" algn="l">
              <a:lnSpc>
                <a:spcPct val="80000"/>
              </a:lnSpc>
              <a:spcBef>
                <a:spcPts val="480"/>
              </a:spcBef>
              <a:spcAft>
                <a:spcPts val="0"/>
              </a:spcAft>
              <a:buSzPts val="2400"/>
              <a:buNone/>
            </a:pPr>
            <a:r>
              <a:t/>
            </a:r>
            <a:endParaRPr sz="2400"/>
          </a:p>
          <a:p>
            <a:pPr indent="-190482" lvl="0" marL="342882" rtl="0" algn="l">
              <a:lnSpc>
                <a:spcPct val="80000"/>
              </a:lnSpc>
              <a:spcBef>
                <a:spcPts val="480"/>
              </a:spcBef>
              <a:spcAft>
                <a:spcPts val="0"/>
              </a:spcAft>
              <a:buSzPts val="2400"/>
              <a:buNone/>
            </a:pPr>
            <a:r>
              <a:t/>
            </a:r>
            <a:endParaRPr sz="2400"/>
          </a:p>
          <a:p>
            <a:pPr indent="-342882" lvl="0" marL="342882" rtl="0" algn="l">
              <a:lnSpc>
                <a:spcPct val="80000"/>
              </a:lnSpc>
              <a:spcBef>
                <a:spcPts val="480"/>
              </a:spcBef>
              <a:spcAft>
                <a:spcPts val="0"/>
              </a:spcAft>
              <a:buSzPts val="2400"/>
              <a:buChar char="▪"/>
            </a:pPr>
            <a:r>
              <a:rPr lang="en-US" sz="2400"/>
              <a:t>Ideal function: returns the actual minimax value of the position</a:t>
            </a:r>
            <a:endParaRPr/>
          </a:p>
          <a:p>
            <a:pPr indent="-342882" lvl="0" marL="342882" rtl="0" algn="l">
              <a:lnSpc>
                <a:spcPct val="80000"/>
              </a:lnSpc>
              <a:spcBef>
                <a:spcPts val="480"/>
              </a:spcBef>
              <a:spcAft>
                <a:spcPts val="0"/>
              </a:spcAft>
              <a:buSzPts val="2400"/>
              <a:buChar char="▪"/>
            </a:pPr>
            <a:r>
              <a:rPr lang="en-US" sz="2400"/>
              <a:t>In practice: typically weighted linear sum of features:</a:t>
            </a:r>
            <a:endParaRPr/>
          </a:p>
          <a:p>
            <a:pPr indent="-190482" lvl="0" marL="342882" rtl="0" algn="l">
              <a:lnSpc>
                <a:spcPct val="80000"/>
              </a:lnSpc>
              <a:spcBef>
                <a:spcPts val="480"/>
              </a:spcBef>
              <a:spcAft>
                <a:spcPts val="0"/>
              </a:spcAft>
              <a:buSzPts val="2400"/>
              <a:buNone/>
            </a:pPr>
            <a:r>
              <a:t/>
            </a:r>
            <a:endParaRPr sz="2400"/>
          </a:p>
          <a:p>
            <a:pPr indent="-190482" lvl="0" marL="342882" rtl="0" algn="l">
              <a:lnSpc>
                <a:spcPct val="80000"/>
              </a:lnSpc>
              <a:spcBef>
                <a:spcPts val="480"/>
              </a:spcBef>
              <a:spcAft>
                <a:spcPts val="0"/>
              </a:spcAft>
              <a:buSzPts val="2400"/>
              <a:buNone/>
            </a:pPr>
            <a:r>
              <a:t/>
            </a:r>
            <a:endParaRPr sz="2400"/>
          </a:p>
          <a:p>
            <a:pPr indent="-342882" lvl="0" marL="342882" rtl="0" algn="l">
              <a:lnSpc>
                <a:spcPct val="80000"/>
              </a:lnSpc>
              <a:spcBef>
                <a:spcPts val="480"/>
              </a:spcBef>
              <a:spcAft>
                <a:spcPts val="0"/>
              </a:spcAft>
              <a:buSzPts val="2400"/>
              <a:buChar char="▪"/>
            </a:pPr>
            <a:r>
              <a:rPr lang="en-US" sz="2400"/>
              <a:t>e.g.  </a:t>
            </a:r>
            <a:r>
              <a:rPr i="1" lang="en-US" sz="2400">
                <a:solidFill>
                  <a:srgbClr val="CC0000"/>
                </a:solidFill>
                <a:latin typeface="Times New Roman"/>
                <a:ea typeface="Times New Roman"/>
                <a:cs typeface="Times New Roman"/>
                <a:sym typeface="Times New Roman"/>
              </a:rPr>
              <a:t>f</a:t>
            </a:r>
            <a:r>
              <a:rPr baseline="-25000" lang="en-US" sz="2400">
                <a:solidFill>
                  <a:srgbClr val="CC0000"/>
                </a:solidFill>
              </a:rPr>
              <a:t>1</a:t>
            </a:r>
            <a:r>
              <a:rPr lang="en-US" sz="2400">
                <a:solidFill>
                  <a:srgbClr val="CC0000"/>
                </a:solidFill>
              </a:rPr>
              <a:t>(</a:t>
            </a:r>
            <a:r>
              <a:rPr i="1" lang="en-US" sz="2400">
                <a:solidFill>
                  <a:srgbClr val="CC0000"/>
                </a:solidFill>
                <a:latin typeface="Times New Roman"/>
                <a:ea typeface="Times New Roman"/>
                <a:cs typeface="Times New Roman"/>
                <a:sym typeface="Times New Roman"/>
              </a:rPr>
              <a:t>s</a:t>
            </a:r>
            <a:r>
              <a:rPr lang="en-US" sz="2400">
                <a:solidFill>
                  <a:srgbClr val="CC0000"/>
                </a:solidFill>
              </a:rPr>
              <a:t>) = (num white queens – num black queens)</a:t>
            </a:r>
            <a:r>
              <a:rPr lang="en-US" sz="2400"/>
              <a:t>, etc.</a:t>
            </a:r>
            <a:endParaRPr/>
          </a:p>
        </p:txBody>
      </p:sp>
      <p:pic>
        <p:nvPicPr>
          <p:cNvPr id="829" name="Google Shape;829;p51"/>
          <p:cNvPicPr preferRelativeResize="0"/>
          <p:nvPr/>
        </p:nvPicPr>
        <p:blipFill rotWithShape="1">
          <a:blip r:embed="rId3">
            <a:alphaModFix/>
          </a:blip>
          <a:srcRect b="0" l="0" r="0" t="0"/>
          <a:stretch/>
        </p:blipFill>
        <p:spPr>
          <a:xfrm>
            <a:off x="2286000" y="1828800"/>
            <a:ext cx="2184400" cy="2449513"/>
          </a:xfrm>
          <a:prstGeom prst="rect">
            <a:avLst/>
          </a:prstGeom>
          <a:noFill/>
          <a:ln>
            <a:noFill/>
          </a:ln>
        </p:spPr>
      </p:pic>
      <p:pic>
        <p:nvPicPr>
          <p:cNvPr id="830" name="Google Shape;830;p51"/>
          <p:cNvPicPr preferRelativeResize="0"/>
          <p:nvPr/>
        </p:nvPicPr>
        <p:blipFill rotWithShape="1">
          <a:blip r:embed="rId4">
            <a:alphaModFix/>
          </a:blip>
          <a:srcRect b="0" l="0" r="0" t="0"/>
          <a:stretch/>
        </p:blipFill>
        <p:spPr>
          <a:xfrm>
            <a:off x="7877175" y="1828800"/>
            <a:ext cx="2257425" cy="2460625"/>
          </a:xfrm>
          <a:prstGeom prst="rect">
            <a:avLst/>
          </a:prstGeom>
          <a:noFill/>
          <a:ln>
            <a:noFill/>
          </a:ln>
        </p:spPr>
      </p:pic>
      <p:pic>
        <p:nvPicPr>
          <p:cNvPr descr="txp_fig" id="831" name="Google Shape;831;p51"/>
          <p:cNvPicPr preferRelativeResize="0"/>
          <p:nvPr/>
        </p:nvPicPr>
        <p:blipFill rotWithShape="1">
          <a:blip r:embed="rId5">
            <a:alphaModFix/>
          </a:blip>
          <a:srcRect b="0" l="0" r="0" t="0"/>
          <a:stretch/>
        </p:blipFill>
        <p:spPr>
          <a:xfrm>
            <a:off x="2209800" y="5486400"/>
            <a:ext cx="7416800" cy="334963"/>
          </a:xfrm>
          <a:prstGeom prst="rect">
            <a:avLst/>
          </a:prstGeom>
          <a:noFill/>
          <a:ln>
            <a:noFill/>
          </a:ln>
        </p:spPr>
      </p:pic>
      <p:sp>
        <p:nvSpPr>
          <p:cNvPr id="832" name="Google Shape;832;p51"/>
          <p:cNvSpPr/>
          <p:nvPr/>
        </p:nvSpPr>
        <p:spPr>
          <a:xfrm>
            <a:off x="5967413" y="2349500"/>
            <a:ext cx="166687" cy="168275"/>
          </a:xfrm>
          <a:prstGeom prst="triangle">
            <a:avLst>
              <a:gd fmla="val 50000" name="adj"/>
            </a:avLst>
          </a:prstGeom>
          <a:solidFill>
            <a:srgbClr val="CCE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3" name="Google Shape;833;p51"/>
          <p:cNvSpPr/>
          <p:nvPr/>
        </p:nvSpPr>
        <p:spPr>
          <a:xfrm rot="10800000">
            <a:off x="5380038" y="2743200"/>
            <a:ext cx="168275" cy="168275"/>
          </a:xfrm>
          <a:prstGeom prst="triangle">
            <a:avLst>
              <a:gd fmla="val 50000" name="adj"/>
            </a:avLst>
          </a:prstGeom>
          <a:solidFill>
            <a:srgbClr val="FF99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4" name="Google Shape;834;p51"/>
          <p:cNvSpPr/>
          <p:nvPr/>
        </p:nvSpPr>
        <p:spPr>
          <a:xfrm rot="10800000">
            <a:off x="6469063" y="2743200"/>
            <a:ext cx="168275" cy="168275"/>
          </a:xfrm>
          <a:prstGeom prst="triangle">
            <a:avLst>
              <a:gd fmla="val 50000" name="adj"/>
            </a:avLst>
          </a:prstGeom>
          <a:solidFill>
            <a:srgbClr val="FF99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5" name="Google Shape;835;p51"/>
          <p:cNvSpPr/>
          <p:nvPr/>
        </p:nvSpPr>
        <p:spPr>
          <a:xfrm>
            <a:off x="5089525" y="3032125"/>
            <a:ext cx="168275" cy="168275"/>
          </a:xfrm>
          <a:prstGeom prst="triangle">
            <a:avLst>
              <a:gd fmla="val 50000" name="adj"/>
            </a:avLst>
          </a:prstGeom>
          <a:solidFill>
            <a:srgbClr val="CCE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6" name="Google Shape;836;p51"/>
          <p:cNvSpPr/>
          <p:nvPr/>
        </p:nvSpPr>
        <p:spPr>
          <a:xfrm>
            <a:off x="5699125" y="3032125"/>
            <a:ext cx="168275" cy="168275"/>
          </a:xfrm>
          <a:prstGeom prst="triangle">
            <a:avLst>
              <a:gd fmla="val 50000" name="adj"/>
            </a:avLst>
          </a:prstGeom>
          <a:solidFill>
            <a:srgbClr val="CCE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7" name="Google Shape;837;p51"/>
          <p:cNvSpPr/>
          <p:nvPr/>
        </p:nvSpPr>
        <p:spPr>
          <a:xfrm>
            <a:off x="6156325" y="3032125"/>
            <a:ext cx="168275" cy="168275"/>
          </a:xfrm>
          <a:prstGeom prst="triangle">
            <a:avLst>
              <a:gd fmla="val 50000" name="adj"/>
            </a:avLst>
          </a:prstGeom>
          <a:solidFill>
            <a:srgbClr val="CCE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8" name="Google Shape;838;p51"/>
          <p:cNvSpPr/>
          <p:nvPr/>
        </p:nvSpPr>
        <p:spPr>
          <a:xfrm>
            <a:off x="6805613" y="3032125"/>
            <a:ext cx="168275" cy="168275"/>
          </a:xfrm>
          <a:prstGeom prst="triangle">
            <a:avLst>
              <a:gd fmla="val 50000" name="adj"/>
            </a:avLst>
          </a:prstGeom>
          <a:solidFill>
            <a:srgbClr val="CCE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839" name="Google Shape;839;p51"/>
          <p:cNvCxnSpPr>
            <a:stCxn id="832" idx="3"/>
            <a:endCxn id="833" idx="3"/>
          </p:cNvCxnSpPr>
          <p:nvPr/>
        </p:nvCxnSpPr>
        <p:spPr>
          <a:xfrm flipH="1">
            <a:off x="5464257" y="2517775"/>
            <a:ext cx="586500" cy="225300"/>
          </a:xfrm>
          <a:prstGeom prst="straightConnector1">
            <a:avLst/>
          </a:prstGeom>
          <a:noFill/>
          <a:ln cap="flat" cmpd="sng" w="9525">
            <a:solidFill>
              <a:schemeClr val="dk1"/>
            </a:solidFill>
            <a:prstDash val="solid"/>
            <a:round/>
            <a:headEnd len="med" w="med" type="none"/>
            <a:tailEnd len="med" w="med" type="none"/>
          </a:ln>
        </p:spPr>
      </p:cxnSp>
      <p:cxnSp>
        <p:nvCxnSpPr>
          <p:cNvPr id="840" name="Google Shape;840;p51"/>
          <p:cNvCxnSpPr>
            <a:stCxn id="832" idx="3"/>
            <a:endCxn id="834" idx="3"/>
          </p:cNvCxnSpPr>
          <p:nvPr/>
        </p:nvCxnSpPr>
        <p:spPr>
          <a:xfrm>
            <a:off x="6050757" y="2517775"/>
            <a:ext cx="502500" cy="225300"/>
          </a:xfrm>
          <a:prstGeom prst="straightConnector1">
            <a:avLst/>
          </a:prstGeom>
          <a:noFill/>
          <a:ln cap="flat" cmpd="sng" w="9525">
            <a:solidFill>
              <a:schemeClr val="dk1"/>
            </a:solidFill>
            <a:prstDash val="solid"/>
            <a:round/>
            <a:headEnd len="med" w="med" type="none"/>
            <a:tailEnd len="med" w="med" type="none"/>
          </a:ln>
        </p:spPr>
      </p:cxnSp>
      <p:cxnSp>
        <p:nvCxnSpPr>
          <p:cNvPr id="841" name="Google Shape;841;p51"/>
          <p:cNvCxnSpPr>
            <a:stCxn id="833" idx="0"/>
            <a:endCxn id="835" idx="0"/>
          </p:cNvCxnSpPr>
          <p:nvPr/>
        </p:nvCxnSpPr>
        <p:spPr>
          <a:xfrm flipH="1">
            <a:off x="5173776" y="2911475"/>
            <a:ext cx="290400" cy="120600"/>
          </a:xfrm>
          <a:prstGeom prst="straightConnector1">
            <a:avLst/>
          </a:prstGeom>
          <a:noFill/>
          <a:ln cap="flat" cmpd="sng" w="9525">
            <a:solidFill>
              <a:schemeClr val="dk1"/>
            </a:solidFill>
            <a:prstDash val="solid"/>
            <a:round/>
            <a:headEnd len="med" w="med" type="none"/>
            <a:tailEnd len="med" w="med" type="none"/>
          </a:ln>
        </p:spPr>
      </p:cxnSp>
      <p:cxnSp>
        <p:nvCxnSpPr>
          <p:cNvPr id="842" name="Google Shape;842;p51"/>
          <p:cNvCxnSpPr>
            <a:stCxn id="833" idx="0"/>
            <a:endCxn id="836" idx="0"/>
          </p:cNvCxnSpPr>
          <p:nvPr/>
        </p:nvCxnSpPr>
        <p:spPr>
          <a:xfrm>
            <a:off x="5464176" y="2911475"/>
            <a:ext cx="319200" cy="120600"/>
          </a:xfrm>
          <a:prstGeom prst="straightConnector1">
            <a:avLst/>
          </a:prstGeom>
          <a:noFill/>
          <a:ln cap="flat" cmpd="sng" w="9525">
            <a:solidFill>
              <a:schemeClr val="dk1"/>
            </a:solidFill>
            <a:prstDash val="solid"/>
            <a:round/>
            <a:headEnd len="med" w="med" type="none"/>
            <a:tailEnd len="med" w="med" type="none"/>
          </a:ln>
        </p:spPr>
      </p:cxnSp>
      <p:cxnSp>
        <p:nvCxnSpPr>
          <p:cNvPr id="843" name="Google Shape;843;p51"/>
          <p:cNvCxnSpPr>
            <a:stCxn id="834" idx="0"/>
            <a:endCxn id="837" idx="0"/>
          </p:cNvCxnSpPr>
          <p:nvPr/>
        </p:nvCxnSpPr>
        <p:spPr>
          <a:xfrm flipH="1">
            <a:off x="6240601" y="2911475"/>
            <a:ext cx="312600" cy="120600"/>
          </a:xfrm>
          <a:prstGeom prst="straightConnector1">
            <a:avLst/>
          </a:prstGeom>
          <a:noFill/>
          <a:ln cap="flat" cmpd="sng" w="9525">
            <a:solidFill>
              <a:schemeClr val="dk1"/>
            </a:solidFill>
            <a:prstDash val="solid"/>
            <a:round/>
            <a:headEnd len="med" w="med" type="none"/>
            <a:tailEnd len="med" w="med" type="none"/>
          </a:ln>
        </p:spPr>
      </p:cxnSp>
      <p:cxnSp>
        <p:nvCxnSpPr>
          <p:cNvPr id="844" name="Google Shape;844;p51"/>
          <p:cNvCxnSpPr>
            <a:stCxn id="834" idx="0"/>
            <a:endCxn id="838" idx="0"/>
          </p:cNvCxnSpPr>
          <p:nvPr/>
        </p:nvCxnSpPr>
        <p:spPr>
          <a:xfrm>
            <a:off x="6553201" y="2911475"/>
            <a:ext cx="336600" cy="120600"/>
          </a:xfrm>
          <a:prstGeom prst="straightConnector1">
            <a:avLst/>
          </a:prstGeom>
          <a:noFill/>
          <a:ln cap="flat" cmpd="sng" w="9525">
            <a:solidFill>
              <a:schemeClr val="dk1"/>
            </a:solidFill>
            <a:prstDash val="solid"/>
            <a:round/>
            <a:headEnd len="med" w="med" type="none"/>
            <a:tailEnd len="med" w="med" type="none"/>
          </a:ln>
        </p:spPr>
      </p:cxnSp>
      <p:sp>
        <p:nvSpPr>
          <p:cNvPr id="845" name="Google Shape;845;p51"/>
          <p:cNvSpPr/>
          <p:nvPr/>
        </p:nvSpPr>
        <p:spPr>
          <a:xfrm>
            <a:off x="6629400" y="3690938"/>
            <a:ext cx="609600" cy="271462"/>
          </a:xfrm>
          <a:prstGeom prst="triangle">
            <a:avLst>
              <a:gd fmla="val 50000" name="adj"/>
            </a:avLst>
          </a:prstGeom>
          <a:solidFill>
            <a:schemeClr val="lt1"/>
          </a:solidFill>
          <a:ln cap="flat" cmpd="sng" w="9525">
            <a:solidFill>
              <a:schemeClr val="dk1"/>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846" name="Google Shape;846;p51"/>
          <p:cNvCxnSpPr>
            <a:endCxn id="832" idx="1"/>
          </p:cNvCxnSpPr>
          <p:nvPr/>
        </p:nvCxnSpPr>
        <p:spPr>
          <a:xfrm flipH="1" rot="10800000">
            <a:off x="4470685" y="2433638"/>
            <a:ext cx="1538400" cy="620700"/>
          </a:xfrm>
          <a:prstGeom prst="curvedConnector3">
            <a:avLst>
              <a:gd fmla="val 48584" name="adj1"/>
            </a:avLst>
          </a:prstGeom>
          <a:noFill/>
          <a:ln cap="flat" cmpd="sng" w="9525">
            <a:solidFill>
              <a:schemeClr val="dk1"/>
            </a:solidFill>
            <a:prstDash val="dash"/>
            <a:round/>
            <a:headEnd len="med" w="med" type="none"/>
            <a:tailEnd len="med" w="med" type="triangle"/>
          </a:ln>
        </p:spPr>
      </p:cxnSp>
      <p:cxnSp>
        <p:nvCxnSpPr>
          <p:cNvPr id="847" name="Google Shape;847;p51"/>
          <p:cNvCxnSpPr>
            <a:endCxn id="848" idx="1"/>
          </p:cNvCxnSpPr>
          <p:nvPr/>
        </p:nvCxnSpPr>
        <p:spPr>
          <a:xfrm flipH="1">
            <a:off x="7010400" y="3059238"/>
            <a:ext cx="866700" cy="530100"/>
          </a:xfrm>
          <a:prstGeom prst="straightConnector1">
            <a:avLst/>
          </a:prstGeom>
          <a:noFill/>
          <a:ln cap="flat" cmpd="sng" w="9525">
            <a:solidFill>
              <a:schemeClr val="dk1"/>
            </a:solidFill>
            <a:prstDash val="dash"/>
            <a:round/>
            <a:headEnd len="med" w="med" type="none"/>
            <a:tailEnd len="med" w="med" type="triangle"/>
          </a:ln>
        </p:spPr>
      </p:cxnSp>
      <p:sp>
        <p:nvSpPr>
          <p:cNvPr id="849" name="Google Shape;849;p51"/>
          <p:cNvSpPr/>
          <p:nvPr/>
        </p:nvSpPr>
        <p:spPr>
          <a:xfrm rot="10800000">
            <a:off x="6156325" y="3489325"/>
            <a:ext cx="168275" cy="168275"/>
          </a:xfrm>
          <a:prstGeom prst="rect">
            <a:avLst/>
          </a:prstGeom>
          <a:solidFill>
            <a:srgbClr val="FF99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850" name="Google Shape;850;p51"/>
          <p:cNvCxnSpPr>
            <a:stCxn id="837" idx="3"/>
            <a:endCxn id="849" idx="2"/>
          </p:cNvCxnSpPr>
          <p:nvPr/>
        </p:nvCxnSpPr>
        <p:spPr>
          <a:xfrm>
            <a:off x="6240463" y="3200400"/>
            <a:ext cx="0" cy="288900"/>
          </a:xfrm>
          <a:prstGeom prst="straightConnector1">
            <a:avLst/>
          </a:prstGeom>
          <a:noFill/>
          <a:ln cap="flat" cmpd="sng" w="9525">
            <a:solidFill>
              <a:schemeClr val="dk1"/>
            </a:solidFill>
            <a:prstDash val="solid"/>
            <a:round/>
            <a:headEnd len="med" w="med" type="none"/>
            <a:tailEnd len="med" w="med" type="none"/>
          </a:ln>
        </p:spPr>
      </p:cxnSp>
      <p:cxnSp>
        <p:nvCxnSpPr>
          <p:cNvPr id="851" name="Google Shape;851;p51"/>
          <p:cNvCxnSpPr>
            <a:stCxn id="837" idx="4"/>
            <a:endCxn id="848" idx="2"/>
          </p:cNvCxnSpPr>
          <p:nvPr/>
        </p:nvCxnSpPr>
        <p:spPr>
          <a:xfrm>
            <a:off x="6324600" y="3200400"/>
            <a:ext cx="601800" cy="304800"/>
          </a:xfrm>
          <a:prstGeom prst="straightConnector1">
            <a:avLst/>
          </a:prstGeom>
          <a:noFill/>
          <a:ln cap="flat" cmpd="sng" w="9525">
            <a:solidFill>
              <a:schemeClr val="dk1"/>
            </a:solidFill>
            <a:prstDash val="solid"/>
            <a:round/>
            <a:headEnd len="med" w="med" type="none"/>
            <a:tailEnd len="med" w="med" type="none"/>
          </a:ln>
        </p:spPr>
      </p:cxnSp>
      <p:sp>
        <p:nvSpPr>
          <p:cNvPr id="848" name="Google Shape;848;p51"/>
          <p:cNvSpPr/>
          <p:nvPr/>
        </p:nvSpPr>
        <p:spPr>
          <a:xfrm rot="10800000">
            <a:off x="6842125" y="3505200"/>
            <a:ext cx="168275" cy="168275"/>
          </a:xfrm>
          <a:prstGeom prst="rect">
            <a:avLst/>
          </a:prstGeom>
          <a:solidFill>
            <a:srgbClr val="FF99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52" name="Google Shape;852;p51"/>
          <p:cNvSpPr/>
          <p:nvPr/>
        </p:nvSpPr>
        <p:spPr>
          <a:xfrm>
            <a:off x="5943600" y="3690938"/>
            <a:ext cx="609600" cy="271462"/>
          </a:xfrm>
          <a:prstGeom prst="triangle">
            <a:avLst>
              <a:gd fmla="val 50000" name="adj"/>
            </a:avLst>
          </a:prstGeom>
          <a:solidFill>
            <a:schemeClr val="lt1"/>
          </a:solidFill>
          <a:ln cap="flat" cmpd="sng" w="9525">
            <a:solidFill>
              <a:schemeClr val="dk1"/>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6"/>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Behavior from Computation</a:t>
            </a:r>
            <a:endParaRPr/>
          </a:p>
        </p:txBody>
      </p:sp>
      <p:sp>
        <p:nvSpPr>
          <p:cNvPr id="124" name="Google Shape;124;p16"/>
          <p:cNvSpPr txBox="1"/>
          <p:nvPr>
            <p:ph idx="1" type="body"/>
          </p:nvPr>
        </p:nvSpPr>
        <p:spPr>
          <a:xfrm>
            <a:off x="406400" y="1397001"/>
            <a:ext cx="11379200" cy="4729164"/>
          </a:xfrm>
          <a:prstGeom prst="rect">
            <a:avLst/>
          </a:prstGeom>
          <a:noFill/>
          <a:ln>
            <a:noFill/>
          </a:ln>
        </p:spPr>
        <p:txBody>
          <a:bodyPr anchorCtr="0" anchor="t" bIns="45700" lIns="91425" spcFirstLastPara="1" rIns="91425" wrap="square" tIns="45700">
            <a:noAutofit/>
          </a:bodyPr>
          <a:lstStyle/>
          <a:p>
            <a:pPr indent="-139682" lvl="0" marL="342882" rtl="0" algn="l">
              <a:spcBef>
                <a:spcPts val="0"/>
              </a:spcBef>
              <a:spcAft>
                <a:spcPts val="0"/>
              </a:spcAft>
              <a:buSzPts val="3200"/>
              <a:buNone/>
            </a:pPr>
            <a:r>
              <a:t/>
            </a:r>
            <a:endParaRPr/>
          </a:p>
        </p:txBody>
      </p:sp>
      <p:pic>
        <p:nvPicPr>
          <p:cNvPr id="125" name="Google Shape;125;p16"/>
          <p:cNvPicPr preferRelativeResize="0"/>
          <p:nvPr/>
        </p:nvPicPr>
        <p:blipFill rotWithShape="1">
          <a:blip r:embed="rId3">
            <a:alphaModFix/>
          </a:blip>
          <a:srcRect b="0" l="0" r="0" t="0"/>
          <a:stretch/>
        </p:blipFill>
        <p:spPr>
          <a:xfrm>
            <a:off x="2667000" y="1674072"/>
            <a:ext cx="6858000" cy="3736128"/>
          </a:xfrm>
          <a:prstGeom prst="rect">
            <a:avLst/>
          </a:prstGeom>
          <a:noFill/>
          <a:ln>
            <a:noFill/>
          </a:ln>
        </p:spPr>
      </p:pic>
      <p:sp>
        <p:nvSpPr>
          <p:cNvPr id="126" name="Google Shape;126;p16"/>
          <p:cNvSpPr txBox="1"/>
          <p:nvPr/>
        </p:nvSpPr>
        <p:spPr>
          <a:xfrm>
            <a:off x="8305800" y="6477000"/>
            <a:ext cx="3886200"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800" u="none" cap="none" strike="noStrike">
                <a:solidFill>
                  <a:srgbClr val="CC0000"/>
                </a:solidFill>
                <a:latin typeface="Calibri"/>
                <a:ea typeface="Calibri"/>
                <a:cs typeface="Calibri"/>
                <a:sym typeface="Calibri"/>
              </a:rPr>
              <a:t>[Demo: mystery pacman (L6D1)]</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6" name="Shape 856"/>
        <p:cNvGrpSpPr/>
        <p:nvPr/>
      </p:nvGrpSpPr>
      <p:grpSpPr>
        <a:xfrm>
          <a:off x="0" y="0"/>
          <a:ext cx="0" cy="0"/>
          <a:chOff x="0" y="0"/>
          <a:chExt cx="0" cy="0"/>
        </a:xfrm>
      </p:grpSpPr>
      <p:grpSp>
        <p:nvGrpSpPr>
          <p:cNvPr id="857" name="Google Shape;857;p52"/>
          <p:cNvGrpSpPr/>
          <p:nvPr/>
        </p:nvGrpSpPr>
        <p:grpSpPr>
          <a:xfrm>
            <a:off x="3862388" y="1447800"/>
            <a:ext cx="4519612" cy="2462213"/>
            <a:chOff x="1457" y="1425"/>
            <a:chExt cx="2847" cy="1551"/>
          </a:xfrm>
        </p:grpSpPr>
        <p:grpSp>
          <p:nvGrpSpPr>
            <p:cNvPr id="858" name="Google Shape;858;p52"/>
            <p:cNvGrpSpPr/>
            <p:nvPr/>
          </p:nvGrpSpPr>
          <p:grpSpPr>
            <a:xfrm>
              <a:off x="1457" y="1425"/>
              <a:ext cx="2847" cy="1551"/>
              <a:chOff x="1457" y="1425"/>
              <a:chExt cx="2847" cy="1551"/>
            </a:xfrm>
          </p:grpSpPr>
          <p:pic>
            <p:nvPicPr>
              <p:cNvPr id="859" name="Google Shape;859;p52"/>
              <p:cNvPicPr preferRelativeResize="0"/>
              <p:nvPr/>
            </p:nvPicPr>
            <p:blipFill rotWithShape="1">
              <a:blip r:embed="rId3">
                <a:alphaModFix/>
              </a:blip>
              <a:srcRect b="0" l="0" r="0" t="0"/>
              <a:stretch/>
            </p:blipFill>
            <p:spPr>
              <a:xfrm>
                <a:off x="1457" y="1425"/>
                <a:ext cx="2847" cy="1551"/>
              </a:xfrm>
              <a:prstGeom prst="rect">
                <a:avLst/>
              </a:prstGeom>
              <a:noFill/>
              <a:ln>
                <a:noFill/>
              </a:ln>
            </p:spPr>
          </p:pic>
          <p:pic>
            <p:nvPicPr>
              <p:cNvPr id="860" name="Google Shape;860;p52"/>
              <p:cNvPicPr preferRelativeResize="0"/>
              <p:nvPr/>
            </p:nvPicPr>
            <p:blipFill rotWithShape="1">
              <a:blip r:embed="rId4">
                <a:alphaModFix/>
              </a:blip>
              <a:srcRect b="0" l="0" r="0" t="0"/>
              <a:stretch/>
            </p:blipFill>
            <p:spPr>
              <a:xfrm>
                <a:off x="2432" y="2400"/>
                <a:ext cx="174" cy="168"/>
              </a:xfrm>
              <a:prstGeom prst="rect">
                <a:avLst/>
              </a:prstGeom>
              <a:noFill/>
              <a:ln>
                <a:noFill/>
              </a:ln>
            </p:spPr>
          </p:pic>
          <p:pic>
            <p:nvPicPr>
              <p:cNvPr id="861" name="Google Shape;861;p52"/>
              <p:cNvPicPr preferRelativeResize="0"/>
              <p:nvPr/>
            </p:nvPicPr>
            <p:blipFill rotWithShape="1">
              <a:blip r:embed="rId5">
                <a:alphaModFix/>
              </a:blip>
              <a:srcRect b="0" l="0" r="0" t="0"/>
              <a:stretch/>
            </p:blipFill>
            <p:spPr>
              <a:xfrm>
                <a:off x="3264" y="2544"/>
                <a:ext cx="206" cy="168"/>
              </a:xfrm>
              <a:prstGeom prst="rect">
                <a:avLst/>
              </a:prstGeom>
              <a:noFill/>
              <a:ln>
                <a:noFill/>
              </a:ln>
            </p:spPr>
          </p:pic>
        </p:grpSp>
        <p:pic>
          <p:nvPicPr>
            <p:cNvPr id="862" name="Google Shape;862;p52"/>
            <p:cNvPicPr preferRelativeResize="0"/>
            <p:nvPr/>
          </p:nvPicPr>
          <p:blipFill rotWithShape="1">
            <a:blip r:embed="rId6">
              <a:alphaModFix/>
            </a:blip>
            <a:srcRect b="0" l="0" r="0" t="0"/>
            <a:stretch/>
          </p:blipFill>
          <p:spPr>
            <a:xfrm>
              <a:off x="2880" y="2400"/>
              <a:ext cx="192" cy="168"/>
            </a:xfrm>
            <a:prstGeom prst="rect">
              <a:avLst/>
            </a:prstGeom>
            <a:noFill/>
            <a:ln>
              <a:noFill/>
            </a:ln>
          </p:spPr>
        </p:pic>
      </p:grpSp>
      <p:sp>
        <p:nvSpPr>
          <p:cNvPr id="863" name="Google Shape;863;p52"/>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Evaluation for Pacman</a:t>
            </a:r>
            <a:endParaRPr/>
          </a:p>
        </p:txBody>
      </p:sp>
      <p:grpSp>
        <p:nvGrpSpPr>
          <p:cNvPr id="864" name="Google Shape;864;p52"/>
          <p:cNvGrpSpPr/>
          <p:nvPr/>
        </p:nvGrpSpPr>
        <p:grpSpPr>
          <a:xfrm>
            <a:off x="5511800" y="3452813"/>
            <a:ext cx="1257300" cy="296862"/>
            <a:chOff x="2496" y="2688"/>
            <a:chExt cx="792" cy="187"/>
          </a:xfrm>
        </p:grpSpPr>
        <p:pic>
          <p:nvPicPr>
            <p:cNvPr id="865" name="Google Shape;865;p52"/>
            <p:cNvPicPr preferRelativeResize="0"/>
            <p:nvPr/>
          </p:nvPicPr>
          <p:blipFill rotWithShape="1">
            <a:blip r:embed="rId7">
              <a:alphaModFix/>
            </a:blip>
            <a:srcRect b="0" l="0" r="0" t="0"/>
            <a:stretch/>
          </p:blipFill>
          <p:spPr>
            <a:xfrm>
              <a:off x="3072" y="2688"/>
              <a:ext cx="216" cy="168"/>
            </a:xfrm>
            <a:prstGeom prst="rect">
              <a:avLst/>
            </a:prstGeom>
            <a:noFill/>
            <a:ln>
              <a:noFill/>
            </a:ln>
          </p:spPr>
        </p:pic>
        <p:pic>
          <p:nvPicPr>
            <p:cNvPr id="866" name="Google Shape;866;p52"/>
            <p:cNvPicPr preferRelativeResize="0"/>
            <p:nvPr/>
          </p:nvPicPr>
          <p:blipFill rotWithShape="1">
            <a:blip r:embed="rId8">
              <a:alphaModFix/>
            </a:blip>
            <a:srcRect b="0" l="0" r="0" t="0"/>
            <a:stretch/>
          </p:blipFill>
          <p:spPr>
            <a:xfrm>
              <a:off x="2496" y="2688"/>
              <a:ext cx="197" cy="178"/>
            </a:xfrm>
            <a:prstGeom prst="rect">
              <a:avLst/>
            </a:prstGeom>
            <a:noFill/>
            <a:ln>
              <a:noFill/>
            </a:ln>
          </p:spPr>
        </p:pic>
        <p:pic>
          <p:nvPicPr>
            <p:cNvPr id="867" name="Google Shape;867;p52"/>
            <p:cNvPicPr preferRelativeResize="0"/>
            <p:nvPr/>
          </p:nvPicPr>
          <p:blipFill rotWithShape="1">
            <a:blip r:embed="rId9">
              <a:alphaModFix/>
            </a:blip>
            <a:srcRect b="0" l="0" r="0" t="0"/>
            <a:stretch/>
          </p:blipFill>
          <p:spPr>
            <a:xfrm>
              <a:off x="2784" y="2688"/>
              <a:ext cx="216" cy="187"/>
            </a:xfrm>
            <a:prstGeom prst="rect">
              <a:avLst/>
            </a:prstGeom>
            <a:noFill/>
            <a:ln>
              <a:noFill/>
            </a:ln>
          </p:spPr>
        </p:pic>
      </p:grpSp>
      <p:grpSp>
        <p:nvGrpSpPr>
          <p:cNvPr id="868" name="Google Shape;868;p52"/>
          <p:cNvGrpSpPr/>
          <p:nvPr/>
        </p:nvGrpSpPr>
        <p:grpSpPr>
          <a:xfrm>
            <a:off x="5207000" y="2538413"/>
            <a:ext cx="1866900" cy="754062"/>
            <a:chOff x="2304" y="2112"/>
            <a:chExt cx="1176" cy="475"/>
          </a:xfrm>
        </p:grpSpPr>
        <p:pic>
          <p:nvPicPr>
            <p:cNvPr id="869" name="Google Shape;869;p52"/>
            <p:cNvPicPr preferRelativeResize="0"/>
            <p:nvPr/>
          </p:nvPicPr>
          <p:blipFill rotWithShape="1">
            <a:blip r:embed="rId10">
              <a:alphaModFix/>
            </a:blip>
            <a:srcRect b="0" l="0" r="0" t="0"/>
            <a:stretch/>
          </p:blipFill>
          <p:spPr>
            <a:xfrm>
              <a:off x="3264" y="2256"/>
              <a:ext cx="216" cy="168"/>
            </a:xfrm>
            <a:prstGeom prst="rect">
              <a:avLst/>
            </a:prstGeom>
            <a:noFill/>
            <a:ln>
              <a:noFill/>
            </a:ln>
          </p:spPr>
        </p:pic>
        <p:pic>
          <p:nvPicPr>
            <p:cNvPr id="870" name="Google Shape;870;p52"/>
            <p:cNvPicPr preferRelativeResize="0"/>
            <p:nvPr/>
          </p:nvPicPr>
          <p:blipFill rotWithShape="1">
            <a:blip r:embed="rId11">
              <a:alphaModFix/>
            </a:blip>
            <a:srcRect b="0" l="0" r="0" t="0"/>
            <a:stretch/>
          </p:blipFill>
          <p:spPr>
            <a:xfrm>
              <a:off x="2592" y="2112"/>
              <a:ext cx="197" cy="178"/>
            </a:xfrm>
            <a:prstGeom prst="rect">
              <a:avLst/>
            </a:prstGeom>
            <a:noFill/>
            <a:ln>
              <a:noFill/>
            </a:ln>
          </p:spPr>
        </p:pic>
        <p:pic>
          <p:nvPicPr>
            <p:cNvPr id="871" name="Google Shape;871;p52"/>
            <p:cNvPicPr preferRelativeResize="0"/>
            <p:nvPr/>
          </p:nvPicPr>
          <p:blipFill rotWithShape="1">
            <a:blip r:embed="rId12">
              <a:alphaModFix/>
            </a:blip>
            <a:srcRect b="0" l="0" r="0" t="0"/>
            <a:stretch/>
          </p:blipFill>
          <p:spPr>
            <a:xfrm>
              <a:off x="2304" y="2400"/>
              <a:ext cx="216" cy="187"/>
            </a:xfrm>
            <a:prstGeom prst="rect">
              <a:avLst/>
            </a:prstGeom>
            <a:noFill/>
            <a:ln>
              <a:noFill/>
            </a:ln>
          </p:spPr>
        </p:pic>
      </p:grpSp>
      <p:grpSp>
        <p:nvGrpSpPr>
          <p:cNvPr id="872" name="Google Shape;872;p52"/>
          <p:cNvGrpSpPr/>
          <p:nvPr/>
        </p:nvGrpSpPr>
        <p:grpSpPr>
          <a:xfrm>
            <a:off x="5207000" y="2971800"/>
            <a:ext cx="1104900" cy="296862"/>
            <a:chOff x="2304" y="2400"/>
            <a:chExt cx="696" cy="187"/>
          </a:xfrm>
        </p:grpSpPr>
        <p:pic>
          <p:nvPicPr>
            <p:cNvPr id="873" name="Google Shape;873;p52"/>
            <p:cNvPicPr preferRelativeResize="0"/>
            <p:nvPr/>
          </p:nvPicPr>
          <p:blipFill rotWithShape="1">
            <a:blip r:embed="rId13">
              <a:alphaModFix/>
            </a:blip>
            <a:srcRect b="0" l="0" r="0" t="0"/>
            <a:stretch/>
          </p:blipFill>
          <p:spPr>
            <a:xfrm>
              <a:off x="2784" y="2400"/>
              <a:ext cx="216" cy="168"/>
            </a:xfrm>
            <a:prstGeom prst="rect">
              <a:avLst/>
            </a:prstGeom>
            <a:noFill/>
            <a:ln>
              <a:noFill/>
            </a:ln>
          </p:spPr>
        </p:pic>
        <p:pic>
          <p:nvPicPr>
            <p:cNvPr id="874" name="Google Shape;874;p52"/>
            <p:cNvPicPr preferRelativeResize="0"/>
            <p:nvPr/>
          </p:nvPicPr>
          <p:blipFill rotWithShape="1">
            <a:blip r:embed="rId14">
              <a:alphaModFix/>
            </a:blip>
            <a:srcRect b="0" l="0" r="0" t="0"/>
            <a:stretch/>
          </p:blipFill>
          <p:spPr>
            <a:xfrm>
              <a:off x="2544" y="2400"/>
              <a:ext cx="197" cy="178"/>
            </a:xfrm>
            <a:prstGeom prst="rect">
              <a:avLst/>
            </a:prstGeom>
            <a:noFill/>
            <a:ln>
              <a:noFill/>
            </a:ln>
          </p:spPr>
        </p:pic>
        <p:pic>
          <p:nvPicPr>
            <p:cNvPr id="875" name="Google Shape;875;p52"/>
            <p:cNvPicPr preferRelativeResize="0"/>
            <p:nvPr/>
          </p:nvPicPr>
          <p:blipFill rotWithShape="1">
            <a:blip r:embed="rId15">
              <a:alphaModFix/>
            </a:blip>
            <a:srcRect b="0" l="0" r="0" t="0"/>
            <a:stretch/>
          </p:blipFill>
          <p:spPr>
            <a:xfrm>
              <a:off x="2304" y="2400"/>
              <a:ext cx="216" cy="187"/>
            </a:xfrm>
            <a:prstGeom prst="rect">
              <a:avLst/>
            </a:prstGeom>
            <a:noFill/>
            <a:ln>
              <a:noFill/>
            </a:ln>
          </p:spPr>
        </p:pic>
      </p:grpSp>
      <p:grpSp>
        <p:nvGrpSpPr>
          <p:cNvPr id="876" name="Google Shape;876;p52"/>
          <p:cNvGrpSpPr/>
          <p:nvPr/>
        </p:nvGrpSpPr>
        <p:grpSpPr>
          <a:xfrm>
            <a:off x="4445000" y="2995613"/>
            <a:ext cx="1104900" cy="296862"/>
            <a:chOff x="2304" y="2400"/>
            <a:chExt cx="696" cy="187"/>
          </a:xfrm>
        </p:grpSpPr>
        <p:pic>
          <p:nvPicPr>
            <p:cNvPr id="877" name="Google Shape;877;p52"/>
            <p:cNvPicPr preferRelativeResize="0"/>
            <p:nvPr/>
          </p:nvPicPr>
          <p:blipFill rotWithShape="1">
            <a:blip r:embed="rId13">
              <a:alphaModFix/>
            </a:blip>
            <a:srcRect b="0" l="0" r="0" t="0"/>
            <a:stretch/>
          </p:blipFill>
          <p:spPr>
            <a:xfrm>
              <a:off x="2784" y="2400"/>
              <a:ext cx="216" cy="168"/>
            </a:xfrm>
            <a:prstGeom prst="rect">
              <a:avLst/>
            </a:prstGeom>
            <a:noFill/>
            <a:ln>
              <a:noFill/>
            </a:ln>
          </p:spPr>
        </p:pic>
        <p:pic>
          <p:nvPicPr>
            <p:cNvPr id="878" name="Google Shape;878;p52"/>
            <p:cNvPicPr preferRelativeResize="0"/>
            <p:nvPr/>
          </p:nvPicPr>
          <p:blipFill rotWithShape="1">
            <a:blip r:embed="rId16">
              <a:alphaModFix/>
            </a:blip>
            <a:srcRect b="0" l="0" r="0" t="0"/>
            <a:stretch/>
          </p:blipFill>
          <p:spPr>
            <a:xfrm>
              <a:off x="2544" y="2400"/>
              <a:ext cx="197" cy="178"/>
            </a:xfrm>
            <a:prstGeom prst="rect">
              <a:avLst/>
            </a:prstGeom>
            <a:noFill/>
            <a:ln>
              <a:noFill/>
            </a:ln>
          </p:spPr>
        </p:pic>
        <p:pic>
          <p:nvPicPr>
            <p:cNvPr id="879" name="Google Shape;879;p52"/>
            <p:cNvPicPr preferRelativeResize="0"/>
            <p:nvPr/>
          </p:nvPicPr>
          <p:blipFill rotWithShape="1">
            <a:blip r:embed="rId17">
              <a:alphaModFix/>
            </a:blip>
            <a:srcRect b="0" l="0" r="0" t="0"/>
            <a:stretch/>
          </p:blipFill>
          <p:spPr>
            <a:xfrm>
              <a:off x="2304" y="2400"/>
              <a:ext cx="216" cy="187"/>
            </a:xfrm>
            <a:prstGeom prst="rect">
              <a:avLst/>
            </a:prstGeom>
            <a:noFill/>
            <a:ln>
              <a:noFill/>
            </a:ln>
          </p:spPr>
        </p:pic>
      </p:grpSp>
      <p:grpSp>
        <p:nvGrpSpPr>
          <p:cNvPr id="880" name="Google Shape;880;p52"/>
          <p:cNvGrpSpPr/>
          <p:nvPr/>
        </p:nvGrpSpPr>
        <p:grpSpPr>
          <a:xfrm>
            <a:off x="5732463" y="3429000"/>
            <a:ext cx="808037" cy="296863"/>
            <a:chOff x="2635" y="2837"/>
            <a:chExt cx="509" cy="187"/>
          </a:xfrm>
        </p:grpSpPr>
        <p:pic>
          <p:nvPicPr>
            <p:cNvPr id="881" name="Google Shape;881;p52"/>
            <p:cNvPicPr preferRelativeResize="0"/>
            <p:nvPr/>
          </p:nvPicPr>
          <p:blipFill rotWithShape="1">
            <a:blip r:embed="rId16">
              <a:alphaModFix/>
            </a:blip>
            <a:srcRect b="0" l="0" r="0" t="0"/>
            <a:stretch/>
          </p:blipFill>
          <p:spPr>
            <a:xfrm>
              <a:off x="2635" y="2846"/>
              <a:ext cx="197" cy="178"/>
            </a:xfrm>
            <a:prstGeom prst="rect">
              <a:avLst/>
            </a:prstGeom>
            <a:noFill/>
            <a:ln>
              <a:noFill/>
            </a:ln>
          </p:spPr>
        </p:pic>
        <p:pic>
          <p:nvPicPr>
            <p:cNvPr id="882" name="Google Shape;882;p52"/>
            <p:cNvPicPr preferRelativeResize="0"/>
            <p:nvPr/>
          </p:nvPicPr>
          <p:blipFill rotWithShape="1">
            <a:blip r:embed="rId13">
              <a:alphaModFix/>
            </a:blip>
            <a:srcRect b="0" l="0" r="0" t="0"/>
            <a:stretch/>
          </p:blipFill>
          <p:spPr>
            <a:xfrm>
              <a:off x="2928" y="2856"/>
              <a:ext cx="216" cy="168"/>
            </a:xfrm>
            <a:prstGeom prst="rect">
              <a:avLst/>
            </a:prstGeom>
            <a:noFill/>
            <a:ln>
              <a:noFill/>
            </a:ln>
          </p:spPr>
        </p:pic>
        <p:pic>
          <p:nvPicPr>
            <p:cNvPr id="883" name="Google Shape;883;p52"/>
            <p:cNvPicPr preferRelativeResize="0"/>
            <p:nvPr/>
          </p:nvPicPr>
          <p:blipFill rotWithShape="1">
            <a:blip r:embed="rId18">
              <a:alphaModFix/>
            </a:blip>
            <a:srcRect b="0" l="0" r="0" t="0"/>
            <a:stretch/>
          </p:blipFill>
          <p:spPr>
            <a:xfrm>
              <a:off x="2784" y="2837"/>
              <a:ext cx="216" cy="187"/>
            </a:xfrm>
            <a:prstGeom prst="rect">
              <a:avLst/>
            </a:prstGeom>
            <a:noFill/>
            <a:ln>
              <a:noFill/>
            </a:ln>
          </p:spPr>
        </p:pic>
      </p:grpSp>
      <p:sp>
        <p:nvSpPr>
          <p:cNvPr id="884" name="Google Shape;884;p52"/>
          <p:cNvSpPr txBox="1"/>
          <p:nvPr/>
        </p:nvSpPr>
        <p:spPr>
          <a:xfrm>
            <a:off x="2286000" y="6488668"/>
            <a:ext cx="9906000"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rgbClr val="CC0000"/>
                </a:solidFill>
                <a:latin typeface="Calibri"/>
                <a:ea typeface="Calibri"/>
                <a:cs typeface="Calibri"/>
                <a:sym typeface="Calibri"/>
              </a:rPr>
              <a:t>[Demo: thrashing d=2, thrashing d=2 (fixed evaluation function), smart ghosts coordinate (L6D6,7,8,10)]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868"/>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8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872"/>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8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876"/>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8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0"/>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86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8" name="Shape 888"/>
        <p:cNvGrpSpPr/>
        <p:nvPr/>
      </p:nvGrpSpPr>
      <p:grpSpPr>
        <a:xfrm>
          <a:off x="0" y="0"/>
          <a:ext cx="0" cy="0"/>
          <a:chOff x="0" y="0"/>
          <a:chExt cx="0" cy="0"/>
        </a:xfrm>
      </p:grpSpPr>
      <p:sp>
        <p:nvSpPr>
          <p:cNvPr id="889" name="Google Shape;889;p53"/>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Video of Demo Smart Ghosts (Coordination)</a:t>
            </a:r>
            <a:endParaRPr/>
          </a:p>
        </p:txBody>
      </p:sp>
      <p:pic>
        <p:nvPicPr>
          <p:cNvPr id="890" name="Google Shape;890;p53" title="SmartGhostsCoordinating.mp4">
            <a:hlinkClick r:id="rId3"/>
          </p:cNvPr>
          <p:cNvPicPr preferRelativeResize="0"/>
          <p:nvPr/>
        </p:nvPicPr>
        <p:blipFill>
          <a:blip r:embed="rId4">
            <a:alphaModFix/>
          </a:blip>
          <a:stretch>
            <a:fillRect/>
          </a:stretch>
        </p:blipFill>
        <p:spPr>
          <a:xfrm>
            <a:off x="1747525" y="1318925"/>
            <a:ext cx="8696961" cy="5435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0"/>
                                        </p:tgtEl>
                                        <p:attrNameLst>
                                          <p:attrName>style.visibility</p:attrName>
                                        </p:attrNameLst>
                                      </p:cBhvr>
                                      <p:to>
                                        <p:strVal val="visible"/>
                                      </p:to>
                                    </p:set>
                                    <p:animEffect filter="fade" transition="in">
                                      <p:cBhvr>
                                        <p:cTn dur="1000"/>
                                        <p:tgtEl>
                                          <p:spTgt spid="8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4" name="Shape 894"/>
        <p:cNvGrpSpPr/>
        <p:nvPr/>
      </p:nvGrpSpPr>
      <p:grpSpPr>
        <a:xfrm>
          <a:off x="0" y="0"/>
          <a:ext cx="0" cy="0"/>
          <a:chOff x="0" y="0"/>
          <a:chExt cx="0" cy="0"/>
        </a:xfrm>
      </p:grpSpPr>
      <p:sp>
        <p:nvSpPr>
          <p:cNvPr id="895" name="Google Shape;895;p54"/>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t>Video of Demo Smart Ghosts (Coordination) – Zoomed In</a:t>
            </a:r>
            <a:endParaRPr/>
          </a:p>
        </p:txBody>
      </p:sp>
      <p:pic>
        <p:nvPicPr>
          <p:cNvPr id="896" name="Google Shape;896;p54" title="SmartGhostsCoordinating-ZoomedIn.mp4">
            <a:hlinkClick r:id="rId3"/>
          </p:cNvPr>
          <p:cNvPicPr preferRelativeResize="0"/>
          <p:nvPr/>
        </p:nvPicPr>
        <p:blipFill>
          <a:blip r:embed="rId4">
            <a:alphaModFix/>
          </a:blip>
          <a:stretch>
            <a:fillRect/>
          </a:stretch>
        </p:blipFill>
        <p:spPr>
          <a:xfrm>
            <a:off x="1747525" y="1193100"/>
            <a:ext cx="8696961" cy="5435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6"/>
                                        </p:tgtEl>
                                        <p:attrNameLst>
                                          <p:attrName>style.visibility</p:attrName>
                                        </p:attrNameLst>
                                      </p:cBhvr>
                                      <p:to>
                                        <p:strVal val="visible"/>
                                      </p:to>
                                    </p:set>
                                    <p:animEffect filter="fade" transition="in">
                                      <p:cBhvr>
                                        <p:cTn dur="1000"/>
                                        <p:tgtEl>
                                          <p:spTgt spid="8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0" name="Shape 900"/>
        <p:cNvGrpSpPr/>
        <p:nvPr/>
      </p:nvGrpSpPr>
      <p:grpSpPr>
        <a:xfrm>
          <a:off x="0" y="0"/>
          <a:ext cx="0" cy="0"/>
          <a:chOff x="0" y="0"/>
          <a:chExt cx="0" cy="0"/>
        </a:xfrm>
      </p:grpSpPr>
      <p:pic>
        <p:nvPicPr>
          <p:cNvPr id="901" name="Google Shape;901;p55"/>
          <p:cNvPicPr preferRelativeResize="0"/>
          <p:nvPr/>
        </p:nvPicPr>
        <p:blipFill rotWithShape="1">
          <a:blip r:embed="rId3">
            <a:alphaModFix/>
          </a:blip>
          <a:srcRect b="0" l="0" r="0" t="0"/>
          <a:stretch/>
        </p:blipFill>
        <p:spPr>
          <a:xfrm>
            <a:off x="6667500" y="1404536"/>
            <a:ext cx="4610100" cy="2267569"/>
          </a:xfrm>
          <a:prstGeom prst="rect">
            <a:avLst/>
          </a:prstGeom>
          <a:noFill/>
          <a:ln>
            <a:noFill/>
          </a:ln>
        </p:spPr>
      </p:pic>
      <p:pic>
        <p:nvPicPr>
          <p:cNvPr id="902" name="Google Shape;902;p55"/>
          <p:cNvPicPr preferRelativeResize="0"/>
          <p:nvPr/>
        </p:nvPicPr>
        <p:blipFill rotWithShape="1">
          <a:blip r:embed="rId4">
            <a:alphaModFix/>
          </a:blip>
          <a:srcRect b="0" l="0" r="0" t="0"/>
          <a:stretch/>
        </p:blipFill>
        <p:spPr>
          <a:xfrm>
            <a:off x="6477000" y="3886200"/>
            <a:ext cx="4686300" cy="2158790"/>
          </a:xfrm>
          <a:prstGeom prst="rect">
            <a:avLst/>
          </a:prstGeom>
          <a:noFill/>
          <a:ln>
            <a:noFill/>
          </a:ln>
        </p:spPr>
      </p:pic>
      <p:sp>
        <p:nvSpPr>
          <p:cNvPr id="903" name="Google Shape;903;p55"/>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Depth Matters</a:t>
            </a:r>
            <a:endParaRPr/>
          </a:p>
        </p:txBody>
      </p:sp>
      <p:sp>
        <p:nvSpPr>
          <p:cNvPr id="904" name="Google Shape;904;p55"/>
          <p:cNvSpPr txBox="1"/>
          <p:nvPr>
            <p:ph idx="1" type="body"/>
          </p:nvPr>
        </p:nvSpPr>
        <p:spPr>
          <a:xfrm>
            <a:off x="406400" y="1397001"/>
            <a:ext cx="5461000" cy="4729164"/>
          </a:xfrm>
          <a:prstGeom prst="rect">
            <a:avLst/>
          </a:prstGeom>
          <a:noFill/>
          <a:ln>
            <a:noFill/>
          </a:ln>
        </p:spPr>
        <p:txBody>
          <a:bodyPr anchorCtr="0" anchor="t" bIns="45700" lIns="91425" spcFirstLastPara="1" rIns="91425" wrap="square" tIns="45700">
            <a:noAutofit/>
          </a:bodyPr>
          <a:lstStyle/>
          <a:p>
            <a:pPr indent="-342882" lvl="0" marL="342882" rtl="0" algn="l">
              <a:spcBef>
                <a:spcPts val="0"/>
              </a:spcBef>
              <a:spcAft>
                <a:spcPts val="0"/>
              </a:spcAft>
              <a:buSzPts val="2800"/>
              <a:buChar char="▪"/>
            </a:pPr>
            <a:r>
              <a:rPr lang="en-US" sz="2800"/>
              <a:t>Evaluation functions are always imperfect</a:t>
            </a:r>
            <a:endParaRPr/>
          </a:p>
          <a:p>
            <a:pPr indent="-342882" lvl="0" marL="342882" rtl="0" algn="l">
              <a:spcBef>
                <a:spcPts val="560"/>
              </a:spcBef>
              <a:spcAft>
                <a:spcPts val="0"/>
              </a:spcAft>
              <a:buSzPts val="2800"/>
              <a:buChar char="▪"/>
            </a:pPr>
            <a:r>
              <a:rPr lang="en-US" sz="2800"/>
              <a:t>The deeper in the tree the evaluation function is buried, the less the quality of the evaluation function matters</a:t>
            </a:r>
            <a:endParaRPr/>
          </a:p>
          <a:p>
            <a:pPr indent="-342882" lvl="0" marL="342882" rtl="0" algn="l">
              <a:spcBef>
                <a:spcPts val="560"/>
              </a:spcBef>
              <a:spcAft>
                <a:spcPts val="0"/>
              </a:spcAft>
              <a:buSzPts val="2800"/>
              <a:buChar char="▪"/>
            </a:pPr>
            <a:r>
              <a:rPr lang="en-US" sz="2800"/>
              <a:t>An important example of the tradeoff between complexity of features and complexity of computation</a:t>
            </a:r>
            <a:endParaRPr/>
          </a:p>
        </p:txBody>
      </p:sp>
      <p:sp>
        <p:nvSpPr>
          <p:cNvPr id="905" name="Google Shape;905;p55"/>
          <p:cNvSpPr txBox="1"/>
          <p:nvPr/>
        </p:nvSpPr>
        <p:spPr>
          <a:xfrm>
            <a:off x="8382000" y="6488112"/>
            <a:ext cx="3810000" cy="369888"/>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rgbClr val="CC0000"/>
                </a:solidFill>
                <a:latin typeface="Calibri"/>
                <a:ea typeface="Calibri"/>
                <a:cs typeface="Calibri"/>
                <a:sym typeface="Calibri"/>
              </a:rPr>
              <a:t>[Demo: depth limited (L6D4, L6D5)]</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9" name="Shape 909"/>
        <p:cNvGrpSpPr/>
        <p:nvPr/>
      </p:nvGrpSpPr>
      <p:grpSpPr>
        <a:xfrm>
          <a:off x="0" y="0"/>
          <a:ext cx="0" cy="0"/>
          <a:chOff x="0" y="0"/>
          <a:chExt cx="0" cy="0"/>
        </a:xfrm>
      </p:grpSpPr>
      <p:sp>
        <p:nvSpPr>
          <p:cNvPr id="910" name="Google Shape;910;p56"/>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Video of Demo Limited Depth (2)</a:t>
            </a:r>
            <a:endParaRPr/>
          </a:p>
        </p:txBody>
      </p:sp>
      <p:pic>
        <p:nvPicPr>
          <p:cNvPr id="911" name="Google Shape;911;p56" title="DepthLimited-depth2.mp4">
            <a:hlinkClick r:id="rId3"/>
          </p:cNvPr>
          <p:cNvPicPr preferRelativeResize="0"/>
          <p:nvPr/>
        </p:nvPicPr>
        <p:blipFill>
          <a:blip r:embed="rId4">
            <a:alphaModFix/>
          </a:blip>
          <a:stretch>
            <a:fillRect/>
          </a:stretch>
        </p:blipFill>
        <p:spPr>
          <a:xfrm>
            <a:off x="1747525" y="1320350"/>
            <a:ext cx="8696961" cy="5435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1"/>
                                        </p:tgtEl>
                                        <p:attrNameLst>
                                          <p:attrName>style.visibility</p:attrName>
                                        </p:attrNameLst>
                                      </p:cBhvr>
                                      <p:to>
                                        <p:strVal val="visible"/>
                                      </p:to>
                                    </p:set>
                                    <p:animEffect filter="fade" transition="in">
                                      <p:cBhvr>
                                        <p:cTn dur="1000"/>
                                        <p:tgtEl>
                                          <p:spTgt spid="9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5" name="Shape 915"/>
        <p:cNvGrpSpPr/>
        <p:nvPr/>
      </p:nvGrpSpPr>
      <p:grpSpPr>
        <a:xfrm>
          <a:off x="0" y="0"/>
          <a:ext cx="0" cy="0"/>
          <a:chOff x="0" y="0"/>
          <a:chExt cx="0" cy="0"/>
        </a:xfrm>
      </p:grpSpPr>
      <p:sp>
        <p:nvSpPr>
          <p:cNvPr id="916" name="Google Shape;916;p57"/>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Video of Demo Limited Depth (10)</a:t>
            </a:r>
            <a:endParaRPr/>
          </a:p>
        </p:txBody>
      </p:sp>
      <p:pic>
        <p:nvPicPr>
          <p:cNvPr id="917" name="Google Shape;917;p57" title="DepthLimited-depth10.mp4">
            <a:hlinkClick r:id="rId3"/>
          </p:cNvPr>
          <p:cNvPicPr preferRelativeResize="0"/>
          <p:nvPr/>
        </p:nvPicPr>
        <p:blipFill>
          <a:blip r:embed="rId4">
            <a:alphaModFix/>
          </a:blip>
          <a:stretch>
            <a:fillRect/>
          </a:stretch>
        </p:blipFill>
        <p:spPr>
          <a:xfrm>
            <a:off x="1747525" y="1200075"/>
            <a:ext cx="8696961" cy="5435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7"/>
                                        </p:tgtEl>
                                        <p:attrNameLst>
                                          <p:attrName>style.visibility</p:attrName>
                                        </p:attrNameLst>
                                      </p:cBhvr>
                                      <p:to>
                                        <p:strVal val="visible"/>
                                      </p:to>
                                    </p:set>
                                    <p:animEffect filter="fade" transition="in">
                                      <p:cBhvr>
                                        <p:cTn dur="1000"/>
                                        <p:tgtEl>
                                          <p:spTgt spid="9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1" name="Shape 921"/>
        <p:cNvGrpSpPr/>
        <p:nvPr/>
      </p:nvGrpSpPr>
      <p:grpSpPr>
        <a:xfrm>
          <a:off x="0" y="0"/>
          <a:ext cx="0" cy="0"/>
          <a:chOff x="0" y="0"/>
          <a:chExt cx="0" cy="0"/>
        </a:xfrm>
      </p:grpSpPr>
      <p:sp>
        <p:nvSpPr>
          <p:cNvPr id="922" name="Google Shape;922;p58"/>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t>Synergies between Evaluation Function and Alpha-Beta?</a:t>
            </a:r>
            <a:endParaRPr/>
          </a:p>
        </p:txBody>
      </p:sp>
      <p:sp>
        <p:nvSpPr>
          <p:cNvPr id="923" name="Google Shape;923;p58"/>
          <p:cNvSpPr txBox="1"/>
          <p:nvPr>
            <p:ph idx="1" type="body"/>
          </p:nvPr>
        </p:nvSpPr>
        <p:spPr>
          <a:xfrm>
            <a:off x="406400" y="1397001"/>
            <a:ext cx="11379200" cy="4729164"/>
          </a:xfrm>
          <a:prstGeom prst="rect">
            <a:avLst/>
          </a:prstGeom>
          <a:noFill/>
          <a:ln>
            <a:noFill/>
          </a:ln>
        </p:spPr>
        <p:txBody>
          <a:bodyPr anchorCtr="0" anchor="t" bIns="45700" lIns="91425" spcFirstLastPara="1" rIns="91425" wrap="square" tIns="45700">
            <a:noAutofit/>
          </a:bodyPr>
          <a:lstStyle/>
          <a:p>
            <a:pPr indent="-342882" lvl="0" marL="342882" rtl="0" algn="l">
              <a:spcBef>
                <a:spcPts val="0"/>
              </a:spcBef>
              <a:spcAft>
                <a:spcPts val="0"/>
              </a:spcAft>
              <a:buSzPts val="2800"/>
              <a:buChar char="▪"/>
            </a:pPr>
            <a:r>
              <a:rPr lang="en-US" sz="2800"/>
              <a:t>Alpha-Beta: amount of pruning depends on expansion ordering</a:t>
            </a:r>
            <a:endParaRPr/>
          </a:p>
          <a:p>
            <a:pPr indent="-285736" lvl="1" marL="742913" rtl="0" algn="l">
              <a:spcBef>
                <a:spcPts val="480"/>
              </a:spcBef>
              <a:spcAft>
                <a:spcPts val="0"/>
              </a:spcAft>
              <a:buSzPts val="2400"/>
              <a:buChar char="▪"/>
            </a:pPr>
            <a:r>
              <a:rPr lang="en-US" sz="2400"/>
              <a:t>Evaluation function can provide guidance to expand most promising nodes first (which later makes it more likely there is already a good alternative on the path to the root)</a:t>
            </a:r>
            <a:endParaRPr/>
          </a:p>
          <a:p>
            <a:pPr indent="-228588" lvl="2" marL="1142942" rtl="0" algn="l">
              <a:spcBef>
                <a:spcPts val="400"/>
              </a:spcBef>
              <a:spcAft>
                <a:spcPts val="0"/>
              </a:spcAft>
              <a:buSzPts val="2000"/>
              <a:buChar char="▪"/>
            </a:pPr>
            <a:r>
              <a:rPr lang="en-US" sz="2000"/>
              <a:t>(somewhat similar to role of A* heuristic,  CSPs filtering)</a:t>
            </a:r>
            <a:endParaRPr/>
          </a:p>
          <a:p>
            <a:pPr indent="-101588" lvl="2" marL="1142942" rtl="0" algn="l">
              <a:spcBef>
                <a:spcPts val="400"/>
              </a:spcBef>
              <a:spcAft>
                <a:spcPts val="0"/>
              </a:spcAft>
              <a:buSzPts val="2000"/>
              <a:buNone/>
            </a:pPr>
            <a:r>
              <a:t/>
            </a:r>
            <a:endParaRPr sz="2000"/>
          </a:p>
          <a:p>
            <a:pPr indent="-342882" lvl="0" marL="342882" rtl="0" algn="l">
              <a:spcBef>
                <a:spcPts val="560"/>
              </a:spcBef>
              <a:spcAft>
                <a:spcPts val="0"/>
              </a:spcAft>
              <a:buSzPts val="2800"/>
              <a:buChar char="▪"/>
            </a:pPr>
            <a:r>
              <a:rPr lang="en-US" sz="2800"/>
              <a:t>Alpha-Beta:  (similar for roles of min-max swapped)</a:t>
            </a:r>
            <a:endParaRPr/>
          </a:p>
          <a:p>
            <a:pPr indent="-285736" lvl="1" marL="742913" rtl="0" algn="l">
              <a:spcBef>
                <a:spcPts val="480"/>
              </a:spcBef>
              <a:spcAft>
                <a:spcPts val="0"/>
              </a:spcAft>
              <a:buSzPts val="2400"/>
              <a:buChar char="▪"/>
            </a:pPr>
            <a:r>
              <a:rPr lang="en-US" sz="2400"/>
              <a:t>Value at a min-node will only keep going down</a:t>
            </a:r>
            <a:endParaRPr/>
          </a:p>
          <a:p>
            <a:pPr indent="-285736" lvl="1" marL="742913" rtl="0" algn="l">
              <a:spcBef>
                <a:spcPts val="480"/>
              </a:spcBef>
              <a:spcAft>
                <a:spcPts val="0"/>
              </a:spcAft>
              <a:buSzPts val="2400"/>
              <a:buChar char="▪"/>
            </a:pPr>
            <a:r>
              <a:rPr lang="en-US" sz="2400"/>
              <a:t>Once value of min-node lower than better option for max along path to root, can prune</a:t>
            </a:r>
            <a:endParaRPr/>
          </a:p>
          <a:p>
            <a:pPr indent="-285736" lvl="1" marL="742913" rtl="0" algn="l">
              <a:spcBef>
                <a:spcPts val="480"/>
              </a:spcBef>
              <a:spcAft>
                <a:spcPts val="0"/>
              </a:spcAft>
              <a:buSzPts val="2400"/>
              <a:buChar char="▪"/>
            </a:pPr>
            <a:r>
              <a:rPr lang="en-US" sz="2400"/>
              <a:t>Hence: IF evaluation function provides upper-bound on value at min-node, and upper-bound already lower than better option for max along path to root </a:t>
            </a:r>
            <a:br>
              <a:rPr lang="en-US" sz="2400"/>
            </a:br>
            <a:r>
              <a:rPr lang="en-US" sz="2400"/>
              <a:t>THEN can prune</a:t>
            </a:r>
            <a:endParaRPr/>
          </a:p>
          <a:p>
            <a:pPr indent="-165082" lvl="0" marL="342882" rtl="0" algn="l">
              <a:spcBef>
                <a:spcPts val="560"/>
              </a:spcBef>
              <a:spcAft>
                <a:spcPts val="0"/>
              </a:spcAft>
              <a:buSzPts val="2800"/>
              <a:buNone/>
            </a:pPr>
            <a:r>
              <a:t/>
            </a:r>
            <a:endParaRPr sz="28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7" name="Shape 927"/>
        <p:cNvGrpSpPr/>
        <p:nvPr/>
      </p:nvGrpSpPr>
      <p:grpSpPr>
        <a:xfrm>
          <a:off x="0" y="0"/>
          <a:ext cx="0" cy="0"/>
          <a:chOff x="0" y="0"/>
          <a:chExt cx="0" cy="0"/>
        </a:xfrm>
      </p:grpSpPr>
      <p:sp>
        <p:nvSpPr>
          <p:cNvPr id="928" name="Google Shape;928;p59"/>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Next Time: Uncertainty!</a:t>
            </a:r>
            <a:endParaRPr/>
          </a:p>
        </p:txBody>
      </p:sp>
      <p:sp>
        <p:nvSpPr>
          <p:cNvPr id="929" name="Google Shape;929;p59"/>
          <p:cNvSpPr txBox="1"/>
          <p:nvPr>
            <p:ph idx="1" type="body"/>
          </p:nvPr>
        </p:nvSpPr>
        <p:spPr>
          <a:xfrm>
            <a:off x="406400" y="1397001"/>
            <a:ext cx="11379200" cy="4729164"/>
          </a:xfrm>
          <a:prstGeom prst="rect">
            <a:avLst/>
          </a:prstGeom>
          <a:noFill/>
          <a:ln>
            <a:noFill/>
          </a:ln>
        </p:spPr>
        <p:txBody>
          <a:bodyPr anchorCtr="0" anchor="t" bIns="45700" lIns="91425" spcFirstLastPara="1" rIns="91425" wrap="square" tIns="45700">
            <a:noAutofit/>
          </a:bodyPr>
          <a:lstStyle/>
          <a:p>
            <a:pPr indent="-139682" lvl="0" marL="342882" rtl="0" algn="l">
              <a:spcBef>
                <a:spcPts val="0"/>
              </a:spcBef>
              <a:spcAft>
                <a:spcPts val="0"/>
              </a:spcAft>
              <a:buSzPts val="32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7"/>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Video of Demo Mystery Pacman</a:t>
            </a:r>
            <a:endParaRPr/>
          </a:p>
        </p:txBody>
      </p:sp>
      <p:pic>
        <p:nvPicPr>
          <p:cNvPr id="132" name="Google Shape;132;p17" title="MysteryPacman.mp4">
            <a:hlinkClick r:id="rId3"/>
          </p:cNvPr>
          <p:cNvPicPr preferRelativeResize="0"/>
          <p:nvPr/>
        </p:nvPicPr>
        <p:blipFill>
          <a:blip r:embed="rId4">
            <a:alphaModFix/>
          </a:blip>
          <a:stretch>
            <a:fillRect/>
          </a:stretch>
        </p:blipFill>
        <p:spPr>
          <a:xfrm>
            <a:off x="3810000" y="171450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18"/>
          <p:cNvPicPr preferRelativeResize="0"/>
          <p:nvPr/>
        </p:nvPicPr>
        <p:blipFill rotWithShape="1">
          <a:blip r:embed="rId3">
            <a:alphaModFix/>
          </a:blip>
          <a:srcRect b="0" l="0" r="0" t="0"/>
          <a:stretch/>
        </p:blipFill>
        <p:spPr>
          <a:xfrm>
            <a:off x="3048000" y="1637976"/>
            <a:ext cx="5791199" cy="3670143"/>
          </a:xfrm>
          <a:prstGeom prst="rect">
            <a:avLst/>
          </a:prstGeom>
          <a:noFill/>
          <a:ln>
            <a:noFill/>
          </a:ln>
        </p:spPr>
      </p:pic>
      <p:sp>
        <p:nvSpPr>
          <p:cNvPr id="138" name="Google Shape;138;p18"/>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Adversarial Games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19"/>
          <p:cNvPicPr preferRelativeResize="0"/>
          <p:nvPr/>
        </p:nvPicPr>
        <p:blipFill rotWithShape="1">
          <a:blip r:embed="rId3">
            <a:alphaModFix/>
          </a:blip>
          <a:srcRect b="0" l="0" r="0" t="0"/>
          <a:stretch/>
        </p:blipFill>
        <p:spPr>
          <a:xfrm>
            <a:off x="6587412" y="1548776"/>
            <a:ext cx="5148607" cy="2876550"/>
          </a:xfrm>
          <a:prstGeom prst="rect">
            <a:avLst/>
          </a:prstGeom>
          <a:noFill/>
          <a:ln>
            <a:noFill/>
          </a:ln>
        </p:spPr>
      </p:pic>
      <p:sp>
        <p:nvSpPr>
          <p:cNvPr id="145" name="Google Shape;145;p19"/>
          <p:cNvSpPr txBox="1"/>
          <p:nvPr>
            <p:ph idx="1" type="body"/>
          </p:nvPr>
        </p:nvSpPr>
        <p:spPr>
          <a:xfrm>
            <a:off x="406400" y="1397001"/>
            <a:ext cx="11379200" cy="4729164"/>
          </a:xfrm>
          <a:prstGeom prst="rect">
            <a:avLst/>
          </a:prstGeom>
          <a:noFill/>
          <a:ln>
            <a:noFill/>
          </a:ln>
        </p:spPr>
        <p:txBody>
          <a:bodyPr anchorCtr="0" anchor="t" bIns="45700" lIns="91425" spcFirstLastPara="1" rIns="91425" wrap="square" tIns="45700">
            <a:noAutofit/>
          </a:bodyPr>
          <a:lstStyle/>
          <a:p>
            <a:pPr indent="-342882" lvl="0" marL="342882" rtl="0" algn="l">
              <a:spcBef>
                <a:spcPts val="0"/>
              </a:spcBef>
              <a:spcAft>
                <a:spcPts val="0"/>
              </a:spcAft>
              <a:buSzPts val="2800"/>
              <a:buChar char="▪"/>
            </a:pPr>
            <a:r>
              <a:rPr lang="en-US" sz="2800"/>
              <a:t>Many different kinds of games!</a:t>
            </a:r>
            <a:endParaRPr/>
          </a:p>
          <a:p>
            <a:pPr indent="-133336" lvl="1" marL="742913" rtl="0" algn="l">
              <a:spcBef>
                <a:spcPts val="480"/>
              </a:spcBef>
              <a:spcAft>
                <a:spcPts val="0"/>
              </a:spcAft>
              <a:buSzPts val="2400"/>
              <a:buNone/>
            </a:pPr>
            <a:r>
              <a:t/>
            </a:r>
            <a:endParaRPr sz="2400"/>
          </a:p>
          <a:p>
            <a:pPr indent="-342882" lvl="0" marL="342882" rtl="0" algn="l">
              <a:spcBef>
                <a:spcPts val="560"/>
              </a:spcBef>
              <a:spcAft>
                <a:spcPts val="0"/>
              </a:spcAft>
              <a:buSzPts val="2800"/>
              <a:buChar char="▪"/>
            </a:pPr>
            <a:r>
              <a:rPr lang="en-US" sz="2800"/>
              <a:t>Axes:</a:t>
            </a:r>
            <a:endParaRPr/>
          </a:p>
          <a:p>
            <a:pPr indent="-285736" lvl="1" marL="742913" rtl="0" algn="l">
              <a:spcBef>
                <a:spcPts val="480"/>
              </a:spcBef>
              <a:spcAft>
                <a:spcPts val="0"/>
              </a:spcAft>
              <a:buSzPts val="2400"/>
              <a:buChar char="▪"/>
            </a:pPr>
            <a:r>
              <a:rPr lang="en-US" sz="2400"/>
              <a:t>Deterministic or stochastic?</a:t>
            </a:r>
            <a:endParaRPr/>
          </a:p>
          <a:p>
            <a:pPr indent="-285736" lvl="1" marL="742913" rtl="0" algn="l">
              <a:spcBef>
                <a:spcPts val="480"/>
              </a:spcBef>
              <a:spcAft>
                <a:spcPts val="0"/>
              </a:spcAft>
              <a:buSzPts val="2400"/>
              <a:buChar char="▪"/>
            </a:pPr>
            <a:r>
              <a:rPr lang="en-US" sz="2400"/>
              <a:t>One, two, or more players?</a:t>
            </a:r>
            <a:endParaRPr/>
          </a:p>
          <a:p>
            <a:pPr indent="-285736" lvl="1" marL="742913" rtl="0" algn="l">
              <a:spcBef>
                <a:spcPts val="480"/>
              </a:spcBef>
              <a:spcAft>
                <a:spcPts val="0"/>
              </a:spcAft>
              <a:buSzPts val="2400"/>
              <a:buChar char="▪"/>
            </a:pPr>
            <a:r>
              <a:rPr lang="en-US" sz="2400"/>
              <a:t>Zero sum?</a:t>
            </a:r>
            <a:endParaRPr/>
          </a:p>
          <a:p>
            <a:pPr indent="-285736" lvl="1" marL="742913" rtl="0" algn="l">
              <a:spcBef>
                <a:spcPts val="480"/>
              </a:spcBef>
              <a:spcAft>
                <a:spcPts val="0"/>
              </a:spcAft>
              <a:buSzPts val="2400"/>
              <a:buChar char="▪"/>
            </a:pPr>
            <a:r>
              <a:rPr lang="en-US" sz="2400"/>
              <a:t>Perfect information (can you see the state)?</a:t>
            </a:r>
            <a:endParaRPr/>
          </a:p>
          <a:p>
            <a:pPr indent="-133336" lvl="1" marL="742913" rtl="0" algn="l">
              <a:spcBef>
                <a:spcPts val="480"/>
              </a:spcBef>
              <a:spcAft>
                <a:spcPts val="0"/>
              </a:spcAft>
              <a:buSzPts val="2400"/>
              <a:buNone/>
            </a:pPr>
            <a:r>
              <a:t/>
            </a:r>
            <a:endParaRPr sz="2400"/>
          </a:p>
          <a:p>
            <a:pPr indent="-342882" lvl="0" marL="342882" rtl="0" algn="l">
              <a:spcBef>
                <a:spcPts val="560"/>
              </a:spcBef>
              <a:spcAft>
                <a:spcPts val="0"/>
              </a:spcAft>
              <a:buSzPts val="2800"/>
              <a:buChar char="▪"/>
            </a:pPr>
            <a:r>
              <a:rPr lang="en-US" sz="2800"/>
              <a:t>Want algorithms for calculating a </a:t>
            </a:r>
            <a:r>
              <a:rPr lang="en-US" sz="2800">
                <a:solidFill>
                  <a:srgbClr val="CC0000"/>
                </a:solidFill>
              </a:rPr>
              <a:t>strategy (policy)</a:t>
            </a:r>
            <a:r>
              <a:rPr lang="en-US" sz="2800"/>
              <a:t> which recommends a move from each state</a:t>
            </a:r>
            <a:endParaRPr/>
          </a:p>
        </p:txBody>
      </p:sp>
      <p:sp>
        <p:nvSpPr>
          <p:cNvPr id="146" name="Google Shape;146;p19"/>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Types of Games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20"/>
          <p:cNvPicPr preferRelativeResize="0"/>
          <p:nvPr/>
        </p:nvPicPr>
        <p:blipFill rotWithShape="1">
          <a:blip r:embed="rId3">
            <a:alphaModFix/>
          </a:blip>
          <a:srcRect b="0" l="0" r="0" t="0"/>
          <a:stretch/>
        </p:blipFill>
        <p:spPr>
          <a:xfrm>
            <a:off x="7305035" y="1396999"/>
            <a:ext cx="4207019" cy="4406900"/>
          </a:xfrm>
          <a:prstGeom prst="rect">
            <a:avLst/>
          </a:prstGeom>
          <a:noFill/>
          <a:ln>
            <a:noFill/>
          </a:ln>
        </p:spPr>
      </p:pic>
      <p:sp>
        <p:nvSpPr>
          <p:cNvPr id="152" name="Google Shape;152;p20"/>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Deterministic Games</a:t>
            </a:r>
            <a:endParaRPr/>
          </a:p>
        </p:txBody>
      </p:sp>
      <p:sp>
        <p:nvSpPr>
          <p:cNvPr id="153" name="Google Shape;153;p20"/>
          <p:cNvSpPr txBox="1"/>
          <p:nvPr>
            <p:ph idx="1" type="body"/>
          </p:nvPr>
        </p:nvSpPr>
        <p:spPr>
          <a:xfrm>
            <a:off x="406400" y="1397001"/>
            <a:ext cx="11379200" cy="4729164"/>
          </a:xfrm>
          <a:prstGeom prst="rect">
            <a:avLst/>
          </a:prstGeom>
          <a:noFill/>
          <a:ln>
            <a:noFill/>
          </a:ln>
        </p:spPr>
        <p:txBody>
          <a:bodyPr anchorCtr="0" anchor="t" bIns="45700" lIns="91425" spcFirstLastPara="1" rIns="91425" wrap="square" tIns="45700">
            <a:noAutofit/>
          </a:bodyPr>
          <a:lstStyle/>
          <a:p>
            <a:pPr indent="-342882" lvl="0" marL="342882" rtl="0" algn="l">
              <a:spcBef>
                <a:spcPts val="0"/>
              </a:spcBef>
              <a:spcAft>
                <a:spcPts val="0"/>
              </a:spcAft>
              <a:buSzPts val="2800"/>
              <a:buChar char="▪"/>
            </a:pPr>
            <a:r>
              <a:rPr lang="en-US" sz="2800"/>
              <a:t>Many possible formalizations, one is:</a:t>
            </a:r>
            <a:endParaRPr/>
          </a:p>
          <a:p>
            <a:pPr indent="-285736" lvl="1" marL="742913" rtl="0" algn="l">
              <a:spcBef>
                <a:spcPts val="480"/>
              </a:spcBef>
              <a:spcAft>
                <a:spcPts val="0"/>
              </a:spcAft>
              <a:buSzPts val="2400"/>
              <a:buChar char="▪"/>
            </a:pPr>
            <a:r>
              <a:rPr lang="en-US" sz="2400"/>
              <a:t>States: S (start at s</a:t>
            </a:r>
            <a:r>
              <a:rPr baseline="-25000" lang="en-US" sz="2400"/>
              <a:t>0</a:t>
            </a:r>
            <a:r>
              <a:rPr lang="en-US" sz="2400"/>
              <a:t>)</a:t>
            </a:r>
            <a:endParaRPr/>
          </a:p>
          <a:p>
            <a:pPr indent="-285736" lvl="1" marL="742913" rtl="0" algn="l">
              <a:spcBef>
                <a:spcPts val="480"/>
              </a:spcBef>
              <a:spcAft>
                <a:spcPts val="0"/>
              </a:spcAft>
              <a:buSzPts val="2400"/>
              <a:buChar char="▪"/>
            </a:pPr>
            <a:r>
              <a:rPr lang="en-US" sz="2400"/>
              <a:t>Players: P={1...N} (usually take turns)</a:t>
            </a:r>
            <a:endParaRPr/>
          </a:p>
          <a:p>
            <a:pPr indent="-285736" lvl="1" marL="742913" rtl="0" algn="l">
              <a:spcBef>
                <a:spcPts val="480"/>
              </a:spcBef>
              <a:spcAft>
                <a:spcPts val="0"/>
              </a:spcAft>
              <a:buSzPts val="2400"/>
              <a:buChar char="▪"/>
            </a:pPr>
            <a:r>
              <a:rPr lang="en-US" sz="2400"/>
              <a:t>Actions: A (may depend on player / state)</a:t>
            </a:r>
            <a:endParaRPr/>
          </a:p>
          <a:p>
            <a:pPr indent="-285736" lvl="1" marL="742913" rtl="0" algn="l">
              <a:spcBef>
                <a:spcPts val="480"/>
              </a:spcBef>
              <a:spcAft>
                <a:spcPts val="0"/>
              </a:spcAft>
              <a:buSzPts val="2400"/>
              <a:buChar char="▪"/>
            </a:pPr>
            <a:r>
              <a:rPr lang="en-US" sz="2400"/>
              <a:t>Transition Function: SxA → S</a:t>
            </a:r>
            <a:endParaRPr/>
          </a:p>
          <a:p>
            <a:pPr indent="-285736" lvl="1" marL="742913" rtl="0" algn="l">
              <a:spcBef>
                <a:spcPts val="480"/>
              </a:spcBef>
              <a:spcAft>
                <a:spcPts val="0"/>
              </a:spcAft>
              <a:buSzPts val="2400"/>
              <a:buChar char="▪"/>
            </a:pPr>
            <a:r>
              <a:rPr lang="en-US" sz="2400"/>
              <a:t>Terminal Test: S → {t,f}</a:t>
            </a:r>
            <a:endParaRPr/>
          </a:p>
          <a:p>
            <a:pPr indent="-285736" lvl="1" marL="742913" rtl="0" algn="l">
              <a:spcBef>
                <a:spcPts val="480"/>
              </a:spcBef>
              <a:spcAft>
                <a:spcPts val="0"/>
              </a:spcAft>
              <a:buSzPts val="2400"/>
              <a:buChar char="▪"/>
            </a:pPr>
            <a:r>
              <a:rPr lang="en-US" sz="2400"/>
              <a:t>Terminal Utilities: SxP → R</a:t>
            </a:r>
            <a:endParaRPr/>
          </a:p>
          <a:p>
            <a:pPr indent="-165082" lvl="0" marL="342882" rtl="0" algn="l">
              <a:spcBef>
                <a:spcPts val="560"/>
              </a:spcBef>
              <a:spcAft>
                <a:spcPts val="0"/>
              </a:spcAft>
              <a:buSzPts val="2800"/>
              <a:buNone/>
            </a:pPr>
            <a:r>
              <a:t/>
            </a:r>
            <a:endParaRPr sz="2800"/>
          </a:p>
          <a:p>
            <a:pPr indent="-342882" lvl="0" marL="342882" rtl="0" algn="l">
              <a:spcBef>
                <a:spcPts val="560"/>
              </a:spcBef>
              <a:spcAft>
                <a:spcPts val="0"/>
              </a:spcAft>
              <a:buSzPts val="2800"/>
              <a:buChar char="▪"/>
            </a:pPr>
            <a:r>
              <a:rPr lang="en-US" sz="2800"/>
              <a:t>Solution for a player is a </a:t>
            </a:r>
            <a:r>
              <a:rPr lang="en-US" sz="2800">
                <a:solidFill>
                  <a:srgbClr val="C00000"/>
                </a:solidFill>
              </a:rPr>
              <a:t>policy</a:t>
            </a:r>
            <a:r>
              <a:rPr lang="en-US" sz="2800"/>
              <a:t>: S → A</a:t>
            </a:r>
            <a:endParaRPr sz="2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21"/>
          <p:cNvPicPr preferRelativeResize="0"/>
          <p:nvPr/>
        </p:nvPicPr>
        <p:blipFill rotWithShape="1">
          <a:blip r:embed="rId3">
            <a:alphaModFix/>
          </a:blip>
          <a:srcRect b="0" l="0" r="0" t="0"/>
          <a:stretch/>
        </p:blipFill>
        <p:spPr>
          <a:xfrm>
            <a:off x="5368197" y="1357400"/>
            <a:ext cx="6583362" cy="2673487"/>
          </a:xfrm>
          <a:prstGeom prst="rect">
            <a:avLst/>
          </a:prstGeom>
          <a:noFill/>
          <a:ln>
            <a:noFill/>
          </a:ln>
        </p:spPr>
      </p:pic>
      <p:pic>
        <p:nvPicPr>
          <p:cNvPr id="159" name="Google Shape;159;p21"/>
          <p:cNvPicPr preferRelativeResize="0"/>
          <p:nvPr/>
        </p:nvPicPr>
        <p:blipFill rotWithShape="1">
          <a:blip r:embed="rId4">
            <a:alphaModFix/>
          </a:blip>
          <a:srcRect b="0" l="0" r="0" t="0"/>
          <a:stretch/>
        </p:blipFill>
        <p:spPr>
          <a:xfrm>
            <a:off x="641515" y="1388558"/>
            <a:ext cx="4108120" cy="2603500"/>
          </a:xfrm>
          <a:prstGeom prst="rect">
            <a:avLst/>
          </a:prstGeom>
          <a:noFill/>
          <a:ln>
            <a:noFill/>
          </a:ln>
        </p:spPr>
      </p:pic>
      <p:sp>
        <p:nvSpPr>
          <p:cNvPr id="160" name="Google Shape;160;p21"/>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Zero-Sum Games</a:t>
            </a:r>
            <a:endParaRPr/>
          </a:p>
        </p:txBody>
      </p:sp>
      <p:sp>
        <p:nvSpPr>
          <p:cNvPr id="161" name="Google Shape;161;p21"/>
          <p:cNvSpPr txBox="1"/>
          <p:nvPr>
            <p:ph idx="1" type="body"/>
          </p:nvPr>
        </p:nvSpPr>
        <p:spPr>
          <a:xfrm>
            <a:off x="457200" y="4191000"/>
            <a:ext cx="5715000" cy="1706564"/>
          </a:xfrm>
          <a:prstGeom prst="rect">
            <a:avLst/>
          </a:prstGeom>
          <a:noFill/>
          <a:ln>
            <a:noFill/>
          </a:ln>
        </p:spPr>
        <p:txBody>
          <a:bodyPr anchorCtr="0" anchor="t" bIns="45700" lIns="91425" spcFirstLastPara="1" rIns="91425" wrap="square" tIns="45700">
            <a:noAutofit/>
          </a:bodyPr>
          <a:lstStyle/>
          <a:p>
            <a:pPr indent="-342882" lvl="0" marL="342882" rtl="0" algn="l">
              <a:spcBef>
                <a:spcPts val="0"/>
              </a:spcBef>
              <a:spcAft>
                <a:spcPts val="0"/>
              </a:spcAft>
              <a:buSzPts val="2400"/>
              <a:buChar char="▪"/>
            </a:pPr>
            <a:r>
              <a:rPr lang="en-US" sz="2400"/>
              <a:t>Zero-Sum Games</a:t>
            </a:r>
            <a:endParaRPr/>
          </a:p>
          <a:p>
            <a:pPr indent="-285736" lvl="1" marL="742913" rtl="0" algn="l">
              <a:spcBef>
                <a:spcPts val="400"/>
              </a:spcBef>
              <a:spcAft>
                <a:spcPts val="0"/>
              </a:spcAft>
              <a:buSzPts val="2000"/>
              <a:buChar char="▪"/>
            </a:pPr>
            <a:r>
              <a:rPr lang="en-US" sz="2000"/>
              <a:t>Agents have opposite utilities (values on outcomes)</a:t>
            </a:r>
            <a:endParaRPr/>
          </a:p>
          <a:p>
            <a:pPr indent="-285736" lvl="1" marL="742913" rtl="0" algn="l">
              <a:spcBef>
                <a:spcPts val="400"/>
              </a:spcBef>
              <a:spcAft>
                <a:spcPts val="0"/>
              </a:spcAft>
              <a:buSzPts val="2000"/>
              <a:buChar char="▪"/>
            </a:pPr>
            <a:r>
              <a:rPr lang="en-US" sz="2000"/>
              <a:t>Lets us think of a single value that one maximizes and the other minimizes</a:t>
            </a:r>
            <a:endParaRPr/>
          </a:p>
          <a:p>
            <a:pPr indent="-285736" lvl="1" marL="742913" rtl="0" algn="l">
              <a:spcBef>
                <a:spcPts val="400"/>
              </a:spcBef>
              <a:spcAft>
                <a:spcPts val="0"/>
              </a:spcAft>
              <a:buSzPts val="2000"/>
              <a:buChar char="▪"/>
            </a:pPr>
            <a:r>
              <a:rPr lang="en-US" sz="2000"/>
              <a:t>Adversarial, pure competition</a:t>
            </a:r>
            <a:endParaRPr/>
          </a:p>
        </p:txBody>
      </p:sp>
      <p:sp>
        <p:nvSpPr>
          <p:cNvPr id="162" name="Google Shape;162;p21"/>
          <p:cNvSpPr txBox="1"/>
          <p:nvPr>
            <p:ph idx="2" type="body"/>
          </p:nvPr>
        </p:nvSpPr>
        <p:spPr>
          <a:xfrm>
            <a:off x="6172200" y="4191000"/>
            <a:ext cx="5562600" cy="1706564"/>
          </a:xfrm>
          <a:prstGeom prst="rect">
            <a:avLst/>
          </a:prstGeom>
          <a:noFill/>
          <a:ln>
            <a:noFill/>
          </a:ln>
        </p:spPr>
        <p:txBody>
          <a:bodyPr anchorCtr="0" anchor="t" bIns="45700" lIns="91425" spcFirstLastPara="1" rIns="91425" wrap="square" tIns="45700">
            <a:noAutofit/>
          </a:bodyPr>
          <a:lstStyle/>
          <a:p>
            <a:pPr indent="-342882" lvl="0" marL="342882" rtl="0" algn="l">
              <a:spcBef>
                <a:spcPts val="0"/>
              </a:spcBef>
              <a:spcAft>
                <a:spcPts val="0"/>
              </a:spcAft>
              <a:buSzPts val="2400"/>
              <a:buChar char="▪"/>
            </a:pPr>
            <a:r>
              <a:rPr lang="en-US" sz="2400"/>
              <a:t>General Games</a:t>
            </a:r>
            <a:endParaRPr/>
          </a:p>
          <a:p>
            <a:pPr indent="-285736" lvl="1" marL="742913" rtl="0" algn="l">
              <a:spcBef>
                <a:spcPts val="400"/>
              </a:spcBef>
              <a:spcAft>
                <a:spcPts val="0"/>
              </a:spcAft>
              <a:buSzPts val="2000"/>
              <a:buChar char="▪"/>
            </a:pPr>
            <a:r>
              <a:rPr lang="en-US" sz="2000"/>
              <a:t>Agents have independent utilities (values on outcomes)</a:t>
            </a:r>
            <a:endParaRPr/>
          </a:p>
          <a:p>
            <a:pPr indent="-285736" lvl="1" marL="742913" rtl="0" algn="l">
              <a:spcBef>
                <a:spcPts val="400"/>
              </a:spcBef>
              <a:spcAft>
                <a:spcPts val="0"/>
              </a:spcAft>
              <a:buSzPts val="2000"/>
              <a:buChar char="▪"/>
            </a:pPr>
            <a:r>
              <a:rPr lang="en-US" sz="2000"/>
              <a:t>Cooperation, indifference, competition, and more are all possible</a:t>
            </a:r>
            <a:endParaRPr/>
          </a:p>
          <a:p>
            <a:pPr indent="-285736" lvl="1" marL="742913" rtl="0" algn="l">
              <a:spcBef>
                <a:spcPts val="400"/>
              </a:spcBef>
              <a:spcAft>
                <a:spcPts val="0"/>
              </a:spcAft>
              <a:buSzPts val="2000"/>
              <a:buChar char="▪"/>
            </a:pPr>
            <a:r>
              <a:rPr lang="en-US" sz="2000"/>
              <a:t>More later on non-zero-sum games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n-berkeley-nlp-v1">
  <a:themeElements>
    <a:clrScheme name="dan-berkeley-nlp-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