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79921-1231-4D0D-9931-CB6EB3971D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6F885-0E38-4852-9740-D076FC1798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EE6A1-E051-420A-907F-89C951FB4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B49A7-BE64-4F72-A376-EAC1987160C7}" type="datetimeFigureOut">
              <a:rPr lang="en-GB" smtClean="0"/>
              <a:t>25/09/2020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2C22D-663F-4B62-954F-630636C0B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4272A-C3B7-4E6E-866E-0E955DAE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68858-F017-4ED1-8FFC-C66D551C7C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6732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A8761-CEAA-42F9-9EA8-78B3CFE0C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341226-15BD-4983-A79C-9837C82D7E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87EC9-B167-47EA-9C00-A2D557D79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B49A7-BE64-4F72-A376-EAC1987160C7}" type="datetimeFigureOut">
              <a:rPr lang="en-GB" smtClean="0"/>
              <a:t>25/09/2020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B9F94-A6D8-4B67-BF34-AC1FF3E68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C1ACD-6301-4691-92E1-D52F15D53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68858-F017-4ED1-8FFC-C66D551C7C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161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FB60E5-DC2E-49BD-AC9B-288714EA20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FD245A-44BF-4D0D-8176-01038D949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09F4E-DACA-4256-B674-66CA7FFA9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B49A7-BE64-4F72-A376-EAC1987160C7}" type="datetimeFigureOut">
              <a:rPr lang="en-GB" smtClean="0"/>
              <a:t>25/09/2020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B4695-DB0C-417A-B696-B13A8148F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EFC9B-A6B3-44A2-85E7-2E1BA4845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68858-F017-4ED1-8FFC-C66D551C7C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2555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4CA73-F810-41E1-9133-CCC831BB7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4B3F0-CDF0-41D4-8E7B-9E2F7230C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FA099-5912-4981-AE6B-4EFB9DFAA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B49A7-BE64-4F72-A376-EAC1987160C7}" type="datetimeFigureOut">
              <a:rPr lang="en-GB" smtClean="0"/>
              <a:t>25/09/2020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C4D43-CD22-4C85-8811-ED0A1507A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A5E80-9B28-40F9-90B1-727771A58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68858-F017-4ED1-8FFC-C66D551C7C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799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1B87B-9DCB-4CAA-977B-63FF7D757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2A5F1-9132-4288-A629-91730D7CA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90C70-F217-4DCE-811E-5CF122FF6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B49A7-BE64-4F72-A376-EAC1987160C7}" type="datetimeFigureOut">
              <a:rPr lang="en-GB" smtClean="0"/>
              <a:t>25/09/2020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7127A-B99A-49B1-8C1F-191545BC8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5021C-2E34-41FE-AF59-DB34E16FA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68858-F017-4ED1-8FFC-C66D551C7C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442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A36D6-23EE-4C08-9140-7E01CC6FD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9763B-CB7E-4239-98B3-C83D7C41DF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7EA327-112E-4378-BD7E-585098CB26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369B36-48E0-4FA9-A1D7-A4C6D97AF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B49A7-BE64-4F72-A376-EAC1987160C7}" type="datetimeFigureOut">
              <a:rPr lang="en-GB" smtClean="0"/>
              <a:t>25/09/2020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8FCA6-2162-4DE3-9A4E-F84B0EFCF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63CF49-2B57-4E3B-BB7D-A26F90A54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68858-F017-4ED1-8FFC-C66D551C7C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5020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FECA3-AA5E-4FB5-A1F8-568003AE2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8D117-1164-4D89-896A-A3A4CD4FA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269751-5CC0-4D4A-8B11-2C75B63D2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D2E068-9072-48A3-8117-A0E98A1537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F10CEC-3827-4346-A74F-9B51925895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B3DF14-FD31-4976-AFFE-067772909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B49A7-BE64-4F72-A376-EAC1987160C7}" type="datetimeFigureOut">
              <a:rPr lang="en-GB" smtClean="0"/>
              <a:t>25/09/2020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8EC929-8E38-436D-8BAE-21C99117A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35E6EF-BD98-4263-B0A5-A0F38CF60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68858-F017-4ED1-8FFC-C66D551C7C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766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79C6A-BC0D-4EB5-BF02-5A1E26527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40693A-19F0-4B4C-AE81-952FE1848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B49A7-BE64-4F72-A376-EAC1987160C7}" type="datetimeFigureOut">
              <a:rPr lang="en-GB" smtClean="0"/>
              <a:t>25/09/2020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FEF827-B485-401F-A768-998901053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F18CA2-16DE-4969-B53D-1ECB6279E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68858-F017-4ED1-8FFC-C66D551C7C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7162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65D45E-5FCA-4E53-A7DC-B395F5A70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B49A7-BE64-4F72-A376-EAC1987160C7}" type="datetimeFigureOut">
              <a:rPr lang="en-GB" smtClean="0"/>
              <a:t>25/09/2020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BAE9C4-87A6-4B97-A869-2A187FF9F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A247D2-51DE-4433-838C-B43F67CCE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68858-F017-4ED1-8FFC-C66D551C7C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097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032B7-BC10-4F65-B4E8-A0F343AA3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DE628-0DF6-4CD4-9E94-A98835AD4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31535F-AC9F-44A4-BB50-9A869D253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43AD1-BC3B-4A73-B480-E21FF1830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B49A7-BE64-4F72-A376-EAC1987160C7}" type="datetimeFigureOut">
              <a:rPr lang="en-GB" smtClean="0"/>
              <a:t>25/09/2020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D2C9E-164D-4B92-B213-B1674D686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2FB745-0A18-487D-B8A8-CFBABF8D7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68858-F017-4ED1-8FFC-C66D551C7C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844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69A8A-71C4-4E39-A409-2F1A0603E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354D07-2B6D-46E7-9A34-41AB973697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4F1A97-CC2A-4144-975B-4F9BD5760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46A989-F8AF-477A-AF42-B933176E5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B49A7-BE64-4F72-A376-EAC1987160C7}" type="datetimeFigureOut">
              <a:rPr lang="en-GB" smtClean="0"/>
              <a:t>25/09/2020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ECB9C8-8ECA-4F26-89A2-141678210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20790-677A-4533-B027-B3DD1AB37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68858-F017-4ED1-8FFC-C66D551C7C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09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2DB9FD-7002-42EF-9B21-16860C5D9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9E799-6F1D-4C60-BA9F-5C6E068E3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944C6-F527-4CA0-BBFF-CBDC87A205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B49A7-BE64-4F72-A376-EAC1987160C7}" type="datetimeFigureOut">
              <a:rPr lang="en-GB" smtClean="0"/>
              <a:t>25/09/2020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764FE-3F22-4B10-B35E-C34ED36A1D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99207-4A80-4142-8F01-4BF91FA934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68858-F017-4ED1-8FFC-C66D551C7C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8744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E971476E-36A6-4220-BAEA-1C48AFEDF455}"/>
              </a:ext>
            </a:extLst>
          </p:cNvPr>
          <p:cNvGrpSpPr/>
          <p:nvPr/>
        </p:nvGrpSpPr>
        <p:grpSpPr>
          <a:xfrm>
            <a:off x="117446" y="562061"/>
            <a:ext cx="12192000" cy="6098797"/>
            <a:chOff x="117446" y="562061"/>
            <a:chExt cx="12192000" cy="6098797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BBC1E9F6-969A-4FA3-825E-D3EE6528C59D}"/>
                </a:ext>
              </a:extLst>
            </p:cNvPr>
            <p:cNvGrpSpPr/>
            <p:nvPr/>
          </p:nvGrpSpPr>
          <p:grpSpPr>
            <a:xfrm>
              <a:off x="117446" y="562061"/>
              <a:ext cx="12192000" cy="6098797"/>
              <a:chOff x="0" y="637563"/>
              <a:chExt cx="12192000" cy="6098797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24D5AF3C-098C-48B9-83EF-DDE073836C58}"/>
                  </a:ext>
                </a:extLst>
              </p:cNvPr>
              <p:cNvSpPr/>
              <p:nvPr/>
            </p:nvSpPr>
            <p:spPr>
              <a:xfrm>
                <a:off x="0" y="637563"/>
                <a:ext cx="12192000" cy="609879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7A31D563-336C-453E-87C2-4E1DDA28BB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2370689"/>
                <a:ext cx="12192000" cy="2116621"/>
              </a:xfrm>
              <a:prstGeom prst="rect">
                <a:avLst/>
              </a:prstGeom>
            </p:spPr>
          </p:pic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A3D9B364-359A-4354-A561-BA600007B53D}"/>
                  </a:ext>
                </a:extLst>
              </p:cNvPr>
              <p:cNvSpPr/>
              <p:nvPr/>
            </p:nvSpPr>
            <p:spPr>
              <a:xfrm>
                <a:off x="106260" y="926951"/>
                <a:ext cx="2189526" cy="948981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>
                    <a:solidFill>
                      <a:schemeClr val="tx1"/>
                    </a:solidFill>
                  </a:rPr>
                  <a:t>Samples in this set. Click on a sample name for details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3DBEF6D9-BCF0-48FF-9CD6-D7B28FF73B59}"/>
                  </a:ext>
                </a:extLst>
              </p:cNvPr>
              <p:cNvCxnSpPr>
                <a:cxnSpLocks/>
                <a:stCxn id="5" idx="4"/>
              </p:cNvCxnSpPr>
              <p:nvPr/>
            </p:nvCxnSpPr>
            <p:spPr>
              <a:xfrm flipH="1">
                <a:off x="654341" y="1875932"/>
                <a:ext cx="546682" cy="1455038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9A75C2D-EC3A-4B68-AD92-F7B01B85078A}"/>
                  </a:ext>
                </a:extLst>
              </p:cNvPr>
              <p:cNvSpPr/>
              <p:nvPr/>
            </p:nvSpPr>
            <p:spPr>
              <a:xfrm>
                <a:off x="7235505" y="926951"/>
                <a:ext cx="2189526" cy="948981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>
                    <a:solidFill>
                      <a:schemeClr val="tx1"/>
                    </a:solidFill>
                  </a:rPr>
                  <a:t>Filter or sort by any field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623E3E2D-A841-4F20-8C28-E6AFF2012412}"/>
                  </a:ext>
                </a:extLst>
              </p:cNvPr>
              <p:cNvSpPr/>
              <p:nvPr/>
            </p:nvSpPr>
            <p:spPr>
              <a:xfrm>
                <a:off x="9806732" y="974260"/>
                <a:ext cx="2189526" cy="948981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>
                    <a:solidFill>
                      <a:schemeClr val="tx1"/>
                    </a:solidFill>
                  </a:rPr>
                  <a:t>Click for reports from underlying tools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B4AC610F-608A-4B48-B549-0C034F89C290}"/>
                  </a:ext>
                </a:extLst>
              </p:cNvPr>
              <p:cNvCxnSpPr>
                <a:cxnSpLocks/>
                <a:stCxn id="13" idx="4"/>
              </p:cNvCxnSpPr>
              <p:nvPr/>
            </p:nvCxnSpPr>
            <p:spPr>
              <a:xfrm>
                <a:off x="10901495" y="1923241"/>
                <a:ext cx="163584" cy="1890893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35835E83-8565-4ECF-BCE7-CD0288C5C3FB}"/>
                  </a:ext>
                </a:extLst>
              </p:cNvPr>
              <p:cNvCxnSpPr>
                <a:cxnSpLocks/>
                <a:stCxn id="5" idx="4"/>
              </p:cNvCxnSpPr>
              <p:nvPr/>
            </p:nvCxnSpPr>
            <p:spPr>
              <a:xfrm>
                <a:off x="1201023" y="1875932"/>
                <a:ext cx="1749104" cy="884046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30C94EB-8FB8-4D99-BFAB-B70658FBEF9D}"/>
                  </a:ext>
                </a:extLst>
              </p:cNvPr>
              <p:cNvCxnSpPr>
                <a:cxnSpLocks/>
                <a:stCxn id="8" idx="4"/>
              </p:cNvCxnSpPr>
              <p:nvPr/>
            </p:nvCxnSpPr>
            <p:spPr>
              <a:xfrm flipH="1">
                <a:off x="8252668" y="1875932"/>
                <a:ext cx="77600" cy="1550479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FB9B7086-79AA-4DC6-852D-5116027CD668}"/>
                  </a:ext>
                </a:extLst>
              </p:cNvPr>
              <p:cNvSpPr/>
              <p:nvPr/>
            </p:nvSpPr>
            <p:spPr>
              <a:xfrm>
                <a:off x="2520892" y="926951"/>
                <a:ext cx="2189526" cy="948981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>
                    <a:solidFill>
                      <a:schemeClr val="tx1"/>
                    </a:solidFill>
                  </a:rPr>
                  <a:t>Select columns to show. Drag to change order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3147EAD3-FB2D-464D-86BF-4A2BADEDCADD}"/>
                  </a:ext>
                </a:extLst>
              </p:cNvPr>
              <p:cNvCxnSpPr>
                <a:cxnSpLocks/>
                <a:stCxn id="26" idx="4"/>
              </p:cNvCxnSpPr>
              <p:nvPr/>
            </p:nvCxnSpPr>
            <p:spPr>
              <a:xfrm flipH="1">
                <a:off x="3347207" y="1875932"/>
                <a:ext cx="268448" cy="1219607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6B29095-0363-4A21-9B07-0B71EF94377F}"/>
                  </a:ext>
                </a:extLst>
              </p:cNvPr>
              <p:cNvSpPr/>
              <p:nvPr/>
            </p:nvSpPr>
            <p:spPr>
              <a:xfrm>
                <a:off x="294317" y="4644128"/>
                <a:ext cx="2147579" cy="1754326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dirty="0"/>
                  <a:t>Select a subset of genes on the Genes tab, then check this box for corresponding samples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1B2C4018-E576-4397-8C48-7E954AB83B26}"/>
                  </a:ext>
                </a:extLst>
              </p:cNvPr>
              <p:cNvCxnSpPr>
                <a:cxnSpLocks/>
                <a:stCxn id="37" idx="0"/>
              </p:cNvCxnSpPr>
              <p:nvPr/>
            </p:nvCxnSpPr>
            <p:spPr>
              <a:xfrm flipH="1" flipV="1">
                <a:off x="213645" y="3207426"/>
                <a:ext cx="1154462" cy="1436702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20523F6-5E67-48E9-BB6A-9EB832A38F41}"/>
                </a:ext>
              </a:extLst>
            </p:cNvPr>
            <p:cNvSpPr/>
            <p:nvPr/>
          </p:nvSpPr>
          <p:spPr>
            <a:xfrm>
              <a:off x="5018714" y="851448"/>
              <a:ext cx="2189526" cy="94898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Change column width by dragging divider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69896C5-B669-408A-A579-55C18BF11B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73055" y="1794632"/>
              <a:ext cx="471880" cy="1738923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2965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EC239A95-9485-4040-812C-C1AC982E7C30}"/>
              </a:ext>
            </a:extLst>
          </p:cNvPr>
          <p:cNvGrpSpPr/>
          <p:nvPr/>
        </p:nvGrpSpPr>
        <p:grpSpPr>
          <a:xfrm>
            <a:off x="172558" y="157644"/>
            <a:ext cx="11846883" cy="6681832"/>
            <a:chOff x="172558" y="157644"/>
            <a:chExt cx="11846883" cy="668183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049DF63-C032-4AF5-AB66-33C3E6624A67}"/>
                </a:ext>
              </a:extLst>
            </p:cNvPr>
            <p:cNvSpPr/>
            <p:nvPr/>
          </p:nvSpPr>
          <p:spPr>
            <a:xfrm>
              <a:off x="172558" y="157644"/>
              <a:ext cx="11846883" cy="6681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3092F86-A5A1-4AB4-8C02-1D2F9ACECBB2}"/>
                </a:ext>
              </a:extLst>
            </p:cNvPr>
            <p:cNvGrpSpPr/>
            <p:nvPr/>
          </p:nvGrpSpPr>
          <p:grpSpPr>
            <a:xfrm>
              <a:off x="546453" y="333810"/>
              <a:ext cx="11147800" cy="6366546"/>
              <a:chOff x="210893" y="245727"/>
              <a:chExt cx="11147800" cy="6366546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9043AF04-7A7F-43F3-AB8F-706597CAEC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568199" y="1317071"/>
                <a:ext cx="8790494" cy="4355692"/>
              </a:xfrm>
              <a:prstGeom prst="rect">
                <a:avLst/>
              </a:prstGeom>
            </p:spPr>
          </p:pic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3500B13-D8C4-460D-9ACB-26836A1B7C51}"/>
                  </a:ext>
                </a:extLst>
              </p:cNvPr>
              <p:cNvSpPr/>
              <p:nvPr/>
            </p:nvSpPr>
            <p:spPr>
              <a:xfrm>
                <a:off x="293616" y="3064079"/>
                <a:ext cx="2189526" cy="729841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>
                    <a:solidFill>
                      <a:schemeClr val="tx1"/>
                    </a:solidFill>
                  </a:rPr>
                  <a:t>Sequences found within samples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37080E1-9E4F-48C6-B5E7-5F65D508F1B6}"/>
                  </a:ext>
                </a:extLst>
              </p:cNvPr>
              <p:cNvSpPr/>
              <p:nvPr/>
            </p:nvSpPr>
            <p:spPr>
              <a:xfrm>
                <a:off x="210893" y="4249025"/>
                <a:ext cx="2272249" cy="1291904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>
                    <a:solidFill>
                      <a:schemeClr val="tx1"/>
                    </a:solidFill>
                  </a:rPr>
                  <a:t>Sequences in IMGT reference set, + novel sequences from samples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878EFAA-FE48-4C36-A3C5-4B114052A254}"/>
                  </a:ext>
                </a:extLst>
              </p:cNvPr>
              <p:cNvSpPr/>
              <p:nvPr/>
            </p:nvSpPr>
            <p:spPr>
              <a:xfrm>
                <a:off x="252254" y="2106685"/>
                <a:ext cx="2189526" cy="729841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>
                    <a:solidFill>
                      <a:schemeClr val="tx1"/>
                    </a:solidFill>
                  </a:rPr>
                  <a:t>Reference Sequence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5F0A5E3B-BC2B-4E68-8822-C473ACA73DC7}"/>
                  </a:ext>
                </a:extLst>
              </p:cNvPr>
              <p:cNvSpPr/>
              <p:nvPr/>
            </p:nvSpPr>
            <p:spPr>
              <a:xfrm>
                <a:off x="3906474" y="245727"/>
                <a:ext cx="2189526" cy="93951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>
                    <a:solidFill>
                      <a:schemeClr val="tx1"/>
                    </a:solidFill>
                  </a:rPr>
                  <a:t>Search by partial allele name, e.g. 4-34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2B379542-25FD-46EF-AD26-E58AD26D6120}"/>
                  </a:ext>
                </a:extLst>
              </p:cNvPr>
              <p:cNvCxnSpPr>
                <a:stCxn id="8" idx="4"/>
              </p:cNvCxnSpPr>
              <p:nvPr/>
            </p:nvCxnSpPr>
            <p:spPr>
              <a:xfrm flipH="1">
                <a:off x="4295163" y="1185237"/>
                <a:ext cx="706074" cy="660341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F388171E-61AD-4698-9AAF-51B4F18DA769}"/>
                  </a:ext>
                </a:extLst>
              </p:cNvPr>
              <p:cNvSpPr/>
              <p:nvPr/>
            </p:nvSpPr>
            <p:spPr>
              <a:xfrm>
                <a:off x="7085202" y="245727"/>
                <a:ext cx="2189526" cy="93951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>
                    <a:solidFill>
                      <a:schemeClr val="tx1"/>
                    </a:solidFill>
                  </a:rPr>
                  <a:t>double click to zoom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12ACDDCC-BB6C-4FBF-9964-3D52F04BC667}"/>
                  </a:ext>
                </a:extLst>
              </p:cNvPr>
              <p:cNvCxnSpPr>
                <a:cxnSpLocks/>
                <a:stCxn id="11" idx="4"/>
              </p:cNvCxnSpPr>
              <p:nvPr/>
            </p:nvCxnSpPr>
            <p:spPr>
              <a:xfrm flipH="1">
                <a:off x="7281645" y="1185237"/>
                <a:ext cx="898320" cy="1323071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00969E0B-0F9E-43EA-A428-F6C0BFD78AAC}"/>
                  </a:ext>
                </a:extLst>
              </p:cNvPr>
              <p:cNvSpPr/>
              <p:nvPr/>
            </p:nvSpPr>
            <p:spPr>
              <a:xfrm>
                <a:off x="5476613" y="5672763"/>
                <a:ext cx="2189526" cy="93951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>
                    <a:solidFill>
                      <a:schemeClr val="tx1"/>
                    </a:solidFill>
                  </a:rPr>
                  <a:t>Click on track or SNP for info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4456BE7B-568E-4F83-A0FB-512FF3EFA033}"/>
                  </a:ext>
                </a:extLst>
              </p:cNvPr>
              <p:cNvCxnSpPr>
                <a:cxnSpLocks/>
                <a:stCxn id="14" idx="0"/>
              </p:cNvCxnSpPr>
              <p:nvPr/>
            </p:nvCxnSpPr>
            <p:spPr>
              <a:xfrm flipV="1">
                <a:off x="6571376" y="4894979"/>
                <a:ext cx="785769" cy="777784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6304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95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Lees</dc:creator>
  <cp:lastModifiedBy>William Lees</cp:lastModifiedBy>
  <cp:revision>11</cp:revision>
  <dcterms:created xsi:type="dcterms:W3CDTF">2020-05-04T08:00:05Z</dcterms:created>
  <dcterms:modified xsi:type="dcterms:W3CDTF">2020-09-25T15:15:28Z</dcterms:modified>
</cp:coreProperties>
</file>