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uZ8Xojrqi9DnrEoUBrO5DeCgF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279ad9b43_0_2547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3279ad9b43_0_2547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33279ad9b43_0_2547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33279ad9b43_0_25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279ad9b43_0_2592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3279ad9b43_0_2592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33279ad9b43_0_25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279ad9b43_0_25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279ad9b43_0_25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33279ad9b43_0_25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33279ad9b43_0_259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33279ad9b43_0_25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3279ad9b43_0_259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3279ad9b43_0_2552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3279ad9b43_0_2552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3279ad9b43_0_2552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33279ad9b43_0_25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3279ad9b43_0_2557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3279ad9b43_0_2557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3279ad9b43_0_2557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3279ad9b43_0_2557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3279ad9b43_0_2557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33279ad9b43_0_25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3279ad9b43_0_2564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33279ad9b43_0_2564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33279ad9b43_0_2564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33279ad9b43_0_2564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33279ad9b43_0_25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279ad9b43_0_2570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3279ad9b43_0_2570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3279ad9b43_0_257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279ad9b43_0_2574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3279ad9b43_0_2574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3279ad9b43_0_2574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33279ad9b43_0_25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3279ad9b43_0_2579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33279ad9b43_0_25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279ad9b43_0_258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3279ad9b43_0_2582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3279ad9b43_0_2582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33279ad9b43_0_2582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33279ad9b43_0_25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279ad9b43_0_2588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3279ad9b43_0_2588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33279ad9b43_0_25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279ad9b43_0_25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33279ad9b43_0_25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3279ad9b43_0_25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Student Performance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An Analysis of Attendance, Study Habits, and Parental Influence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Plot: Study Time vs. GPA</a:t>
            </a:r>
            <a:endParaRPr/>
          </a:p>
        </p:txBody>
      </p:sp>
      <p:pic>
        <p:nvPicPr>
          <p:cNvPr descr="studytime_gpa_scatter.png"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315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Analysis: Study Time vs. GPA</a:t>
            </a:r>
            <a:endParaRPr/>
          </a:p>
        </p:txBody>
      </p:sp>
      <p:pic>
        <p:nvPicPr>
          <p:cNvPr descr="regression_analysis.png" id="131" name="Google Shape;1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315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student performance is crucial for improving education policies. This study explores the impact of attendance, parental education, study habits, and parental support on GPA.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Question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research question: How do attendance, parental education, study hours, and parental support influence GPA? We aim to identify trends and correlations using statistical analysis.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Findings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variables analyzed: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StudyTimeWeekly: Hours studied per week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Absences: Number of days absent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Parental Education: Parental academic background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Parental Support: Level of parental academic support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GPA: Student’s final academic performance score.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 show GPA is approximately normal, while study time and absences exhibit right-skewed distributions.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PMF and CDF Analysis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PMF Analysis: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with 10 or fewer absences have a higher probability of achieving better GPAs.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CDF Analysis: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of students study less than 10 hours per week.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of students study less than 15 hours per week.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insights highlight the importance of study habits and attendance on academic success.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linear regression results: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R² = 0.918 (strong predictive power)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 = 0.0676 (low error)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time positively affects GPA (+0.029 per study hour).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Absences negatively impact GPA (-0.099 per absence).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Support has a minor positive effect (+0.149), while Parental Education has minimal impact (-0.001).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t-test was conducted to determine the effect of attendance on GPA.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= 0.0, indicating a statistically significant impact.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confirms that students with high attendance perform significantly better academically.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 suggest: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Attendance and study habits are the strongest predictors of GPA.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Parental support has a smaller but positive effect.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Encouraging better attendance and study habits can enhance student success.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research should explore additional socio-economic factors and non-linear models.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of GPA</a:t>
            </a:r>
            <a:endParaRPr/>
          </a:p>
        </p:txBody>
      </p:sp>
      <p:pic>
        <p:nvPicPr>
          <p:cNvPr descr="gpa_histogram.png"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315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