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6946-84D6-4FDF-90E5-1D9AF73459D7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E155-EF42-4EEF-8702-3E0607B3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0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6946-84D6-4FDF-90E5-1D9AF73459D7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E155-EF42-4EEF-8702-3E0607B3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38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6946-84D6-4FDF-90E5-1D9AF73459D7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E155-EF42-4EEF-8702-3E0607B3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6946-84D6-4FDF-90E5-1D9AF73459D7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E155-EF42-4EEF-8702-3E0607B3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6946-84D6-4FDF-90E5-1D9AF73459D7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E155-EF42-4EEF-8702-3E0607B3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8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6946-84D6-4FDF-90E5-1D9AF73459D7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E155-EF42-4EEF-8702-3E0607B3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9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6946-84D6-4FDF-90E5-1D9AF73459D7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E155-EF42-4EEF-8702-3E0607B3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43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6946-84D6-4FDF-90E5-1D9AF73459D7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E155-EF42-4EEF-8702-3E0607B3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0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6946-84D6-4FDF-90E5-1D9AF73459D7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E155-EF42-4EEF-8702-3E0607B3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1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6946-84D6-4FDF-90E5-1D9AF73459D7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E155-EF42-4EEF-8702-3E0607B3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1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6946-84D6-4FDF-90E5-1D9AF73459D7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8E155-EF42-4EEF-8702-3E0607B3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2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6946-84D6-4FDF-90E5-1D9AF73459D7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8E155-EF42-4EEF-8702-3E0607B35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3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38200" y="764232"/>
            <a:ext cx="914399" cy="762000"/>
            <a:chOff x="838200" y="764232"/>
            <a:chExt cx="914399" cy="762000"/>
          </a:xfrm>
        </p:grpSpPr>
        <p:sp>
          <p:nvSpPr>
            <p:cNvPr id="4" name="Oval 3"/>
            <p:cNvSpPr/>
            <p:nvPr/>
          </p:nvSpPr>
          <p:spPr>
            <a:xfrm>
              <a:off x="838200" y="764232"/>
              <a:ext cx="762000" cy="762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70958" y="838200"/>
              <a:ext cx="8816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INPUT</a:t>
              </a:r>
            </a:p>
            <a:p>
              <a:r>
                <a:rPr lang="en-US" sz="1200" dirty="0" smtClean="0"/>
                <a:t>24V nom.</a:t>
              </a:r>
            </a:p>
            <a:p>
              <a:r>
                <a:rPr lang="en-US" sz="1200" dirty="0" smtClean="0"/>
                <a:t>(18-30V)</a:t>
              </a:r>
              <a:endParaRPr lang="en-US" sz="1200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297822" y="1581331"/>
            <a:ext cx="914400" cy="931035"/>
            <a:chOff x="4724400" y="1606897"/>
            <a:chExt cx="914400" cy="914400"/>
          </a:xfrm>
        </p:grpSpPr>
        <p:sp>
          <p:nvSpPr>
            <p:cNvPr id="19" name="Rectangle 18"/>
            <p:cNvSpPr/>
            <p:nvPr/>
          </p:nvSpPr>
          <p:spPr>
            <a:xfrm>
              <a:off x="4724400" y="1606897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55022" y="1715367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3.3V</a:t>
              </a:r>
            </a:p>
            <a:p>
              <a:r>
                <a:rPr lang="en-US" dirty="0"/>
                <a:t>1</a:t>
              </a:r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486400" y="1600200"/>
            <a:ext cx="914400" cy="914400"/>
            <a:chOff x="4724400" y="1606897"/>
            <a:chExt cx="914400" cy="914400"/>
          </a:xfrm>
        </p:grpSpPr>
        <p:sp>
          <p:nvSpPr>
            <p:cNvPr id="25" name="Rectangle 24"/>
            <p:cNvSpPr/>
            <p:nvPr/>
          </p:nvSpPr>
          <p:spPr>
            <a:xfrm>
              <a:off x="4724400" y="1606897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55022" y="1715367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5V</a:t>
              </a:r>
            </a:p>
            <a:p>
              <a:r>
                <a:rPr lang="en-US" dirty="0"/>
                <a:t>1</a:t>
              </a:r>
              <a:r>
                <a:rPr lang="en-US" dirty="0" smtClean="0"/>
                <a:t>A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705600" y="1606897"/>
            <a:ext cx="914400" cy="914400"/>
            <a:chOff x="4724400" y="1606897"/>
            <a:chExt cx="914400" cy="914400"/>
          </a:xfrm>
        </p:grpSpPr>
        <p:sp>
          <p:nvSpPr>
            <p:cNvPr id="28" name="Rectangle 27"/>
            <p:cNvSpPr/>
            <p:nvPr/>
          </p:nvSpPr>
          <p:spPr>
            <a:xfrm>
              <a:off x="4724400" y="1606897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55022" y="1715367"/>
              <a:ext cx="609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12V</a:t>
              </a:r>
            </a:p>
            <a:p>
              <a:r>
                <a:rPr lang="en-US" dirty="0"/>
                <a:t>2</a:t>
              </a:r>
              <a:r>
                <a:rPr lang="en-US" dirty="0" smtClean="0"/>
                <a:t>A</a:t>
              </a:r>
              <a:endParaRPr lang="en-US" dirty="0"/>
            </a:p>
          </p:txBody>
        </p:sp>
      </p:grpSp>
      <p:sp>
        <p:nvSpPr>
          <p:cNvPr id="31" name="Oval 30"/>
          <p:cNvSpPr/>
          <p:nvPr/>
        </p:nvSpPr>
        <p:spPr>
          <a:xfrm>
            <a:off x="8098564" y="764232"/>
            <a:ext cx="786213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203963" y="845403"/>
            <a:ext cx="7570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Raw</a:t>
            </a:r>
          </a:p>
          <a:p>
            <a:r>
              <a:rPr lang="en-US" sz="1200" dirty="0" smtClean="0"/>
              <a:t>Motor</a:t>
            </a:r>
          </a:p>
          <a:p>
            <a:r>
              <a:rPr lang="en-US" sz="1200" dirty="0" smtClean="0"/>
              <a:t>Power</a:t>
            </a:r>
          </a:p>
          <a:p>
            <a:endParaRPr lang="en-US" sz="1200" dirty="0"/>
          </a:p>
        </p:txBody>
      </p:sp>
      <p:cxnSp>
        <p:nvCxnSpPr>
          <p:cNvPr id="34" name="Elbow Connector 33"/>
          <p:cNvCxnSpPr/>
          <p:nvPr/>
        </p:nvCxnSpPr>
        <p:spPr>
          <a:xfrm>
            <a:off x="3429000" y="1048171"/>
            <a:ext cx="1326022" cy="552029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>
            <a:off x="4572000" y="1048171"/>
            <a:ext cx="1326022" cy="552029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/>
          <p:nvPr/>
        </p:nvCxnSpPr>
        <p:spPr>
          <a:xfrm>
            <a:off x="5791200" y="1048171"/>
            <a:ext cx="1326022" cy="552029"/>
          </a:xfrm>
          <a:prstGeom prst="bentConnector2">
            <a:avLst/>
          </a:prstGeom>
          <a:ln w="5715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7772400" y="1053405"/>
            <a:ext cx="326164" cy="172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43400" y="6858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Fused, Protected 24V</a:t>
            </a:r>
            <a:endParaRPr lang="en-US" dirty="0"/>
          </a:p>
        </p:txBody>
      </p:sp>
      <p:cxnSp>
        <p:nvCxnSpPr>
          <p:cNvPr id="56" name="Straight Arrow Connector 55"/>
          <p:cNvCxnSpPr>
            <a:endCxn id="57" idx="0"/>
          </p:cNvCxnSpPr>
          <p:nvPr/>
        </p:nvCxnSpPr>
        <p:spPr>
          <a:xfrm>
            <a:off x="7162800" y="3124200"/>
            <a:ext cx="0" cy="729734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715000" y="3124200"/>
            <a:ext cx="0" cy="7230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64" idx="0"/>
          </p:cNvCxnSpPr>
          <p:nvPr/>
        </p:nvCxnSpPr>
        <p:spPr>
          <a:xfrm>
            <a:off x="4724400" y="3124200"/>
            <a:ext cx="0" cy="7230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267200" y="3847237"/>
            <a:ext cx="3352800" cy="921097"/>
            <a:chOff x="4267200" y="3346103"/>
            <a:chExt cx="3352800" cy="921097"/>
          </a:xfrm>
        </p:grpSpPr>
        <p:sp>
          <p:nvSpPr>
            <p:cNvPr id="57" name="Rectangle 56"/>
            <p:cNvSpPr/>
            <p:nvPr/>
          </p:nvSpPr>
          <p:spPr>
            <a:xfrm>
              <a:off x="6705600" y="3352800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410200" y="3346103"/>
              <a:ext cx="533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267200" y="3346103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307790" y="3443612"/>
              <a:ext cx="873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CPU board</a:t>
              </a:r>
            </a:p>
            <a:p>
              <a:r>
                <a:rPr lang="en-US" sz="1200" dirty="0"/>
                <a:t>	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450791" y="3468469"/>
              <a:ext cx="8738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Wifi</a:t>
              </a:r>
              <a:endParaRPr lang="en-US" sz="1200" dirty="0" smtClean="0"/>
            </a:p>
            <a:p>
              <a:endParaRPr lang="en-US" sz="1200" dirty="0" smtClean="0"/>
            </a:p>
            <a:p>
              <a:r>
                <a:rPr lang="en-US" sz="1200" dirty="0"/>
                <a:t>	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705600" y="3416564"/>
              <a:ext cx="8738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LIDAR</a:t>
              </a:r>
            </a:p>
            <a:p>
              <a:r>
                <a:rPr lang="en-US" sz="1200" dirty="0"/>
                <a:t>	</a:t>
              </a:r>
            </a:p>
          </p:txBody>
        </p:sp>
      </p:grpSp>
      <p:cxnSp>
        <p:nvCxnSpPr>
          <p:cNvPr id="70" name="Straight Arrow Connector 69"/>
          <p:cNvCxnSpPr/>
          <p:nvPr/>
        </p:nvCxnSpPr>
        <p:spPr>
          <a:xfrm>
            <a:off x="1600200" y="1038998"/>
            <a:ext cx="990600" cy="1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2667000" y="909935"/>
            <a:ext cx="990600" cy="694730"/>
            <a:chOff x="2514600" y="909935"/>
            <a:chExt cx="990600" cy="694730"/>
          </a:xfrm>
        </p:grpSpPr>
        <p:sp>
          <p:nvSpPr>
            <p:cNvPr id="74" name="TextBox 73"/>
            <p:cNvSpPr txBox="1"/>
            <p:nvPr/>
          </p:nvSpPr>
          <p:spPr>
            <a:xfrm>
              <a:off x="2514600" y="11430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RVP/OVP</a:t>
              </a:r>
            </a:p>
            <a:p>
              <a:endParaRPr lang="en-US" sz="1200" dirty="0" smtClean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916632"/>
              <a:ext cx="762000" cy="2447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14600" y="90993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Fusing</a:t>
              </a:r>
            </a:p>
            <a:p>
              <a:endParaRPr lang="en-US" sz="1200" dirty="0" smtClean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514600" y="1176169"/>
              <a:ext cx="762000" cy="2447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343400" y="2505670"/>
            <a:ext cx="990600" cy="694730"/>
            <a:chOff x="2514600" y="909935"/>
            <a:chExt cx="990600" cy="694730"/>
          </a:xfrm>
        </p:grpSpPr>
        <p:sp>
          <p:nvSpPr>
            <p:cNvPr id="87" name="TextBox 86"/>
            <p:cNvSpPr txBox="1"/>
            <p:nvPr/>
          </p:nvSpPr>
          <p:spPr>
            <a:xfrm>
              <a:off x="2514600" y="11430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RVP/OVP</a:t>
              </a:r>
            </a:p>
            <a:p>
              <a:endParaRPr lang="en-US" sz="1200" dirty="0" smtClean="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514600" y="916632"/>
              <a:ext cx="762000" cy="2447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14600" y="90993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Fusing</a:t>
              </a:r>
            </a:p>
            <a:p>
              <a:endParaRPr lang="en-US" sz="1200" dirty="0" smtClean="0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514600" y="1176169"/>
              <a:ext cx="762000" cy="2447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5562600" y="2505670"/>
            <a:ext cx="990600" cy="694730"/>
            <a:chOff x="2514600" y="909935"/>
            <a:chExt cx="990600" cy="694730"/>
          </a:xfrm>
        </p:grpSpPr>
        <p:sp>
          <p:nvSpPr>
            <p:cNvPr id="92" name="TextBox 91"/>
            <p:cNvSpPr txBox="1"/>
            <p:nvPr/>
          </p:nvSpPr>
          <p:spPr>
            <a:xfrm>
              <a:off x="2514600" y="11430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RVP/OVP</a:t>
              </a:r>
            </a:p>
            <a:p>
              <a:endParaRPr lang="en-US" sz="1200" dirty="0" smtClean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514600" y="916632"/>
              <a:ext cx="762000" cy="2447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2514600" y="90993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Fusing</a:t>
              </a:r>
            </a:p>
            <a:p>
              <a:endParaRPr lang="en-US" sz="1200" dirty="0" smtClean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514600" y="1176169"/>
              <a:ext cx="762000" cy="2447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6781800" y="2514600"/>
            <a:ext cx="990600" cy="694730"/>
            <a:chOff x="2514600" y="909935"/>
            <a:chExt cx="990600" cy="694730"/>
          </a:xfrm>
        </p:grpSpPr>
        <p:sp>
          <p:nvSpPr>
            <p:cNvPr id="97" name="TextBox 96"/>
            <p:cNvSpPr txBox="1"/>
            <p:nvPr/>
          </p:nvSpPr>
          <p:spPr>
            <a:xfrm>
              <a:off x="2514600" y="1143000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RVP/OVP</a:t>
              </a:r>
            </a:p>
            <a:p>
              <a:endParaRPr lang="en-US" sz="1200" dirty="0" smtClean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2514600" y="916632"/>
              <a:ext cx="762000" cy="2447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90993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Fusing</a:t>
              </a:r>
            </a:p>
            <a:p>
              <a:endParaRPr lang="en-US" sz="1200" dirty="0" smtClean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514600" y="1176169"/>
              <a:ext cx="762000" cy="2447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5" name="Straight Arrow Connector 104"/>
          <p:cNvCxnSpPr/>
          <p:nvPr/>
        </p:nvCxnSpPr>
        <p:spPr>
          <a:xfrm>
            <a:off x="6248400" y="3124200"/>
            <a:ext cx="0" cy="723037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943600" y="3847237"/>
            <a:ext cx="609600" cy="9143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5907991" y="3962400"/>
            <a:ext cx="87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Encoder</a:t>
            </a:r>
          </a:p>
          <a:p>
            <a:endParaRPr lang="en-US" sz="1200" dirty="0" smtClean="0"/>
          </a:p>
          <a:p>
            <a:r>
              <a:rPr lang="en-US" sz="1200" dirty="0"/>
              <a:t>	</a:t>
            </a:r>
          </a:p>
        </p:txBody>
      </p:sp>
      <p:cxnSp>
        <p:nvCxnSpPr>
          <p:cNvPr id="113" name="Straight Connector 112"/>
          <p:cNvCxnSpPr/>
          <p:nvPr/>
        </p:nvCxnSpPr>
        <p:spPr>
          <a:xfrm>
            <a:off x="4092011" y="1053405"/>
            <a:ext cx="3680389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2590800" y="609600"/>
            <a:ext cx="5181600" cy="25146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/>
          <p:cNvSpPr txBox="1"/>
          <p:nvPr/>
        </p:nvSpPr>
        <p:spPr>
          <a:xfrm>
            <a:off x="2743200" y="228600"/>
            <a:ext cx="4876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Power Regulation and Distribution Board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357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</Words>
  <Application>Microsoft Office PowerPoint</Application>
  <PresentationFormat>On-screen Show (4:3)</PresentationFormat>
  <Paragraphs>32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Kirby</dc:creator>
  <cp:lastModifiedBy>Brian Kirby</cp:lastModifiedBy>
  <cp:revision>3</cp:revision>
  <dcterms:created xsi:type="dcterms:W3CDTF">2012-09-12T17:30:53Z</dcterms:created>
  <dcterms:modified xsi:type="dcterms:W3CDTF">2012-09-12T17:56:20Z</dcterms:modified>
</cp:coreProperties>
</file>