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Lora"/>
      <p:regular r:id="rId21"/>
      <p:bold r:id="rId22"/>
      <p:italic r:id="rId23"/>
      <p:boldItalic r:id="rId24"/>
    </p:embeddedFont>
    <p:embeddedFont>
      <p:font typeface="Quattrocento Sans"/>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4" name="Rachel Zheng"/>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Lora-bold.fntdata"/><Relationship Id="rId21" Type="http://schemas.openxmlformats.org/officeDocument/2006/relationships/font" Target="fonts/Lora-regular.fntdata"/><Relationship Id="rId24" Type="http://schemas.openxmlformats.org/officeDocument/2006/relationships/font" Target="fonts/Lora-boldItalic.fntdata"/><Relationship Id="rId23" Type="http://schemas.openxmlformats.org/officeDocument/2006/relationships/font" Target="fonts/Lora-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font" Target="fonts/QuattrocentoSans-bold.fntdata"/><Relationship Id="rId25" Type="http://schemas.openxmlformats.org/officeDocument/2006/relationships/font" Target="fonts/QuattrocentoSans-regular.fntdata"/><Relationship Id="rId28" Type="http://schemas.openxmlformats.org/officeDocument/2006/relationships/font" Target="fonts/QuattrocentoSans-boldItalic.fntdata"/><Relationship Id="rId27" Type="http://schemas.openxmlformats.org/officeDocument/2006/relationships/font" Target="fonts/QuattrocentoSans-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2-09-16T21:18:08.937">
    <p:pos x="6000" y="0"/>
    <p:text>15 mins presentation</p:text>
  </p:cm>
  <p:cm authorId="0" idx="2" dt="2022-09-16T21:18:08.937">
    <p:pos x="6000" y="0"/>
    <p:text>The purpose of the Standards &amp; Regulations Presentation is for you to show your ability to understand 
and apply to your project the details of two standards or regulations as an important step in the product 
development process. The purpose of the presentation is NOT to transcribe onto the slides the text of 
the standard. Rather, it is to show that the team members read and understood the standard, how it is 
applied in the real world, and how it relates to their project.</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2-11-07T06:14:28.263">
    <p:pos x="4036" y="787"/>
    <p:text>lmao</p:text>
  </p:cm>
  <p:cm authorId="0" idx="4" dt="2022-11-07T06:14:28.263">
    <p:pos x="4036" y="787"/>
    <p:text>is this too morbid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55b187e71b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55b187e71b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55b187e71b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55b187e71b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55b187e71b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55b187e71b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84a158710a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84a158710a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55b187e71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55b187e71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55b187e71b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55b187e71b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55b187e71b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55b187e71b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55b187e71b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55b187e71b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55b187e71b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55b187e71b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WTF is that robot doing to that guy’s head??????????????????????????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5b187e71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5b187e71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84c23c74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84c23c74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55b187e71b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55b187e71b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155b187e71b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155b187e71b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55b187e71b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55b187e71b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949850" y="1767025"/>
            <a:ext cx="4187100" cy="16545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cxnSp>
        <p:nvCxnSpPr>
          <p:cNvPr id="11" name="Google Shape;11;p2"/>
          <p:cNvCxnSpPr/>
          <p:nvPr/>
        </p:nvCxnSpPr>
        <p:spPr>
          <a:xfrm>
            <a:off x="-6025" y="3676512"/>
            <a:ext cx="9162000" cy="0"/>
          </a:xfrm>
          <a:prstGeom prst="straightConnector1">
            <a:avLst/>
          </a:prstGeom>
          <a:noFill/>
          <a:ln cap="flat" cmpd="sng" w="9525">
            <a:solidFill>
              <a:srgbClr val="000000"/>
            </a:solidFill>
            <a:prstDash val="solid"/>
            <a:round/>
            <a:headEnd len="med" w="med" type="none"/>
            <a:tailEnd len="med" w="med" type="none"/>
          </a:ln>
        </p:spPr>
      </p:cxnSp>
      <p:pic>
        <p:nvPicPr>
          <p:cNvPr id="12" name="Google Shape;12;p2"/>
          <p:cNvPicPr preferRelativeResize="0"/>
          <p:nvPr/>
        </p:nvPicPr>
        <p:blipFill rotWithShape="1">
          <a:blip r:embed="rId2">
            <a:alphaModFix/>
          </a:blip>
          <a:srcRect b="16363" l="18381" r="14580" t="16598"/>
          <a:stretch/>
        </p:blipFill>
        <p:spPr>
          <a:xfrm>
            <a:off x="476450" y="1853300"/>
            <a:ext cx="3033201" cy="1516600"/>
          </a:xfrm>
          <a:prstGeom prst="rect">
            <a:avLst/>
          </a:prstGeom>
          <a:noFill/>
          <a:ln>
            <a:noFill/>
          </a:ln>
        </p:spPr>
      </p:pic>
      <p:cxnSp>
        <p:nvCxnSpPr>
          <p:cNvPr id="13" name="Google Shape;13;p2"/>
          <p:cNvCxnSpPr/>
          <p:nvPr/>
        </p:nvCxnSpPr>
        <p:spPr>
          <a:xfrm>
            <a:off x="3642850" y="1767025"/>
            <a:ext cx="0" cy="1654500"/>
          </a:xfrm>
          <a:prstGeom prst="straightConnector1">
            <a:avLst/>
          </a:prstGeom>
          <a:noFill/>
          <a:ln cap="flat" cmpd="sng" w="9525">
            <a:solidFill>
              <a:srgbClr val="000000"/>
            </a:solidFill>
            <a:prstDash val="solid"/>
            <a:round/>
            <a:headEnd len="med" w="med" type="none"/>
            <a:tailEnd len="med" w="med" type="none"/>
          </a:ln>
        </p:spPr>
      </p:cxnSp>
      <p:sp>
        <p:nvSpPr>
          <p:cNvPr id="14" name="Google Shape;14;p2"/>
          <p:cNvSpPr txBox="1"/>
          <p:nvPr>
            <p:ph idx="1" type="subTitle"/>
          </p:nvPr>
        </p:nvSpPr>
        <p:spPr>
          <a:xfrm>
            <a:off x="597900" y="3790073"/>
            <a:ext cx="5591400" cy="784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000000"/>
              </a:buClr>
              <a:buSzPts val="1400"/>
              <a:buFont typeface="Quattrocento Sans"/>
              <a:buNone/>
              <a:defRPr sz="1400">
                <a:latin typeface="Quattrocento Sans"/>
                <a:ea typeface="Quattrocento Sans"/>
                <a:cs typeface="Quattrocento Sans"/>
                <a:sym typeface="Quattrocento Sans"/>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3">
  <p:cSld name="TITLE_3">
    <p:spTree>
      <p:nvGrpSpPr>
        <p:cNvPr id="60" name="Shape 60"/>
        <p:cNvGrpSpPr/>
        <p:nvPr/>
      </p:nvGrpSpPr>
      <p:grpSpPr>
        <a:xfrm>
          <a:off x="0" y="0"/>
          <a:ext cx="0" cy="0"/>
          <a:chOff x="0" y="0"/>
          <a:chExt cx="0" cy="0"/>
        </a:xfrm>
      </p:grpSpPr>
      <p:sp>
        <p:nvSpPr>
          <p:cNvPr id="61" name="Google Shape;61;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2" name="Google Shape;62;p11"/>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3" name="Google Shape;63;p1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15" name="Shape 15"/>
        <p:cNvGrpSpPr/>
        <p:nvPr/>
      </p:nvGrpSpPr>
      <p:grpSpPr>
        <a:xfrm>
          <a:off x="0" y="0"/>
          <a:ext cx="0" cy="0"/>
          <a:chOff x="0" y="0"/>
          <a:chExt cx="0" cy="0"/>
        </a:xfrm>
      </p:grpSpPr>
      <p:sp>
        <p:nvSpPr>
          <p:cNvPr id="16" name="Google Shape;16;p3"/>
          <p:cNvSpPr txBox="1"/>
          <p:nvPr>
            <p:ph idx="1" type="subTitle"/>
          </p:nvPr>
        </p:nvSpPr>
        <p:spPr>
          <a:xfrm>
            <a:off x="2022300" y="2815923"/>
            <a:ext cx="5591400" cy="7848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Clr>
                <a:srgbClr val="000000"/>
              </a:buClr>
              <a:buSzPts val="1400"/>
              <a:buFont typeface="Quattrocento Sans"/>
              <a:buNone/>
              <a:defRPr sz="1400">
                <a:latin typeface="Quattrocento Sans"/>
                <a:ea typeface="Quattrocento Sans"/>
                <a:cs typeface="Quattrocento Sans"/>
                <a:sym typeface="Quattrocento Sans"/>
              </a:defRPr>
            </a:lvl1pPr>
            <a:lvl2pPr lvl="1" rtl="0">
              <a:spcBef>
                <a:spcPts val="0"/>
              </a:spcBef>
              <a:spcAft>
                <a:spcPts val="0"/>
              </a:spcAft>
              <a:buClr>
                <a:schemeClr val="dk2"/>
              </a:buClr>
              <a:buSzPts val="1400"/>
              <a:buNone/>
              <a:defRPr sz="1400">
                <a:solidFill>
                  <a:schemeClr val="dk2"/>
                </a:solidFill>
                <a:highlight>
                  <a:schemeClr val="accent1"/>
                </a:highlight>
              </a:defRPr>
            </a:lvl2pPr>
            <a:lvl3pPr lvl="2" rtl="0">
              <a:spcBef>
                <a:spcPts val="0"/>
              </a:spcBef>
              <a:spcAft>
                <a:spcPts val="0"/>
              </a:spcAft>
              <a:buClr>
                <a:schemeClr val="dk2"/>
              </a:buClr>
              <a:buSzPts val="1400"/>
              <a:buNone/>
              <a:defRPr sz="1400">
                <a:solidFill>
                  <a:schemeClr val="dk2"/>
                </a:solidFill>
                <a:highlight>
                  <a:schemeClr val="accent1"/>
                </a:highlight>
              </a:defRPr>
            </a:lvl3pPr>
            <a:lvl4pPr lvl="3" rtl="0">
              <a:spcBef>
                <a:spcPts val="0"/>
              </a:spcBef>
              <a:spcAft>
                <a:spcPts val="0"/>
              </a:spcAft>
              <a:buClr>
                <a:schemeClr val="dk2"/>
              </a:buClr>
              <a:buSzPts val="1400"/>
              <a:buNone/>
              <a:defRPr sz="1400">
                <a:solidFill>
                  <a:schemeClr val="dk2"/>
                </a:solidFill>
                <a:highlight>
                  <a:schemeClr val="accent1"/>
                </a:highlight>
              </a:defRPr>
            </a:lvl4pPr>
            <a:lvl5pPr lvl="4" rtl="0">
              <a:spcBef>
                <a:spcPts val="0"/>
              </a:spcBef>
              <a:spcAft>
                <a:spcPts val="0"/>
              </a:spcAft>
              <a:buClr>
                <a:schemeClr val="dk2"/>
              </a:buClr>
              <a:buSzPts val="1400"/>
              <a:buNone/>
              <a:defRPr sz="1400">
                <a:solidFill>
                  <a:schemeClr val="dk2"/>
                </a:solidFill>
                <a:highlight>
                  <a:schemeClr val="accent1"/>
                </a:highlight>
              </a:defRPr>
            </a:lvl5pPr>
            <a:lvl6pPr lvl="5" rtl="0">
              <a:spcBef>
                <a:spcPts val="0"/>
              </a:spcBef>
              <a:spcAft>
                <a:spcPts val="0"/>
              </a:spcAft>
              <a:buClr>
                <a:schemeClr val="dk2"/>
              </a:buClr>
              <a:buSzPts val="1400"/>
              <a:buNone/>
              <a:defRPr sz="1400">
                <a:solidFill>
                  <a:schemeClr val="dk2"/>
                </a:solidFill>
                <a:highlight>
                  <a:schemeClr val="accent1"/>
                </a:highlight>
              </a:defRPr>
            </a:lvl6pPr>
            <a:lvl7pPr lvl="6" rtl="0">
              <a:spcBef>
                <a:spcPts val="0"/>
              </a:spcBef>
              <a:spcAft>
                <a:spcPts val="0"/>
              </a:spcAft>
              <a:buClr>
                <a:schemeClr val="dk2"/>
              </a:buClr>
              <a:buSzPts val="1400"/>
              <a:buNone/>
              <a:defRPr sz="1400">
                <a:solidFill>
                  <a:schemeClr val="dk2"/>
                </a:solidFill>
                <a:highlight>
                  <a:schemeClr val="accent1"/>
                </a:highlight>
              </a:defRPr>
            </a:lvl7pPr>
            <a:lvl8pPr lvl="7" rtl="0">
              <a:spcBef>
                <a:spcPts val="0"/>
              </a:spcBef>
              <a:spcAft>
                <a:spcPts val="0"/>
              </a:spcAft>
              <a:buClr>
                <a:schemeClr val="dk2"/>
              </a:buClr>
              <a:buSzPts val="1400"/>
              <a:buNone/>
              <a:defRPr sz="1400">
                <a:solidFill>
                  <a:schemeClr val="dk2"/>
                </a:solidFill>
                <a:highlight>
                  <a:schemeClr val="accent1"/>
                </a:highlight>
              </a:defRPr>
            </a:lvl8pPr>
            <a:lvl9pPr lvl="8" rtl="0">
              <a:spcBef>
                <a:spcPts val="0"/>
              </a:spcBef>
              <a:spcAft>
                <a:spcPts val="0"/>
              </a:spcAft>
              <a:buClr>
                <a:schemeClr val="dk2"/>
              </a:buClr>
              <a:buSzPts val="1400"/>
              <a:buNone/>
              <a:defRPr sz="1400">
                <a:solidFill>
                  <a:schemeClr val="dk2"/>
                </a:solidFill>
                <a:highlight>
                  <a:schemeClr val="accent1"/>
                </a:highlight>
              </a:defRPr>
            </a:lvl9pPr>
          </a:lstStyle>
          <a:p/>
        </p:txBody>
      </p:sp>
      <p:cxnSp>
        <p:nvCxnSpPr>
          <p:cNvPr id="17" name="Google Shape;17;p3"/>
          <p:cNvCxnSpPr/>
          <p:nvPr/>
        </p:nvCxnSpPr>
        <p:spPr>
          <a:xfrm>
            <a:off x="-6025" y="2571762"/>
            <a:ext cx="1984500" cy="0"/>
          </a:xfrm>
          <a:prstGeom prst="straightConnector1">
            <a:avLst/>
          </a:prstGeom>
          <a:noFill/>
          <a:ln cap="flat" cmpd="sng" w="9525">
            <a:solidFill>
              <a:srgbClr val="CCCCCC"/>
            </a:solidFill>
            <a:prstDash val="solid"/>
            <a:round/>
            <a:headEnd len="med" w="med" type="none"/>
            <a:tailEnd len="med" w="med" type="none"/>
          </a:ln>
        </p:spPr>
      </p:cxnSp>
      <p:sp>
        <p:nvSpPr>
          <p:cNvPr id="18" name="Google Shape;18;p3"/>
          <p:cNvSpPr/>
          <p:nvPr/>
        </p:nvSpPr>
        <p:spPr>
          <a:xfrm>
            <a:off x="1117950" y="2288250"/>
            <a:ext cx="567000" cy="5670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cxnSp>
        <p:nvCxnSpPr>
          <p:cNvPr id="20" name="Google Shape;20;p3"/>
          <p:cNvCxnSpPr/>
          <p:nvPr/>
        </p:nvCxnSpPr>
        <p:spPr>
          <a:xfrm>
            <a:off x="5898975" y="2571750"/>
            <a:ext cx="3251100" cy="0"/>
          </a:xfrm>
          <a:prstGeom prst="straightConnector1">
            <a:avLst/>
          </a:prstGeom>
          <a:noFill/>
          <a:ln cap="flat" cmpd="sng" w="9525">
            <a:solidFill>
              <a:srgbClr val="CCCCCC"/>
            </a:solidFill>
            <a:prstDash val="solid"/>
            <a:round/>
            <a:headEnd len="med" w="med" type="none"/>
            <a:tailEnd len="med" w="med" type="none"/>
          </a:ln>
        </p:spPr>
      </p:cxnSp>
      <p:sp>
        <p:nvSpPr>
          <p:cNvPr id="21" name="Google Shape;21;p3"/>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22" name="Google Shape;22;p3"/>
          <p:cNvPicPr preferRelativeResize="0"/>
          <p:nvPr/>
        </p:nvPicPr>
        <p:blipFill>
          <a:blip r:embed="rId2">
            <a:alphaModFix/>
          </a:blip>
          <a:stretch>
            <a:fillRect/>
          </a:stretch>
        </p:blipFill>
        <p:spPr>
          <a:xfrm>
            <a:off x="1112975" y="2284200"/>
            <a:ext cx="582775" cy="5872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3" name="Shape 23"/>
        <p:cNvGrpSpPr/>
        <p:nvPr/>
      </p:nvGrpSpPr>
      <p:grpSpPr>
        <a:xfrm>
          <a:off x="0" y="0"/>
          <a:ext cx="0" cy="0"/>
          <a:chOff x="0" y="0"/>
          <a:chExt cx="0" cy="0"/>
        </a:xfrm>
      </p:grpSpPr>
      <p:cxnSp>
        <p:nvCxnSpPr>
          <p:cNvPr id="24" name="Google Shape;24;p4"/>
          <p:cNvCxnSpPr/>
          <p:nvPr/>
        </p:nvCxnSpPr>
        <p:spPr>
          <a:xfrm>
            <a:off x="-9050" y="3676504"/>
            <a:ext cx="9162000" cy="0"/>
          </a:xfrm>
          <a:prstGeom prst="straightConnector1">
            <a:avLst/>
          </a:prstGeom>
          <a:noFill/>
          <a:ln cap="flat" cmpd="sng" w="9525">
            <a:solidFill>
              <a:srgbClr val="CCCCCC"/>
            </a:solidFill>
            <a:prstDash val="solid"/>
            <a:round/>
            <a:headEnd len="med" w="med" type="none"/>
            <a:tailEnd len="med" w="med" type="none"/>
          </a:ln>
        </p:spPr>
      </p:cxnSp>
      <p:sp>
        <p:nvSpPr>
          <p:cNvPr id="25" name="Google Shape;25;p4"/>
          <p:cNvSpPr txBox="1"/>
          <p:nvPr>
            <p:ph idx="1" type="body"/>
          </p:nvPr>
        </p:nvSpPr>
        <p:spPr>
          <a:xfrm>
            <a:off x="2105050" y="2238000"/>
            <a:ext cx="4933800" cy="819900"/>
          </a:xfrm>
          <a:prstGeom prst="rect">
            <a:avLst/>
          </a:prstGeom>
          <a:noFill/>
          <a:ln>
            <a:noFill/>
          </a:ln>
        </p:spPr>
        <p:txBody>
          <a:bodyPr anchorCtr="0" anchor="b" bIns="91425" lIns="91425" spcFirstLastPara="1" rIns="91425" wrap="square" tIns="91425">
            <a:noAutofit/>
          </a:bodyPr>
          <a:lstStyle>
            <a:lvl1pPr indent="-381000" lvl="0" marL="457200" rtl="0" algn="ctr">
              <a:spcBef>
                <a:spcPts val="0"/>
              </a:spcBef>
              <a:spcAft>
                <a:spcPts val="0"/>
              </a:spcAft>
              <a:buSzPts val="2400"/>
              <a:buFont typeface="Lora"/>
              <a:buChar char="●"/>
              <a:defRPr i="1" sz="2400">
                <a:latin typeface="Lora"/>
                <a:ea typeface="Lora"/>
                <a:cs typeface="Lora"/>
                <a:sym typeface="Lora"/>
              </a:defRPr>
            </a:lvl1pPr>
            <a:lvl2pPr indent="-317500" lvl="1" marL="914400" rtl="0" algn="ctr">
              <a:spcBef>
                <a:spcPts val="0"/>
              </a:spcBef>
              <a:spcAft>
                <a:spcPts val="0"/>
              </a:spcAft>
              <a:buSzPts val="1400"/>
              <a:buFont typeface="Lora"/>
              <a:buChar char="○"/>
              <a:defRPr i="1">
                <a:latin typeface="Lora"/>
                <a:ea typeface="Lora"/>
                <a:cs typeface="Lora"/>
                <a:sym typeface="Lora"/>
              </a:defRPr>
            </a:lvl2pPr>
            <a:lvl3pPr indent="-317500" lvl="2" marL="1371600" rtl="0" algn="ctr">
              <a:spcBef>
                <a:spcPts val="0"/>
              </a:spcBef>
              <a:spcAft>
                <a:spcPts val="0"/>
              </a:spcAft>
              <a:buSzPts val="1400"/>
              <a:buFont typeface="Lora"/>
              <a:buChar char="■"/>
              <a:defRPr i="1">
                <a:latin typeface="Lora"/>
                <a:ea typeface="Lora"/>
                <a:cs typeface="Lora"/>
                <a:sym typeface="Lora"/>
              </a:defRPr>
            </a:lvl3pPr>
            <a:lvl4pPr indent="-381000" lvl="3" marL="1828800" rtl="0" algn="ctr">
              <a:spcBef>
                <a:spcPts val="0"/>
              </a:spcBef>
              <a:spcAft>
                <a:spcPts val="0"/>
              </a:spcAft>
              <a:buSzPts val="2400"/>
              <a:buFont typeface="Lora"/>
              <a:buChar char="●"/>
              <a:defRPr i="1" sz="2400">
                <a:latin typeface="Lora"/>
                <a:ea typeface="Lora"/>
                <a:cs typeface="Lora"/>
                <a:sym typeface="Lora"/>
              </a:defRPr>
            </a:lvl4pPr>
            <a:lvl5pPr indent="-381000" lvl="4" marL="2286000" rtl="0" algn="ctr">
              <a:spcBef>
                <a:spcPts val="0"/>
              </a:spcBef>
              <a:spcAft>
                <a:spcPts val="0"/>
              </a:spcAft>
              <a:buSzPts val="2400"/>
              <a:buFont typeface="Lora"/>
              <a:buChar char="○"/>
              <a:defRPr i="1" sz="2400">
                <a:latin typeface="Lora"/>
                <a:ea typeface="Lora"/>
                <a:cs typeface="Lora"/>
                <a:sym typeface="Lora"/>
              </a:defRPr>
            </a:lvl5pPr>
            <a:lvl6pPr indent="-381000" lvl="5" marL="2743200" rtl="0" algn="ctr">
              <a:spcBef>
                <a:spcPts val="0"/>
              </a:spcBef>
              <a:spcAft>
                <a:spcPts val="0"/>
              </a:spcAft>
              <a:buSzPts val="2400"/>
              <a:buFont typeface="Lora"/>
              <a:buChar char="■"/>
              <a:defRPr i="1" sz="2400">
                <a:latin typeface="Lora"/>
                <a:ea typeface="Lora"/>
                <a:cs typeface="Lora"/>
                <a:sym typeface="Lora"/>
              </a:defRPr>
            </a:lvl6pPr>
            <a:lvl7pPr indent="-381000" lvl="6" marL="3200400" rtl="0" algn="ctr">
              <a:spcBef>
                <a:spcPts val="0"/>
              </a:spcBef>
              <a:spcAft>
                <a:spcPts val="0"/>
              </a:spcAft>
              <a:buSzPts val="2400"/>
              <a:buFont typeface="Lora"/>
              <a:buChar char="●"/>
              <a:defRPr i="1" sz="2400">
                <a:latin typeface="Lora"/>
                <a:ea typeface="Lora"/>
                <a:cs typeface="Lora"/>
                <a:sym typeface="Lora"/>
              </a:defRPr>
            </a:lvl7pPr>
            <a:lvl8pPr indent="-381000" lvl="7" marL="3657600" rtl="0" algn="ctr">
              <a:spcBef>
                <a:spcPts val="0"/>
              </a:spcBef>
              <a:spcAft>
                <a:spcPts val="0"/>
              </a:spcAft>
              <a:buSzPts val="2400"/>
              <a:buFont typeface="Lora"/>
              <a:buChar char="○"/>
              <a:defRPr i="1" sz="2400">
                <a:latin typeface="Lora"/>
                <a:ea typeface="Lora"/>
                <a:cs typeface="Lora"/>
                <a:sym typeface="Lora"/>
              </a:defRPr>
            </a:lvl8pPr>
            <a:lvl9pPr indent="-381000" lvl="8" marL="4114800" algn="ctr">
              <a:spcBef>
                <a:spcPts val="0"/>
              </a:spcBef>
              <a:spcAft>
                <a:spcPts val="0"/>
              </a:spcAft>
              <a:buSzPts val="2400"/>
              <a:buFont typeface="Lora"/>
              <a:buChar char="■"/>
              <a:defRPr i="1" sz="2400">
                <a:latin typeface="Lora"/>
                <a:ea typeface="Lora"/>
                <a:cs typeface="Lora"/>
                <a:sym typeface="Lora"/>
              </a:defRPr>
            </a:lvl9pPr>
          </a:lstStyle>
          <a:p/>
        </p:txBody>
      </p:sp>
      <p:sp>
        <p:nvSpPr>
          <p:cNvPr id="26" name="Google Shape;26;p4"/>
          <p:cNvSpPr txBox="1"/>
          <p:nvPr>
            <p:ph idx="12" type="sldNum"/>
          </p:nvPr>
        </p:nvSpPr>
        <p:spPr>
          <a:xfrm>
            <a:off x="4297650" y="1"/>
            <a:ext cx="548700" cy="393600"/>
          </a:xfrm>
          <a:prstGeom prst="rect">
            <a:avLst/>
          </a:prstGeom>
        </p:spPr>
        <p:txBody>
          <a:bodyPr anchorCtr="0" anchor="t"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pic>
        <p:nvPicPr>
          <p:cNvPr id="27" name="Google Shape;27;p4"/>
          <p:cNvPicPr preferRelativeResize="0"/>
          <p:nvPr/>
        </p:nvPicPr>
        <p:blipFill>
          <a:blip r:embed="rId2">
            <a:alphaModFix/>
          </a:blip>
          <a:stretch>
            <a:fillRect/>
          </a:stretch>
        </p:blipFill>
        <p:spPr>
          <a:xfrm>
            <a:off x="4280562" y="3382888"/>
            <a:ext cx="582775" cy="5872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8" name="Shape 28"/>
        <p:cNvGrpSpPr/>
        <p:nvPr/>
      </p:nvGrpSpPr>
      <p:grpSpPr>
        <a:xfrm>
          <a:off x="0" y="0"/>
          <a:ext cx="0" cy="0"/>
          <a:chOff x="0" y="0"/>
          <a:chExt cx="0" cy="0"/>
        </a:xfrm>
      </p:grpSpPr>
      <p:cxnSp>
        <p:nvCxnSpPr>
          <p:cNvPr id="29" name="Google Shape;29;p5"/>
          <p:cNvCxnSpPr/>
          <p:nvPr/>
        </p:nvCxnSpPr>
        <p:spPr>
          <a:xfrm>
            <a:off x="5140950" y="1131725"/>
            <a:ext cx="4003200" cy="0"/>
          </a:xfrm>
          <a:prstGeom prst="straightConnector1">
            <a:avLst/>
          </a:prstGeom>
          <a:noFill/>
          <a:ln cap="flat" cmpd="sng" w="9525">
            <a:solidFill>
              <a:srgbClr val="CCCCCC"/>
            </a:solidFill>
            <a:prstDash val="solid"/>
            <a:round/>
            <a:headEnd len="med" w="med" type="none"/>
            <a:tailEnd len="med" w="med" type="none"/>
          </a:ln>
        </p:spPr>
      </p:cxnSp>
      <p:cxnSp>
        <p:nvCxnSpPr>
          <p:cNvPr id="30" name="Google Shape;30;p5"/>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1" name="Google Shape;31;p5"/>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Font typeface="Lora"/>
              <a:buNone/>
              <a:defRPr b="1" sz="2000">
                <a:highlight>
                  <a:schemeClr val="lt1"/>
                </a:highlight>
                <a:latin typeface="Lora"/>
                <a:ea typeface="Lora"/>
                <a:cs typeface="Lora"/>
                <a:sym typeface="Lora"/>
              </a:defRPr>
            </a:lvl1pPr>
            <a:lvl2pPr lvl="1" rtl="0">
              <a:spcBef>
                <a:spcPts val="0"/>
              </a:spcBef>
              <a:spcAft>
                <a:spcPts val="0"/>
              </a:spcAft>
              <a:buSzPts val="2000"/>
              <a:buFont typeface="Lora"/>
              <a:buNone/>
              <a:defRPr b="1" sz="2000">
                <a:highlight>
                  <a:srgbClr val="FFFFFF"/>
                </a:highlight>
                <a:latin typeface="Lora"/>
                <a:ea typeface="Lora"/>
                <a:cs typeface="Lora"/>
                <a:sym typeface="Lora"/>
              </a:defRPr>
            </a:lvl2pPr>
            <a:lvl3pPr lvl="2" rtl="0">
              <a:spcBef>
                <a:spcPts val="0"/>
              </a:spcBef>
              <a:spcAft>
                <a:spcPts val="0"/>
              </a:spcAft>
              <a:buSzPts val="2000"/>
              <a:buFont typeface="Lora"/>
              <a:buNone/>
              <a:defRPr b="1" sz="2000">
                <a:highlight>
                  <a:srgbClr val="FFFFFF"/>
                </a:highlight>
                <a:latin typeface="Lora"/>
                <a:ea typeface="Lora"/>
                <a:cs typeface="Lora"/>
                <a:sym typeface="Lora"/>
              </a:defRPr>
            </a:lvl3pPr>
            <a:lvl4pPr lvl="3" rtl="0">
              <a:spcBef>
                <a:spcPts val="0"/>
              </a:spcBef>
              <a:spcAft>
                <a:spcPts val="0"/>
              </a:spcAft>
              <a:buSzPts val="2000"/>
              <a:buFont typeface="Lora"/>
              <a:buNone/>
              <a:defRPr b="1" sz="2000">
                <a:highlight>
                  <a:srgbClr val="FFFFFF"/>
                </a:highlight>
                <a:latin typeface="Lora"/>
                <a:ea typeface="Lora"/>
                <a:cs typeface="Lora"/>
                <a:sym typeface="Lora"/>
              </a:defRPr>
            </a:lvl4pPr>
            <a:lvl5pPr lvl="4" rtl="0">
              <a:spcBef>
                <a:spcPts val="0"/>
              </a:spcBef>
              <a:spcAft>
                <a:spcPts val="0"/>
              </a:spcAft>
              <a:buSzPts val="2000"/>
              <a:buFont typeface="Lora"/>
              <a:buNone/>
              <a:defRPr b="1" sz="2000">
                <a:highlight>
                  <a:srgbClr val="FFFFFF"/>
                </a:highlight>
                <a:latin typeface="Lora"/>
                <a:ea typeface="Lora"/>
                <a:cs typeface="Lora"/>
                <a:sym typeface="Lora"/>
              </a:defRPr>
            </a:lvl5pPr>
            <a:lvl6pPr lvl="5" rtl="0">
              <a:spcBef>
                <a:spcPts val="0"/>
              </a:spcBef>
              <a:spcAft>
                <a:spcPts val="0"/>
              </a:spcAft>
              <a:buSzPts val="2000"/>
              <a:buFont typeface="Lora"/>
              <a:buNone/>
              <a:defRPr b="1" sz="2000">
                <a:highlight>
                  <a:srgbClr val="FFFFFF"/>
                </a:highlight>
                <a:latin typeface="Lora"/>
                <a:ea typeface="Lora"/>
                <a:cs typeface="Lora"/>
                <a:sym typeface="Lora"/>
              </a:defRPr>
            </a:lvl6pPr>
            <a:lvl7pPr lvl="6" rtl="0">
              <a:spcBef>
                <a:spcPts val="0"/>
              </a:spcBef>
              <a:spcAft>
                <a:spcPts val="0"/>
              </a:spcAft>
              <a:buSzPts val="2000"/>
              <a:buFont typeface="Lora"/>
              <a:buNone/>
              <a:defRPr b="1" sz="2000">
                <a:highlight>
                  <a:srgbClr val="FFFFFF"/>
                </a:highlight>
                <a:latin typeface="Lora"/>
                <a:ea typeface="Lora"/>
                <a:cs typeface="Lora"/>
                <a:sym typeface="Lora"/>
              </a:defRPr>
            </a:lvl7pPr>
            <a:lvl8pPr lvl="7" rtl="0">
              <a:spcBef>
                <a:spcPts val="0"/>
              </a:spcBef>
              <a:spcAft>
                <a:spcPts val="0"/>
              </a:spcAft>
              <a:buSzPts val="2000"/>
              <a:buFont typeface="Lora"/>
              <a:buNone/>
              <a:defRPr b="1" sz="2000">
                <a:highlight>
                  <a:srgbClr val="FFFFFF"/>
                </a:highlight>
                <a:latin typeface="Lora"/>
                <a:ea typeface="Lora"/>
                <a:cs typeface="Lora"/>
                <a:sym typeface="Lora"/>
              </a:defRPr>
            </a:lvl8pPr>
            <a:lvl9pPr lvl="8" rtl="0">
              <a:spcBef>
                <a:spcPts val="0"/>
              </a:spcBef>
              <a:spcAft>
                <a:spcPts val="0"/>
              </a:spcAft>
              <a:buSzPts val="2000"/>
              <a:buFont typeface="Lora"/>
              <a:buNone/>
              <a:defRPr b="1" sz="2000">
                <a:highlight>
                  <a:srgbClr val="FFFFFF"/>
                </a:highlight>
                <a:latin typeface="Lora"/>
                <a:ea typeface="Lora"/>
                <a:cs typeface="Lora"/>
                <a:sym typeface="Lora"/>
              </a:defRPr>
            </a:lvl9pPr>
          </a:lstStyle>
          <a:p/>
        </p:txBody>
      </p:sp>
      <p:sp>
        <p:nvSpPr>
          <p:cNvPr id="33" name="Google Shape;33;p5"/>
          <p:cNvSpPr txBox="1"/>
          <p:nvPr>
            <p:ph idx="1" type="body"/>
          </p:nvPr>
        </p:nvSpPr>
        <p:spPr>
          <a:xfrm>
            <a:off x="1381250" y="1616470"/>
            <a:ext cx="6809700" cy="3112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Clr>
                <a:srgbClr val="CC0000"/>
              </a:buClr>
              <a:buSzPts val="1800"/>
              <a:buFont typeface="Quattrocento Sans"/>
              <a:buChar char="●"/>
              <a:defRPr sz="1800">
                <a:latin typeface="Quattrocento Sans"/>
                <a:ea typeface="Quattrocento Sans"/>
                <a:cs typeface="Quattrocento Sans"/>
                <a:sym typeface="Quattrocento Sans"/>
              </a:defRPr>
            </a:lvl1pPr>
            <a:lvl2pPr indent="-330200" lvl="1" marL="9144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2pPr>
            <a:lvl3pPr indent="-330200" lvl="2" marL="13716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3pPr>
            <a:lvl4pPr indent="-330200" lvl="3" marL="18288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4pPr>
            <a:lvl5pPr indent="-330200" lvl="4" marL="22860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5pPr>
            <a:lvl6pPr indent="-330200" lvl="5" marL="27432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6pPr>
            <a:lvl7pPr indent="-330200" lvl="6" marL="32004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7pPr>
            <a:lvl8pPr indent="-330200" lvl="7" marL="36576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8pPr>
            <a:lvl9pPr indent="-330200" lvl="8" marL="41148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9pPr>
          </a:lstStyle>
          <a:p/>
        </p:txBody>
      </p:sp>
      <p:sp>
        <p:nvSpPr>
          <p:cNvPr id="34" name="Google Shape;34;p5"/>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35" name="Google Shape;35;p5"/>
          <p:cNvPicPr preferRelativeResize="0"/>
          <p:nvPr/>
        </p:nvPicPr>
        <p:blipFill>
          <a:blip r:embed="rId2">
            <a:alphaModFix/>
          </a:blip>
          <a:stretch>
            <a:fillRect/>
          </a:stretch>
        </p:blipFill>
        <p:spPr>
          <a:xfrm>
            <a:off x="816600" y="896100"/>
            <a:ext cx="432304" cy="4355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38" name="Google Shape;38;p6"/>
          <p:cNvCxnSpPr/>
          <p:nvPr/>
        </p:nvCxnSpPr>
        <p:spPr>
          <a:xfrm>
            <a:off x="0" y="1131725"/>
            <a:ext cx="1375800" cy="0"/>
          </a:xfrm>
          <a:prstGeom prst="straightConnector1">
            <a:avLst/>
          </a:prstGeom>
          <a:noFill/>
          <a:ln cap="flat" cmpd="sng" w="9525">
            <a:solidFill>
              <a:srgbClr val="CCCCCC"/>
            </a:solidFill>
            <a:prstDash val="solid"/>
            <a:round/>
            <a:headEnd len="med" w="med" type="none"/>
            <a:tailEnd len="med" w="med" type="none"/>
          </a:ln>
        </p:spPr>
      </p:cxnSp>
      <p:sp>
        <p:nvSpPr>
          <p:cNvPr id="39" name="Google Shape;39;p6"/>
          <p:cNvSpPr/>
          <p:nvPr/>
        </p:nvSpPr>
        <p:spPr>
          <a:xfrm>
            <a:off x="817475" y="928767"/>
            <a:ext cx="405900" cy="4059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6"/>
          <p:cNvCxnSpPr/>
          <p:nvPr/>
        </p:nvCxnSpPr>
        <p:spPr>
          <a:xfrm>
            <a:off x="5265650" y="1131725"/>
            <a:ext cx="3878400" cy="0"/>
          </a:xfrm>
          <a:prstGeom prst="straightConnector1">
            <a:avLst/>
          </a:prstGeom>
          <a:noFill/>
          <a:ln cap="flat" cmpd="sng" w="9525">
            <a:solidFill>
              <a:srgbClr val="CCCCCC"/>
            </a:solidFill>
            <a:prstDash val="solid"/>
            <a:round/>
            <a:headEnd len="med" w="med" type="none"/>
            <a:tailEnd len="med" w="med" type="none"/>
          </a:ln>
        </p:spPr>
      </p:cxnSp>
      <p:sp>
        <p:nvSpPr>
          <p:cNvPr id="41" name="Google Shape;41;p6"/>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2" name="Google Shape;42;p6"/>
          <p:cNvPicPr preferRelativeResize="0"/>
          <p:nvPr/>
        </p:nvPicPr>
        <p:blipFill>
          <a:blip r:embed="rId2">
            <a:alphaModFix/>
          </a:blip>
          <a:stretch>
            <a:fillRect/>
          </a:stretch>
        </p:blipFill>
        <p:spPr>
          <a:xfrm>
            <a:off x="816600" y="896100"/>
            <a:ext cx="432304" cy="4355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7"/>
          <p:cNvSpPr txBox="1"/>
          <p:nvPr>
            <p:ph idx="1" type="body"/>
          </p:nvPr>
        </p:nvSpPr>
        <p:spPr>
          <a:xfrm>
            <a:off x="1990450" y="4037375"/>
            <a:ext cx="5163000" cy="519600"/>
          </a:xfrm>
          <a:prstGeom prst="rect">
            <a:avLst/>
          </a:prstGeom>
          <a:noFill/>
          <a:ln>
            <a:noFill/>
          </a:ln>
        </p:spPr>
        <p:txBody>
          <a:bodyPr anchorCtr="0" anchor="b" bIns="91425" lIns="91425" spcFirstLastPara="1" rIns="91425" wrap="square" tIns="91425">
            <a:noAutofit/>
          </a:bodyPr>
          <a:lstStyle>
            <a:lvl1pPr indent="-228600" lvl="0" marL="457200" algn="ctr">
              <a:spcBef>
                <a:spcPts val="360"/>
              </a:spcBef>
              <a:spcAft>
                <a:spcPts val="0"/>
              </a:spcAft>
              <a:buSzPts val="1400"/>
              <a:buFont typeface="Lora"/>
              <a:buNone/>
              <a:defRPr i="1" sz="1400">
                <a:latin typeface="Lora"/>
                <a:ea typeface="Lora"/>
                <a:cs typeface="Lora"/>
                <a:sym typeface="Lora"/>
              </a:defRPr>
            </a:lvl1pPr>
          </a:lstStyle>
          <a:p/>
        </p:txBody>
      </p:sp>
      <p:cxnSp>
        <p:nvCxnSpPr>
          <p:cNvPr id="45" name="Google Shape;45;p7"/>
          <p:cNvCxnSpPr/>
          <p:nvPr/>
        </p:nvCxnSpPr>
        <p:spPr>
          <a:xfrm>
            <a:off x="-6025" y="4666129"/>
            <a:ext cx="9162000" cy="0"/>
          </a:xfrm>
          <a:prstGeom prst="straightConnector1">
            <a:avLst/>
          </a:prstGeom>
          <a:noFill/>
          <a:ln cap="flat" cmpd="sng" w="9525">
            <a:solidFill>
              <a:srgbClr val="CCCCCC"/>
            </a:solidFill>
            <a:prstDash val="solid"/>
            <a:round/>
            <a:headEnd len="med" w="med" type="none"/>
            <a:tailEnd len="med" w="med" type="none"/>
          </a:ln>
        </p:spPr>
      </p:cxnSp>
      <p:sp>
        <p:nvSpPr>
          <p:cNvPr id="46" name="Google Shape;46;p7"/>
          <p:cNvSpPr/>
          <p:nvPr/>
        </p:nvSpPr>
        <p:spPr>
          <a:xfrm>
            <a:off x="4457400" y="4551496"/>
            <a:ext cx="229200" cy="2292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idx="12" type="sldNum"/>
          </p:nvPr>
        </p:nvSpPr>
        <p:spPr>
          <a:xfrm>
            <a:off x="4297650" y="4780700"/>
            <a:ext cx="548700" cy="3627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pic>
        <p:nvPicPr>
          <p:cNvPr id="48" name="Google Shape;48;p7"/>
          <p:cNvPicPr preferRelativeResize="0"/>
          <p:nvPr/>
        </p:nvPicPr>
        <p:blipFill>
          <a:blip r:embed="rId2">
            <a:alphaModFix/>
          </a:blip>
          <a:stretch>
            <a:fillRect/>
          </a:stretch>
        </p:blipFill>
        <p:spPr>
          <a:xfrm>
            <a:off x="4457400" y="4551500"/>
            <a:ext cx="229201" cy="2309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cxnSp>
        <p:nvCxnSpPr>
          <p:cNvPr id="50" name="Google Shape;50;p8"/>
          <p:cNvCxnSpPr/>
          <p:nvPr/>
        </p:nvCxnSpPr>
        <p:spPr>
          <a:xfrm>
            <a:off x="-6025" y="4513729"/>
            <a:ext cx="9162000" cy="0"/>
          </a:xfrm>
          <a:prstGeom prst="straightConnector1">
            <a:avLst/>
          </a:prstGeom>
          <a:noFill/>
          <a:ln cap="flat" cmpd="sng" w="9525">
            <a:solidFill>
              <a:srgbClr val="CCCCCC"/>
            </a:solidFill>
            <a:prstDash val="solid"/>
            <a:round/>
            <a:headEnd len="med" w="med" type="none"/>
            <a:tailEnd len="med" w="med" type="none"/>
          </a:ln>
        </p:spPr>
      </p:cxnSp>
      <p:sp>
        <p:nvSpPr>
          <p:cNvPr id="51" name="Google Shape;51;p8"/>
          <p:cNvSpPr/>
          <p:nvPr/>
        </p:nvSpPr>
        <p:spPr>
          <a:xfrm>
            <a:off x="4293700" y="4235405"/>
            <a:ext cx="556500" cy="5565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8"/>
          <p:cNvSpPr txBox="1"/>
          <p:nvPr>
            <p:ph idx="12" type="sldNum"/>
          </p:nvPr>
        </p:nvSpPr>
        <p:spPr>
          <a:xfrm>
            <a:off x="4297650" y="4791900"/>
            <a:ext cx="548700" cy="351600"/>
          </a:xfrm>
          <a:prstGeom prst="rect">
            <a:avLst/>
          </a:prstGeom>
        </p:spPr>
        <p:txBody>
          <a:bodyPr anchorCtr="0" anchor="ctr" bIns="91425" lIns="91425" spcFirstLastPara="1" rIns="91425" wrap="square" tIns="91425">
            <a:noAutofit/>
          </a:bodyPr>
          <a:lstStyle>
            <a:lvl1pPr lvl="0" rtl="0" algn="ctr">
              <a:buNone/>
              <a:defRPr>
                <a:latin typeface="Lora"/>
                <a:ea typeface="Lora"/>
                <a:cs typeface="Lora"/>
                <a:sym typeface="Lora"/>
              </a:defRPr>
            </a:lvl1pPr>
            <a:lvl2pPr lvl="1" rtl="0" algn="ctr">
              <a:buNone/>
              <a:defRPr>
                <a:latin typeface="Lora"/>
                <a:ea typeface="Lora"/>
                <a:cs typeface="Lora"/>
                <a:sym typeface="Lora"/>
              </a:defRPr>
            </a:lvl2pPr>
            <a:lvl3pPr lvl="2" rtl="0" algn="ctr">
              <a:buNone/>
              <a:defRPr>
                <a:latin typeface="Lora"/>
                <a:ea typeface="Lora"/>
                <a:cs typeface="Lora"/>
                <a:sym typeface="Lora"/>
              </a:defRPr>
            </a:lvl3pPr>
            <a:lvl4pPr lvl="3" rtl="0" algn="ctr">
              <a:buNone/>
              <a:defRPr>
                <a:latin typeface="Lora"/>
                <a:ea typeface="Lora"/>
                <a:cs typeface="Lora"/>
                <a:sym typeface="Lora"/>
              </a:defRPr>
            </a:lvl4pPr>
            <a:lvl5pPr lvl="4" rtl="0" algn="ctr">
              <a:buNone/>
              <a:defRPr>
                <a:latin typeface="Lora"/>
                <a:ea typeface="Lora"/>
                <a:cs typeface="Lora"/>
                <a:sym typeface="Lora"/>
              </a:defRPr>
            </a:lvl5pPr>
            <a:lvl6pPr lvl="5" rtl="0" algn="ctr">
              <a:buNone/>
              <a:defRPr>
                <a:latin typeface="Lora"/>
                <a:ea typeface="Lora"/>
                <a:cs typeface="Lora"/>
                <a:sym typeface="Lora"/>
              </a:defRPr>
            </a:lvl6pPr>
            <a:lvl7pPr lvl="6" rtl="0" algn="ctr">
              <a:buNone/>
              <a:defRPr>
                <a:latin typeface="Lora"/>
                <a:ea typeface="Lora"/>
                <a:cs typeface="Lora"/>
                <a:sym typeface="Lora"/>
              </a:defRPr>
            </a:lvl7pPr>
            <a:lvl8pPr lvl="7" rtl="0" algn="ctr">
              <a:buNone/>
              <a:defRPr>
                <a:latin typeface="Lora"/>
                <a:ea typeface="Lora"/>
                <a:cs typeface="Lora"/>
                <a:sym typeface="Lora"/>
              </a:defRPr>
            </a:lvl8pPr>
            <a:lvl9pPr lvl="8" rtl="0" algn="ctr">
              <a:buNone/>
              <a:defRPr>
                <a:latin typeface="Lora"/>
                <a:ea typeface="Lora"/>
                <a:cs typeface="Lora"/>
                <a:sym typeface="Lora"/>
              </a:defRPr>
            </a:lvl9pPr>
          </a:lstStyle>
          <a:p>
            <a:pPr indent="0" lvl="0" marL="0" rtl="0" algn="ctr">
              <a:spcBef>
                <a:spcPts val="0"/>
              </a:spcBef>
              <a:spcAft>
                <a:spcPts val="0"/>
              </a:spcAft>
              <a:buNone/>
            </a:pPr>
            <a:fld id="{00000000-1234-1234-1234-123412341234}" type="slidenum">
              <a:rPr lang="en"/>
              <a:t>‹#›</a:t>
            </a:fld>
            <a:endParaRPr/>
          </a:p>
        </p:txBody>
      </p:sp>
      <p:pic>
        <p:nvPicPr>
          <p:cNvPr id="53" name="Google Shape;53;p8"/>
          <p:cNvPicPr preferRelativeResize="0"/>
          <p:nvPr/>
        </p:nvPicPr>
        <p:blipFill rotWithShape="1">
          <a:blip r:embed="rId2">
            <a:alphaModFix/>
          </a:blip>
          <a:srcRect b="0" l="0" r="5024" t="0"/>
          <a:stretch/>
        </p:blipFill>
        <p:spPr>
          <a:xfrm>
            <a:off x="4293700" y="4235400"/>
            <a:ext cx="556500" cy="590403"/>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letely blank">
  <p:cSld name="BLANK_1">
    <p:spTree>
      <p:nvGrpSpPr>
        <p:cNvPr id="54" name="Shape 54"/>
        <p:cNvGrpSpPr/>
        <p:nvPr/>
      </p:nvGrpSpPr>
      <p:grpSpPr>
        <a:xfrm>
          <a:off x="0" y="0"/>
          <a:ext cx="0" cy="0"/>
          <a:chOff x="0" y="0"/>
          <a:chExt cx="0" cy="0"/>
        </a:xfrm>
      </p:grpSpPr>
      <p:sp>
        <p:nvSpPr>
          <p:cNvPr id="55" name="Google Shape;55;p9"/>
          <p:cNvSpPr txBox="1"/>
          <p:nvPr>
            <p:ph idx="12" type="sldNum"/>
          </p:nvPr>
        </p:nvSpPr>
        <p:spPr>
          <a:xfrm>
            <a:off x="8543227"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56" name="Shape 56"/>
        <p:cNvGrpSpPr/>
        <p:nvPr/>
      </p:nvGrpSpPr>
      <p:grpSpPr>
        <a:xfrm>
          <a:off x="0" y="0"/>
          <a:ext cx="0" cy="0"/>
          <a:chOff x="0" y="0"/>
          <a:chExt cx="0" cy="0"/>
        </a:xfrm>
      </p:grpSpPr>
      <p:sp>
        <p:nvSpPr>
          <p:cNvPr id="57" name="Google Shape;57;p1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8" name="Google Shape;58;p10"/>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9" name="Google Shape;59;p1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381250" y="896549"/>
            <a:ext cx="6809700" cy="435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000"/>
              <a:buFont typeface="Lora"/>
              <a:buNone/>
              <a:defRPr b="1" sz="2000">
                <a:solidFill>
                  <a:schemeClr val="dk1"/>
                </a:solidFill>
                <a:latin typeface="Lora"/>
                <a:ea typeface="Lora"/>
                <a:cs typeface="Lora"/>
                <a:sym typeface="Lora"/>
              </a:defRPr>
            </a:lvl1pPr>
            <a:lvl2pPr lvl="1">
              <a:spcBef>
                <a:spcPts val="0"/>
              </a:spcBef>
              <a:spcAft>
                <a:spcPts val="0"/>
              </a:spcAft>
              <a:buClr>
                <a:schemeClr val="dk1"/>
              </a:buClr>
              <a:buSzPts val="2000"/>
              <a:buFont typeface="Lora"/>
              <a:buNone/>
              <a:defRPr b="1" sz="2000">
                <a:solidFill>
                  <a:schemeClr val="dk1"/>
                </a:solidFill>
                <a:latin typeface="Lora"/>
                <a:ea typeface="Lora"/>
                <a:cs typeface="Lora"/>
                <a:sym typeface="Lora"/>
              </a:defRPr>
            </a:lvl2pPr>
            <a:lvl3pPr lvl="2">
              <a:spcBef>
                <a:spcPts val="0"/>
              </a:spcBef>
              <a:spcAft>
                <a:spcPts val="0"/>
              </a:spcAft>
              <a:buClr>
                <a:schemeClr val="dk1"/>
              </a:buClr>
              <a:buSzPts val="2000"/>
              <a:buFont typeface="Lora"/>
              <a:buNone/>
              <a:defRPr b="1" sz="2000">
                <a:solidFill>
                  <a:schemeClr val="dk1"/>
                </a:solidFill>
                <a:latin typeface="Lora"/>
                <a:ea typeface="Lora"/>
                <a:cs typeface="Lora"/>
                <a:sym typeface="Lora"/>
              </a:defRPr>
            </a:lvl3pPr>
            <a:lvl4pPr lvl="3">
              <a:spcBef>
                <a:spcPts val="0"/>
              </a:spcBef>
              <a:spcAft>
                <a:spcPts val="0"/>
              </a:spcAft>
              <a:buClr>
                <a:schemeClr val="dk1"/>
              </a:buClr>
              <a:buSzPts val="2000"/>
              <a:buFont typeface="Lora"/>
              <a:buNone/>
              <a:defRPr b="1" sz="2000">
                <a:solidFill>
                  <a:schemeClr val="dk1"/>
                </a:solidFill>
                <a:latin typeface="Lora"/>
                <a:ea typeface="Lora"/>
                <a:cs typeface="Lora"/>
                <a:sym typeface="Lora"/>
              </a:defRPr>
            </a:lvl4pPr>
            <a:lvl5pPr lvl="4">
              <a:spcBef>
                <a:spcPts val="0"/>
              </a:spcBef>
              <a:spcAft>
                <a:spcPts val="0"/>
              </a:spcAft>
              <a:buClr>
                <a:schemeClr val="dk1"/>
              </a:buClr>
              <a:buSzPts val="2000"/>
              <a:buFont typeface="Lora"/>
              <a:buNone/>
              <a:defRPr b="1" sz="2000">
                <a:solidFill>
                  <a:schemeClr val="dk1"/>
                </a:solidFill>
                <a:latin typeface="Lora"/>
                <a:ea typeface="Lora"/>
                <a:cs typeface="Lora"/>
                <a:sym typeface="Lora"/>
              </a:defRPr>
            </a:lvl5pPr>
            <a:lvl6pPr lvl="5">
              <a:spcBef>
                <a:spcPts val="0"/>
              </a:spcBef>
              <a:spcAft>
                <a:spcPts val="0"/>
              </a:spcAft>
              <a:buClr>
                <a:schemeClr val="dk1"/>
              </a:buClr>
              <a:buSzPts val="2000"/>
              <a:buFont typeface="Lora"/>
              <a:buNone/>
              <a:defRPr b="1" sz="2000">
                <a:solidFill>
                  <a:schemeClr val="dk1"/>
                </a:solidFill>
                <a:latin typeface="Lora"/>
                <a:ea typeface="Lora"/>
                <a:cs typeface="Lora"/>
                <a:sym typeface="Lora"/>
              </a:defRPr>
            </a:lvl6pPr>
            <a:lvl7pPr lvl="6">
              <a:spcBef>
                <a:spcPts val="0"/>
              </a:spcBef>
              <a:spcAft>
                <a:spcPts val="0"/>
              </a:spcAft>
              <a:buClr>
                <a:schemeClr val="dk1"/>
              </a:buClr>
              <a:buSzPts val="2000"/>
              <a:buFont typeface="Lora"/>
              <a:buNone/>
              <a:defRPr b="1" sz="2000">
                <a:solidFill>
                  <a:schemeClr val="dk1"/>
                </a:solidFill>
                <a:latin typeface="Lora"/>
                <a:ea typeface="Lora"/>
                <a:cs typeface="Lora"/>
                <a:sym typeface="Lora"/>
              </a:defRPr>
            </a:lvl7pPr>
            <a:lvl8pPr lvl="7">
              <a:spcBef>
                <a:spcPts val="0"/>
              </a:spcBef>
              <a:spcAft>
                <a:spcPts val="0"/>
              </a:spcAft>
              <a:buClr>
                <a:schemeClr val="dk1"/>
              </a:buClr>
              <a:buSzPts val="2000"/>
              <a:buFont typeface="Lora"/>
              <a:buNone/>
              <a:defRPr b="1" sz="2000">
                <a:solidFill>
                  <a:schemeClr val="dk1"/>
                </a:solidFill>
                <a:latin typeface="Lora"/>
                <a:ea typeface="Lora"/>
                <a:cs typeface="Lora"/>
                <a:sym typeface="Lora"/>
              </a:defRPr>
            </a:lvl8pPr>
            <a:lvl9pPr lvl="8">
              <a:spcBef>
                <a:spcPts val="0"/>
              </a:spcBef>
              <a:spcAft>
                <a:spcPts val="0"/>
              </a:spcAft>
              <a:buClr>
                <a:schemeClr val="dk1"/>
              </a:buClr>
              <a:buSzPts val="2000"/>
              <a:buFont typeface="Lora"/>
              <a:buNone/>
              <a:defRPr b="1" sz="2000">
                <a:solidFill>
                  <a:schemeClr val="dk1"/>
                </a:solidFill>
                <a:latin typeface="Lora"/>
                <a:ea typeface="Lora"/>
                <a:cs typeface="Lora"/>
                <a:sym typeface="Lora"/>
              </a:defRPr>
            </a:lvl9pPr>
          </a:lstStyle>
          <a:p/>
        </p:txBody>
      </p:sp>
      <p:sp>
        <p:nvSpPr>
          <p:cNvPr id="7" name="Google Shape;7;p1"/>
          <p:cNvSpPr txBox="1"/>
          <p:nvPr>
            <p:ph idx="12" type="sldNum"/>
          </p:nvPr>
        </p:nvSpPr>
        <p:spPr>
          <a:xfrm>
            <a:off x="8543227" y="4749851"/>
            <a:ext cx="548700" cy="393600"/>
          </a:xfrm>
          <a:prstGeom prst="rect">
            <a:avLst/>
          </a:prstGeom>
          <a:noFill/>
          <a:ln>
            <a:noFill/>
          </a:ln>
        </p:spPr>
        <p:txBody>
          <a:bodyPr anchorCtr="0" anchor="t" bIns="91425" lIns="91425" spcFirstLastPara="1" rIns="91425" wrap="square" tIns="91425">
            <a:noAutofit/>
          </a:bodyPr>
          <a:lstStyle>
            <a:lvl1pPr lvl="0" algn="r">
              <a:buNone/>
              <a:defRPr sz="1000">
                <a:solidFill>
                  <a:srgbClr val="1D1D1B"/>
                </a:solidFill>
                <a:latin typeface="Lora"/>
                <a:ea typeface="Lora"/>
                <a:cs typeface="Lora"/>
                <a:sym typeface="Lora"/>
              </a:defRPr>
            </a:lvl1pPr>
            <a:lvl2pPr lvl="1" algn="r">
              <a:buNone/>
              <a:defRPr sz="1000">
                <a:solidFill>
                  <a:srgbClr val="1D1D1B"/>
                </a:solidFill>
                <a:latin typeface="Lora"/>
                <a:ea typeface="Lora"/>
                <a:cs typeface="Lora"/>
                <a:sym typeface="Lora"/>
              </a:defRPr>
            </a:lvl2pPr>
            <a:lvl3pPr lvl="2" algn="r">
              <a:buNone/>
              <a:defRPr sz="1000">
                <a:solidFill>
                  <a:srgbClr val="1D1D1B"/>
                </a:solidFill>
                <a:latin typeface="Lora"/>
                <a:ea typeface="Lora"/>
                <a:cs typeface="Lora"/>
                <a:sym typeface="Lora"/>
              </a:defRPr>
            </a:lvl3pPr>
            <a:lvl4pPr lvl="3" algn="r">
              <a:buNone/>
              <a:defRPr sz="1000">
                <a:solidFill>
                  <a:srgbClr val="1D1D1B"/>
                </a:solidFill>
                <a:latin typeface="Lora"/>
                <a:ea typeface="Lora"/>
                <a:cs typeface="Lora"/>
                <a:sym typeface="Lora"/>
              </a:defRPr>
            </a:lvl4pPr>
            <a:lvl5pPr lvl="4" algn="r">
              <a:buNone/>
              <a:defRPr sz="1000">
                <a:solidFill>
                  <a:srgbClr val="1D1D1B"/>
                </a:solidFill>
                <a:latin typeface="Lora"/>
                <a:ea typeface="Lora"/>
                <a:cs typeface="Lora"/>
                <a:sym typeface="Lora"/>
              </a:defRPr>
            </a:lvl5pPr>
            <a:lvl6pPr lvl="5" algn="r">
              <a:buNone/>
              <a:defRPr sz="1000">
                <a:solidFill>
                  <a:srgbClr val="1D1D1B"/>
                </a:solidFill>
                <a:latin typeface="Lora"/>
                <a:ea typeface="Lora"/>
                <a:cs typeface="Lora"/>
                <a:sym typeface="Lora"/>
              </a:defRPr>
            </a:lvl6pPr>
            <a:lvl7pPr lvl="6" algn="r">
              <a:buNone/>
              <a:defRPr sz="1000">
                <a:solidFill>
                  <a:srgbClr val="1D1D1B"/>
                </a:solidFill>
                <a:latin typeface="Lora"/>
                <a:ea typeface="Lora"/>
                <a:cs typeface="Lora"/>
                <a:sym typeface="Lora"/>
              </a:defRPr>
            </a:lvl7pPr>
            <a:lvl8pPr lvl="7" algn="r">
              <a:buNone/>
              <a:defRPr sz="1000">
                <a:solidFill>
                  <a:srgbClr val="1D1D1B"/>
                </a:solidFill>
                <a:latin typeface="Lora"/>
                <a:ea typeface="Lora"/>
                <a:cs typeface="Lora"/>
                <a:sym typeface="Lora"/>
              </a:defRPr>
            </a:lvl8pPr>
            <a:lvl9pPr lvl="8" algn="r">
              <a:buNone/>
              <a:defRPr sz="1000">
                <a:solidFill>
                  <a:srgbClr val="1D1D1B"/>
                </a:solidFill>
                <a:latin typeface="Lora"/>
                <a:ea typeface="Lora"/>
                <a:cs typeface="Lora"/>
                <a:sym typeface="Lora"/>
              </a:defRPr>
            </a:lvl9pPr>
          </a:lstStyle>
          <a:p>
            <a:pPr indent="0" lvl="0" marL="0" rtl="0" algn="r">
              <a:spcBef>
                <a:spcPts val="0"/>
              </a:spcBef>
              <a:spcAft>
                <a:spcPts val="0"/>
              </a:spcAft>
              <a:buNone/>
            </a:pPr>
            <a:fld id="{00000000-1234-1234-1234-123412341234}" type="slidenum">
              <a:rPr lang="en"/>
              <a:t>‹#›</a:t>
            </a:fld>
            <a:endParaRPr/>
          </a:p>
        </p:txBody>
      </p:sp>
      <p:sp>
        <p:nvSpPr>
          <p:cNvPr id="8" name="Google Shape;8;p1"/>
          <p:cNvSpPr txBox="1"/>
          <p:nvPr>
            <p:ph idx="1" type="body"/>
          </p:nvPr>
        </p:nvSpPr>
        <p:spPr>
          <a:xfrm>
            <a:off x="1381250" y="1616470"/>
            <a:ext cx="6809700" cy="3112200"/>
          </a:xfrm>
          <a:prstGeom prst="rect">
            <a:avLst/>
          </a:prstGeom>
          <a:noFill/>
          <a:ln>
            <a:noFill/>
          </a:ln>
        </p:spPr>
        <p:txBody>
          <a:bodyPr anchorCtr="0" anchor="t" bIns="91425" lIns="91425" spcFirstLastPara="1" rIns="91425" wrap="square" tIns="91425">
            <a:noAutofit/>
          </a:bodyPr>
          <a:lstStyle>
            <a:lvl1pPr indent="-342900" lvl="0" marL="457200" rtl="0">
              <a:spcBef>
                <a:spcPts val="600"/>
              </a:spcBef>
              <a:spcAft>
                <a:spcPts val="0"/>
              </a:spcAft>
              <a:buClr>
                <a:srgbClr val="CC0000"/>
              </a:buClr>
              <a:buSzPts val="1800"/>
              <a:buFont typeface="Quattrocento Sans"/>
              <a:buChar char="●"/>
              <a:defRPr sz="1800">
                <a:latin typeface="Quattrocento Sans"/>
                <a:ea typeface="Quattrocento Sans"/>
                <a:cs typeface="Quattrocento Sans"/>
                <a:sym typeface="Quattrocento Sans"/>
              </a:defRPr>
            </a:lvl1pPr>
            <a:lvl2pPr indent="-330200" lvl="1" marL="9144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2pPr>
            <a:lvl3pPr indent="-330200" lvl="2" marL="13716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3pPr>
            <a:lvl4pPr indent="-330200" lvl="3" marL="18288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4pPr>
            <a:lvl5pPr indent="-330200" lvl="4" marL="22860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5pPr>
            <a:lvl6pPr indent="-330200" lvl="5" marL="27432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6pPr>
            <a:lvl7pPr indent="-330200" lvl="6" marL="32004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7pPr>
            <a:lvl8pPr indent="-330200" lvl="7" marL="36576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8pPr>
            <a:lvl9pPr indent="-330200" lvl="8" marL="4114800" rtl="0">
              <a:spcBef>
                <a:spcPts val="0"/>
              </a:spcBef>
              <a:spcAft>
                <a:spcPts val="0"/>
              </a:spcAft>
              <a:buClr>
                <a:srgbClr val="CC0000"/>
              </a:buClr>
              <a:buSzPts val="1600"/>
              <a:buFont typeface="Quattrocento Sans"/>
              <a:buChar char="■"/>
              <a:defRPr sz="1600">
                <a:latin typeface="Quattrocento Sans"/>
                <a:ea typeface="Quattrocento Sans"/>
                <a:cs typeface="Quattrocento Sans"/>
                <a:sym typeface="Quattrocento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comments" Target="../comments/comment2.xml"/><Relationship Id="rId4" Type="http://schemas.openxmlformats.org/officeDocument/2006/relationships/image" Target="../media/image4.gif"/><Relationship Id="rId5" Type="http://schemas.openxmlformats.org/officeDocument/2006/relationships/image" Target="../media/image11.jpg"/><Relationship Id="rId6"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2"/>
          <p:cNvSpPr txBox="1"/>
          <p:nvPr>
            <p:ph type="ctrTitle"/>
          </p:nvPr>
        </p:nvSpPr>
        <p:spPr>
          <a:xfrm>
            <a:off x="3949850" y="1767025"/>
            <a:ext cx="4187100" cy="1654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Standards &amp; Regulations</a:t>
            </a:r>
            <a:endParaRPr/>
          </a:p>
        </p:txBody>
      </p:sp>
      <p:sp>
        <p:nvSpPr>
          <p:cNvPr id="69" name="Google Shape;69;p12"/>
          <p:cNvSpPr txBox="1"/>
          <p:nvPr>
            <p:ph idx="1" type="subTitle"/>
          </p:nvPr>
        </p:nvSpPr>
        <p:spPr>
          <a:xfrm>
            <a:off x="597900" y="3790073"/>
            <a:ext cx="5591400" cy="784800"/>
          </a:xfrm>
          <a:prstGeom prst="rect">
            <a:avLst/>
          </a:prstGeom>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Team F </a:t>
            </a:r>
            <a:r>
              <a:rPr lang="en">
                <a:solidFill>
                  <a:schemeClr val="dk1"/>
                </a:solidFill>
              </a:rPr>
              <a:t>RoboSAR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Charvi Gupta, Indraneel Patil, Jae Song, Naren Sriram, Rachel Zheng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which products/markets does it apply?</a:t>
            </a:r>
            <a:endParaRPr/>
          </a:p>
        </p:txBody>
      </p:sp>
      <p:sp>
        <p:nvSpPr>
          <p:cNvPr id="130" name="Google Shape;130;p21"/>
          <p:cNvSpPr txBox="1"/>
          <p:nvPr>
            <p:ph idx="1" type="body"/>
          </p:nvPr>
        </p:nvSpPr>
        <p:spPr>
          <a:xfrm>
            <a:off x="865500" y="1623425"/>
            <a:ext cx="3706500" cy="31122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sz="1300">
                <a:solidFill>
                  <a:schemeClr val="dk1"/>
                </a:solidFill>
                <a:highlight>
                  <a:srgbClr val="FFFFFF"/>
                </a:highlight>
              </a:rPr>
              <a:t>Industrial Robots</a:t>
            </a:r>
            <a:r>
              <a:rPr lang="en" sz="1300">
                <a:solidFill>
                  <a:schemeClr val="dk1"/>
                </a:solidFill>
                <a:highlight>
                  <a:srgbClr val="FFFFFF"/>
                </a:highlight>
              </a:rPr>
              <a:t> - an autonomous system of sensors, controllers, and actuators on an articulated frame that executes specific functions and operations in a manufacturing or processing line. </a:t>
            </a:r>
            <a:endParaRPr sz="1300">
              <a:solidFill>
                <a:schemeClr val="dk1"/>
              </a:solidFill>
              <a:highlight>
                <a:srgbClr val="FFFFFF"/>
              </a:highlight>
            </a:endParaRPr>
          </a:p>
          <a:p>
            <a:pPr indent="0" lvl="0" marL="0" rtl="0" algn="l">
              <a:spcBef>
                <a:spcPts val="600"/>
              </a:spcBef>
              <a:spcAft>
                <a:spcPts val="0"/>
              </a:spcAft>
              <a:buNone/>
            </a:pPr>
            <a:r>
              <a:t/>
            </a:r>
            <a:endParaRPr sz="1300">
              <a:solidFill>
                <a:schemeClr val="dk1"/>
              </a:solidFill>
              <a:highlight>
                <a:srgbClr val="FFFFFF"/>
              </a:highlight>
            </a:endParaRPr>
          </a:p>
          <a:p>
            <a:pPr indent="0" lvl="0" marL="0" rtl="0" algn="l">
              <a:spcBef>
                <a:spcPts val="600"/>
              </a:spcBef>
              <a:spcAft>
                <a:spcPts val="0"/>
              </a:spcAft>
              <a:buNone/>
            </a:pPr>
            <a:r>
              <a:rPr lang="en" sz="1300">
                <a:solidFill>
                  <a:schemeClr val="dk1"/>
                </a:solidFill>
                <a:highlight>
                  <a:srgbClr val="FFFFFF"/>
                </a:highlight>
              </a:rPr>
              <a:t>Typical Applications - </a:t>
            </a:r>
            <a:endParaRPr sz="1300">
              <a:solidFill>
                <a:schemeClr val="dk1"/>
              </a:solidFill>
              <a:highlight>
                <a:srgbClr val="FFFFFF"/>
              </a:highlight>
            </a:endParaRPr>
          </a:p>
          <a:p>
            <a:pPr indent="-311150" lvl="0" marL="457200" rtl="0" algn="l">
              <a:spcBef>
                <a:spcPts val="600"/>
              </a:spcBef>
              <a:spcAft>
                <a:spcPts val="0"/>
              </a:spcAft>
              <a:buClr>
                <a:schemeClr val="dk1"/>
              </a:buClr>
              <a:buSzPts val="1300"/>
              <a:buChar char="●"/>
            </a:pPr>
            <a:r>
              <a:rPr lang="en" sz="1300">
                <a:solidFill>
                  <a:schemeClr val="dk1"/>
                </a:solidFill>
                <a:highlight>
                  <a:srgbClr val="FFFFFF"/>
                </a:highlight>
              </a:rPr>
              <a:t>Welding</a:t>
            </a:r>
            <a:endParaRPr sz="1300">
              <a:solidFill>
                <a:schemeClr val="dk1"/>
              </a:solidFill>
              <a:highlight>
                <a:srgbClr val="FFFFFF"/>
              </a:highlight>
            </a:endParaRPr>
          </a:p>
          <a:p>
            <a:pPr indent="-311150" lvl="0" marL="457200" rtl="0" algn="l">
              <a:spcBef>
                <a:spcPts val="0"/>
              </a:spcBef>
              <a:spcAft>
                <a:spcPts val="0"/>
              </a:spcAft>
              <a:buClr>
                <a:schemeClr val="dk1"/>
              </a:buClr>
              <a:buSzPts val="1300"/>
              <a:buChar char="●"/>
            </a:pPr>
            <a:r>
              <a:rPr lang="en" sz="1300">
                <a:solidFill>
                  <a:schemeClr val="dk1"/>
                </a:solidFill>
                <a:highlight>
                  <a:srgbClr val="FFFFFF"/>
                </a:highlight>
              </a:rPr>
              <a:t>Pick and place</a:t>
            </a:r>
            <a:endParaRPr sz="1300">
              <a:solidFill>
                <a:schemeClr val="dk1"/>
              </a:solidFill>
              <a:highlight>
                <a:srgbClr val="FFFFFF"/>
              </a:highlight>
            </a:endParaRPr>
          </a:p>
          <a:p>
            <a:pPr indent="-311150" lvl="0" marL="457200" rtl="0" algn="l">
              <a:spcBef>
                <a:spcPts val="0"/>
              </a:spcBef>
              <a:spcAft>
                <a:spcPts val="0"/>
              </a:spcAft>
              <a:buClr>
                <a:schemeClr val="dk1"/>
              </a:buClr>
              <a:buSzPts val="1300"/>
              <a:buChar char="●"/>
            </a:pPr>
            <a:r>
              <a:rPr lang="en" sz="1300">
                <a:solidFill>
                  <a:schemeClr val="dk1"/>
                </a:solidFill>
                <a:highlight>
                  <a:srgbClr val="FFFFFF"/>
                </a:highlight>
              </a:rPr>
              <a:t>Assembly and disassembly</a:t>
            </a:r>
            <a:endParaRPr sz="1300">
              <a:solidFill>
                <a:schemeClr val="dk1"/>
              </a:solidFill>
              <a:highlight>
                <a:srgbClr val="FFFFFF"/>
              </a:highlight>
            </a:endParaRPr>
          </a:p>
          <a:p>
            <a:pPr indent="-311150" lvl="0" marL="457200" rtl="0" algn="l">
              <a:spcBef>
                <a:spcPts val="0"/>
              </a:spcBef>
              <a:spcAft>
                <a:spcPts val="0"/>
              </a:spcAft>
              <a:buClr>
                <a:schemeClr val="dk1"/>
              </a:buClr>
              <a:buSzPts val="1300"/>
              <a:buChar char="●"/>
            </a:pPr>
            <a:r>
              <a:rPr lang="en" sz="1300">
                <a:solidFill>
                  <a:schemeClr val="dk1"/>
                </a:solidFill>
                <a:highlight>
                  <a:srgbClr val="FFFFFF"/>
                </a:highlight>
              </a:rPr>
              <a:t>Packaging and labelling</a:t>
            </a:r>
            <a:endParaRPr sz="1300">
              <a:solidFill>
                <a:schemeClr val="dk1"/>
              </a:solidFill>
              <a:highlight>
                <a:srgbClr val="FFFFFF"/>
              </a:highlight>
            </a:endParaRPr>
          </a:p>
        </p:txBody>
      </p:sp>
      <p:pic>
        <p:nvPicPr>
          <p:cNvPr id="131" name="Google Shape;131;p21"/>
          <p:cNvPicPr preferRelativeResize="0"/>
          <p:nvPr/>
        </p:nvPicPr>
        <p:blipFill>
          <a:blip r:embed="rId3">
            <a:alphaModFix/>
          </a:blip>
          <a:stretch>
            <a:fillRect/>
          </a:stretch>
        </p:blipFill>
        <p:spPr>
          <a:xfrm>
            <a:off x="4572000" y="1756424"/>
            <a:ext cx="4267200" cy="284622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 its main prescriptions? </a:t>
            </a:r>
            <a:endParaRPr/>
          </a:p>
        </p:txBody>
      </p:sp>
      <p:sp>
        <p:nvSpPr>
          <p:cNvPr id="137" name="Google Shape;137;p22"/>
          <p:cNvSpPr txBox="1"/>
          <p:nvPr>
            <p:ph idx="1" type="body"/>
          </p:nvPr>
        </p:nvSpPr>
        <p:spPr>
          <a:xfrm>
            <a:off x="475225" y="1623450"/>
            <a:ext cx="5692500" cy="3112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1D1D1B"/>
              </a:buClr>
              <a:buSzPts val="1800"/>
              <a:buAutoNum type="arabicPeriod"/>
            </a:pPr>
            <a:r>
              <a:rPr b="1" lang="en">
                <a:solidFill>
                  <a:srgbClr val="1D1D1B"/>
                </a:solidFill>
              </a:rPr>
              <a:t>Safety-rated monitored stop</a:t>
            </a:r>
            <a:endParaRPr b="1">
              <a:solidFill>
                <a:srgbClr val="1D1D1B"/>
              </a:solidFill>
            </a:endParaRPr>
          </a:p>
          <a:p>
            <a:pPr indent="-330200" lvl="1" marL="914400" rtl="0" algn="l">
              <a:spcBef>
                <a:spcPts val="0"/>
              </a:spcBef>
              <a:spcAft>
                <a:spcPts val="0"/>
              </a:spcAft>
              <a:buClr>
                <a:srgbClr val="1D1D1B"/>
              </a:buClr>
              <a:buSzPts val="1600"/>
              <a:buFont typeface="Arial"/>
              <a:buChar char="–"/>
            </a:pPr>
            <a:r>
              <a:rPr lang="en">
                <a:solidFill>
                  <a:srgbClr val="1D1D1B"/>
                </a:solidFill>
              </a:rPr>
              <a:t>Used to stop robot motion before an operator enters the area to interact with the system. </a:t>
            </a:r>
            <a:endParaRPr>
              <a:solidFill>
                <a:srgbClr val="1D1D1B"/>
              </a:solidFill>
            </a:endParaRPr>
          </a:p>
          <a:p>
            <a:pPr indent="-330200" lvl="1" marL="914400" rtl="0" algn="l">
              <a:spcBef>
                <a:spcPts val="0"/>
              </a:spcBef>
              <a:spcAft>
                <a:spcPts val="0"/>
              </a:spcAft>
              <a:buClr>
                <a:srgbClr val="1D1D1B"/>
              </a:buClr>
              <a:buSzPts val="1600"/>
              <a:buFont typeface="Arial"/>
              <a:buChar char="–"/>
            </a:pPr>
            <a:r>
              <a:rPr lang="en">
                <a:solidFill>
                  <a:srgbClr val="1D1D1B"/>
                </a:solidFill>
              </a:rPr>
              <a:t>Motion can resume without any additional intervention only after the operator has exited the workspace.</a:t>
            </a:r>
            <a:endParaRPr>
              <a:solidFill>
                <a:srgbClr val="1D1D1B"/>
              </a:solidFill>
            </a:endParaRPr>
          </a:p>
          <a:p>
            <a:pPr indent="-342900" lvl="0" marL="457200" rtl="0" algn="l">
              <a:spcBef>
                <a:spcPts val="0"/>
              </a:spcBef>
              <a:spcAft>
                <a:spcPts val="0"/>
              </a:spcAft>
              <a:buClr>
                <a:srgbClr val="1D1D1B"/>
              </a:buClr>
              <a:buSzPts val="1800"/>
              <a:buAutoNum type="arabicPeriod"/>
            </a:pPr>
            <a:r>
              <a:rPr b="1" lang="en">
                <a:solidFill>
                  <a:srgbClr val="1D1D1B"/>
                </a:solidFill>
              </a:rPr>
              <a:t>Hand guiding</a:t>
            </a:r>
            <a:endParaRPr b="1">
              <a:solidFill>
                <a:srgbClr val="1D1D1B"/>
              </a:solidFill>
            </a:endParaRPr>
          </a:p>
          <a:p>
            <a:pPr indent="-330200" lvl="1" marL="914400" rtl="0" algn="l">
              <a:spcBef>
                <a:spcPts val="0"/>
              </a:spcBef>
              <a:spcAft>
                <a:spcPts val="0"/>
              </a:spcAft>
              <a:buClr>
                <a:srgbClr val="1D1D1B"/>
              </a:buClr>
              <a:buSzPts val="1600"/>
              <a:buChar char="–"/>
            </a:pPr>
            <a:r>
              <a:rPr lang="en">
                <a:solidFill>
                  <a:srgbClr val="1D1D1B"/>
                </a:solidFill>
              </a:rPr>
              <a:t>Mode where operator uses a hand-operated device to transmit motion commands.</a:t>
            </a:r>
            <a:endParaRPr>
              <a:solidFill>
                <a:srgbClr val="1D1D1B"/>
              </a:solidFill>
            </a:endParaRPr>
          </a:p>
          <a:p>
            <a:pPr indent="-330200" lvl="1" marL="914400" rtl="0" algn="l">
              <a:spcBef>
                <a:spcPts val="0"/>
              </a:spcBef>
              <a:spcAft>
                <a:spcPts val="0"/>
              </a:spcAft>
              <a:buClr>
                <a:srgbClr val="1D1D1B"/>
              </a:buClr>
              <a:buSzPts val="1600"/>
              <a:buChar char="–"/>
            </a:pPr>
            <a:r>
              <a:rPr lang="en">
                <a:solidFill>
                  <a:srgbClr val="1D1D1B"/>
                </a:solidFill>
              </a:rPr>
              <a:t>Non-collaborative operation resumes when operator leaves collaborative workspace.</a:t>
            </a:r>
            <a:endParaRPr>
              <a:solidFill>
                <a:srgbClr val="1D1D1B"/>
              </a:solidFill>
            </a:endParaRPr>
          </a:p>
          <a:p>
            <a:pPr indent="0" lvl="0" marL="0" rtl="0" algn="l">
              <a:spcBef>
                <a:spcPts val="600"/>
              </a:spcBef>
              <a:spcAft>
                <a:spcPts val="0"/>
              </a:spcAft>
              <a:buNone/>
            </a:pPr>
            <a:r>
              <a:t/>
            </a:r>
            <a:endParaRPr>
              <a:solidFill>
                <a:srgbClr val="1D1D1B"/>
              </a:solidFill>
            </a:endParaRPr>
          </a:p>
        </p:txBody>
      </p:sp>
      <p:pic>
        <p:nvPicPr>
          <p:cNvPr id="138" name="Google Shape;138;p22"/>
          <p:cNvPicPr preferRelativeResize="0"/>
          <p:nvPr/>
        </p:nvPicPr>
        <p:blipFill>
          <a:blip r:embed="rId3">
            <a:alphaModFix/>
          </a:blip>
          <a:stretch>
            <a:fillRect/>
          </a:stretch>
        </p:blipFill>
        <p:spPr>
          <a:xfrm>
            <a:off x="6167725" y="1839275"/>
            <a:ext cx="2671475" cy="185519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are its main prescriptions? </a:t>
            </a:r>
            <a:endParaRPr/>
          </a:p>
        </p:txBody>
      </p:sp>
      <p:sp>
        <p:nvSpPr>
          <p:cNvPr id="144" name="Google Shape;144;p23"/>
          <p:cNvSpPr txBox="1"/>
          <p:nvPr>
            <p:ph idx="1" type="body"/>
          </p:nvPr>
        </p:nvSpPr>
        <p:spPr>
          <a:xfrm>
            <a:off x="475225" y="1489400"/>
            <a:ext cx="8215800" cy="32463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1D1D1B"/>
              </a:buClr>
              <a:buSzPts val="1800"/>
              <a:buAutoNum type="arabicPeriod" startAt="3"/>
            </a:pPr>
            <a:r>
              <a:rPr b="1" lang="en">
                <a:solidFill>
                  <a:srgbClr val="1D1D1B"/>
                </a:solidFill>
              </a:rPr>
              <a:t>Speed and Separation Monitoring</a:t>
            </a:r>
            <a:endParaRPr b="1">
              <a:solidFill>
                <a:srgbClr val="1D1D1B"/>
              </a:solidFill>
            </a:endParaRPr>
          </a:p>
          <a:p>
            <a:pPr indent="-330200" lvl="1" marL="914400" rtl="0" algn="l">
              <a:spcBef>
                <a:spcPts val="0"/>
              </a:spcBef>
              <a:spcAft>
                <a:spcPts val="0"/>
              </a:spcAft>
              <a:buClr>
                <a:srgbClr val="1D1D1B"/>
              </a:buClr>
              <a:buSzPts val="1600"/>
              <a:buChar char="–"/>
            </a:pPr>
            <a:r>
              <a:rPr lang="en">
                <a:solidFill>
                  <a:srgbClr val="1D1D1B"/>
                </a:solidFill>
              </a:rPr>
              <a:t>Maintain protective separation distance between operator and robot.</a:t>
            </a:r>
            <a:endParaRPr>
              <a:solidFill>
                <a:srgbClr val="1D1D1B"/>
              </a:solidFill>
            </a:endParaRPr>
          </a:p>
          <a:p>
            <a:pPr indent="-330200" lvl="1" marL="914400" rtl="0" algn="l">
              <a:spcBef>
                <a:spcPts val="0"/>
              </a:spcBef>
              <a:spcAft>
                <a:spcPts val="0"/>
              </a:spcAft>
              <a:buClr>
                <a:srgbClr val="1D1D1B"/>
              </a:buClr>
              <a:buSzPts val="1600"/>
              <a:buChar char="–"/>
            </a:pPr>
            <a:r>
              <a:rPr lang="en">
                <a:solidFill>
                  <a:srgbClr val="1D1D1B"/>
                </a:solidFill>
              </a:rPr>
              <a:t>Protective distance is higher at high speed of operations.</a:t>
            </a:r>
            <a:endParaRPr>
              <a:solidFill>
                <a:srgbClr val="1D1D1B"/>
              </a:solidFill>
            </a:endParaRPr>
          </a:p>
          <a:p>
            <a:pPr indent="-342900" lvl="0" marL="457200" rtl="0" algn="l">
              <a:spcBef>
                <a:spcPts val="1000"/>
              </a:spcBef>
              <a:spcAft>
                <a:spcPts val="0"/>
              </a:spcAft>
              <a:buClr>
                <a:srgbClr val="1D1D1B"/>
              </a:buClr>
              <a:buSzPts val="1800"/>
              <a:buAutoNum type="arabicPeriod" startAt="3"/>
            </a:pPr>
            <a:r>
              <a:rPr b="1" lang="en">
                <a:solidFill>
                  <a:srgbClr val="1D1D1B"/>
                </a:solidFill>
              </a:rPr>
              <a:t>Power and Force Limiting</a:t>
            </a:r>
            <a:endParaRPr b="1">
              <a:solidFill>
                <a:srgbClr val="1D1D1B"/>
              </a:solidFill>
            </a:endParaRPr>
          </a:p>
          <a:p>
            <a:pPr indent="-330200" lvl="1" marL="914400" rtl="0" algn="l">
              <a:spcBef>
                <a:spcPts val="0"/>
              </a:spcBef>
              <a:spcAft>
                <a:spcPts val="0"/>
              </a:spcAft>
              <a:buClr>
                <a:srgbClr val="1D1D1B"/>
              </a:buClr>
              <a:buSzPts val="1600"/>
              <a:buChar char="–"/>
            </a:pPr>
            <a:r>
              <a:rPr lang="en">
                <a:solidFill>
                  <a:srgbClr val="1D1D1B"/>
                </a:solidFill>
              </a:rPr>
              <a:t>S</a:t>
            </a:r>
            <a:r>
              <a:rPr lang="en">
                <a:solidFill>
                  <a:srgbClr val="1D1D1B"/>
                </a:solidFill>
              </a:rPr>
              <a:t>peed, torque, motion of the robot is maintained such that incidental contact does not cause harm.</a:t>
            </a:r>
            <a:endParaRPr>
              <a:solidFill>
                <a:srgbClr val="1D1D1B"/>
              </a:solidFill>
            </a:endParaRPr>
          </a:p>
        </p:txBody>
      </p:sp>
      <p:pic>
        <p:nvPicPr>
          <p:cNvPr id="145" name="Google Shape;145;p23"/>
          <p:cNvPicPr preferRelativeResize="0"/>
          <p:nvPr/>
        </p:nvPicPr>
        <p:blipFill>
          <a:blip r:embed="rId3">
            <a:alphaModFix/>
          </a:blip>
          <a:stretch>
            <a:fillRect/>
          </a:stretch>
        </p:blipFill>
        <p:spPr>
          <a:xfrm>
            <a:off x="3499100" y="3689425"/>
            <a:ext cx="2064601" cy="7694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does it apply to the team's project?</a:t>
            </a:r>
            <a:endParaRPr/>
          </a:p>
        </p:txBody>
      </p:sp>
      <p:sp>
        <p:nvSpPr>
          <p:cNvPr id="151" name="Google Shape;151;p24"/>
          <p:cNvSpPr txBox="1"/>
          <p:nvPr>
            <p:ph idx="1" type="body"/>
          </p:nvPr>
        </p:nvSpPr>
        <p:spPr>
          <a:xfrm>
            <a:off x="1110475" y="1616475"/>
            <a:ext cx="6831900" cy="3112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When working closely with robots, we need to be careful of safety dangers.</a:t>
            </a:r>
            <a:endParaRPr/>
          </a:p>
          <a:p>
            <a:pPr indent="-342900" lvl="0" marL="457200" rtl="0" algn="l">
              <a:spcBef>
                <a:spcPts val="0"/>
              </a:spcBef>
              <a:spcAft>
                <a:spcPts val="0"/>
              </a:spcAft>
              <a:buSzPts val="1800"/>
              <a:buChar char="-"/>
            </a:pPr>
            <a:r>
              <a:rPr lang="en"/>
              <a:t>Inspiration for collaborative features: E-stop, tele-op, homing.</a:t>
            </a:r>
            <a:endParaRPr/>
          </a:p>
          <a:p>
            <a:pPr indent="-342900" lvl="0" marL="457200" rtl="0" algn="l">
              <a:spcBef>
                <a:spcPts val="0"/>
              </a:spcBef>
              <a:spcAft>
                <a:spcPts val="0"/>
              </a:spcAft>
              <a:buSzPts val="1800"/>
              <a:buChar char="-"/>
            </a:pPr>
            <a:r>
              <a:rPr lang="en"/>
              <a:t>Making sure the system is communicating its state with its users via GUI!</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idx="1" type="body"/>
          </p:nvPr>
        </p:nvSpPr>
        <p:spPr>
          <a:xfrm>
            <a:off x="2105050" y="2238000"/>
            <a:ext cx="4933800" cy="819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3"/>
          <p:cNvSpPr txBox="1"/>
          <p:nvPr>
            <p:ph idx="1" type="subTitle"/>
          </p:nvPr>
        </p:nvSpPr>
        <p:spPr>
          <a:xfrm>
            <a:off x="2022300" y="2815923"/>
            <a:ext cx="5591400" cy="7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Standard Test Method for Evaluating Emergency Response Robot Capabilities</a:t>
            </a:r>
            <a:endParaRPr/>
          </a:p>
        </p:txBody>
      </p:sp>
      <p:sp>
        <p:nvSpPr>
          <p:cNvPr id="75" name="Google Shape;75;p13"/>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ASTM E2853-12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4"/>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it about? </a:t>
            </a:r>
            <a:endParaRPr/>
          </a:p>
        </p:txBody>
      </p:sp>
      <p:sp>
        <p:nvSpPr>
          <p:cNvPr id="81" name="Google Shape;81;p14"/>
          <p:cNvSpPr txBox="1"/>
          <p:nvPr>
            <p:ph idx="1" type="body"/>
          </p:nvPr>
        </p:nvSpPr>
        <p:spPr>
          <a:xfrm>
            <a:off x="3567800" y="1403100"/>
            <a:ext cx="5034600" cy="3321000"/>
          </a:xfrm>
          <a:prstGeom prst="rect">
            <a:avLst/>
          </a:prstGeom>
        </p:spPr>
        <p:txBody>
          <a:bodyPr anchorCtr="0" anchor="t" bIns="91425" lIns="91425" spcFirstLastPara="1" rIns="91425" wrap="square" tIns="91425">
            <a:noAutofit/>
          </a:bodyPr>
          <a:lstStyle/>
          <a:p>
            <a:pPr indent="-330200" lvl="0" marL="457200" rtl="0" algn="l">
              <a:spcBef>
                <a:spcPts val="600"/>
              </a:spcBef>
              <a:spcAft>
                <a:spcPts val="0"/>
              </a:spcAft>
              <a:buSzPts val="1600"/>
              <a:buChar char="-"/>
            </a:pPr>
            <a:r>
              <a:rPr lang="en" sz="1600"/>
              <a:t>A disaster has occurred! We want robots to help, but…</a:t>
            </a:r>
            <a:endParaRPr sz="1600"/>
          </a:p>
          <a:p>
            <a:pPr indent="-330200" lvl="1" marL="914400" rtl="0" algn="l">
              <a:spcBef>
                <a:spcPts val="0"/>
              </a:spcBef>
              <a:spcAft>
                <a:spcPts val="0"/>
              </a:spcAft>
              <a:buSzPts val="1600"/>
              <a:buChar char="-"/>
            </a:pPr>
            <a:r>
              <a:rPr b="1" lang="en"/>
              <a:t>How do you know if your robot has the right capabilities? </a:t>
            </a:r>
            <a:r>
              <a:rPr lang="en"/>
              <a:t>What if it just gets in the way?</a:t>
            </a:r>
            <a:endParaRPr/>
          </a:p>
          <a:p>
            <a:pPr indent="-330200" lvl="1" marL="914400" rtl="0" algn="l">
              <a:spcBef>
                <a:spcPts val="0"/>
              </a:spcBef>
              <a:spcAft>
                <a:spcPts val="0"/>
              </a:spcAft>
              <a:buSzPts val="1600"/>
              <a:buChar char="-"/>
            </a:pPr>
            <a:r>
              <a:rPr lang="en"/>
              <a:t>If choosing between multiple robot systems to deploy, how do you make the decision? </a:t>
            </a:r>
            <a:r>
              <a:rPr b="1" lang="en"/>
              <a:t>What metrics do you use?</a:t>
            </a:r>
            <a:endParaRPr b="1"/>
          </a:p>
          <a:p>
            <a:pPr indent="-330200" lvl="0" marL="457200" rtl="0" algn="l">
              <a:spcBef>
                <a:spcPts val="0"/>
              </a:spcBef>
              <a:spcAft>
                <a:spcPts val="0"/>
              </a:spcAft>
              <a:buSzPts val="1600"/>
              <a:buChar char="-"/>
            </a:pPr>
            <a:r>
              <a:rPr lang="en" sz="1600"/>
              <a:t>Standard defines method of testing to determine how well a robot would do in emergency situations.</a:t>
            </a:r>
            <a:endParaRPr sz="1600"/>
          </a:p>
          <a:p>
            <a:pPr indent="-330200" lvl="0" marL="457200" rtl="0" algn="l">
              <a:spcBef>
                <a:spcPts val="0"/>
              </a:spcBef>
              <a:spcAft>
                <a:spcPts val="0"/>
              </a:spcAft>
              <a:buSzPts val="1600"/>
              <a:buChar char="-"/>
            </a:pPr>
            <a:r>
              <a:rPr lang="en" sz="1600"/>
              <a:t>Teleoperated ground robots only.</a:t>
            </a:r>
            <a:endParaRPr sz="1600"/>
          </a:p>
        </p:txBody>
      </p:sp>
      <p:sp>
        <p:nvSpPr>
          <p:cNvPr id="82" name="Google Shape;82;p14"/>
          <p:cNvSpPr txBox="1"/>
          <p:nvPr>
            <p:ph idx="1" type="body"/>
          </p:nvPr>
        </p:nvSpPr>
        <p:spPr>
          <a:xfrm>
            <a:off x="736325" y="1331700"/>
            <a:ext cx="2814000" cy="37626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b="1" lang="en" sz="1600">
                <a:solidFill>
                  <a:srgbClr val="A61C00"/>
                </a:solidFill>
              </a:rPr>
              <a:t>“</a:t>
            </a:r>
            <a:r>
              <a:rPr b="1" lang="en" sz="1600">
                <a:solidFill>
                  <a:srgbClr val="A61C00"/>
                </a:solidFill>
              </a:rPr>
              <a:t>The testing results of the candidate robot shall describe, in a statistically significant way, how reliably the robot is able to perform the specified types of tasks and thus provide emergency responders sufficiently high levels of confidence to determine the applicability of the robot.”</a:t>
            </a:r>
            <a:endParaRPr b="1" sz="1600">
              <a:solidFill>
                <a:srgbClr val="A61C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5"/>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To which products/markets does it apply?</a:t>
            </a:r>
            <a:endParaRPr/>
          </a:p>
        </p:txBody>
      </p:sp>
      <p:sp>
        <p:nvSpPr>
          <p:cNvPr id="88" name="Google Shape;88;p15"/>
          <p:cNvSpPr txBox="1"/>
          <p:nvPr>
            <p:ph idx="1" type="body"/>
          </p:nvPr>
        </p:nvSpPr>
        <p:spPr>
          <a:xfrm>
            <a:off x="620050" y="1611900"/>
            <a:ext cx="3787500" cy="2107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Robots operating in emergency or disaster situations, to be used by emergency responders</a:t>
            </a:r>
            <a:endParaRPr/>
          </a:p>
          <a:p>
            <a:pPr indent="-330200" lvl="1" marL="914400" rtl="0" algn="l">
              <a:spcBef>
                <a:spcPts val="0"/>
              </a:spcBef>
              <a:spcAft>
                <a:spcPts val="0"/>
              </a:spcAft>
              <a:buSzPts val="1600"/>
              <a:buChar char="-"/>
            </a:pPr>
            <a:r>
              <a:rPr lang="en"/>
              <a:t>Bomb difusal robots; military</a:t>
            </a:r>
            <a:endParaRPr/>
          </a:p>
          <a:p>
            <a:pPr indent="-330200" lvl="1" marL="914400" rtl="0" algn="l">
              <a:spcBef>
                <a:spcPts val="0"/>
              </a:spcBef>
              <a:spcAft>
                <a:spcPts val="0"/>
              </a:spcAft>
              <a:buSzPts val="1600"/>
              <a:buChar char="-"/>
            </a:pPr>
            <a:r>
              <a:rPr lang="en"/>
              <a:t>Mining robots; mining</a:t>
            </a:r>
            <a:endParaRPr/>
          </a:p>
          <a:p>
            <a:pPr indent="-330200" lvl="1" marL="914400" rtl="0" algn="l">
              <a:spcBef>
                <a:spcPts val="0"/>
              </a:spcBef>
              <a:spcAft>
                <a:spcPts val="0"/>
              </a:spcAft>
              <a:buSzPts val="1600"/>
              <a:buChar char="-"/>
            </a:pPr>
            <a:r>
              <a:rPr lang="en"/>
              <a:t>Search and rescue; emergency services</a:t>
            </a:r>
            <a:endParaRPr/>
          </a:p>
        </p:txBody>
      </p:sp>
      <p:pic>
        <p:nvPicPr>
          <p:cNvPr id="89" name="Google Shape;89;p15"/>
          <p:cNvPicPr preferRelativeResize="0"/>
          <p:nvPr/>
        </p:nvPicPr>
        <p:blipFill>
          <a:blip r:embed="rId4">
            <a:alphaModFix/>
          </a:blip>
          <a:stretch>
            <a:fillRect/>
          </a:stretch>
        </p:blipFill>
        <p:spPr>
          <a:xfrm>
            <a:off x="6408175" y="1250025"/>
            <a:ext cx="2521175" cy="1680800"/>
          </a:xfrm>
          <a:prstGeom prst="rect">
            <a:avLst/>
          </a:prstGeom>
          <a:noFill/>
          <a:ln>
            <a:noFill/>
          </a:ln>
        </p:spPr>
      </p:pic>
      <p:pic>
        <p:nvPicPr>
          <p:cNvPr id="90" name="Google Shape;90;p15"/>
          <p:cNvPicPr preferRelativeResize="0"/>
          <p:nvPr/>
        </p:nvPicPr>
        <p:blipFill>
          <a:blip r:embed="rId5">
            <a:alphaModFix/>
          </a:blip>
          <a:stretch>
            <a:fillRect/>
          </a:stretch>
        </p:blipFill>
        <p:spPr>
          <a:xfrm>
            <a:off x="6324075" y="2757800"/>
            <a:ext cx="2742976" cy="1958124"/>
          </a:xfrm>
          <a:prstGeom prst="rect">
            <a:avLst/>
          </a:prstGeom>
          <a:noFill/>
          <a:ln>
            <a:noFill/>
          </a:ln>
        </p:spPr>
      </p:pic>
      <p:pic>
        <p:nvPicPr>
          <p:cNvPr id="91" name="Google Shape;91;p15"/>
          <p:cNvPicPr preferRelativeResize="0"/>
          <p:nvPr/>
        </p:nvPicPr>
        <p:blipFill rotWithShape="1">
          <a:blip r:embed="rId6">
            <a:alphaModFix/>
          </a:blip>
          <a:srcRect b="0" l="16495" r="29595" t="26443"/>
          <a:stretch/>
        </p:blipFill>
        <p:spPr>
          <a:xfrm>
            <a:off x="4675125" y="2205825"/>
            <a:ext cx="2269101" cy="2065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1381250" y="896100"/>
            <a:ext cx="72837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Setup</a:t>
            </a:r>
            <a:endParaRPr/>
          </a:p>
        </p:txBody>
      </p:sp>
      <p:pic>
        <p:nvPicPr>
          <p:cNvPr id="97" name="Google Shape;97;p16"/>
          <p:cNvPicPr preferRelativeResize="0"/>
          <p:nvPr/>
        </p:nvPicPr>
        <p:blipFill>
          <a:blip r:embed="rId3">
            <a:alphaModFix/>
          </a:blip>
          <a:stretch>
            <a:fillRect/>
          </a:stretch>
        </p:blipFill>
        <p:spPr>
          <a:xfrm>
            <a:off x="5554601" y="1478025"/>
            <a:ext cx="3382600" cy="2873900"/>
          </a:xfrm>
          <a:prstGeom prst="rect">
            <a:avLst/>
          </a:prstGeom>
          <a:noFill/>
          <a:ln>
            <a:noFill/>
          </a:ln>
        </p:spPr>
      </p:pic>
      <p:sp>
        <p:nvSpPr>
          <p:cNvPr id="98" name="Google Shape;98;p16"/>
          <p:cNvSpPr txBox="1"/>
          <p:nvPr>
            <p:ph idx="1" type="body"/>
          </p:nvPr>
        </p:nvSpPr>
        <p:spPr>
          <a:xfrm>
            <a:off x="411925" y="1616475"/>
            <a:ext cx="4992300" cy="3300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Clr>
                <a:srgbClr val="CC0000"/>
              </a:buClr>
              <a:buSzPts val="1800"/>
              <a:buChar char="-"/>
            </a:pPr>
            <a:r>
              <a:rPr lang="en">
                <a:solidFill>
                  <a:schemeClr val="dk1"/>
                </a:solidFill>
              </a:rPr>
              <a:t>Random maze with uneven ground</a:t>
            </a:r>
            <a:endParaRPr>
              <a:solidFill>
                <a:schemeClr val="dk1"/>
              </a:solidFill>
            </a:endParaRPr>
          </a:p>
          <a:p>
            <a:pPr indent="-342900" lvl="0" marL="457200" rtl="0" algn="l">
              <a:spcBef>
                <a:spcPts val="0"/>
              </a:spcBef>
              <a:spcAft>
                <a:spcPts val="0"/>
              </a:spcAft>
              <a:buClr>
                <a:srgbClr val="CC0000"/>
              </a:buClr>
              <a:buSzPts val="1800"/>
              <a:buChar char="-"/>
            </a:pPr>
            <a:r>
              <a:rPr lang="en">
                <a:solidFill>
                  <a:schemeClr val="dk1"/>
                </a:solidFill>
              </a:rPr>
              <a:t>Hazardous material signs placed in maze</a:t>
            </a:r>
            <a:endParaRPr>
              <a:solidFill>
                <a:schemeClr val="dk1"/>
              </a:solidFill>
            </a:endParaRPr>
          </a:p>
          <a:p>
            <a:pPr indent="-342900" lvl="0" marL="457200" rtl="0" algn="l">
              <a:spcBef>
                <a:spcPts val="0"/>
              </a:spcBef>
              <a:spcAft>
                <a:spcPts val="0"/>
              </a:spcAft>
              <a:buClr>
                <a:srgbClr val="CC0000"/>
              </a:buClr>
              <a:buSzPts val="1800"/>
              <a:buChar char="-"/>
            </a:pPr>
            <a:r>
              <a:rPr lang="en">
                <a:solidFill>
                  <a:schemeClr val="dk1"/>
                </a:solidFill>
              </a:rPr>
              <a:t>Operator must report sightings (coverage) and descriptions (clearance) of signs</a:t>
            </a:r>
            <a:endParaRPr>
              <a:solidFill>
                <a:schemeClr val="dk1"/>
              </a:solidFill>
            </a:endParaRPr>
          </a:p>
          <a:p>
            <a:pPr indent="-342900" lvl="0" marL="457200" rtl="0" algn="l">
              <a:spcBef>
                <a:spcPts val="0"/>
              </a:spcBef>
              <a:spcAft>
                <a:spcPts val="0"/>
              </a:spcAft>
              <a:buClr>
                <a:srgbClr val="CC0000"/>
              </a:buClr>
              <a:buSzPts val="1800"/>
              <a:buChar char="-"/>
            </a:pPr>
            <a:r>
              <a:rPr lang="en">
                <a:solidFill>
                  <a:schemeClr val="dk1"/>
                </a:solidFill>
              </a:rPr>
              <a:t>Test sponsor can specify relative weights of metrics</a:t>
            </a:r>
            <a:endParaRPr>
              <a:solidFill>
                <a:schemeClr val="dk1"/>
              </a:solidFill>
            </a:endParaRPr>
          </a:p>
          <a:p>
            <a:pPr indent="-342900" lvl="0" marL="457200" rtl="0" algn="l">
              <a:spcBef>
                <a:spcPts val="0"/>
              </a:spcBef>
              <a:spcAft>
                <a:spcPts val="0"/>
              </a:spcAft>
              <a:buClr>
                <a:srgbClr val="CC0000"/>
              </a:buClr>
              <a:buSzPts val="1800"/>
              <a:buChar char="-"/>
            </a:pPr>
            <a:r>
              <a:rPr lang="en">
                <a:solidFill>
                  <a:schemeClr val="dk1"/>
                </a:solidFill>
              </a:rPr>
              <a:t>Test is complete when robot returns to starting position</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7"/>
          <p:cNvSpPr txBox="1"/>
          <p:nvPr>
            <p:ph type="title"/>
          </p:nvPr>
        </p:nvSpPr>
        <p:spPr>
          <a:xfrm>
            <a:off x="1381250" y="896100"/>
            <a:ext cx="72837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Evaluation</a:t>
            </a:r>
            <a:endParaRPr/>
          </a:p>
        </p:txBody>
      </p:sp>
      <p:pic>
        <p:nvPicPr>
          <p:cNvPr id="104" name="Google Shape;104;p17"/>
          <p:cNvPicPr preferRelativeResize="0"/>
          <p:nvPr/>
        </p:nvPicPr>
        <p:blipFill>
          <a:blip r:embed="rId3">
            <a:alphaModFix/>
          </a:blip>
          <a:stretch>
            <a:fillRect/>
          </a:stretch>
        </p:blipFill>
        <p:spPr>
          <a:xfrm>
            <a:off x="5590250" y="386712"/>
            <a:ext cx="3495025" cy="4370075"/>
          </a:xfrm>
          <a:prstGeom prst="rect">
            <a:avLst/>
          </a:prstGeom>
          <a:noFill/>
          <a:ln>
            <a:noFill/>
          </a:ln>
        </p:spPr>
      </p:pic>
      <p:sp>
        <p:nvSpPr>
          <p:cNvPr id="105" name="Google Shape;105;p17"/>
          <p:cNvSpPr txBox="1"/>
          <p:nvPr>
            <p:ph idx="1" type="body"/>
          </p:nvPr>
        </p:nvSpPr>
        <p:spPr>
          <a:xfrm>
            <a:off x="411925" y="1616475"/>
            <a:ext cx="4992300" cy="33006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solidFill>
                  <a:schemeClr val="dk1"/>
                </a:solidFill>
              </a:rPr>
              <a:t>Human intervention / assistance is a fault and will be penalized</a:t>
            </a:r>
            <a:endParaRPr>
              <a:solidFill>
                <a:schemeClr val="dk1"/>
              </a:solidFill>
            </a:endParaRPr>
          </a:p>
          <a:p>
            <a:pPr indent="-342900" lvl="0" marL="457200" rtl="0" algn="l">
              <a:spcBef>
                <a:spcPts val="0"/>
              </a:spcBef>
              <a:spcAft>
                <a:spcPts val="0"/>
              </a:spcAft>
              <a:buSzPts val="1800"/>
              <a:buChar char="-"/>
            </a:pPr>
            <a:r>
              <a:rPr lang="en">
                <a:solidFill>
                  <a:schemeClr val="dk1"/>
                </a:solidFill>
              </a:rPr>
              <a:t>Sign is </a:t>
            </a:r>
            <a:r>
              <a:rPr b="1" lang="en">
                <a:solidFill>
                  <a:schemeClr val="dk1"/>
                </a:solidFill>
              </a:rPr>
              <a:t>covered</a:t>
            </a:r>
            <a:r>
              <a:rPr lang="en">
                <a:solidFill>
                  <a:schemeClr val="dk1"/>
                </a:solidFill>
              </a:rPr>
              <a:t> if it is reported</a:t>
            </a:r>
            <a:endParaRPr>
              <a:solidFill>
                <a:schemeClr val="dk1"/>
              </a:solidFill>
            </a:endParaRPr>
          </a:p>
          <a:p>
            <a:pPr indent="-342900" lvl="0" marL="457200" rtl="0" algn="l">
              <a:spcBef>
                <a:spcPts val="0"/>
              </a:spcBef>
              <a:spcAft>
                <a:spcPts val="0"/>
              </a:spcAft>
              <a:buSzPts val="1800"/>
              <a:buChar char="-"/>
            </a:pPr>
            <a:r>
              <a:rPr lang="en">
                <a:solidFill>
                  <a:schemeClr val="dk1"/>
                </a:solidFill>
              </a:rPr>
              <a:t>Sign is </a:t>
            </a:r>
            <a:r>
              <a:rPr b="1" lang="en">
                <a:solidFill>
                  <a:schemeClr val="dk1"/>
                </a:solidFill>
              </a:rPr>
              <a:t>cleared</a:t>
            </a:r>
            <a:r>
              <a:rPr lang="en">
                <a:solidFill>
                  <a:schemeClr val="dk1"/>
                </a:solidFill>
              </a:rPr>
              <a:t> if at least 3 of 4 descriptors are correct: color, icon, number, words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Performance is weighted mix of:</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 of covered targets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 of cleared targets</a:t>
            </a:r>
            <a:endParaRPr>
              <a:solidFill>
                <a:schemeClr val="dk1"/>
              </a:solidFill>
            </a:endParaRPr>
          </a:p>
          <a:p>
            <a:pPr indent="-330200" lvl="1" marL="914400" rtl="0" algn="l">
              <a:spcBef>
                <a:spcPts val="0"/>
              </a:spcBef>
              <a:spcAft>
                <a:spcPts val="0"/>
              </a:spcAft>
              <a:buClr>
                <a:schemeClr val="dk1"/>
              </a:buClr>
              <a:buSzPts val="1600"/>
              <a:buChar char="-"/>
            </a:pPr>
            <a:r>
              <a:rPr lang="en">
                <a:solidFill>
                  <a:schemeClr val="dk1"/>
                </a:solidFill>
              </a:rPr>
              <a:t>Avg #targets cleared or covered / time</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How does it apply to the team's project?</a:t>
            </a:r>
            <a:endParaRPr/>
          </a:p>
        </p:txBody>
      </p:sp>
      <p:sp>
        <p:nvSpPr>
          <p:cNvPr id="111" name="Google Shape;111;p18"/>
          <p:cNvSpPr txBox="1"/>
          <p:nvPr>
            <p:ph idx="1" type="body"/>
          </p:nvPr>
        </p:nvSpPr>
        <p:spPr>
          <a:xfrm>
            <a:off x="1215525" y="1616475"/>
            <a:ext cx="6975300" cy="31122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Testing standards gave inspiration for our FVD and FVD Encore</a:t>
            </a:r>
            <a:endParaRPr/>
          </a:p>
          <a:p>
            <a:pPr indent="-330200" lvl="1" marL="914400" rtl="0" algn="l">
              <a:spcBef>
                <a:spcPts val="0"/>
              </a:spcBef>
              <a:spcAft>
                <a:spcPts val="0"/>
              </a:spcAft>
              <a:buSzPts val="1600"/>
              <a:buChar char="-"/>
            </a:pPr>
            <a:r>
              <a:rPr lang="en"/>
              <a:t>Robot must navigate complex, visually similar environments</a:t>
            </a:r>
            <a:endParaRPr/>
          </a:p>
          <a:p>
            <a:pPr indent="-330200" lvl="1" marL="914400" rtl="0" algn="l">
              <a:spcBef>
                <a:spcPts val="0"/>
              </a:spcBef>
              <a:spcAft>
                <a:spcPts val="0"/>
              </a:spcAft>
              <a:buSzPts val="1600"/>
              <a:buChar char="-"/>
            </a:pPr>
            <a:r>
              <a:rPr lang="en"/>
              <a:t>Robots must detect and understand markers</a:t>
            </a:r>
            <a:endParaRPr/>
          </a:p>
          <a:p>
            <a:pPr indent="-330200" lvl="1" marL="914400" rtl="0" algn="l">
              <a:spcBef>
                <a:spcPts val="0"/>
              </a:spcBef>
              <a:spcAft>
                <a:spcPts val="0"/>
              </a:spcAft>
              <a:buSzPts val="1600"/>
              <a:buChar char="-"/>
            </a:pPr>
            <a:r>
              <a:rPr lang="en"/>
              <a:t>System must report location of markers</a:t>
            </a:r>
            <a:endParaRPr/>
          </a:p>
          <a:p>
            <a:pPr indent="-330200" lvl="1" marL="914400" rtl="0" algn="l">
              <a:spcBef>
                <a:spcPts val="0"/>
              </a:spcBef>
              <a:spcAft>
                <a:spcPts val="0"/>
              </a:spcAft>
              <a:buSzPts val="1600"/>
              <a:buChar char="-"/>
            </a:pPr>
            <a:r>
              <a:rPr lang="en"/>
              <a:t>Robots shall home once test has completed</a:t>
            </a:r>
            <a:endParaRPr/>
          </a:p>
          <a:p>
            <a:pPr indent="-330200" lvl="1" marL="914400" rtl="0" algn="l">
              <a:spcBef>
                <a:spcPts val="0"/>
              </a:spcBef>
              <a:spcAft>
                <a:spcPts val="0"/>
              </a:spcAft>
              <a:buSzPts val="1600"/>
              <a:buChar char="-"/>
            </a:pPr>
            <a:r>
              <a:rPr lang="en"/>
              <a:t>Use detections / time as a metric</a:t>
            </a:r>
            <a:endParaRPr/>
          </a:p>
          <a:p>
            <a:pPr indent="-330200" lvl="1" marL="914400" rtl="0" algn="l">
              <a:spcBef>
                <a:spcPts val="0"/>
              </a:spcBef>
              <a:spcAft>
                <a:spcPts val="0"/>
              </a:spcAft>
              <a:buSzPts val="1600"/>
              <a:buChar char="-"/>
            </a:pPr>
            <a:r>
              <a:rPr lang="en"/>
              <a:t>Human intervention will be penalized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9"/>
          <p:cNvSpPr txBox="1"/>
          <p:nvPr>
            <p:ph idx="1" type="subTitle"/>
          </p:nvPr>
        </p:nvSpPr>
        <p:spPr>
          <a:xfrm>
            <a:off x="2022300" y="2815923"/>
            <a:ext cx="5591400" cy="78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Safety Requirements for Collaborative Industrial Robot Systems</a:t>
            </a:r>
            <a:endParaRPr/>
          </a:p>
        </p:txBody>
      </p:sp>
      <p:sp>
        <p:nvSpPr>
          <p:cNvPr id="117" name="Google Shape;117;p19"/>
          <p:cNvSpPr txBox="1"/>
          <p:nvPr>
            <p:ph type="ctrTitle"/>
          </p:nvPr>
        </p:nvSpPr>
        <p:spPr>
          <a:xfrm>
            <a:off x="2022225" y="1693523"/>
            <a:ext cx="37878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ISO/TS 15066</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1381250" y="896112"/>
            <a:ext cx="3878400" cy="43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 is it about? </a:t>
            </a:r>
            <a:endParaRPr/>
          </a:p>
        </p:txBody>
      </p:sp>
      <p:sp>
        <p:nvSpPr>
          <p:cNvPr id="123" name="Google Shape;123;p20"/>
          <p:cNvSpPr txBox="1"/>
          <p:nvPr>
            <p:ph idx="1" type="body"/>
          </p:nvPr>
        </p:nvSpPr>
        <p:spPr>
          <a:xfrm>
            <a:off x="3101425" y="1463150"/>
            <a:ext cx="5882400" cy="3422400"/>
          </a:xfrm>
          <a:prstGeom prst="rect">
            <a:avLst/>
          </a:prstGeom>
        </p:spPr>
        <p:txBody>
          <a:bodyPr anchorCtr="0" anchor="t" bIns="91425" lIns="91425" spcFirstLastPara="1" rIns="91425" wrap="square" tIns="91425">
            <a:noAutofit/>
          </a:bodyPr>
          <a:lstStyle/>
          <a:p>
            <a:pPr indent="-342900" lvl="0" marL="457200" rtl="0" algn="l">
              <a:spcBef>
                <a:spcPts val="600"/>
              </a:spcBef>
              <a:spcAft>
                <a:spcPts val="0"/>
              </a:spcAft>
              <a:buSzPts val="1800"/>
              <a:buChar char="-"/>
            </a:pPr>
            <a:r>
              <a:rPr lang="en"/>
              <a:t>Physical contact between the operator and the robot system can occur within a collaborative workspace.</a:t>
            </a:r>
            <a:endParaRPr/>
          </a:p>
          <a:p>
            <a:pPr indent="-342900" lvl="0" marL="457200" rtl="0" algn="l">
              <a:spcBef>
                <a:spcPts val="1000"/>
              </a:spcBef>
              <a:spcAft>
                <a:spcPts val="0"/>
              </a:spcAft>
              <a:buSzPts val="1800"/>
              <a:buChar char="-"/>
            </a:pPr>
            <a:r>
              <a:rPr lang="en"/>
              <a:t>Need standard safety regulations!</a:t>
            </a:r>
            <a:endParaRPr/>
          </a:p>
          <a:p>
            <a:pPr indent="-342900" lvl="0" marL="457200" rtl="0" algn="l">
              <a:spcBef>
                <a:spcPts val="1000"/>
              </a:spcBef>
              <a:spcAft>
                <a:spcPts val="0"/>
              </a:spcAft>
              <a:buSzPts val="1800"/>
              <a:buChar char="-"/>
            </a:pPr>
            <a:r>
              <a:rPr lang="en"/>
              <a:t>Require protective measures to ensure the operator’s safety</a:t>
            </a:r>
            <a:endParaRPr/>
          </a:p>
          <a:p>
            <a:pPr indent="-342900" lvl="0" marL="457200" rtl="0" algn="l">
              <a:spcBef>
                <a:spcPts val="1000"/>
              </a:spcBef>
              <a:spcAft>
                <a:spcPts val="1000"/>
              </a:spcAft>
              <a:buSzPts val="1800"/>
              <a:buChar char="-"/>
            </a:pPr>
            <a:r>
              <a:rPr lang="en"/>
              <a:t>Require risk assessment to identify hazards and estimate risks and proper risk reduction measures</a:t>
            </a:r>
            <a:endParaRPr/>
          </a:p>
        </p:txBody>
      </p:sp>
      <p:pic>
        <p:nvPicPr>
          <p:cNvPr id="124" name="Google Shape;124;p20"/>
          <p:cNvPicPr preferRelativeResize="0"/>
          <p:nvPr/>
        </p:nvPicPr>
        <p:blipFill>
          <a:blip r:embed="rId3">
            <a:alphaModFix/>
          </a:blip>
          <a:stretch>
            <a:fillRect/>
          </a:stretch>
        </p:blipFill>
        <p:spPr>
          <a:xfrm>
            <a:off x="347475" y="1757962"/>
            <a:ext cx="2796625" cy="19763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Viola template">
  <a:themeElements>
    <a:clrScheme name="Custom 347">
      <a:dk1>
        <a:srgbClr val="000000"/>
      </a:dk1>
      <a:lt1>
        <a:srgbClr val="FFFFFF"/>
      </a:lt1>
      <a:dk2>
        <a:srgbClr val="8A8682"/>
      </a:dk2>
      <a:lt2>
        <a:srgbClr val="F0EEE9"/>
      </a:lt2>
      <a:accent1>
        <a:srgbClr val="FFCD00"/>
      </a:accent1>
      <a:accent2>
        <a:srgbClr val="F6921D"/>
      </a:accent2>
      <a:accent3>
        <a:srgbClr val="A7693A"/>
      </a:accent3>
      <a:accent4>
        <a:srgbClr val="D8D6D2"/>
      </a:accent4>
      <a:accent5>
        <a:srgbClr val="979593"/>
      </a:accent5>
      <a:accent6>
        <a:srgbClr val="6F6868"/>
      </a:accent6>
      <a:hlink>
        <a:srgbClr val="000000"/>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