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ato"/>
      <p:regular r:id="rId21"/>
      <p:bold r:id="rId22"/>
      <p:italic r:id="rId23"/>
      <p:boldItalic r:id="rId24"/>
    </p:embeddedFont>
    <p:embeddedFont>
      <p:font typeface="Corbel"/>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iUSdsB8Qf6ZpQgiDBnksnhUHb6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bold.fntdata"/><Relationship Id="rId25" Type="http://schemas.openxmlformats.org/officeDocument/2006/relationships/font" Target="fonts/Corbel-regular.fntdata"/><Relationship Id="rId28" Type="http://schemas.openxmlformats.org/officeDocument/2006/relationships/font" Target="fonts/Corbel-boldItalic.fntdata"/><Relationship Id="rId27"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so.org/obp/ui/#iso:std:iso-iec-ieee:12207:ed-1:v1:e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40" Type="http://schemas.openxmlformats.org/officeDocument/2006/relationships/hyperlink" Target="https://en.wikipedia.org/wiki/Verification_and_validation" TargetMode="External"/><Relationship Id="rId20" Type="http://schemas.openxmlformats.org/officeDocument/2006/relationships/hyperlink" Target="https://en.wikipedia.org/wiki/ISO/IEC_12207#cite_note-Pe%C3%B1alvoProceso17-16" TargetMode="External"/><Relationship Id="rId42" Type="http://schemas.openxmlformats.org/officeDocument/2006/relationships/hyperlink" Target="https://en.wikipedia.org/wiki/Verification_and_validation" TargetMode="External"/><Relationship Id="rId41" Type="http://schemas.openxmlformats.org/officeDocument/2006/relationships/hyperlink" Target="https://en.wikipedia.org/wiki/Transition_(computer_science)" TargetMode="External"/><Relationship Id="rId22" Type="http://schemas.openxmlformats.org/officeDocument/2006/relationships/hyperlink" Target="https://en.wikipedia.org/wiki/Risk_management" TargetMode="External"/><Relationship Id="rId44" Type="http://schemas.openxmlformats.org/officeDocument/2006/relationships/hyperlink" Target="https://en.wikipedia.org/wiki/End-of-life_(product)" TargetMode="External"/><Relationship Id="rId21" Type="http://schemas.openxmlformats.org/officeDocument/2006/relationships/hyperlink" Target="https://en.wikipedia.org/wiki/Decision_management" TargetMode="External"/><Relationship Id="rId43" Type="http://schemas.openxmlformats.org/officeDocument/2006/relationships/hyperlink" Target="https://en.wikipedia.org/wiki/Software_maintenance" TargetMode="External"/><Relationship Id="rId24" Type="http://schemas.openxmlformats.org/officeDocument/2006/relationships/hyperlink" Target="https://en.wikipedia.org/wiki/Information_management" TargetMode="External"/><Relationship Id="rId23" Type="http://schemas.openxmlformats.org/officeDocument/2006/relationships/hyperlink" Target="https://en.wikipedia.org/wiki/Configuration_management" TargetMode="External"/><Relationship Id="rId1" Type="http://schemas.openxmlformats.org/officeDocument/2006/relationships/notesMaster" Target="../notesMasters/notesMaster1.xml"/><Relationship Id="rId2" Type="http://schemas.openxmlformats.org/officeDocument/2006/relationships/hyperlink" Target="https://en.wikipedia.org/w/index.php?title=ISO/IEC_12207&amp;action=edit&amp;section=5" TargetMode="External"/><Relationship Id="rId3" Type="http://schemas.openxmlformats.org/officeDocument/2006/relationships/hyperlink" Target="https://en.wikipedia.org/wiki/Procurement" TargetMode="External"/><Relationship Id="rId4" Type="http://schemas.openxmlformats.org/officeDocument/2006/relationships/hyperlink" Target="https://en.wikipedia.org/wiki/ISO/IEC_12207#cite_note-ISO12207-2017-1" TargetMode="External"/><Relationship Id="rId9" Type="http://schemas.openxmlformats.org/officeDocument/2006/relationships/hyperlink" Target="https://en.wikipedia.org/wiki/Infrastructure" TargetMode="External"/><Relationship Id="rId26" Type="http://schemas.openxmlformats.org/officeDocument/2006/relationships/hyperlink" Target="https://en.wikipedia.org/w/index.php?title=ISO/IEC_12207&amp;action=edit&amp;section=8" TargetMode="External"/><Relationship Id="rId25" Type="http://schemas.openxmlformats.org/officeDocument/2006/relationships/hyperlink" Target="https://en.wikipedia.org/wiki/Measurement" TargetMode="External"/><Relationship Id="rId28" Type="http://schemas.openxmlformats.org/officeDocument/2006/relationships/hyperlink" Target="https://en.wikipedia.org/wiki/ISO/IEC_12207#cite_note-ReillyNew17-2" TargetMode="External"/><Relationship Id="rId27" Type="http://schemas.openxmlformats.org/officeDocument/2006/relationships/hyperlink" Target="https://en.wikipedia.org/wiki/ISO/IEC_12207#cite_note-ISO12207-2017-1" TargetMode="External"/><Relationship Id="rId5" Type="http://schemas.openxmlformats.org/officeDocument/2006/relationships/hyperlink" Target="https://en.wikipedia.org/wiki/ISO/IEC_12207#cite_note-ReillyNew17-2" TargetMode="External"/><Relationship Id="rId6" Type="http://schemas.openxmlformats.org/officeDocument/2006/relationships/hyperlink" Target="https://en.wikipedia.org/wiki/ISO/IEC_12207#cite_note-Pe%C3%B1alvoProceso17-16" TargetMode="External"/><Relationship Id="rId29" Type="http://schemas.openxmlformats.org/officeDocument/2006/relationships/hyperlink" Target="https://en.wikipedia.org/wiki/ISO/IEC_12207#cite_note-Pe%C3%B1alvoProceso17-16" TargetMode="External"/><Relationship Id="rId7" Type="http://schemas.openxmlformats.org/officeDocument/2006/relationships/hyperlink" Target="https://en.wikipedia.org/wiki/Project_plan" TargetMode="External"/><Relationship Id="rId8" Type="http://schemas.openxmlformats.org/officeDocument/2006/relationships/hyperlink" Target="https://en.wikipedia.org/w/index.php?title=ISO/IEC_12207&amp;action=edit&amp;section=6" TargetMode="External"/><Relationship Id="rId31" Type="http://schemas.openxmlformats.org/officeDocument/2006/relationships/hyperlink" Target="https://en.wikipedia.org/wiki/ISO/IEC_12207#cite_note-ISO12207-2017-1" TargetMode="External"/><Relationship Id="rId30" Type="http://schemas.openxmlformats.org/officeDocument/2006/relationships/hyperlink" Target="https://en.wikipedia.org/wiki/ISO/IEC_12207#cite_note-ReillyNew17-2" TargetMode="External"/><Relationship Id="rId11" Type="http://schemas.openxmlformats.org/officeDocument/2006/relationships/hyperlink" Target="https://en.wikipedia.org/wiki/Human_resource_management" TargetMode="External"/><Relationship Id="rId33" Type="http://schemas.openxmlformats.org/officeDocument/2006/relationships/hyperlink" Target="https://en.wikipedia.org/wiki/ISO/IEC_12207#cite_note-Pe%C3%B1alvoProceso17-16" TargetMode="External"/><Relationship Id="rId10" Type="http://schemas.openxmlformats.org/officeDocument/2006/relationships/hyperlink" Target="https://en.wikipedia.org/wiki/IT_portfolio_management" TargetMode="External"/><Relationship Id="rId32" Type="http://schemas.openxmlformats.org/officeDocument/2006/relationships/hyperlink" Target="https://en.wikipedia.org/wiki/ISO/IEC_12207#cite_note-ReillyNew17-2" TargetMode="External"/><Relationship Id="rId13" Type="http://schemas.openxmlformats.org/officeDocument/2006/relationships/hyperlink" Target="https://en.wikipedia.org/wiki/ISO/IEC_12207#cite_note-ISO12207-2017-1" TargetMode="External"/><Relationship Id="rId35" Type="http://schemas.openxmlformats.org/officeDocument/2006/relationships/hyperlink" Target="https://en.wikipedia.org/wiki/Stakeholder_(corporate)" TargetMode="External"/><Relationship Id="rId12" Type="http://schemas.openxmlformats.org/officeDocument/2006/relationships/hyperlink" Target="https://en.wikipedia.org/wiki/Knowledge_management" TargetMode="External"/><Relationship Id="rId34" Type="http://schemas.openxmlformats.org/officeDocument/2006/relationships/hyperlink" Target="https://en.wikipedia.org/wiki/Business_analysis" TargetMode="External"/><Relationship Id="rId15" Type="http://schemas.openxmlformats.org/officeDocument/2006/relationships/hyperlink" Target="https://en.wikipedia.org/wiki/ISO/IEC_12207#cite_note-Pe%C3%B1alvoProceso17-16" TargetMode="External"/><Relationship Id="rId37" Type="http://schemas.openxmlformats.org/officeDocument/2006/relationships/hyperlink" Target="https://en.wikipedia.org/wiki/Systems_analysis" TargetMode="External"/><Relationship Id="rId14" Type="http://schemas.openxmlformats.org/officeDocument/2006/relationships/hyperlink" Target="https://en.wikipedia.org/wiki/ISO/IEC_12207#cite_note-ReillyNew17-2" TargetMode="External"/><Relationship Id="rId36" Type="http://schemas.openxmlformats.org/officeDocument/2006/relationships/hyperlink" Target="https://en.wikipedia.org/wiki/Information_technology_architecture" TargetMode="External"/><Relationship Id="rId17" Type="http://schemas.openxmlformats.org/officeDocument/2006/relationships/hyperlink" Target="https://en.wikipedia.org/w/index.php?title=ISO/IEC_12207&amp;action=edit&amp;section=7" TargetMode="External"/><Relationship Id="rId39" Type="http://schemas.openxmlformats.org/officeDocument/2006/relationships/hyperlink" Target="https://en.wikipedia.org/wiki/System_integration" TargetMode="External"/><Relationship Id="rId16" Type="http://schemas.openxmlformats.org/officeDocument/2006/relationships/hyperlink" Target="https://en.wikipedia.org/wiki/ISO/IEC_12207#cite_note-ISO12207-2017-1" TargetMode="External"/><Relationship Id="rId38" Type="http://schemas.openxmlformats.org/officeDocument/2006/relationships/hyperlink" Target="https://en.wikipedia.org/wiki/Implementation" TargetMode="External"/><Relationship Id="rId19" Type="http://schemas.openxmlformats.org/officeDocument/2006/relationships/hyperlink" Target="https://en.wikipedia.org/wiki/ISO/IEC_12207#cite_note-ReillyNew17-2" TargetMode="External"/><Relationship Id="rId18" Type="http://schemas.openxmlformats.org/officeDocument/2006/relationships/hyperlink" Target="https://en.wikipedia.org/wiki/ISO/IEC_12207#cite_note-ISO12207-2017-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3bc149a9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3bc149a9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aceddef3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7aceddef3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https://www.iso.org/obp/ui/#iso:std:iso-iec-ieee:12207:ed-1:v1:en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chemeClr val="dk1"/>
                </a:solidFill>
                <a:highlight>
                  <a:srgbClr val="FFFFFF"/>
                </a:highlight>
              </a:rPr>
              <a:t>This document provides a common process framework for describing the life cycle of systems created by humans, adopting a Software Engineering approach. Software Engineering is an interdisciplinary approach and means to enable the realization of successful software systems. It focuses on defining stakeholder needs and required functionality early in the development cycle, documenting requirements, and performing design synthesis and system validation while considering the complete problem. It integrates all the disciplines and specialty groups into a team effort forming a structured development process that proceeds from concept to production to operation and maintenance. It considers both the business and the technical needs of all stakeholders with the goal of providing a quality product that meets the needs of users and other applicable stakeholders. This life cycle spans the conception of ideas through to the retirement of a system. It provides the processes for acquiring and supplying systems.</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aceddef3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aceddef3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aceddef3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aceddef3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Stages (aka phases) are not the same as processes, and this standard only defines specific processes - it does not define any particular stages. Instead, the standard acknowledges that software life cycles vary, and may be divided into stages (also called phases) that represent major life cycle periods and give rise to primary decision gates. No particular set of stages is normative, but it does mention two examples:</a:t>
            </a:r>
            <a:endParaRPr sz="1050">
              <a:solidFill>
                <a:srgbClr val="202122"/>
              </a:solidFill>
              <a:highlight>
                <a:srgbClr val="FFFFFF"/>
              </a:highlight>
            </a:endParaRPr>
          </a:p>
          <a:p>
            <a:pPr indent="-295275" lvl="0" marL="685800" rtl="0" algn="l">
              <a:lnSpc>
                <a:spcPct val="115000"/>
              </a:lnSpc>
              <a:spcBef>
                <a:spcPts val="600"/>
              </a:spcBef>
              <a:spcAft>
                <a:spcPts val="0"/>
              </a:spcAft>
              <a:buClr>
                <a:srgbClr val="202122"/>
              </a:buClr>
              <a:buSzPts val="1050"/>
              <a:buChar char="●"/>
            </a:pPr>
            <a:r>
              <a:rPr lang="en" sz="1050">
                <a:solidFill>
                  <a:srgbClr val="202122"/>
                </a:solidFill>
                <a:highlight>
                  <a:srgbClr val="FFFFFF"/>
                </a:highlight>
              </a:rPr>
              <a:t>The system life cycle stages from ISO/IEC TS 24748-1 could be used (concept, development, production, utilization, support, and retirement).</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202122"/>
                </a:solidFill>
                <a:highlight>
                  <a:srgbClr val="FFFFFF"/>
                </a:highlight>
              </a:rPr>
              <a:t>It also notes that a common set of stages for software is concept exploration, development, sustainment, and retirement.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life cycle processes the standard defines are not aligned to any specific stage in a software life cycle. Indeed, the life cycle processes that involve planning, performance, and evaluation "should be considered for use at every stage". In practice, processes occur whenever they are needed within any stage.</a:t>
            </a:r>
            <a:endParaRPr sz="1050">
              <a:solidFill>
                <a:srgbClr val="202122"/>
              </a:solidFill>
              <a:highlight>
                <a:srgbClr val="FFFFFF"/>
              </a:highlight>
            </a:endParaRPr>
          </a:p>
          <a:p>
            <a:pPr indent="0" lvl="0" marL="0" rtl="0" algn="l">
              <a:lnSpc>
                <a:spcPct val="160000"/>
              </a:lnSpc>
              <a:spcBef>
                <a:spcPts val="500"/>
              </a:spcBef>
              <a:spcAft>
                <a:spcPts val="0"/>
              </a:spcAft>
              <a:buClr>
                <a:schemeClr val="dk1"/>
              </a:buClr>
              <a:buSzPts val="1100"/>
              <a:buFont typeface="Arial"/>
              <a:buNone/>
            </a:pPr>
            <a:r>
              <a:rPr b="1" lang="en" sz="1550">
                <a:solidFill>
                  <a:schemeClr val="dk1"/>
                </a:solidFill>
                <a:highlight>
                  <a:srgbClr val="FFFFFF"/>
                </a:highlight>
              </a:rPr>
              <a:t>Agreement processes</a:t>
            </a:r>
            <a:r>
              <a:rPr lang="en">
                <a:solidFill>
                  <a:srgbClr val="54595D"/>
                </a:solidFill>
                <a:highlight>
                  <a:srgbClr val="FFFFFF"/>
                </a:highlight>
              </a:rPr>
              <a:t>[</a:t>
            </a:r>
            <a:r>
              <a:rPr lang="en">
                <a:solidFill>
                  <a:srgbClr val="0645AD"/>
                </a:solidFill>
                <a:highlight>
                  <a:srgbClr val="FFFFFF"/>
                </a:highlight>
                <a:uFill>
                  <a:noFill/>
                </a:uFill>
                <a:hlinkClick r:id="rId2">
                  <a:extLst>
                    <a:ext uri="{A12FA001-AC4F-418D-AE19-62706E023703}">
                      <ahyp:hlinkClr val="tx"/>
                    </a:ext>
                  </a:extLst>
                </a:hlinkClick>
              </a:rPr>
              <a:t>edit</a:t>
            </a:r>
            <a:r>
              <a:rPr lang="en">
                <a:solidFill>
                  <a:srgbClr val="54595D"/>
                </a:solidFill>
                <a:highlight>
                  <a:srgbClr val="FFFFFF"/>
                </a:highlight>
              </a:rPr>
              <a:t>]</a:t>
            </a:r>
            <a:endParaRPr>
              <a:solidFill>
                <a:srgbClr val="54595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Here ISO/IEC/IEEE 12207:2017 includes the </a:t>
            </a:r>
            <a:r>
              <a:rPr lang="en" sz="1050">
                <a:solidFill>
                  <a:srgbClr val="0645AD"/>
                </a:solidFill>
                <a:highlight>
                  <a:srgbClr val="FFFFFF"/>
                </a:highlight>
                <a:uFill>
                  <a:noFill/>
                </a:uFill>
                <a:hlinkClick r:id="rId3">
                  <a:extLst>
                    <a:ext uri="{A12FA001-AC4F-418D-AE19-62706E023703}">
                      <ahyp:hlinkClr val="tx"/>
                    </a:ext>
                  </a:extLst>
                </a:hlinkClick>
              </a:rPr>
              <a:t>acquisition</a:t>
            </a:r>
            <a:r>
              <a:rPr lang="en" sz="1050">
                <a:solidFill>
                  <a:srgbClr val="202122"/>
                </a:solidFill>
                <a:highlight>
                  <a:srgbClr val="FFFFFF"/>
                </a:highlight>
              </a:rPr>
              <a:t> and supply processes,</a:t>
            </a:r>
            <a:r>
              <a:rPr baseline="30000" lang="en" sz="1400">
                <a:solidFill>
                  <a:srgbClr val="0645AD"/>
                </a:solidFill>
                <a:highlight>
                  <a:srgbClr val="FFFFFF"/>
                </a:highlight>
                <a:uFill>
                  <a:noFill/>
                </a:uFill>
                <a:hlinkClick r:id="rId4">
                  <a:extLst>
                    <a:ext uri="{A12FA001-AC4F-418D-AE19-62706E023703}">
                      <ahyp:hlinkClr val="tx"/>
                    </a:ext>
                  </a:extLst>
                </a:hlinkClick>
              </a:rPr>
              <a:t>[1]</a:t>
            </a:r>
            <a:r>
              <a:rPr baseline="30000" lang="en" sz="1400">
                <a:solidFill>
                  <a:srgbClr val="0645AD"/>
                </a:solidFill>
                <a:highlight>
                  <a:srgbClr val="FFFFFF"/>
                </a:highlight>
                <a:uFill>
                  <a:noFill/>
                </a:uFill>
                <a:hlinkClick r:id="rId5">
                  <a:extLst>
                    <a:ext uri="{A12FA001-AC4F-418D-AE19-62706E023703}">
                      <ahyp:hlinkClr val="tx"/>
                    </a:ext>
                  </a:extLst>
                </a:hlinkClick>
              </a:rPr>
              <a:t>[2]</a:t>
            </a:r>
            <a:r>
              <a:rPr baseline="30000" lang="en" sz="1400">
                <a:solidFill>
                  <a:srgbClr val="0645AD"/>
                </a:solidFill>
                <a:highlight>
                  <a:srgbClr val="FFFFFF"/>
                </a:highlight>
                <a:uFill>
                  <a:noFill/>
                </a:uFill>
                <a:hlinkClick r:id="rId6">
                  <a:extLst>
                    <a:ext uri="{A12FA001-AC4F-418D-AE19-62706E023703}">
                      <ahyp:hlinkClr val="tx"/>
                    </a:ext>
                  </a:extLst>
                </a:hlinkClick>
              </a:rPr>
              <a:t>[16]</a:t>
            </a:r>
            <a:r>
              <a:rPr lang="en" sz="1050">
                <a:solidFill>
                  <a:srgbClr val="202122"/>
                </a:solidFill>
                <a:highlight>
                  <a:srgbClr val="FFFFFF"/>
                </a:highlight>
              </a:rPr>
              <a:t> which are activities related to establishing an agreement between a supplier and acquirer. Acquisition covers all the activities involved in initiating a project. The acquisition phase can be divided into different activities and deliverables that are completed chronologically. During the supply phase a </a:t>
            </a:r>
            <a:r>
              <a:rPr lang="en" sz="1050">
                <a:solidFill>
                  <a:srgbClr val="0645AD"/>
                </a:solidFill>
                <a:highlight>
                  <a:srgbClr val="FFFFFF"/>
                </a:highlight>
                <a:uFill>
                  <a:noFill/>
                </a:uFill>
                <a:hlinkClick r:id="rId7">
                  <a:extLst>
                    <a:ext uri="{A12FA001-AC4F-418D-AE19-62706E023703}">
                      <ahyp:hlinkClr val="tx"/>
                    </a:ext>
                  </a:extLst>
                </a:hlinkClick>
              </a:rPr>
              <a:t>project management plan</a:t>
            </a:r>
            <a:r>
              <a:rPr lang="en" sz="1050">
                <a:solidFill>
                  <a:srgbClr val="202122"/>
                </a:solidFill>
                <a:highlight>
                  <a:srgbClr val="FFFFFF"/>
                </a:highlight>
              </a:rPr>
              <a:t> is developed. This plan contains information about the project such as different milestones that need to be reached.</a:t>
            </a:r>
            <a:endParaRPr sz="1050">
              <a:solidFill>
                <a:srgbClr val="202122"/>
              </a:solidFill>
              <a:highlight>
                <a:srgbClr val="FFFFFF"/>
              </a:highlight>
            </a:endParaRPr>
          </a:p>
          <a:p>
            <a:pPr indent="0" lvl="0" marL="0" rtl="0" algn="l">
              <a:lnSpc>
                <a:spcPct val="160000"/>
              </a:lnSpc>
              <a:spcBef>
                <a:spcPts val="500"/>
              </a:spcBef>
              <a:spcAft>
                <a:spcPts val="0"/>
              </a:spcAft>
              <a:buClr>
                <a:schemeClr val="dk1"/>
              </a:buClr>
              <a:buSzPts val="1100"/>
              <a:buFont typeface="Arial"/>
              <a:buNone/>
            </a:pPr>
            <a:r>
              <a:rPr b="1" lang="en" sz="1550">
                <a:solidFill>
                  <a:schemeClr val="dk1"/>
                </a:solidFill>
                <a:highlight>
                  <a:srgbClr val="FFFFFF"/>
                </a:highlight>
              </a:rPr>
              <a:t>Organizational project-enabling processes</a:t>
            </a:r>
            <a:r>
              <a:rPr lang="en">
                <a:solidFill>
                  <a:srgbClr val="54595D"/>
                </a:solidFill>
                <a:highlight>
                  <a:srgbClr val="FFFFFF"/>
                </a:highlight>
              </a:rPr>
              <a:t>[</a:t>
            </a:r>
            <a:r>
              <a:rPr lang="en">
                <a:solidFill>
                  <a:srgbClr val="0645AD"/>
                </a:solidFill>
                <a:highlight>
                  <a:srgbClr val="FFFFFF"/>
                </a:highlight>
                <a:uFill>
                  <a:noFill/>
                </a:uFill>
                <a:hlinkClick r:id="rId8">
                  <a:extLst>
                    <a:ext uri="{A12FA001-AC4F-418D-AE19-62706E023703}">
                      <ahyp:hlinkClr val="tx"/>
                    </a:ext>
                  </a:extLst>
                </a:hlinkClick>
              </a:rPr>
              <a:t>edit</a:t>
            </a:r>
            <a:r>
              <a:rPr lang="en">
                <a:solidFill>
                  <a:srgbClr val="54595D"/>
                </a:solidFill>
                <a:highlight>
                  <a:srgbClr val="FFFFFF"/>
                </a:highlight>
              </a:rPr>
              <a:t>]</a:t>
            </a:r>
            <a:endParaRPr>
              <a:solidFill>
                <a:srgbClr val="54595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Detailed here are life cycle model management, </a:t>
            </a:r>
            <a:r>
              <a:rPr lang="en" sz="1050">
                <a:solidFill>
                  <a:srgbClr val="0645AD"/>
                </a:solidFill>
                <a:highlight>
                  <a:srgbClr val="FFFFFF"/>
                </a:highlight>
                <a:uFill>
                  <a:noFill/>
                </a:uFill>
                <a:hlinkClick r:id="rId9">
                  <a:extLst>
                    <a:ext uri="{A12FA001-AC4F-418D-AE19-62706E023703}">
                      <ahyp:hlinkClr val="tx"/>
                    </a:ext>
                  </a:extLst>
                </a:hlinkClick>
              </a:rPr>
              <a:t>infrastructure</a:t>
            </a:r>
            <a:r>
              <a:rPr lang="en" sz="1050">
                <a:solidFill>
                  <a:srgbClr val="202122"/>
                </a:solidFill>
                <a:highlight>
                  <a:srgbClr val="FFFFFF"/>
                </a:highlight>
              </a:rPr>
              <a:t> management, </a:t>
            </a:r>
            <a:r>
              <a:rPr lang="en" sz="1050">
                <a:solidFill>
                  <a:srgbClr val="0645AD"/>
                </a:solidFill>
                <a:highlight>
                  <a:srgbClr val="FFFFFF"/>
                </a:highlight>
                <a:uFill>
                  <a:noFill/>
                </a:uFill>
                <a:hlinkClick r:id="rId10">
                  <a:extLst>
                    <a:ext uri="{A12FA001-AC4F-418D-AE19-62706E023703}">
                      <ahyp:hlinkClr val="tx"/>
                    </a:ext>
                  </a:extLst>
                </a:hlinkClick>
              </a:rPr>
              <a:t>portfolio management</a:t>
            </a:r>
            <a:r>
              <a:rPr lang="en" sz="1050">
                <a:solidFill>
                  <a:srgbClr val="202122"/>
                </a:solidFill>
                <a:highlight>
                  <a:srgbClr val="FFFFFF"/>
                </a:highlight>
              </a:rPr>
              <a:t>, </a:t>
            </a:r>
            <a:r>
              <a:rPr lang="en" sz="1050">
                <a:solidFill>
                  <a:srgbClr val="0645AD"/>
                </a:solidFill>
                <a:highlight>
                  <a:srgbClr val="FFFFFF"/>
                </a:highlight>
                <a:uFill>
                  <a:noFill/>
                </a:uFill>
                <a:hlinkClick r:id="rId11">
                  <a:extLst>
                    <a:ext uri="{A12FA001-AC4F-418D-AE19-62706E023703}">
                      <ahyp:hlinkClr val="tx"/>
                    </a:ext>
                  </a:extLst>
                </a:hlinkClick>
              </a:rPr>
              <a:t>human resource management</a:t>
            </a:r>
            <a:r>
              <a:rPr lang="en" sz="1050">
                <a:solidFill>
                  <a:srgbClr val="202122"/>
                </a:solidFill>
                <a:highlight>
                  <a:srgbClr val="FFFFFF"/>
                </a:highlight>
              </a:rPr>
              <a:t>, quality management, and </a:t>
            </a:r>
            <a:r>
              <a:rPr lang="en" sz="1050">
                <a:solidFill>
                  <a:srgbClr val="0645AD"/>
                </a:solidFill>
                <a:highlight>
                  <a:srgbClr val="FFFFFF"/>
                </a:highlight>
                <a:uFill>
                  <a:noFill/>
                </a:uFill>
                <a:hlinkClick r:id="rId12">
                  <a:extLst>
                    <a:ext uri="{A12FA001-AC4F-418D-AE19-62706E023703}">
                      <ahyp:hlinkClr val="tx"/>
                    </a:ext>
                  </a:extLst>
                </a:hlinkClick>
              </a:rPr>
              <a:t>knowledge management</a:t>
            </a:r>
            <a:r>
              <a:rPr lang="en" sz="1050">
                <a:solidFill>
                  <a:srgbClr val="202122"/>
                </a:solidFill>
                <a:highlight>
                  <a:srgbClr val="FFFFFF"/>
                </a:highlight>
              </a:rPr>
              <a:t> processes.</a:t>
            </a:r>
            <a:r>
              <a:rPr baseline="30000" lang="en" sz="1400">
                <a:solidFill>
                  <a:srgbClr val="0645AD"/>
                </a:solidFill>
                <a:highlight>
                  <a:srgbClr val="FFFFFF"/>
                </a:highlight>
                <a:uFill>
                  <a:noFill/>
                </a:uFill>
                <a:hlinkClick r:id="rId13">
                  <a:extLst>
                    <a:ext uri="{A12FA001-AC4F-418D-AE19-62706E023703}">
                      <ahyp:hlinkClr val="tx"/>
                    </a:ext>
                  </a:extLst>
                </a:hlinkClick>
              </a:rPr>
              <a:t>[1]</a:t>
            </a:r>
            <a:r>
              <a:rPr baseline="30000" lang="en" sz="1400">
                <a:solidFill>
                  <a:srgbClr val="0645AD"/>
                </a:solidFill>
                <a:highlight>
                  <a:srgbClr val="FFFFFF"/>
                </a:highlight>
                <a:uFill>
                  <a:noFill/>
                </a:uFill>
                <a:hlinkClick r:id="rId14">
                  <a:extLst>
                    <a:ext uri="{A12FA001-AC4F-418D-AE19-62706E023703}">
                      <ahyp:hlinkClr val="tx"/>
                    </a:ext>
                  </a:extLst>
                </a:hlinkClick>
              </a:rPr>
              <a:t>[2]</a:t>
            </a:r>
            <a:r>
              <a:rPr baseline="30000" lang="en" sz="1400">
                <a:solidFill>
                  <a:srgbClr val="0645AD"/>
                </a:solidFill>
                <a:highlight>
                  <a:srgbClr val="FFFFFF"/>
                </a:highlight>
                <a:uFill>
                  <a:noFill/>
                </a:uFill>
                <a:hlinkClick r:id="rId15">
                  <a:extLst>
                    <a:ext uri="{A12FA001-AC4F-418D-AE19-62706E023703}">
                      <ahyp:hlinkClr val="tx"/>
                    </a:ext>
                  </a:extLst>
                </a:hlinkClick>
              </a:rPr>
              <a:t>[16]</a:t>
            </a:r>
            <a:r>
              <a:rPr lang="en" sz="1050">
                <a:solidFill>
                  <a:srgbClr val="202122"/>
                </a:solidFill>
                <a:highlight>
                  <a:srgbClr val="FFFFFF"/>
                </a:highlight>
              </a:rPr>
              <a:t> These processes help a business or organization enable, control, and support the system life cycle and related projects. Life cycle model management helps ensure acquisition and supply efforts are supported, while infrastructure and portfolio management supports business and project-specific initiatives during the entire system life cycle. The rest ensure the necessary resources and quality controls are in place to support the business' project and system endeavors. If an organization does not have an appropriate set of organizational processes, a project executed by the organization may apply those processes directly to the project instead.</a:t>
            </a:r>
            <a:r>
              <a:rPr baseline="30000" lang="en" sz="1400">
                <a:solidFill>
                  <a:srgbClr val="0645AD"/>
                </a:solidFill>
                <a:highlight>
                  <a:srgbClr val="FFFFFF"/>
                </a:highlight>
                <a:uFill>
                  <a:noFill/>
                </a:uFill>
                <a:hlinkClick r:id="rId16">
                  <a:extLst>
                    <a:ext uri="{A12FA001-AC4F-418D-AE19-62706E023703}">
                      <ahyp:hlinkClr val="tx"/>
                    </a:ext>
                  </a:extLst>
                </a:hlinkClick>
              </a:rPr>
              <a:t>[1]</a:t>
            </a:r>
            <a:endParaRPr baseline="30000" sz="1400">
              <a:solidFill>
                <a:srgbClr val="0645AD"/>
              </a:solidFill>
              <a:highlight>
                <a:srgbClr val="FFFFFF"/>
              </a:highlight>
            </a:endParaRPr>
          </a:p>
          <a:p>
            <a:pPr indent="0" lvl="0" marL="0" rtl="0" algn="l">
              <a:lnSpc>
                <a:spcPct val="160000"/>
              </a:lnSpc>
              <a:spcBef>
                <a:spcPts val="500"/>
              </a:spcBef>
              <a:spcAft>
                <a:spcPts val="0"/>
              </a:spcAft>
              <a:buClr>
                <a:schemeClr val="dk1"/>
              </a:buClr>
              <a:buSzPts val="1100"/>
              <a:buFont typeface="Arial"/>
              <a:buNone/>
            </a:pPr>
            <a:r>
              <a:rPr b="1" lang="en" sz="1550">
                <a:solidFill>
                  <a:schemeClr val="dk1"/>
                </a:solidFill>
                <a:highlight>
                  <a:srgbClr val="FFFFFF"/>
                </a:highlight>
              </a:rPr>
              <a:t>Technical management processes</a:t>
            </a:r>
            <a:r>
              <a:rPr lang="en">
                <a:solidFill>
                  <a:srgbClr val="54595D"/>
                </a:solidFill>
                <a:highlight>
                  <a:srgbClr val="FFFFFF"/>
                </a:highlight>
              </a:rPr>
              <a:t>[</a:t>
            </a:r>
            <a:r>
              <a:rPr lang="en">
                <a:solidFill>
                  <a:srgbClr val="0645AD"/>
                </a:solidFill>
                <a:highlight>
                  <a:srgbClr val="FFFFFF"/>
                </a:highlight>
                <a:uFill>
                  <a:noFill/>
                </a:uFill>
                <a:hlinkClick r:id="rId17">
                  <a:extLst>
                    <a:ext uri="{A12FA001-AC4F-418D-AE19-62706E023703}">
                      <ahyp:hlinkClr val="tx"/>
                    </a:ext>
                  </a:extLst>
                </a:hlinkClick>
              </a:rPr>
              <a:t>edit</a:t>
            </a:r>
            <a:r>
              <a:rPr lang="en">
                <a:solidFill>
                  <a:srgbClr val="54595D"/>
                </a:solidFill>
                <a:highlight>
                  <a:srgbClr val="FFFFFF"/>
                </a:highlight>
              </a:rPr>
              <a:t>]</a:t>
            </a:r>
            <a:endParaRPr>
              <a:solidFill>
                <a:srgbClr val="54595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ISO/IEC/IEEE 12207:2017 places eight different processes here:</a:t>
            </a:r>
            <a:r>
              <a:rPr baseline="30000" lang="en" sz="1400">
                <a:solidFill>
                  <a:srgbClr val="0645AD"/>
                </a:solidFill>
                <a:highlight>
                  <a:srgbClr val="FFFFFF"/>
                </a:highlight>
                <a:uFill>
                  <a:noFill/>
                </a:uFill>
                <a:hlinkClick r:id="rId18">
                  <a:extLst>
                    <a:ext uri="{A12FA001-AC4F-418D-AE19-62706E023703}">
                      <ahyp:hlinkClr val="tx"/>
                    </a:ext>
                  </a:extLst>
                </a:hlinkClick>
              </a:rPr>
              <a:t>[1]</a:t>
            </a:r>
            <a:r>
              <a:rPr baseline="30000" lang="en" sz="1400">
                <a:solidFill>
                  <a:srgbClr val="0645AD"/>
                </a:solidFill>
                <a:highlight>
                  <a:srgbClr val="FFFFFF"/>
                </a:highlight>
                <a:uFill>
                  <a:noFill/>
                </a:uFill>
                <a:hlinkClick r:id="rId19">
                  <a:extLst>
                    <a:ext uri="{A12FA001-AC4F-418D-AE19-62706E023703}">
                      <ahyp:hlinkClr val="tx"/>
                    </a:ext>
                  </a:extLst>
                </a:hlinkClick>
              </a:rPr>
              <a:t>[2]</a:t>
            </a:r>
            <a:r>
              <a:rPr baseline="30000" lang="en" sz="1400">
                <a:solidFill>
                  <a:srgbClr val="0645AD"/>
                </a:solidFill>
                <a:highlight>
                  <a:srgbClr val="FFFFFF"/>
                </a:highlight>
                <a:uFill>
                  <a:noFill/>
                </a:uFill>
                <a:hlinkClick r:id="rId20">
                  <a:extLst>
                    <a:ext uri="{A12FA001-AC4F-418D-AE19-62706E023703}">
                      <ahyp:hlinkClr val="tx"/>
                    </a:ext>
                  </a:extLst>
                </a:hlinkClick>
              </a:rPr>
              <a:t>[16]</a:t>
            </a:r>
            <a:endParaRPr baseline="30000" sz="1400">
              <a:solidFill>
                <a:srgbClr val="0645AD"/>
              </a:solidFill>
              <a:highlight>
                <a:srgbClr val="FFFFFF"/>
              </a:highlight>
            </a:endParaRPr>
          </a:p>
          <a:p>
            <a:pPr indent="-295275" lvl="0" marL="685800" rtl="0" algn="l">
              <a:lnSpc>
                <a:spcPct val="115000"/>
              </a:lnSpc>
              <a:spcBef>
                <a:spcPts val="600"/>
              </a:spcBef>
              <a:spcAft>
                <a:spcPts val="0"/>
              </a:spcAft>
              <a:buClr>
                <a:srgbClr val="202122"/>
              </a:buClr>
              <a:buSzPts val="1050"/>
              <a:buChar char="●"/>
            </a:pPr>
            <a:r>
              <a:rPr lang="en" sz="1050">
                <a:solidFill>
                  <a:srgbClr val="202122"/>
                </a:solidFill>
                <a:highlight>
                  <a:srgbClr val="FFFFFF"/>
                </a:highlight>
              </a:rPr>
              <a:t>[Project planning]</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202122"/>
                </a:solidFill>
                <a:highlight>
                  <a:srgbClr val="FFFFFF"/>
                </a:highlight>
              </a:rPr>
              <a:t>Project assessment and control</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21">
                  <a:extLst>
                    <a:ext uri="{A12FA001-AC4F-418D-AE19-62706E023703}">
                      <ahyp:hlinkClr val="tx"/>
                    </a:ext>
                  </a:extLst>
                </a:hlinkClick>
              </a:rPr>
              <a:t>Decision management</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22">
                  <a:extLst>
                    <a:ext uri="{A12FA001-AC4F-418D-AE19-62706E023703}">
                      <ahyp:hlinkClr val="tx"/>
                    </a:ext>
                  </a:extLst>
                </a:hlinkClick>
              </a:rPr>
              <a:t>Risk management</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23">
                  <a:extLst>
                    <a:ext uri="{A12FA001-AC4F-418D-AE19-62706E023703}">
                      <ahyp:hlinkClr val="tx"/>
                    </a:ext>
                  </a:extLst>
                </a:hlinkClick>
              </a:rPr>
              <a:t>Configuration management</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24">
                  <a:extLst>
                    <a:ext uri="{A12FA001-AC4F-418D-AE19-62706E023703}">
                      <ahyp:hlinkClr val="tx"/>
                    </a:ext>
                  </a:extLst>
                </a:hlinkClick>
              </a:rPr>
              <a:t>Information management</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25">
                  <a:extLst>
                    <a:ext uri="{A12FA001-AC4F-418D-AE19-62706E023703}">
                      <ahyp:hlinkClr val="tx"/>
                    </a:ext>
                  </a:extLst>
                </a:hlinkClick>
              </a:rPr>
              <a:t>Measurement</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202122"/>
                </a:solidFill>
                <a:highlight>
                  <a:srgbClr val="FFFFFF"/>
                </a:highlight>
              </a:rPr>
              <a:t>Quality assurance</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These processes deal with planning, assessment, and control of software and other projects during the life cycle, ensuring quality along the way.</a:t>
            </a:r>
            <a:endParaRPr sz="1050">
              <a:solidFill>
                <a:srgbClr val="202122"/>
              </a:solidFill>
              <a:highlight>
                <a:srgbClr val="FFFFFF"/>
              </a:highlight>
            </a:endParaRPr>
          </a:p>
          <a:p>
            <a:pPr indent="0" lvl="0" marL="0" rtl="0" algn="l">
              <a:lnSpc>
                <a:spcPct val="160000"/>
              </a:lnSpc>
              <a:spcBef>
                <a:spcPts val="500"/>
              </a:spcBef>
              <a:spcAft>
                <a:spcPts val="0"/>
              </a:spcAft>
              <a:buClr>
                <a:schemeClr val="dk1"/>
              </a:buClr>
              <a:buSzPts val="1100"/>
              <a:buFont typeface="Arial"/>
              <a:buNone/>
            </a:pPr>
            <a:r>
              <a:rPr b="1" lang="en" sz="1550">
                <a:solidFill>
                  <a:schemeClr val="dk1"/>
                </a:solidFill>
                <a:highlight>
                  <a:srgbClr val="FFFFFF"/>
                </a:highlight>
              </a:rPr>
              <a:t>Technical processes</a:t>
            </a:r>
            <a:r>
              <a:rPr lang="en">
                <a:solidFill>
                  <a:srgbClr val="54595D"/>
                </a:solidFill>
                <a:highlight>
                  <a:srgbClr val="FFFFFF"/>
                </a:highlight>
              </a:rPr>
              <a:t>[</a:t>
            </a:r>
            <a:r>
              <a:rPr lang="en">
                <a:solidFill>
                  <a:srgbClr val="0645AD"/>
                </a:solidFill>
                <a:highlight>
                  <a:srgbClr val="FFFFFF"/>
                </a:highlight>
                <a:uFill>
                  <a:noFill/>
                </a:uFill>
                <a:hlinkClick r:id="rId26">
                  <a:extLst>
                    <a:ext uri="{A12FA001-AC4F-418D-AE19-62706E023703}">
                      <ahyp:hlinkClr val="tx"/>
                    </a:ext>
                  </a:extLst>
                </a:hlinkClick>
              </a:rPr>
              <a:t>edit</a:t>
            </a:r>
            <a:r>
              <a:rPr lang="en">
                <a:solidFill>
                  <a:srgbClr val="54595D"/>
                </a:solidFill>
                <a:highlight>
                  <a:srgbClr val="FFFFFF"/>
                </a:highlight>
              </a:rPr>
              <a:t>]</a:t>
            </a:r>
            <a:endParaRPr>
              <a:solidFill>
                <a:srgbClr val="54595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technical processes of ISO/IEC/IEEE 12207:2017 encompass 14 different processes,</a:t>
            </a:r>
            <a:r>
              <a:rPr baseline="30000" lang="en" sz="1400">
                <a:solidFill>
                  <a:srgbClr val="0645AD"/>
                </a:solidFill>
                <a:highlight>
                  <a:srgbClr val="FFFFFF"/>
                </a:highlight>
                <a:uFill>
                  <a:noFill/>
                </a:uFill>
                <a:hlinkClick r:id="rId27">
                  <a:extLst>
                    <a:ext uri="{A12FA001-AC4F-418D-AE19-62706E023703}">
                      <ahyp:hlinkClr val="tx"/>
                    </a:ext>
                  </a:extLst>
                </a:hlinkClick>
              </a:rPr>
              <a:t>[1]</a:t>
            </a:r>
            <a:r>
              <a:rPr baseline="30000" lang="en" sz="1400">
                <a:solidFill>
                  <a:srgbClr val="0645AD"/>
                </a:solidFill>
                <a:highlight>
                  <a:srgbClr val="FFFFFF"/>
                </a:highlight>
                <a:uFill>
                  <a:noFill/>
                </a:uFill>
                <a:hlinkClick r:id="rId28">
                  <a:extLst>
                    <a:ext uri="{A12FA001-AC4F-418D-AE19-62706E023703}">
                      <ahyp:hlinkClr val="tx"/>
                    </a:ext>
                  </a:extLst>
                </a:hlinkClick>
              </a:rPr>
              <a:t>[2]</a:t>
            </a:r>
            <a:r>
              <a:rPr baseline="30000" lang="en" sz="1400">
                <a:solidFill>
                  <a:srgbClr val="0645AD"/>
                </a:solidFill>
                <a:highlight>
                  <a:srgbClr val="FFFFFF"/>
                </a:highlight>
                <a:uFill>
                  <a:noFill/>
                </a:uFill>
                <a:hlinkClick r:id="rId29">
                  <a:extLst>
                    <a:ext uri="{A12FA001-AC4F-418D-AE19-62706E023703}">
                      <ahyp:hlinkClr val="tx"/>
                    </a:ext>
                  </a:extLst>
                </a:hlinkClick>
              </a:rPr>
              <a:t>[16]</a:t>
            </a:r>
            <a:r>
              <a:rPr lang="en" sz="1050">
                <a:solidFill>
                  <a:srgbClr val="202122"/>
                </a:solidFill>
                <a:highlight>
                  <a:srgbClr val="FFFFFF"/>
                </a:highlight>
              </a:rPr>
              <a:t> some of which came from the old software-specific processes that were phased out from the 2008 version.</a:t>
            </a:r>
            <a:r>
              <a:rPr baseline="30000" lang="en" sz="1400">
                <a:solidFill>
                  <a:srgbClr val="0645AD"/>
                </a:solidFill>
                <a:highlight>
                  <a:srgbClr val="FFFFFF"/>
                </a:highlight>
                <a:uFill>
                  <a:noFill/>
                </a:uFill>
                <a:hlinkClick r:id="rId30">
                  <a:extLst>
                    <a:ext uri="{A12FA001-AC4F-418D-AE19-62706E023703}">
                      <ahyp:hlinkClr val="tx"/>
                    </a:ext>
                  </a:extLst>
                </a:hlinkClick>
              </a:rPr>
              <a:t>[2]</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full list includes:</a:t>
            </a:r>
            <a:r>
              <a:rPr baseline="30000" lang="en" sz="1400">
                <a:solidFill>
                  <a:srgbClr val="0645AD"/>
                </a:solidFill>
                <a:highlight>
                  <a:srgbClr val="FFFFFF"/>
                </a:highlight>
                <a:uFill>
                  <a:noFill/>
                </a:uFill>
                <a:hlinkClick r:id="rId31">
                  <a:extLst>
                    <a:ext uri="{A12FA001-AC4F-418D-AE19-62706E023703}">
                      <ahyp:hlinkClr val="tx"/>
                    </a:ext>
                  </a:extLst>
                </a:hlinkClick>
              </a:rPr>
              <a:t>[1]</a:t>
            </a:r>
            <a:r>
              <a:rPr baseline="30000" lang="en" sz="1400">
                <a:solidFill>
                  <a:srgbClr val="0645AD"/>
                </a:solidFill>
                <a:highlight>
                  <a:srgbClr val="FFFFFF"/>
                </a:highlight>
                <a:uFill>
                  <a:noFill/>
                </a:uFill>
                <a:hlinkClick r:id="rId32">
                  <a:extLst>
                    <a:ext uri="{A12FA001-AC4F-418D-AE19-62706E023703}">
                      <ahyp:hlinkClr val="tx"/>
                    </a:ext>
                  </a:extLst>
                </a:hlinkClick>
              </a:rPr>
              <a:t>[2]</a:t>
            </a:r>
            <a:r>
              <a:rPr baseline="30000" lang="en" sz="1400">
                <a:solidFill>
                  <a:srgbClr val="0645AD"/>
                </a:solidFill>
                <a:highlight>
                  <a:srgbClr val="FFFFFF"/>
                </a:highlight>
                <a:uFill>
                  <a:noFill/>
                </a:uFill>
                <a:hlinkClick r:id="rId33">
                  <a:extLst>
                    <a:ext uri="{A12FA001-AC4F-418D-AE19-62706E023703}">
                      <ahyp:hlinkClr val="tx"/>
                    </a:ext>
                  </a:extLst>
                </a:hlinkClick>
              </a:rPr>
              <a:t>[16]</a:t>
            </a:r>
            <a:endParaRPr baseline="30000" sz="1400">
              <a:solidFill>
                <a:srgbClr val="0645AD"/>
              </a:solidFill>
              <a:highlight>
                <a:srgbClr val="FFFFFF"/>
              </a:highlight>
            </a:endParaRPr>
          </a:p>
          <a:p>
            <a:pPr indent="-295275" lvl="0" marL="685800" rtl="0" algn="l">
              <a:lnSpc>
                <a:spcPct val="115000"/>
              </a:lnSpc>
              <a:spcBef>
                <a:spcPts val="600"/>
              </a:spcBef>
              <a:spcAft>
                <a:spcPts val="0"/>
              </a:spcAft>
              <a:buClr>
                <a:srgbClr val="202122"/>
              </a:buClr>
              <a:buSzPts val="1050"/>
              <a:buChar char="●"/>
            </a:pPr>
            <a:r>
              <a:rPr lang="en" sz="1050">
                <a:solidFill>
                  <a:srgbClr val="0645AD"/>
                </a:solidFill>
                <a:highlight>
                  <a:srgbClr val="FFFFFF"/>
                </a:highlight>
                <a:uFill>
                  <a:noFill/>
                </a:uFill>
                <a:hlinkClick r:id="rId34">
                  <a:extLst>
                    <a:ext uri="{A12FA001-AC4F-418D-AE19-62706E023703}">
                      <ahyp:hlinkClr val="tx"/>
                    </a:ext>
                  </a:extLst>
                </a:hlinkClick>
              </a:rPr>
              <a:t>Business or mission analysis</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35">
                  <a:extLst>
                    <a:ext uri="{A12FA001-AC4F-418D-AE19-62706E023703}">
                      <ahyp:hlinkClr val="tx"/>
                    </a:ext>
                  </a:extLst>
                </a:hlinkClick>
              </a:rPr>
              <a:t>Stakeholder</a:t>
            </a:r>
            <a:r>
              <a:rPr lang="en" sz="1050">
                <a:solidFill>
                  <a:srgbClr val="202122"/>
                </a:solidFill>
                <a:highlight>
                  <a:srgbClr val="FFFFFF"/>
                </a:highlight>
              </a:rPr>
              <a:t> needs and requirements definition</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202122"/>
                </a:solidFill>
                <a:highlight>
                  <a:srgbClr val="FFFFFF"/>
                </a:highlight>
              </a:rPr>
              <a:t>Systems/Software requirements definition</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36">
                  <a:extLst>
                    <a:ext uri="{A12FA001-AC4F-418D-AE19-62706E023703}">
                      <ahyp:hlinkClr val="tx"/>
                    </a:ext>
                  </a:extLst>
                </a:hlinkClick>
              </a:rPr>
              <a:t>Architecture</a:t>
            </a:r>
            <a:r>
              <a:rPr lang="en" sz="1050">
                <a:solidFill>
                  <a:srgbClr val="202122"/>
                </a:solidFill>
                <a:highlight>
                  <a:srgbClr val="FFFFFF"/>
                </a:highlight>
              </a:rPr>
              <a:t> definition</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202122"/>
                </a:solidFill>
                <a:highlight>
                  <a:srgbClr val="FFFFFF"/>
                </a:highlight>
              </a:rPr>
              <a:t>Design definition</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37">
                  <a:extLst>
                    <a:ext uri="{A12FA001-AC4F-418D-AE19-62706E023703}">
                      <ahyp:hlinkClr val="tx"/>
                    </a:ext>
                  </a:extLst>
                </a:hlinkClick>
              </a:rPr>
              <a:t>System analysis</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38">
                  <a:extLst>
                    <a:ext uri="{A12FA001-AC4F-418D-AE19-62706E023703}">
                      <ahyp:hlinkClr val="tx"/>
                    </a:ext>
                  </a:extLst>
                </a:hlinkClick>
              </a:rPr>
              <a:t>Implementation</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39">
                  <a:extLst>
                    <a:ext uri="{A12FA001-AC4F-418D-AE19-62706E023703}">
                      <ahyp:hlinkClr val="tx"/>
                    </a:ext>
                  </a:extLst>
                </a:hlinkClick>
              </a:rPr>
              <a:t>Integration</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40">
                  <a:extLst>
                    <a:ext uri="{A12FA001-AC4F-418D-AE19-62706E023703}">
                      <ahyp:hlinkClr val="tx"/>
                    </a:ext>
                  </a:extLst>
                </a:hlinkClick>
              </a:rPr>
              <a:t>Verification</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41">
                  <a:extLst>
                    <a:ext uri="{A12FA001-AC4F-418D-AE19-62706E023703}">
                      <ahyp:hlinkClr val="tx"/>
                    </a:ext>
                  </a:extLst>
                </a:hlinkClick>
              </a:rPr>
              <a:t>Transition</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42">
                  <a:extLst>
                    <a:ext uri="{A12FA001-AC4F-418D-AE19-62706E023703}">
                      <ahyp:hlinkClr val="tx"/>
                    </a:ext>
                  </a:extLst>
                </a:hlinkClick>
              </a:rPr>
              <a:t>Validation</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202122"/>
                </a:solidFill>
                <a:highlight>
                  <a:srgbClr val="FFFFFF"/>
                </a:highlight>
              </a:rPr>
              <a:t>Operation</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43">
                  <a:extLst>
                    <a:ext uri="{A12FA001-AC4F-418D-AE19-62706E023703}">
                      <ahyp:hlinkClr val="tx"/>
                    </a:ext>
                  </a:extLst>
                </a:hlinkClick>
              </a:rPr>
              <a:t>Maintenance</a:t>
            </a:r>
            <a:endParaRPr sz="105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en" sz="1050">
                <a:solidFill>
                  <a:srgbClr val="0645AD"/>
                </a:solidFill>
                <a:highlight>
                  <a:srgbClr val="FFFFFF"/>
                </a:highlight>
                <a:uFill>
                  <a:noFill/>
                </a:uFill>
                <a:hlinkClick r:id="rId44">
                  <a:extLst>
                    <a:ext uri="{A12FA001-AC4F-418D-AE19-62706E023703}">
                      <ahyp:hlinkClr val="tx"/>
                    </a:ext>
                  </a:extLst>
                </a:hlinkClick>
              </a:rPr>
              <a:t>Disposal</a:t>
            </a:r>
            <a:endParaRPr sz="1050">
              <a:solidFill>
                <a:srgbClr val="0645AD"/>
              </a:solidFill>
              <a:highlight>
                <a:srgbClr val="FFFFFF"/>
              </a:highlight>
            </a:endParaRPr>
          </a:p>
          <a:p>
            <a:pPr indent="0" lvl="0" marL="0" rtl="0" algn="l">
              <a:spcBef>
                <a:spcPts val="1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aceddef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aceddef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595959"/>
              </a:buClr>
              <a:buSzPts val="1200"/>
              <a:buChar char="●"/>
            </a:pPr>
            <a:r>
              <a:rPr lang="en" sz="1200">
                <a:solidFill>
                  <a:srgbClr val="595959"/>
                </a:solidFill>
              </a:rPr>
              <a:t>Project Planning:</a:t>
            </a:r>
            <a:endParaRPr sz="1200">
              <a:solidFill>
                <a:srgbClr val="595959"/>
              </a:solidFill>
            </a:endParaRPr>
          </a:p>
          <a:p>
            <a:pPr indent="-304800" lvl="1" marL="914400" rtl="0" algn="l">
              <a:spcBef>
                <a:spcPts val="0"/>
              </a:spcBef>
              <a:spcAft>
                <a:spcPts val="0"/>
              </a:spcAft>
              <a:buClr>
                <a:srgbClr val="595959"/>
              </a:buClr>
              <a:buSzPts val="1200"/>
              <a:buChar char="○"/>
            </a:pPr>
            <a:r>
              <a:rPr lang="en" sz="1200">
                <a:solidFill>
                  <a:srgbClr val="595959"/>
                </a:solidFill>
              </a:rPr>
              <a:t>Estimation of effort, allocation of tasks, availability of infrastructure</a:t>
            </a:r>
            <a:endParaRPr sz="1200">
              <a:solidFill>
                <a:srgbClr val="595959"/>
              </a:solidFill>
            </a:endParaRPr>
          </a:p>
          <a:p>
            <a:pPr indent="-304800" lvl="0" marL="457200" rtl="0" algn="l">
              <a:spcBef>
                <a:spcPts val="0"/>
              </a:spcBef>
              <a:spcAft>
                <a:spcPts val="0"/>
              </a:spcAft>
              <a:buClr>
                <a:srgbClr val="595959"/>
              </a:buClr>
              <a:buSzPts val="1200"/>
              <a:buChar char="●"/>
            </a:pPr>
            <a:r>
              <a:rPr lang="en" sz="1200">
                <a:solidFill>
                  <a:srgbClr val="595959"/>
                </a:solidFill>
              </a:rPr>
              <a:t>Risk Management:</a:t>
            </a:r>
            <a:endParaRPr sz="1200">
              <a:solidFill>
                <a:srgbClr val="595959"/>
              </a:solidFill>
            </a:endParaRPr>
          </a:p>
          <a:p>
            <a:pPr indent="-304800" lvl="1" marL="914400" rtl="0" algn="l">
              <a:spcBef>
                <a:spcPts val="0"/>
              </a:spcBef>
              <a:spcAft>
                <a:spcPts val="0"/>
              </a:spcAft>
              <a:buClr>
                <a:srgbClr val="595959"/>
              </a:buClr>
              <a:buSzPts val="1200"/>
              <a:buChar char="○"/>
            </a:pPr>
            <a:r>
              <a:rPr lang="en" sz="1200">
                <a:solidFill>
                  <a:srgbClr val="595959"/>
                </a:solidFill>
              </a:rPr>
              <a:t>Risk identification, analysis, treatment, monitoring and management process evaluation</a:t>
            </a:r>
            <a:endParaRPr sz="1200">
              <a:solidFill>
                <a:srgbClr val="595959"/>
              </a:solidFill>
            </a:endParaRPr>
          </a:p>
          <a:p>
            <a:pPr indent="0" lvl="0" marL="0" rtl="0" algn="l">
              <a:spcBef>
                <a:spcPts val="1600"/>
              </a:spcBef>
              <a:spcAft>
                <a:spcPts val="0"/>
              </a:spcAft>
              <a:buClr>
                <a:schemeClr val="dk1"/>
              </a:buClr>
              <a:buSzPts val="1100"/>
              <a:buFont typeface="Arial"/>
              <a:buNone/>
            </a:pPr>
            <a:r>
              <a:rPr lang="en" sz="1200">
                <a:solidFill>
                  <a:srgbClr val="FF0000"/>
                </a:solidFill>
              </a:rPr>
              <a:t>Development and maintenance:</a:t>
            </a:r>
            <a:endParaRPr sz="1200">
              <a:solidFill>
                <a:srgbClr val="FF0000"/>
              </a:solidFill>
            </a:endParaRPr>
          </a:p>
          <a:p>
            <a:pPr indent="-304800" lvl="0" marL="457200" rtl="0" algn="l">
              <a:spcBef>
                <a:spcPts val="1600"/>
              </a:spcBef>
              <a:spcAft>
                <a:spcPts val="0"/>
              </a:spcAft>
              <a:buClr>
                <a:srgbClr val="FF0000"/>
              </a:buClr>
              <a:buSzPts val="1200"/>
              <a:buChar char="-"/>
            </a:pPr>
            <a:r>
              <a:rPr lang="en" sz="1200">
                <a:solidFill>
                  <a:srgbClr val="FF0000"/>
                </a:solidFill>
              </a:rPr>
              <a:t>Coding standard, version control </a:t>
            </a:r>
            <a:endParaRPr sz="1200">
              <a:solidFill>
                <a:srgbClr val="FF0000"/>
              </a:solidFill>
            </a:endParaRPr>
          </a:p>
          <a:p>
            <a:pPr indent="0" lvl="0" marL="0" rtl="0" algn="l">
              <a:spcBef>
                <a:spcPts val="1600"/>
              </a:spcBef>
              <a:spcAft>
                <a:spcPts val="0"/>
              </a:spcAft>
              <a:buClr>
                <a:schemeClr val="dk1"/>
              </a:buClr>
              <a:buSzPts val="1100"/>
              <a:buFont typeface="Arial"/>
              <a:buNone/>
            </a:pPr>
            <a:r>
              <a:rPr lang="en" sz="1200">
                <a:solidFill>
                  <a:srgbClr val="FF0000"/>
                </a:solidFill>
              </a:rPr>
              <a:t>Software Requirement Analysis:</a:t>
            </a:r>
            <a:endParaRPr sz="1200">
              <a:solidFill>
                <a:srgbClr val="FF0000"/>
              </a:solidFill>
            </a:endParaRPr>
          </a:p>
          <a:p>
            <a:pPr indent="-304800" lvl="0" marL="457200" rtl="0" algn="l">
              <a:spcBef>
                <a:spcPts val="1600"/>
              </a:spcBef>
              <a:spcAft>
                <a:spcPts val="0"/>
              </a:spcAft>
              <a:buClr>
                <a:srgbClr val="FF0000"/>
              </a:buClr>
              <a:buSzPts val="1200"/>
              <a:buChar char="-"/>
            </a:pPr>
            <a:r>
              <a:rPr lang="en" sz="1200">
                <a:solidFill>
                  <a:srgbClr val="FF0000"/>
                </a:solidFill>
              </a:rPr>
              <a:t>Functional and performance requirements, cyberphysical architecture, software architectural design, coding and testing, and integration</a:t>
            </a:r>
            <a:endParaRPr sz="1200">
              <a:solidFill>
                <a:srgbClr val="FF0000"/>
              </a:solidFill>
            </a:endParaRPr>
          </a:p>
          <a:p>
            <a:pPr indent="-304800" lvl="0" marL="457200" rtl="0" algn="l">
              <a:spcBef>
                <a:spcPts val="0"/>
              </a:spcBef>
              <a:spcAft>
                <a:spcPts val="0"/>
              </a:spcAft>
              <a:buClr>
                <a:srgbClr val="FF0000"/>
              </a:buClr>
              <a:buSzPts val="1200"/>
              <a:buChar char="-"/>
            </a:pPr>
            <a:r>
              <a:rPr lang="en" sz="1200">
                <a:solidFill>
                  <a:srgbClr val="FF0000"/>
                </a:solidFill>
              </a:rPr>
              <a:t>Verification and Validation:</a:t>
            </a:r>
            <a:endParaRPr sz="1200">
              <a:solidFill>
                <a:srgbClr val="FF0000"/>
              </a:solidFill>
            </a:endParaRPr>
          </a:p>
          <a:p>
            <a:pPr indent="0" lvl="0" marL="457200" rtl="0" algn="l">
              <a:spcBef>
                <a:spcPts val="1600"/>
              </a:spcBef>
              <a:spcAft>
                <a:spcPts val="0"/>
              </a:spcAft>
              <a:buClr>
                <a:schemeClr val="dk1"/>
              </a:buClr>
              <a:buSzPts val="1100"/>
              <a:buFont typeface="Arial"/>
              <a:buNone/>
            </a:pPr>
            <a:r>
              <a:rPr lang="en" sz="1200">
                <a:solidFill>
                  <a:srgbClr val="FF0000"/>
                </a:solidFill>
              </a:rPr>
              <a:t>Testing and validation at unit, subsystem and system level </a:t>
            </a:r>
            <a:endParaRPr sz="1200">
              <a:solidFill>
                <a:schemeClr val="dk1"/>
              </a:solidFill>
            </a:endParaRPr>
          </a:p>
          <a:p>
            <a:pPr indent="-304800" lvl="0" marL="457200" rtl="0" algn="l">
              <a:spcBef>
                <a:spcPts val="1600"/>
              </a:spcBef>
              <a:spcAft>
                <a:spcPts val="0"/>
              </a:spcAft>
              <a:buClr>
                <a:schemeClr val="dk1"/>
              </a:buClr>
              <a:buSzPts val="1200"/>
              <a:buChar char="●"/>
            </a:pPr>
            <a:r>
              <a:rPr lang="en" sz="1200">
                <a:solidFill>
                  <a:schemeClr val="dk1"/>
                </a:solidFill>
              </a:rPr>
              <a:t>Software implementation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Produce a specified system element.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Our case: writing correct and safe code, building interfacing, achieving required functions.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Software integration: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To combine the software units and software components, producing integrated software items.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Our case: units (IMU reading, state estimator, planner, and controller) -&gt; integrated ROS architecture.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2e1418bb9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52e1418bb9_1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374d6a2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8374d6a2e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aceddef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aceddef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3bc149a9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3bc149a9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374d6a2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374d6a2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AMR includes obstacle avoidance and trajectory planning, AGV uses pre-defined guidepath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aceddef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aceddef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cases where emergency stop is not required - Examples of cases in which an emergency stop might not lessen the risk include, but are not</a:t>
            </a:r>
            <a:endParaRPr/>
          </a:p>
          <a:p>
            <a:pPr indent="0" lvl="0" marL="0" rtl="0" algn="l">
              <a:spcBef>
                <a:spcPts val="0"/>
              </a:spcBef>
              <a:spcAft>
                <a:spcPts val="0"/>
              </a:spcAft>
              <a:buClr>
                <a:schemeClr val="dk1"/>
              </a:buClr>
              <a:buSzPts val="1100"/>
              <a:buFont typeface="Arial"/>
              <a:buNone/>
            </a:pPr>
            <a:r>
              <a:rPr lang="en"/>
              <a:t>limited to: If it would not reduce the stopping time; if it would not enable the special measures required to</a:t>
            </a:r>
            <a:endParaRPr/>
          </a:p>
          <a:p>
            <a:pPr indent="0" lvl="0" marL="0" rtl="0" algn="l">
              <a:spcBef>
                <a:spcPts val="0"/>
              </a:spcBef>
              <a:spcAft>
                <a:spcPts val="0"/>
              </a:spcAft>
              <a:buNone/>
            </a:pPr>
            <a:r>
              <a:rPr lang="en"/>
              <a:t>deal with the risk to be taken.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aceddef3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aceddef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aceddef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aceddef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g12b4c363bbc_1_639"/>
          <p:cNvSpPr/>
          <p:nvPr/>
        </p:nvSpPr>
        <p:spPr>
          <a:xfrm>
            <a:off x="173355" y="182880"/>
            <a:ext cx="8793600" cy="4783500"/>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12b4c363bbc_1_639"/>
          <p:cNvSpPr txBox="1"/>
          <p:nvPr>
            <p:ph type="ctrTitle"/>
          </p:nvPr>
        </p:nvSpPr>
        <p:spPr>
          <a:xfrm>
            <a:off x="832485" y="661782"/>
            <a:ext cx="7475100" cy="2194500"/>
          </a:xfrm>
          <a:prstGeom prst="rect">
            <a:avLst/>
          </a:prstGeom>
          <a:noFill/>
          <a:ln>
            <a:noFill/>
          </a:ln>
        </p:spPr>
        <p:txBody>
          <a:bodyPr anchorCtr="0" anchor="b" bIns="34275" lIns="68575" spcFirstLastPara="1" rIns="68575" wrap="square" tIns="34275">
            <a:normAutofit/>
          </a:bodyPr>
          <a:lstStyle>
            <a:lvl1pPr lvl="0" algn="ctr">
              <a:lnSpc>
                <a:spcPct val="85000"/>
              </a:lnSpc>
              <a:spcBef>
                <a:spcPts val="0"/>
              </a:spcBef>
              <a:spcAft>
                <a:spcPts val="0"/>
              </a:spcAft>
              <a:buClr>
                <a:schemeClr val="dk1"/>
              </a:buClr>
              <a:buSzPts val="5400"/>
              <a:buFont typeface="Corbel"/>
              <a:buNone/>
              <a:defRPr b="1" sz="5400" cap="none">
                <a:solidFill>
                  <a:schemeClr val="dk1"/>
                </a:solidFill>
              </a:defRPr>
            </a:lvl1pPr>
            <a:lvl2pPr lvl="1" algn="l">
              <a:lnSpc>
                <a:spcPct val="100000"/>
              </a:lnSpc>
              <a:spcBef>
                <a:spcPts val="0"/>
              </a:spcBef>
              <a:spcAft>
                <a:spcPts val="0"/>
              </a:spcAft>
              <a:buClr>
                <a:schemeClr val="dk1"/>
              </a:buClr>
              <a:buSzPts val="1100"/>
              <a:buNone/>
              <a:defRPr>
                <a:solidFill>
                  <a:schemeClr val="dk1"/>
                </a:solidFill>
              </a:defRPr>
            </a:lvl2pPr>
            <a:lvl3pPr lvl="2" algn="l">
              <a:lnSpc>
                <a:spcPct val="100000"/>
              </a:lnSpc>
              <a:spcBef>
                <a:spcPts val="0"/>
              </a:spcBef>
              <a:spcAft>
                <a:spcPts val="0"/>
              </a:spcAft>
              <a:buClr>
                <a:schemeClr val="dk1"/>
              </a:buClr>
              <a:buSzPts val="1100"/>
              <a:buNone/>
              <a:defRPr>
                <a:solidFill>
                  <a:schemeClr val="dk1"/>
                </a:solidFill>
              </a:defRPr>
            </a:lvl3pPr>
            <a:lvl4pPr lvl="3" algn="l">
              <a:lnSpc>
                <a:spcPct val="100000"/>
              </a:lnSpc>
              <a:spcBef>
                <a:spcPts val="0"/>
              </a:spcBef>
              <a:spcAft>
                <a:spcPts val="0"/>
              </a:spcAft>
              <a:buClr>
                <a:schemeClr val="dk1"/>
              </a:buClr>
              <a:buSzPts val="1100"/>
              <a:buNone/>
              <a:defRPr>
                <a:solidFill>
                  <a:schemeClr val="dk1"/>
                </a:solidFill>
              </a:defRPr>
            </a:lvl4pPr>
            <a:lvl5pPr lvl="4" algn="l">
              <a:lnSpc>
                <a:spcPct val="100000"/>
              </a:lnSpc>
              <a:spcBef>
                <a:spcPts val="0"/>
              </a:spcBef>
              <a:spcAft>
                <a:spcPts val="0"/>
              </a:spcAft>
              <a:buClr>
                <a:schemeClr val="dk1"/>
              </a:buClr>
              <a:buSzPts val="1100"/>
              <a:buNone/>
              <a:defRPr>
                <a:solidFill>
                  <a:schemeClr val="dk1"/>
                </a:solidFill>
              </a:defRPr>
            </a:lvl5pPr>
            <a:lvl6pPr lvl="5" algn="l">
              <a:lnSpc>
                <a:spcPct val="100000"/>
              </a:lnSpc>
              <a:spcBef>
                <a:spcPts val="0"/>
              </a:spcBef>
              <a:spcAft>
                <a:spcPts val="0"/>
              </a:spcAft>
              <a:buClr>
                <a:schemeClr val="dk1"/>
              </a:buClr>
              <a:buSzPts val="1100"/>
              <a:buNone/>
              <a:defRPr>
                <a:solidFill>
                  <a:schemeClr val="dk1"/>
                </a:solidFill>
              </a:defRPr>
            </a:lvl6pPr>
            <a:lvl7pPr lvl="6" algn="l">
              <a:lnSpc>
                <a:spcPct val="100000"/>
              </a:lnSpc>
              <a:spcBef>
                <a:spcPts val="0"/>
              </a:spcBef>
              <a:spcAft>
                <a:spcPts val="0"/>
              </a:spcAft>
              <a:buClr>
                <a:schemeClr val="dk1"/>
              </a:buClr>
              <a:buSzPts val="1100"/>
              <a:buNone/>
              <a:defRPr>
                <a:solidFill>
                  <a:schemeClr val="dk1"/>
                </a:solidFill>
              </a:defRPr>
            </a:lvl7pPr>
            <a:lvl8pPr lvl="7" algn="l">
              <a:lnSpc>
                <a:spcPct val="100000"/>
              </a:lnSpc>
              <a:spcBef>
                <a:spcPts val="0"/>
              </a:spcBef>
              <a:spcAft>
                <a:spcPts val="0"/>
              </a:spcAft>
              <a:buClr>
                <a:schemeClr val="dk1"/>
              </a:buClr>
              <a:buSzPts val="1100"/>
              <a:buNone/>
              <a:defRPr>
                <a:solidFill>
                  <a:schemeClr val="dk1"/>
                </a:solidFill>
              </a:defRPr>
            </a:lvl8pPr>
            <a:lvl9pPr lvl="8" algn="l">
              <a:lnSpc>
                <a:spcPct val="100000"/>
              </a:lnSpc>
              <a:spcBef>
                <a:spcPts val="0"/>
              </a:spcBef>
              <a:spcAft>
                <a:spcPts val="0"/>
              </a:spcAft>
              <a:buClr>
                <a:schemeClr val="dk1"/>
              </a:buClr>
              <a:buSzPts val="1100"/>
              <a:buNone/>
              <a:defRPr>
                <a:solidFill>
                  <a:schemeClr val="dk1"/>
                </a:solidFill>
              </a:defRPr>
            </a:lvl9pPr>
          </a:lstStyle>
          <a:p/>
        </p:txBody>
      </p:sp>
      <p:sp>
        <p:nvSpPr>
          <p:cNvPr id="15" name="Google Shape;15;g12b4c363bbc_1_639"/>
          <p:cNvSpPr txBox="1"/>
          <p:nvPr>
            <p:ph idx="1" type="subTitle"/>
          </p:nvPr>
        </p:nvSpPr>
        <p:spPr>
          <a:xfrm>
            <a:off x="1282147" y="2902226"/>
            <a:ext cx="6576000" cy="10410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1100"/>
              </a:spcBef>
              <a:spcAft>
                <a:spcPts val="0"/>
              </a:spcAft>
              <a:buClr>
                <a:schemeClr val="dk1"/>
              </a:buClr>
              <a:buSzPts val="1300"/>
              <a:buNone/>
              <a:defRPr sz="1700">
                <a:solidFill>
                  <a:schemeClr val="dk1"/>
                </a:solidFill>
              </a:defRPr>
            </a:lvl1pPr>
            <a:lvl2pPr lvl="1" algn="ctr">
              <a:lnSpc>
                <a:spcPct val="90000"/>
              </a:lnSpc>
              <a:spcBef>
                <a:spcPts val="200"/>
              </a:spcBef>
              <a:spcAft>
                <a:spcPts val="0"/>
              </a:spcAft>
              <a:buClr>
                <a:schemeClr val="dk1"/>
              </a:buClr>
              <a:buSzPts val="1300"/>
              <a:buNone/>
              <a:defRPr sz="1700">
                <a:solidFill>
                  <a:schemeClr val="dk1"/>
                </a:solidFill>
              </a:defRPr>
            </a:lvl2pPr>
            <a:lvl3pPr lvl="2" algn="ctr">
              <a:lnSpc>
                <a:spcPct val="90000"/>
              </a:lnSpc>
              <a:spcBef>
                <a:spcPts val="300"/>
              </a:spcBef>
              <a:spcAft>
                <a:spcPts val="0"/>
              </a:spcAft>
              <a:buClr>
                <a:schemeClr val="dk1"/>
              </a:buClr>
              <a:buSzPts val="1300"/>
              <a:buNone/>
              <a:defRPr sz="1700">
                <a:solidFill>
                  <a:schemeClr val="dk1"/>
                </a:solidFill>
              </a:defRPr>
            </a:lvl3pPr>
            <a:lvl4pPr lvl="3" algn="ctr">
              <a:lnSpc>
                <a:spcPct val="90000"/>
              </a:lnSpc>
              <a:spcBef>
                <a:spcPts val="300"/>
              </a:spcBef>
              <a:spcAft>
                <a:spcPts val="0"/>
              </a:spcAft>
              <a:buClr>
                <a:schemeClr val="dk1"/>
              </a:buClr>
              <a:buSzPts val="1200"/>
              <a:buNone/>
              <a:defRPr sz="1500">
                <a:solidFill>
                  <a:schemeClr val="dk1"/>
                </a:solidFill>
              </a:defRPr>
            </a:lvl4pPr>
            <a:lvl5pPr lvl="4" algn="ctr">
              <a:lnSpc>
                <a:spcPct val="90000"/>
              </a:lnSpc>
              <a:spcBef>
                <a:spcPts val="300"/>
              </a:spcBef>
              <a:spcAft>
                <a:spcPts val="0"/>
              </a:spcAft>
              <a:buClr>
                <a:schemeClr val="dk1"/>
              </a:buClr>
              <a:buSzPts val="1200"/>
              <a:buNone/>
              <a:defRPr sz="1500">
                <a:solidFill>
                  <a:schemeClr val="dk1"/>
                </a:solidFill>
              </a:defRPr>
            </a:lvl5pPr>
            <a:lvl6pPr lvl="5" algn="ctr">
              <a:lnSpc>
                <a:spcPct val="90000"/>
              </a:lnSpc>
              <a:spcBef>
                <a:spcPts val="300"/>
              </a:spcBef>
              <a:spcAft>
                <a:spcPts val="0"/>
              </a:spcAft>
              <a:buClr>
                <a:schemeClr val="dk1"/>
              </a:buClr>
              <a:buSzPts val="1200"/>
              <a:buNone/>
              <a:defRPr sz="1500">
                <a:solidFill>
                  <a:schemeClr val="dk1"/>
                </a:solidFill>
              </a:defRPr>
            </a:lvl6pPr>
            <a:lvl7pPr lvl="6" algn="ctr">
              <a:lnSpc>
                <a:spcPct val="90000"/>
              </a:lnSpc>
              <a:spcBef>
                <a:spcPts val="300"/>
              </a:spcBef>
              <a:spcAft>
                <a:spcPts val="0"/>
              </a:spcAft>
              <a:buClr>
                <a:schemeClr val="dk1"/>
              </a:buClr>
              <a:buSzPts val="1200"/>
              <a:buNone/>
              <a:defRPr sz="1500">
                <a:solidFill>
                  <a:schemeClr val="dk1"/>
                </a:solidFill>
              </a:defRPr>
            </a:lvl7pPr>
            <a:lvl8pPr lvl="7" algn="ctr">
              <a:lnSpc>
                <a:spcPct val="90000"/>
              </a:lnSpc>
              <a:spcBef>
                <a:spcPts val="300"/>
              </a:spcBef>
              <a:spcAft>
                <a:spcPts val="0"/>
              </a:spcAft>
              <a:buClr>
                <a:schemeClr val="dk1"/>
              </a:buClr>
              <a:buSzPts val="1200"/>
              <a:buNone/>
              <a:defRPr sz="1500">
                <a:solidFill>
                  <a:schemeClr val="dk1"/>
                </a:solidFill>
              </a:defRPr>
            </a:lvl8pPr>
            <a:lvl9pPr lvl="8" algn="ctr">
              <a:lnSpc>
                <a:spcPct val="90000"/>
              </a:lnSpc>
              <a:spcBef>
                <a:spcPts val="300"/>
              </a:spcBef>
              <a:spcAft>
                <a:spcPts val="300"/>
              </a:spcAft>
              <a:buClr>
                <a:schemeClr val="dk1"/>
              </a:buClr>
              <a:buSzPts val="1200"/>
              <a:buNone/>
              <a:defRPr sz="1500">
                <a:solidFill>
                  <a:schemeClr val="dk1"/>
                </a:solidFill>
              </a:defRPr>
            </a:lvl9pPr>
          </a:lstStyle>
          <a:p/>
        </p:txBody>
      </p:sp>
      <p:sp>
        <p:nvSpPr>
          <p:cNvPr id="16" name="Google Shape;16;g12b4c363bbc_1_639"/>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1100"/>
              <a:buNone/>
              <a:defRPr>
                <a:solidFill>
                  <a:schemeClr val="dk1"/>
                </a:solidFill>
              </a:defRPr>
            </a:lvl1pPr>
            <a:lvl2pPr lvl="1" algn="l">
              <a:lnSpc>
                <a:spcPct val="100000"/>
              </a:lnSpc>
              <a:spcBef>
                <a:spcPts val="0"/>
              </a:spcBef>
              <a:spcAft>
                <a:spcPts val="0"/>
              </a:spcAft>
              <a:buClr>
                <a:schemeClr val="dk1"/>
              </a:buClr>
              <a:buSzPts val="1100"/>
              <a:buNone/>
              <a:defRPr/>
            </a:lvl2pPr>
            <a:lvl3pPr lvl="2" algn="l">
              <a:lnSpc>
                <a:spcPct val="100000"/>
              </a:lnSpc>
              <a:spcBef>
                <a:spcPts val="0"/>
              </a:spcBef>
              <a:spcAft>
                <a:spcPts val="0"/>
              </a:spcAft>
              <a:buClr>
                <a:schemeClr val="dk1"/>
              </a:buClr>
              <a:buSzPts val="1100"/>
              <a:buNone/>
              <a:defRPr/>
            </a:lvl3pPr>
            <a:lvl4pPr lvl="3" algn="l">
              <a:lnSpc>
                <a:spcPct val="100000"/>
              </a:lnSpc>
              <a:spcBef>
                <a:spcPts val="0"/>
              </a:spcBef>
              <a:spcAft>
                <a:spcPts val="0"/>
              </a:spcAft>
              <a:buClr>
                <a:schemeClr val="dk1"/>
              </a:buClr>
              <a:buSzPts val="1100"/>
              <a:buNone/>
              <a:defRPr/>
            </a:lvl4pPr>
            <a:lvl5pPr lvl="4" algn="l">
              <a:lnSpc>
                <a:spcPct val="100000"/>
              </a:lnSpc>
              <a:spcBef>
                <a:spcPts val="0"/>
              </a:spcBef>
              <a:spcAft>
                <a:spcPts val="0"/>
              </a:spcAft>
              <a:buClr>
                <a:schemeClr val="dk1"/>
              </a:buClr>
              <a:buSzPts val="1100"/>
              <a:buNone/>
              <a:defRPr/>
            </a:lvl5pPr>
            <a:lvl6pPr lvl="5" algn="l">
              <a:lnSpc>
                <a:spcPct val="100000"/>
              </a:lnSpc>
              <a:spcBef>
                <a:spcPts val="0"/>
              </a:spcBef>
              <a:spcAft>
                <a:spcPts val="0"/>
              </a:spcAft>
              <a:buClr>
                <a:schemeClr val="dk1"/>
              </a:buClr>
              <a:buSzPts val="1100"/>
              <a:buNone/>
              <a:defRPr/>
            </a:lvl6pPr>
            <a:lvl7pPr lvl="6" algn="l">
              <a:lnSpc>
                <a:spcPct val="100000"/>
              </a:lnSpc>
              <a:spcBef>
                <a:spcPts val="0"/>
              </a:spcBef>
              <a:spcAft>
                <a:spcPts val="0"/>
              </a:spcAft>
              <a:buClr>
                <a:schemeClr val="dk1"/>
              </a:buClr>
              <a:buSzPts val="1100"/>
              <a:buNone/>
              <a:defRPr/>
            </a:lvl7pPr>
            <a:lvl8pPr lvl="7" algn="l">
              <a:lnSpc>
                <a:spcPct val="100000"/>
              </a:lnSpc>
              <a:spcBef>
                <a:spcPts val="0"/>
              </a:spcBef>
              <a:spcAft>
                <a:spcPts val="0"/>
              </a:spcAft>
              <a:buClr>
                <a:schemeClr val="dk1"/>
              </a:buClr>
              <a:buSzPts val="1100"/>
              <a:buNone/>
              <a:defRPr/>
            </a:lvl8pPr>
            <a:lvl9pPr lvl="8" algn="l">
              <a:lnSpc>
                <a:spcPct val="100000"/>
              </a:lnSpc>
              <a:spcBef>
                <a:spcPts val="0"/>
              </a:spcBef>
              <a:spcAft>
                <a:spcPts val="0"/>
              </a:spcAft>
              <a:buClr>
                <a:schemeClr val="dk1"/>
              </a:buClr>
              <a:buSzPts val="1100"/>
              <a:buNone/>
              <a:defRPr/>
            </a:lvl9pPr>
          </a:lstStyle>
          <a:p/>
        </p:txBody>
      </p:sp>
      <p:sp>
        <p:nvSpPr>
          <p:cNvPr id="17" name="Google Shape;17;g12b4c363bbc_1_639"/>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g12b4c363bbc_1_639"/>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cxnSp>
        <p:nvCxnSpPr>
          <p:cNvPr id="19" name="Google Shape;19;g12b4c363bbc_1_639"/>
          <p:cNvCxnSpPr/>
          <p:nvPr/>
        </p:nvCxnSpPr>
        <p:spPr>
          <a:xfrm>
            <a:off x="1483995" y="2800350"/>
            <a:ext cx="6172200"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g12b4c363bbc_1_667"/>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1100"/>
              <a:buNone/>
              <a:defRPr>
                <a:solidFill>
                  <a:schemeClr val="dk1"/>
                </a:solidFill>
              </a:defRPr>
            </a:lvl1pPr>
            <a:lvl2pPr lvl="1" algn="l">
              <a:lnSpc>
                <a:spcPct val="100000"/>
              </a:lnSpc>
              <a:spcBef>
                <a:spcPts val="0"/>
              </a:spcBef>
              <a:spcAft>
                <a:spcPts val="0"/>
              </a:spcAft>
              <a:buClr>
                <a:schemeClr val="dk1"/>
              </a:buClr>
              <a:buSzPts val="1100"/>
              <a:buNone/>
              <a:defRPr/>
            </a:lvl2pPr>
            <a:lvl3pPr lvl="2" algn="l">
              <a:lnSpc>
                <a:spcPct val="100000"/>
              </a:lnSpc>
              <a:spcBef>
                <a:spcPts val="0"/>
              </a:spcBef>
              <a:spcAft>
                <a:spcPts val="0"/>
              </a:spcAft>
              <a:buClr>
                <a:schemeClr val="dk1"/>
              </a:buClr>
              <a:buSzPts val="1100"/>
              <a:buNone/>
              <a:defRPr/>
            </a:lvl3pPr>
            <a:lvl4pPr lvl="3" algn="l">
              <a:lnSpc>
                <a:spcPct val="100000"/>
              </a:lnSpc>
              <a:spcBef>
                <a:spcPts val="0"/>
              </a:spcBef>
              <a:spcAft>
                <a:spcPts val="0"/>
              </a:spcAft>
              <a:buClr>
                <a:schemeClr val="dk1"/>
              </a:buClr>
              <a:buSzPts val="1100"/>
              <a:buNone/>
              <a:defRPr/>
            </a:lvl4pPr>
            <a:lvl5pPr lvl="4" algn="l">
              <a:lnSpc>
                <a:spcPct val="100000"/>
              </a:lnSpc>
              <a:spcBef>
                <a:spcPts val="0"/>
              </a:spcBef>
              <a:spcAft>
                <a:spcPts val="0"/>
              </a:spcAft>
              <a:buClr>
                <a:schemeClr val="dk1"/>
              </a:buClr>
              <a:buSzPts val="1100"/>
              <a:buNone/>
              <a:defRPr/>
            </a:lvl5pPr>
            <a:lvl6pPr lvl="5" algn="l">
              <a:lnSpc>
                <a:spcPct val="100000"/>
              </a:lnSpc>
              <a:spcBef>
                <a:spcPts val="0"/>
              </a:spcBef>
              <a:spcAft>
                <a:spcPts val="0"/>
              </a:spcAft>
              <a:buClr>
                <a:schemeClr val="dk1"/>
              </a:buClr>
              <a:buSzPts val="1100"/>
              <a:buNone/>
              <a:defRPr/>
            </a:lvl6pPr>
            <a:lvl7pPr lvl="6" algn="l">
              <a:lnSpc>
                <a:spcPct val="100000"/>
              </a:lnSpc>
              <a:spcBef>
                <a:spcPts val="0"/>
              </a:spcBef>
              <a:spcAft>
                <a:spcPts val="0"/>
              </a:spcAft>
              <a:buClr>
                <a:schemeClr val="dk1"/>
              </a:buClr>
              <a:buSzPts val="1100"/>
              <a:buNone/>
              <a:defRPr/>
            </a:lvl7pPr>
            <a:lvl8pPr lvl="7" algn="l">
              <a:lnSpc>
                <a:spcPct val="100000"/>
              </a:lnSpc>
              <a:spcBef>
                <a:spcPts val="0"/>
              </a:spcBef>
              <a:spcAft>
                <a:spcPts val="0"/>
              </a:spcAft>
              <a:buClr>
                <a:schemeClr val="dk1"/>
              </a:buClr>
              <a:buSzPts val="1100"/>
              <a:buNone/>
              <a:defRPr/>
            </a:lvl8pPr>
            <a:lvl9pPr lvl="8" algn="l">
              <a:lnSpc>
                <a:spcPct val="100000"/>
              </a:lnSpc>
              <a:spcBef>
                <a:spcPts val="0"/>
              </a:spcBef>
              <a:spcAft>
                <a:spcPts val="0"/>
              </a:spcAft>
              <a:buClr>
                <a:schemeClr val="dk1"/>
              </a:buClr>
              <a:buSzPts val="1100"/>
              <a:buNone/>
              <a:defRPr/>
            </a:lvl9pPr>
          </a:lstStyle>
          <a:p/>
        </p:txBody>
      </p:sp>
      <p:sp>
        <p:nvSpPr>
          <p:cNvPr id="105" name="Google Shape;105;g12b4c363bbc_1_667"/>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dk1"/>
              </a:buClr>
              <a:buSzPts val="1100"/>
              <a:buNone/>
              <a:defRPr>
                <a:solidFill>
                  <a:schemeClr val="dk1"/>
                </a:solidFill>
              </a:defRPr>
            </a:lvl1pPr>
            <a:lvl2pPr lvl="1" algn="l">
              <a:lnSpc>
                <a:spcPct val="100000"/>
              </a:lnSpc>
              <a:spcBef>
                <a:spcPts val="0"/>
              </a:spcBef>
              <a:spcAft>
                <a:spcPts val="0"/>
              </a:spcAft>
              <a:buClr>
                <a:schemeClr val="dk1"/>
              </a:buClr>
              <a:buSzPts val="1100"/>
              <a:buNone/>
              <a:defRPr/>
            </a:lvl2pPr>
            <a:lvl3pPr lvl="2" algn="l">
              <a:lnSpc>
                <a:spcPct val="100000"/>
              </a:lnSpc>
              <a:spcBef>
                <a:spcPts val="0"/>
              </a:spcBef>
              <a:spcAft>
                <a:spcPts val="0"/>
              </a:spcAft>
              <a:buClr>
                <a:schemeClr val="dk1"/>
              </a:buClr>
              <a:buSzPts val="1100"/>
              <a:buNone/>
              <a:defRPr/>
            </a:lvl3pPr>
            <a:lvl4pPr lvl="3" algn="l">
              <a:lnSpc>
                <a:spcPct val="100000"/>
              </a:lnSpc>
              <a:spcBef>
                <a:spcPts val="0"/>
              </a:spcBef>
              <a:spcAft>
                <a:spcPts val="0"/>
              </a:spcAft>
              <a:buClr>
                <a:schemeClr val="dk1"/>
              </a:buClr>
              <a:buSzPts val="1100"/>
              <a:buNone/>
              <a:defRPr/>
            </a:lvl4pPr>
            <a:lvl5pPr lvl="4" algn="l">
              <a:lnSpc>
                <a:spcPct val="100000"/>
              </a:lnSpc>
              <a:spcBef>
                <a:spcPts val="0"/>
              </a:spcBef>
              <a:spcAft>
                <a:spcPts val="0"/>
              </a:spcAft>
              <a:buClr>
                <a:schemeClr val="dk1"/>
              </a:buClr>
              <a:buSzPts val="1100"/>
              <a:buNone/>
              <a:defRPr/>
            </a:lvl5pPr>
            <a:lvl6pPr lvl="5" algn="l">
              <a:lnSpc>
                <a:spcPct val="100000"/>
              </a:lnSpc>
              <a:spcBef>
                <a:spcPts val="0"/>
              </a:spcBef>
              <a:spcAft>
                <a:spcPts val="0"/>
              </a:spcAft>
              <a:buClr>
                <a:schemeClr val="dk1"/>
              </a:buClr>
              <a:buSzPts val="1100"/>
              <a:buNone/>
              <a:defRPr/>
            </a:lvl6pPr>
            <a:lvl7pPr lvl="6" algn="l">
              <a:lnSpc>
                <a:spcPct val="100000"/>
              </a:lnSpc>
              <a:spcBef>
                <a:spcPts val="0"/>
              </a:spcBef>
              <a:spcAft>
                <a:spcPts val="0"/>
              </a:spcAft>
              <a:buClr>
                <a:schemeClr val="dk1"/>
              </a:buClr>
              <a:buSzPts val="1100"/>
              <a:buNone/>
              <a:defRPr/>
            </a:lvl7pPr>
            <a:lvl8pPr lvl="7" algn="l">
              <a:lnSpc>
                <a:spcPct val="100000"/>
              </a:lnSpc>
              <a:spcBef>
                <a:spcPts val="0"/>
              </a:spcBef>
              <a:spcAft>
                <a:spcPts val="0"/>
              </a:spcAft>
              <a:buClr>
                <a:schemeClr val="dk1"/>
              </a:buClr>
              <a:buSzPts val="1100"/>
              <a:buNone/>
              <a:defRPr/>
            </a:lvl8pPr>
            <a:lvl9pPr lvl="8" algn="l">
              <a:lnSpc>
                <a:spcPct val="100000"/>
              </a:lnSpc>
              <a:spcBef>
                <a:spcPts val="0"/>
              </a:spcBef>
              <a:spcAft>
                <a:spcPts val="0"/>
              </a:spcAft>
              <a:buClr>
                <a:schemeClr val="dk1"/>
              </a:buClr>
              <a:buSzPts val="1100"/>
              <a:buNone/>
              <a:defRPr/>
            </a:lvl9pPr>
          </a:lstStyle>
          <a:p/>
        </p:txBody>
      </p:sp>
      <p:sp>
        <p:nvSpPr>
          <p:cNvPr id="106" name="Google Shape;106;g12b4c363bbc_1_667"/>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g12b4c363bbc_1_671"/>
          <p:cNvSpPr txBox="1"/>
          <p:nvPr>
            <p:ph type="title"/>
          </p:nvPr>
        </p:nvSpPr>
        <p:spPr>
          <a:xfrm>
            <a:off x="857250" y="822960"/>
            <a:ext cx="2949000" cy="13029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3000"/>
              <a:buFont typeface="Corbel"/>
              <a:buNone/>
              <a:defRPr b="0"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g12b4c363bbc_1_671"/>
          <p:cNvSpPr txBox="1"/>
          <p:nvPr>
            <p:ph idx="1" type="body"/>
          </p:nvPr>
        </p:nvSpPr>
        <p:spPr>
          <a:xfrm>
            <a:off x="4389119" y="822960"/>
            <a:ext cx="3909000" cy="3497700"/>
          </a:xfrm>
          <a:prstGeom prst="rect">
            <a:avLst/>
          </a:prstGeom>
          <a:noFill/>
          <a:ln>
            <a:noFill/>
          </a:ln>
        </p:spPr>
        <p:txBody>
          <a:bodyPr anchorCtr="0" anchor="t" bIns="34275" lIns="68575" spcFirstLastPara="1" rIns="68575" wrap="square" tIns="34275">
            <a:normAutofit/>
          </a:bodyPr>
          <a:lstStyle>
            <a:lvl1pPr indent="-349250" lvl="0" marL="457200" algn="l">
              <a:lnSpc>
                <a:spcPct val="90000"/>
              </a:lnSpc>
              <a:spcBef>
                <a:spcPts val="1100"/>
              </a:spcBef>
              <a:spcAft>
                <a:spcPts val="0"/>
              </a:spcAft>
              <a:buSzPts val="1900"/>
              <a:buChar char="•"/>
              <a:defRPr sz="2400"/>
            </a:lvl1pPr>
            <a:lvl2pPr indent="-336550" lvl="1" marL="914400" algn="l">
              <a:lnSpc>
                <a:spcPct val="90000"/>
              </a:lnSpc>
              <a:spcBef>
                <a:spcPts val="200"/>
              </a:spcBef>
              <a:spcAft>
                <a:spcPts val="0"/>
              </a:spcAft>
              <a:buSzPts val="1700"/>
              <a:buChar char="•"/>
              <a:defRPr sz="2100"/>
            </a:lvl2pPr>
            <a:lvl3pPr indent="-317500" lvl="2" marL="1371600" algn="l">
              <a:lnSpc>
                <a:spcPct val="90000"/>
              </a:lnSpc>
              <a:spcBef>
                <a:spcPts val="300"/>
              </a:spcBef>
              <a:spcAft>
                <a:spcPts val="0"/>
              </a:spcAft>
              <a:buSzPts val="1400"/>
              <a:buChar char="•"/>
              <a:defRPr sz="1800"/>
            </a:lvl3pPr>
            <a:lvl4pPr indent="-304800" lvl="3" marL="1828800" algn="l">
              <a:lnSpc>
                <a:spcPct val="90000"/>
              </a:lnSpc>
              <a:spcBef>
                <a:spcPts val="300"/>
              </a:spcBef>
              <a:spcAft>
                <a:spcPts val="0"/>
              </a:spcAft>
              <a:buSzPts val="1200"/>
              <a:buChar char="•"/>
              <a:defRPr sz="1500"/>
            </a:lvl4pPr>
            <a:lvl5pPr indent="-304800" lvl="4" marL="2286000" algn="l">
              <a:lnSpc>
                <a:spcPct val="90000"/>
              </a:lnSpc>
              <a:spcBef>
                <a:spcPts val="300"/>
              </a:spcBef>
              <a:spcAft>
                <a:spcPts val="0"/>
              </a:spcAft>
              <a:buSzPts val="1200"/>
              <a:buChar char="•"/>
              <a:defRPr sz="1500"/>
            </a:lvl5pPr>
            <a:lvl6pPr indent="-304800" lvl="5" marL="2743200" algn="l">
              <a:lnSpc>
                <a:spcPct val="90000"/>
              </a:lnSpc>
              <a:spcBef>
                <a:spcPts val="300"/>
              </a:spcBef>
              <a:spcAft>
                <a:spcPts val="0"/>
              </a:spcAft>
              <a:buSzPts val="1200"/>
              <a:buChar char="•"/>
              <a:defRPr sz="1500"/>
            </a:lvl6pPr>
            <a:lvl7pPr indent="-304800" lvl="6" marL="3200400" algn="l">
              <a:lnSpc>
                <a:spcPct val="90000"/>
              </a:lnSpc>
              <a:spcBef>
                <a:spcPts val="300"/>
              </a:spcBef>
              <a:spcAft>
                <a:spcPts val="0"/>
              </a:spcAft>
              <a:buSzPts val="1200"/>
              <a:buChar char="•"/>
              <a:defRPr sz="1500"/>
            </a:lvl7pPr>
            <a:lvl8pPr indent="-304800" lvl="7" marL="3657600" algn="l">
              <a:lnSpc>
                <a:spcPct val="90000"/>
              </a:lnSpc>
              <a:spcBef>
                <a:spcPts val="300"/>
              </a:spcBef>
              <a:spcAft>
                <a:spcPts val="0"/>
              </a:spcAft>
              <a:buSzPts val="1200"/>
              <a:buChar char="•"/>
              <a:defRPr sz="1500"/>
            </a:lvl8pPr>
            <a:lvl9pPr indent="-304800" lvl="8" marL="4114800" algn="l">
              <a:lnSpc>
                <a:spcPct val="90000"/>
              </a:lnSpc>
              <a:spcBef>
                <a:spcPts val="300"/>
              </a:spcBef>
              <a:spcAft>
                <a:spcPts val="300"/>
              </a:spcAft>
              <a:buSzPts val="1200"/>
              <a:buChar char="•"/>
              <a:defRPr sz="1500"/>
            </a:lvl9pPr>
          </a:lstStyle>
          <a:p/>
        </p:txBody>
      </p:sp>
      <p:sp>
        <p:nvSpPr>
          <p:cNvPr id="110" name="Google Shape;110;g12b4c363bbc_1_671"/>
          <p:cNvSpPr txBox="1"/>
          <p:nvPr>
            <p:ph idx="2" type="body"/>
          </p:nvPr>
        </p:nvSpPr>
        <p:spPr>
          <a:xfrm>
            <a:off x="857250" y="2125980"/>
            <a:ext cx="2949000" cy="22632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000"/>
              <a:buNone/>
              <a:defRPr sz="1300"/>
            </a:lvl1pPr>
            <a:lvl2pPr indent="-228600" lvl="1" marL="914400" algn="l">
              <a:lnSpc>
                <a:spcPct val="90000"/>
              </a:lnSpc>
              <a:spcBef>
                <a:spcPts val="200"/>
              </a:spcBef>
              <a:spcAft>
                <a:spcPts val="0"/>
              </a:spcAft>
              <a:buSzPts val="700"/>
              <a:buNone/>
              <a:defRPr sz="900"/>
            </a:lvl2pPr>
            <a:lvl3pPr indent="-228600" lvl="2" marL="1371600" algn="l">
              <a:lnSpc>
                <a:spcPct val="90000"/>
              </a:lnSpc>
              <a:spcBef>
                <a:spcPts val="300"/>
              </a:spcBef>
              <a:spcAft>
                <a:spcPts val="0"/>
              </a:spcAft>
              <a:buSzPts val="600"/>
              <a:buNone/>
              <a:defRPr sz="800"/>
            </a:lvl3pPr>
            <a:lvl4pPr indent="-228600" lvl="3" marL="1828800" algn="l">
              <a:lnSpc>
                <a:spcPct val="90000"/>
              </a:lnSpc>
              <a:spcBef>
                <a:spcPts val="300"/>
              </a:spcBef>
              <a:spcAft>
                <a:spcPts val="0"/>
              </a:spcAft>
              <a:buSzPts val="500"/>
              <a:buNone/>
              <a:defRPr sz="700"/>
            </a:lvl4pPr>
            <a:lvl5pPr indent="-228600" lvl="4" marL="2286000" algn="l">
              <a:lnSpc>
                <a:spcPct val="90000"/>
              </a:lnSpc>
              <a:spcBef>
                <a:spcPts val="300"/>
              </a:spcBef>
              <a:spcAft>
                <a:spcPts val="0"/>
              </a:spcAft>
              <a:buSzPts val="500"/>
              <a:buNone/>
              <a:defRPr sz="700"/>
            </a:lvl5pPr>
            <a:lvl6pPr indent="-228600" lvl="5" marL="2743200" algn="l">
              <a:lnSpc>
                <a:spcPct val="90000"/>
              </a:lnSpc>
              <a:spcBef>
                <a:spcPts val="300"/>
              </a:spcBef>
              <a:spcAft>
                <a:spcPts val="0"/>
              </a:spcAft>
              <a:buSzPts val="500"/>
              <a:buNone/>
              <a:defRPr sz="700"/>
            </a:lvl6pPr>
            <a:lvl7pPr indent="-228600" lvl="6" marL="3200400" algn="l">
              <a:lnSpc>
                <a:spcPct val="90000"/>
              </a:lnSpc>
              <a:spcBef>
                <a:spcPts val="300"/>
              </a:spcBef>
              <a:spcAft>
                <a:spcPts val="0"/>
              </a:spcAft>
              <a:buSzPts val="500"/>
              <a:buNone/>
              <a:defRPr sz="700"/>
            </a:lvl7pPr>
            <a:lvl8pPr indent="-228600" lvl="7" marL="3657600" algn="l">
              <a:lnSpc>
                <a:spcPct val="90000"/>
              </a:lnSpc>
              <a:spcBef>
                <a:spcPts val="300"/>
              </a:spcBef>
              <a:spcAft>
                <a:spcPts val="0"/>
              </a:spcAft>
              <a:buSzPts val="500"/>
              <a:buNone/>
              <a:defRPr sz="700"/>
            </a:lvl8pPr>
            <a:lvl9pPr indent="-228600" lvl="8" marL="4114800" algn="l">
              <a:lnSpc>
                <a:spcPct val="90000"/>
              </a:lnSpc>
              <a:spcBef>
                <a:spcPts val="300"/>
              </a:spcBef>
              <a:spcAft>
                <a:spcPts val="300"/>
              </a:spcAft>
              <a:buSzPts val="500"/>
              <a:buNone/>
              <a:defRPr sz="700"/>
            </a:lvl9pPr>
          </a:lstStyle>
          <a:p/>
        </p:txBody>
      </p:sp>
      <p:sp>
        <p:nvSpPr>
          <p:cNvPr id="111" name="Google Shape;111;g12b4c363bbc_1_671"/>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g12b4c363bbc_1_671"/>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g12b4c363bbc_1_671"/>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g12b4c363bbc_1_678"/>
          <p:cNvSpPr txBox="1"/>
          <p:nvPr>
            <p:ph type="title"/>
          </p:nvPr>
        </p:nvSpPr>
        <p:spPr>
          <a:xfrm>
            <a:off x="857250" y="822960"/>
            <a:ext cx="2949000" cy="13029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3000"/>
              <a:buFont typeface="Corbel"/>
              <a:buNone/>
              <a:defRPr b="0"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g12b4c363bbc_1_678"/>
          <p:cNvSpPr/>
          <p:nvPr>
            <p:ph idx="2" type="pic"/>
          </p:nvPr>
        </p:nvSpPr>
        <p:spPr>
          <a:xfrm>
            <a:off x="4059936" y="802385"/>
            <a:ext cx="4574400" cy="3600600"/>
          </a:xfrm>
          <a:prstGeom prst="rect">
            <a:avLst/>
          </a:prstGeom>
          <a:noFill/>
          <a:ln>
            <a:noFill/>
          </a:ln>
        </p:spPr>
      </p:sp>
      <p:sp>
        <p:nvSpPr>
          <p:cNvPr id="117" name="Google Shape;117;g12b4c363bbc_1_678"/>
          <p:cNvSpPr txBox="1"/>
          <p:nvPr>
            <p:ph idx="1" type="body"/>
          </p:nvPr>
        </p:nvSpPr>
        <p:spPr>
          <a:xfrm>
            <a:off x="857250" y="2125980"/>
            <a:ext cx="2949000" cy="2160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000"/>
              <a:buNone/>
              <a:defRPr sz="1300"/>
            </a:lvl1pPr>
            <a:lvl2pPr indent="-228600" lvl="1" marL="914400" algn="l">
              <a:lnSpc>
                <a:spcPct val="90000"/>
              </a:lnSpc>
              <a:spcBef>
                <a:spcPts val="200"/>
              </a:spcBef>
              <a:spcAft>
                <a:spcPts val="0"/>
              </a:spcAft>
              <a:buSzPts val="700"/>
              <a:buNone/>
              <a:defRPr sz="900"/>
            </a:lvl2pPr>
            <a:lvl3pPr indent="-228600" lvl="2" marL="1371600" algn="l">
              <a:lnSpc>
                <a:spcPct val="90000"/>
              </a:lnSpc>
              <a:spcBef>
                <a:spcPts val="300"/>
              </a:spcBef>
              <a:spcAft>
                <a:spcPts val="0"/>
              </a:spcAft>
              <a:buSzPts val="600"/>
              <a:buNone/>
              <a:defRPr sz="800"/>
            </a:lvl3pPr>
            <a:lvl4pPr indent="-228600" lvl="3" marL="1828800" algn="l">
              <a:lnSpc>
                <a:spcPct val="90000"/>
              </a:lnSpc>
              <a:spcBef>
                <a:spcPts val="300"/>
              </a:spcBef>
              <a:spcAft>
                <a:spcPts val="0"/>
              </a:spcAft>
              <a:buSzPts val="500"/>
              <a:buNone/>
              <a:defRPr sz="700"/>
            </a:lvl4pPr>
            <a:lvl5pPr indent="-228600" lvl="4" marL="2286000" algn="l">
              <a:lnSpc>
                <a:spcPct val="90000"/>
              </a:lnSpc>
              <a:spcBef>
                <a:spcPts val="300"/>
              </a:spcBef>
              <a:spcAft>
                <a:spcPts val="0"/>
              </a:spcAft>
              <a:buSzPts val="500"/>
              <a:buNone/>
              <a:defRPr sz="700"/>
            </a:lvl5pPr>
            <a:lvl6pPr indent="-228600" lvl="5" marL="2743200" algn="l">
              <a:lnSpc>
                <a:spcPct val="90000"/>
              </a:lnSpc>
              <a:spcBef>
                <a:spcPts val="300"/>
              </a:spcBef>
              <a:spcAft>
                <a:spcPts val="0"/>
              </a:spcAft>
              <a:buSzPts val="500"/>
              <a:buNone/>
              <a:defRPr sz="700"/>
            </a:lvl6pPr>
            <a:lvl7pPr indent="-228600" lvl="6" marL="3200400" algn="l">
              <a:lnSpc>
                <a:spcPct val="90000"/>
              </a:lnSpc>
              <a:spcBef>
                <a:spcPts val="300"/>
              </a:spcBef>
              <a:spcAft>
                <a:spcPts val="0"/>
              </a:spcAft>
              <a:buSzPts val="500"/>
              <a:buNone/>
              <a:defRPr sz="700"/>
            </a:lvl7pPr>
            <a:lvl8pPr indent="-228600" lvl="7" marL="3657600" algn="l">
              <a:lnSpc>
                <a:spcPct val="90000"/>
              </a:lnSpc>
              <a:spcBef>
                <a:spcPts val="300"/>
              </a:spcBef>
              <a:spcAft>
                <a:spcPts val="0"/>
              </a:spcAft>
              <a:buSzPts val="500"/>
              <a:buNone/>
              <a:defRPr sz="700"/>
            </a:lvl8pPr>
            <a:lvl9pPr indent="-228600" lvl="8" marL="4114800" algn="l">
              <a:lnSpc>
                <a:spcPct val="90000"/>
              </a:lnSpc>
              <a:spcBef>
                <a:spcPts val="300"/>
              </a:spcBef>
              <a:spcAft>
                <a:spcPts val="300"/>
              </a:spcAft>
              <a:buSzPts val="500"/>
              <a:buNone/>
              <a:defRPr sz="700"/>
            </a:lvl9pPr>
          </a:lstStyle>
          <a:p/>
        </p:txBody>
      </p:sp>
      <p:sp>
        <p:nvSpPr>
          <p:cNvPr id="118" name="Google Shape;118;g12b4c363bbc_1_678"/>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g12b4c363bbc_1_678"/>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g12b4c363bbc_1_678"/>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g12b4c363bbc_1_685"/>
          <p:cNvSpPr txBox="1"/>
          <p:nvPr>
            <p:ph type="title"/>
          </p:nvPr>
        </p:nvSpPr>
        <p:spPr>
          <a:xfrm>
            <a:off x="857250" y="457200"/>
            <a:ext cx="7406700" cy="1017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g12b4c363bbc_1_685"/>
          <p:cNvSpPr txBox="1"/>
          <p:nvPr>
            <p:ph idx="1" type="body"/>
          </p:nvPr>
        </p:nvSpPr>
        <p:spPr>
          <a:xfrm rot="5400000">
            <a:off x="3045053" y="-644700"/>
            <a:ext cx="3029100" cy="7404600"/>
          </a:xfrm>
          <a:prstGeom prst="rect">
            <a:avLst/>
          </a:prstGeom>
          <a:noFill/>
          <a:ln>
            <a:noFill/>
          </a:ln>
        </p:spPr>
        <p:txBody>
          <a:bodyPr anchorCtr="0" anchor="t" bIns="34275" lIns="68575" spcFirstLastPara="1" rIns="68575" wrap="square" tIns="34275">
            <a:norm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124" name="Google Shape;124;g12b4c363bbc_1_685"/>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g12b4c363bbc_1_685"/>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g12b4c363bbc_1_685"/>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g12b4c363bbc_1_691"/>
          <p:cNvSpPr txBox="1"/>
          <p:nvPr>
            <p:ph type="title"/>
          </p:nvPr>
        </p:nvSpPr>
        <p:spPr>
          <a:xfrm rot="5400000">
            <a:off x="5386350" y="1728900"/>
            <a:ext cx="4057800" cy="1743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g12b4c363bbc_1_691"/>
          <p:cNvSpPr txBox="1"/>
          <p:nvPr>
            <p:ph idx="1" type="body"/>
          </p:nvPr>
        </p:nvSpPr>
        <p:spPr>
          <a:xfrm rot="5400000">
            <a:off x="1614375" y="-185700"/>
            <a:ext cx="4057800" cy="5572200"/>
          </a:xfrm>
          <a:prstGeom prst="rect">
            <a:avLst/>
          </a:prstGeom>
          <a:noFill/>
          <a:ln>
            <a:noFill/>
          </a:ln>
        </p:spPr>
        <p:txBody>
          <a:bodyPr anchorCtr="0" anchor="t" bIns="34275" lIns="68575" spcFirstLastPara="1" rIns="68575" wrap="square" tIns="34275">
            <a:norm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130" name="Google Shape;130;g12b4c363bbc_1_691"/>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g12b4c363bbc_1_691"/>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g12b4c363bbc_1_691"/>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2b4c363bbc_1_626"/>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90000"/>
              </a:lnSpc>
              <a:spcBef>
                <a:spcPts val="0"/>
              </a:spcBef>
              <a:spcAft>
                <a:spcPts val="0"/>
              </a:spcAft>
              <a:buClr>
                <a:schemeClr val="accent1"/>
              </a:buClr>
              <a:buSzPts val="2100"/>
              <a:buFont typeface="Corbel"/>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22" name="Google Shape;22;g12b4c363bbc_1_626"/>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rmAutofit/>
          </a:bodyPr>
          <a:lstStyle>
            <a:lvl1pPr indent="-317500" lvl="0" marL="457200" algn="l">
              <a:lnSpc>
                <a:spcPct val="90000"/>
              </a:lnSpc>
              <a:spcBef>
                <a:spcPts val="0"/>
              </a:spcBef>
              <a:spcAft>
                <a:spcPts val="0"/>
              </a:spcAft>
              <a:buSzPts val="1400"/>
              <a:buChar char="●"/>
              <a:defRPr/>
            </a:lvl1pPr>
            <a:lvl2pPr indent="-298450" lvl="1" marL="914400" algn="l">
              <a:lnSpc>
                <a:spcPct val="90000"/>
              </a:lnSpc>
              <a:spcBef>
                <a:spcPts val="0"/>
              </a:spcBef>
              <a:spcAft>
                <a:spcPts val="0"/>
              </a:spcAft>
              <a:buSzPts val="1100"/>
              <a:buChar char="○"/>
              <a:defRPr/>
            </a:lvl2pPr>
            <a:lvl3pPr indent="-298450" lvl="2" marL="1371600" algn="l">
              <a:lnSpc>
                <a:spcPct val="90000"/>
              </a:lnSpc>
              <a:spcBef>
                <a:spcPts val="0"/>
              </a:spcBef>
              <a:spcAft>
                <a:spcPts val="0"/>
              </a:spcAft>
              <a:buSzPts val="1100"/>
              <a:buChar char="■"/>
              <a:defRPr/>
            </a:lvl3pPr>
            <a:lvl4pPr indent="-298450" lvl="3" marL="1828800" algn="l">
              <a:lnSpc>
                <a:spcPct val="90000"/>
              </a:lnSpc>
              <a:spcBef>
                <a:spcPts val="0"/>
              </a:spcBef>
              <a:spcAft>
                <a:spcPts val="0"/>
              </a:spcAft>
              <a:buSzPts val="1100"/>
              <a:buChar char="●"/>
              <a:defRPr/>
            </a:lvl4pPr>
            <a:lvl5pPr indent="-298450" lvl="4" marL="2286000" algn="l">
              <a:lnSpc>
                <a:spcPct val="90000"/>
              </a:lnSpc>
              <a:spcBef>
                <a:spcPts val="0"/>
              </a:spcBef>
              <a:spcAft>
                <a:spcPts val="0"/>
              </a:spcAft>
              <a:buSzPts val="1100"/>
              <a:buChar char="○"/>
              <a:defRPr/>
            </a:lvl5pPr>
            <a:lvl6pPr indent="-298450" lvl="5" marL="2743200" algn="l">
              <a:lnSpc>
                <a:spcPct val="90000"/>
              </a:lnSpc>
              <a:spcBef>
                <a:spcPts val="0"/>
              </a:spcBef>
              <a:spcAft>
                <a:spcPts val="0"/>
              </a:spcAft>
              <a:buSzPts val="1100"/>
              <a:buChar char="■"/>
              <a:defRPr/>
            </a:lvl6pPr>
            <a:lvl7pPr indent="-298450" lvl="6" marL="3200400" algn="l">
              <a:lnSpc>
                <a:spcPct val="90000"/>
              </a:lnSpc>
              <a:spcBef>
                <a:spcPts val="0"/>
              </a:spcBef>
              <a:spcAft>
                <a:spcPts val="0"/>
              </a:spcAft>
              <a:buSzPts val="1100"/>
              <a:buChar char="●"/>
              <a:defRPr/>
            </a:lvl7pPr>
            <a:lvl8pPr indent="-298450" lvl="7" marL="3657600" algn="l">
              <a:lnSpc>
                <a:spcPct val="90000"/>
              </a:lnSpc>
              <a:spcBef>
                <a:spcPts val="0"/>
              </a:spcBef>
              <a:spcAft>
                <a:spcPts val="0"/>
              </a:spcAft>
              <a:buSzPts val="1100"/>
              <a:buChar char="○"/>
              <a:defRPr/>
            </a:lvl8pPr>
            <a:lvl9pPr indent="-298450" lvl="8" marL="4114800" algn="l">
              <a:lnSpc>
                <a:spcPct val="90000"/>
              </a:lnSpc>
              <a:spcBef>
                <a:spcPts val="0"/>
              </a:spcBef>
              <a:spcAft>
                <a:spcPts val="0"/>
              </a:spcAft>
              <a:buSzPts val="1100"/>
              <a:buChar char="■"/>
              <a:defRPr/>
            </a:lvl9pPr>
          </a:lstStyle>
          <a:p/>
        </p:txBody>
      </p:sp>
      <p:sp>
        <p:nvSpPr>
          <p:cNvPr id="23" name="Google Shape;23;g12b4c363bbc_1_626"/>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g12b4c363bbc_1_647"/>
          <p:cNvSpPr txBox="1"/>
          <p:nvPr>
            <p:ph type="title"/>
          </p:nvPr>
        </p:nvSpPr>
        <p:spPr>
          <a:xfrm>
            <a:off x="857250" y="457200"/>
            <a:ext cx="7406700" cy="1017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g12b4c363bbc_1_647"/>
          <p:cNvSpPr txBox="1"/>
          <p:nvPr>
            <p:ph idx="1" type="body"/>
          </p:nvPr>
        </p:nvSpPr>
        <p:spPr>
          <a:xfrm>
            <a:off x="857250" y="1543050"/>
            <a:ext cx="7404600" cy="3029100"/>
          </a:xfrm>
          <a:prstGeom prst="rect">
            <a:avLst/>
          </a:prstGeom>
          <a:noFill/>
          <a:ln>
            <a:noFill/>
          </a:ln>
        </p:spPr>
        <p:txBody>
          <a:bodyPr anchorCtr="0" anchor="t" bIns="34275" lIns="68575" spcFirstLastPara="1" rIns="68575" wrap="square" tIns="34275">
            <a:norm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27" name="Google Shape;27;g12b4c363bbc_1_647"/>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g12b4c363bbc_1_647"/>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g12b4c363bbc_1_647"/>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0" name="Shape 30"/>
        <p:cNvGrpSpPr/>
        <p:nvPr/>
      </p:nvGrpSpPr>
      <p:grpSpPr>
        <a:xfrm>
          <a:off x="0" y="0"/>
          <a:ext cx="0" cy="0"/>
          <a:chOff x="0" y="0"/>
          <a:chExt cx="0" cy="0"/>
        </a:xfrm>
      </p:grpSpPr>
      <p:grpSp>
        <p:nvGrpSpPr>
          <p:cNvPr id="31" name="Google Shape;31;g12b4c363bbc_1_697"/>
          <p:cNvGrpSpPr/>
          <p:nvPr/>
        </p:nvGrpSpPr>
        <p:grpSpPr>
          <a:xfrm>
            <a:off x="4406400" y="0"/>
            <a:ext cx="4737600" cy="5143065"/>
            <a:chOff x="4406400" y="0"/>
            <a:chExt cx="4737600" cy="5143065"/>
          </a:xfrm>
        </p:grpSpPr>
        <p:sp>
          <p:nvSpPr>
            <p:cNvPr id="32" name="Google Shape;32;g12b4c363bbc_1_697"/>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12b4c363bbc_1_697"/>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12b4c363bbc_1_697"/>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2b4c363bbc_1_697"/>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12b4c363bbc_1_697"/>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12b4c363bbc_1_697"/>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12b4c363bbc_1_697"/>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2b4c363bbc_1_69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12b4c363bbc_1_697"/>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2b4c363bbc_1_697"/>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2b4c363bbc_1_697"/>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2b4c363bbc_1_697"/>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2b4c363bbc_1_697"/>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2b4c363bbc_1_69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12b4c363bbc_1_697"/>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12b4c363bbc_1_697"/>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12b4c363bbc_1_697"/>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12b4c363bbc_1_697"/>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12b4c363bbc_1_69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g12b4c363bbc_1_6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grpSp>
        <p:nvGrpSpPr>
          <p:cNvPr id="53" name="Google Shape;53;g12b4c363bbc_1_719"/>
          <p:cNvGrpSpPr/>
          <p:nvPr/>
        </p:nvGrpSpPr>
        <p:grpSpPr>
          <a:xfrm>
            <a:off x="4406400" y="0"/>
            <a:ext cx="4737600" cy="5143065"/>
            <a:chOff x="4406400" y="0"/>
            <a:chExt cx="4737600" cy="5143065"/>
          </a:xfrm>
        </p:grpSpPr>
        <p:sp>
          <p:nvSpPr>
            <p:cNvPr id="54" name="Google Shape;54;g12b4c363bbc_1_719"/>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12b4c363bbc_1_719"/>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12b4c363bbc_1_719"/>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12b4c363bbc_1_719"/>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12b4c363bbc_1_719"/>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2b4c363bbc_1_719"/>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2b4c363bbc_1_719"/>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2b4c363bbc_1_71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12b4c363bbc_1_719"/>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2b4c363bbc_1_719"/>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12b4c363bbc_1_719"/>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2b4c363bbc_1_719"/>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12b4c363bbc_1_719"/>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2b4c363bbc_1_71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2b4c363bbc_1_719"/>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2b4c363bbc_1_719"/>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2b4c363bbc_1_719"/>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12b4c363bbc_1_719"/>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12b4c363bbc_1_719"/>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73" name="Google Shape;73;g12b4c363bbc_1_719"/>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4" name="Google Shape;74;g12b4c363bbc_1_7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g12b4c363bbc_1_621"/>
          <p:cNvSpPr txBox="1"/>
          <p:nvPr>
            <p:ph type="title"/>
          </p:nvPr>
        </p:nvSpPr>
        <p:spPr>
          <a:xfrm>
            <a:off x="857250" y="457200"/>
            <a:ext cx="7406700" cy="1017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g12b4c363bbc_1_621"/>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g12b4c363bbc_1_621"/>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g12b4c363bbc_1_621"/>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g12b4c363bbc_1_630"/>
          <p:cNvSpPr txBox="1"/>
          <p:nvPr>
            <p:ph type="title"/>
          </p:nvPr>
        </p:nvSpPr>
        <p:spPr>
          <a:xfrm>
            <a:off x="857250" y="457200"/>
            <a:ext cx="7406700" cy="1017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g12b4c363bbc_1_630"/>
          <p:cNvSpPr txBox="1"/>
          <p:nvPr>
            <p:ph idx="1" type="body"/>
          </p:nvPr>
        </p:nvSpPr>
        <p:spPr>
          <a:xfrm>
            <a:off x="857250" y="1501133"/>
            <a:ext cx="3566100" cy="582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SzPts val="1400"/>
              <a:buNone/>
              <a:defRPr b="1" sz="1800"/>
            </a:lvl1pPr>
            <a:lvl2pPr indent="-228600" lvl="1" marL="914400" algn="l">
              <a:lnSpc>
                <a:spcPct val="90000"/>
              </a:lnSpc>
              <a:spcBef>
                <a:spcPts val="200"/>
              </a:spcBef>
              <a:spcAft>
                <a:spcPts val="0"/>
              </a:spcAft>
              <a:buSzPts val="1200"/>
              <a:buNone/>
              <a:defRPr b="1" sz="1500"/>
            </a:lvl2pPr>
            <a:lvl3pPr indent="-228600" lvl="2" marL="1371600" algn="l">
              <a:lnSpc>
                <a:spcPct val="90000"/>
              </a:lnSpc>
              <a:spcBef>
                <a:spcPts val="300"/>
              </a:spcBef>
              <a:spcAft>
                <a:spcPts val="0"/>
              </a:spcAft>
              <a:buSzPts val="1100"/>
              <a:buNone/>
              <a:defRPr b="1" sz="1400"/>
            </a:lvl3pPr>
            <a:lvl4pPr indent="-228600" lvl="3" marL="1828800" algn="l">
              <a:lnSpc>
                <a:spcPct val="90000"/>
              </a:lnSpc>
              <a:spcBef>
                <a:spcPts val="300"/>
              </a:spcBef>
              <a:spcAft>
                <a:spcPts val="0"/>
              </a:spcAft>
              <a:buSzPts val="1000"/>
              <a:buNone/>
              <a:defRPr b="1" sz="1200"/>
            </a:lvl4pPr>
            <a:lvl5pPr indent="-228600" lvl="4" marL="2286000" algn="l">
              <a:lnSpc>
                <a:spcPct val="90000"/>
              </a:lnSpc>
              <a:spcBef>
                <a:spcPts val="300"/>
              </a:spcBef>
              <a:spcAft>
                <a:spcPts val="0"/>
              </a:spcAft>
              <a:buSzPts val="1000"/>
              <a:buNone/>
              <a:defRPr b="1" sz="1200"/>
            </a:lvl5pPr>
            <a:lvl6pPr indent="-228600" lvl="5" marL="2743200" algn="l">
              <a:lnSpc>
                <a:spcPct val="90000"/>
              </a:lnSpc>
              <a:spcBef>
                <a:spcPts val="300"/>
              </a:spcBef>
              <a:spcAft>
                <a:spcPts val="0"/>
              </a:spcAft>
              <a:buSzPts val="1000"/>
              <a:buNone/>
              <a:defRPr b="1" sz="1200"/>
            </a:lvl6pPr>
            <a:lvl7pPr indent="-228600" lvl="6" marL="3200400" algn="l">
              <a:lnSpc>
                <a:spcPct val="90000"/>
              </a:lnSpc>
              <a:spcBef>
                <a:spcPts val="300"/>
              </a:spcBef>
              <a:spcAft>
                <a:spcPts val="0"/>
              </a:spcAft>
              <a:buSzPts val="1000"/>
              <a:buNone/>
              <a:defRPr b="1" sz="1200"/>
            </a:lvl7pPr>
            <a:lvl8pPr indent="-228600" lvl="7" marL="3657600" algn="l">
              <a:lnSpc>
                <a:spcPct val="90000"/>
              </a:lnSpc>
              <a:spcBef>
                <a:spcPts val="300"/>
              </a:spcBef>
              <a:spcAft>
                <a:spcPts val="0"/>
              </a:spcAft>
              <a:buSzPts val="1000"/>
              <a:buNone/>
              <a:defRPr b="1" sz="1200"/>
            </a:lvl8pPr>
            <a:lvl9pPr indent="-228600" lvl="8" marL="4114800" algn="l">
              <a:lnSpc>
                <a:spcPct val="90000"/>
              </a:lnSpc>
              <a:spcBef>
                <a:spcPts val="300"/>
              </a:spcBef>
              <a:spcAft>
                <a:spcPts val="300"/>
              </a:spcAft>
              <a:buSzPts val="1000"/>
              <a:buNone/>
              <a:defRPr b="1" sz="1200"/>
            </a:lvl9pPr>
          </a:lstStyle>
          <a:p/>
        </p:txBody>
      </p:sp>
      <p:sp>
        <p:nvSpPr>
          <p:cNvPr id="83" name="Google Shape;83;g12b4c363bbc_1_630"/>
          <p:cNvSpPr txBox="1"/>
          <p:nvPr>
            <p:ph idx="2" type="body"/>
          </p:nvPr>
        </p:nvSpPr>
        <p:spPr>
          <a:xfrm>
            <a:off x="857250" y="2041112"/>
            <a:ext cx="3566100" cy="2537400"/>
          </a:xfrm>
          <a:prstGeom prst="rect">
            <a:avLst/>
          </a:prstGeom>
          <a:noFill/>
          <a:ln>
            <a:noFill/>
          </a:ln>
        </p:spPr>
        <p:txBody>
          <a:bodyPr anchorCtr="0" anchor="t" bIns="34275" lIns="68575" spcFirstLastPara="1" rIns="68575" wrap="square" tIns="34275">
            <a:normAutofit/>
          </a:bodyPr>
          <a:lstStyle>
            <a:lvl1pPr indent="-311150" lvl="0" marL="457200" algn="l">
              <a:lnSpc>
                <a:spcPct val="90000"/>
              </a:lnSpc>
              <a:spcBef>
                <a:spcPts val="1100"/>
              </a:spcBef>
              <a:spcAft>
                <a:spcPts val="0"/>
              </a:spcAft>
              <a:buSzPts val="1300"/>
              <a:buChar char="•"/>
              <a:defRPr sz="1700"/>
            </a:lvl1pPr>
            <a:lvl2pPr indent="-304800" lvl="1" marL="914400" algn="l">
              <a:lnSpc>
                <a:spcPct val="90000"/>
              </a:lnSpc>
              <a:spcBef>
                <a:spcPts val="200"/>
              </a:spcBef>
              <a:spcAft>
                <a:spcPts val="0"/>
              </a:spcAft>
              <a:buSzPts val="1200"/>
              <a:buChar char="•"/>
              <a:defRPr sz="1500"/>
            </a:lvl2pPr>
            <a:lvl3pPr indent="-298450" lvl="2" marL="1371600" algn="l">
              <a:lnSpc>
                <a:spcPct val="90000"/>
              </a:lnSpc>
              <a:spcBef>
                <a:spcPts val="300"/>
              </a:spcBef>
              <a:spcAft>
                <a:spcPts val="0"/>
              </a:spcAft>
              <a:buSzPts val="1100"/>
              <a:buChar char="•"/>
              <a:defRPr sz="1400"/>
            </a:lvl3pPr>
            <a:lvl4pPr indent="-292100" lvl="3" marL="1828800" algn="l">
              <a:lnSpc>
                <a:spcPct val="90000"/>
              </a:lnSpc>
              <a:spcBef>
                <a:spcPts val="300"/>
              </a:spcBef>
              <a:spcAft>
                <a:spcPts val="0"/>
              </a:spcAft>
              <a:buSzPts val="1000"/>
              <a:buChar char="•"/>
              <a:defRPr sz="1200"/>
            </a:lvl4pPr>
            <a:lvl5pPr indent="-292100" lvl="4" marL="2286000" algn="l">
              <a:lnSpc>
                <a:spcPct val="90000"/>
              </a:lnSpc>
              <a:spcBef>
                <a:spcPts val="300"/>
              </a:spcBef>
              <a:spcAft>
                <a:spcPts val="0"/>
              </a:spcAft>
              <a:buSzPts val="1000"/>
              <a:buChar char="•"/>
              <a:defRPr sz="1200"/>
            </a:lvl5pPr>
            <a:lvl6pPr indent="-292100" lvl="5" marL="2743200" algn="l">
              <a:lnSpc>
                <a:spcPct val="90000"/>
              </a:lnSpc>
              <a:spcBef>
                <a:spcPts val="300"/>
              </a:spcBef>
              <a:spcAft>
                <a:spcPts val="0"/>
              </a:spcAft>
              <a:buSzPts val="1000"/>
              <a:buChar char="•"/>
              <a:defRPr sz="1200"/>
            </a:lvl6pPr>
            <a:lvl7pPr indent="-292100" lvl="6" marL="3200400" algn="l">
              <a:lnSpc>
                <a:spcPct val="90000"/>
              </a:lnSpc>
              <a:spcBef>
                <a:spcPts val="300"/>
              </a:spcBef>
              <a:spcAft>
                <a:spcPts val="0"/>
              </a:spcAft>
              <a:buSzPts val="1000"/>
              <a:buChar char="•"/>
              <a:defRPr sz="1200"/>
            </a:lvl7pPr>
            <a:lvl8pPr indent="-292100" lvl="7" marL="3657600" algn="l">
              <a:lnSpc>
                <a:spcPct val="90000"/>
              </a:lnSpc>
              <a:spcBef>
                <a:spcPts val="300"/>
              </a:spcBef>
              <a:spcAft>
                <a:spcPts val="0"/>
              </a:spcAft>
              <a:buSzPts val="1000"/>
              <a:buChar char="•"/>
              <a:defRPr sz="1200"/>
            </a:lvl8pPr>
            <a:lvl9pPr indent="-292100" lvl="8" marL="4114800" algn="l">
              <a:lnSpc>
                <a:spcPct val="90000"/>
              </a:lnSpc>
              <a:spcBef>
                <a:spcPts val="300"/>
              </a:spcBef>
              <a:spcAft>
                <a:spcPts val="300"/>
              </a:spcAft>
              <a:buSzPts val="1000"/>
              <a:buChar char="•"/>
              <a:defRPr sz="1200"/>
            </a:lvl9pPr>
          </a:lstStyle>
          <a:p/>
        </p:txBody>
      </p:sp>
      <p:sp>
        <p:nvSpPr>
          <p:cNvPr id="84" name="Google Shape;84;g12b4c363bbc_1_630"/>
          <p:cNvSpPr txBox="1"/>
          <p:nvPr>
            <p:ph idx="3" type="body"/>
          </p:nvPr>
        </p:nvSpPr>
        <p:spPr>
          <a:xfrm>
            <a:off x="4701880" y="1499274"/>
            <a:ext cx="3566100" cy="582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SzPts val="1400"/>
              <a:buNone/>
              <a:defRPr b="1" sz="1800"/>
            </a:lvl1pPr>
            <a:lvl2pPr indent="-228600" lvl="1" marL="914400" algn="l">
              <a:lnSpc>
                <a:spcPct val="90000"/>
              </a:lnSpc>
              <a:spcBef>
                <a:spcPts val="200"/>
              </a:spcBef>
              <a:spcAft>
                <a:spcPts val="0"/>
              </a:spcAft>
              <a:buSzPts val="1200"/>
              <a:buNone/>
              <a:defRPr b="1" sz="1500"/>
            </a:lvl2pPr>
            <a:lvl3pPr indent="-228600" lvl="2" marL="1371600" algn="l">
              <a:lnSpc>
                <a:spcPct val="90000"/>
              </a:lnSpc>
              <a:spcBef>
                <a:spcPts val="300"/>
              </a:spcBef>
              <a:spcAft>
                <a:spcPts val="0"/>
              </a:spcAft>
              <a:buSzPts val="1100"/>
              <a:buNone/>
              <a:defRPr b="1" sz="1400"/>
            </a:lvl3pPr>
            <a:lvl4pPr indent="-228600" lvl="3" marL="1828800" algn="l">
              <a:lnSpc>
                <a:spcPct val="90000"/>
              </a:lnSpc>
              <a:spcBef>
                <a:spcPts val="300"/>
              </a:spcBef>
              <a:spcAft>
                <a:spcPts val="0"/>
              </a:spcAft>
              <a:buSzPts val="1000"/>
              <a:buNone/>
              <a:defRPr b="1" sz="1200"/>
            </a:lvl4pPr>
            <a:lvl5pPr indent="-228600" lvl="4" marL="2286000" algn="l">
              <a:lnSpc>
                <a:spcPct val="90000"/>
              </a:lnSpc>
              <a:spcBef>
                <a:spcPts val="300"/>
              </a:spcBef>
              <a:spcAft>
                <a:spcPts val="0"/>
              </a:spcAft>
              <a:buSzPts val="1000"/>
              <a:buNone/>
              <a:defRPr b="1" sz="1200"/>
            </a:lvl5pPr>
            <a:lvl6pPr indent="-228600" lvl="5" marL="2743200" algn="l">
              <a:lnSpc>
                <a:spcPct val="90000"/>
              </a:lnSpc>
              <a:spcBef>
                <a:spcPts val="300"/>
              </a:spcBef>
              <a:spcAft>
                <a:spcPts val="0"/>
              </a:spcAft>
              <a:buSzPts val="1000"/>
              <a:buNone/>
              <a:defRPr b="1" sz="1200"/>
            </a:lvl6pPr>
            <a:lvl7pPr indent="-228600" lvl="6" marL="3200400" algn="l">
              <a:lnSpc>
                <a:spcPct val="90000"/>
              </a:lnSpc>
              <a:spcBef>
                <a:spcPts val="300"/>
              </a:spcBef>
              <a:spcAft>
                <a:spcPts val="0"/>
              </a:spcAft>
              <a:buSzPts val="1000"/>
              <a:buNone/>
              <a:defRPr b="1" sz="1200"/>
            </a:lvl7pPr>
            <a:lvl8pPr indent="-228600" lvl="7" marL="3657600" algn="l">
              <a:lnSpc>
                <a:spcPct val="90000"/>
              </a:lnSpc>
              <a:spcBef>
                <a:spcPts val="300"/>
              </a:spcBef>
              <a:spcAft>
                <a:spcPts val="0"/>
              </a:spcAft>
              <a:buSzPts val="1000"/>
              <a:buNone/>
              <a:defRPr b="1" sz="1200"/>
            </a:lvl8pPr>
            <a:lvl9pPr indent="-228600" lvl="8" marL="4114800" algn="l">
              <a:lnSpc>
                <a:spcPct val="90000"/>
              </a:lnSpc>
              <a:spcBef>
                <a:spcPts val="300"/>
              </a:spcBef>
              <a:spcAft>
                <a:spcPts val="300"/>
              </a:spcAft>
              <a:buSzPts val="1000"/>
              <a:buNone/>
              <a:defRPr b="1" sz="1200"/>
            </a:lvl9pPr>
          </a:lstStyle>
          <a:p/>
        </p:txBody>
      </p:sp>
      <p:sp>
        <p:nvSpPr>
          <p:cNvPr id="85" name="Google Shape;85;g12b4c363bbc_1_630"/>
          <p:cNvSpPr txBox="1"/>
          <p:nvPr>
            <p:ph idx="4" type="body"/>
          </p:nvPr>
        </p:nvSpPr>
        <p:spPr>
          <a:xfrm>
            <a:off x="4701880" y="2039492"/>
            <a:ext cx="3566100" cy="2537400"/>
          </a:xfrm>
          <a:prstGeom prst="rect">
            <a:avLst/>
          </a:prstGeom>
          <a:noFill/>
          <a:ln>
            <a:noFill/>
          </a:ln>
        </p:spPr>
        <p:txBody>
          <a:bodyPr anchorCtr="0" anchor="t" bIns="34275" lIns="68575" spcFirstLastPara="1" rIns="68575" wrap="square" tIns="34275">
            <a:normAutofit/>
          </a:bodyPr>
          <a:lstStyle>
            <a:lvl1pPr indent="-311150" lvl="0" marL="457200" algn="l">
              <a:lnSpc>
                <a:spcPct val="90000"/>
              </a:lnSpc>
              <a:spcBef>
                <a:spcPts val="1100"/>
              </a:spcBef>
              <a:spcAft>
                <a:spcPts val="0"/>
              </a:spcAft>
              <a:buSzPts val="1300"/>
              <a:buChar char="•"/>
              <a:defRPr sz="1700"/>
            </a:lvl1pPr>
            <a:lvl2pPr indent="-304800" lvl="1" marL="914400" algn="l">
              <a:lnSpc>
                <a:spcPct val="90000"/>
              </a:lnSpc>
              <a:spcBef>
                <a:spcPts val="200"/>
              </a:spcBef>
              <a:spcAft>
                <a:spcPts val="0"/>
              </a:spcAft>
              <a:buSzPts val="1200"/>
              <a:buChar char="•"/>
              <a:defRPr sz="1500"/>
            </a:lvl2pPr>
            <a:lvl3pPr indent="-298450" lvl="2" marL="1371600" algn="l">
              <a:lnSpc>
                <a:spcPct val="90000"/>
              </a:lnSpc>
              <a:spcBef>
                <a:spcPts val="300"/>
              </a:spcBef>
              <a:spcAft>
                <a:spcPts val="0"/>
              </a:spcAft>
              <a:buSzPts val="1100"/>
              <a:buChar char="•"/>
              <a:defRPr sz="1400"/>
            </a:lvl3pPr>
            <a:lvl4pPr indent="-292100" lvl="3" marL="1828800" algn="l">
              <a:lnSpc>
                <a:spcPct val="90000"/>
              </a:lnSpc>
              <a:spcBef>
                <a:spcPts val="300"/>
              </a:spcBef>
              <a:spcAft>
                <a:spcPts val="0"/>
              </a:spcAft>
              <a:buSzPts val="1000"/>
              <a:buChar char="•"/>
              <a:defRPr sz="1200"/>
            </a:lvl4pPr>
            <a:lvl5pPr indent="-292100" lvl="4" marL="2286000" algn="l">
              <a:lnSpc>
                <a:spcPct val="90000"/>
              </a:lnSpc>
              <a:spcBef>
                <a:spcPts val="300"/>
              </a:spcBef>
              <a:spcAft>
                <a:spcPts val="0"/>
              </a:spcAft>
              <a:buSzPts val="1000"/>
              <a:buChar char="•"/>
              <a:defRPr sz="1200"/>
            </a:lvl5pPr>
            <a:lvl6pPr indent="-292100" lvl="5" marL="2743200" algn="l">
              <a:lnSpc>
                <a:spcPct val="90000"/>
              </a:lnSpc>
              <a:spcBef>
                <a:spcPts val="300"/>
              </a:spcBef>
              <a:spcAft>
                <a:spcPts val="0"/>
              </a:spcAft>
              <a:buSzPts val="1000"/>
              <a:buChar char="•"/>
              <a:defRPr sz="1200"/>
            </a:lvl6pPr>
            <a:lvl7pPr indent="-292100" lvl="6" marL="3200400" algn="l">
              <a:lnSpc>
                <a:spcPct val="90000"/>
              </a:lnSpc>
              <a:spcBef>
                <a:spcPts val="300"/>
              </a:spcBef>
              <a:spcAft>
                <a:spcPts val="0"/>
              </a:spcAft>
              <a:buSzPts val="1000"/>
              <a:buChar char="•"/>
              <a:defRPr sz="1200"/>
            </a:lvl7pPr>
            <a:lvl8pPr indent="-292100" lvl="7" marL="3657600" algn="l">
              <a:lnSpc>
                <a:spcPct val="90000"/>
              </a:lnSpc>
              <a:spcBef>
                <a:spcPts val="300"/>
              </a:spcBef>
              <a:spcAft>
                <a:spcPts val="0"/>
              </a:spcAft>
              <a:buSzPts val="1000"/>
              <a:buChar char="•"/>
              <a:defRPr sz="1200"/>
            </a:lvl8pPr>
            <a:lvl9pPr indent="-292100" lvl="8" marL="4114800" algn="l">
              <a:lnSpc>
                <a:spcPct val="90000"/>
              </a:lnSpc>
              <a:spcBef>
                <a:spcPts val="300"/>
              </a:spcBef>
              <a:spcAft>
                <a:spcPts val="300"/>
              </a:spcAft>
              <a:buSzPts val="1000"/>
              <a:buChar char="•"/>
              <a:defRPr sz="1200"/>
            </a:lvl9pPr>
          </a:lstStyle>
          <a:p/>
        </p:txBody>
      </p:sp>
      <p:sp>
        <p:nvSpPr>
          <p:cNvPr id="86" name="Google Shape;86;g12b4c363bbc_1_630"/>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g12b4c363bbc_1_630"/>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g12b4c363bbc_1_630"/>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g12b4c363bbc_1_653"/>
          <p:cNvSpPr txBox="1"/>
          <p:nvPr>
            <p:ph type="title"/>
          </p:nvPr>
        </p:nvSpPr>
        <p:spPr>
          <a:xfrm>
            <a:off x="829818" y="880181"/>
            <a:ext cx="7475100" cy="2194500"/>
          </a:xfrm>
          <a:prstGeom prst="rect">
            <a:avLst/>
          </a:prstGeom>
          <a:noFill/>
          <a:ln>
            <a:noFill/>
          </a:ln>
        </p:spPr>
        <p:txBody>
          <a:bodyPr anchorCtr="0" anchor="b" bIns="34275" lIns="68575" spcFirstLastPara="1" rIns="68575" wrap="square" tIns="34275">
            <a:noAutofit/>
          </a:bodyPr>
          <a:lstStyle>
            <a:lvl1pPr lvl="0" algn="ctr">
              <a:lnSpc>
                <a:spcPct val="85000"/>
              </a:lnSpc>
              <a:spcBef>
                <a:spcPts val="0"/>
              </a:spcBef>
              <a:spcAft>
                <a:spcPts val="0"/>
              </a:spcAft>
              <a:buClr>
                <a:schemeClr val="accent1"/>
              </a:buClr>
              <a:buSzPts val="5400"/>
              <a:buFont typeface="Corbel"/>
              <a:buNone/>
              <a:defRPr b="0" sz="5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g12b4c363bbc_1_653"/>
          <p:cNvSpPr txBox="1"/>
          <p:nvPr>
            <p:ph idx="1" type="body"/>
          </p:nvPr>
        </p:nvSpPr>
        <p:spPr>
          <a:xfrm>
            <a:off x="1282446" y="3115890"/>
            <a:ext cx="6576900" cy="1023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1100"/>
              </a:spcBef>
              <a:spcAft>
                <a:spcPts val="0"/>
              </a:spcAft>
              <a:buSzPts val="1300"/>
              <a:buNone/>
              <a:defRPr sz="1700"/>
            </a:lvl1pPr>
            <a:lvl2pPr indent="-228600" lvl="1" marL="914400" algn="l">
              <a:lnSpc>
                <a:spcPct val="90000"/>
              </a:lnSpc>
              <a:spcBef>
                <a:spcPts val="200"/>
              </a:spcBef>
              <a:spcAft>
                <a:spcPts val="0"/>
              </a:spcAft>
              <a:buSzPts val="1100"/>
              <a:buNone/>
              <a:defRPr sz="1400"/>
            </a:lvl2pPr>
            <a:lvl3pPr indent="-228600" lvl="2" marL="1371600" algn="l">
              <a:lnSpc>
                <a:spcPct val="90000"/>
              </a:lnSpc>
              <a:spcBef>
                <a:spcPts val="300"/>
              </a:spcBef>
              <a:spcAft>
                <a:spcPts val="0"/>
              </a:spcAft>
              <a:buSzPts val="1000"/>
              <a:buNone/>
              <a:defRPr sz="1200"/>
            </a:lvl3pPr>
            <a:lvl4pPr indent="-228600" lvl="3" marL="1828800" algn="l">
              <a:lnSpc>
                <a:spcPct val="90000"/>
              </a:lnSpc>
              <a:spcBef>
                <a:spcPts val="300"/>
              </a:spcBef>
              <a:spcAft>
                <a:spcPts val="0"/>
              </a:spcAft>
              <a:buSzPts val="800"/>
              <a:buNone/>
              <a:defRPr sz="1100"/>
            </a:lvl4pPr>
            <a:lvl5pPr indent="-228600" lvl="4" marL="2286000" algn="l">
              <a:lnSpc>
                <a:spcPct val="90000"/>
              </a:lnSpc>
              <a:spcBef>
                <a:spcPts val="300"/>
              </a:spcBef>
              <a:spcAft>
                <a:spcPts val="0"/>
              </a:spcAft>
              <a:buSzPts val="800"/>
              <a:buNone/>
              <a:defRPr sz="1100"/>
            </a:lvl5pPr>
            <a:lvl6pPr indent="-228600" lvl="5" marL="2743200" algn="l">
              <a:lnSpc>
                <a:spcPct val="90000"/>
              </a:lnSpc>
              <a:spcBef>
                <a:spcPts val="300"/>
              </a:spcBef>
              <a:spcAft>
                <a:spcPts val="0"/>
              </a:spcAft>
              <a:buSzPts val="800"/>
              <a:buNone/>
              <a:defRPr sz="1100"/>
            </a:lvl6pPr>
            <a:lvl7pPr indent="-228600" lvl="6" marL="3200400" algn="l">
              <a:lnSpc>
                <a:spcPct val="90000"/>
              </a:lnSpc>
              <a:spcBef>
                <a:spcPts val="300"/>
              </a:spcBef>
              <a:spcAft>
                <a:spcPts val="0"/>
              </a:spcAft>
              <a:buSzPts val="800"/>
              <a:buNone/>
              <a:defRPr sz="1100"/>
            </a:lvl7pPr>
            <a:lvl8pPr indent="-228600" lvl="7" marL="3657600" algn="l">
              <a:lnSpc>
                <a:spcPct val="90000"/>
              </a:lnSpc>
              <a:spcBef>
                <a:spcPts val="300"/>
              </a:spcBef>
              <a:spcAft>
                <a:spcPts val="0"/>
              </a:spcAft>
              <a:buSzPts val="800"/>
              <a:buNone/>
              <a:defRPr sz="1100"/>
            </a:lvl8pPr>
            <a:lvl9pPr indent="-228600" lvl="8" marL="4114800" algn="l">
              <a:lnSpc>
                <a:spcPct val="90000"/>
              </a:lnSpc>
              <a:spcBef>
                <a:spcPts val="300"/>
              </a:spcBef>
              <a:spcAft>
                <a:spcPts val="300"/>
              </a:spcAft>
              <a:buSzPts val="800"/>
              <a:buNone/>
              <a:defRPr sz="1100"/>
            </a:lvl9pPr>
          </a:lstStyle>
          <a:p/>
        </p:txBody>
      </p:sp>
      <p:sp>
        <p:nvSpPr>
          <p:cNvPr id="92" name="Google Shape;92;g12b4c363bbc_1_653"/>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g12b4c363bbc_1_653"/>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g12b4c363bbc_1_653"/>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cxnSp>
        <p:nvCxnSpPr>
          <p:cNvPr id="95" name="Google Shape;95;g12b4c363bbc_1_653"/>
          <p:cNvCxnSpPr/>
          <p:nvPr/>
        </p:nvCxnSpPr>
        <p:spPr>
          <a:xfrm>
            <a:off x="1485900" y="3015306"/>
            <a:ext cx="6172200"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g12b4c363bbc_1_660"/>
          <p:cNvSpPr txBox="1"/>
          <p:nvPr>
            <p:ph type="title"/>
          </p:nvPr>
        </p:nvSpPr>
        <p:spPr>
          <a:xfrm>
            <a:off x="857250" y="457200"/>
            <a:ext cx="7406700" cy="1017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g12b4c363bbc_1_660"/>
          <p:cNvSpPr txBox="1"/>
          <p:nvPr>
            <p:ph idx="1" type="body"/>
          </p:nvPr>
        </p:nvSpPr>
        <p:spPr>
          <a:xfrm>
            <a:off x="857250" y="1543049"/>
            <a:ext cx="3566100" cy="3017400"/>
          </a:xfrm>
          <a:prstGeom prst="rect">
            <a:avLst/>
          </a:prstGeom>
          <a:noFill/>
          <a:ln>
            <a:noFill/>
          </a:ln>
        </p:spPr>
        <p:txBody>
          <a:bodyPr anchorCtr="0" anchor="t" bIns="34275" lIns="68575" spcFirstLastPara="1" rIns="68575" wrap="square" tIns="34275">
            <a:normAutofit/>
          </a:bodyPr>
          <a:lstStyle>
            <a:lvl1pPr indent="-311150" lvl="0" marL="457200" algn="l">
              <a:lnSpc>
                <a:spcPct val="90000"/>
              </a:lnSpc>
              <a:spcBef>
                <a:spcPts val="1100"/>
              </a:spcBef>
              <a:spcAft>
                <a:spcPts val="0"/>
              </a:spcAft>
              <a:buSzPts val="1300"/>
              <a:buChar char="•"/>
              <a:defRPr sz="1700"/>
            </a:lvl1pPr>
            <a:lvl2pPr indent="-304800" lvl="1" marL="914400" algn="l">
              <a:lnSpc>
                <a:spcPct val="90000"/>
              </a:lnSpc>
              <a:spcBef>
                <a:spcPts val="200"/>
              </a:spcBef>
              <a:spcAft>
                <a:spcPts val="0"/>
              </a:spcAft>
              <a:buSzPts val="1200"/>
              <a:buChar char="•"/>
              <a:defRPr sz="1500"/>
            </a:lvl2pPr>
            <a:lvl3pPr indent="-298450" lvl="2" marL="1371600" algn="l">
              <a:lnSpc>
                <a:spcPct val="90000"/>
              </a:lnSpc>
              <a:spcBef>
                <a:spcPts val="300"/>
              </a:spcBef>
              <a:spcAft>
                <a:spcPts val="0"/>
              </a:spcAft>
              <a:buSzPts val="1100"/>
              <a:buChar char="•"/>
              <a:defRPr sz="1400"/>
            </a:lvl3pPr>
            <a:lvl4pPr indent="-292100" lvl="3" marL="1828800" algn="l">
              <a:lnSpc>
                <a:spcPct val="90000"/>
              </a:lnSpc>
              <a:spcBef>
                <a:spcPts val="300"/>
              </a:spcBef>
              <a:spcAft>
                <a:spcPts val="0"/>
              </a:spcAft>
              <a:buSzPts val="1000"/>
              <a:buChar char="•"/>
              <a:defRPr sz="1200"/>
            </a:lvl4pPr>
            <a:lvl5pPr indent="-292100" lvl="4" marL="2286000" algn="l">
              <a:lnSpc>
                <a:spcPct val="90000"/>
              </a:lnSpc>
              <a:spcBef>
                <a:spcPts val="300"/>
              </a:spcBef>
              <a:spcAft>
                <a:spcPts val="0"/>
              </a:spcAft>
              <a:buSzPts val="1000"/>
              <a:buChar char="•"/>
              <a:defRPr sz="1200"/>
            </a:lvl5pPr>
            <a:lvl6pPr indent="-292100" lvl="5" marL="2743200" algn="l">
              <a:lnSpc>
                <a:spcPct val="90000"/>
              </a:lnSpc>
              <a:spcBef>
                <a:spcPts val="300"/>
              </a:spcBef>
              <a:spcAft>
                <a:spcPts val="0"/>
              </a:spcAft>
              <a:buSzPts val="1000"/>
              <a:buChar char="•"/>
              <a:defRPr sz="1200"/>
            </a:lvl6pPr>
            <a:lvl7pPr indent="-292100" lvl="6" marL="3200400" algn="l">
              <a:lnSpc>
                <a:spcPct val="90000"/>
              </a:lnSpc>
              <a:spcBef>
                <a:spcPts val="300"/>
              </a:spcBef>
              <a:spcAft>
                <a:spcPts val="0"/>
              </a:spcAft>
              <a:buSzPts val="1000"/>
              <a:buChar char="•"/>
              <a:defRPr sz="1200"/>
            </a:lvl7pPr>
            <a:lvl8pPr indent="-292100" lvl="7" marL="3657600" algn="l">
              <a:lnSpc>
                <a:spcPct val="90000"/>
              </a:lnSpc>
              <a:spcBef>
                <a:spcPts val="300"/>
              </a:spcBef>
              <a:spcAft>
                <a:spcPts val="0"/>
              </a:spcAft>
              <a:buSzPts val="1000"/>
              <a:buChar char="•"/>
              <a:defRPr sz="1200"/>
            </a:lvl8pPr>
            <a:lvl9pPr indent="-292100" lvl="8" marL="4114800" algn="l">
              <a:lnSpc>
                <a:spcPct val="90000"/>
              </a:lnSpc>
              <a:spcBef>
                <a:spcPts val="300"/>
              </a:spcBef>
              <a:spcAft>
                <a:spcPts val="300"/>
              </a:spcAft>
              <a:buSzPts val="1000"/>
              <a:buChar char="•"/>
              <a:defRPr sz="1200"/>
            </a:lvl9pPr>
          </a:lstStyle>
          <a:p/>
        </p:txBody>
      </p:sp>
      <p:sp>
        <p:nvSpPr>
          <p:cNvPr id="99" name="Google Shape;99;g12b4c363bbc_1_660"/>
          <p:cNvSpPr txBox="1"/>
          <p:nvPr>
            <p:ph idx="2" type="body"/>
          </p:nvPr>
        </p:nvSpPr>
        <p:spPr>
          <a:xfrm>
            <a:off x="4700709" y="1543050"/>
            <a:ext cx="3566100" cy="3017400"/>
          </a:xfrm>
          <a:prstGeom prst="rect">
            <a:avLst/>
          </a:prstGeom>
          <a:noFill/>
          <a:ln>
            <a:noFill/>
          </a:ln>
        </p:spPr>
        <p:txBody>
          <a:bodyPr anchorCtr="0" anchor="t" bIns="34275" lIns="68575" spcFirstLastPara="1" rIns="68575" wrap="square" tIns="34275">
            <a:normAutofit/>
          </a:bodyPr>
          <a:lstStyle>
            <a:lvl1pPr indent="-311150" lvl="0" marL="457200" algn="l">
              <a:lnSpc>
                <a:spcPct val="90000"/>
              </a:lnSpc>
              <a:spcBef>
                <a:spcPts val="1100"/>
              </a:spcBef>
              <a:spcAft>
                <a:spcPts val="0"/>
              </a:spcAft>
              <a:buSzPts val="1300"/>
              <a:buChar char="•"/>
              <a:defRPr sz="1700"/>
            </a:lvl1pPr>
            <a:lvl2pPr indent="-304800" lvl="1" marL="914400" algn="l">
              <a:lnSpc>
                <a:spcPct val="90000"/>
              </a:lnSpc>
              <a:spcBef>
                <a:spcPts val="200"/>
              </a:spcBef>
              <a:spcAft>
                <a:spcPts val="0"/>
              </a:spcAft>
              <a:buSzPts val="1200"/>
              <a:buChar char="•"/>
              <a:defRPr sz="1500"/>
            </a:lvl2pPr>
            <a:lvl3pPr indent="-298450" lvl="2" marL="1371600" algn="l">
              <a:lnSpc>
                <a:spcPct val="90000"/>
              </a:lnSpc>
              <a:spcBef>
                <a:spcPts val="300"/>
              </a:spcBef>
              <a:spcAft>
                <a:spcPts val="0"/>
              </a:spcAft>
              <a:buSzPts val="1100"/>
              <a:buChar char="•"/>
              <a:defRPr sz="1400"/>
            </a:lvl3pPr>
            <a:lvl4pPr indent="-292100" lvl="3" marL="1828800" algn="l">
              <a:lnSpc>
                <a:spcPct val="90000"/>
              </a:lnSpc>
              <a:spcBef>
                <a:spcPts val="300"/>
              </a:spcBef>
              <a:spcAft>
                <a:spcPts val="0"/>
              </a:spcAft>
              <a:buSzPts val="1000"/>
              <a:buChar char="•"/>
              <a:defRPr sz="1200"/>
            </a:lvl4pPr>
            <a:lvl5pPr indent="-292100" lvl="4" marL="2286000" algn="l">
              <a:lnSpc>
                <a:spcPct val="90000"/>
              </a:lnSpc>
              <a:spcBef>
                <a:spcPts val="300"/>
              </a:spcBef>
              <a:spcAft>
                <a:spcPts val="0"/>
              </a:spcAft>
              <a:buSzPts val="1000"/>
              <a:buChar char="•"/>
              <a:defRPr sz="1200"/>
            </a:lvl5pPr>
            <a:lvl6pPr indent="-292100" lvl="5" marL="2743200" algn="l">
              <a:lnSpc>
                <a:spcPct val="90000"/>
              </a:lnSpc>
              <a:spcBef>
                <a:spcPts val="300"/>
              </a:spcBef>
              <a:spcAft>
                <a:spcPts val="0"/>
              </a:spcAft>
              <a:buSzPts val="1000"/>
              <a:buChar char="•"/>
              <a:defRPr sz="1200"/>
            </a:lvl6pPr>
            <a:lvl7pPr indent="-292100" lvl="6" marL="3200400" algn="l">
              <a:lnSpc>
                <a:spcPct val="90000"/>
              </a:lnSpc>
              <a:spcBef>
                <a:spcPts val="300"/>
              </a:spcBef>
              <a:spcAft>
                <a:spcPts val="0"/>
              </a:spcAft>
              <a:buSzPts val="1000"/>
              <a:buChar char="•"/>
              <a:defRPr sz="1200"/>
            </a:lvl7pPr>
            <a:lvl8pPr indent="-292100" lvl="7" marL="3657600" algn="l">
              <a:lnSpc>
                <a:spcPct val="90000"/>
              </a:lnSpc>
              <a:spcBef>
                <a:spcPts val="300"/>
              </a:spcBef>
              <a:spcAft>
                <a:spcPts val="0"/>
              </a:spcAft>
              <a:buSzPts val="1000"/>
              <a:buChar char="•"/>
              <a:defRPr sz="1200"/>
            </a:lvl8pPr>
            <a:lvl9pPr indent="-292100" lvl="8" marL="4114800" algn="l">
              <a:lnSpc>
                <a:spcPct val="90000"/>
              </a:lnSpc>
              <a:spcBef>
                <a:spcPts val="300"/>
              </a:spcBef>
              <a:spcAft>
                <a:spcPts val="300"/>
              </a:spcAft>
              <a:buSzPts val="1000"/>
              <a:buChar char="•"/>
              <a:defRPr sz="1200"/>
            </a:lvl9pPr>
          </a:lstStyle>
          <a:p/>
        </p:txBody>
      </p:sp>
      <p:sp>
        <p:nvSpPr>
          <p:cNvPr id="100" name="Google Shape;100;g12b4c363bbc_1_660"/>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g12b4c363bbc_1_660"/>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g12b4c363bbc_1_660"/>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theme" Target="../theme/theme1.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g12b4c363bbc_1_614"/>
          <p:cNvSpPr/>
          <p:nvPr/>
        </p:nvSpPr>
        <p:spPr>
          <a:xfrm>
            <a:off x="173355" y="182880"/>
            <a:ext cx="8793600" cy="47835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g12b4c363bbc_1_614"/>
          <p:cNvSpPr txBox="1"/>
          <p:nvPr>
            <p:ph type="title"/>
          </p:nvPr>
        </p:nvSpPr>
        <p:spPr>
          <a:xfrm>
            <a:off x="857250" y="457200"/>
            <a:ext cx="7406700" cy="10173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orbel"/>
              <a:buNone/>
              <a:defRPr b="0" i="0" sz="33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8" name="Google Shape;8;g12b4c363bbc_1_614"/>
          <p:cNvSpPr txBox="1"/>
          <p:nvPr>
            <p:ph idx="1" type="body"/>
          </p:nvPr>
        </p:nvSpPr>
        <p:spPr>
          <a:xfrm>
            <a:off x="857250" y="1543050"/>
            <a:ext cx="7404600" cy="3029100"/>
          </a:xfrm>
          <a:prstGeom prst="rect">
            <a:avLst/>
          </a:prstGeom>
          <a:noFill/>
          <a:ln>
            <a:noFill/>
          </a:ln>
        </p:spPr>
        <p:txBody>
          <a:bodyPr anchorCtr="0" anchor="t" bIns="34275" lIns="68575" spcFirstLastPara="1" rIns="68575" wrap="square" tIns="34275">
            <a:normAutofit/>
          </a:bodyPr>
          <a:lstStyle>
            <a:lvl1pPr indent="-311150" lvl="0" marL="457200" marR="0" rtl="0" algn="l">
              <a:lnSpc>
                <a:spcPct val="90000"/>
              </a:lnSpc>
              <a:spcBef>
                <a:spcPts val="1100"/>
              </a:spcBef>
              <a:spcAft>
                <a:spcPts val="0"/>
              </a:spcAft>
              <a:buClr>
                <a:schemeClr val="dk1"/>
              </a:buClr>
              <a:buSzPts val="1300"/>
              <a:buFont typeface="Corbel"/>
              <a:buChar char="•"/>
              <a:defRPr b="0" i="0" sz="1700" u="none" cap="none" strike="noStrike">
                <a:solidFill>
                  <a:schemeClr val="dk1"/>
                </a:solidFill>
                <a:latin typeface="Corbel"/>
                <a:ea typeface="Corbel"/>
                <a:cs typeface="Corbel"/>
                <a:sym typeface="Corbel"/>
              </a:defRPr>
            </a:lvl1pPr>
            <a:lvl2pPr indent="-304800" lvl="1" marL="914400" marR="0" rtl="0" algn="l">
              <a:lnSpc>
                <a:spcPct val="90000"/>
              </a:lnSpc>
              <a:spcBef>
                <a:spcPts val="200"/>
              </a:spcBef>
              <a:spcAft>
                <a:spcPts val="0"/>
              </a:spcAft>
              <a:buClr>
                <a:schemeClr val="dk1"/>
              </a:buClr>
              <a:buSzPts val="1200"/>
              <a:buFont typeface="Corbel"/>
              <a:buChar char="•"/>
              <a:defRPr b="0" i="0" sz="1500" u="none" cap="none" strike="noStrike">
                <a:solidFill>
                  <a:schemeClr val="dk1"/>
                </a:solidFill>
                <a:latin typeface="Corbel"/>
                <a:ea typeface="Corbel"/>
                <a:cs typeface="Corbel"/>
                <a:sym typeface="Corbel"/>
              </a:defRPr>
            </a:lvl2pPr>
            <a:lvl3pPr indent="-298450" lvl="2" marL="1371600" marR="0" rtl="0" algn="l">
              <a:lnSpc>
                <a:spcPct val="90000"/>
              </a:lnSpc>
              <a:spcBef>
                <a:spcPts val="300"/>
              </a:spcBef>
              <a:spcAft>
                <a:spcPts val="0"/>
              </a:spcAft>
              <a:buClr>
                <a:schemeClr val="dk1"/>
              </a:buClr>
              <a:buSzPts val="1100"/>
              <a:buFont typeface="Corbel"/>
              <a:buChar char="•"/>
              <a:defRPr b="0" i="0" sz="1400" u="none" cap="none" strike="noStrike">
                <a:solidFill>
                  <a:schemeClr val="dk1"/>
                </a:solidFill>
                <a:latin typeface="Corbel"/>
                <a:ea typeface="Corbel"/>
                <a:cs typeface="Corbel"/>
                <a:sym typeface="Corbel"/>
              </a:defRPr>
            </a:lvl3pPr>
            <a:lvl4pPr indent="-292100" lvl="3" marL="18288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4pPr>
            <a:lvl5pPr indent="-292100" lvl="4" marL="22860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5pPr>
            <a:lvl6pPr indent="-292100" lvl="5" marL="27432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6pPr>
            <a:lvl7pPr indent="-292100" lvl="6" marL="32004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7pPr>
            <a:lvl8pPr indent="-292100" lvl="7" marL="36576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8pPr>
            <a:lvl9pPr indent="-292100" lvl="8" marL="4114800" marR="0" rtl="0" algn="l">
              <a:lnSpc>
                <a:spcPct val="90000"/>
              </a:lnSpc>
              <a:spcBef>
                <a:spcPts val="300"/>
              </a:spcBef>
              <a:spcAft>
                <a:spcPts val="300"/>
              </a:spcAft>
              <a:buClr>
                <a:schemeClr val="dk1"/>
              </a:buClr>
              <a:buSzPts val="1000"/>
              <a:buFont typeface="Corbel"/>
              <a:buChar char="•"/>
              <a:defRPr b="0" i="0" sz="1200" u="none" cap="none" strike="noStrike">
                <a:solidFill>
                  <a:schemeClr val="dk1"/>
                </a:solidFill>
                <a:latin typeface="Corbel"/>
                <a:ea typeface="Corbel"/>
                <a:cs typeface="Corbel"/>
                <a:sym typeface="Corbel"/>
              </a:defRPr>
            </a:lvl9pPr>
          </a:lstStyle>
          <a:p/>
        </p:txBody>
      </p:sp>
      <p:sp>
        <p:nvSpPr>
          <p:cNvPr id="9" name="Google Shape;9;g12b4c363bbc_1_614"/>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accent1"/>
                </a:solidFill>
                <a:latin typeface="Corbel"/>
                <a:ea typeface="Corbel"/>
                <a:cs typeface="Corbel"/>
                <a:sym typeface="Corbe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9pPr>
          </a:lstStyle>
          <a:p/>
        </p:txBody>
      </p:sp>
      <p:sp>
        <p:nvSpPr>
          <p:cNvPr id="10" name="Google Shape;10;g12b4c363bbc_1_614"/>
          <p:cNvSpPr txBox="1"/>
          <p:nvPr>
            <p:ph idx="11" type="ftr"/>
          </p:nvPr>
        </p:nvSpPr>
        <p:spPr>
          <a:xfrm>
            <a:off x="2961861" y="4667871"/>
            <a:ext cx="35382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chemeClr val="accent1"/>
                </a:solidFill>
                <a:latin typeface="Corbel"/>
                <a:ea typeface="Corbel"/>
                <a:cs typeface="Corbel"/>
                <a:sym typeface="Corbe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orbel"/>
                <a:ea typeface="Corbel"/>
                <a:cs typeface="Corbel"/>
                <a:sym typeface="Corbel"/>
              </a:defRPr>
            </a:lvl9pPr>
          </a:lstStyle>
          <a:p/>
        </p:txBody>
      </p:sp>
      <p:sp>
        <p:nvSpPr>
          <p:cNvPr id="11" name="Google Shape;11;g12b4c363bbc_1_614"/>
          <p:cNvSpPr txBox="1"/>
          <p:nvPr>
            <p:ph idx="12" type="sldNum"/>
          </p:nvPr>
        </p:nvSpPr>
        <p:spPr>
          <a:xfrm>
            <a:off x="6997148" y="4667871"/>
            <a:ext cx="12798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b="1"/>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1719300" y="1782300"/>
            <a:ext cx="5705400" cy="720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sz="3400">
                <a:solidFill>
                  <a:schemeClr val="lt1"/>
                </a:solidFill>
              </a:rPr>
              <a:t>Standards and Regulations</a:t>
            </a:r>
            <a:endParaRPr sz="3300">
              <a:solidFill>
                <a:schemeClr val="lt1"/>
              </a:solidFill>
            </a:endParaRPr>
          </a:p>
        </p:txBody>
      </p:sp>
      <p:sp>
        <p:nvSpPr>
          <p:cNvPr id="138" name="Google Shape;138;p1"/>
          <p:cNvSpPr txBox="1"/>
          <p:nvPr>
            <p:ph idx="1" type="subTitle"/>
          </p:nvPr>
        </p:nvSpPr>
        <p:spPr>
          <a:xfrm>
            <a:off x="184050" y="2928700"/>
            <a:ext cx="8786100" cy="170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b="1" lang="en" sz="2300">
                <a:solidFill>
                  <a:schemeClr val="lt1"/>
                </a:solidFill>
              </a:rPr>
              <a:t>Team G</a:t>
            </a:r>
            <a:endParaRPr b="1" sz="2300">
              <a:solidFill>
                <a:schemeClr val="lt1"/>
              </a:solidFill>
            </a:endParaRPr>
          </a:p>
          <a:p>
            <a:pPr indent="0" lvl="0" marL="0" rtl="0" algn="ctr">
              <a:lnSpc>
                <a:spcPct val="100000"/>
              </a:lnSpc>
              <a:spcBef>
                <a:spcPts val="0"/>
              </a:spcBef>
              <a:spcAft>
                <a:spcPts val="0"/>
              </a:spcAft>
              <a:buSzPts val="1300"/>
              <a:buNone/>
            </a:pPr>
            <a:r>
              <a:t/>
            </a:r>
            <a:endParaRPr b="1" sz="2300">
              <a:solidFill>
                <a:schemeClr val="lt1"/>
              </a:solidFill>
            </a:endParaRPr>
          </a:p>
          <a:p>
            <a:pPr indent="0" lvl="0" marL="0" rtl="0" algn="ctr">
              <a:lnSpc>
                <a:spcPct val="100000"/>
              </a:lnSpc>
              <a:spcBef>
                <a:spcPts val="0"/>
              </a:spcBef>
              <a:spcAft>
                <a:spcPts val="0"/>
              </a:spcAft>
              <a:buSzPts val="1300"/>
              <a:buNone/>
            </a:pPr>
            <a:r>
              <a:rPr lang="en" sz="2000">
                <a:solidFill>
                  <a:schemeClr val="lt1"/>
                </a:solidFill>
              </a:rPr>
              <a:t>Mentor: Oliver Kroemer</a:t>
            </a:r>
            <a:endParaRPr sz="2000">
              <a:solidFill>
                <a:schemeClr val="lt1"/>
              </a:solidFill>
            </a:endParaRPr>
          </a:p>
          <a:p>
            <a:pPr indent="0" lvl="0" marL="0" rtl="0" algn="ctr">
              <a:lnSpc>
                <a:spcPct val="100000"/>
              </a:lnSpc>
              <a:spcBef>
                <a:spcPts val="0"/>
              </a:spcBef>
              <a:spcAft>
                <a:spcPts val="0"/>
              </a:spcAft>
              <a:buSzPts val="1300"/>
              <a:buNone/>
            </a:pPr>
            <a:r>
              <a:t/>
            </a:r>
            <a:endParaRPr sz="2000">
              <a:solidFill>
                <a:schemeClr val="lt1"/>
              </a:solidFill>
            </a:endParaRPr>
          </a:p>
          <a:p>
            <a:pPr indent="0" lvl="0" marL="0" rtl="0" algn="ctr">
              <a:lnSpc>
                <a:spcPct val="100000"/>
              </a:lnSpc>
              <a:spcBef>
                <a:spcPts val="0"/>
              </a:spcBef>
              <a:spcAft>
                <a:spcPts val="0"/>
              </a:spcAft>
              <a:buSzPts val="1300"/>
              <a:buNone/>
            </a:pPr>
            <a:r>
              <a:rPr lang="en" sz="2000">
                <a:solidFill>
                  <a:schemeClr val="lt1"/>
                </a:solidFill>
              </a:rPr>
              <a:t>Aditya Gaddipatti | Pallavi Madhukar | Vaidehi Patil | Bruce Kim | Steven Brills</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83bc149a97_0_28"/>
          <p:cNvSpPr txBox="1"/>
          <p:nvPr>
            <p:ph type="title"/>
          </p:nvPr>
        </p:nvSpPr>
        <p:spPr>
          <a:xfrm>
            <a:off x="834450" y="2065579"/>
            <a:ext cx="7475100" cy="8388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IEEE 12207-2008</a:t>
            </a:r>
            <a:endParaRPr/>
          </a:p>
        </p:txBody>
      </p:sp>
      <p:sp>
        <p:nvSpPr>
          <p:cNvPr id="211" name="Google Shape;211;g183bc149a97_0_28"/>
          <p:cNvSpPr txBox="1"/>
          <p:nvPr>
            <p:ph idx="1" type="body"/>
          </p:nvPr>
        </p:nvSpPr>
        <p:spPr>
          <a:xfrm>
            <a:off x="1283550" y="3181996"/>
            <a:ext cx="6576900" cy="582000"/>
          </a:xfrm>
          <a:prstGeom prst="rect">
            <a:avLst/>
          </a:prstGeom>
        </p:spPr>
        <p:txBody>
          <a:bodyPr anchorCtr="0" anchor="t" bIns="34275" lIns="68575" spcFirstLastPara="1" rIns="68575" wrap="square" tIns="34275">
            <a:normAutofit/>
          </a:bodyPr>
          <a:lstStyle/>
          <a:p>
            <a:pPr indent="0" lvl="0" marL="0" rtl="0" algn="ctr">
              <a:spcBef>
                <a:spcPts val="1100"/>
              </a:spcBef>
              <a:spcAft>
                <a:spcPts val="0"/>
              </a:spcAft>
              <a:buNone/>
            </a:pPr>
            <a:r>
              <a:rPr lang="en"/>
              <a:t>Systems and software engineering - Software life cycle processes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7aceddef34_0_42"/>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None/>
            </a:pPr>
            <a:r>
              <a:rPr lang="en"/>
              <a:t>What is it about?</a:t>
            </a:r>
            <a:endParaRPr/>
          </a:p>
        </p:txBody>
      </p:sp>
      <p:sp>
        <p:nvSpPr>
          <p:cNvPr id="217" name="Google Shape;217;g17aceddef34_0_42"/>
          <p:cNvSpPr txBox="1"/>
          <p:nvPr>
            <p:ph idx="1" type="body"/>
          </p:nvPr>
        </p:nvSpPr>
        <p:spPr>
          <a:xfrm>
            <a:off x="311700" y="1076275"/>
            <a:ext cx="8520600" cy="3416400"/>
          </a:xfrm>
          <a:prstGeom prst="rect">
            <a:avLst/>
          </a:prstGeom>
        </p:spPr>
        <p:txBody>
          <a:bodyPr anchorCtr="0" anchor="t" bIns="68575" lIns="68575" spcFirstLastPara="1" rIns="68575" wrap="square" tIns="68575">
            <a:noAutofit/>
          </a:bodyPr>
          <a:lstStyle/>
          <a:p>
            <a:pPr indent="0" lvl="0" marL="457200" rtl="0" algn="l">
              <a:lnSpc>
                <a:spcPct val="115000"/>
              </a:lnSpc>
              <a:spcBef>
                <a:spcPts val="800"/>
              </a:spcBef>
              <a:spcAft>
                <a:spcPts val="0"/>
              </a:spcAft>
              <a:buNone/>
            </a:pPr>
            <a:r>
              <a:rPr lang="en" sz="1200">
                <a:solidFill>
                  <a:schemeClr val="dk1"/>
                </a:solidFill>
                <a:highlight>
                  <a:srgbClr val="FFFFFF"/>
                </a:highlight>
                <a:latin typeface="Times New Roman"/>
                <a:ea typeface="Times New Roman"/>
                <a:cs typeface="Times New Roman"/>
                <a:sym typeface="Times New Roman"/>
              </a:rPr>
              <a:t>Primary standard that defines all the processes required for developing and maintaining software systems, including the outcomes and/or activities of each process.</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80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Born in 1995 </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Provides framework for software life-cycle processes</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 How to define, control and improve life-cycle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How to acquire a system that </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Contains software</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Is a stand-alone software product</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Is a  software service</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This document can be used in one or more of the following modes:</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By an organization </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By a project </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By an acquirer and a supplier </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By process assessors</a:t>
            </a:r>
            <a:endParaRPr sz="12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200">
              <a:latin typeface="Times New Roman"/>
              <a:ea typeface="Times New Roman"/>
              <a:cs typeface="Times New Roman"/>
              <a:sym typeface="Times New Roman"/>
            </a:endParaRPr>
          </a:p>
        </p:txBody>
      </p:sp>
      <p:sp>
        <p:nvSpPr>
          <p:cNvPr id="218" name="Google Shape;218;g17aceddef34_0_42"/>
          <p:cNvSpPr txBox="1"/>
          <p:nvPr>
            <p:ph idx="1" type="body"/>
          </p:nvPr>
        </p:nvSpPr>
        <p:spPr>
          <a:xfrm>
            <a:off x="343600" y="182925"/>
            <a:ext cx="8520600" cy="3708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150"/>
              <a:t>IEEE 12207-2008	Systems and software engineering -- Software life cycle processes</a:t>
            </a:r>
            <a:endParaRPr sz="1150"/>
          </a:p>
        </p:txBody>
      </p:sp>
      <p:pic>
        <p:nvPicPr>
          <p:cNvPr id="219" name="Google Shape;219;g17aceddef34_0_42"/>
          <p:cNvPicPr preferRelativeResize="0"/>
          <p:nvPr/>
        </p:nvPicPr>
        <p:blipFill>
          <a:blip r:embed="rId3">
            <a:alphaModFix/>
          </a:blip>
          <a:stretch>
            <a:fillRect/>
          </a:stretch>
        </p:blipFill>
        <p:spPr>
          <a:xfrm>
            <a:off x="5570450" y="1585300"/>
            <a:ext cx="3082749" cy="3082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7aceddef34_0_47"/>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None/>
            </a:pPr>
            <a:r>
              <a:rPr lang="en"/>
              <a:t>To which products/markets does it apply?</a:t>
            </a:r>
            <a:endParaRPr/>
          </a:p>
        </p:txBody>
      </p:sp>
      <p:sp>
        <p:nvSpPr>
          <p:cNvPr id="225" name="Google Shape;225;g17aceddef34_0_47"/>
          <p:cNvSpPr txBox="1"/>
          <p:nvPr>
            <p:ph idx="1" type="body"/>
          </p:nvPr>
        </p:nvSpPr>
        <p:spPr>
          <a:xfrm>
            <a:off x="311700" y="1588375"/>
            <a:ext cx="8520600" cy="3416400"/>
          </a:xfrm>
          <a:prstGeom prst="rect">
            <a:avLst/>
          </a:prstGeom>
        </p:spPr>
        <p:txBody>
          <a:bodyPr anchorCtr="0" anchor="t" bIns="68575" lIns="68575" spcFirstLastPara="1" rIns="68575" wrap="square" tIns="68575">
            <a:normAutofit/>
          </a:bodyPr>
          <a:lstStyle/>
          <a:p>
            <a:pPr indent="-317500" lvl="0" marL="457200" rtl="0" algn="l">
              <a:spcBef>
                <a:spcPts val="0"/>
              </a:spcBef>
              <a:spcAft>
                <a:spcPts val="0"/>
              </a:spcAft>
              <a:buSzPts val="1400"/>
              <a:buChar char="●"/>
            </a:pPr>
            <a:r>
              <a:rPr lang="en"/>
              <a:t>License/maintenance of software</a:t>
            </a:r>
            <a:endParaRPr/>
          </a:p>
          <a:p>
            <a:pPr indent="-317500" lvl="0" marL="457200" rtl="0" algn="l">
              <a:spcBef>
                <a:spcPts val="0"/>
              </a:spcBef>
              <a:spcAft>
                <a:spcPts val="0"/>
              </a:spcAft>
              <a:buSzPts val="1400"/>
              <a:buChar char="●"/>
            </a:pPr>
            <a:r>
              <a:rPr lang="en"/>
              <a:t>Cloud based software</a:t>
            </a:r>
            <a:r>
              <a:rPr lang="en"/>
              <a:t>.</a:t>
            </a:r>
            <a:endParaRPr/>
          </a:p>
          <a:p>
            <a:pPr indent="-317500" lvl="0" marL="457200" rtl="0" algn="l">
              <a:spcBef>
                <a:spcPts val="0"/>
              </a:spcBef>
              <a:spcAft>
                <a:spcPts val="0"/>
              </a:spcAft>
              <a:buSzPts val="1400"/>
              <a:buChar char="●"/>
            </a:pPr>
            <a:r>
              <a:rPr lang="en"/>
              <a:t>Software Industry </a:t>
            </a:r>
            <a:endParaRPr/>
          </a:p>
          <a:p>
            <a:pPr indent="-298450" lvl="1" marL="914400" rtl="0" algn="l">
              <a:spcBef>
                <a:spcPts val="0"/>
              </a:spcBef>
              <a:spcAft>
                <a:spcPts val="0"/>
              </a:spcAft>
              <a:buSzPts val="1100"/>
              <a:buChar char="○"/>
            </a:pPr>
            <a:r>
              <a:rPr lang="en"/>
              <a:t>Cloud computing, Web services, IoT</a:t>
            </a:r>
            <a:endParaRPr/>
          </a:p>
          <a:p>
            <a:pPr indent="-298450" lvl="1" marL="914400" rtl="0" algn="l">
              <a:spcBef>
                <a:spcPts val="0"/>
              </a:spcBef>
              <a:spcAft>
                <a:spcPts val="0"/>
              </a:spcAft>
              <a:buSzPts val="1100"/>
              <a:buChar char="○"/>
            </a:pPr>
            <a:r>
              <a:rPr lang="en"/>
              <a:t>Communications, Data services</a:t>
            </a:r>
            <a:endParaRPr/>
          </a:p>
          <a:p>
            <a:pPr indent="-298450" lvl="1" marL="914400" rtl="0" algn="l">
              <a:spcBef>
                <a:spcPts val="0"/>
              </a:spcBef>
              <a:spcAft>
                <a:spcPts val="0"/>
              </a:spcAft>
              <a:buSzPts val="1100"/>
              <a:buChar char="○"/>
            </a:pPr>
            <a:r>
              <a:rPr lang="en"/>
              <a:t>Game development</a:t>
            </a:r>
            <a:endParaRPr/>
          </a:p>
          <a:p>
            <a:pPr indent="-317500" lvl="0" marL="457200" rtl="0" algn="l">
              <a:spcBef>
                <a:spcPts val="0"/>
              </a:spcBef>
              <a:spcAft>
                <a:spcPts val="0"/>
              </a:spcAft>
              <a:buSzPts val="1400"/>
              <a:buChar char="●"/>
            </a:pPr>
            <a:r>
              <a:rPr lang="en"/>
              <a:t>Software within systems</a:t>
            </a:r>
            <a:endParaRPr/>
          </a:p>
          <a:p>
            <a:pPr indent="-298450" lvl="1" marL="914400" rtl="0" algn="l">
              <a:spcBef>
                <a:spcPts val="0"/>
              </a:spcBef>
              <a:spcAft>
                <a:spcPts val="0"/>
              </a:spcAft>
              <a:buSzPts val="1100"/>
              <a:buChar char="○"/>
            </a:pPr>
            <a:r>
              <a:rPr lang="en"/>
              <a:t>Robotics</a:t>
            </a:r>
            <a:endParaRPr/>
          </a:p>
          <a:p>
            <a:pPr indent="-298450" lvl="1" marL="914400" rtl="0" algn="l">
              <a:spcBef>
                <a:spcPts val="0"/>
              </a:spcBef>
              <a:spcAft>
                <a:spcPts val="0"/>
              </a:spcAft>
              <a:buSzPts val="1100"/>
              <a:buChar char="○"/>
            </a:pPr>
            <a:r>
              <a:rPr lang="en"/>
              <a:t>Retail and E-commerce</a:t>
            </a:r>
            <a:endParaRPr/>
          </a:p>
          <a:p>
            <a:pPr indent="-298450" lvl="1" marL="914400" rtl="0" algn="l">
              <a:spcBef>
                <a:spcPts val="0"/>
              </a:spcBef>
              <a:spcAft>
                <a:spcPts val="0"/>
              </a:spcAft>
              <a:buSzPts val="1100"/>
              <a:buChar char="○"/>
            </a:pPr>
            <a:r>
              <a:rPr lang="en"/>
              <a:t>Firmware</a:t>
            </a:r>
            <a:endParaRPr/>
          </a:p>
        </p:txBody>
      </p:sp>
      <p:sp>
        <p:nvSpPr>
          <p:cNvPr id="226" name="Google Shape;226;g17aceddef34_0_47"/>
          <p:cNvSpPr txBox="1"/>
          <p:nvPr>
            <p:ph idx="1" type="body"/>
          </p:nvPr>
        </p:nvSpPr>
        <p:spPr>
          <a:xfrm>
            <a:off x="343600" y="182925"/>
            <a:ext cx="8520600" cy="3708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150"/>
              <a:t>IEEE 12207-2008	Systems and software engineering -- Software life cycle processes</a:t>
            </a:r>
            <a:endParaRPr sz="1150"/>
          </a:p>
        </p:txBody>
      </p:sp>
      <p:pic>
        <p:nvPicPr>
          <p:cNvPr id="227" name="Google Shape;227;g17aceddef34_0_47"/>
          <p:cNvPicPr preferRelativeResize="0"/>
          <p:nvPr/>
        </p:nvPicPr>
        <p:blipFill>
          <a:blip r:embed="rId3">
            <a:alphaModFix/>
          </a:blip>
          <a:stretch>
            <a:fillRect/>
          </a:stretch>
        </p:blipFill>
        <p:spPr>
          <a:xfrm>
            <a:off x="4774525" y="1371475"/>
            <a:ext cx="3653651" cy="240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7aceddef34_0_52"/>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None/>
            </a:pPr>
            <a:r>
              <a:rPr lang="en"/>
              <a:t>What are its main prescriptions?</a:t>
            </a:r>
            <a:endParaRPr/>
          </a:p>
        </p:txBody>
      </p:sp>
      <p:sp>
        <p:nvSpPr>
          <p:cNvPr id="233" name="Google Shape;233;g17aceddef34_0_5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Stages vs Processes </a:t>
            </a:r>
            <a:endParaRPr sz="1600"/>
          </a:p>
          <a:p>
            <a:pPr indent="-330200" lvl="0" marL="685800" rtl="0" algn="l">
              <a:lnSpc>
                <a:spcPct val="115000"/>
              </a:lnSpc>
              <a:spcBef>
                <a:spcPts val="600"/>
              </a:spcBef>
              <a:spcAft>
                <a:spcPts val="0"/>
              </a:spcAft>
              <a:buClr>
                <a:schemeClr val="accent1"/>
              </a:buClr>
              <a:buSzPts val="1600"/>
              <a:buFont typeface="Corbel"/>
              <a:buChar char="●"/>
            </a:pPr>
            <a:r>
              <a:rPr lang="en" sz="1600">
                <a:highlight>
                  <a:srgbClr val="FFFFFF"/>
                </a:highlight>
              </a:rPr>
              <a:t>Stage: "period within the life cycle of an entity that relates to the state of its description or realization". A stage is typically a period of time and ends with a "primary decision gate".</a:t>
            </a:r>
            <a:endParaRPr sz="1600">
              <a:highlight>
                <a:srgbClr val="FFFFFF"/>
              </a:highlight>
            </a:endParaRPr>
          </a:p>
          <a:p>
            <a:pPr indent="-330200" lvl="0" marL="685800" rtl="0" algn="l">
              <a:lnSpc>
                <a:spcPct val="115000"/>
              </a:lnSpc>
              <a:spcBef>
                <a:spcPts val="0"/>
              </a:spcBef>
              <a:spcAft>
                <a:spcPts val="0"/>
              </a:spcAft>
              <a:buClr>
                <a:schemeClr val="accent1"/>
              </a:buClr>
              <a:buSzPts val="1600"/>
              <a:buFont typeface="Corbel"/>
              <a:buChar char="●"/>
            </a:pPr>
            <a:r>
              <a:rPr lang="en" sz="1600">
                <a:highlight>
                  <a:srgbClr val="FFFFFF"/>
                </a:highlight>
              </a:rPr>
              <a:t>Process: "set of interrelated or interacting activities that transforms inputs into outputs". The same process often recurs within different stages.- Delves more into processes </a:t>
            </a:r>
            <a:endParaRPr sz="1600">
              <a:highlight>
                <a:srgbClr val="FFFFFF"/>
              </a:highlight>
            </a:endParaRPr>
          </a:p>
          <a:p>
            <a:pPr indent="0" lvl="0" marL="0" rtl="0" algn="l">
              <a:lnSpc>
                <a:spcPct val="115000"/>
              </a:lnSpc>
              <a:spcBef>
                <a:spcPts val="600"/>
              </a:spcBef>
              <a:spcAft>
                <a:spcPts val="0"/>
              </a:spcAft>
              <a:buNone/>
            </a:pPr>
            <a:r>
              <a:rPr lang="en" sz="1600">
                <a:highlight>
                  <a:srgbClr val="FFFFFF"/>
                </a:highlight>
              </a:rPr>
              <a:t>Software life cycle processes are divided into four main process groups: </a:t>
            </a:r>
            <a:endParaRPr sz="1600">
              <a:highlight>
                <a:srgbClr val="FFFFFF"/>
              </a:highlight>
            </a:endParaRPr>
          </a:p>
          <a:p>
            <a:pPr indent="-330200" lvl="0" marL="457200" rtl="0" algn="l">
              <a:lnSpc>
                <a:spcPct val="115000"/>
              </a:lnSpc>
              <a:spcBef>
                <a:spcPts val="600"/>
              </a:spcBef>
              <a:spcAft>
                <a:spcPts val="0"/>
              </a:spcAft>
              <a:buSzPts val="1600"/>
              <a:buChar char="-"/>
            </a:pPr>
            <a:r>
              <a:rPr lang="en" sz="1600">
                <a:highlight>
                  <a:srgbClr val="FFFFFF"/>
                </a:highlight>
              </a:rPr>
              <a:t>Agreement </a:t>
            </a:r>
            <a:endParaRPr sz="1600">
              <a:highlight>
                <a:srgbClr val="FFFFFF"/>
              </a:highlight>
            </a:endParaRPr>
          </a:p>
          <a:p>
            <a:pPr indent="-330200" lvl="0" marL="457200" rtl="0" algn="l">
              <a:lnSpc>
                <a:spcPct val="115000"/>
              </a:lnSpc>
              <a:spcBef>
                <a:spcPts val="0"/>
              </a:spcBef>
              <a:spcAft>
                <a:spcPts val="0"/>
              </a:spcAft>
              <a:buSzPts val="1600"/>
              <a:buChar char="-"/>
            </a:pPr>
            <a:r>
              <a:rPr lang="en" sz="1600">
                <a:highlight>
                  <a:srgbClr val="FFFFFF"/>
                </a:highlight>
              </a:rPr>
              <a:t>Organizational </a:t>
            </a:r>
            <a:endParaRPr sz="1600">
              <a:highlight>
                <a:srgbClr val="FFFFFF"/>
              </a:highlight>
            </a:endParaRPr>
          </a:p>
          <a:p>
            <a:pPr indent="-330200" lvl="0" marL="457200" rtl="0" algn="l">
              <a:lnSpc>
                <a:spcPct val="115000"/>
              </a:lnSpc>
              <a:spcBef>
                <a:spcPts val="0"/>
              </a:spcBef>
              <a:spcAft>
                <a:spcPts val="0"/>
              </a:spcAft>
              <a:buSzPts val="1600"/>
              <a:buChar char="-"/>
            </a:pPr>
            <a:r>
              <a:rPr lang="en" sz="1600">
                <a:highlight>
                  <a:srgbClr val="FFFFFF"/>
                </a:highlight>
              </a:rPr>
              <a:t>Technical Management </a:t>
            </a:r>
            <a:endParaRPr sz="1600">
              <a:highlight>
                <a:srgbClr val="FFFFFF"/>
              </a:highlight>
            </a:endParaRPr>
          </a:p>
          <a:p>
            <a:pPr indent="-330200" lvl="0" marL="457200" rtl="0" algn="l">
              <a:lnSpc>
                <a:spcPct val="115000"/>
              </a:lnSpc>
              <a:spcBef>
                <a:spcPts val="0"/>
              </a:spcBef>
              <a:spcAft>
                <a:spcPts val="0"/>
              </a:spcAft>
              <a:buSzPts val="1600"/>
              <a:buChar char="-"/>
            </a:pPr>
            <a:r>
              <a:rPr lang="en" sz="1600">
                <a:highlight>
                  <a:srgbClr val="FFFFFF"/>
                </a:highlight>
              </a:rPr>
              <a:t>Technical</a:t>
            </a:r>
            <a:endParaRPr sz="1600">
              <a:highlight>
                <a:srgbClr val="FFFFFF"/>
              </a:highlight>
            </a:endParaRPr>
          </a:p>
          <a:p>
            <a:pPr indent="0" lvl="0" marL="0" rtl="0" algn="l">
              <a:lnSpc>
                <a:spcPct val="115000"/>
              </a:lnSpc>
              <a:spcBef>
                <a:spcPts val="600"/>
              </a:spcBef>
              <a:spcAft>
                <a:spcPts val="0"/>
              </a:spcAft>
              <a:buNone/>
            </a:pPr>
            <a:r>
              <a:rPr lang="en" sz="1600">
                <a:highlight>
                  <a:srgbClr val="FFFFFF"/>
                </a:highlight>
              </a:rPr>
              <a:t>Applied to </a:t>
            </a:r>
            <a:r>
              <a:rPr lang="en" sz="1600">
                <a:highlight>
                  <a:srgbClr val="FFFFFF"/>
                </a:highlight>
              </a:rPr>
              <a:t>primary activities of acquisition and supply ; configuration; and operation, maintenance, and disposal </a:t>
            </a:r>
            <a:endParaRPr sz="1600">
              <a:highlight>
                <a:srgbClr val="FFFFFF"/>
              </a:highlight>
            </a:endParaRPr>
          </a:p>
          <a:p>
            <a:pPr indent="0" lvl="0" marL="0" rtl="0" algn="l">
              <a:lnSpc>
                <a:spcPct val="115000"/>
              </a:lnSpc>
              <a:spcBef>
                <a:spcPts val="600"/>
              </a:spcBef>
              <a:spcAft>
                <a:spcPts val="100"/>
              </a:spcAft>
              <a:buNone/>
            </a:pPr>
            <a:r>
              <a:t/>
            </a:r>
            <a:endParaRPr sz="1600">
              <a:highlight>
                <a:srgbClr val="FFFFFF"/>
              </a:highlight>
            </a:endParaRPr>
          </a:p>
        </p:txBody>
      </p:sp>
      <p:sp>
        <p:nvSpPr>
          <p:cNvPr id="234" name="Google Shape;234;g17aceddef34_0_52"/>
          <p:cNvSpPr txBox="1"/>
          <p:nvPr>
            <p:ph idx="1" type="body"/>
          </p:nvPr>
        </p:nvSpPr>
        <p:spPr>
          <a:xfrm>
            <a:off x="343600" y="182925"/>
            <a:ext cx="8520600" cy="3708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150"/>
              <a:t>IEEE 12207-2008	Systems and software engineering -- Software life cycle processes</a:t>
            </a:r>
            <a:endParaRPr sz="11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7aceddef34_0_57"/>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None/>
            </a:pPr>
            <a:r>
              <a:rPr lang="en"/>
              <a:t>How does it apply to the team's project? </a:t>
            </a:r>
            <a:endParaRPr/>
          </a:p>
        </p:txBody>
      </p:sp>
      <p:sp>
        <p:nvSpPr>
          <p:cNvPr id="240" name="Google Shape;240;g17aceddef34_0_57"/>
          <p:cNvSpPr txBox="1"/>
          <p:nvPr>
            <p:ph idx="1" type="body"/>
          </p:nvPr>
        </p:nvSpPr>
        <p:spPr>
          <a:xfrm>
            <a:off x="311700" y="1152475"/>
            <a:ext cx="8520600" cy="3416400"/>
          </a:xfrm>
          <a:prstGeom prst="rect">
            <a:avLst/>
          </a:prstGeom>
        </p:spPr>
        <p:txBody>
          <a:bodyPr anchorCtr="0" anchor="t" bIns="68575" lIns="68575" spcFirstLastPara="1" rIns="68575" wrap="square" tIns="68575">
            <a:normAutofit fontScale="85000" lnSpcReduction="20000"/>
          </a:bodyPr>
          <a:lstStyle/>
          <a:p>
            <a:pPr indent="0" lvl="0" marL="0" rtl="0" algn="l">
              <a:spcBef>
                <a:spcPts val="0"/>
              </a:spcBef>
              <a:spcAft>
                <a:spcPts val="0"/>
              </a:spcAft>
              <a:buNone/>
            </a:pPr>
            <a:r>
              <a:t/>
            </a:r>
            <a:endParaRPr/>
          </a:p>
          <a:p>
            <a:pPr indent="-304165" lvl="0" marL="457200" rtl="0" algn="l">
              <a:spcBef>
                <a:spcPts val="0"/>
              </a:spcBef>
              <a:spcAft>
                <a:spcPts val="0"/>
              </a:spcAft>
              <a:buSzPct val="82352"/>
              <a:buChar char="●"/>
            </a:pPr>
            <a:r>
              <a:rPr lang="en"/>
              <a:t>Software Requirement Analysis:</a:t>
            </a:r>
            <a:endParaRPr/>
          </a:p>
          <a:p>
            <a:pPr indent="-287972" lvl="1" marL="914400" rtl="0" algn="l">
              <a:spcBef>
                <a:spcPts val="0"/>
              </a:spcBef>
              <a:spcAft>
                <a:spcPts val="0"/>
              </a:spcAft>
              <a:buSzPct val="73333"/>
              <a:buChar char="○"/>
            </a:pPr>
            <a:r>
              <a:rPr lang="en"/>
              <a:t>Functional/Performance requirements</a:t>
            </a:r>
            <a:endParaRPr/>
          </a:p>
          <a:p>
            <a:pPr indent="-287972" lvl="1" marL="914400" rtl="0" algn="l">
              <a:spcBef>
                <a:spcPts val="0"/>
              </a:spcBef>
              <a:spcAft>
                <a:spcPts val="0"/>
              </a:spcAft>
              <a:buSzPct val="73333"/>
              <a:buChar char="○"/>
            </a:pPr>
            <a:r>
              <a:rPr lang="en"/>
              <a:t>cyberphysical architecture</a:t>
            </a:r>
            <a:endParaRPr/>
          </a:p>
          <a:p>
            <a:pPr indent="-287972" lvl="1" marL="914400" rtl="0" algn="l">
              <a:spcBef>
                <a:spcPts val="0"/>
              </a:spcBef>
              <a:spcAft>
                <a:spcPts val="0"/>
              </a:spcAft>
              <a:buSzPct val="73333"/>
              <a:buChar char="○"/>
            </a:pPr>
            <a:r>
              <a:rPr lang="en"/>
              <a:t>software architecture</a:t>
            </a:r>
            <a:endParaRPr/>
          </a:p>
          <a:p>
            <a:pPr indent="-304165" lvl="0" marL="457200" rtl="0" algn="l">
              <a:spcBef>
                <a:spcPts val="0"/>
              </a:spcBef>
              <a:spcAft>
                <a:spcPts val="0"/>
              </a:spcAft>
              <a:buSzPct val="82352"/>
              <a:buChar char="●"/>
            </a:pPr>
            <a:r>
              <a:rPr lang="en"/>
              <a:t>Development and maintenance:</a:t>
            </a:r>
            <a:endParaRPr/>
          </a:p>
          <a:p>
            <a:pPr indent="-287972" lvl="1" marL="914400" rtl="0" algn="l">
              <a:spcBef>
                <a:spcPts val="0"/>
              </a:spcBef>
              <a:spcAft>
                <a:spcPts val="0"/>
              </a:spcAft>
              <a:buSzPct val="73333"/>
              <a:buChar char="○"/>
            </a:pPr>
            <a:r>
              <a:rPr lang="en"/>
              <a:t>Coding standard</a:t>
            </a:r>
            <a:r>
              <a:rPr lang="en"/>
              <a:t>, </a:t>
            </a:r>
            <a:r>
              <a:rPr lang="en"/>
              <a:t>version control </a:t>
            </a:r>
            <a:endParaRPr/>
          </a:p>
          <a:p>
            <a:pPr indent="-304165" lvl="0" marL="457200" rtl="0" algn="l">
              <a:spcBef>
                <a:spcPts val="0"/>
              </a:spcBef>
              <a:spcAft>
                <a:spcPts val="0"/>
              </a:spcAft>
              <a:buSzPct val="82352"/>
              <a:buChar char="●"/>
            </a:pPr>
            <a:r>
              <a:rPr lang="en"/>
              <a:t>Implementation:</a:t>
            </a:r>
            <a:endParaRPr/>
          </a:p>
          <a:p>
            <a:pPr indent="-287972" lvl="1" marL="914400" rtl="0" algn="l">
              <a:spcBef>
                <a:spcPts val="0"/>
              </a:spcBef>
              <a:spcAft>
                <a:spcPts val="0"/>
              </a:spcAft>
              <a:buSzPct val="73333"/>
              <a:buChar char="○"/>
            </a:pPr>
            <a:r>
              <a:rPr lang="en"/>
              <a:t>Subsystem</a:t>
            </a:r>
            <a:r>
              <a:rPr lang="en"/>
              <a:t> unit level development </a:t>
            </a:r>
            <a:endParaRPr/>
          </a:p>
          <a:p>
            <a:pPr indent="-287972" lvl="1" marL="914400" rtl="0" algn="l">
              <a:spcBef>
                <a:spcPts val="0"/>
              </a:spcBef>
              <a:spcAft>
                <a:spcPts val="0"/>
              </a:spcAft>
              <a:buSzPct val="73333"/>
              <a:buChar char="○"/>
            </a:pPr>
            <a:r>
              <a:rPr lang="en"/>
              <a:t>Build interface</a:t>
            </a:r>
            <a:endParaRPr/>
          </a:p>
          <a:p>
            <a:pPr indent="-287972" lvl="1" marL="914400" rtl="0" algn="l">
              <a:spcBef>
                <a:spcPts val="0"/>
              </a:spcBef>
              <a:spcAft>
                <a:spcPts val="0"/>
              </a:spcAft>
              <a:buSzPct val="73333"/>
              <a:buChar char="○"/>
            </a:pPr>
            <a:r>
              <a:rPr lang="en"/>
              <a:t>Achieve required functions</a:t>
            </a:r>
            <a:endParaRPr/>
          </a:p>
          <a:p>
            <a:pPr indent="-304165" lvl="0" marL="457200" rtl="0" algn="l">
              <a:spcBef>
                <a:spcPts val="0"/>
              </a:spcBef>
              <a:spcAft>
                <a:spcPts val="0"/>
              </a:spcAft>
              <a:buSzPct val="82352"/>
              <a:buChar char="●"/>
            </a:pPr>
            <a:r>
              <a:rPr lang="en"/>
              <a:t>Integration: </a:t>
            </a:r>
            <a:endParaRPr/>
          </a:p>
          <a:p>
            <a:pPr indent="-287972" lvl="1" marL="914400" rtl="0" algn="l">
              <a:spcBef>
                <a:spcPts val="0"/>
              </a:spcBef>
              <a:spcAft>
                <a:spcPts val="0"/>
              </a:spcAft>
              <a:buSzPct val="73333"/>
              <a:buChar char="○"/>
            </a:pPr>
            <a:r>
              <a:rPr lang="en"/>
              <a:t>Integration </a:t>
            </a:r>
            <a:r>
              <a:rPr lang="en"/>
              <a:t>between</a:t>
            </a:r>
            <a:r>
              <a:rPr lang="en"/>
              <a:t> </a:t>
            </a:r>
            <a:r>
              <a:rPr lang="en"/>
              <a:t>subsystems</a:t>
            </a:r>
            <a:r>
              <a:rPr lang="en"/>
              <a:t>,</a:t>
            </a:r>
            <a:endParaRPr/>
          </a:p>
          <a:p>
            <a:pPr indent="-287972" lvl="1" marL="914400" rtl="0" algn="l">
              <a:spcBef>
                <a:spcPts val="0"/>
              </a:spcBef>
              <a:spcAft>
                <a:spcPts val="0"/>
              </a:spcAft>
              <a:buSzPct val="73333"/>
              <a:buChar char="○"/>
            </a:pPr>
            <a:r>
              <a:rPr lang="en"/>
              <a:t>behavior planner</a:t>
            </a:r>
            <a:endParaRPr/>
          </a:p>
          <a:p>
            <a:pPr indent="-287972" lvl="1" marL="914400" rtl="0" algn="l">
              <a:spcBef>
                <a:spcPts val="0"/>
              </a:spcBef>
              <a:spcAft>
                <a:spcPts val="0"/>
              </a:spcAft>
              <a:buSzPct val="73333"/>
              <a:buChar char="○"/>
            </a:pPr>
            <a:r>
              <a:rPr lang="en"/>
              <a:t>Integrated ROS architecture</a:t>
            </a:r>
            <a:endParaRPr/>
          </a:p>
          <a:p>
            <a:pPr indent="-304165" lvl="0" marL="457200" rtl="0" algn="l">
              <a:spcBef>
                <a:spcPts val="0"/>
              </a:spcBef>
              <a:spcAft>
                <a:spcPts val="0"/>
              </a:spcAft>
              <a:buSzPct val="82352"/>
              <a:buChar char="●"/>
            </a:pPr>
            <a:r>
              <a:rPr lang="en"/>
              <a:t>Verification and Validation:</a:t>
            </a:r>
            <a:endParaRPr/>
          </a:p>
          <a:p>
            <a:pPr indent="-287972" lvl="1" marL="914400" rtl="0" algn="l">
              <a:spcBef>
                <a:spcPts val="0"/>
              </a:spcBef>
              <a:spcAft>
                <a:spcPts val="0"/>
              </a:spcAft>
              <a:buSzPct val="73333"/>
              <a:buChar char="○"/>
            </a:pPr>
            <a:r>
              <a:rPr lang="en"/>
              <a:t>Testing and validation at unit subsystem </a:t>
            </a:r>
            <a:endParaRPr/>
          </a:p>
          <a:p>
            <a:pPr indent="-287972" lvl="1" marL="914400" rtl="0" algn="l">
              <a:spcBef>
                <a:spcPts val="0"/>
              </a:spcBef>
              <a:spcAft>
                <a:spcPts val="0"/>
              </a:spcAft>
              <a:buSzPct val="73333"/>
              <a:buChar char="○"/>
            </a:pPr>
            <a:r>
              <a:rPr lang="en"/>
              <a:t>and system level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4705"/>
              <a:buFont typeface="Arial"/>
              <a:buNone/>
            </a:pPr>
            <a:r>
              <a:rPr lang="en"/>
              <a:t> </a:t>
            </a:r>
            <a:endParaRPr/>
          </a:p>
          <a:p>
            <a:pPr indent="0" lvl="0" marL="0" rtl="0" algn="l">
              <a:spcBef>
                <a:spcPts val="0"/>
              </a:spcBef>
              <a:spcAft>
                <a:spcPts val="0"/>
              </a:spcAft>
              <a:buClr>
                <a:schemeClr val="dk1"/>
              </a:buClr>
              <a:buSzPct val="64705"/>
              <a:buFont typeface="Arial"/>
              <a:buNone/>
            </a:pPr>
            <a:r>
              <a:t/>
            </a:r>
            <a:endParaRPr/>
          </a:p>
          <a:p>
            <a:pPr indent="0" lvl="0" marL="0" rtl="0" algn="l">
              <a:spcBef>
                <a:spcPts val="0"/>
              </a:spcBef>
              <a:spcAft>
                <a:spcPts val="0"/>
              </a:spcAft>
              <a:buNone/>
            </a:pPr>
            <a:r>
              <a:t/>
            </a:r>
            <a:endParaRPr/>
          </a:p>
        </p:txBody>
      </p:sp>
      <p:sp>
        <p:nvSpPr>
          <p:cNvPr id="241" name="Google Shape;241;g17aceddef34_0_57"/>
          <p:cNvSpPr txBox="1"/>
          <p:nvPr>
            <p:ph idx="1" type="body"/>
          </p:nvPr>
        </p:nvSpPr>
        <p:spPr>
          <a:xfrm>
            <a:off x="343600" y="182925"/>
            <a:ext cx="8520600" cy="3708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150"/>
              <a:t>IEEE 12207-2008	Systems and software engineering -- Software life cycle processes</a:t>
            </a:r>
            <a:endParaRPr sz="1150"/>
          </a:p>
        </p:txBody>
      </p:sp>
      <p:pic>
        <p:nvPicPr>
          <p:cNvPr id="242" name="Google Shape;242;g17aceddef34_0_57"/>
          <p:cNvPicPr preferRelativeResize="0"/>
          <p:nvPr/>
        </p:nvPicPr>
        <p:blipFill>
          <a:blip r:embed="rId3">
            <a:alphaModFix/>
          </a:blip>
          <a:stretch>
            <a:fillRect/>
          </a:stretch>
        </p:blipFill>
        <p:spPr>
          <a:xfrm>
            <a:off x="4749320" y="1152475"/>
            <a:ext cx="4082975" cy="308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7"/>
          <p:cNvPicPr preferRelativeResize="0"/>
          <p:nvPr/>
        </p:nvPicPr>
        <p:blipFill rotWithShape="1">
          <a:blip r:embed="rId3">
            <a:alphaModFix/>
          </a:blip>
          <a:srcRect b="0" l="0" r="0" t="0"/>
          <a:stretch/>
        </p:blipFill>
        <p:spPr>
          <a:xfrm>
            <a:off x="0" y="-398037"/>
            <a:ext cx="9143999" cy="6081617"/>
          </a:xfrm>
          <a:prstGeom prst="rect">
            <a:avLst/>
          </a:prstGeom>
          <a:noFill/>
          <a:ln>
            <a:noFill/>
          </a:ln>
        </p:spPr>
      </p:pic>
      <p:sp>
        <p:nvSpPr>
          <p:cNvPr id="248" name="Google Shape;248;p17"/>
          <p:cNvSpPr txBox="1"/>
          <p:nvPr>
            <p:ph type="title"/>
          </p:nvPr>
        </p:nvSpPr>
        <p:spPr>
          <a:xfrm>
            <a:off x="970725" y="449950"/>
            <a:ext cx="20985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Questions</a:t>
            </a:r>
            <a:endParaRPr/>
          </a:p>
        </p:txBody>
      </p:sp>
      <p:sp>
        <p:nvSpPr>
          <p:cNvPr id="249" name="Google Shape;249;p17"/>
          <p:cNvSpPr/>
          <p:nvPr/>
        </p:nvSpPr>
        <p:spPr>
          <a:xfrm>
            <a:off x="5978250" y="221575"/>
            <a:ext cx="2651400" cy="19026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txBox="1"/>
          <p:nvPr/>
        </p:nvSpPr>
        <p:spPr>
          <a:xfrm>
            <a:off x="6217500" y="899925"/>
            <a:ext cx="2172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orbel"/>
                <a:ea typeface="Corbel"/>
                <a:cs typeface="Corbel"/>
                <a:sym typeface="Corbel"/>
              </a:rPr>
              <a:t>YOUR SAFETY IS OUR CONCERN</a:t>
            </a:r>
            <a:endParaRPr b="1">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52e1418bb9_1_177"/>
          <p:cNvSpPr txBox="1"/>
          <p:nvPr/>
        </p:nvSpPr>
        <p:spPr>
          <a:xfrm>
            <a:off x="2199000" y="278750"/>
            <a:ext cx="4746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accent1"/>
                </a:solidFill>
                <a:latin typeface="Corbel"/>
                <a:ea typeface="Corbel"/>
                <a:cs typeface="Corbel"/>
                <a:sym typeface="Corbel"/>
              </a:rPr>
              <a:t>The Team</a:t>
            </a:r>
            <a:endParaRPr b="1" i="0" sz="2200" u="none" cap="none" strike="noStrike">
              <a:solidFill>
                <a:schemeClr val="accent1"/>
              </a:solidFill>
              <a:latin typeface="Corbel"/>
              <a:ea typeface="Corbel"/>
              <a:cs typeface="Corbel"/>
              <a:sym typeface="Corbel"/>
            </a:endParaRPr>
          </a:p>
        </p:txBody>
      </p:sp>
      <p:pic>
        <p:nvPicPr>
          <p:cNvPr id="144" name="Google Shape;144;g152e1418bb9_1_177"/>
          <p:cNvPicPr preferRelativeResize="0"/>
          <p:nvPr/>
        </p:nvPicPr>
        <p:blipFill rotWithShape="1">
          <a:blip r:embed="rId3">
            <a:alphaModFix/>
          </a:blip>
          <a:srcRect b="0" l="0" r="0" t="17149"/>
          <a:stretch/>
        </p:blipFill>
        <p:spPr>
          <a:xfrm>
            <a:off x="2053150" y="801950"/>
            <a:ext cx="5037701" cy="384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8374d6a2ea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2726"/>
              <a:buNone/>
            </a:pPr>
            <a:r>
              <a:rPr lang="en"/>
              <a:t>Standards Covered</a:t>
            </a:r>
            <a:endParaRPr/>
          </a:p>
        </p:txBody>
      </p:sp>
      <p:sp>
        <p:nvSpPr>
          <p:cNvPr id="150" name="Google Shape;150;g18374d6a2ea_1_0"/>
          <p:cNvSpPr txBox="1"/>
          <p:nvPr/>
        </p:nvSpPr>
        <p:spPr>
          <a:xfrm>
            <a:off x="2621700" y="1564638"/>
            <a:ext cx="3900600" cy="1226100"/>
          </a:xfrm>
          <a:prstGeom prst="rect">
            <a:avLst/>
          </a:prstGeom>
          <a:noFill/>
          <a:ln>
            <a:noFill/>
          </a:ln>
        </p:spPr>
        <p:txBody>
          <a:bodyPr anchorCtr="0" anchor="t" bIns="91425" lIns="91425" spcFirstLastPara="1" rIns="91425" wrap="square" tIns="91425">
            <a:spAutoFit/>
          </a:bodyPr>
          <a:lstStyle/>
          <a:p>
            <a:pPr indent="0" lvl="0" marL="0" rtl="0" algn="ctr">
              <a:lnSpc>
                <a:spcPct val="85000"/>
              </a:lnSpc>
              <a:spcBef>
                <a:spcPts val="0"/>
              </a:spcBef>
              <a:spcAft>
                <a:spcPts val="0"/>
              </a:spcAft>
              <a:buNone/>
            </a:pPr>
            <a:r>
              <a:rPr b="1" lang="en" sz="1800">
                <a:solidFill>
                  <a:schemeClr val="dk1"/>
                </a:solidFill>
                <a:latin typeface="Corbel"/>
                <a:ea typeface="Corbel"/>
                <a:cs typeface="Corbel"/>
                <a:sym typeface="Corbel"/>
              </a:rPr>
              <a:t>ANSI/RIA R15.08-1-2020</a:t>
            </a:r>
            <a:endParaRPr b="1" sz="1800">
              <a:solidFill>
                <a:schemeClr val="dk1"/>
              </a:solidFill>
              <a:latin typeface="Corbel"/>
              <a:ea typeface="Corbel"/>
              <a:cs typeface="Corbel"/>
              <a:sym typeface="Corbel"/>
            </a:endParaRPr>
          </a:p>
          <a:p>
            <a:pPr indent="0" lvl="0" marL="0" rtl="0" algn="ctr">
              <a:lnSpc>
                <a:spcPct val="90000"/>
              </a:lnSpc>
              <a:spcBef>
                <a:spcPts val="1100"/>
              </a:spcBef>
              <a:spcAft>
                <a:spcPts val="0"/>
              </a:spcAft>
              <a:buNone/>
            </a:pPr>
            <a:r>
              <a:rPr lang="en" sz="1600">
                <a:solidFill>
                  <a:schemeClr val="dk1"/>
                </a:solidFill>
                <a:latin typeface="Corbel"/>
                <a:ea typeface="Corbel"/>
                <a:cs typeface="Corbel"/>
                <a:sym typeface="Corbel"/>
              </a:rPr>
              <a:t>Industrial Mobile Robots - Safety Requirements - Part 1: Requirements For The Industrial Mobile Robot</a:t>
            </a:r>
            <a:endParaRPr sz="1600">
              <a:solidFill>
                <a:schemeClr val="dk1"/>
              </a:solidFill>
              <a:latin typeface="Corbel"/>
              <a:ea typeface="Corbel"/>
              <a:cs typeface="Corbel"/>
              <a:sym typeface="Corbel"/>
            </a:endParaRPr>
          </a:p>
        </p:txBody>
      </p:sp>
      <p:sp>
        <p:nvSpPr>
          <p:cNvPr id="151" name="Google Shape;151;g18374d6a2ea_1_0"/>
          <p:cNvSpPr txBox="1"/>
          <p:nvPr/>
        </p:nvSpPr>
        <p:spPr>
          <a:xfrm>
            <a:off x="2621700" y="3203825"/>
            <a:ext cx="3900600" cy="1092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800">
                <a:solidFill>
                  <a:schemeClr val="dk1"/>
                </a:solidFill>
                <a:latin typeface="Corbel"/>
                <a:ea typeface="Corbel"/>
                <a:cs typeface="Corbel"/>
                <a:sym typeface="Corbel"/>
              </a:rPr>
              <a:t>IEEE 12207-2008</a:t>
            </a:r>
            <a:endParaRPr b="1" sz="1800">
              <a:solidFill>
                <a:schemeClr val="dk1"/>
              </a:solidFill>
              <a:latin typeface="Corbel"/>
              <a:ea typeface="Corbel"/>
              <a:cs typeface="Corbel"/>
              <a:sym typeface="Corbel"/>
            </a:endParaRPr>
          </a:p>
          <a:p>
            <a:pPr indent="0" lvl="0" marL="0" rtl="0" algn="ctr">
              <a:lnSpc>
                <a:spcPct val="100000"/>
              </a:lnSpc>
              <a:spcBef>
                <a:spcPts val="0"/>
              </a:spcBef>
              <a:spcAft>
                <a:spcPts val="0"/>
              </a:spcAft>
              <a:buNone/>
            </a:pPr>
            <a:r>
              <a:rPr lang="en" sz="1600">
                <a:solidFill>
                  <a:schemeClr val="dk1"/>
                </a:solidFill>
                <a:latin typeface="Corbel"/>
                <a:ea typeface="Corbel"/>
                <a:cs typeface="Corbel"/>
                <a:sym typeface="Corbel"/>
              </a:rPr>
              <a:t>Systems and software engineering - Software life cycle processes</a:t>
            </a:r>
            <a:endParaRPr b="1" sz="1800">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7aceddef34_0_7"/>
          <p:cNvSpPr txBox="1"/>
          <p:nvPr>
            <p:ph type="title"/>
          </p:nvPr>
        </p:nvSpPr>
        <p:spPr>
          <a:xfrm>
            <a:off x="834450" y="2065579"/>
            <a:ext cx="7475100" cy="8388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ANSI/RIA R15.08-1-2020</a:t>
            </a:r>
            <a:endParaRPr/>
          </a:p>
        </p:txBody>
      </p:sp>
      <p:sp>
        <p:nvSpPr>
          <p:cNvPr id="157" name="Google Shape;157;g17aceddef34_0_7"/>
          <p:cNvSpPr txBox="1"/>
          <p:nvPr>
            <p:ph idx="1" type="body"/>
          </p:nvPr>
        </p:nvSpPr>
        <p:spPr>
          <a:xfrm>
            <a:off x="1283550" y="3181996"/>
            <a:ext cx="6576900" cy="582000"/>
          </a:xfrm>
          <a:prstGeom prst="rect">
            <a:avLst/>
          </a:prstGeom>
        </p:spPr>
        <p:txBody>
          <a:bodyPr anchorCtr="0" anchor="t" bIns="34275" lIns="68575" spcFirstLastPara="1" rIns="68575" wrap="square" tIns="34275">
            <a:normAutofit/>
          </a:bodyPr>
          <a:lstStyle/>
          <a:p>
            <a:pPr indent="0" lvl="0" marL="0" rtl="0" algn="ctr">
              <a:spcBef>
                <a:spcPts val="1100"/>
              </a:spcBef>
              <a:spcAft>
                <a:spcPts val="0"/>
              </a:spcAft>
              <a:buNone/>
            </a:pPr>
            <a:r>
              <a:rPr lang="en"/>
              <a:t>Industrial Mobile Robots - Safety Requirements - Part 1: Requirements For The Industrial Mobile Robot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83bc149a97_0_22"/>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None/>
            </a:pPr>
            <a:r>
              <a:rPr lang="en"/>
              <a:t>What does the standard contain</a:t>
            </a:r>
            <a:r>
              <a:rPr lang="en"/>
              <a:t>?</a:t>
            </a:r>
            <a:endParaRPr/>
          </a:p>
        </p:txBody>
      </p:sp>
      <p:sp>
        <p:nvSpPr>
          <p:cNvPr id="163" name="Google Shape;163;g183bc149a97_0_22"/>
          <p:cNvSpPr txBox="1"/>
          <p:nvPr>
            <p:ph idx="1" type="body"/>
          </p:nvPr>
        </p:nvSpPr>
        <p:spPr>
          <a:xfrm>
            <a:off x="311700" y="1152475"/>
            <a:ext cx="8520600" cy="3711300"/>
          </a:xfrm>
          <a:prstGeom prst="rect">
            <a:avLst/>
          </a:prstGeom>
        </p:spPr>
        <p:txBody>
          <a:bodyPr anchorCtr="0" anchor="t" bIns="68575" lIns="68575" spcFirstLastPara="1" rIns="68575" wrap="square" tIns="68575">
            <a:normAutofit/>
          </a:bodyPr>
          <a:lstStyle/>
          <a:p>
            <a:pPr indent="0" lvl="0" marL="0" rtl="0" algn="l">
              <a:lnSpc>
                <a:spcPct val="150000"/>
              </a:lnSpc>
              <a:spcBef>
                <a:spcPts val="0"/>
              </a:spcBef>
              <a:spcAft>
                <a:spcPts val="0"/>
              </a:spcAft>
              <a:buNone/>
            </a:pPr>
            <a:r>
              <a:rPr lang="en"/>
              <a:t>The standard </a:t>
            </a:r>
            <a:r>
              <a:rPr b="1" lang="en"/>
              <a:t>DOES NOT</a:t>
            </a:r>
            <a:r>
              <a:rPr lang="en"/>
              <a:t> prescribe hard performance requirements on the design</a:t>
            </a:r>
            <a:endParaRPr/>
          </a:p>
          <a:p>
            <a:pPr indent="0" lvl="0" marL="0" rtl="0" algn="l">
              <a:lnSpc>
                <a:spcPct val="150000"/>
              </a:lnSpc>
              <a:spcBef>
                <a:spcPts val="0"/>
              </a:spcBef>
              <a:spcAft>
                <a:spcPts val="0"/>
              </a:spcAft>
              <a:buNone/>
            </a:pPr>
            <a:r>
              <a:t/>
            </a:r>
            <a:endParaRPr/>
          </a:p>
          <a:p>
            <a:pPr indent="0" lvl="0" marL="0" rtl="0" algn="ctr">
              <a:lnSpc>
                <a:spcPct val="150000"/>
              </a:lnSpc>
              <a:spcBef>
                <a:spcPts val="0"/>
              </a:spcBef>
              <a:spcAft>
                <a:spcPts val="0"/>
              </a:spcAft>
              <a:buNone/>
            </a:pPr>
            <a:r>
              <a:rPr b="1" lang="en" sz="2400"/>
              <a:t>INSTEAD</a:t>
            </a:r>
            <a:endParaRPr b="1" sz="2400"/>
          </a:p>
          <a:p>
            <a:pPr indent="0" lvl="0" marL="0" rtl="0" algn="l">
              <a:lnSpc>
                <a:spcPct val="150000"/>
              </a:lnSpc>
              <a:spcBef>
                <a:spcPts val="0"/>
              </a:spcBef>
              <a:spcAft>
                <a:spcPts val="0"/>
              </a:spcAft>
              <a:buNone/>
            </a:pPr>
            <a:r>
              <a:rPr lang="en"/>
              <a:t>The aim of this standard is to:</a:t>
            </a:r>
            <a:endParaRPr/>
          </a:p>
          <a:p>
            <a:pPr indent="-298450" lvl="2" marL="1371600" rtl="0" algn="l">
              <a:lnSpc>
                <a:spcPct val="150000"/>
              </a:lnSpc>
              <a:spcBef>
                <a:spcPts val="0"/>
              </a:spcBef>
              <a:spcAft>
                <a:spcPts val="0"/>
              </a:spcAft>
              <a:buSzPts val="1100"/>
              <a:buChar char="■"/>
            </a:pPr>
            <a:r>
              <a:rPr lang="en"/>
              <a:t>Standardized</a:t>
            </a:r>
            <a:r>
              <a:rPr lang="en"/>
              <a:t> language used to describe AMRs and AMR features</a:t>
            </a:r>
            <a:endParaRPr/>
          </a:p>
          <a:p>
            <a:pPr indent="-298450" lvl="2" marL="1371600" rtl="0" algn="l">
              <a:lnSpc>
                <a:spcPct val="150000"/>
              </a:lnSpc>
              <a:spcBef>
                <a:spcPts val="0"/>
              </a:spcBef>
              <a:spcAft>
                <a:spcPts val="0"/>
              </a:spcAft>
              <a:buSzPts val="1100"/>
              <a:buChar char="■"/>
            </a:pPr>
            <a:r>
              <a:rPr lang="en"/>
              <a:t>Recommend the methods to be used when arriving at design requirements</a:t>
            </a:r>
            <a:endParaRPr/>
          </a:p>
          <a:p>
            <a:pPr indent="-298450" lvl="2" marL="1371600" rtl="0" algn="l">
              <a:lnSpc>
                <a:spcPct val="150000"/>
              </a:lnSpc>
              <a:spcBef>
                <a:spcPts val="0"/>
              </a:spcBef>
              <a:spcAft>
                <a:spcPts val="0"/>
              </a:spcAft>
              <a:buSzPts val="1100"/>
              <a:buChar char="■"/>
            </a:pPr>
            <a:r>
              <a:rPr lang="en"/>
              <a:t>Provide a comprehensive approach to </a:t>
            </a:r>
            <a:r>
              <a:rPr lang="en"/>
              <a:t>quantify the impact and likelihood of AMR hazards</a:t>
            </a:r>
            <a:endParaRPr/>
          </a:p>
          <a:p>
            <a:pPr indent="-298450" lvl="2" marL="1371600" rtl="0" algn="l">
              <a:lnSpc>
                <a:spcPct val="150000"/>
              </a:lnSpc>
              <a:spcBef>
                <a:spcPts val="0"/>
              </a:spcBef>
              <a:spcAft>
                <a:spcPts val="0"/>
              </a:spcAft>
              <a:buSzPts val="1100"/>
              <a:buChar char="■"/>
            </a:pPr>
            <a:r>
              <a:rPr lang="en"/>
              <a:t>Point to other relevant standards that can inform detailed design choices and compliance</a:t>
            </a:r>
            <a:endParaRPr/>
          </a:p>
          <a:p>
            <a:pPr indent="-298450" lvl="2" marL="1371600" rtl="0" algn="l">
              <a:lnSpc>
                <a:spcPct val="150000"/>
              </a:lnSpc>
              <a:spcBef>
                <a:spcPts val="0"/>
              </a:spcBef>
              <a:spcAft>
                <a:spcPts val="0"/>
              </a:spcAft>
              <a:buSzPts val="1100"/>
              <a:buChar char="■"/>
            </a:pPr>
            <a:r>
              <a:rPr lang="en"/>
              <a:t>Specify the verification and validation approaches that may be used to evaluate compliance</a:t>
            </a:r>
            <a:endParaRPr/>
          </a:p>
          <a:p>
            <a:pPr indent="0" lvl="0" marL="0" rtl="0" algn="l">
              <a:spcBef>
                <a:spcPts val="0"/>
              </a:spcBef>
              <a:spcAft>
                <a:spcPts val="0"/>
              </a:spcAft>
              <a:buNone/>
            </a:pPr>
            <a:r>
              <a:t/>
            </a:r>
            <a:endParaRPr/>
          </a:p>
        </p:txBody>
      </p:sp>
      <p:sp>
        <p:nvSpPr>
          <p:cNvPr id="164" name="Google Shape;164;g183bc149a97_0_22"/>
          <p:cNvSpPr txBox="1"/>
          <p:nvPr>
            <p:ph idx="1" type="body"/>
          </p:nvPr>
        </p:nvSpPr>
        <p:spPr>
          <a:xfrm>
            <a:off x="343600" y="182925"/>
            <a:ext cx="8520600" cy="370800"/>
          </a:xfrm>
          <a:prstGeom prst="rect">
            <a:avLst/>
          </a:prstGeom>
        </p:spPr>
        <p:txBody>
          <a:bodyPr anchorCtr="0" anchor="t" bIns="68575" lIns="68575" spcFirstLastPara="1" rIns="68575" wrap="square" tIns="68575">
            <a:normAutofit fontScale="70000"/>
          </a:bodyPr>
          <a:lstStyle/>
          <a:p>
            <a:pPr indent="0" lvl="0" marL="0" rtl="0" algn="l">
              <a:spcBef>
                <a:spcPts val="0"/>
              </a:spcBef>
              <a:spcAft>
                <a:spcPts val="0"/>
              </a:spcAft>
              <a:buNone/>
            </a:pPr>
            <a:r>
              <a:rPr lang="en"/>
              <a:t>ANSI/RIA R15.08-1-2020	Industrial Mobile Robots - Safety Requirements - Part 1: Requirements For The Industrial Mobile Robot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8374d6a2ea_1_6"/>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None/>
            </a:pPr>
            <a:r>
              <a:rPr lang="en"/>
              <a:t>What does it apply to and why?</a:t>
            </a:r>
            <a:endParaRPr/>
          </a:p>
        </p:txBody>
      </p:sp>
      <p:sp>
        <p:nvSpPr>
          <p:cNvPr id="170" name="Google Shape;170;g18374d6a2ea_1_6"/>
          <p:cNvSpPr txBox="1"/>
          <p:nvPr>
            <p:ph idx="1" type="body"/>
          </p:nvPr>
        </p:nvSpPr>
        <p:spPr>
          <a:xfrm>
            <a:off x="311700" y="1017725"/>
            <a:ext cx="8520600" cy="3914400"/>
          </a:xfrm>
          <a:prstGeom prst="rect">
            <a:avLst/>
          </a:prstGeom>
        </p:spPr>
        <p:txBody>
          <a:bodyPr anchorCtr="0" anchor="t" bIns="68575" lIns="68575" spcFirstLastPara="1" rIns="68575" wrap="square" tIns="68575">
            <a:normAutofit lnSpcReduction="10000"/>
          </a:bodyPr>
          <a:lstStyle/>
          <a:p>
            <a:pPr indent="-317500" lvl="0" marL="457200" rtl="0" algn="l">
              <a:spcBef>
                <a:spcPts val="0"/>
              </a:spcBef>
              <a:spcAft>
                <a:spcPts val="0"/>
              </a:spcAft>
              <a:buSzPts val="1400"/>
              <a:buChar char="●"/>
            </a:pPr>
            <a:r>
              <a:rPr lang="en"/>
              <a:t>“Industrial” as used in the standard is quite broad in scope and covers multiple areas that include both production and service </a:t>
            </a:r>
            <a:r>
              <a:rPr lang="en"/>
              <a:t>environments</a:t>
            </a:r>
            <a:r>
              <a:rPr lang="en"/>
              <a:t> where mobile robots interact with people. (Excludes household, consumer, space, sea and military robots)</a:t>
            </a:r>
            <a:endParaRPr/>
          </a:p>
          <a:p>
            <a:pPr indent="-317500" lvl="0" marL="457200" rtl="0" algn="l">
              <a:spcBef>
                <a:spcPts val="0"/>
              </a:spcBef>
              <a:spcAft>
                <a:spcPts val="0"/>
              </a:spcAft>
              <a:buSzPts val="1400"/>
              <a:buChar char="●"/>
            </a:pPr>
            <a:r>
              <a:rPr lang="en"/>
              <a:t>Excludes rail-mounted robots.</a:t>
            </a:r>
            <a:endParaRPr/>
          </a:p>
          <a:p>
            <a:pPr indent="-317500" lvl="0" marL="457200" rtl="0" algn="l">
              <a:spcBef>
                <a:spcPts val="0"/>
              </a:spcBef>
              <a:spcAft>
                <a:spcPts val="0"/>
              </a:spcAft>
              <a:buSzPts val="1400"/>
              <a:buChar char="●"/>
            </a:pPr>
            <a:r>
              <a:rPr lang="en"/>
              <a:t>Categorises autonomous mobile robots into:</a:t>
            </a:r>
            <a:endParaRPr/>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317500" lvl="0" marL="457200" rtl="0" algn="l">
              <a:spcBef>
                <a:spcPts val="0"/>
              </a:spcBef>
              <a:spcAft>
                <a:spcPts val="0"/>
              </a:spcAft>
              <a:buSzPts val="1400"/>
              <a:buChar char="●"/>
            </a:pPr>
            <a:r>
              <a:rPr lang="en"/>
              <a:t>Building common vocabulary: Some interesting definitions and distinctions</a:t>
            </a:r>
            <a:endParaRPr/>
          </a:p>
          <a:p>
            <a:pPr indent="-298450" lvl="1" marL="914400" rtl="0" algn="l">
              <a:spcBef>
                <a:spcPts val="0"/>
              </a:spcBef>
              <a:spcAft>
                <a:spcPts val="0"/>
              </a:spcAft>
              <a:buSzPts val="1100"/>
              <a:buChar char="○"/>
            </a:pPr>
            <a:r>
              <a:rPr lang="en"/>
              <a:t>AGV vs AMR</a:t>
            </a:r>
            <a:endParaRPr/>
          </a:p>
          <a:p>
            <a:pPr indent="-298450" lvl="1" marL="914400" rtl="0" algn="l">
              <a:spcBef>
                <a:spcPts val="0"/>
              </a:spcBef>
              <a:spcAft>
                <a:spcPts val="0"/>
              </a:spcAft>
              <a:buSzPts val="1100"/>
              <a:buChar char="○"/>
            </a:pPr>
            <a:r>
              <a:rPr lang="en"/>
              <a:t>Collision Avoidance - Prevents or reduces severity of </a:t>
            </a:r>
            <a:r>
              <a:rPr lang="en"/>
              <a:t>unavoidable</a:t>
            </a:r>
            <a:r>
              <a:rPr lang="en"/>
              <a:t> collision</a:t>
            </a:r>
            <a:endParaRPr/>
          </a:p>
          <a:p>
            <a:pPr indent="-298450" lvl="1" marL="914400" rtl="0" algn="l">
              <a:spcBef>
                <a:spcPts val="0"/>
              </a:spcBef>
              <a:spcAft>
                <a:spcPts val="0"/>
              </a:spcAft>
              <a:buSzPts val="1100"/>
              <a:buChar char="○"/>
            </a:pPr>
            <a:r>
              <a:rPr lang="en"/>
              <a:t>Docking - Connecting with another object</a:t>
            </a:r>
            <a:endParaRPr/>
          </a:p>
          <a:p>
            <a:pPr indent="-298450" lvl="1" marL="914400" rtl="0" algn="l">
              <a:spcBef>
                <a:spcPts val="0"/>
              </a:spcBef>
              <a:spcAft>
                <a:spcPts val="0"/>
              </a:spcAft>
              <a:buSzPts val="1100"/>
              <a:buChar char="○"/>
            </a:pPr>
            <a:r>
              <a:rPr lang="en"/>
              <a:t>Fleet manager</a:t>
            </a:r>
            <a:endParaRPr/>
          </a:p>
          <a:p>
            <a:pPr indent="-298450" lvl="1" marL="914400" rtl="0" algn="l">
              <a:spcBef>
                <a:spcPts val="0"/>
              </a:spcBef>
              <a:spcAft>
                <a:spcPts val="0"/>
              </a:spcAft>
              <a:buSzPts val="1100"/>
              <a:buChar char="○"/>
            </a:pPr>
            <a:r>
              <a:rPr lang="en"/>
              <a:t>AMR operations modes (Manual, Automatic, Semi-automatic and Diagnostic)</a:t>
            </a:r>
            <a:endParaRPr/>
          </a:p>
          <a:p>
            <a:pPr indent="-298450" lvl="1" marL="914400" rtl="0" algn="l">
              <a:spcBef>
                <a:spcPts val="0"/>
              </a:spcBef>
              <a:spcAft>
                <a:spcPts val="0"/>
              </a:spcAft>
              <a:buSzPts val="1100"/>
              <a:buChar char="○"/>
            </a:pPr>
            <a:r>
              <a:rPr lang="en"/>
              <a:t>Restricted Areas</a:t>
            </a:r>
            <a:endParaRPr/>
          </a:p>
        </p:txBody>
      </p:sp>
      <p:sp>
        <p:nvSpPr>
          <p:cNvPr id="171" name="Google Shape;171;g18374d6a2ea_1_6"/>
          <p:cNvSpPr txBox="1"/>
          <p:nvPr>
            <p:ph idx="1" type="body"/>
          </p:nvPr>
        </p:nvSpPr>
        <p:spPr>
          <a:xfrm>
            <a:off x="343600" y="182925"/>
            <a:ext cx="8520600" cy="370800"/>
          </a:xfrm>
          <a:prstGeom prst="rect">
            <a:avLst/>
          </a:prstGeom>
        </p:spPr>
        <p:txBody>
          <a:bodyPr anchorCtr="0" anchor="t" bIns="68575" lIns="68575" spcFirstLastPara="1" rIns="68575" wrap="square" tIns="68575">
            <a:normAutofit fontScale="70000"/>
          </a:bodyPr>
          <a:lstStyle/>
          <a:p>
            <a:pPr indent="0" lvl="0" marL="0" rtl="0" algn="l">
              <a:spcBef>
                <a:spcPts val="0"/>
              </a:spcBef>
              <a:spcAft>
                <a:spcPts val="0"/>
              </a:spcAft>
              <a:buNone/>
            </a:pPr>
            <a:r>
              <a:rPr lang="en"/>
              <a:t>ANSI/RIA R15.08-1-2020	Industrial Mobile Robots - Safety Requirements - Part 1: Requirements For The Industrial Mobile Robot</a:t>
            </a:r>
            <a:endParaRPr/>
          </a:p>
        </p:txBody>
      </p:sp>
      <p:pic>
        <p:nvPicPr>
          <p:cNvPr id="172" name="Google Shape;172;g18374d6a2ea_1_6"/>
          <p:cNvPicPr preferRelativeResize="0"/>
          <p:nvPr/>
        </p:nvPicPr>
        <p:blipFill>
          <a:blip r:embed="rId3">
            <a:alphaModFix/>
          </a:blip>
          <a:stretch>
            <a:fillRect/>
          </a:stretch>
        </p:blipFill>
        <p:spPr>
          <a:xfrm>
            <a:off x="3079925" y="2156973"/>
            <a:ext cx="2882100" cy="97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7aceddef34_0_24"/>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Clr>
                <a:schemeClr val="dk1"/>
              </a:buClr>
              <a:buSzPct val="33333"/>
              <a:buFont typeface="Arial"/>
              <a:buNone/>
            </a:pPr>
            <a:r>
              <a:rPr lang="en"/>
              <a:t>What are its main prescriptions?</a:t>
            </a:r>
            <a:endParaRPr/>
          </a:p>
        </p:txBody>
      </p:sp>
      <p:sp>
        <p:nvSpPr>
          <p:cNvPr id="178" name="Google Shape;178;g17aceddef34_0_24"/>
          <p:cNvSpPr txBox="1"/>
          <p:nvPr>
            <p:ph idx="1" type="body"/>
          </p:nvPr>
        </p:nvSpPr>
        <p:spPr>
          <a:xfrm>
            <a:off x="343600" y="182925"/>
            <a:ext cx="8520600" cy="370800"/>
          </a:xfrm>
          <a:prstGeom prst="rect">
            <a:avLst/>
          </a:prstGeom>
        </p:spPr>
        <p:txBody>
          <a:bodyPr anchorCtr="0" anchor="t" bIns="68575" lIns="68575" spcFirstLastPara="1" rIns="68575" wrap="square" tIns="68575">
            <a:normAutofit fontScale="70000"/>
          </a:bodyPr>
          <a:lstStyle/>
          <a:p>
            <a:pPr indent="0" lvl="0" marL="0" rtl="0" algn="l">
              <a:spcBef>
                <a:spcPts val="0"/>
              </a:spcBef>
              <a:spcAft>
                <a:spcPts val="0"/>
              </a:spcAft>
              <a:buNone/>
            </a:pPr>
            <a:r>
              <a:rPr lang="en"/>
              <a:t>ANSI/RIA R15.08-1-2020	Industrial Mobile Robots - Safety Requirements - Part 1: Requirements For The Industrial Mobile Robot</a:t>
            </a:r>
            <a:endParaRPr/>
          </a:p>
        </p:txBody>
      </p:sp>
      <p:sp>
        <p:nvSpPr>
          <p:cNvPr id="179" name="Google Shape;179;g17aceddef34_0_24"/>
          <p:cNvSpPr txBox="1"/>
          <p:nvPr/>
        </p:nvSpPr>
        <p:spPr>
          <a:xfrm>
            <a:off x="296900" y="3397600"/>
            <a:ext cx="2091900" cy="12930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Corbel"/>
              <a:buChar char="●"/>
            </a:pPr>
            <a:r>
              <a:rPr lang="en" sz="900">
                <a:latin typeface="Corbel"/>
                <a:ea typeface="Corbel"/>
                <a:cs typeface="Corbel"/>
                <a:sym typeface="Corbel"/>
              </a:rPr>
              <a:t>Operation mode indicators</a:t>
            </a:r>
            <a:endParaRPr sz="900">
              <a:latin typeface="Corbel"/>
              <a:ea typeface="Corbel"/>
              <a:cs typeface="Corbel"/>
              <a:sym typeface="Corbel"/>
            </a:endParaRPr>
          </a:p>
          <a:p>
            <a:pPr indent="-285750" lvl="0" marL="457200" rtl="0" algn="l">
              <a:spcBef>
                <a:spcPts val="0"/>
              </a:spcBef>
              <a:spcAft>
                <a:spcPts val="0"/>
              </a:spcAft>
              <a:buSzPts val="900"/>
              <a:buFont typeface="Corbel"/>
              <a:buChar char="●"/>
            </a:pPr>
            <a:r>
              <a:rPr lang="en" sz="900">
                <a:latin typeface="Corbel"/>
                <a:ea typeface="Corbel"/>
                <a:cs typeface="Corbel"/>
                <a:sym typeface="Corbel"/>
              </a:rPr>
              <a:t>Single point portable control unit for manual control</a:t>
            </a:r>
            <a:endParaRPr sz="900">
              <a:latin typeface="Corbel"/>
              <a:ea typeface="Corbel"/>
              <a:cs typeface="Corbel"/>
              <a:sym typeface="Corbel"/>
            </a:endParaRPr>
          </a:p>
          <a:p>
            <a:pPr indent="-285750" lvl="0" marL="457200" rtl="0" algn="l">
              <a:spcBef>
                <a:spcPts val="0"/>
              </a:spcBef>
              <a:spcAft>
                <a:spcPts val="0"/>
              </a:spcAft>
              <a:buSzPts val="900"/>
              <a:buFont typeface="Corbel"/>
              <a:buChar char="●"/>
            </a:pPr>
            <a:r>
              <a:rPr lang="en" sz="900">
                <a:latin typeface="Corbel"/>
                <a:ea typeface="Corbel"/>
                <a:cs typeface="Corbel"/>
                <a:sym typeface="Corbel"/>
              </a:rPr>
              <a:t>Designed stopping distance and obstacle impact considerations as a function of current speed, load and other operating parameters.</a:t>
            </a:r>
            <a:endParaRPr sz="900">
              <a:latin typeface="Corbel"/>
              <a:ea typeface="Corbel"/>
              <a:cs typeface="Corbel"/>
              <a:sym typeface="Corbel"/>
            </a:endParaRPr>
          </a:p>
        </p:txBody>
      </p:sp>
      <p:sp>
        <p:nvSpPr>
          <p:cNvPr id="180" name="Google Shape;180;g17aceddef34_0_24"/>
          <p:cNvSpPr/>
          <p:nvPr/>
        </p:nvSpPr>
        <p:spPr>
          <a:xfrm>
            <a:off x="3522750" y="1182475"/>
            <a:ext cx="2098500" cy="786000"/>
          </a:xfrm>
          <a:prstGeom prst="rect">
            <a:avLst/>
          </a:prstGeom>
          <a:solidFill>
            <a:srgbClr val="A6B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Risk Reduction</a:t>
            </a:r>
            <a:r>
              <a:rPr b="1" lang="en" sz="1800">
                <a:solidFill>
                  <a:schemeClr val="lt1"/>
                </a:solidFill>
              </a:rPr>
              <a:t> Measures</a:t>
            </a:r>
            <a:endParaRPr b="1" sz="1800">
              <a:solidFill>
                <a:schemeClr val="lt1"/>
              </a:solidFill>
            </a:endParaRPr>
          </a:p>
        </p:txBody>
      </p:sp>
      <p:sp>
        <p:nvSpPr>
          <p:cNvPr id="181" name="Google Shape;181;g17aceddef34_0_24"/>
          <p:cNvSpPr/>
          <p:nvPr/>
        </p:nvSpPr>
        <p:spPr>
          <a:xfrm>
            <a:off x="293600" y="2545450"/>
            <a:ext cx="2098500" cy="786000"/>
          </a:xfrm>
          <a:prstGeom prst="rect">
            <a:avLst/>
          </a:prstGeom>
          <a:solidFill>
            <a:srgbClr val="A6B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Design Measures</a:t>
            </a:r>
            <a:endParaRPr b="1" sz="1800">
              <a:solidFill>
                <a:schemeClr val="lt1"/>
              </a:solidFill>
            </a:endParaRPr>
          </a:p>
        </p:txBody>
      </p:sp>
      <p:sp>
        <p:nvSpPr>
          <p:cNvPr id="182" name="Google Shape;182;g17aceddef34_0_24"/>
          <p:cNvSpPr/>
          <p:nvPr/>
        </p:nvSpPr>
        <p:spPr>
          <a:xfrm>
            <a:off x="2449525" y="2545450"/>
            <a:ext cx="2098500" cy="786000"/>
          </a:xfrm>
          <a:prstGeom prst="rect">
            <a:avLst/>
          </a:prstGeom>
          <a:solidFill>
            <a:srgbClr val="A6B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Control Measures</a:t>
            </a:r>
            <a:endParaRPr b="1" sz="1800">
              <a:solidFill>
                <a:schemeClr val="lt1"/>
              </a:solidFill>
            </a:endParaRPr>
          </a:p>
        </p:txBody>
      </p:sp>
      <p:sp>
        <p:nvSpPr>
          <p:cNvPr id="183" name="Google Shape;183;g17aceddef34_0_24"/>
          <p:cNvSpPr/>
          <p:nvPr/>
        </p:nvSpPr>
        <p:spPr>
          <a:xfrm>
            <a:off x="6761375" y="2545450"/>
            <a:ext cx="2098500" cy="786000"/>
          </a:xfrm>
          <a:prstGeom prst="rect">
            <a:avLst/>
          </a:prstGeom>
          <a:solidFill>
            <a:srgbClr val="A6B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Administrative</a:t>
            </a:r>
            <a:r>
              <a:rPr b="1" lang="en" sz="1800">
                <a:solidFill>
                  <a:schemeClr val="lt1"/>
                </a:solidFill>
              </a:rPr>
              <a:t> Measures</a:t>
            </a:r>
            <a:endParaRPr b="1" sz="1800">
              <a:solidFill>
                <a:schemeClr val="lt1"/>
              </a:solidFill>
            </a:endParaRPr>
          </a:p>
        </p:txBody>
      </p:sp>
      <p:cxnSp>
        <p:nvCxnSpPr>
          <p:cNvPr id="184" name="Google Shape;184;g17aceddef34_0_24"/>
          <p:cNvCxnSpPr>
            <a:stCxn id="180" idx="2"/>
            <a:endCxn id="183" idx="0"/>
          </p:cNvCxnSpPr>
          <p:nvPr/>
        </p:nvCxnSpPr>
        <p:spPr>
          <a:xfrm flipH="1" rot="-5400000">
            <a:off x="5902800" y="637675"/>
            <a:ext cx="576900" cy="32385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185" name="Google Shape;185;g17aceddef34_0_24"/>
          <p:cNvCxnSpPr>
            <a:stCxn id="180" idx="2"/>
            <a:endCxn id="181" idx="0"/>
          </p:cNvCxnSpPr>
          <p:nvPr/>
        </p:nvCxnSpPr>
        <p:spPr>
          <a:xfrm rot="5400000">
            <a:off x="2668950" y="642325"/>
            <a:ext cx="576900" cy="3229200"/>
          </a:xfrm>
          <a:prstGeom prst="bentConnector3">
            <a:avLst>
              <a:gd fmla="val 50007" name="adj1"/>
            </a:avLst>
          </a:prstGeom>
          <a:noFill/>
          <a:ln cap="flat" cmpd="sng" w="9525">
            <a:solidFill>
              <a:schemeClr val="dk2"/>
            </a:solidFill>
            <a:prstDash val="solid"/>
            <a:round/>
            <a:headEnd len="med" w="med" type="none"/>
            <a:tailEnd len="med" w="med" type="none"/>
          </a:ln>
        </p:spPr>
      </p:cxnSp>
      <p:sp>
        <p:nvSpPr>
          <p:cNvPr id="186" name="Google Shape;186;g17aceddef34_0_24"/>
          <p:cNvSpPr/>
          <p:nvPr/>
        </p:nvSpPr>
        <p:spPr>
          <a:xfrm>
            <a:off x="4605450" y="2545450"/>
            <a:ext cx="2098500" cy="786000"/>
          </a:xfrm>
          <a:prstGeom prst="rect">
            <a:avLst/>
          </a:prstGeom>
          <a:solidFill>
            <a:srgbClr val="A6B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Informative </a:t>
            </a:r>
            <a:r>
              <a:rPr b="1" lang="en" sz="1800">
                <a:solidFill>
                  <a:schemeClr val="lt1"/>
                </a:solidFill>
              </a:rPr>
              <a:t>Measures</a:t>
            </a:r>
            <a:endParaRPr b="1" sz="1800">
              <a:solidFill>
                <a:schemeClr val="lt1"/>
              </a:solidFill>
            </a:endParaRPr>
          </a:p>
        </p:txBody>
      </p:sp>
      <p:cxnSp>
        <p:nvCxnSpPr>
          <p:cNvPr id="187" name="Google Shape;187;g17aceddef34_0_24"/>
          <p:cNvCxnSpPr>
            <a:stCxn id="180" idx="2"/>
            <a:endCxn id="182" idx="0"/>
          </p:cNvCxnSpPr>
          <p:nvPr/>
        </p:nvCxnSpPr>
        <p:spPr>
          <a:xfrm rot="5400000">
            <a:off x="3747000" y="1720375"/>
            <a:ext cx="576900" cy="10731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188" name="Google Shape;188;g17aceddef34_0_24"/>
          <p:cNvCxnSpPr>
            <a:stCxn id="180" idx="2"/>
            <a:endCxn id="186" idx="0"/>
          </p:cNvCxnSpPr>
          <p:nvPr/>
        </p:nvCxnSpPr>
        <p:spPr>
          <a:xfrm flipH="1" rot="-5400000">
            <a:off x="4824900" y="1715575"/>
            <a:ext cx="576900" cy="1082700"/>
          </a:xfrm>
          <a:prstGeom prst="bentConnector3">
            <a:avLst>
              <a:gd fmla="val 50007" name="adj1"/>
            </a:avLst>
          </a:prstGeom>
          <a:noFill/>
          <a:ln cap="flat" cmpd="sng" w="9525">
            <a:solidFill>
              <a:schemeClr val="dk2"/>
            </a:solidFill>
            <a:prstDash val="solid"/>
            <a:round/>
            <a:headEnd len="med" w="med" type="none"/>
            <a:tailEnd len="med" w="med" type="none"/>
          </a:ln>
        </p:spPr>
      </p:cxnSp>
      <p:sp>
        <p:nvSpPr>
          <p:cNvPr id="189" name="Google Shape;189;g17aceddef34_0_24"/>
          <p:cNvSpPr txBox="1"/>
          <p:nvPr/>
        </p:nvSpPr>
        <p:spPr>
          <a:xfrm>
            <a:off x="2452825" y="3397600"/>
            <a:ext cx="2091900" cy="877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Corbel"/>
              <a:buChar char="●"/>
            </a:pPr>
            <a:r>
              <a:rPr lang="en" sz="900">
                <a:solidFill>
                  <a:schemeClr val="dk1"/>
                </a:solidFill>
                <a:latin typeface="Corbel"/>
                <a:ea typeface="Corbel"/>
                <a:cs typeface="Corbel"/>
                <a:sym typeface="Corbel"/>
              </a:rPr>
              <a:t>Velocity limiters</a:t>
            </a:r>
            <a:endParaRPr sz="900">
              <a:solidFill>
                <a:schemeClr val="dk1"/>
              </a:solidFill>
              <a:latin typeface="Corbel"/>
              <a:ea typeface="Corbel"/>
              <a:cs typeface="Corbel"/>
              <a:sym typeface="Corbel"/>
            </a:endParaRPr>
          </a:p>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Presence sensing devices and safety stops (ex. Safety lasers)</a:t>
            </a:r>
            <a:endParaRPr sz="900">
              <a:solidFill>
                <a:schemeClr val="dk1"/>
              </a:solidFill>
              <a:latin typeface="Corbel"/>
              <a:ea typeface="Corbel"/>
              <a:cs typeface="Corbel"/>
              <a:sym typeface="Corbel"/>
            </a:endParaRPr>
          </a:p>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Emergency stop and restart functions</a:t>
            </a:r>
            <a:endParaRPr sz="900">
              <a:solidFill>
                <a:schemeClr val="dk1"/>
              </a:solidFill>
              <a:latin typeface="Corbel"/>
              <a:ea typeface="Corbel"/>
              <a:cs typeface="Corbel"/>
              <a:sym typeface="Corbel"/>
            </a:endParaRPr>
          </a:p>
        </p:txBody>
      </p:sp>
      <p:sp>
        <p:nvSpPr>
          <p:cNvPr id="190" name="Google Shape;190;g17aceddef34_0_24"/>
          <p:cNvSpPr txBox="1"/>
          <p:nvPr/>
        </p:nvSpPr>
        <p:spPr>
          <a:xfrm>
            <a:off x="4608750" y="3397600"/>
            <a:ext cx="2091900" cy="877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Best practices guides and user manuals</a:t>
            </a:r>
            <a:endParaRPr sz="900">
              <a:solidFill>
                <a:schemeClr val="dk1"/>
              </a:solidFill>
              <a:latin typeface="Corbel"/>
              <a:ea typeface="Corbel"/>
              <a:cs typeface="Corbel"/>
              <a:sym typeface="Corbel"/>
            </a:endParaRPr>
          </a:p>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Limits of safe </a:t>
            </a:r>
            <a:r>
              <a:rPr lang="en" sz="900">
                <a:solidFill>
                  <a:schemeClr val="dk1"/>
                </a:solidFill>
                <a:latin typeface="Corbel"/>
                <a:ea typeface="Corbel"/>
                <a:cs typeface="Corbel"/>
                <a:sym typeface="Corbel"/>
              </a:rPr>
              <a:t>operation</a:t>
            </a:r>
            <a:r>
              <a:rPr lang="en" sz="900">
                <a:solidFill>
                  <a:schemeClr val="dk1"/>
                </a:solidFill>
                <a:latin typeface="Corbel"/>
                <a:ea typeface="Corbel"/>
                <a:cs typeface="Corbel"/>
                <a:sym typeface="Corbel"/>
              </a:rPr>
              <a:t> specifications</a:t>
            </a:r>
            <a:endParaRPr sz="900">
              <a:solidFill>
                <a:schemeClr val="dk1"/>
              </a:solidFill>
              <a:latin typeface="Corbel"/>
              <a:ea typeface="Corbel"/>
              <a:cs typeface="Corbel"/>
              <a:sym typeface="Corbel"/>
            </a:endParaRPr>
          </a:p>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Warning signs and labels</a:t>
            </a:r>
            <a:endParaRPr sz="900">
              <a:solidFill>
                <a:schemeClr val="dk1"/>
              </a:solidFill>
              <a:latin typeface="Corbel"/>
              <a:ea typeface="Corbel"/>
              <a:cs typeface="Corbel"/>
              <a:sym typeface="Corbel"/>
            </a:endParaRPr>
          </a:p>
        </p:txBody>
      </p:sp>
      <p:sp>
        <p:nvSpPr>
          <p:cNvPr id="191" name="Google Shape;191;g17aceddef34_0_24"/>
          <p:cNvSpPr txBox="1"/>
          <p:nvPr/>
        </p:nvSpPr>
        <p:spPr>
          <a:xfrm>
            <a:off x="6764675" y="3397600"/>
            <a:ext cx="2091900" cy="877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Safety training</a:t>
            </a:r>
            <a:endParaRPr sz="900">
              <a:solidFill>
                <a:schemeClr val="dk1"/>
              </a:solidFill>
              <a:latin typeface="Corbel"/>
              <a:ea typeface="Corbel"/>
              <a:cs typeface="Corbel"/>
              <a:sym typeface="Corbel"/>
            </a:endParaRPr>
          </a:p>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Standard Operating Procedures</a:t>
            </a:r>
            <a:endParaRPr sz="900">
              <a:solidFill>
                <a:schemeClr val="dk1"/>
              </a:solidFill>
              <a:latin typeface="Corbel"/>
              <a:ea typeface="Corbel"/>
              <a:cs typeface="Corbel"/>
              <a:sym typeface="Corbel"/>
            </a:endParaRPr>
          </a:p>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Controls on energy sources</a:t>
            </a:r>
            <a:endParaRPr sz="900">
              <a:solidFill>
                <a:schemeClr val="dk1"/>
              </a:solidFill>
              <a:latin typeface="Corbel"/>
              <a:ea typeface="Corbel"/>
              <a:cs typeface="Corbel"/>
              <a:sym typeface="Corbel"/>
            </a:endParaRPr>
          </a:p>
          <a:p>
            <a:pPr indent="-285750" lvl="0" marL="457200" rtl="0" algn="l">
              <a:spcBef>
                <a:spcPts val="0"/>
              </a:spcBef>
              <a:spcAft>
                <a:spcPts val="0"/>
              </a:spcAft>
              <a:buClr>
                <a:schemeClr val="dk1"/>
              </a:buClr>
              <a:buSzPts val="900"/>
              <a:buFont typeface="Corbel"/>
              <a:buChar char="●"/>
            </a:pPr>
            <a:r>
              <a:rPr lang="en" sz="900">
                <a:solidFill>
                  <a:schemeClr val="dk1"/>
                </a:solidFill>
                <a:latin typeface="Corbel"/>
                <a:ea typeface="Corbel"/>
                <a:cs typeface="Corbel"/>
                <a:sym typeface="Corbel"/>
              </a:rPr>
              <a:t>Supervised operation</a:t>
            </a:r>
            <a:endParaRPr sz="900">
              <a:solidFill>
                <a:schemeClr val="dk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7aceddef34_0_30"/>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None/>
            </a:pPr>
            <a:r>
              <a:rPr lang="en"/>
              <a:t>What are its main prescriptions?</a:t>
            </a:r>
            <a:endParaRPr/>
          </a:p>
        </p:txBody>
      </p:sp>
      <p:sp>
        <p:nvSpPr>
          <p:cNvPr id="197" name="Google Shape;197;g17aceddef34_0_30"/>
          <p:cNvSpPr txBox="1"/>
          <p:nvPr>
            <p:ph idx="1" type="body"/>
          </p:nvPr>
        </p:nvSpPr>
        <p:spPr>
          <a:xfrm>
            <a:off x="311700" y="1152475"/>
            <a:ext cx="8520600" cy="3759300"/>
          </a:xfrm>
          <a:prstGeom prst="rect">
            <a:avLst/>
          </a:prstGeom>
        </p:spPr>
        <p:txBody>
          <a:bodyPr anchorCtr="0" anchor="t" bIns="68575" lIns="68575" spcFirstLastPara="1" rIns="68575" wrap="square" tIns="68575">
            <a:normAutofit fontScale="92500" lnSpcReduction="20000"/>
          </a:bodyPr>
          <a:lstStyle/>
          <a:p>
            <a:pPr indent="0" lvl="0" marL="0" rtl="0" algn="l">
              <a:lnSpc>
                <a:spcPct val="115000"/>
              </a:lnSpc>
              <a:spcBef>
                <a:spcPts val="0"/>
              </a:spcBef>
              <a:spcAft>
                <a:spcPts val="0"/>
              </a:spcAft>
              <a:buNone/>
            </a:pPr>
            <a:r>
              <a:rPr lang="en"/>
              <a:t>Verification and Validation Approaches:</a:t>
            </a:r>
            <a:endParaRPr/>
          </a:p>
          <a:p>
            <a:pPr indent="-310832" lvl="0" marL="457200" rtl="0" algn="l">
              <a:lnSpc>
                <a:spcPct val="115000"/>
              </a:lnSpc>
              <a:spcBef>
                <a:spcPts val="0"/>
              </a:spcBef>
              <a:spcAft>
                <a:spcPts val="0"/>
              </a:spcAft>
              <a:buSzPct val="82352"/>
              <a:buAutoNum type="arabicPeriod"/>
            </a:pPr>
            <a:r>
              <a:rPr lang="en"/>
              <a:t>Visual Inspection</a:t>
            </a:r>
            <a:endParaRPr/>
          </a:p>
          <a:p>
            <a:pPr indent="-310832" lvl="0" marL="457200" rtl="0" algn="l">
              <a:lnSpc>
                <a:spcPct val="115000"/>
              </a:lnSpc>
              <a:spcBef>
                <a:spcPts val="0"/>
              </a:spcBef>
              <a:spcAft>
                <a:spcPts val="0"/>
              </a:spcAft>
              <a:buSzPct val="82352"/>
              <a:buAutoNum type="arabicPeriod"/>
            </a:pPr>
            <a:r>
              <a:rPr lang="en"/>
              <a:t>Practical Tests</a:t>
            </a:r>
            <a:endParaRPr/>
          </a:p>
          <a:p>
            <a:pPr indent="-310832" lvl="0" marL="457200" rtl="0" algn="l">
              <a:lnSpc>
                <a:spcPct val="115000"/>
              </a:lnSpc>
              <a:spcBef>
                <a:spcPts val="0"/>
              </a:spcBef>
              <a:spcAft>
                <a:spcPts val="0"/>
              </a:spcAft>
              <a:buSzPct val="82352"/>
              <a:buAutoNum type="arabicPeriod"/>
            </a:pPr>
            <a:r>
              <a:rPr lang="en"/>
              <a:t>Measurement</a:t>
            </a:r>
            <a:endParaRPr/>
          </a:p>
          <a:p>
            <a:pPr indent="-310832" lvl="0" marL="457200" rtl="0" algn="l">
              <a:lnSpc>
                <a:spcPct val="115000"/>
              </a:lnSpc>
              <a:spcBef>
                <a:spcPts val="0"/>
              </a:spcBef>
              <a:spcAft>
                <a:spcPts val="0"/>
              </a:spcAft>
              <a:buSzPct val="82352"/>
              <a:buAutoNum type="arabicPeriod"/>
            </a:pPr>
            <a:r>
              <a:rPr lang="en"/>
              <a:t>Observation during operation</a:t>
            </a:r>
            <a:endParaRPr/>
          </a:p>
          <a:p>
            <a:pPr indent="-310832" lvl="0" marL="457200" rtl="0" algn="l">
              <a:lnSpc>
                <a:spcPct val="115000"/>
              </a:lnSpc>
              <a:spcBef>
                <a:spcPts val="0"/>
              </a:spcBef>
              <a:spcAft>
                <a:spcPts val="0"/>
              </a:spcAft>
              <a:buSzPct val="82352"/>
              <a:buAutoNum type="arabicPeriod"/>
            </a:pPr>
            <a:r>
              <a:rPr lang="en"/>
              <a:t>Review of application-specific schematics, circuit diagrams and design materials</a:t>
            </a:r>
            <a:endParaRPr/>
          </a:p>
          <a:p>
            <a:pPr indent="-310832" lvl="0" marL="457200" rtl="0" algn="l">
              <a:lnSpc>
                <a:spcPct val="115000"/>
              </a:lnSpc>
              <a:spcBef>
                <a:spcPts val="0"/>
              </a:spcBef>
              <a:spcAft>
                <a:spcPts val="0"/>
              </a:spcAft>
              <a:buSzPct val="82352"/>
              <a:buAutoNum type="arabicPeriod"/>
            </a:pPr>
            <a:r>
              <a:rPr lang="en"/>
              <a:t>Review of task-based risk assessment</a:t>
            </a:r>
            <a:endParaRPr/>
          </a:p>
          <a:p>
            <a:pPr indent="-310832" lvl="0" marL="457200" rtl="0" algn="l">
              <a:lnSpc>
                <a:spcPct val="115000"/>
              </a:lnSpc>
              <a:spcBef>
                <a:spcPts val="0"/>
              </a:spcBef>
              <a:spcAft>
                <a:spcPts val="0"/>
              </a:spcAft>
              <a:buSzPct val="82352"/>
              <a:buAutoNum type="arabicPeriod"/>
            </a:pPr>
            <a:r>
              <a:rPr lang="en"/>
              <a:t>Review of </a:t>
            </a:r>
            <a:r>
              <a:rPr lang="en"/>
              <a:t>specifications and information for use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Annex A - Fairly comprehensive list of potential hazards when working with AMRs</a:t>
            </a:r>
            <a:endParaRPr/>
          </a:p>
          <a:p>
            <a:pPr indent="0" lvl="0" marL="0" rtl="0" algn="l">
              <a:lnSpc>
                <a:spcPct val="115000"/>
              </a:lnSpc>
              <a:spcBef>
                <a:spcPts val="0"/>
              </a:spcBef>
              <a:spcAft>
                <a:spcPts val="0"/>
              </a:spcAft>
              <a:buNone/>
            </a:pPr>
            <a:r>
              <a:rPr lang="en"/>
              <a:t>Annex B - Detailed disambiguation between AMR types</a:t>
            </a:r>
            <a:endParaRPr/>
          </a:p>
          <a:p>
            <a:pPr indent="0" lvl="0" marL="0" rtl="0" algn="l">
              <a:lnSpc>
                <a:spcPct val="115000"/>
              </a:lnSpc>
              <a:spcBef>
                <a:spcPts val="0"/>
              </a:spcBef>
              <a:spcAft>
                <a:spcPts val="0"/>
              </a:spcAft>
              <a:buNone/>
            </a:pPr>
            <a:r>
              <a:rPr lang="en"/>
              <a:t>Annex C - Risk Quantification</a:t>
            </a:r>
            <a:endParaRPr/>
          </a:p>
          <a:p>
            <a:pPr indent="0" lvl="0" marL="0" rtl="0" algn="l">
              <a:lnSpc>
                <a:spcPct val="115000"/>
              </a:lnSpc>
              <a:spcBef>
                <a:spcPts val="0"/>
              </a:spcBef>
              <a:spcAft>
                <a:spcPts val="0"/>
              </a:spcAft>
              <a:buNone/>
            </a:pPr>
            <a:r>
              <a:rPr lang="en"/>
              <a:t>Annex D - Verification and validation methods that apply to each of the prescriptions</a:t>
            </a:r>
            <a:endParaRPr/>
          </a:p>
          <a:p>
            <a:pPr indent="0" lvl="0" marL="0" rtl="0" algn="l">
              <a:lnSpc>
                <a:spcPct val="115000"/>
              </a:lnSpc>
              <a:spcBef>
                <a:spcPts val="0"/>
              </a:spcBef>
              <a:spcAft>
                <a:spcPts val="0"/>
              </a:spcAft>
              <a:buNone/>
            </a:pPr>
            <a:r>
              <a:rPr lang="en"/>
              <a:t>Annex E - Keepout zone specifications</a:t>
            </a:r>
            <a:endParaRPr/>
          </a:p>
          <a:p>
            <a:pPr indent="0" lvl="0" marL="0" rtl="0" algn="l">
              <a:lnSpc>
                <a:spcPct val="115000"/>
              </a:lnSpc>
              <a:spcBef>
                <a:spcPts val="0"/>
              </a:spcBef>
              <a:spcAft>
                <a:spcPts val="0"/>
              </a:spcAft>
              <a:buNone/>
            </a:pPr>
            <a:r>
              <a:rPr lang="en"/>
              <a:t>Annex F - Stability tests</a:t>
            </a:r>
            <a:endParaRPr/>
          </a:p>
        </p:txBody>
      </p:sp>
      <p:sp>
        <p:nvSpPr>
          <p:cNvPr id="198" name="Google Shape;198;g17aceddef34_0_30"/>
          <p:cNvSpPr txBox="1"/>
          <p:nvPr>
            <p:ph idx="1" type="body"/>
          </p:nvPr>
        </p:nvSpPr>
        <p:spPr>
          <a:xfrm>
            <a:off x="343600" y="182925"/>
            <a:ext cx="8520600" cy="370800"/>
          </a:xfrm>
          <a:prstGeom prst="rect">
            <a:avLst/>
          </a:prstGeom>
        </p:spPr>
        <p:txBody>
          <a:bodyPr anchorCtr="0" anchor="t" bIns="68575" lIns="68575" spcFirstLastPara="1" rIns="68575" wrap="square" tIns="68575">
            <a:normAutofit fontScale="70000"/>
          </a:bodyPr>
          <a:lstStyle/>
          <a:p>
            <a:pPr indent="0" lvl="0" marL="0" rtl="0" algn="l">
              <a:spcBef>
                <a:spcPts val="0"/>
              </a:spcBef>
              <a:spcAft>
                <a:spcPts val="0"/>
              </a:spcAft>
              <a:buNone/>
            </a:pPr>
            <a:r>
              <a:rPr lang="en"/>
              <a:t>ANSI/RIA R15.08-1-2020	Industrial Mobile Robots - Safety Requirements - Part 1: Requirements For The Industrial Mobile Robot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7aceddef34_0_1"/>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Clr>
                <a:schemeClr val="dk1"/>
              </a:buClr>
              <a:buSzPct val="33333"/>
              <a:buFont typeface="Arial"/>
              <a:buNone/>
            </a:pPr>
            <a:r>
              <a:rPr lang="en"/>
              <a:t>How does it apply to the team's project?</a:t>
            </a:r>
            <a:endParaRPr/>
          </a:p>
        </p:txBody>
      </p:sp>
      <p:sp>
        <p:nvSpPr>
          <p:cNvPr id="204" name="Google Shape;204;g17aceddef34_0_1"/>
          <p:cNvSpPr txBox="1"/>
          <p:nvPr>
            <p:ph idx="1" type="body"/>
          </p:nvPr>
        </p:nvSpPr>
        <p:spPr>
          <a:xfrm>
            <a:off x="311700" y="1152475"/>
            <a:ext cx="8520600" cy="3416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900"/>
              <a:t>Some of the identified potential hazard scenarios include:</a:t>
            </a:r>
            <a:endParaRPr sz="1900"/>
          </a:p>
          <a:p>
            <a:pPr indent="-330200" lvl="0" marL="457200" rtl="0" algn="l">
              <a:spcBef>
                <a:spcPts val="0"/>
              </a:spcBef>
              <a:spcAft>
                <a:spcPts val="0"/>
              </a:spcAft>
              <a:buSzPts val="1600"/>
              <a:buChar char="●"/>
            </a:pPr>
            <a:r>
              <a:rPr lang="en" sz="1900"/>
              <a:t>Intentional and unintentional human machine interaction situations</a:t>
            </a:r>
            <a:endParaRPr sz="1900"/>
          </a:p>
          <a:p>
            <a:pPr indent="-311150" lvl="1" marL="914400" rtl="0" algn="l">
              <a:spcBef>
                <a:spcPts val="0"/>
              </a:spcBef>
              <a:spcAft>
                <a:spcPts val="0"/>
              </a:spcAft>
              <a:buSzPts val="1300"/>
              <a:buChar char="○"/>
            </a:pPr>
            <a:r>
              <a:rPr lang="en" sz="1700"/>
              <a:t>Ex: Collection of the tomatoes by a human picker from a main depot where the robot deposits the tomatoes.</a:t>
            </a:r>
            <a:endParaRPr sz="1700"/>
          </a:p>
          <a:p>
            <a:pPr indent="-330200" lvl="0" marL="457200" rtl="0" algn="l">
              <a:spcBef>
                <a:spcPts val="0"/>
              </a:spcBef>
              <a:spcAft>
                <a:spcPts val="0"/>
              </a:spcAft>
              <a:buSzPts val="1600"/>
              <a:buChar char="●"/>
            </a:pPr>
            <a:r>
              <a:rPr lang="en" sz="1900"/>
              <a:t>Interaction with static objects</a:t>
            </a:r>
            <a:endParaRPr sz="1900"/>
          </a:p>
          <a:p>
            <a:pPr indent="-311150" lvl="1" marL="914400" rtl="0" algn="l">
              <a:spcBef>
                <a:spcPts val="0"/>
              </a:spcBef>
              <a:spcAft>
                <a:spcPts val="0"/>
              </a:spcAft>
              <a:buSzPts val="1300"/>
              <a:buChar char="○"/>
            </a:pPr>
            <a:r>
              <a:rPr lang="en" sz="1700"/>
              <a:t>Ex: Manipulation of the tomato cluster in the farm</a:t>
            </a:r>
            <a:endParaRPr sz="1700"/>
          </a:p>
          <a:p>
            <a:pPr indent="-330200" lvl="0" marL="457200" rtl="0" algn="l">
              <a:spcBef>
                <a:spcPts val="0"/>
              </a:spcBef>
              <a:spcAft>
                <a:spcPts val="0"/>
              </a:spcAft>
              <a:buSzPts val="1600"/>
              <a:buChar char="●"/>
            </a:pPr>
            <a:r>
              <a:rPr lang="en" sz="1900"/>
              <a:t>Unexpected power-up or power loss of the system or sub-systems</a:t>
            </a:r>
            <a:endParaRPr sz="1900"/>
          </a:p>
          <a:p>
            <a:pPr indent="-311150" lvl="1" marL="914400" rtl="0" algn="l">
              <a:spcBef>
                <a:spcPts val="0"/>
              </a:spcBef>
              <a:spcAft>
                <a:spcPts val="0"/>
              </a:spcAft>
              <a:buSzPts val="1300"/>
              <a:buChar char="○"/>
            </a:pPr>
            <a:r>
              <a:rPr lang="en" sz="1700"/>
              <a:t>Ex: Failure of the wrist-accelerometer board (WACC) and incapacity for actuation</a:t>
            </a:r>
            <a:endParaRPr sz="1700"/>
          </a:p>
          <a:p>
            <a:pPr indent="-330200" lvl="0" marL="457200" rtl="0" algn="l">
              <a:spcBef>
                <a:spcPts val="0"/>
              </a:spcBef>
              <a:spcAft>
                <a:spcPts val="0"/>
              </a:spcAft>
              <a:buSzPts val="1600"/>
              <a:buChar char="●"/>
            </a:pPr>
            <a:r>
              <a:rPr lang="en" sz="1900"/>
              <a:t>Reasonably </a:t>
            </a:r>
            <a:r>
              <a:rPr lang="en" sz="1900"/>
              <a:t>foreseeable</a:t>
            </a:r>
            <a:r>
              <a:rPr lang="en" sz="1900"/>
              <a:t> misuse of the AMR</a:t>
            </a:r>
            <a:endParaRPr sz="1900"/>
          </a:p>
          <a:p>
            <a:pPr indent="-311150" lvl="1" marL="914400" rtl="0" algn="l">
              <a:spcBef>
                <a:spcPts val="0"/>
              </a:spcBef>
              <a:spcAft>
                <a:spcPts val="0"/>
              </a:spcAft>
              <a:buSzPts val="1300"/>
              <a:buChar char="○"/>
            </a:pPr>
            <a:r>
              <a:rPr lang="en" sz="1700"/>
              <a:t>Ex: Use of the manipulator for leaf pruning or other tasks not meant to be done</a:t>
            </a:r>
            <a:endParaRPr sz="1700"/>
          </a:p>
          <a:p>
            <a:pPr indent="-330200" lvl="0" marL="457200" rtl="0" algn="l">
              <a:spcBef>
                <a:spcPts val="0"/>
              </a:spcBef>
              <a:spcAft>
                <a:spcPts val="0"/>
              </a:spcAft>
              <a:buSzPts val="1600"/>
              <a:buChar char="●"/>
            </a:pPr>
            <a:r>
              <a:rPr lang="en" sz="1900"/>
              <a:t>Behavior during failure of various sub-systems</a:t>
            </a:r>
            <a:endParaRPr sz="1900"/>
          </a:p>
          <a:p>
            <a:pPr indent="-311150" lvl="1" marL="914400" rtl="0" algn="l">
              <a:spcBef>
                <a:spcPts val="0"/>
              </a:spcBef>
              <a:spcAft>
                <a:spcPts val="0"/>
              </a:spcAft>
              <a:buSzPts val="1300"/>
              <a:buChar char="○"/>
            </a:pPr>
            <a:r>
              <a:rPr lang="en" sz="1700"/>
              <a:t>Ex: Internal computer hanging due to heavy image processing</a:t>
            </a:r>
            <a:endParaRPr sz="1700"/>
          </a:p>
        </p:txBody>
      </p:sp>
      <p:sp>
        <p:nvSpPr>
          <p:cNvPr id="205" name="Google Shape;205;g17aceddef34_0_1"/>
          <p:cNvSpPr txBox="1"/>
          <p:nvPr>
            <p:ph idx="1" type="body"/>
          </p:nvPr>
        </p:nvSpPr>
        <p:spPr>
          <a:xfrm>
            <a:off x="343600" y="182925"/>
            <a:ext cx="8520600" cy="370800"/>
          </a:xfrm>
          <a:prstGeom prst="rect">
            <a:avLst/>
          </a:prstGeom>
        </p:spPr>
        <p:txBody>
          <a:bodyPr anchorCtr="0" anchor="t" bIns="68575" lIns="68575" spcFirstLastPara="1" rIns="68575" wrap="square" tIns="68575">
            <a:normAutofit fontScale="70000"/>
          </a:bodyPr>
          <a:lstStyle/>
          <a:p>
            <a:pPr indent="0" lvl="0" marL="0" rtl="0" algn="l">
              <a:spcBef>
                <a:spcPts val="0"/>
              </a:spcBef>
              <a:spcAft>
                <a:spcPts val="0"/>
              </a:spcAft>
              <a:buNone/>
            </a:pPr>
            <a:r>
              <a:rPr lang="en"/>
              <a:t>ANSI/RIA R15.08-1-2020	Industrial Mobile Robots - Safety Requirements - Part 1: Requirements For The Industrial Mobile Robot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