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144000" cy="5147945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7B1"/>
    <a:srgbClr val="B3C9E0"/>
    <a:srgbClr val="B3CDE0"/>
    <a:srgbClr val="7A878E"/>
    <a:srgbClr val="365160"/>
    <a:srgbClr val="365B60"/>
    <a:srgbClr val="365B56"/>
    <a:srgbClr val="24333C"/>
    <a:srgbClr val="064262"/>
    <a:srgbClr val="05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618"/>
        <p:guide pos="28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4931" y="1279525"/>
            <a:ext cx="61357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93100"/>
            <a:ext cx="6858000" cy="1641703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3921"/>
            <a:ext cx="6858000" cy="1242921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6435" indent="0" algn="ctr">
              <a:buNone/>
              <a:defRPr sz="1350"/>
            </a:lvl3pPr>
            <a:lvl4pPr marL="1029335" indent="0" algn="ctr">
              <a:buNone/>
              <a:defRPr sz="1200"/>
            </a:lvl4pPr>
            <a:lvl5pPr marL="1372870" indent="0" algn="ctr">
              <a:buNone/>
              <a:defRPr sz="1200"/>
            </a:lvl5pPr>
            <a:lvl6pPr marL="1715770" indent="0" algn="ctr">
              <a:buNone/>
              <a:defRPr sz="1200"/>
            </a:lvl6pPr>
            <a:lvl7pPr marL="2059305" indent="0" algn="ctr">
              <a:buNone/>
              <a:defRPr sz="1200"/>
            </a:lvl7pPr>
            <a:lvl8pPr marL="2402205" indent="0" algn="ctr">
              <a:buNone/>
              <a:defRPr sz="1200"/>
            </a:lvl8pPr>
            <a:lvl9pPr marL="274574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4024"/>
            <a:ext cx="7886700" cy="417292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5"/>
            <a:ext cx="7886700" cy="99505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70431"/>
            <a:ext cx="7886700" cy="3266394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2815700"/>
            <a:ext cx="7386066" cy="609187"/>
          </a:xfrm>
        </p:spPr>
        <p:txBody>
          <a:bodyPr anchor="b">
            <a:normAutofit/>
          </a:bodyPr>
          <a:lstStyle>
            <a:lvl1pPr>
              <a:defRPr sz="30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60583"/>
            <a:ext cx="5491163" cy="48609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005"/>
            <a:ext cx="7886700" cy="99505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370431"/>
            <a:ext cx="3886200" cy="3266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370431"/>
            <a:ext cx="3886200" cy="326639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4086"/>
            <a:ext cx="7886700" cy="99505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9880"/>
            <a:ext cx="3868340" cy="6184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3444"/>
            <a:ext cx="3868340" cy="268291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9880"/>
            <a:ext cx="3887391" cy="61848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3444"/>
            <a:ext cx="3887391" cy="2682915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76502"/>
            <a:ext cx="7886700" cy="995053"/>
          </a:xfrm>
        </p:spPr>
        <p:txBody>
          <a:bodyPr>
            <a:normAutofit/>
          </a:bodyPr>
          <a:lstStyle>
            <a:lvl1pPr algn="ctr">
              <a:defRPr sz="360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060" y="95334"/>
            <a:ext cx="3123900" cy="120121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575275"/>
            <a:ext cx="4363031" cy="382421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1544417"/>
            <a:ext cx="3123900" cy="28612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6435" indent="0">
              <a:buNone/>
              <a:defRPr sz="900"/>
            </a:lvl3pPr>
            <a:lvl4pPr marL="1029335" indent="0">
              <a:buNone/>
              <a:defRPr sz="750"/>
            </a:lvl4pPr>
            <a:lvl5pPr marL="1372870" indent="0">
              <a:buNone/>
              <a:defRPr sz="750"/>
            </a:lvl5pPr>
            <a:lvl6pPr marL="1715770" indent="0">
              <a:buNone/>
              <a:defRPr sz="750"/>
            </a:lvl6pPr>
            <a:lvl7pPr marL="2059305" indent="0">
              <a:buNone/>
              <a:defRPr sz="750"/>
            </a:lvl7pPr>
            <a:lvl8pPr marL="2402205" indent="0">
              <a:buNone/>
              <a:defRPr sz="750"/>
            </a:lvl8pPr>
            <a:lvl9pPr marL="274574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557213" y="326044"/>
            <a:ext cx="0" cy="104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274086"/>
            <a:ext cx="1146987" cy="436273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086"/>
            <a:ext cx="6659969" cy="4362739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086"/>
            <a:ext cx="7886700" cy="995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431"/>
            <a:ext cx="7886700" cy="3266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71485"/>
            <a:ext cx="2057400" cy="274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71485"/>
            <a:ext cx="3086100" cy="274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71485"/>
            <a:ext cx="2057400" cy="274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6435" rtl="0" eaLnBrk="1" latinLnBrk="0" hangingPunct="1">
        <a:lnSpc>
          <a:spcPct val="90000"/>
        </a:lnSpc>
        <a:spcBef>
          <a:spcPct val="0"/>
        </a:spcBef>
        <a:buNone/>
        <a:defRPr sz="30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6435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985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476" y="2278"/>
            <a:ext cx="9144953" cy="5143976"/>
          </a:xfrm>
          <a:prstGeom prst="roundRect">
            <a:avLst>
              <a:gd name="adj" fmla="val 3731"/>
            </a:avLst>
          </a:prstGeom>
          <a:gradFill>
            <a:gsLst>
              <a:gs pos="0">
                <a:srgbClr val="064262"/>
              </a:gs>
              <a:gs pos="72000">
                <a:srgbClr val="042C41"/>
              </a:gs>
              <a:gs pos="83000">
                <a:srgbClr val="042C41"/>
              </a:gs>
              <a:gs pos="100000">
                <a:srgbClr val="042C4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42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45720" y="1956808"/>
            <a:ext cx="3005614" cy="146113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" y="586160"/>
            <a:ext cx="8961120" cy="124396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33725" y="1956808"/>
            <a:ext cx="3198495" cy="146113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15088" y="1956808"/>
            <a:ext cx="2591753" cy="146113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607618" y="3565104"/>
            <a:ext cx="1399223" cy="1347788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5720" y="3565104"/>
            <a:ext cx="7487603" cy="1374458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968490" y="57178"/>
            <a:ext cx="2038350" cy="46545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724400" y="52098"/>
            <a:ext cx="2026920" cy="47561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524125" y="36858"/>
            <a:ext cx="1922780" cy="484505"/>
          </a:xfrm>
          <a:prstGeom prst="roundRect">
            <a:avLst>
              <a:gd name="adj" fmla="val 3731"/>
            </a:avLst>
          </a:prstGeom>
          <a:gradFill>
            <a:gsLst>
              <a:gs pos="12000">
                <a:srgbClr val="B3CDE0"/>
              </a:gs>
              <a:gs pos="70000">
                <a:srgbClr val="6497B1"/>
              </a:gs>
              <a:gs pos="83000">
                <a:srgbClr val="6497B1"/>
              </a:gs>
              <a:gs pos="100000">
                <a:srgbClr val="6497B1"/>
              </a:gs>
            </a:gsLst>
            <a:lin ang="5400000"/>
          </a:gradFill>
          <a:ln>
            <a:noFill/>
          </a:ln>
          <a:effectLst>
            <a:innerShdw blurRad="63500" dist="50800" dir="2700000">
              <a:srgbClr val="F4F4F4">
                <a:alpha val="5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350">
              <a:sym typeface="+mn-ea"/>
            </a:endParaRPr>
          </a:p>
        </p:txBody>
      </p:sp>
      <p:pic>
        <p:nvPicPr>
          <p:cNvPr id="65" name="Picture 64" descr="Icon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420" y="43711"/>
            <a:ext cx="426720" cy="426720"/>
          </a:xfrm>
          <a:prstGeom prst="rect">
            <a:avLst/>
          </a:prstGeom>
        </p:spPr>
      </p:pic>
      <p:pic>
        <p:nvPicPr>
          <p:cNvPr id="66" name="Picture 65" descr="Ico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3843"/>
            <a:ext cx="497205" cy="497205"/>
          </a:xfrm>
          <a:prstGeom prst="rect">
            <a:avLst/>
          </a:prstGeom>
        </p:spPr>
      </p:pic>
      <p:pic>
        <p:nvPicPr>
          <p:cNvPr id="67" name="Picture 66" descr="Ico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90" y="57178"/>
            <a:ext cx="453390" cy="44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william</cp:lastModifiedBy>
  <cp:revision>20</cp:revision>
  <dcterms:created xsi:type="dcterms:W3CDTF">2022-05-17T18:03:01Z</dcterms:created>
  <dcterms:modified xsi:type="dcterms:W3CDTF">2022-05-17T18:03:01Z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