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13C-1600-C08D-19BD-5201D5B39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83719-B891-30B5-D1BC-090A5C33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7B0C-4B32-02E7-81E3-E3D01B68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11EF-2BDF-D0A0-57F2-6A0F5F88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F0E6-AF12-EB9D-4C06-AF32DD51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B007-E69A-5917-809F-228A8DDB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753FC-F821-7780-4393-2744E4AC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B539-48BF-92D9-AE39-4DBC4B90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AD26-52D1-356D-1CE6-CE0E7C0E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3DCB-1B0B-FBC1-79FA-1EE58E91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D0DFC-2B61-8B85-04F3-3F15E8CFF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B0D95-3C7A-B049-E0F3-FE2BE539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07FF-7298-AFF2-D5A4-6A1E4279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8B541-DB2A-AEF6-907C-678906DF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9167-D16E-6FC0-03E6-B165A97F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65C8-8FFD-06F1-7A0C-5054409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ABD-1088-637A-E01A-CB4D696E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5FF9-5C53-0B2E-5734-C11455EE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E72B-C835-1779-4A86-FC58F4B0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97C3-6786-8F59-C1C0-648CA977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07B5-68BC-E7BA-5565-E3259430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0F9EE-EB40-8687-B845-F81996D1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B99F-69B2-080E-11B6-6534D7C0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777B-A08F-BC8D-C68D-64EAA855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8B7A-A29C-9DE8-3630-1991F7CD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9EDC-909C-531D-7D18-3EEFFF48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6721-4B1F-4B0A-8C77-71859AD06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0740-078D-9BAA-4FD8-BF2524F1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5F7FB-6CA7-F745-7979-DD1F8E6D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70CA-16F7-FA8E-06A7-08B102C2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1214-895C-7335-5654-66601930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438A-A31A-C32E-1EAD-E3D9B20B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C4799-9E52-0912-4375-19F39E9A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4F50-C5F0-F5A0-B920-10090364E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CD91-0EE0-7164-9068-DD1612FD0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67334-357F-CAD4-14EB-AAC4B833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B6E6B-7AE5-EF6C-49DF-704A3FE9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C862F-2FB3-BBB5-DD58-61C094FF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F95D0-83A8-F5F7-F6BE-30C5F97F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076-D7F3-2F1F-B5C3-A150AAB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825FB-6E1A-0A1B-5072-EE23B30C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B63BB-251D-85CC-43BE-1F81F9AE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68356-431D-E363-07AF-B7636D3E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0D3BC-04E1-BB4B-A9D4-AF9CAFCC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B1DE4-BB46-2F2A-CCD7-3330AD53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31FD8-4FCF-04AD-202A-2D9BBE06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CD98-FE4C-C1EA-4D07-BCFF38B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82D0-6A1B-1560-2F00-CD9BDE6F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89B95-4C27-1D10-A1C2-C1CD24A7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9705D-DA2D-4764-E0CB-CFD1AF54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5FFCB-9076-2414-1CE2-B36AFC60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1D200-9BF8-2BCC-1271-C02FBC19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0322-89DE-8E2E-8C78-42B9C176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6C17A-6655-48CC-B61B-03EE9EAD6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7E4E5-392F-64A6-B5FE-082172F83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7DCEB-CEED-B931-4685-FE12ED2C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661A4-D753-8365-774E-429C6C2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5F9F5-2B29-6B8D-25CE-BA611EDC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03C59-0EBA-2F99-7102-038CD788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DF54-D9FB-0A1B-7379-0CBD1A83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6DD1-89DA-3C9F-7C82-D571E0EB4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47776-A699-4C04-85CD-8655E740BFD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C6D8-AC31-396E-163A-CD5931C36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2F66-1521-BDBD-B66E-4A83AEA69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6A94D-6201-4EAD-81A5-AA859397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1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6149B5-2D0B-164C-0EA0-CF31C35FA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37C32-AFDE-36E1-C29A-ABFFDA97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175" y="424363"/>
            <a:ext cx="5614988" cy="5759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322BD-D91A-4148-A9D3-FF057C051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424363"/>
            <a:ext cx="5614988" cy="57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0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Foley</dc:creator>
  <cp:lastModifiedBy>William Foley</cp:lastModifiedBy>
  <cp:revision>1</cp:revision>
  <dcterms:created xsi:type="dcterms:W3CDTF">2024-09-25T11:43:19Z</dcterms:created>
  <dcterms:modified xsi:type="dcterms:W3CDTF">2024-09-26T16:56:36Z</dcterms:modified>
</cp:coreProperties>
</file>