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62"/>
  </p:notesMasterIdLst>
  <p:handoutMasterIdLst>
    <p:handoutMasterId r:id="rId63"/>
  </p:handoutMasterIdLst>
  <p:sldIdLst>
    <p:sldId id="303" r:id="rId2"/>
    <p:sldId id="304" r:id="rId3"/>
    <p:sldId id="305" r:id="rId4"/>
    <p:sldId id="331" r:id="rId5"/>
    <p:sldId id="332" r:id="rId6"/>
    <p:sldId id="337" r:id="rId7"/>
    <p:sldId id="306" r:id="rId8"/>
    <p:sldId id="307" r:id="rId9"/>
    <p:sldId id="338" r:id="rId10"/>
    <p:sldId id="369" r:id="rId11"/>
    <p:sldId id="372" r:id="rId12"/>
    <p:sldId id="370" r:id="rId13"/>
    <p:sldId id="368" r:id="rId14"/>
    <p:sldId id="371" r:id="rId15"/>
    <p:sldId id="339" r:id="rId16"/>
    <p:sldId id="340" r:id="rId17"/>
    <p:sldId id="342" r:id="rId18"/>
    <p:sldId id="313" r:id="rId19"/>
    <p:sldId id="365" r:id="rId20"/>
    <p:sldId id="366" r:id="rId21"/>
    <p:sldId id="364" r:id="rId22"/>
    <p:sldId id="314" r:id="rId23"/>
    <p:sldId id="315" r:id="rId24"/>
    <p:sldId id="316" r:id="rId25"/>
    <p:sldId id="317" r:id="rId26"/>
    <p:sldId id="343" r:id="rId27"/>
    <p:sldId id="344" r:id="rId28"/>
    <p:sldId id="367" r:id="rId29"/>
    <p:sldId id="318" r:id="rId30"/>
    <p:sldId id="319" r:id="rId31"/>
    <p:sldId id="320" r:id="rId32"/>
    <p:sldId id="321" r:id="rId33"/>
    <p:sldId id="322" r:id="rId34"/>
    <p:sldId id="323" r:id="rId35"/>
    <p:sldId id="324" r:id="rId36"/>
    <p:sldId id="325" r:id="rId37"/>
    <p:sldId id="326" r:id="rId38"/>
    <p:sldId id="328" r:id="rId39"/>
    <p:sldId id="330" r:id="rId40"/>
    <p:sldId id="346" r:id="rId41"/>
    <p:sldId id="347" r:id="rId42"/>
    <p:sldId id="329" r:id="rId43"/>
    <p:sldId id="348" r:id="rId44"/>
    <p:sldId id="363" r:id="rId45"/>
    <p:sldId id="349" r:id="rId46"/>
    <p:sldId id="353" r:id="rId47"/>
    <p:sldId id="354" r:id="rId48"/>
    <p:sldId id="355" r:id="rId49"/>
    <p:sldId id="356" r:id="rId50"/>
    <p:sldId id="374" r:id="rId51"/>
    <p:sldId id="357" r:id="rId52"/>
    <p:sldId id="358" r:id="rId53"/>
    <p:sldId id="359" r:id="rId54"/>
    <p:sldId id="360" r:id="rId55"/>
    <p:sldId id="361" r:id="rId56"/>
    <p:sldId id="350" r:id="rId57"/>
    <p:sldId id="351" r:id="rId58"/>
    <p:sldId id="352" r:id="rId59"/>
    <p:sldId id="362" r:id="rId60"/>
    <p:sldId id="373" r:id="rId61"/>
  </p:sldIdLst>
  <p:sldSz cx="9144000" cy="6858000" type="screen4x3"/>
  <p:notesSz cx="7315200" cy="9601200"/>
  <p:defaultTextStyle>
    <a:defPPr>
      <a:defRPr lang="es-ES"/>
    </a:defPPr>
    <a:lvl1pPr algn="ctr" rtl="0" eaLnBrk="0" fontAlgn="base" hangingPunct="0">
      <a:spcBef>
        <a:spcPct val="0"/>
      </a:spcBef>
      <a:spcAft>
        <a:spcPct val="0"/>
      </a:spcAft>
      <a:defRPr sz="1400" kern="1200">
        <a:solidFill>
          <a:schemeClr val="bg1"/>
        </a:solidFill>
        <a:latin typeface="ZapfDingbats" pitchFamily="82" charset="2"/>
        <a:ea typeface="+mn-ea"/>
        <a:cs typeface="+mn-cs"/>
      </a:defRPr>
    </a:lvl1pPr>
    <a:lvl2pPr marL="457200" algn="ctr" rtl="0" eaLnBrk="0" fontAlgn="base" hangingPunct="0">
      <a:spcBef>
        <a:spcPct val="0"/>
      </a:spcBef>
      <a:spcAft>
        <a:spcPct val="0"/>
      </a:spcAft>
      <a:defRPr sz="1400" kern="1200">
        <a:solidFill>
          <a:schemeClr val="bg1"/>
        </a:solidFill>
        <a:latin typeface="ZapfDingbats" pitchFamily="82" charset="2"/>
        <a:ea typeface="+mn-ea"/>
        <a:cs typeface="+mn-cs"/>
      </a:defRPr>
    </a:lvl2pPr>
    <a:lvl3pPr marL="914400" algn="ctr" rtl="0" eaLnBrk="0" fontAlgn="base" hangingPunct="0">
      <a:spcBef>
        <a:spcPct val="0"/>
      </a:spcBef>
      <a:spcAft>
        <a:spcPct val="0"/>
      </a:spcAft>
      <a:defRPr sz="1400" kern="1200">
        <a:solidFill>
          <a:schemeClr val="bg1"/>
        </a:solidFill>
        <a:latin typeface="ZapfDingbats" pitchFamily="82" charset="2"/>
        <a:ea typeface="+mn-ea"/>
        <a:cs typeface="+mn-cs"/>
      </a:defRPr>
    </a:lvl3pPr>
    <a:lvl4pPr marL="1371600" algn="ctr" rtl="0" eaLnBrk="0" fontAlgn="base" hangingPunct="0">
      <a:spcBef>
        <a:spcPct val="0"/>
      </a:spcBef>
      <a:spcAft>
        <a:spcPct val="0"/>
      </a:spcAft>
      <a:defRPr sz="1400" kern="1200">
        <a:solidFill>
          <a:schemeClr val="bg1"/>
        </a:solidFill>
        <a:latin typeface="ZapfDingbats" pitchFamily="82" charset="2"/>
        <a:ea typeface="+mn-ea"/>
        <a:cs typeface="+mn-cs"/>
      </a:defRPr>
    </a:lvl4pPr>
    <a:lvl5pPr marL="1828800" algn="ctr" rtl="0" eaLnBrk="0" fontAlgn="base" hangingPunct="0">
      <a:spcBef>
        <a:spcPct val="0"/>
      </a:spcBef>
      <a:spcAft>
        <a:spcPct val="0"/>
      </a:spcAft>
      <a:defRPr sz="1400" kern="1200">
        <a:solidFill>
          <a:schemeClr val="bg1"/>
        </a:solidFill>
        <a:latin typeface="ZapfDingbats" pitchFamily="82" charset="2"/>
        <a:ea typeface="+mn-ea"/>
        <a:cs typeface="+mn-cs"/>
      </a:defRPr>
    </a:lvl5pPr>
    <a:lvl6pPr marL="2286000" algn="l" defTabSz="914400" rtl="0" eaLnBrk="1" latinLnBrk="0" hangingPunct="1">
      <a:defRPr sz="1400" kern="1200">
        <a:solidFill>
          <a:schemeClr val="bg1"/>
        </a:solidFill>
        <a:latin typeface="ZapfDingbats" pitchFamily="82" charset="2"/>
        <a:ea typeface="+mn-ea"/>
        <a:cs typeface="+mn-cs"/>
      </a:defRPr>
    </a:lvl6pPr>
    <a:lvl7pPr marL="2743200" algn="l" defTabSz="914400" rtl="0" eaLnBrk="1" latinLnBrk="0" hangingPunct="1">
      <a:defRPr sz="1400" kern="1200">
        <a:solidFill>
          <a:schemeClr val="bg1"/>
        </a:solidFill>
        <a:latin typeface="ZapfDingbats" pitchFamily="82" charset="2"/>
        <a:ea typeface="+mn-ea"/>
        <a:cs typeface="+mn-cs"/>
      </a:defRPr>
    </a:lvl7pPr>
    <a:lvl8pPr marL="3200400" algn="l" defTabSz="914400" rtl="0" eaLnBrk="1" latinLnBrk="0" hangingPunct="1">
      <a:defRPr sz="1400" kern="1200">
        <a:solidFill>
          <a:schemeClr val="bg1"/>
        </a:solidFill>
        <a:latin typeface="ZapfDingbats" pitchFamily="82" charset="2"/>
        <a:ea typeface="+mn-ea"/>
        <a:cs typeface="+mn-cs"/>
      </a:defRPr>
    </a:lvl8pPr>
    <a:lvl9pPr marL="3657600" algn="l" defTabSz="914400" rtl="0" eaLnBrk="1" latinLnBrk="0" hangingPunct="1">
      <a:defRPr sz="1400" kern="1200">
        <a:solidFill>
          <a:schemeClr val="bg1"/>
        </a:solidFill>
        <a:latin typeface="ZapfDingbats" pitchFamily="82" charset="2"/>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77777"/>
    <a:srgbClr val="DDDDDD"/>
    <a:srgbClr val="CC00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388" autoAdjust="0"/>
  </p:normalViewPr>
  <p:slideViewPr>
    <p:cSldViewPr>
      <p:cViewPr varScale="1">
        <p:scale>
          <a:sx n="65" d="100"/>
          <a:sy n="65" d="100"/>
        </p:scale>
        <p:origin x="-1524" y="-114"/>
      </p:cViewPr>
      <p:guideLst>
        <p:guide orient="horz" pos="2160"/>
        <p:guide pos="2880"/>
      </p:guideLst>
    </p:cSldViewPr>
  </p:slideViewPr>
  <p:notesTextViewPr>
    <p:cViewPr>
      <p:scale>
        <a:sx n="100" d="100"/>
        <a:sy n="100" d="100"/>
      </p:scale>
      <p:origin x="0" y="0"/>
    </p:cViewPr>
  </p:notesTextViewPr>
  <p:sorterViewPr>
    <p:cViewPr>
      <p:scale>
        <a:sx n="75" d="100"/>
        <a:sy n="75" d="100"/>
      </p:scale>
      <p:origin x="0" y="2922"/>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9106" name="Rectangle 2">
            <a:extLst>
              <a:ext uri="{FF2B5EF4-FFF2-40B4-BE49-F238E27FC236}">
                <a16:creationId xmlns:a16="http://schemas.microsoft.com/office/drawing/2014/main" id="{62E0E9EA-2A80-F5DC-EF90-64B843AB3A29}"/>
              </a:ext>
            </a:extLst>
          </p:cNvPr>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l" defTabSz="966788" eaLnBrk="1" hangingPunct="1">
              <a:defRPr sz="1300" smtClean="0">
                <a:solidFill>
                  <a:schemeClr val="tx1"/>
                </a:solidFill>
                <a:latin typeface="Arial" charset="0"/>
              </a:defRPr>
            </a:lvl1pPr>
          </a:lstStyle>
          <a:p>
            <a:pPr>
              <a:defRPr/>
            </a:pPr>
            <a:endParaRPr lang="es-ES"/>
          </a:p>
        </p:txBody>
      </p:sp>
      <p:sp>
        <p:nvSpPr>
          <p:cNvPr id="559107" name="Rectangle 3">
            <a:extLst>
              <a:ext uri="{FF2B5EF4-FFF2-40B4-BE49-F238E27FC236}">
                <a16:creationId xmlns:a16="http://schemas.microsoft.com/office/drawing/2014/main" id="{675B7296-8623-A3A1-057E-E809753D9110}"/>
              </a:ext>
            </a:extLst>
          </p:cNvPr>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eaLnBrk="1" hangingPunct="1">
              <a:defRPr sz="1300" smtClean="0">
                <a:solidFill>
                  <a:schemeClr val="tx1"/>
                </a:solidFill>
                <a:latin typeface="Arial" charset="0"/>
              </a:defRPr>
            </a:lvl1pPr>
          </a:lstStyle>
          <a:p>
            <a:pPr>
              <a:defRPr/>
            </a:pPr>
            <a:endParaRPr lang="es-ES"/>
          </a:p>
        </p:txBody>
      </p:sp>
      <p:sp>
        <p:nvSpPr>
          <p:cNvPr id="559108" name="Rectangle 4">
            <a:extLst>
              <a:ext uri="{FF2B5EF4-FFF2-40B4-BE49-F238E27FC236}">
                <a16:creationId xmlns:a16="http://schemas.microsoft.com/office/drawing/2014/main" id="{0D3DE411-B7CB-C866-D5FC-2E9C4AB801F1}"/>
              </a:ext>
            </a:extLst>
          </p:cNvPr>
          <p:cNvSpPr>
            <a:spLocks noGrp="1" noChangeArrowheads="1"/>
          </p:cNvSpPr>
          <p:nvPr>
            <p:ph type="ftr" sz="quarter" idx="2"/>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l" defTabSz="966788" eaLnBrk="1" hangingPunct="1">
              <a:defRPr sz="1300" smtClean="0">
                <a:solidFill>
                  <a:schemeClr val="tx1"/>
                </a:solidFill>
                <a:latin typeface="Arial" charset="0"/>
              </a:defRPr>
            </a:lvl1pPr>
          </a:lstStyle>
          <a:p>
            <a:pPr>
              <a:defRPr/>
            </a:pPr>
            <a:r>
              <a:rPr lang="es-ES"/>
              <a:t>Préstamos, Líneas de Crédito y Garantías</a:t>
            </a:r>
          </a:p>
        </p:txBody>
      </p:sp>
      <p:sp>
        <p:nvSpPr>
          <p:cNvPr id="559109" name="Rectangle 5">
            <a:extLst>
              <a:ext uri="{FF2B5EF4-FFF2-40B4-BE49-F238E27FC236}">
                <a16:creationId xmlns:a16="http://schemas.microsoft.com/office/drawing/2014/main" id="{1D857FDE-F51D-1DD6-1C2C-39103F209196}"/>
              </a:ext>
            </a:extLst>
          </p:cNvPr>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eaLnBrk="1" hangingPunct="1">
              <a:defRPr sz="1300">
                <a:solidFill>
                  <a:schemeClr val="tx1"/>
                </a:solidFill>
                <a:latin typeface="Arial" panose="020B0604020202020204" pitchFamily="34" charset="0"/>
              </a:defRPr>
            </a:lvl1pPr>
          </a:lstStyle>
          <a:p>
            <a:fld id="{471F965B-ABA8-45E0-A124-A43EBD2C8AFB}" type="slidenum">
              <a:rPr lang="es-ES" altLang="es-CO"/>
              <a:pPr/>
              <a:t>‹Nº›</a:t>
            </a:fld>
            <a:endParaRPr lang="es-ES" altLang="es-CO"/>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FDCA7914-11C7-5F1A-3259-79CBB9880051}"/>
              </a:ext>
            </a:extLst>
          </p:cNvPr>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l" defTabSz="966788" eaLnBrk="1" hangingPunct="1">
              <a:defRPr sz="1300" smtClean="0">
                <a:solidFill>
                  <a:schemeClr val="tx1"/>
                </a:solidFill>
                <a:latin typeface="Arial" charset="0"/>
              </a:defRPr>
            </a:lvl1pPr>
          </a:lstStyle>
          <a:p>
            <a:pPr>
              <a:defRPr/>
            </a:pPr>
            <a:endParaRPr lang="es-ES"/>
          </a:p>
        </p:txBody>
      </p:sp>
      <p:sp>
        <p:nvSpPr>
          <p:cNvPr id="9219" name="Rectangle 3">
            <a:extLst>
              <a:ext uri="{FF2B5EF4-FFF2-40B4-BE49-F238E27FC236}">
                <a16:creationId xmlns:a16="http://schemas.microsoft.com/office/drawing/2014/main" id="{EDFCF900-B6FF-C445-6E73-8871C71F3672}"/>
              </a:ext>
            </a:extLst>
          </p:cNvPr>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eaLnBrk="1" hangingPunct="1">
              <a:defRPr sz="1300" smtClean="0">
                <a:solidFill>
                  <a:schemeClr val="tx1"/>
                </a:solidFill>
                <a:latin typeface="Arial" charset="0"/>
              </a:defRPr>
            </a:lvl1pPr>
          </a:lstStyle>
          <a:p>
            <a:pPr>
              <a:defRPr/>
            </a:pPr>
            <a:endParaRPr lang="es-ES"/>
          </a:p>
        </p:txBody>
      </p:sp>
      <p:sp>
        <p:nvSpPr>
          <p:cNvPr id="63492" name="Rectangle 4">
            <a:extLst>
              <a:ext uri="{FF2B5EF4-FFF2-40B4-BE49-F238E27FC236}">
                <a16:creationId xmlns:a16="http://schemas.microsoft.com/office/drawing/2014/main" id="{B9713980-4665-06EF-4B80-98701F41D8E2}"/>
              </a:ext>
            </a:extLst>
          </p:cNvPr>
          <p:cNvSpPr>
            <a:spLocks noRo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21" name="Rectangle 5">
            <a:extLst>
              <a:ext uri="{FF2B5EF4-FFF2-40B4-BE49-F238E27FC236}">
                <a16:creationId xmlns:a16="http://schemas.microsoft.com/office/drawing/2014/main" id="{144CBA63-0869-BB5C-C176-72A1A316AEFD}"/>
              </a:ext>
            </a:extLst>
          </p:cNvPr>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s-ES" noProof="0"/>
              <a:t>Haga clic para modificar el estilo de texto del patrón</a:t>
            </a:r>
          </a:p>
          <a:p>
            <a:pPr lvl="1"/>
            <a:r>
              <a:rPr lang="es-ES" noProof="0"/>
              <a:t>Segundo nivel</a:t>
            </a:r>
          </a:p>
          <a:p>
            <a:pPr lvl="2"/>
            <a:r>
              <a:rPr lang="es-ES" noProof="0"/>
              <a:t>Tercer nivel</a:t>
            </a:r>
          </a:p>
          <a:p>
            <a:pPr lvl="3"/>
            <a:r>
              <a:rPr lang="es-ES" noProof="0"/>
              <a:t>Cuarto nivel</a:t>
            </a:r>
          </a:p>
          <a:p>
            <a:pPr lvl="4"/>
            <a:r>
              <a:rPr lang="es-ES" noProof="0"/>
              <a:t>Quinto nivel</a:t>
            </a:r>
          </a:p>
        </p:txBody>
      </p:sp>
      <p:sp>
        <p:nvSpPr>
          <p:cNvPr id="9222" name="Rectangle 6">
            <a:extLst>
              <a:ext uri="{FF2B5EF4-FFF2-40B4-BE49-F238E27FC236}">
                <a16:creationId xmlns:a16="http://schemas.microsoft.com/office/drawing/2014/main" id="{1C4E2D98-60EB-D164-72A3-F2A8781E3082}"/>
              </a:ext>
            </a:extLst>
          </p:cNvPr>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l" defTabSz="966788" eaLnBrk="1" hangingPunct="1">
              <a:defRPr sz="1300" smtClean="0">
                <a:solidFill>
                  <a:schemeClr val="tx1"/>
                </a:solidFill>
                <a:latin typeface="Arial" charset="0"/>
              </a:defRPr>
            </a:lvl1pPr>
          </a:lstStyle>
          <a:p>
            <a:pPr>
              <a:defRPr/>
            </a:pPr>
            <a:r>
              <a:rPr lang="es-ES"/>
              <a:t>Préstamos, Líneas de Crédito y Garantías</a:t>
            </a:r>
          </a:p>
        </p:txBody>
      </p:sp>
      <p:sp>
        <p:nvSpPr>
          <p:cNvPr id="9223" name="Rectangle 7">
            <a:extLst>
              <a:ext uri="{FF2B5EF4-FFF2-40B4-BE49-F238E27FC236}">
                <a16:creationId xmlns:a16="http://schemas.microsoft.com/office/drawing/2014/main" id="{329DE8C0-58D7-D268-0C6C-EE9368B6D634}"/>
              </a:ext>
            </a:extLst>
          </p:cNvPr>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eaLnBrk="1" hangingPunct="1">
              <a:defRPr sz="1300">
                <a:solidFill>
                  <a:schemeClr val="tx1"/>
                </a:solidFill>
                <a:latin typeface="Arial" panose="020B0604020202020204" pitchFamily="34" charset="0"/>
              </a:defRPr>
            </a:lvl1pPr>
          </a:lstStyle>
          <a:p>
            <a:fld id="{088ADCA7-587A-4BCC-9BEC-3A5DA70C5D07}" type="slidenum">
              <a:rPr lang="es-ES" altLang="es-CO"/>
              <a:pPr/>
              <a:t>‹Nº›</a:t>
            </a:fld>
            <a:endParaRPr lang="es-ES" altLang="es-CO"/>
          </a:p>
        </p:txBody>
      </p:sp>
    </p:spTree>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6">
            <a:extLst>
              <a:ext uri="{FF2B5EF4-FFF2-40B4-BE49-F238E27FC236}">
                <a16:creationId xmlns:a16="http://schemas.microsoft.com/office/drawing/2014/main" id="{ED33131D-57DB-3CF9-13D4-14DE17F39823}"/>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400">
                <a:solidFill>
                  <a:schemeClr val="bg1"/>
                </a:solidFill>
                <a:latin typeface="ZapfDingbats" pitchFamily="82" charset="2"/>
              </a:defRPr>
            </a:lvl1pPr>
            <a:lvl2pPr marL="742950" indent="-285750" defTabSz="966788">
              <a:defRPr sz="1400">
                <a:solidFill>
                  <a:schemeClr val="bg1"/>
                </a:solidFill>
                <a:latin typeface="ZapfDingbats" pitchFamily="82" charset="2"/>
              </a:defRPr>
            </a:lvl2pPr>
            <a:lvl3pPr marL="1143000" indent="-228600" defTabSz="966788">
              <a:defRPr sz="1400">
                <a:solidFill>
                  <a:schemeClr val="bg1"/>
                </a:solidFill>
                <a:latin typeface="ZapfDingbats" pitchFamily="82" charset="2"/>
              </a:defRPr>
            </a:lvl3pPr>
            <a:lvl4pPr marL="1600200" indent="-228600" defTabSz="966788">
              <a:defRPr sz="1400">
                <a:solidFill>
                  <a:schemeClr val="bg1"/>
                </a:solidFill>
                <a:latin typeface="ZapfDingbats" pitchFamily="82" charset="2"/>
              </a:defRPr>
            </a:lvl4pPr>
            <a:lvl5pPr marL="2057400" indent="-228600" defTabSz="966788">
              <a:defRPr sz="1400">
                <a:solidFill>
                  <a:schemeClr val="bg1"/>
                </a:solidFill>
                <a:latin typeface="ZapfDingbats" pitchFamily="82" charset="2"/>
              </a:defRPr>
            </a:lvl5pPr>
            <a:lvl6pPr marL="2514600" indent="-228600" algn="ctr" defTabSz="966788" eaLnBrk="0" fontAlgn="base" hangingPunct="0">
              <a:spcBef>
                <a:spcPct val="0"/>
              </a:spcBef>
              <a:spcAft>
                <a:spcPct val="0"/>
              </a:spcAft>
              <a:defRPr sz="1400">
                <a:solidFill>
                  <a:schemeClr val="bg1"/>
                </a:solidFill>
                <a:latin typeface="ZapfDingbats" pitchFamily="82" charset="2"/>
              </a:defRPr>
            </a:lvl6pPr>
            <a:lvl7pPr marL="2971800" indent="-228600" algn="ctr" defTabSz="966788" eaLnBrk="0" fontAlgn="base" hangingPunct="0">
              <a:spcBef>
                <a:spcPct val="0"/>
              </a:spcBef>
              <a:spcAft>
                <a:spcPct val="0"/>
              </a:spcAft>
              <a:defRPr sz="1400">
                <a:solidFill>
                  <a:schemeClr val="bg1"/>
                </a:solidFill>
                <a:latin typeface="ZapfDingbats" pitchFamily="82" charset="2"/>
              </a:defRPr>
            </a:lvl7pPr>
            <a:lvl8pPr marL="3429000" indent="-228600" algn="ctr" defTabSz="966788" eaLnBrk="0" fontAlgn="base" hangingPunct="0">
              <a:spcBef>
                <a:spcPct val="0"/>
              </a:spcBef>
              <a:spcAft>
                <a:spcPct val="0"/>
              </a:spcAft>
              <a:defRPr sz="1400">
                <a:solidFill>
                  <a:schemeClr val="bg1"/>
                </a:solidFill>
                <a:latin typeface="ZapfDingbats" pitchFamily="82" charset="2"/>
              </a:defRPr>
            </a:lvl8pPr>
            <a:lvl9pPr marL="3886200" indent="-228600" algn="ctr" defTabSz="966788" eaLnBrk="0" fontAlgn="base" hangingPunct="0">
              <a:spcBef>
                <a:spcPct val="0"/>
              </a:spcBef>
              <a:spcAft>
                <a:spcPct val="0"/>
              </a:spcAft>
              <a:defRPr sz="1400">
                <a:solidFill>
                  <a:schemeClr val="bg1"/>
                </a:solidFill>
                <a:latin typeface="ZapfDingbats" pitchFamily="82" charset="2"/>
              </a:defRPr>
            </a:lvl9pPr>
          </a:lstStyle>
          <a:p>
            <a:r>
              <a:rPr lang="es-ES" altLang="es-CO" sz="1300">
                <a:solidFill>
                  <a:schemeClr val="tx1"/>
                </a:solidFill>
                <a:latin typeface="Arial" panose="020B0604020202020204" pitchFamily="34" charset="0"/>
              </a:rPr>
              <a:t>Préstamos, Líneas de Crédito y Garantías</a:t>
            </a:r>
          </a:p>
        </p:txBody>
      </p:sp>
      <p:sp>
        <p:nvSpPr>
          <p:cNvPr id="64515" name="Rectangle 7">
            <a:extLst>
              <a:ext uri="{FF2B5EF4-FFF2-40B4-BE49-F238E27FC236}">
                <a16:creationId xmlns:a16="http://schemas.microsoft.com/office/drawing/2014/main" id="{F4C21427-E147-32C9-77DA-68FABAE62C3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400">
                <a:solidFill>
                  <a:schemeClr val="bg1"/>
                </a:solidFill>
                <a:latin typeface="ZapfDingbats" pitchFamily="82" charset="2"/>
              </a:defRPr>
            </a:lvl1pPr>
            <a:lvl2pPr marL="742950" indent="-285750" defTabSz="966788">
              <a:defRPr sz="1400">
                <a:solidFill>
                  <a:schemeClr val="bg1"/>
                </a:solidFill>
                <a:latin typeface="ZapfDingbats" pitchFamily="82" charset="2"/>
              </a:defRPr>
            </a:lvl2pPr>
            <a:lvl3pPr marL="1143000" indent="-228600" defTabSz="966788">
              <a:defRPr sz="1400">
                <a:solidFill>
                  <a:schemeClr val="bg1"/>
                </a:solidFill>
                <a:latin typeface="ZapfDingbats" pitchFamily="82" charset="2"/>
              </a:defRPr>
            </a:lvl3pPr>
            <a:lvl4pPr marL="1600200" indent="-228600" defTabSz="966788">
              <a:defRPr sz="1400">
                <a:solidFill>
                  <a:schemeClr val="bg1"/>
                </a:solidFill>
                <a:latin typeface="ZapfDingbats" pitchFamily="82" charset="2"/>
              </a:defRPr>
            </a:lvl4pPr>
            <a:lvl5pPr marL="2057400" indent="-228600" defTabSz="966788">
              <a:defRPr sz="1400">
                <a:solidFill>
                  <a:schemeClr val="bg1"/>
                </a:solidFill>
                <a:latin typeface="ZapfDingbats" pitchFamily="82" charset="2"/>
              </a:defRPr>
            </a:lvl5pPr>
            <a:lvl6pPr marL="2514600" indent="-228600" algn="ctr" defTabSz="966788" eaLnBrk="0" fontAlgn="base" hangingPunct="0">
              <a:spcBef>
                <a:spcPct val="0"/>
              </a:spcBef>
              <a:spcAft>
                <a:spcPct val="0"/>
              </a:spcAft>
              <a:defRPr sz="1400">
                <a:solidFill>
                  <a:schemeClr val="bg1"/>
                </a:solidFill>
                <a:latin typeface="ZapfDingbats" pitchFamily="82" charset="2"/>
              </a:defRPr>
            </a:lvl6pPr>
            <a:lvl7pPr marL="2971800" indent="-228600" algn="ctr" defTabSz="966788" eaLnBrk="0" fontAlgn="base" hangingPunct="0">
              <a:spcBef>
                <a:spcPct val="0"/>
              </a:spcBef>
              <a:spcAft>
                <a:spcPct val="0"/>
              </a:spcAft>
              <a:defRPr sz="1400">
                <a:solidFill>
                  <a:schemeClr val="bg1"/>
                </a:solidFill>
                <a:latin typeface="ZapfDingbats" pitchFamily="82" charset="2"/>
              </a:defRPr>
            </a:lvl7pPr>
            <a:lvl8pPr marL="3429000" indent="-228600" algn="ctr" defTabSz="966788" eaLnBrk="0" fontAlgn="base" hangingPunct="0">
              <a:spcBef>
                <a:spcPct val="0"/>
              </a:spcBef>
              <a:spcAft>
                <a:spcPct val="0"/>
              </a:spcAft>
              <a:defRPr sz="1400">
                <a:solidFill>
                  <a:schemeClr val="bg1"/>
                </a:solidFill>
                <a:latin typeface="ZapfDingbats" pitchFamily="82" charset="2"/>
              </a:defRPr>
            </a:lvl8pPr>
            <a:lvl9pPr marL="3886200" indent="-228600" algn="ctr" defTabSz="966788" eaLnBrk="0" fontAlgn="base" hangingPunct="0">
              <a:spcBef>
                <a:spcPct val="0"/>
              </a:spcBef>
              <a:spcAft>
                <a:spcPct val="0"/>
              </a:spcAft>
              <a:defRPr sz="1400">
                <a:solidFill>
                  <a:schemeClr val="bg1"/>
                </a:solidFill>
                <a:latin typeface="ZapfDingbats" pitchFamily="82" charset="2"/>
              </a:defRPr>
            </a:lvl9pPr>
          </a:lstStyle>
          <a:p>
            <a:fld id="{7F1F0C78-1946-414A-A227-CA8B4949972E}" type="slidenum">
              <a:rPr lang="es-ES" altLang="es-CO" sz="1300">
                <a:solidFill>
                  <a:schemeClr val="tx1"/>
                </a:solidFill>
                <a:latin typeface="Arial" panose="020B0604020202020204" pitchFamily="34" charset="0"/>
              </a:rPr>
              <a:pPr/>
              <a:t>1</a:t>
            </a:fld>
            <a:endParaRPr lang="es-ES" altLang="es-CO" sz="1300">
              <a:solidFill>
                <a:schemeClr val="tx1"/>
              </a:solidFill>
              <a:latin typeface="Arial" panose="020B0604020202020204" pitchFamily="34" charset="0"/>
            </a:endParaRPr>
          </a:p>
        </p:txBody>
      </p:sp>
      <p:sp>
        <p:nvSpPr>
          <p:cNvPr id="64516" name="Rectangle 2">
            <a:extLst>
              <a:ext uri="{FF2B5EF4-FFF2-40B4-BE49-F238E27FC236}">
                <a16:creationId xmlns:a16="http://schemas.microsoft.com/office/drawing/2014/main" id="{0B4A6C7D-8A68-E4C5-824B-0A5D2A5CF94C}"/>
              </a:ext>
            </a:extLst>
          </p:cNvPr>
          <p:cNvSpPr>
            <a:spLocks noRot="1" noChangeArrowheads="1" noTextEdit="1"/>
          </p:cNvSpPr>
          <p:nvPr>
            <p:ph type="sldImg"/>
          </p:nvPr>
        </p:nvSpPr>
        <p:spPr>
          <a:ln/>
        </p:spPr>
      </p:sp>
      <p:sp>
        <p:nvSpPr>
          <p:cNvPr id="64517" name="Rectangle 3">
            <a:extLst>
              <a:ext uri="{FF2B5EF4-FFF2-40B4-BE49-F238E27FC236}">
                <a16:creationId xmlns:a16="http://schemas.microsoft.com/office/drawing/2014/main" id="{C84ACCE6-4898-6E30-7354-F90F2CEA2F6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UY" altLang="es-CO">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1 Marcador de imagen de diapositiva">
            <a:extLst>
              <a:ext uri="{FF2B5EF4-FFF2-40B4-BE49-F238E27FC236}">
                <a16:creationId xmlns:a16="http://schemas.microsoft.com/office/drawing/2014/main" id="{81CD0058-4676-01AD-0758-B78524FB639D}"/>
              </a:ext>
            </a:extLst>
          </p:cNvPr>
          <p:cNvSpPr>
            <a:spLocks noGrp="1" noRot="1" noChangeAspect="1" noTextEdit="1"/>
          </p:cNvSpPr>
          <p:nvPr>
            <p:ph type="sldImg"/>
          </p:nvPr>
        </p:nvSpPr>
        <p:spPr>
          <a:ln/>
        </p:spPr>
      </p:sp>
      <p:sp>
        <p:nvSpPr>
          <p:cNvPr id="73731" name="2 Marcador de notas">
            <a:extLst>
              <a:ext uri="{FF2B5EF4-FFF2-40B4-BE49-F238E27FC236}">
                <a16:creationId xmlns:a16="http://schemas.microsoft.com/office/drawing/2014/main" id="{1B98FF40-117C-C2C8-1A0D-4CFFFF31BA2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UY" altLang="es-CO">
              <a:latin typeface="Arial" panose="020B0604020202020204" pitchFamily="34" charset="0"/>
            </a:endParaRPr>
          </a:p>
        </p:txBody>
      </p:sp>
      <p:sp>
        <p:nvSpPr>
          <p:cNvPr id="73732" name="3 Marcador de pie de página">
            <a:extLst>
              <a:ext uri="{FF2B5EF4-FFF2-40B4-BE49-F238E27FC236}">
                <a16:creationId xmlns:a16="http://schemas.microsoft.com/office/drawing/2014/main" id="{F19705DF-E3F0-3AA5-8F2C-366CF9A0E48E}"/>
              </a:ext>
            </a:extLst>
          </p:cNvPr>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400">
                <a:solidFill>
                  <a:schemeClr val="bg1"/>
                </a:solidFill>
                <a:latin typeface="ZapfDingbats" pitchFamily="82" charset="2"/>
              </a:defRPr>
            </a:lvl1pPr>
            <a:lvl2pPr marL="742950" indent="-285750" defTabSz="966788">
              <a:defRPr sz="1400">
                <a:solidFill>
                  <a:schemeClr val="bg1"/>
                </a:solidFill>
                <a:latin typeface="ZapfDingbats" pitchFamily="82" charset="2"/>
              </a:defRPr>
            </a:lvl2pPr>
            <a:lvl3pPr marL="1143000" indent="-228600" defTabSz="966788">
              <a:defRPr sz="1400">
                <a:solidFill>
                  <a:schemeClr val="bg1"/>
                </a:solidFill>
                <a:latin typeface="ZapfDingbats" pitchFamily="82" charset="2"/>
              </a:defRPr>
            </a:lvl3pPr>
            <a:lvl4pPr marL="1600200" indent="-228600" defTabSz="966788">
              <a:defRPr sz="1400">
                <a:solidFill>
                  <a:schemeClr val="bg1"/>
                </a:solidFill>
                <a:latin typeface="ZapfDingbats" pitchFamily="82" charset="2"/>
              </a:defRPr>
            </a:lvl4pPr>
            <a:lvl5pPr marL="2057400" indent="-228600" defTabSz="966788">
              <a:defRPr sz="1400">
                <a:solidFill>
                  <a:schemeClr val="bg1"/>
                </a:solidFill>
                <a:latin typeface="ZapfDingbats" pitchFamily="82" charset="2"/>
              </a:defRPr>
            </a:lvl5pPr>
            <a:lvl6pPr marL="2514600" indent="-228600" algn="ctr" defTabSz="966788" eaLnBrk="0" fontAlgn="base" hangingPunct="0">
              <a:spcBef>
                <a:spcPct val="0"/>
              </a:spcBef>
              <a:spcAft>
                <a:spcPct val="0"/>
              </a:spcAft>
              <a:defRPr sz="1400">
                <a:solidFill>
                  <a:schemeClr val="bg1"/>
                </a:solidFill>
                <a:latin typeface="ZapfDingbats" pitchFamily="82" charset="2"/>
              </a:defRPr>
            </a:lvl6pPr>
            <a:lvl7pPr marL="2971800" indent="-228600" algn="ctr" defTabSz="966788" eaLnBrk="0" fontAlgn="base" hangingPunct="0">
              <a:spcBef>
                <a:spcPct val="0"/>
              </a:spcBef>
              <a:spcAft>
                <a:spcPct val="0"/>
              </a:spcAft>
              <a:defRPr sz="1400">
                <a:solidFill>
                  <a:schemeClr val="bg1"/>
                </a:solidFill>
                <a:latin typeface="ZapfDingbats" pitchFamily="82" charset="2"/>
              </a:defRPr>
            </a:lvl7pPr>
            <a:lvl8pPr marL="3429000" indent="-228600" algn="ctr" defTabSz="966788" eaLnBrk="0" fontAlgn="base" hangingPunct="0">
              <a:spcBef>
                <a:spcPct val="0"/>
              </a:spcBef>
              <a:spcAft>
                <a:spcPct val="0"/>
              </a:spcAft>
              <a:defRPr sz="1400">
                <a:solidFill>
                  <a:schemeClr val="bg1"/>
                </a:solidFill>
                <a:latin typeface="ZapfDingbats" pitchFamily="82" charset="2"/>
              </a:defRPr>
            </a:lvl8pPr>
            <a:lvl9pPr marL="3886200" indent="-228600" algn="ctr" defTabSz="966788" eaLnBrk="0" fontAlgn="base" hangingPunct="0">
              <a:spcBef>
                <a:spcPct val="0"/>
              </a:spcBef>
              <a:spcAft>
                <a:spcPct val="0"/>
              </a:spcAft>
              <a:defRPr sz="1400">
                <a:solidFill>
                  <a:schemeClr val="bg1"/>
                </a:solidFill>
                <a:latin typeface="ZapfDingbats" pitchFamily="82" charset="2"/>
              </a:defRPr>
            </a:lvl9pPr>
          </a:lstStyle>
          <a:p>
            <a:r>
              <a:rPr lang="es-ES" altLang="es-CO" sz="1300">
                <a:solidFill>
                  <a:schemeClr val="tx1"/>
                </a:solidFill>
                <a:latin typeface="Arial" panose="020B0604020202020204" pitchFamily="34" charset="0"/>
              </a:rPr>
              <a:t>Préstamos, Líneas de Crédito y Garantías</a:t>
            </a:r>
          </a:p>
        </p:txBody>
      </p:sp>
      <p:sp>
        <p:nvSpPr>
          <p:cNvPr id="73733" name="4 Marcador de número de diapositiva">
            <a:extLst>
              <a:ext uri="{FF2B5EF4-FFF2-40B4-BE49-F238E27FC236}">
                <a16:creationId xmlns:a16="http://schemas.microsoft.com/office/drawing/2014/main" id="{FF42527D-2539-3F32-1EB3-48B08AE3E3E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400">
                <a:solidFill>
                  <a:schemeClr val="bg1"/>
                </a:solidFill>
                <a:latin typeface="ZapfDingbats" pitchFamily="82" charset="2"/>
              </a:defRPr>
            </a:lvl1pPr>
            <a:lvl2pPr marL="742950" indent="-285750" defTabSz="966788">
              <a:defRPr sz="1400">
                <a:solidFill>
                  <a:schemeClr val="bg1"/>
                </a:solidFill>
                <a:latin typeface="ZapfDingbats" pitchFamily="82" charset="2"/>
              </a:defRPr>
            </a:lvl2pPr>
            <a:lvl3pPr marL="1143000" indent="-228600" defTabSz="966788">
              <a:defRPr sz="1400">
                <a:solidFill>
                  <a:schemeClr val="bg1"/>
                </a:solidFill>
                <a:latin typeface="ZapfDingbats" pitchFamily="82" charset="2"/>
              </a:defRPr>
            </a:lvl3pPr>
            <a:lvl4pPr marL="1600200" indent="-228600" defTabSz="966788">
              <a:defRPr sz="1400">
                <a:solidFill>
                  <a:schemeClr val="bg1"/>
                </a:solidFill>
                <a:latin typeface="ZapfDingbats" pitchFamily="82" charset="2"/>
              </a:defRPr>
            </a:lvl4pPr>
            <a:lvl5pPr marL="2057400" indent="-228600" defTabSz="966788">
              <a:defRPr sz="1400">
                <a:solidFill>
                  <a:schemeClr val="bg1"/>
                </a:solidFill>
                <a:latin typeface="ZapfDingbats" pitchFamily="82" charset="2"/>
              </a:defRPr>
            </a:lvl5pPr>
            <a:lvl6pPr marL="2514600" indent="-228600" algn="ctr" defTabSz="966788" eaLnBrk="0" fontAlgn="base" hangingPunct="0">
              <a:spcBef>
                <a:spcPct val="0"/>
              </a:spcBef>
              <a:spcAft>
                <a:spcPct val="0"/>
              </a:spcAft>
              <a:defRPr sz="1400">
                <a:solidFill>
                  <a:schemeClr val="bg1"/>
                </a:solidFill>
                <a:latin typeface="ZapfDingbats" pitchFamily="82" charset="2"/>
              </a:defRPr>
            </a:lvl6pPr>
            <a:lvl7pPr marL="2971800" indent="-228600" algn="ctr" defTabSz="966788" eaLnBrk="0" fontAlgn="base" hangingPunct="0">
              <a:spcBef>
                <a:spcPct val="0"/>
              </a:spcBef>
              <a:spcAft>
                <a:spcPct val="0"/>
              </a:spcAft>
              <a:defRPr sz="1400">
                <a:solidFill>
                  <a:schemeClr val="bg1"/>
                </a:solidFill>
                <a:latin typeface="ZapfDingbats" pitchFamily="82" charset="2"/>
              </a:defRPr>
            </a:lvl7pPr>
            <a:lvl8pPr marL="3429000" indent="-228600" algn="ctr" defTabSz="966788" eaLnBrk="0" fontAlgn="base" hangingPunct="0">
              <a:spcBef>
                <a:spcPct val="0"/>
              </a:spcBef>
              <a:spcAft>
                <a:spcPct val="0"/>
              </a:spcAft>
              <a:defRPr sz="1400">
                <a:solidFill>
                  <a:schemeClr val="bg1"/>
                </a:solidFill>
                <a:latin typeface="ZapfDingbats" pitchFamily="82" charset="2"/>
              </a:defRPr>
            </a:lvl8pPr>
            <a:lvl9pPr marL="3886200" indent="-228600" algn="ctr" defTabSz="966788" eaLnBrk="0" fontAlgn="base" hangingPunct="0">
              <a:spcBef>
                <a:spcPct val="0"/>
              </a:spcBef>
              <a:spcAft>
                <a:spcPct val="0"/>
              </a:spcAft>
              <a:defRPr sz="1400">
                <a:solidFill>
                  <a:schemeClr val="bg1"/>
                </a:solidFill>
                <a:latin typeface="ZapfDingbats" pitchFamily="82" charset="2"/>
              </a:defRPr>
            </a:lvl9pPr>
          </a:lstStyle>
          <a:p>
            <a:fld id="{DBBF72CE-5D00-477A-92DC-44C1AC2D991A}" type="slidenum">
              <a:rPr lang="es-ES" altLang="es-CO" sz="1300">
                <a:solidFill>
                  <a:schemeClr val="tx1"/>
                </a:solidFill>
                <a:latin typeface="Arial" panose="020B0604020202020204" pitchFamily="34" charset="0"/>
              </a:rPr>
              <a:pPr/>
              <a:t>10</a:t>
            </a:fld>
            <a:endParaRPr lang="es-ES" altLang="es-CO" sz="1300">
              <a:solidFill>
                <a:schemeClr val="tx1"/>
              </a:solidFill>
              <a:latin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1 Marcador de imagen de diapositiva">
            <a:extLst>
              <a:ext uri="{FF2B5EF4-FFF2-40B4-BE49-F238E27FC236}">
                <a16:creationId xmlns:a16="http://schemas.microsoft.com/office/drawing/2014/main" id="{4F291747-7BCE-47CD-4791-2B3CD7D770B2}"/>
              </a:ext>
            </a:extLst>
          </p:cNvPr>
          <p:cNvSpPr>
            <a:spLocks noGrp="1" noRot="1" noChangeAspect="1" noTextEdit="1"/>
          </p:cNvSpPr>
          <p:nvPr>
            <p:ph type="sldImg"/>
          </p:nvPr>
        </p:nvSpPr>
        <p:spPr>
          <a:ln/>
        </p:spPr>
      </p:sp>
      <p:sp>
        <p:nvSpPr>
          <p:cNvPr id="74755" name="2 Marcador de notas">
            <a:extLst>
              <a:ext uri="{FF2B5EF4-FFF2-40B4-BE49-F238E27FC236}">
                <a16:creationId xmlns:a16="http://schemas.microsoft.com/office/drawing/2014/main" id="{C8D64AB8-99AA-0662-C493-6EB9DA6E83E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UY" altLang="es-CO">
              <a:latin typeface="Arial" panose="020B0604020202020204" pitchFamily="34" charset="0"/>
            </a:endParaRPr>
          </a:p>
        </p:txBody>
      </p:sp>
      <p:sp>
        <p:nvSpPr>
          <p:cNvPr id="74756" name="3 Marcador de pie de página">
            <a:extLst>
              <a:ext uri="{FF2B5EF4-FFF2-40B4-BE49-F238E27FC236}">
                <a16:creationId xmlns:a16="http://schemas.microsoft.com/office/drawing/2014/main" id="{C58826B9-4A5B-D318-8928-88F9CD822D30}"/>
              </a:ext>
            </a:extLst>
          </p:cNvPr>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400">
                <a:solidFill>
                  <a:schemeClr val="bg1"/>
                </a:solidFill>
                <a:latin typeface="ZapfDingbats" pitchFamily="82" charset="2"/>
              </a:defRPr>
            </a:lvl1pPr>
            <a:lvl2pPr marL="742950" indent="-285750" defTabSz="966788">
              <a:defRPr sz="1400">
                <a:solidFill>
                  <a:schemeClr val="bg1"/>
                </a:solidFill>
                <a:latin typeface="ZapfDingbats" pitchFamily="82" charset="2"/>
              </a:defRPr>
            </a:lvl2pPr>
            <a:lvl3pPr marL="1143000" indent="-228600" defTabSz="966788">
              <a:defRPr sz="1400">
                <a:solidFill>
                  <a:schemeClr val="bg1"/>
                </a:solidFill>
                <a:latin typeface="ZapfDingbats" pitchFamily="82" charset="2"/>
              </a:defRPr>
            </a:lvl3pPr>
            <a:lvl4pPr marL="1600200" indent="-228600" defTabSz="966788">
              <a:defRPr sz="1400">
                <a:solidFill>
                  <a:schemeClr val="bg1"/>
                </a:solidFill>
                <a:latin typeface="ZapfDingbats" pitchFamily="82" charset="2"/>
              </a:defRPr>
            </a:lvl4pPr>
            <a:lvl5pPr marL="2057400" indent="-228600" defTabSz="966788">
              <a:defRPr sz="1400">
                <a:solidFill>
                  <a:schemeClr val="bg1"/>
                </a:solidFill>
                <a:latin typeface="ZapfDingbats" pitchFamily="82" charset="2"/>
              </a:defRPr>
            </a:lvl5pPr>
            <a:lvl6pPr marL="2514600" indent="-228600" algn="ctr" defTabSz="966788" eaLnBrk="0" fontAlgn="base" hangingPunct="0">
              <a:spcBef>
                <a:spcPct val="0"/>
              </a:spcBef>
              <a:spcAft>
                <a:spcPct val="0"/>
              </a:spcAft>
              <a:defRPr sz="1400">
                <a:solidFill>
                  <a:schemeClr val="bg1"/>
                </a:solidFill>
                <a:latin typeface="ZapfDingbats" pitchFamily="82" charset="2"/>
              </a:defRPr>
            </a:lvl6pPr>
            <a:lvl7pPr marL="2971800" indent="-228600" algn="ctr" defTabSz="966788" eaLnBrk="0" fontAlgn="base" hangingPunct="0">
              <a:spcBef>
                <a:spcPct val="0"/>
              </a:spcBef>
              <a:spcAft>
                <a:spcPct val="0"/>
              </a:spcAft>
              <a:defRPr sz="1400">
                <a:solidFill>
                  <a:schemeClr val="bg1"/>
                </a:solidFill>
                <a:latin typeface="ZapfDingbats" pitchFamily="82" charset="2"/>
              </a:defRPr>
            </a:lvl7pPr>
            <a:lvl8pPr marL="3429000" indent="-228600" algn="ctr" defTabSz="966788" eaLnBrk="0" fontAlgn="base" hangingPunct="0">
              <a:spcBef>
                <a:spcPct val="0"/>
              </a:spcBef>
              <a:spcAft>
                <a:spcPct val="0"/>
              </a:spcAft>
              <a:defRPr sz="1400">
                <a:solidFill>
                  <a:schemeClr val="bg1"/>
                </a:solidFill>
                <a:latin typeface="ZapfDingbats" pitchFamily="82" charset="2"/>
              </a:defRPr>
            </a:lvl8pPr>
            <a:lvl9pPr marL="3886200" indent="-228600" algn="ctr" defTabSz="966788" eaLnBrk="0" fontAlgn="base" hangingPunct="0">
              <a:spcBef>
                <a:spcPct val="0"/>
              </a:spcBef>
              <a:spcAft>
                <a:spcPct val="0"/>
              </a:spcAft>
              <a:defRPr sz="1400">
                <a:solidFill>
                  <a:schemeClr val="bg1"/>
                </a:solidFill>
                <a:latin typeface="ZapfDingbats" pitchFamily="82" charset="2"/>
              </a:defRPr>
            </a:lvl9pPr>
          </a:lstStyle>
          <a:p>
            <a:r>
              <a:rPr lang="es-ES" altLang="es-CO" sz="1300">
                <a:solidFill>
                  <a:schemeClr val="tx1"/>
                </a:solidFill>
                <a:latin typeface="Arial" panose="020B0604020202020204" pitchFamily="34" charset="0"/>
              </a:rPr>
              <a:t>Préstamos, Líneas de Crédito y Garantías</a:t>
            </a:r>
          </a:p>
        </p:txBody>
      </p:sp>
      <p:sp>
        <p:nvSpPr>
          <p:cNvPr id="74757" name="4 Marcador de número de diapositiva">
            <a:extLst>
              <a:ext uri="{FF2B5EF4-FFF2-40B4-BE49-F238E27FC236}">
                <a16:creationId xmlns:a16="http://schemas.microsoft.com/office/drawing/2014/main" id="{A6C201B0-07DF-97D4-40F2-0F68C1E906C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400">
                <a:solidFill>
                  <a:schemeClr val="bg1"/>
                </a:solidFill>
                <a:latin typeface="ZapfDingbats" pitchFamily="82" charset="2"/>
              </a:defRPr>
            </a:lvl1pPr>
            <a:lvl2pPr marL="742950" indent="-285750" defTabSz="966788">
              <a:defRPr sz="1400">
                <a:solidFill>
                  <a:schemeClr val="bg1"/>
                </a:solidFill>
                <a:latin typeface="ZapfDingbats" pitchFamily="82" charset="2"/>
              </a:defRPr>
            </a:lvl2pPr>
            <a:lvl3pPr marL="1143000" indent="-228600" defTabSz="966788">
              <a:defRPr sz="1400">
                <a:solidFill>
                  <a:schemeClr val="bg1"/>
                </a:solidFill>
                <a:latin typeface="ZapfDingbats" pitchFamily="82" charset="2"/>
              </a:defRPr>
            </a:lvl3pPr>
            <a:lvl4pPr marL="1600200" indent="-228600" defTabSz="966788">
              <a:defRPr sz="1400">
                <a:solidFill>
                  <a:schemeClr val="bg1"/>
                </a:solidFill>
                <a:latin typeface="ZapfDingbats" pitchFamily="82" charset="2"/>
              </a:defRPr>
            </a:lvl4pPr>
            <a:lvl5pPr marL="2057400" indent="-228600" defTabSz="966788">
              <a:defRPr sz="1400">
                <a:solidFill>
                  <a:schemeClr val="bg1"/>
                </a:solidFill>
                <a:latin typeface="ZapfDingbats" pitchFamily="82" charset="2"/>
              </a:defRPr>
            </a:lvl5pPr>
            <a:lvl6pPr marL="2514600" indent="-228600" algn="ctr" defTabSz="966788" eaLnBrk="0" fontAlgn="base" hangingPunct="0">
              <a:spcBef>
                <a:spcPct val="0"/>
              </a:spcBef>
              <a:spcAft>
                <a:spcPct val="0"/>
              </a:spcAft>
              <a:defRPr sz="1400">
                <a:solidFill>
                  <a:schemeClr val="bg1"/>
                </a:solidFill>
                <a:latin typeface="ZapfDingbats" pitchFamily="82" charset="2"/>
              </a:defRPr>
            </a:lvl6pPr>
            <a:lvl7pPr marL="2971800" indent="-228600" algn="ctr" defTabSz="966788" eaLnBrk="0" fontAlgn="base" hangingPunct="0">
              <a:spcBef>
                <a:spcPct val="0"/>
              </a:spcBef>
              <a:spcAft>
                <a:spcPct val="0"/>
              </a:spcAft>
              <a:defRPr sz="1400">
                <a:solidFill>
                  <a:schemeClr val="bg1"/>
                </a:solidFill>
                <a:latin typeface="ZapfDingbats" pitchFamily="82" charset="2"/>
              </a:defRPr>
            </a:lvl7pPr>
            <a:lvl8pPr marL="3429000" indent="-228600" algn="ctr" defTabSz="966788" eaLnBrk="0" fontAlgn="base" hangingPunct="0">
              <a:spcBef>
                <a:spcPct val="0"/>
              </a:spcBef>
              <a:spcAft>
                <a:spcPct val="0"/>
              </a:spcAft>
              <a:defRPr sz="1400">
                <a:solidFill>
                  <a:schemeClr val="bg1"/>
                </a:solidFill>
                <a:latin typeface="ZapfDingbats" pitchFamily="82" charset="2"/>
              </a:defRPr>
            </a:lvl8pPr>
            <a:lvl9pPr marL="3886200" indent="-228600" algn="ctr" defTabSz="966788" eaLnBrk="0" fontAlgn="base" hangingPunct="0">
              <a:spcBef>
                <a:spcPct val="0"/>
              </a:spcBef>
              <a:spcAft>
                <a:spcPct val="0"/>
              </a:spcAft>
              <a:defRPr sz="1400">
                <a:solidFill>
                  <a:schemeClr val="bg1"/>
                </a:solidFill>
                <a:latin typeface="ZapfDingbats" pitchFamily="82" charset="2"/>
              </a:defRPr>
            </a:lvl9pPr>
          </a:lstStyle>
          <a:p>
            <a:fld id="{77C894C9-5D5F-4ED3-BA5E-85649B563C26}" type="slidenum">
              <a:rPr lang="es-ES" altLang="es-CO" sz="1300">
                <a:solidFill>
                  <a:schemeClr val="tx1"/>
                </a:solidFill>
                <a:latin typeface="Arial" panose="020B0604020202020204" pitchFamily="34" charset="0"/>
              </a:rPr>
              <a:pPr/>
              <a:t>11</a:t>
            </a:fld>
            <a:endParaRPr lang="es-ES" altLang="es-CO" sz="1300">
              <a:solidFill>
                <a:schemeClr val="tx1"/>
              </a:solidFill>
              <a:latin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1 Marcador de imagen de diapositiva">
            <a:extLst>
              <a:ext uri="{FF2B5EF4-FFF2-40B4-BE49-F238E27FC236}">
                <a16:creationId xmlns:a16="http://schemas.microsoft.com/office/drawing/2014/main" id="{E4161DF1-8CE8-3E5F-C046-F646BDEF5F0B}"/>
              </a:ext>
            </a:extLst>
          </p:cNvPr>
          <p:cNvSpPr>
            <a:spLocks noGrp="1" noRot="1" noChangeAspect="1" noTextEdit="1"/>
          </p:cNvSpPr>
          <p:nvPr>
            <p:ph type="sldImg"/>
          </p:nvPr>
        </p:nvSpPr>
        <p:spPr>
          <a:ln/>
        </p:spPr>
      </p:sp>
      <p:sp>
        <p:nvSpPr>
          <p:cNvPr id="75779" name="2 Marcador de notas">
            <a:extLst>
              <a:ext uri="{FF2B5EF4-FFF2-40B4-BE49-F238E27FC236}">
                <a16:creationId xmlns:a16="http://schemas.microsoft.com/office/drawing/2014/main" id="{829A1532-EFC9-14D2-9A69-B8F8514E1FB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UY" altLang="es-CO">
              <a:latin typeface="Arial" panose="020B0604020202020204" pitchFamily="34" charset="0"/>
            </a:endParaRPr>
          </a:p>
        </p:txBody>
      </p:sp>
      <p:sp>
        <p:nvSpPr>
          <p:cNvPr id="75780" name="3 Marcador de pie de página">
            <a:extLst>
              <a:ext uri="{FF2B5EF4-FFF2-40B4-BE49-F238E27FC236}">
                <a16:creationId xmlns:a16="http://schemas.microsoft.com/office/drawing/2014/main" id="{7B744C77-7607-BC7E-B232-27C21217C02F}"/>
              </a:ext>
            </a:extLst>
          </p:cNvPr>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400">
                <a:solidFill>
                  <a:schemeClr val="bg1"/>
                </a:solidFill>
                <a:latin typeface="ZapfDingbats" pitchFamily="82" charset="2"/>
              </a:defRPr>
            </a:lvl1pPr>
            <a:lvl2pPr marL="742950" indent="-285750" defTabSz="966788">
              <a:defRPr sz="1400">
                <a:solidFill>
                  <a:schemeClr val="bg1"/>
                </a:solidFill>
                <a:latin typeface="ZapfDingbats" pitchFamily="82" charset="2"/>
              </a:defRPr>
            </a:lvl2pPr>
            <a:lvl3pPr marL="1143000" indent="-228600" defTabSz="966788">
              <a:defRPr sz="1400">
                <a:solidFill>
                  <a:schemeClr val="bg1"/>
                </a:solidFill>
                <a:latin typeface="ZapfDingbats" pitchFamily="82" charset="2"/>
              </a:defRPr>
            </a:lvl3pPr>
            <a:lvl4pPr marL="1600200" indent="-228600" defTabSz="966788">
              <a:defRPr sz="1400">
                <a:solidFill>
                  <a:schemeClr val="bg1"/>
                </a:solidFill>
                <a:latin typeface="ZapfDingbats" pitchFamily="82" charset="2"/>
              </a:defRPr>
            </a:lvl4pPr>
            <a:lvl5pPr marL="2057400" indent="-228600" defTabSz="966788">
              <a:defRPr sz="1400">
                <a:solidFill>
                  <a:schemeClr val="bg1"/>
                </a:solidFill>
                <a:latin typeface="ZapfDingbats" pitchFamily="82" charset="2"/>
              </a:defRPr>
            </a:lvl5pPr>
            <a:lvl6pPr marL="2514600" indent="-228600" algn="ctr" defTabSz="966788" eaLnBrk="0" fontAlgn="base" hangingPunct="0">
              <a:spcBef>
                <a:spcPct val="0"/>
              </a:spcBef>
              <a:spcAft>
                <a:spcPct val="0"/>
              </a:spcAft>
              <a:defRPr sz="1400">
                <a:solidFill>
                  <a:schemeClr val="bg1"/>
                </a:solidFill>
                <a:latin typeface="ZapfDingbats" pitchFamily="82" charset="2"/>
              </a:defRPr>
            </a:lvl6pPr>
            <a:lvl7pPr marL="2971800" indent="-228600" algn="ctr" defTabSz="966788" eaLnBrk="0" fontAlgn="base" hangingPunct="0">
              <a:spcBef>
                <a:spcPct val="0"/>
              </a:spcBef>
              <a:spcAft>
                <a:spcPct val="0"/>
              </a:spcAft>
              <a:defRPr sz="1400">
                <a:solidFill>
                  <a:schemeClr val="bg1"/>
                </a:solidFill>
                <a:latin typeface="ZapfDingbats" pitchFamily="82" charset="2"/>
              </a:defRPr>
            </a:lvl7pPr>
            <a:lvl8pPr marL="3429000" indent="-228600" algn="ctr" defTabSz="966788" eaLnBrk="0" fontAlgn="base" hangingPunct="0">
              <a:spcBef>
                <a:spcPct val="0"/>
              </a:spcBef>
              <a:spcAft>
                <a:spcPct val="0"/>
              </a:spcAft>
              <a:defRPr sz="1400">
                <a:solidFill>
                  <a:schemeClr val="bg1"/>
                </a:solidFill>
                <a:latin typeface="ZapfDingbats" pitchFamily="82" charset="2"/>
              </a:defRPr>
            </a:lvl8pPr>
            <a:lvl9pPr marL="3886200" indent="-228600" algn="ctr" defTabSz="966788" eaLnBrk="0" fontAlgn="base" hangingPunct="0">
              <a:spcBef>
                <a:spcPct val="0"/>
              </a:spcBef>
              <a:spcAft>
                <a:spcPct val="0"/>
              </a:spcAft>
              <a:defRPr sz="1400">
                <a:solidFill>
                  <a:schemeClr val="bg1"/>
                </a:solidFill>
                <a:latin typeface="ZapfDingbats" pitchFamily="82" charset="2"/>
              </a:defRPr>
            </a:lvl9pPr>
          </a:lstStyle>
          <a:p>
            <a:r>
              <a:rPr lang="es-ES" altLang="es-CO" sz="1300">
                <a:solidFill>
                  <a:schemeClr val="tx1"/>
                </a:solidFill>
                <a:latin typeface="Arial" panose="020B0604020202020204" pitchFamily="34" charset="0"/>
              </a:rPr>
              <a:t>Préstamos, Líneas de Crédito y Garantías</a:t>
            </a:r>
          </a:p>
        </p:txBody>
      </p:sp>
      <p:sp>
        <p:nvSpPr>
          <p:cNvPr id="75781" name="4 Marcador de número de diapositiva">
            <a:extLst>
              <a:ext uri="{FF2B5EF4-FFF2-40B4-BE49-F238E27FC236}">
                <a16:creationId xmlns:a16="http://schemas.microsoft.com/office/drawing/2014/main" id="{FA0B2B11-CF03-E8F0-8824-15189243AA58}"/>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400">
                <a:solidFill>
                  <a:schemeClr val="bg1"/>
                </a:solidFill>
                <a:latin typeface="ZapfDingbats" pitchFamily="82" charset="2"/>
              </a:defRPr>
            </a:lvl1pPr>
            <a:lvl2pPr marL="742950" indent="-285750" defTabSz="966788">
              <a:defRPr sz="1400">
                <a:solidFill>
                  <a:schemeClr val="bg1"/>
                </a:solidFill>
                <a:latin typeface="ZapfDingbats" pitchFamily="82" charset="2"/>
              </a:defRPr>
            </a:lvl2pPr>
            <a:lvl3pPr marL="1143000" indent="-228600" defTabSz="966788">
              <a:defRPr sz="1400">
                <a:solidFill>
                  <a:schemeClr val="bg1"/>
                </a:solidFill>
                <a:latin typeface="ZapfDingbats" pitchFamily="82" charset="2"/>
              </a:defRPr>
            </a:lvl3pPr>
            <a:lvl4pPr marL="1600200" indent="-228600" defTabSz="966788">
              <a:defRPr sz="1400">
                <a:solidFill>
                  <a:schemeClr val="bg1"/>
                </a:solidFill>
                <a:latin typeface="ZapfDingbats" pitchFamily="82" charset="2"/>
              </a:defRPr>
            </a:lvl4pPr>
            <a:lvl5pPr marL="2057400" indent="-228600" defTabSz="966788">
              <a:defRPr sz="1400">
                <a:solidFill>
                  <a:schemeClr val="bg1"/>
                </a:solidFill>
                <a:latin typeface="ZapfDingbats" pitchFamily="82" charset="2"/>
              </a:defRPr>
            </a:lvl5pPr>
            <a:lvl6pPr marL="2514600" indent="-228600" algn="ctr" defTabSz="966788" eaLnBrk="0" fontAlgn="base" hangingPunct="0">
              <a:spcBef>
                <a:spcPct val="0"/>
              </a:spcBef>
              <a:spcAft>
                <a:spcPct val="0"/>
              </a:spcAft>
              <a:defRPr sz="1400">
                <a:solidFill>
                  <a:schemeClr val="bg1"/>
                </a:solidFill>
                <a:latin typeface="ZapfDingbats" pitchFamily="82" charset="2"/>
              </a:defRPr>
            </a:lvl6pPr>
            <a:lvl7pPr marL="2971800" indent="-228600" algn="ctr" defTabSz="966788" eaLnBrk="0" fontAlgn="base" hangingPunct="0">
              <a:spcBef>
                <a:spcPct val="0"/>
              </a:spcBef>
              <a:spcAft>
                <a:spcPct val="0"/>
              </a:spcAft>
              <a:defRPr sz="1400">
                <a:solidFill>
                  <a:schemeClr val="bg1"/>
                </a:solidFill>
                <a:latin typeface="ZapfDingbats" pitchFamily="82" charset="2"/>
              </a:defRPr>
            </a:lvl7pPr>
            <a:lvl8pPr marL="3429000" indent="-228600" algn="ctr" defTabSz="966788" eaLnBrk="0" fontAlgn="base" hangingPunct="0">
              <a:spcBef>
                <a:spcPct val="0"/>
              </a:spcBef>
              <a:spcAft>
                <a:spcPct val="0"/>
              </a:spcAft>
              <a:defRPr sz="1400">
                <a:solidFill>
                  <a:schemeClr val="bg1"/>
                </a:solidFill>
                <a:latin typeface="ZapfDingbats" pitchFamily="82" charset="2"/>
              </a:defRPr>
            </a:lvl8pPr>
            <a:lvl9pPr marL="3886200" indent="-228600" algn="ctr" defTabSz="966788" eaLnBrk="0" fontAlgn="base" hangingPunct="0">
              <a:spcBef>
                <a:spcPct val="0"/>
              </a:spcBef>
              <a:spcAft>
                <a:spcPct val="0"/>
              </a:spcAft>
              <a:defRPr sz="1400">
                <a:solidFill>
                  <a:schemeClr val="bg1"/>
                </a:solidFill>
                <a:latin typeface="ZapfDingbats" pitchFamily="82" charset="2"/>
              </a:defRPr>
            </a:lvl9pPr>
          </a:lstStyle>
          <a:p>
            <a:fld id="{972AB291-F2CF-4B00-874C-3F2AAE2B7EAA}" type="slidenum">
              <a:rPr lang="es-ES" altLang="es-CO" sz="1300">
                <a:solidFill>
                  <a:schemeClr val="tx1"/>
                </a:solidFill>
                <a:latin typeface="Arial" panose="020B0604020202020204" pitchFamily="34" charset="0"/>
              </a:rPr>
              <a:pPr/>
              <a:t>12</a:t>
            </a:fld>
            <a:endParaRPr lang="es-ES" altLang="es-CO" sz="1300">
              <a:solidFill>
                <a:schemeClr val="tx1"/>
              </a:solidFill>
              <a:latin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1 Marcador de imagen de diapositiva">
            <a:extLst>
              <a:ext uri="{FF2B5EF4-FFF2-40B4-BE49-F238E27FC236}">
                <a16:creationId xmlns:a16="http://schemas.microsoft.com/office/drawing/2014/main" id="{7FB3720A-A27C-7250-511A-5C5D3EE2D1E3}"/>
              </a:ext>
            </a:extLst>
          </p:cNvPr>
          <p:cNvSpPr>
            <a:spLocks noGrp="1" noRot="1" noChangeAspect="1" noTextEdit="1"/>
          </p:cNvSpPr>
          <p:nvPr>
            <p:ph type="sldImg"/>
          </p:nvPr>
        </p:nvSpPr>
        <p:spPr>
          <a:ln/>
        </p:spPr>
      </p:sp>
      <p:sp>
        <p:nvSpPr>
          <p:cNvPr id="76803" name="2 Marcador de notas">
            <a:extLst>
              <a:ext uri="{FF2B5EF4-FFF2-40B4-BE49-F238E27FC236}">
                <a16:creationId xmlns:a16="http://schemas.microsoft.com/office/drawing/2014/main" id="{74E5D6BC-DDCA-5294-542D-77102CF8743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UY" altLang="es-CO">
              <a:latin typeface="Arial" panose="020B0604020202020204" pitchFamily="34" charset="0"/>
            </a:endParaRPr>
          </a:p>
        </p:txBody>
      </p:sp>
      <p:sp>
        <p:nvSpPr>
          <p:cNvPr id="76804" name="3 Marcador de pie de página">
            <a:extLst>
              <a:ext uri="{FF2B5EF4-FFF2-40B4-BE49-F238E27FC236}">
                <a16:creationId xmlns:a16="http://schemas.microsoft.com/office/drawing/2014/main" id="{207687DF-96AA-CD1F-120B-62A4028388DB}"/>
              </a:ext>
            </a:extLst>
          </p:cNvPr>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400">
                <a:solidFill>
                  <a:schemeClr val="bg1"/>
                </a:solidFill>
                <a:latin typeface="ZapfDingbats" pitchFamily="82" charset="2"/>
              </a:defRPr>
            </a:lvl1pPr>
            <a:lvl2pPr marL="742950" indent="-285750" defTabSz="966788">
              <a:defRPr sz="1400">
                <a:solidFill>
                  <a:schemeClr val="bg1"/>
                </a:solidFill>
                <a:latin typeface="ZapfDingbats" pitchFamily="82" charset="2"/>
              </a:defRPr>
            </a:lvl2pPr>
            <a:lvl3pPr marL="1143000" indent="-228600" defTabSz="966788">
              <a:defRPr sz="1400">
                <a:solidFill>
                  <a:schemeClr val="bg1"/>
                </a:solidFill>
                <a:latin typeface="ZapfDingbats" pitchFamily="82" charset="2"/>
              </a:defRPr>
            </a:lvl3pPr>
            <a:lvl4pPr marL="1600200" indent="-228600" defTabSz="966788">
              <a:defRPr sz="1400">
                <a:solidFill>
                  <a:schemeClr val="bg1"/>
                </a:solidFill>
                <a:latin typeface="ZapfDingbats" pitchFamily="82" charset="2"/>
              </a:defRPr>
            </a:lvl4pPr>
            <a:lvl5pPr marL="2057400" indent="-228600" defTabSz="966788">
              <a:defRPr sz="1400">
                <a:solidFill>
                  <a:schemeClr val="bg1"/>
                </a:solidFill>
                <a:latin typeface="ZapfDingbats" pitchFamily="82" charset="2"/>
              </a:defRPr>
            </a:lvl5pPr>
            <a:lvl6pPr marL="2514600" indent="-228600" algn="ctr" defTabSz="966788" eaLnBrk="0" fontAlgn="base" hangingPunct="0">
              <a:spcBef>
                <a:spcPct val="0"/>
              </a:spcBef>
              <a:spcAft>
                <a:spcPct val="0"/>
              </a:spcAft>
              <a:defRPr sz="1400">
                <a:solidFill>
                  <a:schemeClr val="bg1"/>
                </a:solidFill>
                <a:latin typeface="ZapfDingbats" pitchFamily="82" charset="2"/>
              </a:defRPr>
            </a:lvl6pPr>
            <a:lvl7pPr marL="2971800" indent="-228600" algn="ctr" defTabSz="966788" eaLnBrk="0" fontAlgn="base" hangingPunct="0">
              <a:spcBef>
                <a:spcPct val="0"/>
              </a:spcBef>
              <a:spcAft>
                <a:spcPct val="0"/>
              </a:spcAft>
              <a:defRPr sz="1400">
                <a:solidFill>
                  <a:schemeClr val="bg1"/>
                </a:solidFill>
                <a:latin typeface="ZapfDingbats" pitchFamily="82" charset="2"/>
              </a:defRPr>
            </a:lvl7pPr>
            <a:lvl8pPr marL="3429000" indent="-228600" algn="ctr" defTabSz="966788" eaLnBrk="0" fontAlgn="base" hangingPunct="0">
              <a:spcBef>
                <a:spcPct val="0"/>
              </a:spcBef>
              <a:spcAft>
                <a:spcPct val="0"/>
              </a:spcAft>
              <a:defRPr sz="1400">
                <a:solidFill>
                  <a:schemeClr val="bg1"/>
                </a:solidFill>
                <a:latin typeface="ZapfDingbats" pitchFamily="82" charset="2"/>
              </a:defRPr>
            </a:lvl8pPr>
            <a:lvl9pPr marL="3886200" indent="-228600" algn="ctr" defTabSz="966788" eaLnBrk="0" fontAlgn="base" hangingPunct="0">
              <a:spcBef>
                <a:spcPct val="0"/>
              </a:spcBef>
              <a:spcAft>
                <a:spcPct val="0"/>
              </a:spcAft>
              <a:defRPr sz="1400">
                <a:solidFill>
                  <a:schemeClr val="bg1"/>
                </a:solidFill>
                <a:latin typeface="ZapfDingbats" pitchFamily="82" charset="2"/>
              </a:defRPr>
            </a:lvl9pPr>
          </a:lstStyle>
          <a:p>
            <a:r>
              <a:rPr lang="es-ES" altLang="es-CO" sz="1300">
                <a:solidFill>
                  <a:schemeClr val="tx1"/>
                </a:solidFill>
                <a:latin typeface="Arial" panose="020B0604020202020204" pitchFamily="34" charset="0"/>
              </a:rPr>
              <a:t>Préstamos, Líneas de Crédito y Garantías</a:t>
            </a:r>
          </a:p>
        </p:txBody>
      </p:sp>
      <p:sp>
        <p:nvSpPr>
          <p:cNvPr id="76805" name="4 Marcador de número de diapositiva">
            <a:extLst>
              <a:ext uri="{FF2B5EF4-FFF2-40B4-BE49-F238E27FC236}">
                <a16:creationId xmlns:a16="http://schemas.microsoft.com/office/drawing/2014/main" id="{5737C22F-AB88-EB84-3391-EFCD61F4045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400">
                <a:solidFill>
                  <a:schemeClr val="bg1"/>
                </a:solidFill>
                <a:latin typeface="ZapfDingbats" pitchFamily="82" charset="2"/>
              </a:defRPr>
            </a:lvl1pPr>
            <a:lvl2pPr marL="742950" indent="-285750" defTabSz="966788">
              <a:defRPr sz="1400">
                <a:solidFill>
                  <a:schemeClr val="bg1"/>
                </a:solidFill>
                <a:latin typeface="ZapfDingbats" pitchFamily="82" charset="2"/>
              </a:defRPr>
            </a:lvl2pPr>
            <a:lvl3pPr marL="1143000" indent="-228600" defTabSz="966788">
              <a:defRPr sz="1400">
                <a:solidFill>
                  <a:schemeClr val="bg1"/>
                </a:solidFill>
                <a:latin typeface="ZapfDingbats" pitchFamily="82" charset="2"/>
              </a:defRPr>
            </a:lvl3pPr>
            <a:lvl4pPr marL="1600200" indent="-228600" defTabSz="966788">
              <a:defRPr sz="1400">
                <a:solidFill>
                  <a:schemeClr val="bg1"/>
                </a:solidFill>
                <a:latin typeface="ZapfDingbats" pitchFamily="82" charset="2"/>
              </a:defRPr>
            </a:lvl4pPr>
            <a:lvl5pPr marL="2057400" indent="-228600" defTabSz="966788">
              <a:defRPr sz="1400">
                <a:solidFill>
                  <a:schemeClr val="bg1"/>
                </a:solidFill>
                <a:latin typeface="ZapfDingbats" pitchFamily="82" charset="2"/>
              </a:defRPr>
            </a:lvl5pPr>
            <a:lvl6pPr marL="2514600" indent="-228600" algn="ctr" defTabSz="966788" eaLnBrk="0" fontAlgn="base" hangingPunct="0">
              <a:spcBef>
                <a:spcPct val="0"/>
              </a:spcBef>
              <a:spcAft>
                <a:spcPct val="0"/>
              </a:spcAft>
              <a:defRPr sz="1400">
                <a:solidFill>
                  <a:schemeClr val="bg1"/>
                </a:solidFill>
                <a:latin typeface="ZapfDingbats" pitchFamily="82" charset="2"/>
              </a:defRPr>
            </a:lvl6pPr>
            <a:lvl7pPr marL="2971800" indent="-228600" algn="ctr" defTabSz="966788" eaLnBrk="0" fontAlgn="base" hangingPunct="0">
              <a:spcBef>
                <a:spcPct val="0"/>
              </a:spcBef>
              <a:spcAft>
                <a:spcPct val="0"/>
              </a:spcAft>
              <a:defRPr sz="1400">
                <a:solidFill>
                  <a:schemeClr val="bg1"/>
                </a:solidFill>
                <a:latin typeface="ZapfDingbats" pitchFamily="82" charset="2"/>
              </a:defRPr>
            </a:lvl7pPr>
            <a:lvl8pPr marL="3429000" indent="-228600" algn="ctr" defTabSz="966788" eaLnBrk="0" fontAlgn="base" hangingPunct="0">
              <a:spcBef>
                <a:spcPct val="0"/>
              </a:spcBef>
              <a:spcAft>
                <a:spcPct val="0"/>
              </a:spcAft>
              <a:defRPr sz="1400">
                <a:solidFill>
                  <a:schemeClr val="bg1"/>
                </a:solidFill>
                <a:latin typeface="ZapfDingbats" pitchFamily="82" charset="2"/>
              </a:defRPr>
            </a:lvl8pPr>
            <a:lvl9pPr marL="3886200" indent="-228600" algn="ctr" defTabSz="966788" eaLnBrk="0" fontAlgn="base" hangingPunct="0">
              <a:spcBef>
                <a:spcPct val="0"/>
              </a:spcBef>
              <a:spcAft>
                <a:spcPct val="0"/>
              </a:spcAft>
              <a:defRPr sz="1400">
                <a:solidFill>
                  <a:schemeClr val="bg1"/>
                </a:solidFill>
                <a:latin typeface="ZapfDingbats" pitchFamily="82" charset="2"/>
              </a:defRPr>
            </a:lvl9pPr>
          </a:lstStyle>
          <a:p>
            <a:fld id="{71095294-5103-472B-87EB-8F9297FA8ED3}" type="slidenum">
              <a:rPr lang="es-ES" altLang="es-CO" sz="1300">
                <a:solidFill>
                  <a:schemeClr val="tx1"/>
                </a:solidFill>
                <a:latin typeface="Arial" panose="020B0604020202020204" pitchFamily="34" charset="0"/>
              </a:rPr>
              <a:pPr/>
              <a:t>13</a:t>
            </a:fld>
            <a:endParaRPr lang="es-ES" altLang="es-CO" sz="1300">
              <a:solidFill>
                <a:schemeClr val="tx1"/>
              </a:solidFill>
              <a:latin typeface="Arial" panose="020B060402020202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1 Marcador de imagen de diapositiva">
            <a:extLst>
              <a:ext uri="{FF2B5EF4-FFF2-40B4-BE49-F238E27FC236}">
                <a16:creationId xmlns:a16="http://schemas.microsoft.com/office/drawing/2014/main" id="{3161591F-8103-2C11-4F9B-28F2BB4431C2}"/>
              </a:ext>
            </a:extLst>
          </p:cNvPr>
          <p:cNvSpPr>
            <a:spLocks noGrp="1" noRot="1" noChangeAspect="1" noTextEdit="1"/>
          </p:cNvSpPr>
          <p:nvPr>
            <p:ph type="sldImg"/>
          </p:nvPr>
        </p:nvSpPr>
        <p:spPr>
          <a:ln/>
        </p:spPr>
      </p:sp>
      <p:sp>
        <p:nvSpPr>
          <p:cNvPr id="77827" name="2 Marcador de notas">
            <a:extLst>
              <a:ext uri="{FF2B5EF4-FFF2-40B4-BE49-F238E27FC236}">
                <a16:creationId xmlns:a16="http://schemas.microsoft.com/office/drawing/2014/main" id="{6C8B3516-DE70-48B8-F434-333697F1554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UY" altLang="es-CO">
              <a:latin typeface="Arial" panose="020B0604020202020204" pitchFamily="34" charset="0"/>
            </a:endParaRPr>
          </a:p>
        </p:txBody>
      </p:sp>
      <p:sp>
        <p:nvSpPr>
          <p:cNvPr id="77828" name="3 Marcador de pie de página">
            <a:extLst>
              <a:ext uri="{FF2B5EF4-FFF2-40B4-BE49-F238E27FC236}">
                <a16:creationId xmlns:a16="http://schemas.microsoft.com/office/drawing/2014/main" id="{F52D1991-8524-6BA2-0007-9D3CA266149D}"/>
              </a:ext>
            </a:extLst>
          </p:cNvPr>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400">
                <a:solidFill>
                  <a:schemeClr val="bg1"/>
                </a:solidFill>
                <a:latin typeface="ZapfDingbats" pitchFamily="82" charset="2"/>
              </a:defRPr>
            </a:lvl1pPr>
            <a:lvl2pPr marL="742950" indent="-285750" defTabSz="966788">
              <a:defRPr sz="1400">
                <a:solidFill>
                  <a:schemeClr val="bg1"/>
                </a:solidFill>
                <a:latin typeface="ZapfDingbats" pitchFamily="82" charset="2"/>
              </a:defRPr>
            </a:lvl2pPr>
            <a:lvl3pPr marL="1143000" indent="-228600" defTabSz="966788">
              <a:defRPr sz="1400">
                <a:solidFill>
                  <a:schemeClr val="bg1"/>
                </a:solidFill>
                <a:latin typeface="ZapfDingbats" pitchFamily="82" charset="2"/>
              </a:defRPr>
            </a:lvl3pPr>
            <a:lvl4pPr marL="1600200" indent="-228600" defTabSz="966788">
              <a:defRPr sz="1400">
                <a:solidFill>
                  <a:schemeClr val="bg1"/>
                </a:solidFill>
                <a:latin typeface="ZapfDingbats" pitchFamily="82" charset="2"/>
              </a:defRPr>
            </a:lvl4pPr>
            <a:lvl5pPr marL="2057400" indent="-228600" defTabSz="966788">
              <a:defRPr sz="1400">
                <a:solidFill>
                  <a:schemeClr val="bg1"/>
                </a:solidFill>
                <a:latin typeface="ZapfDingbats" pitchFamily="82" charset="2"/>
              </a:defRPr>
            </a:lvl5pPr>
            <a:lvl6pPr marL="2514600" indent="-228600" algn="ctr" defTabSz="966788" eaLnBrk="0" fontAlgn="base" hangingPunct="0">
              <a:spcBef>
                <a:spcPct val="0"/>
              </a:spcBef>
              <a:spcAft>
                <a:spcPct val="0"/>
              </a:spcAft>
              <a:defRPr sz="1400">
                <a:solidFill>
                  <a:schemeClr val="bg1"/>
                </a:solidFill>
                <a:latin typeface="ZapfDingbats" pitchFamily="82" charset="2"/>
              </a:defRPr>
            </a:lvl6pPr>
            <a:lvl7pPr marL="2971800" indent="-228600" algn="ctr" defTabSz="966788" eaLnBrk="0" fontAlgn="base" hangingPunct="0">
              <a:spcBef>
                <a:spcPct val="0"/>
              </a:spcBef>
              <a:spcAft>
                <a:spcPct val="0"/>
              </a:spcAft>
              <a:defRPr sz="1400">
                <a:solidFill>
                  <a:schemeClr val="bg1"/>
                </a:solidFill>
                <a:latin typeface="ZapfDingbats" pitchFamily="82" charset="2"/>
              </a:defRPr>
            </a:lvl7pPr>
            <a:lvl8pPr marL="3429000" indent="-228600" algn="ctr" defTabSz="966788" eaLnBrk="0" fontAlgn="base" hangingPunct="0">
              <a:spcBef>
                <a:spcPct val="0"/>
              </a:spcBef>
              <a:spcAft>
                <a:spcPct val="0"/>
              </a:spcAft>
              <a:defRPr sz="1400">
                <a:solidFill>
                  <a:schemeClr val="bg1"/>
                </a:solidFill>
                <a:latin typeface="ZapfDingbats" pitchFamily="82" charset="2"/>
              </a:defRPr>
            </a:lvl8pPr>
            <a:lvl9pPr marL="3886200" indent="-228600" algn="ctr" defTabSz="966788" eaLnBrk="0" fontAlgn="base" hangingPunct="0">
              <a:spcBef>
                <a:spcPct val="0"/>
              </a:spcBef>
              <a:spcAft>
                <a:spcPct val="0"/>
              </a:spcAft>
              <a:defRPr sz="1400">
                <a:solidFill>
                  <a:schemeClr val="bg1"/>
                </a:solidFill>
                <a:latin typeface="ZapfDingbats" pitchFamily="82" charset="2"/>
              </a:defRPr>
            </a:lvl9pPr>
          </a:lstStyle>
          <a:p>
            <a:r>
              <a:rPr lang="es-ES" altLang="es-CO" sz="1300">
                <a:solidFill>
                  <a:schemeClr val="tx1"/>
                </a:solidFill>
                <a:latin typeface="Arial" panose="020B0604020202020204" pitchFamily="34" charset="0"/>
              </a:rPr>
              <a:t>Préstamos, Líneas de Crédito y Garantías</a:t>
            </a:r>
          </a:p>
        </p:txBody>
      </p:sp>
      <p:sp>
        <p:nvSpPr>
          <p:cNvPr id="77829" name="4 Marcador de número de diapositiva">
            <a:extLst>
              <a:ext uri="{FF2B5EF4-FFF2-40B4-BE49-F238E27FC236}">
                <a16:creationId xmlns:a16="http://schemas.microsoft.com/office/drawing/2014/main" id="{1DF25D9C-31B5-9081-1025-3C1DB1D8AE32}"/>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400">
                <a:solidFill>
                  <a:schemeClr val="bg1"/>
                </a:solidFill>
                <a:latin typeface="ZapfDingbats" pitchFamily="82" charset="2"/>
              </a:defRPr>
            </a:lvl1pPr>
            <a:lvl2pPr marL="742950" indent="-285750" defTabSz="966788">
              <a:defRPr sz="1400">
                <a:solidFill>
                  <a:schemeClr val="bg1"/>
                </a:solidFill>
                <a:latin typeface="ZapfDingbats" pitchFamily="82" charset="2"/>
              </a:defRPr>
            </a:lvl2pPr>
            <a:lvl3pPr marL="1143000" indent="-228600" defTabSz="966788">
              <a:defRPr sz="1400">
                <a:solidFill>
                  <a:schemeClr val="bg1"/>
                </a:solidFill>
                <a:latin typeface="ZapfDingbats" pitchFamily="82" charset="2"/>
              </a:defRPr>
            </a:lvl3pPr>
            <a:lvl4pPr marL="1600200" indent="-228600" defTabSz="966788">
              <a:defRPr sz="1400">
                <a:solidFill>
                  <a:schemeClr val="bg1"/>
                </a:solidFill>
                <a:latin typeface="ZapfDingbats" pitchFamily="82" charset="2"/>
              </a:defRPr>
            </a:lvl4pPr>
            <a:lvl5pPr marL="2057400" indent="-228600" defTabSz="966788">
              <a:defRPr sz="1400">
                <a:solidFill>
                  <a:schemeClr val="bg1"/>
                </a:solidFill>
                <a:latin typeface="ZapfDingbats" pitchFamily="82" charset="2"/>
              </a:defRPr>
            </a:lvl5pPr>
            <a:lvl6pPr marL="2514600" indent="-228600" algn="ctr" defTabSz="966788" eaLnBrk="0" fontAlgn="base" hangingPunct="0">
              <a:spcBef>
                <a:spcPct val="0"/>
              </a:spcBef>
              <a:spcAft>
                <a:spcPct val="0"/>
              </a:spcAft>
              <a:defRPr sz="1400">
                <a:solidFill>
                  <a:schemeClr val="bg1"/>
                </a:solidFill>
                <a:latin typeface="ZapfDingbats" pitchFamily="82" charset="2"/>
              </a:defRPr>
            </a:lvl6pPr>
            <a:lvl7pPr marL="2971800" indent="-228600" algn="ctr" defTabSz="966788" eaLnBrk="0" fontAlgn="base" hangingPunct="0">
              <a:spcBef>
                <a:spcPct val="0"/>
              </a:spcBef>
              <a:spcAft>
                <a:spcPct val="0"/>
              </a:spcAft>
              <a:defRPr sz="1400">
                <a:solidFill>
                  <a:schemeClr val="bg1"/>
                </a:solidFill>
                <a:latin typeface="ZapfDingbats" pitchFamily="82" charset="2"/>
              </a:defRPr>
            </a:lvl7pPr>
            <a:lvl8pPr marL="3429000" indent="-228600" algn="ctr" defTabSz="966788" eaLnBrk="0" fontAlgn="base" hangingPunct="0">
              <a:spcBef>
                <a:spcPct val="0"/>
              </a:spcBef>
              <a:spcAft>
                <a:spcPct val="0"/>
              </a:spcAft>
              <a:defRPr sz="1400">
                <a:solidFill>
                  <a:schemeClr val="bg1"/>
                </a:solidFill>
                <a:latin typeface="ZapfDingbats" pitchFamily="82" charset="2"/>
              </a:defRPr>
            </a:lvl8pPr>
            <a:lvl9pPr marL="3886200" indent="-228600" algn="ctr" defTabSz="966788" eaLnBrk="0" fontAlgn="base" hangingPunct="0">
              <a:spcBef>
                <a:spcPct val="0"/>
              </a:spcBef>
              <a:spcAft>
                <a:spcPct val="0"/>
              </a:spcAft>
              <a:defRPr sz="1400">
                <a:solidFill>
                  <a:schemeClr val="bg1"/>
                </a:solidFill>
                <a:latin typeface="ZapfDingbats" pitchFamily="82" charset="2"/>
              </a:defRPr>
            </a:lvl9pPr>
          </a:lstStyle>
          <a:p>
            <a:fld id="{11BD0AED-1DA6-4B2B-92A8-02D9DA3E1529}" type="slidenum">
              <a:rPr lang="es-ES" altLang="es-CO" sz="1300">
                <a:solidFill>
                  <a:schemeClr val="tx1"/>
                </a:solidFill>
                <a:latin typeface="Arial" panose="020B0604020202020204" pitchFamily="34" charset="0"/>
              </a:rPr>
              <a:pPr/>
              <a:t>14</a:t>
            </a:fld>
            <a:endParaRPr lang="es-ES" altLang="es-CO" sz="1300">
              <a:solidFill>
                <a:schemeClr val="tx1"/>
              </a:solidFill>
              <a:latin typeface="Arial" panose="020B060402020202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6">
            <a:extLst>
              <a:ext uri="{FF2B5EF4-FFF2-40B4-BE49-F238E27FC236}">
                <a16:creationId xmlns:a16="http://schemas.microsoft.com/office/drawing/2014/main" id="{2CBC6BFC-0B27-C638-0B27-D06C7345B35E}"/>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400">
                <a:solidFill>
                  <a:schemeClr val="bg1"/>
                </a:solidFill>
                <a:latin typeface="ZapfDingbats" pitchFamily="82" charset="2"/>
              </a:defRPr>
            </a:lvl1pPr>
            <a:lvl2pPr marL="742950" indent="-285750" defTabSz="966788">
              <a:defRPr sz="1400">
                <a:solidFill>
                  <a:schemeClr val="bg1"/>
                </a:solidFill>
                <a:latin typeface="ZapfDingbats" pitchFamily="82" charset="2"/>
              </a:defRPr>
            </a:lvl2pPr>
            <a:lvl3pPr marL="1143000" indent="-228600" defTabSz="966788">
              <a:defRPr sz="1400">
                <a:solidFill>
                  <a:schemeClr val="bg1"/>
                </a:solidFill>
                <a:latin typeface="ZapfDingbats" pitchFamily="82" charset="2"/>
              </a:defRPr>
            </a:lvl3pPr>
            <a:lvl4pPr marL="1600200" indent="-228600" defTabSz="966788">
              <a:defRPr sz="1400">
                <a:solidFill>
                  <a:schemeClr val="bg1"/>
                </a:solidFill>
                <a:latin typeface="ZapfDingbats" pitchFamily="82" charset="2"/>
              </a:defRPr>
            </a:lvl4pPr>
            <a:lvl5pPr marL="2057400" indent="-228600" defTabSz="966788">
              <a:defRPr sz="1400">
                <a:solidFill>
                  <a:schemeClr val="bg1"/>
                </a:solidFill>
                <a:latin typeface="ZapfDingbats" pitchFamily="82" charset="2"/>
              </a:defRPr>
            </a:lvl5pPr>
            <a:lvl6pPr marL="2514600" indent="-228600" algn="ctr" defTabSz="966788" eaLnBrk="0" fontAlgn="base" hangingPunct="0">
              <a:spcBef>
                <a:spcPct val="0"/>
              </a:spcBef>
              <a:spcAft>
                <a:spcPct val="0"/>
              </a:spcAft>
              <a:defRPr sz="1400">
                <a:solidFill>
                  <a:schemeClr val="bg1"/>
                </a:solidFill>
                <a:latin typeface="ZapfDingbats" pitchFamily="82" charset="2"/>
              </a:defRPr>
            </a:lvl6pPr>
            <a:lvl7pPr marL="2971800" indent="-228600" algn="ctr" defTabSz="966788" eaLnBrk="0" fontAlgn="base" hangingPunct="0">
              <a:spcBef>
                <a:spcPct val="0"/>
              </a:spcBef>
              <a:spcAft>
                <a:spcPct val="0"/>
              </a:spcAft>
              <a:defRPr sz="1400">
                <a:solidFill>
                  <a:schemeClr val="bg1"/>
                </a:solidFill>
                <a:latin typeface="ZapfDingbats" pitchFamily="82" charset="2"/>
              </a:defRPr>
            </a:lvl7pPr>
            <a:lvl8pPr marL="3429000" indent="-228600" algn="ctr" defTabSz="966788" eaLnBrk="0" fontAlgn="base" hangingPunct="0">
              <a:spcBef>
                <a:spcPct val="0"/>
              </a:spcBef>
              <a:spcAft>
                <a:spcPct val="0"/>
              </a:spcAft>
              <a:defRPr sz="1400">
                <a:solidFill>
                  <a:schemeClr val="bg1"/>
                </a:solidFill>
                <a:latin typeface="ZapfDingbats" pitchFamily="82" charset="2"/>
              </a:defRPr>
            </a:lvl8pPr>
            <a:lvl9pPr marL="3886200" indent="-228600" algn="ctr" defTabSz="966788" eaLnBrk="0" fontAlgn="base" hangingPunct="0">
              <a:spcBef>
                <a:spcPct val="0"/>
              </a:spcBef>
              <a:spcAft>
                <a:spcPct val="0"/>
              </a:spcAft>
              <a:defRPr sz="1400">
                <a:solidFill>
                  <a:schemeClr val="bg1"/>
                </a:solidFill>
                <a:latin typeface="ZapfDingbats" pitchFamily="82" charset="2"/>
              </a:defRPr>
            </a:lvl9pPr>
          </a:lstStyle>
          <a:p>
            <a:r>
              <a:rPr lang="es-ES" altLang="es-CO" sz="1300">
                <a:solidFill>
                  <a:schemeClr val="tx1"/>
                </a:solidFill>
                <a:latin typeface="Arial" panose="020B0604020202020204" pitchFamily="34" charset="0"/>
              </a:rPr>
              <a:t>Préstamos, Líneas de Crédito y Garantías</a:t>
            </a:r>
          </a:p>
        </p:txBody>
      </p:sp>
      <p:sp>
        <p:nvSpPr>
          <p:cNvPr id="78851" name="Rectangle 7">
            <a:extLst>
              <a:ext uri="{FF2B5EF4-FFF2-40B4-BE49-F238E27FC236}">
                <a16:creationId xmlns:a16="http://schemas.microsoft.com/office/drawing/2014/main" id="{1A757419-7CD4-2A69-A5BE-7E546A2F8CB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400">
                <a:solidFill>
                  <a:schemeClr val="bg1"/>
                </a:solidFill>
                <a:latin typeface="ZapfDingbats" pitchFamily="82" charset="2"/>
              </a:defRPr>
            </a:lvl1pPr>
            <a:lvl2pPr marL="742950" indent="-285750" defTabSz="966788">
              <a:defRPr sz="1400">
                <a:solidFill>
                  <a:schemeClr val="bg1"/>
                </a:solidFill>
                <a:latin typeface="ZapfDingbats" pitchFamily="82" charset="2"/>
              </a:defRPr>
            </a:lvl2pPr>
            <a:lvl3pPr marL="1143000" indent="-228600" defTabSz="966788">
              <a:defRPr sz="1400">
                <a:solidFill>
                  <a:schemeClr val="bg1"/>
                </a:solidFill>
                <a:latin typeface="ZapfDingbats" pitchFamily="82" charset="2"/>
              </a:defRPr>
            </a:lvl3pPr>
            <a:lvl4pPr marL="1600200" indent="-228600" defTabSz="966788">
              <a:defRPr sz="1400">
                <a:solidFill>
                  <a:schemeClr val="bg1"/>
                </a:solidFill>
                <a:latin typeface="ZapfDingbats" pitchFamily="82" charset="2"/>
              </a:defRPr>
            </a:lvl4pPr>
            <a:lvl5pPr marL="2057400" indent="-228600" defTabSz="966788">
              <a:defRPr sz="1400">
                <a:solidFill>
                  <a:schemeClr val="bg1"/>
                </a:solidFill>
                <a:latin typeface="ZapfDingbats" pitchFamily="82" charset="2"/>
              </a:defRPr>
            </a:lvl5pPr>
            <a:lvl6pPr marL="2514600" indent="-228600" algn="ctr" defTabSz="966788" eaLnBrk="0" fontAlgn="base" hangingPunct="0">
              <a:spcBef>
                <a:spcPct val="0"/>
              </a:spcBef>
              <a:spcAft>
                <a:spcPct val="0"/>
              </a:spcAft>
              <a:defRPr sz="1400">
                <a:solidFill>
                  <a:schemeClr val="bg1"/>
                </a:solidFill>
                <a:latin typeface="ZapfDingbats" pitchFamily="82" charset="2"/>
              </a:defRPr>
            </a:lvl6pPr>
            <a:lvl7pPr marL="2971800" indent="-228600" algn="ctr" defTabSz="966788" eaLnBrk="0" fontAlgn="base" hangingPunct="0">
              <a:spcBef>
                <a:spcPct val="0"/>
              </a:spcBef>
              <a:spcAft>
                <a:spcPct val="0"/>
              </a:spcAft>
              <a:defRPr sz="1400">
                <a:solidFill>
                  <a:schemeClr val="bg1"/>
                </a:solidFill>
                <a:latin typeface="ZapfDingbats" pitchFamily="82" charset="2"/>
              </a:defRPr>
            </a:lvl7pPr>
            <a:lvl8pPr marL="3429000" indent="-228600" algn="ctr" defTabSz="966788" eaLnBrk="0" fontAlgn="base" hangingPunct="0">
              <a:spcBef>
                <a:spcPct val="0"/>
              </a:spcBef>
              <a:spcAft>
                <a:spcPct val="0"/>
              </a:spcAft>
              <a:defRPr sz="1400">
                <a:solidFill>
                  <a:schemeClr val="bg1"/>
                </a:solidFill>
                <a:latin typeface="ZapfDingbats" pitchFamily="82" charset="2"/>
              </a:defRPr>
            </a:lvl8pPr>
            <a:lvl9pPr marL="3886200" indent="-228600" algn="ctr" defTabSz="966788" eaLnBrk="0" fontAlgn="base" hangingPunct="0">
              <a:spcBef>
                <a:spcPct val="0"/>
              </a:spcBef>
              <a:spcAft>
                <a:spcPct val="0"/>
              </a:spcAft>
              <a:defRPr sz="1400">
                <a:solidFill>
                  <a:schemeClr val="bg1"/>
                </a:solidFill>
                <a:latin typeface="ZapfDingbats" pitchFamily="82" charset="2"/>
              </a:defRPr>
            </a:lvl9pPr>
          </a:lstStyle>
          <a:p>
            <a:fld id="{F3425A7B-AF5C-41D4-914B-AEA3A5692A3D}" type="slidenum">
              <a:rPr lang="es-ES" altLang="es-CO" sz="1300">
                <a:solidFill>
                  <a:schemeClr val="tx1"/>
                </a:solidFill>
                <a:latin typeface="Arial" panose="020B0604020202020204" pitchFamily="34" charset="0"/>
              </a:rPr>
              <a:pPr/>
              <a:t>15</a:t>
            </a:fld>
            <a:endParaRPr lang="es-ES" altLang="es-CO" sz="1300">
              <a:solidFill>
                <a:schemeClr val="tx1"/>
              </a:solidFill>
              <a:latin typeface="Arial" panose="020B0604020202020204" pitchFamily="34" charset="0"/>
            </a:endParaRPr>
          </a:p>
        </p:txBody>
      </p:sp>
      <p:sp>
        <p:nvSpPr>
          <p:cNvPr id="78852" name="Rectangle 2">
            <a:extLst>
              <a:ext uri="{FF2B5EF4-FFF2-40B4-BE49-F238E27FC236}">
                <a16:creationId xmlns:a16="http://schemas.microsoft.com/office/drawing/2014/main" id="{28371CA2-02A8-FA45-07C6-0095757E4971}"/>
              </a:ext>
            </a:extLst>
          </p:cNvPr>
          <p:cNvSpPr>
            <a:spLocks noRot="1" noChangeArrowheads="1" noTextEdit="1"/>
          </p:cNvSpPr>
          <p:nvPr>
            <p:ph type="sldImg"/>
          </p:nvPr>
        </p:nvSpPr>
        <p:spPr>
          <a:xfrm>
            <a:off x="1258888" y="720725"/>
            <a:ext cx="4800600" cy="3600450"/>
          </a:xfrm>
          <a:ln/>
        </p:spPr>
      </p:sp>
      <p:sp>
        <p:nvSpPr>
          <p:cNvPr id="78853" name="Rectangle 3">
            <a:extLst>
              <a:ext uri="{FF2B5EF4-FFF2-40B4-BE49-F238E27FC236}">
                <a16:creationId xmlns:a16="http://schemas.microsoft.com/office/drawing/2014/main" id="{B7DD3770-2CDB-7F58-F217-F442715718D2}"/>
              </a:ext>
            </a:extLst>
          </p:cNvPr>
          <p:cNvSpPr>
            <a:spLocks noGrp="1" noChangeArrowheads="1"/>
          </p:cNvSpPr>
          <p:nvPr>
            <p:ph type="body" idx="1"/>
          </p:nvPr>
        </p:nvSpPr>
        <p:spPr>
          <a:xfrm>
            <a:off x="730250" y="4559300"/>
            <a:ext cx="5854700" cy="43211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UY" altLang="es-CO">
              <a:latin typeface="Arial" panose="020B060402020202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6">
            <a:extLst>
              <a:ext uri="{FF2B5EF4-FFF2-40B4-BE49-F238E27FC236}">
                <a16:creationId xmlns:a16="http://schemas.microsoft.com/office/drawing/2014/main" id="{A912539F-4A05-6E50-0C36-638FFB67D225}"/>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400">
                <a:solidFill>
                  <a:schemeClr val="bg1"/>
                </a:solidFill>
                <a:latin typeface="ZapfDingbats" pitchFamily="82" charset="2"/>
              </a:defRPr>
            </a:lvl1pPr>
            <a:lvl2pPr marL="742950" indent="-285750" defTabSz="966788">
              <a:defRPr sz="1400">
                <a:solidFill>
                  <a:schemeClr val="bg1"/>
                </a:solidFill>
                <a:latin typeface="ZapfDingbats" pitchFamily="82" charset="2"/>
              </a:defRPr>
            </a:lvl2pPr>
            <a:lvl3pPr marL="1143000" indent="-228600" defTabSz="966788">
              <a:defRPr sz="1400">
                <a:solidFill>
                  <a:schemeClr val="bg1"/>
                </a:solidFill>
                <a:latin typeface="ZapfDingbats" pitchFamily="82" charset="2"/>
              </a:defRPr>
            </a:lvl3pPr>
            <a:lvl4pPr marL="1600200" indent="-228600" defTabSz="966788">
              <a:defRPr sz="1400">
                <a:solidFill>
                  <a:schemeClr val="bg1"/>
                </a:solidFill>
                <a:latin typeface="ZapfDingbats" pitchFamily="82" charset="2"/>
              </a:defRPr>
            </a:lvl4pPr>
            <a:lvl5pPr marL="2057400" indent="-228600" defTabSz="966788">
              <a:defRPr sz="1400">
                <a:solidFill>
                  <a:schemeClr val="bg1"/>
                </a:solidFill>
                <a:latin typeface="ZapfDingbats" pitchFamily="82" charset="2"/>
              </a:defRPr>
            </a:lvl5pPr>
            <a:lvl6pPr marL="2514600" indent="-228600" algn="ctr" defTabSz="966788" eaLnBrk="0" fontAlgn="base" hangingPunct="0">
              <a:spcBef>
                <a:spcPct val="0"/>
              </a:spcBef>
              <a:spcAft>
                <a:spcPct val="0"/>
              </a:spcAft>
              <a:defRPr sz="1400">
                <a:solidFill>
                  <a:schemeClr val="bg1"/>
                </a:solidFill>
                <a:latin typeface="ZapfDingbats" pitchFamily="82" charset="2"/>
              </a:defRPr>
            </a:lvl6pPr>
            <a:lvl7pPr marL="2971800" indent="-228600" algn="ctr" defTabSz="966788" eaLnBrk="0" fontAlgn="base" hangingPunct="0">
              <a:spcBef>
                <a:spcPct val="0"/>
              </a:spcBef>
              <a:spcAft>
                <a:spcPct val="0"/>
              </a:spcAft>
              <a:defRPr sz="1400">
                <a:solidFill>
                  <a:schemeClr val="bg1"/>
                </a:solidFill>
                <a:latin typeface="ZapfDingbats" pitchFamily="82" charset="2"/>
              </a:defRPr>
            </a:lvl7pPr>
            <a:lvl8pPr marL="3429000" indent="-228600" algn="ctr" defTabSz="966788" eaLnBrk="0" fontAlgn="base" hangingPunct="0">
              <a:spcBef>
                <a:spcPct val="0"/>
              </a:spcBef>
              <a:spcAft>
                <a:spcPct val="0"/>
              </a:spcAft>
              <a:defRPr sz="1400">
                <a:solidFill>
                  <a:schemeClr val="bg1"/>
                </a:solidFill>
                <a:latin typeface="ZapfDingbats" pitchFamily="82" charset="2"/>
              </a:defRPr>
            </a:lvl8pPr>
            <a:lvl9pPr marL="3886200" indent="-228600" algn="ctr" defTabSz="966788" eaLnBrk="0" fontAlgn="base" hangingPunct="0">
              <a:spcBef>
                <a:spcPct val="0"/>
              </a:spcBef>
              <a:spcAft>
                <a:spcPct val="0"/>
              </a:spcAft>
              <a:defRPr sz="1400">
                <a:solidFill>
                  <a:schemeClr val="bg1"/>
                </a:solidFill>
                <a:latin typeface="ZapfDingbats" pitchFamily="82" charset="2"/>
              </a:defRPr>
            </a:lvl9pPr>
          </a:lstStyle>
          <a:p>
            <a:r>
              <a:rPr lang="es-ES" altLang="es-CO" sz="1300">
                <a:solidFill>
                  <a:schemeClr val="tx1"/>
                </a:solidFill>
                <a:latin typeface="Arial" panose="020B0604020202020204" pitchFamily="34" charset="0"/>
              </a:rPr>
              <a:t>Préstamos, Líneas de Crédito y Garantías</a:t>
            </a:r>
          </a:p>
        </p:txBody>
      </p:sp>
      <p:sp>
        <p:nvSpPr>
          <p:cNvPr id="79875" name="Rectangle 7">
            <a:extLst>
              <a:ext uri="{FF2B5EF4-FFF2-40B4-BE49-F238E27FC236}">
                <a16:creationId xmlns:a16="http://schemas.microsoft.com/office/drawing/2014/main" id="{8DE975D9-8920-1FAA-987B-C70ABDDA0A4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400">
                <a:solidFill>
                  <a:schemeClr val="bg1"/>
                </a:solidFill>
                <a:latin typeface="ZapfDingbats" pitchFamily="82" charset="2"/>
              </a:defRPr>
            </a:lvl1pPr>
            <a:lvl2pPr marL="742950" indent="-285750" defTabSz="966788">
              <a:defRPr sz="1400">
                <a:solidFill>
                  <a:schemeClr val="bg1"/>
                </a:solidFill>
                <a:latin typeface="ZapfDingbats" pitchFamily="82" charset="2"/>
              </a:defRPr>
            </a:lvl2pPr>
            <a:lvl3pPr marL="1143000" indent="-228600" defTabSz="966788">
              <a:defRPr sz="1400">
                <a:solidFill>
                  <a:schemeClr val="bg1"/>
                </a:solidFill>
                <a:latin typeface="ZapfDingbats" pitchFamily="82" charset="2"/>
              </a:defRPr>
            </a:lvl3pPr>
            <a:lvl4pPr marL="1600200" indent="-228600" defTabSz="966788">
              <a:defRPr sz="1400">
                <a:solidFill>
                  <a:schemeClr val="bg1"/>
                </a:solidFill>
                <a:latin typeface="ZapfDingbats" pitchFamily="82" charset="2"/>
              </a:defRPr>
            </a:lvl4pPr>
            <a:lvl5pPr marL="2057400" indent="-228600" defTabSz="966788">
              <a:defRPr sz="1400">
                <a:solidFill>
                  <a:schemeClr val="bg1"/>
                </a:solidFill>
                <a:latin typeface="ZapfDingbats" pitchFamily="82" charset="2"/>
              </a:defRPr>
            </a:lvl5pPr>
            <a:lvl6pPr marL="2514600" indent="-228600" algn="ctr" defTabSz="966788" eaLnBrk="0" fontAlgn="base" hangingPunct="0">
              <a:spcBef>
                <a:spcPct val="0"/>
              </a:spcBef>
              <a:spcAft>
                <a:spcPct val="0"/>
              </a:spcAft>
              <a:defRPr sz="1400">
                <a:solidFill>
                  <a:schemeClr val="bg1"/>
                </a:solidFill>
                <a:latin typeface="ZapfDingbats" pitchFamily="82" charset="2"/>
              </a:defRPr>
            </a:lvl6pPr>
            <a:lvl7pPr marL="2971800" indent="-228600" algn="ctr" defTabSz="966788" eaLnBrk="0" fontAlgn="base" hangingPunct="0">
              <a:spcBef>
                <a:spcPct val="0"/>
              </a:spcBef>
              <a:spcAft>
                <a:spcPct val="0"/>
              </a:spcAft>
              <a:defRPr sz="1400">
                <a:solidFill>
                  <a:schemeClr val="bg1"/>
                </a:solidFill>
                <a:latin typeface="ZapfDingbats" pitchFamily="82" charset="2"/>
              </a:defRPr>
            </a:lvl7pPr>
            <a:lvl8pPr marL="3429000" indent="-228600" algn="ctr" defTabSz="966788" eaLnBrk="0" fontAlgn="base" hangingPunct="0">
              <a:spcBef>
                <a:spcPct val="0"/>
              </a:spcBef>
              <a:spcAft>
                <a:spcPct val="0"/>
              </a:spcAft>
              <a:defRPr sz="1400">
                <a:solidFill>
                  <a:schemeClr val="bg1"/>
                </a:solidFill>
                <a:latin typeface="ZapfDingbats" pitchFamily="82" charset="2"/>
              </a:defRPr>
            </a:lvl8pPr>
            <a:lvl9pPr marL="3886200" indent="-228600" algn="ctr" defTabSz="966788" eaLnBrk="0" fontAlgn="base" hangingPunct="0">
              <a:spcBef>
                <a:spcPct val="0"/>
              </a:spcBef>
              <a:spcAft>
                <a:spcPct val="0"/>
              </a:spcAft>
              <a:defRPr sz="1400">
                <a:solidFill>
                  <a:schemeClr val="bg1"/>
                </a:solidFill>
                <a:latin typeface="ZapfDingbats" pitchFamily="82" charset="2"/>
              </a:defRPr>
            </a:lvl9pPr>
          </a:lstStyle>
          <a:p>
            <a:fld id="{B2547D28-6777-4F7C-A5F7-7BD5F22B2941}" type="slidenum">
              <a:rPr lang="es-ES" altLang="es-CO" sz="1300">
                <a:solidFill>
                  <a:schemeClr val="tx1"/>
                </a:solidFill>
                <a:latin typeface="Arial" panose="020B0604020202020204" pitchFamily="34" charset="0"/>
              </a:rPr>
              <a:pPr/>
              <a:t>16</a:t>
            </a:fld>
            <a:endParaRPr lang="es-ES" altLang="es-CO" sz="1300">
              <a:solidFill>
                <a:schemeClr val="tx1"/>
              </a:solidFill>
              <a:latin typeface="Arial" panose="020B0604020202020204" pitchFamily="34" charset="0"/>
            </a:endParaRPr>
          </a:p>
        </p:txBody>
      </p:sp>
      <p:sp>
        <p:nvSpPr>
          <p:cNvPr id="79876" name="Rectangle 2">
            <a:extLst>
              <a:ext uri="{FF2B5EF4-FFF2-40B4-BE49-F238E27FC236}">
                <a16:creationId xmlns:a16="http://schemas.microsoft.com/office/drawing/2014/main" id="{0619F4C1-6348-1E0D-57E8-4C3DBDF32DF6}"/>
              </a:ext>
            </a:extLst>
          </p:cNvPr>
          <p:cNvSpPr>
            <a:spLocks noRot="1" noChangeArrowheads="1" noTextEdit="1"/>
          </p:cNvSpPr>
          <p:nvPr>
            <p:ph type="sldImg"/>
          </p:nvPr>
        </p:nvSpPr>
        <p:spPr>
          <a:xfrm>
            <a:off x="1258888" y="720725"/>
            <a:ext cx="4800600" cy="3600450"/>
          </a:xfrm>
          <a:ln/>
        </p:spPr>
      </p:sp>
      <p:sp>
        <p:nvSpPr>
          <p:cNvPr id="79877" name="Rectangle 3">
            <a:extLst>
              <a:ext uri="{FF2B5EF4-FFF2-40B4-BE49-F238E27FC236}">
                <a16:creationId xmlns:a16="http://schemas.microsoft.com/office/drawing/2014/main" id="{190E2B78-BF2B-A99A-B57C-B4ACCC11FC8E}"/>
              </a:ext>
            </a:extLst>
          </p:cNvPr>
          <p:cNvSpPr>
            <a:spLocks noGrp="1" noChangeArrowheads="1"/>
          </p:cNvSpPr>
          <p:nvPr>
            <p:ph type="body" idx="1"/>
          </p:nvPr>
        </p:nvSpPr>
        <p:spPr>
          <a:xfrm>
            <a:off x="730250" y="4559300"/>
            <a:ext cx="5854700" cy="43211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UY" altLang="es-CO">
              <a:latin typeface="Arial" panose="020B060402020202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6">
            <a:extLst>
              <a:ext uri="{FF2B5EF4-FFF2-40B4-BE49-F238E27FC236}">
                <a16:creationId xmlns:a16="http://schemas.microsoft.com/office/drawing/2014/main" id="{5D25065F-2CE2-13A4-6733-F05F51F4ECA9}"/>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400">
                <a:solidFill>
                  <a:schemeClr val="bg1"/>
                </a:solidFill>
                <a:latin typeface="ZapfDingbats" pitchFamily="82" charset="2"/>
              </a:defRPr>
            </a:lvl1pPr>
            <a:lvl2pPr marL="742950" indent="-285750" defTabSz="966788">
              <a:defRPr sz="1400">
                <a:solidFill>
                  <a:schemeClr val="bg1"/>
                </a:solidFill>
                <a:latin typeface="ZapfDingbats" pitchFamily="82" charset="2"/>
              </a:defRPr>
            </a:lvl2pPr>
            <a:lvl3pPr marL="1143000" indent="-228600" defTabSz="966788">
              <a:defRPr sz="1400">
                <a:solidFill>
                  <a:schemeClr val="bg1"/>
                </a:solidFill>
                <a:latin typeface="ZapfDingbats" pitchFamily="82" charset="2"/>
              </a:defRPr>
            </a:lvl3pPr>
            <a:lvl4pPr marL="1600200" indent="-228600" defTabSz="966788">
              <a:defRPr sz="1400">
                <a:solidFill>
                  <a:schemeClr val="bg1"/>
                </a:solidFill>
                <a:latin typeface="ZapfDingbats" pitchFamily="82" charset="2"/>
              </a:defRPr>
            </a:lvl4pPr>
            <a:lvl5pPr marL="2057400" indent="-228600" defTabSz="966788">
              <a:defRPr sz="1400">
                <a:solidFill>
                  <a:schemeClr val="bg1"/>
                </a:solidFill>
                <a:latin typeface="ZapfDingbats" pitchFamily="82" charset="2"/>
              </a:defRPr>
            </a:lvl5pPr>
            <a:lvl6pPr marL="2514600" indent="-228600" algn="ctr" defTabSz="966788" eaLnBrk="0" fontAlgn="base" hangingPunct="0">
              <a:spcBef>
                <a:spcPct val="0"/>
              </a:spcBef>
              <a:spcAft>
                <a:spcPct val="0"/>
              </a:spcAft>
              <a:defRPr sz="1400">
                <a:solidFill>
                  <a:schemeClr val="bg1"/>
                </a:solidFill>
                <a:latin typeface="ZapfDingbats" pitchFamily="82" charset="2"/>
              </a:defRPr>
            </a:lvl6pPr>
            <a:lvl7pPr marL="2971800" indent="-228600" algn="ctr" defTabSz="966788" eaLnBrk="0" fontAlgn="base" hangingPunct="0">
              <a:spcBef>
                <a:spcPct val="0"/>
              </a:spcBef>
              <a:spcAft>
                <a:spcPct val="0"/>
              </a:spcAft>
              <a:defRPr sz="1400">
                <a:solidFill>
                  <a:schemeClr val="bg1"/>
                </a:solidFill>
                <a:latin typeface="ZapfDingbats" pitchFamily="82" charset="2"/>
              </a:defRPr>
            </a:lvl7pPr>
            <a:lvl8pPr marL="3429000" indent="-228600" algn="ctr" defTabSz="966788" eaLnBrk="0" fontAlgn="base" hangingPunct="0">
              <a:spcBef>
                <a:spcPct val="0"/>
              </a:spcBef>
              <a:spcAft>
                <a:spcPct val="0"/>
              </a:spcAft>
              <a:defRPr sz="1400">
                <a:solidFill>
                  <a:schemeClr val="bg1"/>
                </a:solidFill>
                <a:latin typeface="ZapfDingbats" pitchFamily="82" charset="2"/>
              </a:defRPr>
            </a:lvl8pPr>
            <a:lvl9pPr marL="3886200" indent="-228600" algn="ctr" defTabSz="966788" eaLnBrk="0" fontAlgn="base" hangingPunct="0">
              <a:spcBef>
                <a:spcPct val="0"/>
              </a:spcBef>
              <a:spcAft>
                <a:spcPct val="0"/>
              </a:spcAft>
              <a:defRPr sz="1400">
                <a:solidFill>
                  <a:schemeClr val="bg1"/>
                </a:solidFill>
                <a:latin typeface="ZapfDingbats" pitchFamily="82" charset="2"/>
              </a:defRPr>
            </a:lvl9pPr>
          </a:lstStyle>
          <a:p>
            <a:r>
              <a:rPr lang="es-ES" altLang="es-CO" sz="1300">
                <a:solidFill>
                  <a:schemeClr val="tx1"/>
                </a:solidFill>
                <a:latin typeface="Arial" panose="020B0604020202020204" pitchFamily="34" charset="0"/>
              </a:rPr>
              <a:t>Préstamos, Líneas de Crédito y Garantías</a:t>
            </a:r>
          </a:p>
        </p:txBody>
      </p:sp>
      <p:sp>
        <p:nvSpPr>
          <p:cNvPr id="80899" name="Rectangle 7">
            <a:extLst>
              <a:ext uri="{FF2B5EF4-FFF2-40B4-BE49-F238E27FC236}">
                <a16:creationId xmlns:a16="http://schemas.microsoft.com/office/drawing/2014/main" id="{60E1B22A-0A18-FE05-6B24-0045E2F8C4B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400">
                <a:solidFill>
                  <a:schemeClr val="bg1"/>
                </a:solidFill>
                <a:latin typeface="ZapfDingbats" pitchFamily="82" charset="2"/>
              </a:defRPr>
            </a:lvl1pPr>
            <a:lvl2pPr marL="742950" indent="-285750" defTabSz="966788">
              <a:defRPr sz="1400">
                <a:solidFill>
                  <a:schemeClr val="bg1"/>
                </a:solidFill>
                <a:latin typeface="ZapfDingbats" pitchFamily="82" charset="2"/>
              </a:defRPr>
            </a:lvl2pPr>
            <a:lvl3pPr marL="1143000" indent="-228600" defTabSz="966788">
              <a:defRPr sz="1400">
                <a:solidFill>
                  <a:schemeClr val="bg1"/>
                </a:solidFill>
                <a:latin typeface="ZapfDingbats" pitchFamily="82" charset="2"/>
              </a:defRPr>
            </a:lvl3pPr>
            <a:lvl4pPr marL="1600200" indent="-228600" defTabSz="966788">
              <a:defRPr sz="1400">
                <a:solidFill>
                  <a:schemeClr val="bg1"/>
                </a:solidFill>
                <a:latin typeface="ZapfDingbats" pitchFamily="82" charset="2"/>
              </a:defRPr>
            </a:lvl4pPr>
            <a:lvl5pPr marL="2057400" indent="-228600" defTabSz="966788">
              <a:defRPr sz="1400">
                <a:solidFill>
                  <a:schemeClr val="bg1"/>
                </a:solidFill>
                <a:latin typeface="ZapfDingbats" pitchFamily="82" charset="2"/>
              </a:defRPr>
            </a:lvl5pPr>
            <a:lvl6pPr marL="2514600" indent="-228600" algn="ctr" defTabSz="966788" eaLnBrk="0" fontAlgn="base" hangingPunct="0">
              <a:spcBef>
                <a:spcPct val="0"/>
              </a:spcBef>
              <a:spcAft>
                <a:spcPct val="0"/>
              </a:spcAft>
              <a:defRPr sz="1400">
                <a:solidFill>
                  <a:schemeClr val="bg1"/>
                </a:solidFill>
                <a:latin typeface="ZapfDingbats" pitchFamily="82" charset="2"/>
              </a:defRPr>
            </a:lvl6pPr>
            <a:lvl7pPr marL="2971800" indent="-228600" algn="ctr" defTabSz="966788" eaLnBrk="0" fontAlgn="base" hangingPunct="0">
              <a:spcBef>
                <a:spcPct val="0"/>
              </a:spcBef>
              <a:spcAft>
                <a:spcPct val="0"/>
              </a:spcAft>
              <a:defRPr sz="1400">
                <a:solidFill>
                  <a:schemeClr val="bg1"/>
                </a:solidFill>
                <a:latin typeface="ZapfDingbats" pitchFamily="82" charset="2"/>
              </a:defRPr>
            </a:lvl7pPr>
            <a:lvl8pPr marL="3429000" indent="-228600" algn="ctr" defTabSz="966788" eaLnBrk="0" fontAlgn="base" hangingPunct="0">
              <a:spcBef>
                <a:spcPct val="0"/>
              </a:spcBef>
              <a:spcAft>
                <a:spcPct val="0"/>
              </a:spcAft>
              <a:defRPr sz="1400">
                <a:solidFill>
                  <a:schemeClr val="bg1"/>
                </a:solidFill>
                <a:latin typeface="ZapfDingbats" pitchFamily="82" charset="2"/>
              </a:defRPr>
            </a:lvl8pPr>
            <a:lvl9pPr marL="3886200" indent="-228600" algn="ctr" defTabSz="966788" eaLnBrk="0" fontAlgn="base" hangingPunct="0">
              <a:spcBef>
                <a:spcPct val="0"/>
              </a:spcBef>
              <a:spcAft>
                <a:spcPct val="0"/>
              </a:spcAft>
              <a:defRPr sz="1400">
                <a:solidFill>
                  <a:schemeClr val="bg1"/>
                </a:solidFill>
                <a:latin typeface="ZapfDingbats" pitchFamily="82" charset="2"/>
              </a:defRPr>
            </a:lvl9pPr>
          </a:lstStyle>
          <a:p>
            <a:fld id="{DEFD4117-B153-43C4-8D9E-E4259ABECECB}" type="slidenum">
              <a:rPr lang="es-ES" altLang="es-CO" sz="1300">
                <a:solidFill>
                  <a:schemeClr val="tx1"/>
                </a:solidFill>
                <a:latin typeface="Arial" panose="020B0604020202020204" pitchFamily="34" charset="0"/>
              </a:rPr>
              <a:pPr/>
              <a:t>17</a:t>
            </a:fld>
            <a:endParaRPr lang="es-ES" altLang="es-CO" sz="1300">
              <a:solidFill>
                <a:schemeClr val="tx1"/>
              </a:solidFill>
              <a:latin typeface="Arial" panose="020B0604020202020204" pitchFamily="34" charset="0"/>
            </a:endParaRPr>
          </a:p>
        </p:txBody>
      </p:sp>
      <p:sp>
        <p:nvSpPr>
          <p:cNvPr id="80900" name="Rectangle 2">
            <a:extLst>
              <a:ext uri="{FF2B5EF4-FFF2-40B4-BE49-F238E27FC236}">
                <a16:creationId xmlns:a16="http://schemas.microsoft.com/office/drawing/2014/main" id="{EF7B99E4-AB45-B9BE-F538-0C4D0770624E}"/>
              </a:ext>
            </a:extLst>
          </p:cNvPr>
          <p:cNvSpPr>
            <a:spLocks noRot="1" noChangeArrowheads="1" noTextEdit="1"/>
          </p:cNvSpPr>
          <p:nvPr>
            <p:ph type="sldImg"/>
          </p:nvPr>
        </p:nvSpPr>
        <p:spPr>
          <a:xfrm>
            <a:off x="1258888" y="720725"/>
            <a:ext cx="4800600" cy="3600450"/>
          </a:xfrm>
          <a:ln/>
        </p:spPr>
      </p:sp>
      <p:sp>
        <p:nvSpPr>
          <p:cNvPr id="80901" name="Rectangle 3">
            <a:extLst>
              <a:ext uri="{FF2B5EF4-FFF2-40B4-BE49-F238E27FC236}">
                <a16:creationId xmlns:a16="http://schemas.microsoft.com/office/drawing/2014/main" id="{32D7267E-F488-3494-9AA7-2E914FD6D260}"/>
              </a:ext>
            </a:extLst>
          </p:cNvPr>
          <p:cNvSpPr>
            <a:spLocks noGrp="1" noChangeArrowheads="1"/>
          </p:cNvSpPr>
          <p:nvPr>
            <p:ph type="body" idx="1"/>
          </p:nvPr>
        </p:nvSpPr>
        <p:spPr>
          <a:xfrm>
            <a:off x="730250" y="4559300"/>
            <a:ext cx="5854700" cy="43211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UY" altLang="es-CO">
              <a:latin typeface="Arial" panose="020B060402020202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6">
            <a:extLst>
              <a:ext uri="{FF2B5EF4-FFF2-40B4-BE49-F238E27FC236}">
                <a16:creationId xmlns:a16="http://schemas.microsoft.com/office/drawing/2014/main" id="{3B3A4DA5-A489-F5CA-6B0C-0345D2CBE439}"/>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400">
                <a:solidFill>
                  <a:schemeClr val="bg1"/>
                </a:solidFill>
                <a:latin typeface="ZapfDingbats" pitchFamily="82" charset="2"/>
              </a:defRPr>
            </a:lvl1pPr>
            <a:lvl2pPr marL="742950" indent="-285750" defTabSz="966788">
              <a:defRPr sz="1400">
                <a:solidFill>
                  <a:schemeClr val="bg1"/>
                </a:solidFill>
                <a:latin typeface="ZapfDingbats" pitchFamily="82" charset="2"/>
              </a:defRPr>
            </a:lvl2pPr>
            <a:lvl3pPr marL="1143000" indent="-228600" defTabSz="966788">
              <a:defRPr sz="1400">
                <a:solidFill>
                  <a:schemeClr val="bg1"/>
                </a:solidFill>
                <a:latin typeface="ZapfDingbats" pitchFamily="82" charset="2"/>
              </a:defRPr>
            </a:lvl3pPr>
            <a:lvl4pPr marL="1600200" indent="-228600" defTabSz="966788">
              <a:defRPr sz="1400">
                <a:solidFill>
                  <a:schemeClr val="bg1"/>
                </a:solidFill>
                <a:latin typeface="ZapfDingbats" pitchFamily="82" charset="2"/>
              </a:defRPr>
            </a:lvl4pPr>
            <a:lvl5pPr marL="2057400" indent="-228600" defTabSz="966788">
              <a:defRPr sz="1400">
                <a:solidFill>
                  <a:schemeClr val="bg1"/>
                </a:solidFill>
                <a:latin typeface="ZapfDingbats" pitchFamily="82" charset="2"/>
              </a:defRPr>
            </a:lvl5pPr>
            <a:lvl6pPr marL="2514600" indent="-228600" algn="ctr" defTabSz="966788" eaLnBrk="0" fontAlgn="base" hangingPunct="0">
              <a:spcBef>
                <a:spcPct val="0"/>
              </a:spcBef>
              <a:spcAft>
                <a:spcPct val="0"/>
              </a:spcAft>
              <a:defRPr sz="1400">
                <a:solidFill>
                  <a:schemeClr val="bg1"/>
                </a:solidFill>
                <a:latin typeface="ZapfDingbats" pitchFamily="82" charset="2"/>
              </a:defRPr>
            </a:lvl6pPr>
            <a:lvl7pPr marL="2971800" indent="-228600" algn="ctr" defTabSz="966788" eaLnBrk="0" fontAlgn="base" hangingPunct="0">
              <a:spcBef>
                <a:spcPct val="0"/>
              </a:spcBef>
              <a:spcAft>
                <a:spcPct val="0"/>
              </a:spcAft>
              <a:defRPr sz="1400">
                <a:solidFill>
                  <a:schemeClr val="bg1"/>
                </a:solidFill>
                <a:latin typeface="ZapfDingbats" pitchFamily="82" charset="2"/>
              </a:defRPr>
            </a:lvl7pPr>
            <a:lvl8pPr marL="3429000" indent="-228600" algn="ctr" defTabSz="966788" eaLnBrk="0" fontAlgn="base" hangingPunct="0">
              <a:spcBef>
                <a:spcPct val="0"/>
              </a:spcBef>
              <a:spcAft>
                <a:spcPct val="0"/>
              </a:spcAft>
              <a:defRPr sz="1400">
                <a:solidFill>
                  <a:schemeClr val="bg1"/>
                </a:solidFill>
                <a:latin typeface="ZapfDingbats" pitchFamily="82" charset="2"/>
              </a:defRPr>
            </a:lvl8pPr>
            <a:lvl9pPr marL="3886200" indent="-228600" algn="ctr" defTabSz="966788" eaLnBrk="0" fontAlgn="base" hangingPunct="0">
              <a:spcBef>
                <a:spcPct val="0"/>
              </a:spcBef>
              <a:spcAft>
                <a:spcPct val="0"/>
              </a:spcAft>
              <a:defRPr sz="1400">
                <a:solidFill>
                  <a:schemeClr val="bg1"/>
                </a:solidFill>
                <a:latin typeface="ZapfDingbats" pitchFamily="82" charset="2"/>
              </a:defRPr>
            </a:lvl9pPr>
          </a:lstStyle>
          <a:p>
            <a:r>
              <a:rPr lang="es-ES" altLang="es-CO" sz="1300">
                <a:solidFill>
                  <a:schemeClr val="tx1"/>
                </a:solidFill>
                <a:latin typeface="Arial" panose="020B0604020202020204" pitchFamily="34" charset="0"/>
              </a:rPr>
              <a:t>Préstamos, Líneas de Crédito y Garantías</a:t>
            </a:r>
          </a:p>
        </p:txBody>
      </p:sp>
      <p:sp>
        <p:nvSpPr>
          <p:cNvPr id="81923" name="Rectangle 7">
            <a:extLst>
              <a:ext uri="{FF2B5EF4-FFF2-40B4-BE49-F238E27FC236}">
                <a16:creationId xmlns:a16="http://schemas.microsoft.com/office/drawing/2014/main" id="{09B81C12-6AB7-C8BC-065A-A6BC6E4A678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400">
                <a:solidFill>
                  <a:schemeClr val="bg1"/>
                </a:solidFill>
                <a:latin typeface="ZapfDingbats" pitchFamily="82" charset="2"/>
              </a:defRPr>
            </a:lvl1pPr>
            <a:lvl2pPr marL="742950" indent="-285750" defTabSz="966788">
              <a:defRPr sz="1400">
                <a:solidFill>
                  <a:schemeClr val="bg1"/>
                </a:solidFill>
                <a:latin typeface="ZapfDingbats" pitchFamily="82" charset="2"/>
              </a:defRPr>
            </a:lvl2pPr>
            <a:lvl3pPr marL="1143000" indent="-228600" defTabSz="966788">
              <a:defRPr sz="1400">
                <a:solidFill>
                  <a:schemeClr val="bg1"/>
                </a:solidFill>
                <a:latin typeface="ZapfDingbats" pitchFamily="82" charset="2"/>
              </a:defRPr>
            </a:lvl3pPr>
            <a:lvl4pPr marL="1600200" indent="-228600" defTabSz="966788">
              <a:defRPr sz="1400">
                <a:solidFill>
                  <a:schemeClr val="bg1"/>
                </a:solidFill>
                <a:latin typeface="ZapfDingbats" pitchFamily="82" charset="2"/>
              </a:defRPr>
            </a:lvl4pPr>
            <a:lvl5pPr marL="2057400" indent="-228600" defTabSz="966788">
              <a:defRPr sz="1400">
                <a:solidFill>
                  <a:schemeClr val="bg1"/>
                </a:solidFill>
                <a:latin typeface="ZapfDingbats" pitchFamily="82" charset="2"/>
              </a:defRPr>
            </a:lvl5pPr>
            <a:lvl6pPr marL="2514600" indent="-228600" algn="ctr" defTabSz="966788" eaLnBrk="0" fontAlgn="base" hangingPunct="0">
              <a:spcBef>
                <a:spcPct val="0"/>
              </a:spcBef>
              <a:spcAft>
                <a:spcPct val="0"/>
              </a:spcAft>
              <a:defRPr sz="1400">
                <a:solidFill>
                  <a:schemeClr val="bg1"/>
                </a:solidFill>
                <a:latin typeface="ZapfDingbats" pitchFamily="82" charset="2"/>
              </a:defRPr>
            </a:lvl6pPr>
            <a:lvl7pPr marL="2971800" indent="-228600" algn="ctr" defTabSz="966788" eaLnBrk="0" fontAlgn="base" hangingPunct="0">
              <a:spcBef>
                <a:spcPct val="0"/>
              </a:spcBef>
              <a:spcAft>
                <a:spcPct val="0"/>
              </a:spcAft>
              <a:defRPr sz="1400">
                <a:solidFill>
                  <a:schemeClr val="bg1"/>
                </a:solidFill>
                <a:latin typeface="ZapfDingbats" pitchFamily="82" charset="2"/>
              </a:defRPr>
            </a:lvl7pPr>
            <a:lvl8pPr marL="3429000" indent="-228600" algn="ctr" defTabSz="966788" eaLnBrk="0" fontAlgn="base" hangingPunct="0">
              <a:spcBef>
                <a:spcPct val="0"/>
              </a:spcBef>
              <a:spcAft>
                <a:spcPct val="0"/>
              </a:spcAft>
              <a:defRPr sz="1400">
                <a:solidFill>
                  <a:schemeClr val="bg1"/>
                </a:solidFill>
                <a:latin typeface="ZapfDingbats" pitchFamily="82" charset="2"/>
              </a:defRPr>
            </a:lvl8pPr>
            <a:lvl9pPr marL="3886200" indent="-228600" algn="ctr" defTabSz="966788" eaLnBrk="0" fontAlgn="base" hangingPunct="0">
              <a:spcBef>
                <a:spcPct val="0"/>
              </a:spcBef>
              <a:spcAft>
                <a:spcPct val="0"/>
              </a:spcAft>
              <a:defRPr sz="1400">
                <a:solidFill>
                  <a:schemeClr val="bg1"/>
                </a:solidFill>
                <a:latin typeface="ZapfDingbats" pitchFamily="82" charset="2"/>
              </a:defRPr>
            </a:lvl9pPr>
          </a:lstStyle>
          <a:p>
            <a:fld id="{A247EACD-0C04-46C1-B984-3D3AD6C1D5C5}" type="slidenum">
              <a:rPr lang="es-ES" altLang="es-CO" sz="1300">
                <a:solidFill>
                  <a:schemeClr val="tx1"/>
                </a:solidFill>
                <a:latin typeface="Arial" panose="020B0604020202020204" pitchFamily="34" charset="0"/>
              </a:rPr>
              <a:pPr/>
              <a:t>18</a:t>
            </a:fld>
            <a:endParaRPr lang="es-ES" altLang="es-CO" sz="1300">
              <a:solidFill>
                <a:schemeClr val="tx1"/>
              </a:solidFill>
              <a:latin typeface="Arial" panose="020B0604020202020204" pitchFamily="34" charset="0"/>
            </a:endParaRPr>
          </a:p>
        </p:txBody>
      </p:sp>
      <p:sp>
        <p:nvSpPr>
          <p:cNvPr id="81924" name="Rectangle 2">
            <a:extLst>
              <a:ext uri="{FF2B5EF4-FFF2-40B4-BE49-F238E27FC236}">
                <a16:creationId xmlns:a16="http://schemas.microsoft.com/office/drawing/2014/main" id="{E43A7D28-3286-7B3F-A6B6-68D1CAE974DC}"/>
              </a:ext>
            </a:extLst>
          </p:cNvPr>
          <p:cNvSpPr>
            <a:spLocks noRot="1" noChangeArrowheads="1" noTextEdit="1"/>
          </p:cNvSpPr>
          <p:nvPr>
            <p:ph type="sldImg"/>
          </p:nvPr>
        </p:nvSpPr>
        <p:spPr>
          <a:xfrm>
            <a:off x="1266825" y="725488"/>
            <a:ext cx="4786313" cy="3589337"/>
          </a:xfrm>
          <a:ln w="12700" cap="flat">
            <a:solidFill>
              <a:schemeClr val="tx1"/>
            </a:solidFill>
          </a:ln>
        </p:spPr>
      </p:sp>
      <p:sp>
        <p:nvSpPr>
          <p:cNvPr id="81925" name="Rectangle 3">
            <a:extLst>
              <a:ext uri="{FF2B5EF4-FFF2-40B4-BE49-F238E27FC236}">
                <a16:creationId xmlns:a16="http://schemas.microsoft.com/office/drawing/2014/main" id="{E46B9F21-2EE4-2FC4-2672-6B27606621AD}"/>
              </a:ext>
            </a:extLst>
          </p:cNvPr>
          <p:cNvSpPr>
            <a:spLocks noGrp="1" noChangeArrowheads="1"/>
          </p:cNvSpPr>
          <p:nvPr>
            <p:ph type="body" idx="1"/>
          </p:nvPr>
        </p:nvSpPr>
        <p:spPr>
          <a:xfrm>
            <a:off x="974725" y="4560888"/>
            <a:ext cx="5365750" cy="43164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55" tIns="46988" rIns="95655" bIns="46988"/>
          <a:lstStyle/>
          <a:p>
            <a:pPr marL="228600" indent="-228600" eaLnBrk="1" hangingPunct="1"/>
            <a:r>
              <a:rPr lang="es-ES" altLang="es-CO" b="1">
                <a:latin typeface="Arial" panose="020B0604020202020204" pitchFamily="34" charset="0"/>
              </a:rPr>
              <a:t>Ingreso de Solicitud del Préstamo</a:t>
            </a:r>
            <a:endParaRPr lang="es-ES" altLang="es-CO">
              <a:latin typeface="Arial" panose="020B0604020202020204" pitchFamily="34" charset="0"/>
            </a:endParaRPr>
          </a:p>
          <a:p>
            <a:pPr marL="228600" indent="-228600" eaLnBrk="1" hangingPunct="1"/>
            <a:r>
              <a:rPr lang="es-ES" altLang="es-CO">
                <a:latin typeface="Arial" panose="020B0604020202020204" pitchFamily="34" charset="0"/>
              </a:rPr>
              <a:t>Se carga la solicitud del préstamo vía </a:t>
            </a:r>
            <a:r>
              <a:rPr lang="es-ES" altLang="es-CO" b="1">
                <a:latin typeface="Arial" panose="020B0604020202020204" pitchFamily="34" charset="0"/>
              </a:rPr>
              <a:t>simulador, </a:t>
            </a:r>
            <a:r>
              <a:rPr lang="es-ES" altLang="es-CO">
                <a:latin typeface="Arial" panose="020B0604020202020204" pitchFamily="34" charset="0"/>
              </a:rPr>
              <a:t>por parte del auxiliar de cuenta.</a:t>
            </a:r>
            <a:endParaRPr lang="es-ES" altLang="es-CO" b="1">
              <a:latin typeface="Arial" panose="020B0604020202020204" pitchFamily="34" charset="0"/>
            </a:endParaRPr>
          </a:p>
          <a:p>
            <a:pPr marL="228600" indent="-228600" eaLnBrk="1" hangingPunct="1"/>
            <a:r>
              <a:rPr lang="es-ES" altLang="es-CO" b="1">
                <a:latin typeface="Arial" panose="020B0604020202020204" pitchFamily="34" charset="0"/>
              </a:rPr>
              <a:t>Disponibilidad de Límites</a:t>
            </a:r>
            <a:endParaRPr lang="es-ES" altLang="es-CO">
              <a:latin typeface="Arial" panose="020B0604020202020204" pitchFamily="34" charset="0"/>
            </a:endParaRPr>
          </a:p>
          <a:p>
            <a:pPr marL="228600" indent="-228600" eaLnBrk="1" hangingPunct="1"/>
            <a:r>
              <a:rPr lang="es-ES" altLang="es-CO">
                <a:latin typeface="Arial" panose="020B0604020202020204" pitchFamily="34" charset="0"/>
              </a:rPr>
              <a:t>Luego de ingresado, se controla (manualmente o vía programa) que exista la cobertura de límites respectiva. En caso que no alcance, podrá solicitarse la modificación de los límites respectivos. Si esta se aprueba, puede continuarse el proceso. </a:t>
            </a:r>
          </a:p>
          <a:p>
            <a:pPr marL="228600" indent="-228600" eaLnBrk="1" hangingPunct="1"/>
            <a:br>
              <a:rPr lang="es-ES" altLang="es-CO">
                <a:latin typeface="Arial" panose="020B0604020202020204" pitchFamily="34" charset="0"/>
              </a:rPr>
            </a:br>
            <a:endParaRPr lang="es-ES" altLang="es-CO" b="1">
              <a:latin typeface="Arial" panose="020B0604020202020204" pitchFamily="34" charset="0"/>
            </a:endParaRPr>
          </a:p>
          <a:p>
            <a:pPr marL="228600" indent="-228600" eaLnBrk="1" hangingPunct="1"/>
            <a:r>
              <a:rPr lang="es-ES" altLang="es-CO" b="1">
                <a:latin typeface="Arial" panose="020B0604020202020204" pitchFamily="34" charset="0"/>
              </a:rPr>
              <a:t>Autorización del Crédito</a:t>
            </a:r>
            <a:endParaRPr lang="es-ES" altLang="es-CO">
              <a:latin typeface="Arial" panose="020B0604020202020204" pitchFamily="34" charset="0"/>
            </a:endParaRPr>
          </a:p>
          <a:p>
            <a:pPr marL="228600" indent="-228600" eaLnBrk="1" hangingPunct="1"/>
            <a:r>
              <a:rPr lang="es-ES" altLang="es-CO">
                <a:latin typeface="Arial" panose="020B0604020202020204" pitchFamily="34" charset="0"/>
              </a:rPr>
              <a:t>Se verifica la solicitud ingresada, por parte del oficial de cuenta. </a:t>
            </a:r>
            <a:endParaRPr lang="es-ES" altLang="es-CO" b="1">
              <a:latin typeface="Arial" panose="020B0604020202020204" pitchFamily="34" charset="0"/>
            </a:endParaRPr>
          </a:p>
          <a:p>
            <a:pPr marL="228600" indent="-228600" eaLnBrk="1" hangingPunct="1"/>
            <a:r>
              <a:rPr lang="es-ES" altLang="es-CO" b="1">
                <a:latin typeface="Arial" panose="020B0604020202020204" pitchFamily="34" charset="0"/>
              </a:rPr>
              <a:t>Desembolso / Contabilización</a:t>
            </a:r>
            <a:endParaRPr lang="es-ES" altLang="es-CO">
              <a:latin typeface="Arial" panose="020B0604020202020204" pitchFamily="34" charset="0"/>
            </a:endParaRPr>
          </a:p>
          <a:p>
            <a:pPr marL="228600" indent="-228600" eaLnBrk="1" hangingPunct="1"/>
            <a:r>
              <a:rPr lang="es-ES" altLang="es-CO">
                <a:latin typeface="Arial" panose="020B0604020202020204" pitchFamily="34" charset="0"/>
              </a:rPr>
              <a:t>El mismo puede realizarse vía efectivo, cuentas corrientes, cuentas de ahorro y cheque de gerencia.</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6">
            <a:extLst>
              <a:ext uri="{FF2B5EF4-FFF2-40B4-BE49-F238E27FC236}">
                <a16:creationId xmlns:a16="http://schemas.microsoft.com/office/drawing/2014/main" id="{CAFF2AEE-239C-F573-2C65-FF46F7DC465E}"/>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400">
                <a:solidFill>
                  <a:schemeClr val="bg1"/>
                </a:solidFill>
                <a:latin typeface="ZapfDingbats" pitchFamily="82" charset="2"/>
              </a:defRPr>
            </a:lvl1pPr>
            <a:lvl2pPr marL="742950" indent="-285750" defTabSz="966788">
              <a:defRPr sz="1400">
                <a:solidFill>
                  <a:schemeClr val="bg1"/>
                </a:solidFill>
                <a:latin typeface="ZapfDingbats" pitchFamily="82" charset="2"/>
              </a:defRPr>
            </a:lvl2pPr>
            <a:lvl3pPr marL="1143000" indent="-228600" defTabSz="966788">
              <a:defRPr sz="1400">
                <a:solidFill>
                  <a:schemeClr val="bg1"/>
                </a:solidFill>
                <a:latin typeface="ZapfDingbats" pitchFamily="82" charset="2"/>
              </a:defRPr>
            </a:lvl3pPr>
            <a:lvl4pPr marL="1600200" indent="-228600" defTabSz="966788">
              <a:defRPr sz="1400">
                <a:solidFill>
                  <a:schemeClr val="bg1"/>
                </a:solidFill>
                <a:latin typeface="ZapfDingbats" pitchFamily="82" charset="2"/>
              </a:defRPr>
            </a:lvl4pPr>
            <a:lvl5pPr marL="2057400" indent="-228600" defTabSz="966788">
              <a:defRPr sz="1400">
                <a:solidFill>
                  <a:schemeClr val="bg1"/>
                </a:solidFill>
                <a:latin typeface="ZapfDingbats" pitchFamily="82" charset="2"/>
              </a:defRPr>
            </a:lvl5pPr>
            <a:lvl6pPr marL="2514600" indent="-228600" algn="ctr" defTabSz="966788" eaLnBrk="0" fontAlgn="base" hangingPunct="0">
              <a:spcBef>
                <a:spcPct val="0"/>
              </a:spcBef>
              <a:spcAft>
                <a:spcPct val="0"/>
              </a:spcAft>
              <a:defRPr sz="1400">
                <a:solidFill>
                  <a:schemeClr val="bg1"/>
                </a:solidFill>
                <a:latin typeface="ZapfDingbats" pitchFamily="82" charset="2"/>
              </a:defRPr>
            </a:lvl6pPr>
            <a:lvl7pPr marL="2971800" indent="-228600" algn="ctr" defTabSz="966788" eaLnBrk="0" fontAlgn="base" hangingPunct="0">
              <a:spcBef>
                <a:spcPct val="0"/>
              </a:spcBef>
              <a:spcAft>
                <a:spcPct val="0"/>
              </a:spcAft>
              <a:defRPr sz="1400">
                <a:solidFill>
                  <a:schemeClr val="bg1"/>
                </a:solidFill>
                <a:latin typeface="ZapfDingbats" pitchFamily="82" charset="2"/>
              </a:defRPr>
            </a:lvl7pPr>
            <a:lvl8pPr marL="3429000" indent="-228600" algn="ctr" defTabSz="966788" eaLnBrk="0" fontAlgn="base" hangingPunct="0">
              <a:spcBef>
                <a:spcPct val="0"/>
              </a:spcBef>
              <a:spcAft>
                <a:spcPct val="0"/>
              </a:spcAft>
              <a:defRPr sz="1400">
                <a:solidFill>
                  <a:schemeClr val="bg1"/>
                </a:solidFill>
                <a:latin typeface="ZapfDingbats" pitchFamily="82" charset="2"/>
              </a:defRPr>
            </a:lvl8pPr>
            <a:lvl9pPr marL="3886200" indent="-228600" algn="ctr" defTabSz="966788" eaLnBrk="0" fontAlgn="base" hangingPunct="0">
              <a:spcBef>
                <a:spcPct val="0"/>
              </a:spcBef>
              <a:spcAft>
                <a:spcPct val="0"/>
              </a:spcAft>
              <a:defRPr sz="1400">
                <a:solidFill>
                  <a:schemeClr val="bg1"/>
                </a:solidFill>
                <a:latin typeface="ZapfDingbats" pitchFamily="82" charset="2"/>
              </a:defRPr>
            </a:lvl9pPr>
          </a:lstStyle>
          <a:p>
            <a:r>
              <a:rPr lang="es-ES" altLang="es-CO" sz="1300">
                <a:solidFill>
                  <a:schemeClr val="tx1"/>
                </a:solidFill>
                <a:latin typeface="Arial" panose="020B0604020202020204" pitchFamily="34" charset="0"/>
              </a:rPr>
              <a:t>Préstamos, Líneas de Crédito y Garantías</a:t>
            </a:r>
          </a:p>
        </p:txBody>
      </p:sp>
      <p:sp>
        <p:nvSpPr>
          <p:cNvPr id="82947" name="Rectangle 7">
            <a:extLst>
              <a:ext uri="{FF2B5EF4-FFF2-40B4-BE49-F238E27FC236}">
                <a16:creationId xmlns:a16="http://schemas.microsoft.com/office/drawing/2014/main" id="{4AB6C8FA-3D02-2081-7AA1-C386791B3D5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400">
                <a:solidFill>
                  <a:schemeClr val="bg1"/>
                </a:solidFill>
                <a:latin typeface="ZapfDingbats" pitchFamily="82" charset="2"/>
              </a:defRPr>
            </a:lvl1pPr>
            <a:lvl2pPr marL="742950" indent="-285750" defTabSz="966788">
              <a:defRPr sz="1400">
                <a:solidFill>
                  <a:schemeClr val="bg1"/>
                </a:solidFill>
                <a:latin typeface="ZapfDingbats" pitchFamily="82" charset="2"/>
              </a:defRPr>
            </a:lvl2pPr>
            <a:lvl3pPr marL="1143000" indent="-228600" defTabSz="966788">
              <a:defRPr sz="1400">
                <a:solidFill>
                  <a:schemeClr val="bg1"/>
                </a:solidFill>
                <a:latin typeface="ZapfDingbats" pitchFamily="82" charset="2"/>
              </a:defRPr>
            </a:lvl3pPr>
            <a:lvl4pPr marL="1600200" indent="-228600" defTabSz="966788">
              <a:defRPr sz="1400">
                <a:solidFill>
                  <a:schemeClr val="bg1"/>
                </a:solidFill>
                <a:latin typeface="ZapfDingbats" pitchFamily="82" charset="2"/>
              </a:defRPr>
            </a:lvl4pPr>
            <a:lvl5pPr marL="2057400" indent="-228600" defTabSz="966788">
              <a:defRPr sz="1400">
                <a:solidFill>
                  <a:schemeClr val="bg1"/>
                </a:solidFill>
                <a:latin typeface="ZapfDingbats" pitchFamily="82" charset="2"/>
              </a:defRPr>
            </a:lvl5pPr>
            <a:lvl6pPr marL="2514600" indent="-228600" algn="ctr" defTabSz="966788" eaLnBrk="0" fontAlgn="base" hangingPunct="0">
              <a:spcBef>
                <a:spcPct val="0"/>
              </a:spcBef>
              <a:spcAft>
                <a:spcPct val="0"/>
              </a:spcAft>
              <a:defRPr sz="1400">
                <a:solidFill>
                  <a:schemeClr val="bg1"/>
                </a:solidFill>
                <a:latin typeface="ZapfDingbats" pitchFamily="82" charset="2"/>
              </a:defRPr>
            </a:lvl6pPr>
            <a:lvl7pPr marL="2971800" indent="-228600" algn="ctr" defTabSz="966788" eaLnBrk="0" fontAlgn="base" hangingPunct="0">
              <a:spcBef>
                <a:spcPct val="0"/>
              </a:spcBef>
              <a:spcAft>
                <a:spcPct val="0"/>
              </a:spcAft>
              <a:defRPr sz="1400">
                <a:solidFill>
                  <a:schemeClr val="bg1"/>
                </a:solidFill>
                <a:latin typeface="ZapfDingbats" pitchFamily="82" charset="2"/>
              </a:defRPr>
            </a:lvl7pPr>
            <a:lvl8pPr marL="3429000" indent="-228600" algn="ctr" defTabSz="966788" eaLnBrk="0" fontAlgn="base" hangingPunct="0">
              <a:spcBef>
                <a:spcPct val="0"/>
              </a:spcBef>
              <a:spcAft>
                <a:spcPct val="0"/>
              </a:spcAft>
              <a:defRPr sz="1400">
                <a:solidFill>
                  <a:schemeClr val="bg1"/>
                </a:solidFill>
                <a:latin typeface="ZapfDingbats" pitchFamily="82" charset="2"/>
              </a:defRPr>
            </a:lvl8pPr>
            <a:lvl9pPr marL="3886200" indent="-228600" algn="ctr" defTabSz="966788" eaLnBrk="0" fontAlgn="base" hangingPunct="0">
              <a:spcBef>
                <a:spcPct val="0"/>
              </a:spcBef>
              <a:spcAft>
                <a:spcPct val="0"/>
              </a:spcAft>
              <a:defRPr sz="1400">
                <a:solidFill>
                  <a:schemeClr val="bg1"/>
                </a:solidFill>
                <a:latin typeface="ZapfDingbats" pitchFamily="82" charset="2"/>
              </a:defRPr>
            </a:lvl9pPr>
          </a:lstStyle>
          <a:p>
            <a:fld id="{552E8ABC-AE4B-4010-A732-F0A616F48F6C}" type="slidenum">
              <a:rPr lang="es-ES" altLang="es-CO" sz="1300">
                <a:solidFill>
                  <a:schemeClr val="tx1"/>
                </a:solidFill>
                <a:latin typeface="Arial" panose="020B0604020202020204" pitchFamily="34" charset="0"/>
              </a:rPr>
              <a:pPr/>
              <a:t>19</a:t>
            </a:fld>
            <a:endParaRPr lang="es-ES" altLang="es-CO" sz="1300">
              <a:solidFill>
                <a:schemeClr val="tx1"/>
              </a:solidFill>
              <a:latin typeface="Arial" panose="020B0604020202020204" pitchFamily="34" charset="0"/>
            </a:endParaRPr>
          </a:p>
        </p:txBody>
      </p:sp>
      <p:sp>
        <p:nvSpPr>
          <p:cNvPr id="82948" name="Rectangle 2">
            <a:extLst>
              <a:ext uri="{FF2B5EF4-FFF2-40B4-BE49-F238E27FC236}">
                <a16:creationId xmlns:a16="http://schemas.microsoft.com/office/drawing/2014/main" id="{A2CB3887-F979-BBCE-C709-EE6A0A938531}"/>
              </a:ext>
            </a:extLst>
          </p:cNvPr>
          <p:cNvSpPr>
            <a:spLocks noRot="1" noChangeArrowheads="1" noTextEdit="1"/>
          </p:cNvSpPr>
          <p:nvPr>
            <p:ph type="sldImg"/>
          </p:nvPr>
        </p:nvSpPr>
        <p:spPr>
          <a:xfrm>
            <a:off x="1266825" y="725488"/>
            <a:ext cx="4786313" cy="3589337"/>
          </a:xfrm>
          <a:ln w="12700" cap="flat">
            <a:solidFill>
              <a:schemeClr val="tx1"/>
            </a:solidFill>
          </a:ln>
        </p:spPr>
      </p:sp>
      <p:sp>
        <p:nvSpPr>
          <p:cNvPr id="82949" name="Rectangle 3">
            <a:extLst>
              <a:ext uri="{FF2B5EF4-FFF2-40B4-BE49-F238E27FC236}">
                <a16:creationId xmlns:a16="http://schemas.microsoft.com/office/drawing/2014/main" id="{92C317EC-122F-B470-2BD5-0EF63BB7A0ED}"/>
              </a:ext>
            </a:extLst>
          </p:cNvPr>
          <p:cNvSpPr>
            <a:spLocks noGrp="1" noChangeArrowheads="1"/>
          </p:cNvSpPr>
          <p:nvPr>
            <p:ph type="body" idx="1"/>
          </p:nvPr>
        </p:nvSpPr>
        <p:spPr>
          <a:xfrm>
            <a:off x="974725" y="4560888"/>
            <a:ext cx="5365750" cy="43164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55" tIns="46988" rIns="95655" bIns="46988"/>
          <a:lstStyle/>
          <a:p>
            <a:pPr marL="228600" indent="-228600" eaLnBrk="1" hangingPunct="1"/>
            <a:r>
              <a:rPr lang="es-ES" altLang="es-CO" b="1">
                <a:latin typeface="Arial" panose="020B0604020202020204" pitchFamily="34" charset="0"/>
              </a:rPr>
              <a:t>1.  Recepción / Verificación de documentación exigida</a:t>
            </a:r>
            <a:endParaRPr lang="es-ES" altLang="es-CO">
              <a:latin typeface="Arial" panose="020B0604020202020204" pitchFamily="34" charset="0"/>
            </a:endParaRPr>
          </a:p>
          <a:p>
            <a:pPr marL="228600" indent="-228600" eaLnBrk="1" hangingPunct="1"/>
            <a:r>
              <a:rPr lang="es-ES" altLang="es-CO">
                <a:latin typeface="Arial" panose="020B0604020202020204" pitchFamily="34" charset="0"/>
              </a:rPr>
              <a:t>Se analiza si la información presentada por el cliente cumple los requisitos de completitud y calidad  requerida  por la institución financiera, de acuerdo a sus procedimientos internos. En caso que la información recabada esté incompleta, puede solicitarse al cliente que vuelva a presentarla.</a:t>
            </a:r>
          </a:p>
          <a:p>
            <a:pPr marL="228600" indent="-228600" eaLnBrk="1" hangingPunct="1"/>
            <a:r>
              <a:rPr lang="es-ES" altLang="es-CO">
                <a:latin typeface="Arial" panose="020B0604020202020204" pitchFamily="34" charset="0"/>
              </a:rPr>
              <a:t>Ejemplos de completitud y calidad: una empresa puede presentar estados contables, pero los pueden estar incompletos (faltan la notas a los estados contables, o el detalle de los principales deudores o acreedores), o no ser de la calidad adecuada (apertura incompleta, falta de informe de contador público).</a:t>
            </a:r>
          </a:p>
          <a:p>
            <a:pPr marL="228600" indent="-228600" eaLnBrk="1" hangingPunct="1"/>
            <a:r>
              <a:rPr lang="es-ES" altLang="es-CO">
                <a:latin typeface="Arial" panose="020B0604020202020204" pitchFamily="34" charset="0"/>
              </a:rPr>
              <a:t>Este control puede realizarse mediante un check-list manual, como un programa de control a nivel del workflow. </a:t>
            </a:r>
            <a:endParaRPr lang="es-ES" altLang="es-CO" b="1">
              <a:latin typeface="Arial" panose="020B0604020202020204" pitchFamily="34" charset="0"/>
            </a:endParaRPr>
          </a:p>
          <a:p>
            <a:pPr marL="228600" indent="-228600" eaLnBrk="1" hangingPunct="1"/>
            <a:r>
              <a:rPr lang="es-ES" altLang="es-CO" b="1">
                <a:latin typeface="Arial" panose="020B0604020202020204" pitchFamily="34" charset="0"/>
              </a:rPr>
              <a:t>2.  Análisis de Información Recibida</a:t>
            </a:r>
            <a:endParaRPr lang="es-ES" altLang="es-CO">
              <a:latin typeface="Arial" panose="020B0604020202020204" pitchFamily="34" charset="0"/>
            </a:endParaRPr>
          </a:p>
          <a:p>
            <a:pPr marL="228600" indent="-228600" eaLnBrk="1" hangingPunct="1"/>
            <a:r>
              <a:rPr lang="es-ES" altLang="es-CO">
                <a:latin typeface="Arial" panose="020B0604020202020204" pitchFamily="34" charset="0"/>
              </a:rPr>
              <a:t>Luego que la información recabada cumple con los requisitos de completitud y calidad, se analiza la misma, determinándose si corresponde o no el rechazo. </a:t>
            </a:r>
          </a:p>
          <a:p>
            <a:pPr marL="228600" indent="-228600" eaLnBrk="1" hangingPunct="1"/>
            <a:r>
              <a:rPr lang="es-ES" altLang="es-CO">
                <a:latin typeface="Arial" panose="020B0604020202020204" pitchFamily="34" charset="0"/>
              </a:rPr>
              <a:t>En este caso, también se analiza información del cliente distinta a la aportada por éste (central de riesgos de la superintendencia bancaria, base de datos de empresas de análisis de riesgo, información del mercado, etc.).</a:t>
            </a:r>
            <a:endParaRPr lang="es-ES" altLang="es-CO" b="1">
              <a:latin typeface="Arial" panose="020B0604020202020204" pitchFamily="34" charset="0"/>
            </a:endParaRPr>
          </a:p>
          <a:p>
            <a:pPr marL="228600" indent="-228600" eaLnBrk="1" hangingPunct="1"/>
            <a:r>
              <a:rPr lang="es-ES" altLang="es-CO" b="1">
                <a:latin typeface="Arial" panose="020B0604020202020204" pitchFamily="34" charset="0"/>
              </a:rPr>
              <a:t>3.   Análisis de Exigencia de Garantías</a:t>
            </a:r>
            <a:endParaRPr lang="es-ES" altLang="es-CO">
              <a:latin typeface="Arial" panose="020B0604020202020204" pitchFamily="34" charset="0"/>
            </a:endParaRPr>
          </a:p>
          <a:p>
            <a:pPr marL="228600" indent="-228600" eaLnBrk="1" hangingPunct="1"/>
            <a:r>
              <a:rPr lang="es-ES" altLang="es-CO">
                <a:latin typeface="Arial" panose="020B0604020202020204" pitchFamily="34" charset="0"/>
              </a:rPr>
              <a:t>Se inicia el ciclo en el Departamento de Garantías, el cual finalizará con la autorización (o no) de la garantía hipotecaria o prendaria.</a:t>
            </a:r>
            <a:endParaRPr lang="es-ES" altLang="es-CO" b="1">
              <a:latin typeface="Arial" panose="020B0604020202020204" pitchFamily="34" charset="0"/>
            </a:endParaRPr>
          </a:p>
          <a:p>
            <a:pPr marL="228600" indent="-228600" eaLnBrk="1" hangingPunct="1"/>
            <a:r>
              <a:rPr lang="es-ES" altLang="es-CO" b="1">
                <a:latin typeface="Arial" panose="020B0604020202020204" pitchFamily="34" charset="0"/>
              </a:rPr>
              <a:t>4.   Solicitud de Alta de Clientes</a:t>
            </a:r>
            <a:endParaRPr lang="es-ES" altLang="es-CO">
              <a:latin typeface="Arial" panose="020B0604020202020204" pitchFamily="34" charset="0"/>
            </a:endParaRPr>
          </a:p>
          <a:p>
            <a:pPr marL="228600" indent="-228600" eaLnBrk="1" hangingPunct="1"/>
            <a:r>
              <a:rPr lang="es-ES" altLang="es-CO">
                <a:latin typeface="Arial" panose="020B0604020202020204" pitchFamily="34" charset="0"/>
              </a:rPr>
              <a:t>En caso que se autorice el o los límites solicitados por el cliente, y el cliente sea nuevo, se solicita el alta del mismo al área correspondiente. En caso que se  requieran garantías, el departamento de Garantías deberá solicitar el alta, dado que dicha área contabilizará luego la garantía.</a:t>
            </a:r>
            <a:endParaRPr lang="es-ES" altLang="es-CO" b="1">
              <a:latin typeface="Arial" panose="020B0604020202020204" pitchFamily="34" charset="0"/>
            </a:endParaRPr>
          </a:p>
          <a:p>
            <a:pPr marL="228600" indent="-228600" eaLnBrk="1" hangingPunct="1"/>
            <a:r>
              <a:rPr lang="es-ES" altLang="es-CO" b="1">
                <a:latin typeface="Arial" panose="020B0604020202020204" pitchFamily="34" charset="0"/>
              </a:rPr>
              <a:t>5.  Contabilización</a:t>
            </a:r>
            <a:endParaRPr lang="es-ES" altLang="es-CO">
              <a:latin typeface="Arial" panose="020B0604020202020204" pitchFamily="34" charset="0"/>
            </a:endParaRPr>
          </a:p>
          <a:p>
            <a:pPr marL="228600" indent="-228600" eaLnBrk="1" hangingPunct="1"/>
            <a:r>
              <a:rPr lang="es-ES" altLang="es-CO">
                <a:latin typeface="Arial" panose="020B0604020202020204" pitchFamily="34" charset="0"/>
              </a:rPr>
              <a:t>Luego de autorizado por el Departamento de Garantías la garantía requerida, se contabiliza el alta del préstamo correspondiente.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6">
            <a:extLst>
              <a:ext uri="{FF2B5EF4-FFF2-40B4-BE49-F238E27FC236}">
                <a16:creationId xmlns:a16="http://schemas.microsoft.com/office/drawing/2014/main" id="{02BEFF97-5FF4-8C57-51C0-639CD0C8EC5A}"/>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400">
                <a:solidFill>
                  <a:schemeClr val="bg1"/>
                </a:solidFill>
                <a:latin typeface="ZapfDingbats" pitchFamily="82" charset="2"/>
              </a:defRPr>
            </a:lvl1pPr>
            <a:lvl2pPr marL="742950" indent="-285750" defTabSz="966788">
              <a:defRPr sz="1400">
                <a:solidFill>
                  <a:schemeClr val="bg1"/>
                </a:solidFill>
                <a:latin typeface="ZapfDingbats" pitchFamily="82" charset="2"/>
              </a:defRPr>
            </a:lvl2pPr>
            <a:lvl3pPr marL="1143000" indent="-228600" defTabSz="966788">
              <a:defRPr sz="1400">
                <a:solidFill>
                  <a:schemeClr val="bg1"/>
                </a:solidFill>
                <a:latin typeface="ZapfDingbats" pitchFamily="82" charset="2"/>
              </a:defRPr>
            </a:lvl3pPr>
            <a:lvl4pPr marL="1600200" indent="-228600" defTabSz="966788">
              <a:defRPr sz="1400">
                <a:solidFill>
                  <a:schemeClr val="bg1"/>
                </a:solidFill>
                <a:latin typeface="ZapfDingbats" pitchFamily="82" charset="2"/>
              </a:defRPr>
            </a:lvl4pPr>
            <a:lvl5pPr marL="2057400" indent="-228600" defTabSz="966788">
              <a:defRPr sz="1400">
                <a:solidFill>
                  <a:schemeClr val="bg1"/>
                </a:solidFill>
                <a:latin typeface="ZapfDingbats" pitchFamily="82" charset="2"/>
              </a:defRPr>
            </a:lvl5pPr>
            <a:lvl6pPr marL="2514600" indent="-228600" algn="ctr" defTabSz="966788" eaLnBrk="0" fontAlgn="base" hangingPunct="0">
              <a:spcBef>
                <a:spcPct val="0"/>
              </a:spcBef>
              <a:spcAft>
                <a:spcPct val="0"/>
              </a:spcAft>
              <a:defRPr sz="1400">
                <a:solidFill>
                  <a:schemeClr val="bg1"/>
                </a:solidFill>
                <a:latin typeface="ZapfDingbats" pitchFamily="82" charset="2"/>
              </a:defRPr>
            </a:lvl6pPr>
            <a:lvl7pPr marL="2971800" indent="-228600" algn="ctr" defTabSz="966788" eaLnBrk="0" fontAlgn="base" hangingPunct="0">
              <a:spcBef>
                <a:spcPct val="0"/>
              </a:spcBef>
              <a:spcAft>
                <a:spcPct val="0"/>
              </a:spcAft>
              <a:defRPr sz="1400">
                <a:solidFill>
                  <a:schemeClr val="bg1"/>
                </a:solidFill>
                <a:latin typeface="ZapfDingbats" pitchFamily="82" charset="2"/>
              </a:defRPr>
            </a:lvl7pPr>
            <a:lvl8pPr marL="3429000" indent="-228600" algn="ctr" defTabSz="966788" eaLnBrk="0" fontAlgn="base" hangingPunct="0">
              <a:spcBef>
                <a:spcPct val="0"/>
              </a:spcBef>
              <a:spcAft>
                <a:spcPct val="0"/>
              </a:spcAft>
              <a:defRPr sz="1400">
                <a:solidFill>
                  <a:schemeClr val="bg1"/>
                </a:solidFill>
                <a:latin typeface="ZapfDingbats" pitchFamily="82" charset="2"/>
              </a:defRPr>
            </a:lvl8pPr>
            <a:lvl9pPr marL="3886200" indent="-228600" algn="ctr" defTabSz="966788" eaLnBrk="0" fontAlgn="base" hangingPunct="0">
              <a:spcBef>
                <a:spcPct val="0"/>
              </a:spcBef>
              <a:spcAft>
                <a:spcPct val="0"/>
              </a:spcAft>
              <a:defRPr sz="1400">
                <a:solidFill>
                  <a:schemeClr val="bg1"/>
                </a:solidFill>
                <a:latin typeface="ZapfDingbats" pitchFamily="82" charset="2"/>
              </a:defRPr>
            </a:lvl9pPr>
          </a:lstStyle>
          <a:p>
            <a:r>
              <a:rPr lang="es-ES" altLang="es-CO" sz="1300">
                <a:solidFill>
                  <a:schemeClr val="tx1"/>
                </a:solidFill>
                <a:latin typeface="Arial" panose="020B0604020202020204" pitchFamily="34" charset="0"/>
              </a:rPr>
              <a:t>Préstamos, Líneas de Crédito y Garantías</a:t>
            </a:r>
          </a:p>
        </p:txBody>
      </p:sp>
      <p:sp>
        <p:nvSpPr>
          <p:cNvPr id="65539" name="Rectangle 7">
            <a:extLst>
              <a:ext uri="{FF2B5EF4-FFF2-40B4-BE49-F238E27FC236}">
                <a16:creationId xmlns:a16="http://schemas.microsoft.com/office/drawing/2014/main" id="{C1365489-0A0E-D96A-3D56-5C989838176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400">
                <a:solidFill>
                  <a:schemeClr val="bg1"/>
                </a:solidFill>
                <a:latin typeface="ZapfDingbats" pitchFamily="82" charset="2"/>
              </a:defRPr>
            </a:lvl1pPr>
            <a:lvl2pPr marL="742950" indent="-285750" defTabSz="966788">
              <a:defRPr sz="1400">
                <a:solidFill>
                  <a:schemeClr val="bg1"/>
                </a:solidFill>
                <a:latin typeface="ZapfDingbats" pitchFamily="82" charset="2"/>
              </a:defRPr>
            </a:lvl2pPr>
            <a:lvl3pPr marL="1143000" indent="-228600" defTabSz="966788">
              <a:defRPr sz="1400">
                <a:solidFill>
                  <a:schemeClr val="bg1"/>
                </a:solidFill>
                <a:latin typeface="ZapfDingbats" pitchFamily="82" charset="2"/>
              </a:defRPr>
            </a:lvl3pPr>
            <a:lvl4pPr marL="1600200" indent="-228600" defTabSz="966788">
              <a:defRPr sz="1400">
                <a:solidFill>
                  <a:schemeClr val="bg1"/>
                </a:solidFill>
                <a:latin typeface="ZapfDingbats" pitchFamily="82" charset="2"/>
              </a:defRPr>
            </a:lvl4pPr>
            <a:lvl5pPr marL="2057400" indent="-228600" defTabSz="966788">
              <a:defRPr sz="1400">
                <a:solidFill>
                  <a:schemeClr val="bg1"/>
                </a:solidFill>
                <a:latin typeface="ZapfDingbats" pitchFamily="82" charset="2"/>
              </a:defRPr>
            </a:lvl5pPr>
            <a:lvl6pPr marL="2514600" indent="-228600" algn="ctr" defTabSz="966788" eaLnBrk="0" fontAlgn="base" hangingPunct="0">
              <a:spcBef>
                <a:spcPct val="0"/>
              </a:spcBef>
              <a:spcAft>
                <a:spcPct val="0"/>
              </a:spcAft>
              <a:defRPr sz="1400">
                <a:solidFill>
                  <a:schemeClr val="bg1"/>
                </a:solidFill>
                <a:latin typeface="ZapfDingbats" pitchFamily="82" charset="2"/>
              </a:defRPr>
            </a:lvl6pPr>
            <a:lvl7pPr marL="2971800" indent="-228600" algn="ctr" defTabSz="966788" eaLnBrk="0" fontAlgn="base" hangingPunct="0">
              <a:spcBef>
                <a:spcPct val="0"/>
              </a:spcBef>
              <a:spcAft>
                <a:spcPct val="0"/>
              </a:spcAft>
              <a:defRPr sz="1400">
                <a:solidFill>
                  <a:schemeClr val="bg1"/>
                </a:solidFill>
                <a:latin typeface="ZapfDingbats" pitchFamily="82" charset="2"/>
              </a:defRPr>
            </a:lvl7pPr>
            <a:lvl8pPr marL="3429000" indent="-228600" algn="ctr" defTabSz="966788" eaLnBrk="0" fontAlgn="base" hangingPunct="0">
              <a:spcBef>
                <a:spcPct val="0"/>
              </a:spcBef>
              <a:spcAft>
                <a:spcPct val="0"/>
              </a:spcAft>
              <a:defRPr sz="1400">
                <a:solidFill>
                  <a:schemeClr val="bg1"/>
                </a:solidFill>
                <a:latin typeface="ZapfDingbats" pitchFamily="82" charset="2"/>
              </a:defRPr>
            </a:lvl8pPr>
            <a:lvl9pPr marL="3886200" indent="-228600" algn="ctr" defTabSz="966788" eaLnBrk="0" fontAlgn="base" hangingPunct="0">
              <a:spcBef>
                <a:spcPct val="0"/>
              </a:spcBef>
              <a:spcAft>
                <a:spcPct val="0"/>
              </a:spcAft>
              <a:defRPr sz="1400">
                <a:solidFill>
                  <a:schemeClr val="bg1"/>
                </a:solidFill>
                <a:latin typeface="ZapfDingbats" pitchFamily="82" charset="2"/>
              </a:defRPr>
            </a:lvl9pPr>
          </a:lstStyle>
          <a:p>
            <a:fld id="{9BAEC401-57C0-4164-94BF-353AB5A763BD}" type="slidenum">
              <a:rPr lang="es-ES" altLang="es-CO" sz="1300">
                <a:solidFill>
                  <a:schemeClr val="tx1"/>
                </a:solidFill>
                <a:latin typeface="Arial" panose="020B0604020202020204" pitchFamily="34" charset="0"/>
              </a:rPr>
              <a:pPr/>
              <a:t>2</a:t>
            </a:fld>
            <a:endParaRPr lang="es-ES" altLang="es-CO" sz="1300">
              <a:solidFill>
                <a:schemeClr val="tx1"/>
              </a:solidFill>
              <a:latin typeface="Arial" panose="020B0604020202020204" pitchFamily="34" charset="0"/>
            </a:endParaRPr>
          </a:p>
        </p:txBody>
      </p:sp>
      <p:sp>
        <p:nvSpPr>
          <p:cNvPr id="65540" name="Rectangle 2">
            <a:extLst>
              <a:ext uri="{FF2B5EF4-FFF2-40B4-BE49-F238E27FC236}">
                <a16:creationId xmlns:a16="http://schemas.microsoft.com/office/drawing/2014/main" id="{C3C55089-F4A8-D22D-3184-52CB5CC91759}"/>
              </a:ext>
            </a:extLst>
          </p:cNvPr>
          <p:cNvSpPr>
            <a:spLocks noRot="1" noChangeArrowheads="1" noTextEdit="1"/>
          </p:cNvSpPr>
          <p:nvPr>
            <p:ph type="sldImg"/>
          </p:nvPr>
        </p:nvSpPr>
        <p:spPr>
          <a:xfrm>
            <a:off x="1266825" y="725488"/>
            <a:ext cx="4786313" cy="3589337"/>
          </a:xfrm>
          <a:ln w="12700" cap="flat">
            <a:solidFill>
              <a:schemeClr val="tx1"/>
            </a:solidFill>
          </a:ln>
        </p:spPr>
      </p:sp>
      <p:sp>
        <p:nvSpPr>
          <p:cNvPr id="65541" name="Rectangle 3">
            <a:extLst>
              <a:ext uri="{FF2B5EF4-FFF2-40B4-BE49-F238E27FC236}">
                <a16:creationId xmlns:a16="http://schemas.microsoft.com/office/drawing/2014/main" id="{51A40F94-B4C1-6300-C53F-62B86FAA0464}"/>
              </a:ext>
            </a:extLst>
          </p:cNvPr>
          <p:cNvSpPr>
            <a:spLocks noGrp="1" noChangeArrowheads="1"/>
          </p:cNvSpPr>
          <p:nvPr>
            <p:ph type="body" idx="1"/>
          </p:nvPr>
        </p:nvSpPr>
        <p:spPr>
          <a:xfrm>
            <a:off x="974725" y="4560888"/>
            <a:ext cx="5365750" cy="43164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55" tIns="46988" rIns="95655" bIns="46988"/>
          <a:lstStyle/>
          <a:p>
            <a:pPr eaLnBrk="1" hangingPunct="1"/>
            <a:endParaRPr lang="es-UY" altLang="es-CO">
              <a:latin typeface="Arial" panose="020B060402020202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6">
            <a:extLst>
              <a:ext uri="{FF2B5EF4-FFF2-40B4-BE49-F238E27FC236}">
                <a16:creationId xmlns:a16="http://schemas.microsoft.com/office/drawing/2014/main" id="{88D8E4B0-15A6-A157-F183-C58CE7E7421D}"/>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400">
                <a:solidFill>
                  <a:schemeClr val="bg1"/>
                </a:solidFill>
                <a:latin typeface="ZapfDingbats" pitchFamily="82" charset="2"/>
              </a:defRPr>
            </a:lvl1pPr>
            <a:lvl2pPr marL="742950" indent="-285750" defTabSz="966788">
              <a:defRPr sz="1400">
                <a:solidFill>
                  <a:schemeClr val="bg1"/>
                </a:solidFill>
                <a:latin typeface="ZapfDingbats" pitchFamily="82" charset="2"/>
              </a:defRPr>
            </a:lvl2pPr>
            <a:lvl3pPr marL="1143000" indent="-228600" defTabSz="966788">
              <a:defRPr sz="1400">
                <a:solidFill>
                  <a:schemeClr val="bg1"/>
                </a:solidFill>
                <a:latin typeface="ZapfDingbats" pitchFamily="82" charset="2"/>
              </a:defRPr>
            </a:lvl3pPr>
            <a:lvl4pPr marL="1600200" indent="-228600" defTabSz="966788">
              <a:defRPr sz="1400">
                <a:solidFill>
                  <a:schemeClr val="bg1"/>
                </a:solidFill>
                <a:latin typeface="ZapfDingbats" pitchFamily="82" charset="2"/>
              </a:defRPr>
            </a:lvl4pPr>
            <a:lvl5pPr marL="2057400" indent="-228600" defTabSz="966788">
              <a:defRPr sz="1400">
                <a:solidFill>
                  <a:schemeClr val="bg1"/>
                </a:solidFill>
                <a:latin typeface="ZapfDingbats" pitchFamily="82" charset="2"/>
              </a:defRPr>
            </a:lvl5pPr>
            <a:lvl6pPr marL="2514600" indent="-228600" algn="ctr" defTabSz="966788" eaLnBrk="0" fontAlgn="base" hangingPunct="0">
              <a:spcBef>
                <a:spcPct val="0"/>
              </a:spcBef>
              <a:spcAft>
                <a:spcPct val="0"/>
              </a:spcAft>
              <a:defRPr sz="1400">
                <a:solidFill>
                  <a:schemeClr val="bg1"/>
                </a:solidFill>
                <a:latin typeface="ZapfDingbats" pitchFamily="82" charset="2"/>
              </a:defRPr>
            </a:lvl6pPr>
            <a:lvl7pPr marL="2971800" indent="-228600" algn="ctr" defTabSz="966788" eaLnBrk="0" fontAlgn="base" hangingPunct="0">
              <a:spcBef>
                <a:spcPct val="0"/>
              </a:spcBef>
              <a:spcAft>
                <a:spcPct val="0"/>
              </a:spcAft>
              <a:defRPr sz="1400">
                <a:solidFill>
                  <a:schemeClr val="bg1"/>
                </a:solidFill>
                <a:latin typeface="ZapfDingbats" pitchFamily="82" charset="2"/>
              </a:defRPr>
            </a:lvl7pPr>
            <a:lvl8pPr marL="3429000" indent="-228600" algn="ctr" defTabSz="966788" eaLnBrk="0" fontAlgn="base" hangingPunct="0">
              <a:spcBef>
                <a:spcPct val="0"/>
              </a:spcBef>
              <a:spcAft>
                <a:spcPct val="0"/>
              </a:spcAft>
              <a:defRPr sz="1400">
                <a:solidFill>
                  <a:schemeClr val="bg1"/>
                </a:solidFill>
                <a:latin typeface="ZapfDingbats" pitchFamily="82" charset="2"/>
              </a:defRPr>
            </a:lvl8pPr>
            <a:lvl9pPr marL="3886200" indent="-228600" algn="ctr" defTabSz="966788" eaLnBrk="0" fontAlgn="base" hangingPunct="0">
              <a:spcBef>
                <a:spcPct val="0"/>
              </a:spcBef>
              <a:spcAft>
                <a:spcPct val="0"/>
              </a:spcAft>
              <a:defRPr sz="1400">
                <a:solidFill>
                  <a:schemeClr val="bg1"/>
                </a:solidFill>
                <a:latin typeface="ZapfDingbats" pitchFamily="82" charset="2"/>
              </a:defRPr>
            </a:lvl9pPr>
          </a:lstStyle>
          <a:p>
            <a:r>
              <a:rPr lang="es-ES" altLang="es-CO" sz="1300">
                <a:solidFill>
                  <a:schemeClr val="tx1"/>
                </a:solidFill>
                <a:latin typeface="Arial" panose="020B0604020202020204" pitchFamily="34" charset="0"/>
              </a:rPr>
              <a:t>Préstamos, Líneas de Crédito y Garantías</a:t>
            </a:r>
          </a:p>
        </p:txBody>
      </p:sp>
      <p:sp>
        <p:nvSpPr>
          <p:cNvPr id="83971" name="Rectangle 7">
            <a:extLst>
              <a:ext uri="{FF2B5EF4-FFF2-40B4-BE49-F238E27FC236}">
                <a16:creationId xmlns:a16="http://schemas.microsoft.com/office/drawing/2014/main" id="{584B591A-1E65-6A05-C76A-D536A8F95DA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400">
                <a:solidFill>
                  <a:schemeClr val="bg1"/>
                </a:solidFill>
                <a:latin typeface="ZapfDingbats" pitchFamily="82" charset="2"/>
              </a:defRPr>
            </a:lvl1pPr>
            <a:lvl2pPr marL="742950" indent="-285750" defTabSz="966788">
              <a:defRPr sz="1400">
                <a:solidFill>
                  <a:schemeClr val="bg1"/>
                </a:solidFill>
                <a:latin typeface="ZapfDingbats" pitchFamily="82" charset="2"/>
              </a:defRPr>
            </a:lvl2pPr>
            <a:lvl3pPr marL="1143000" indent="-228600" defTabSz="966788">
              <a:defRPr sz="1400">
                <a:solidFill>
                  <a:schemeClr val="bg1"/>
                </a:solidFill>
                <a:latin typeface="ZapfDingbats" pitchFamily="82" charset="2"/>
              </a:defRPr>
            </a:lvl3pPr>
            <a:lvl4pPr marL="1600200" indent="-228600" defTabSz="966788">
              <a:defRPr sz="1400">
                <a:solidFill>
                  <a:schemeClr val="bg1"/>
                </a:solidFill>
                <a:latin typeface="ZapfDingbats" pitchFamily="82" charset="2"/>
              </a:defRPr>
            </a:lvl4pPr>
            <a:lvl5pPr marL="2057400" indent="-228600" defTabSz="966788">
              <a:defRPr sz="1400">
                <a:solidFill>
                  <a:schemeClr val="bg1"/>
                </a:solidFill>
                <a:latin typeface="ZapfDingbats" pitchFamily="82" charset="2"/>
              </a:defRPr>
            </a:lvl5pPr>
            <a:lvl6pPr marL="2514600" indent="-228600" algn="ctr" defTabSz="966788" eaLnBrk="0" fontAlgn="base" hangingPunct="0">
              <a:spcBef>
                <a:spcPct val="0"/>
              </a:spcBef>
              <a:spcAft>
                <a:spcPct val="0"/>
              </a:spcAft>
              <a:defRPr sz="1400">
                <a:solidFill>
                  <a:schemeClr val="bg1"/>
                </a:solidFill>
                <a:latin typeface="ZapfDingbats" pitchFamily="82" charset="2"/>
              </a:defRPr>
            </a:lvl6pPr>
            <a:lvl7pPr marL="2971800" indent="-228600" algn="ctr" defTabSz="966788" eaLnBrk="0" fontAlgn="base" hangingPunct="0">
              <a:spcBef>
                <a:spcPct val="0"/>
              </a:spcBef>
              <a:spcAft>
                <a:spcPct val="0"/>
              </a:spcAft>
              <a:defRPr sz="1400">
                <a:solidFill>
                  <a:schemeClr val="bg1"/>
                </a:solidFill>
                <a:latin typeface="ZapfDingbats" pitchFamily="82" charset="2"/>
              </a:defRPr>
            </a:lvl7pPr>
            <a:lvl8pPr marL="3429000" indent="-228600" algn="ctr" defTabSz="966788" eaLnBrk="0" fontAlgn="base" hangingPunct="0">
              <a:spcBef>
                <a:spcPct val="0"/>
              </a:spcBef>
              <a:spcAft>
                <a:spcPct val="0"/>
              </a:spcAft>
              <a:defRPr sz="1400">
                <a:solidFill>
                  <a:schemeClr val="bg1"/>
                </a:solidFill>
                <a:latin typeface="ZapfDingbats" pitchFamily="82" charset="2"/>
              </a:defRPr>
            </a:lvl8pPr>
            <a:lvl9pPr marL="3886200" indent="-228600" algn="ctr" defTabSz="966788" eaLnBrk="0" fontAlgn="base" hangingPunct="0">
              <a:spcBef>
                <a:spcPct val="0"/>
              </a:spcBef>
              <a:spcAft>
                <a:spcPct val="0"/>
              </a:spcAft>
              <a:defRPr sz="1400">
                <a:solidFill>
                  <a:schemeClr val="bg1"/>
                </a:solidFill>
                <a:latin typeface="ZapfDingbats" pitchFamily="82" charset="2"/>
              </a:defRPr>
            </a:lvl9pPr>
          </a:lstStyle>
          <a:p>
            <a:fld id="{0485CD68-4D43-454B-A648-616E8FB31C7E}" type="slidenum">
              <a:rPr lang="es-ES" altLang="es-CO" sz="1300">
                <a:solidFill>
                  <a:schemeClr val="tx1"/>
                </a:solidFill>
                <a:latin typeface="Arial" panose="020B0604020202020204" pitchFamily="34" charset="0"/>
              </a:rPr>
              <a:pPr/>
              <a:t>20</a:t>
            </a:fld>
            <a:endParaRPr lang="es-ES" altLang="es-CO" sz="1300">
              <a:solidFill>
                <a:schemeClr val="tx1"/>
              </a:solidFill>
              <a:latin typeface="Arial" panose="020B0604020202020204" pitchFamily="34" charset="0"/>
            </a:endParaRPr>
          </a:p>
        </p:txBody>
      </p:sp>
      <p:sp>
        <p:nvSpPr>
          <p:cNvPr id="83972" name="Rectangle 2">
            <a:extLst>
              <a:ext uri="{FF2B5EF4-FFF2-40B4-BE49-F238E27FC236}">
                <a16:creationId xmlns:a16="http://schemas.microsoft.com/office/drawing/2014/main" id="{D09A935B-8423-F6BF-0F8D-CAF10A38158F}"/>
              </a:ext>
            </a:extLst>
          </p:cNvPr>
          <p:cNvSpPr>
            <a:spLocks noRot="1" noChangeArrowheads="1" noTextEdit="1"/>
          </p:cNvSpPr>
          <p:nvPr>
            <p:ph type="sldImg"/>
          </p:nvPr>
        </p:nvSpPr>
        <p:spPr>
          <a:xfrm>
            <a:off x="1266825" y="725488"/>
            <a:ext cx="4786313" cy="3589337"/>
          </a:xfrm>
          <a:ln w="12700" cap="flat">
            <a:solidFill>
              <a:schemeClr val="tx1"/>
            </a:solidFill>
          </a:ln>
        </p:spPr>
      </p:sp>
      <p:sp>
        <p:nvSpPr>
          <p:cNvPr id="83973" name="Rectangle 3">
            <a:extLst>
              <a:ext uri="{FF2B5EF4-FFF2-40B4-BE49-F238E27FC236}">
                <a16:creationId xmlns:a16="http://schemas.microsoft.com/office/drawing/2014/main" id="{541865D7-4355-D162-5EEB-D8C0688C5527}"/>
              </a:ext>
            </a:extLst>
          </p:cNvPr>
          <p:cNvSpPr>
            <a:spLocks noGrp="1" noChangeArrowheads="1"/>
          </p:cNvSpPr>
          <p:nvPr>
            <p:ph type="body" idx="1"/>
          </p:nvPr>
        </p:nvSpPr>
        <p:spPr>
          <a:xfrm>
            <a:off x="974725" y="4560888"/>
            <a:ext cx="5365750" cy="43164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55" tIns="46988" rIns="95655" bIns="46988"/>
          <a:lstStyle/>
          <a:p>
            <a:pPr marL="228600" indent="-228600" eaLnBrk="1" hangingPunct="1"/>
            <a:r>
              <a:rPr lang="es-ES" altLang="es-CO" b="1">
                <a:latin typeface="Arial" panose="020B0604020202020204" pitchFamily="34" charset="0"/>
              </a:rPr>
              <a:t>1.   Recepción / Verificación de documentación exigida</a:t>
            </a:r>
            <a:endParaRPr lang="es-ES" altLang="es-CO">
              <a:latin typeface="Arial" panose="020B0604020202020204" pitchFamily="34" charset="0"/>
            </a:endParaRPr>
          </a:p>
          <a:p>
            <a:pPr marL="228600" indent="-228600" eaLnBrk="1" hangingPunct="1"/>
            <a:r>
              <a:rPr lang="es-ES" altLang="es-CO">
                <a:latin typeface="Arial" panose="020B0604020202020204" pitchFamily="34" charset="0"/>
              </a:rPr>
              <a:t>Se analiza si la información presentada por el cliente cumple los requisitos de completitud y calidad  requerida  por la institución financiera, de acuerdo a sus procedimientos internos. En caso que la información recabada esté incompleta, puede solicitarse al cliente que vuelva a presentarla.</a:t>
            </a:r>
          </a:p>
          <a:p>
            <a:pPr marL="228600" indent="-228600" eaLnBrk="1" hangingPunct="1"/>
            <a:r>
              <a:rPr lang="es-ES" altLang="es-CO">
                <a:latin typeface="Arial" panose="020B0604020202020204" pitchFamily="34" charset="0"/>
              </a:rPr>
              <a:t>Ejemplos de completitud y calidad: una empresa puede presentar estados contables, pero los pueden estar incompletos (faltan la notas a los estados contables, o el detalle de los principales deudores o acreedores), o no ser de la calidad adecuada (apertura incompleta, falta de informe de contador público).</a:t>
            </a:r>
          </a:p>
          <a:p>
            <a:pPr marL="228600" indent="-228600" eaLnBrk="1" hangingPunct="1"/>
            <a:r>
              <a:rPr lang="es-ES" altLang="es-CO">
                <a:latin typeface="Arial" panose="020B0604020202020204" pitchFamily="34" charset="0"/>
              </a:rPr>
              <a:t>Este control puede realizarse mediante un check-list manual, como un programa de control a nivel del workflow. </a:t>
            </a:r>
            <a:endParaRPr lang="es-ES" altLang="es-CO" b="1">
              <a:latin typeface="Arial" panose="020B0604020202020204" pitchFamily="34" charset="0"/>
            </a:endParaRPr>
          </a:p>
          <a:p>
            <a:pPr marL="228600" indent="-228600" eaLnBrk="1" hangingPunct="1"/>
            <a:r>
              <a:rPr lang="es-ES" altLang="es-CO" b="1">
                <a:latin typeface="Arial" panose="020B0604020202020204" pitchFamily="34" charset="0"/>
              </a:rPr>
              <a:t>2.   Análisis de Información Recibida</a:t>
            </a:r>
            <a:endParaRPr lang="es-ES" altLang="es-CO">
              <a:latin typeface="Arial" panose="020B0604020202020204" pitchFamily="34" charset="0"/>
            </a:endParaRPr>
          </a:p>
          <a:p>
            <a:pPr marL="228600" indent="-228600" eaLnBrk="1" hangingPunct="1"/>
            <a:r>
              <a:rPr lang="es-ES" altLang="es-CO">
                <a:latin typeface="Arial" panose="020B0604020202020204" pitchFamily="34" charset="0"/>
              </a:rPr>
              <a:t>Luego que la información recabada cumple con los requisitos de completitud y calidad, se analiza la misma, determinándose si corresponde o no el rechazo. </a:t>
            </a:r>
          </a:p>
          <a:p>
            <a:pPr marL="228600" indent="-228600" eaLnBrk="1" hangingPunct="1"/>
            <a:r>
              <a:rPr lang="es-ES" altLang="es-CO">
                <a:latin typeface="Arial" panose="020B0604020202020204" pitchFamily="34" charset="0"/>
              </a:rPr>
              <a:t>En este caso, también se analiza información del cliente distinta a la aportada por éste (central de riesgos de la superintendencia bancaria, base de datos de empresas de análisis de riesgo, información del mercado, etc.).</a:t>
            </a:r>
          </a:p>
          <a:p>
            <a:pPr marL="228600" indent="-228600" eaLnBrk="1" hangingPunct="1"/>
            <a:br>
              <a:rPr lang="es-ES" altLang="es-CO">
                <a:latin typeface="Arial" panose="020B0604020202020204" pitchFamily="34" charset="0"/>
              </a:rPr>
            </a:br>
            <a:endParaRPr lang="es-ES" altLang="es-CO" b="1">
              <a:latin typeface="Arial" panose="020B0604020202020204" pitchFamily="34" charset="0"/>
            </a:endParaRPr>
          </a:p>
          <a:p>
            <a:pPr marL="228600" indent="-228600" eaLnBrk="1" hangingPunct="1"/>
            <a:r>
              <a:rPr lang="es-ES" altLang="es-CO" b="1">
                <a:latin typeface="Arial" panose="020B0604020202020204" pitchFamily="34" charset="0"/>
              </a:rPr>
              <a:t>3.   Solicitud de Alta de Clientes</a:t>
            </a:r>
            <a:endParaRPr lang="es-ES" altLang="es-CO">
              <a:latin typeface="Arial" panose="020B0604020202020204" pitchFamily="34" charset="0"/>
            </a:endParaRPr>
          </a:p>
          <a:p>
            <a:pPr marL="228600" indent="-228600" eaLnBrk="1" hangingPunct="1"/>
            <a:r>
              <a:rPr lang="es-ES" altLang="es-CO">
                <a:latin typeface="Arial" panose="020B0604020202020204" pitchFamily="34" charset="0"/>
              </a:rPr>
              <a:t>En caso que se autorice el o los límites solicitados por el cliente, y el cliente sea nuevo, se solicita el alta del mismo al área correspondiente. En caso que se  requieran garantías, el departamento de Garantías deberá solicitar el alta, dado que dicha área contabilizará luego la garantía.</a:t>
            </a:r>
            <a:endParaRPr lang="es-ES" altLang="es-CO" b="1">
              <a:latin typeface="Arial" panose="020B0604020202020204" pitchFamily="34" charset="0"/>
            </a:endParaRPr>
          </a:p>
          <a:p>
            <a:pPr marL="228600" indent="-228600" eaLnBrk="1" hangingPunct="1"/>
            <a:r>
              <a:rPr lang="es-ES" altLang="es-CO" b="1">
                <a:latin typeface="Arial" panose="020B0604020202020204" pitchFamily="34" charset="0"/>
              </a:rPr>
              <a:t>4.   Contabilización</a:t>
            </a:r>
            <a:endParaRPr lang="es-ES" altLang="es-CO">
              <a:latin typeface="Arial" panose="020B0604020202020204" pitchFamily="34" charset="0"/>
            </a:endParaRPr>
          </a:p>
          <a:p>
            <a:pPr marL="228600" indent="-228600" eaLnBrk="1" hangingPunct="1"/>
            <a:r>
              <a:rPr lang="es-ES" altLang="es-CO">
                <a:latin typeface="Arial" panose="020B0604020202020204" pitchFamily="34" charset="0"/>
              </a:rPr>
              <a:t>Luego de autorizado por el Departamento de Garantías la garantía requerida, se contabiliza el desembolso correspondiente.</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6">
            <a:extLst>
              <a:ext uri="{FF2B5EF4-FFF2-40B4-BE49-F238E27FC236}">
                <a16:creationId xmlns:a16="http://schemas.microsoft.com/office/drawing/2014/main" id="{40868860-282F-6590-ADE4-11F25E6DAAE0}"/>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400">
                <a:solidFill>
                  <a:schemeClr val="bg1"/>
                </a:solidFill>
                <a:latin typeface="ZapfDingbats" pitchFamily="82" charset="2"/>
              </a:defRPr>
            </a:lvl1pPr>
            <a:lvl2pPr marL="742950" indent="-285750" defTabSz="966788">
              <a:defRPr sz="1400">
                <a:solidFill>
                  <a:schemeClr val="bg1"/>
                </a:solidFill>
                <a:latin typeface="ZapfDingbats" pitchFamily="82" charset="2"/>
              </a:defRPr>
            </a:lvl2pPr>
            <a:lvl3pPr marL="1143000" indent="-228600" defTabSz="966788">
              <a:defRPr sz="1400">
                <a:solidFill>
                  <a:schemeClr val="bg1"/>
                </a:solidFill>
                <a:latin typeface="ZapfDingbats" pitchFamily="82" charset="2"/>
              </a:defRPr>
            </a:lvl3pPr>
            <a:lvl4pPr marL="1600200" indent="-228600" defTabSz="966788">
              <a:defRPr sz="1400">
                <a:solidFill>
                  <a:schemeClr val="bg1"/>
                </a:solidFill>
                <a:latin typeface="ZapfDingbats" pitchFamily="82" charset="2"/>
              </a:defRPr>
            </a:lvl4pPr>
            <a:lvl5pPr marL="2057400" indent="-228600" defTabSz="966788">
              <a:defRPr sz="1400">
                <a:solidFill>
                  <a:schemeClr val="bg1"/>
                </a:solidFill>
                <a:latin typeface="ZapfDingbats" pitchFamily="82" charset="2"/>
              </a:defRPr>
            </a:lvl5pPr>
            <a:lvl6pPr marL="2514600" indent="-228600" algn="ctr" defTabSz="966788" eaLnBrk="0" fontAlgn="base" hangingPunct="0">
              <a:spcBef>
                <a:spcPct val="0"/>
              </a:spcBef>
              <a:spcAft>
                <a:spcPct val="0"/>
              </a:spcAft>
              <a:defRPr sz="1400">
                <a:solidFill>
                  <a:schemeClr val="bg1"/>
                </a:solidFill>
                <a:latin typeface="ZapfDingbats" pitchFamily="82" charset="2"/>
              </a:defRPr>
            </a:lvl6pPr>
            <a:lvl7pPr marL="2971800" indent="-228600" algn="ctr" defTabSz="966788" eaLnBrk="0" fontAlgn="base" hangingPunct="0">
              <a:spcBef>
                <a:spcPct val="0"/>
              </a:spcBef>
              <a:spcAft>
                <a:spcPct val="0"/>
              </a:spcAft>
              <a:defRPr sz="1400">
                <a:solidFill>
                  <a:schemeClr val="bg1"/>
                </a:solidFill>
                <a:latin typeface="ZapfDingbats" pitchFamily="82" charset="2"/>
              </a:defRPr>
            </a:lvl7pPr>
            <a:lvl8pPr marL="3429000" indent="-228600" algn="ctr" defTabSz="966788" eaLnBrk="0" fontAlgn="base" hangingPunct="0">
              <a:spcBef>
                <a:spcPct val="0"/>
              </a:spcBef>
              <a:spcAft>
                <a:spcPct val="0"/>
              </a:spcAft>
              <a:defRPr sz="1400">
                <a:solidFill>
                  <a:schemeClr val="bg1"/>
                </a:solidFill>
                <a:latin typeface="ZapfDingbats" pitchFamily="82" charset="2"/>
              </a:defRPr>
            </a:lvl8pPr>
            <a:lvl9pPr marL="3886200" indent="-228600" algn="ctr" defTabSz="966788" eaLnBrk="0" fontAlgn="base" hangingPunct="0">
              <a:spcBef>
                <a:spcPct val="0"/>
              </a:spcBef>
              <a:spcAft>
                <a:spcPct val="0"/>
              </a:spcAft>
              <a:defRPr sz="1400">
                <a:solidFill>
                  <a:schemeClr val="bg1"/>
                </a:solidFill>
                <a:latin typeface="ZapfDingbats" pitchFamily="82" charset="2"/>
              </a:defRPr>
            </a:lvl9pPr>
          </a:lstStyle>
          <a:p>
            <a:r>
              <a:rPr lang="es-ES" altLang="es-CO" sz="1300">
                <a:solidFill>
                  <a:schemeClr val="tx1"/>
                </a:solidFill>
                <a:latin typeface="Arial" panose="020B0604020202020204" pitchFamily="34" charset="0"/>
              </a:rPr>
              <a:t>Préstamos, Líneas de Crédito y Garantías</a:t>
            </a:r>
          </a:p>
        </p:txBody>
      </p:sp>
      <p:sp>
        <p:nvSpPr>
          <p:cNvPr id="84995" name="Rectangle 7">
            <a:extLst>
              <a:ext uri="{FF2B5EF4-FFF2-40B4-BE49-F238E27FC236}">
                <a16:creationId xmlns:a16="http://schemas.microsoft.com/office/drawing/2014/main" id="{790B00BC-CFC3-27B3-B0A7-A1866BF8E92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400">
                <a:solidFill>
                  <a:schemeClr val="bg1"/>
                </a:solidFill>
                <a:latin typeface="ZapfDingbats" pitchFamily="82" charset="2"/>
              </a:defRPr>
            </a:lvl1pPr>
            <a:lvl2pPr marL="742950" indent="-285750" defTabSz="966788">
              <a:defRPr sz="1400">
                <a:solidFill>
                  <a:schemeClr val="bg1"/>
                </a:solidFill>
                <a:latin typeface="ZapfDingbats" pitchFamily="82" charset="2"/>
              </a:defRPr>
            </a:lvl2pPr>
            <a:lvl3pPr marL="1143000" indent="-228600" defTabSz="966788">
              <a:defRPr sz="1400">
                <a:solidFill>
                  <a:schemeClr val="bg1"/>
                </a:solidFill>
                <a:latin typeface="ZapfDingbats" pitchFamily="82" charset="2"/>
              </a:defRPr>
            </a:lvl3pPr>
            <a:lvl4pPr marL="1600200" indent="-228600" defTabSz="966788">
              <a:defRPr sz="1400">
                <a:solidFill>
                  <a:schemeClr val="bg1"/>
                </a:solidFill>
                <a:latin typeface="ZapfDingbats" pitchFamily="82" charset="2"/>
              </a:defRPr>
            </a:lvl4pPr>
            <a:lvl5pPr marL="2057400" indent="-228600" defTabSz="966788">
              <a:defRPr sz="1400">
                <a:solidFill>
                  <a:schemeClr val="bg1"/>
                </a:solidFill>
                <a:latin typeface="ZapfDingbats" pitchFamily="82" charset="2"/>
              </a:defRPr>
            </a:lvl5pPr>
            <a:lvl6pPr marL="2514600" indent="-228600" algn="ctr" defTabSz="966788" eaLnBrk="0" fontAlgn="base" hangingPunct="0">
              <a:spcBef>
                <a:spcPct val="0"/>
              </a:spcBef>
              <a:spcAft>
                <a:spcPct val="0"/>
              </a:spcAft>
              <a:defRPr sz="1400">
                <a:solidFill>
                  <a:schemeClr val="bg1"/>
                </a:solidFill>
                <a:latin typeface="ZapfDingbats" pitchFamily="82" charset="2"/>
              </a:defRPr>
            </a:lvl6pPr>
            <a:lvl7pPr marL="2971800" indent="-228600" algn="ctr" defTabSz="966788" eaLnBrk="0" fontAlgn="base" hangingPunct="0">
              <a:spcBef>
                <a:spcPct val="0"/>
              </a:spcBef>
              <a:spcAft>
                <a:spcPct val="0"/>
              </a:spcAft>
              <a:defRPr sz="1400">
                <a:solidFill>
                  <a:schemeClr val="bg1"/>
                </a:solidFill>
                <a:latin typeface="ZapfDingbats" pitchFamily="82" charset="2"/>
              </a:defRPr>
            </a:lvl7pPr>
            <a:lvl8pPr marL="3429000" indent="-228600" algn="ctr" defTabSz="966788" eaLnBrk="0" fontAlgn="base" hangingPunct="0">
              <a:spcBef>
                <a:spcPct val="0"/>
              </a:spcBef>
              <a:spcAft>
                <a:spcPct val="0"/>
              </a:spcAft>
              <a:defRPr sz="1400">
                <a:solidFill>
                  <a:schemeClr val="bg1"/>
                </a:solidFill>
                <a:latin typeface="ZapfDingbats" pitchFamily="82" charset="2"/>
              </a:defRPr>
            </a:lvl8pPr>
            <a:lvl9pPr marL="3886200" indent="-228600" algn="ctr" defTabSz="966788" eaLnBrk="0" fontAlgn="base" hangingPunct="0">
              <a:spcBef>
                <a:spcPct val="0"/>
              </a:spcBef>
              <a:spcAft>
                <a:spcPct val="0"/>
              </a:spcAft>
              <a:defRPr sz="1400">
                <a:solidFill>
                  <a:schemeClr val="bg1"/>
                </a:solidFill>
                <a:latin typeface="ZapfDingbats" pitchFamily="82" charset="2"/>
              </a:defRPr>
            </a:lvl9pPr>
          </a:lstStyle>
          <a:p>
            <a:fld id="{B9807B49-63EF-4AD6-A920-69625D4F6743}" type="slidenum">
              <a:rPr lang="es-ES" altLang="es-CO" sz="1300">
                <a:solidFill>
                  <a:schemeClr val="tx1"/>
                </a:solidFill>
                <a:latin typeface="Arial" panose="020B0604020202020204" pitchFamily="34" charset="0"/>
              </a:rPr>
              <a:pPr/>
              <a:t>21</a:t>
            </a:fld>
            <a:endParaRPr lang="es-ES" altLang="es-CO" sz="1300">
              <a:solidFill>
                <a:schemeClr val="tx1"/>
              </a:solidFill>
              <a:latin typeface="Arial" panose="020B0604020202020204" pitchFamily="34" charset="0"/>
            </a:endParaRPr>
          </a:p>
        </p:txBody>
      </p:sp>
      <p:sp>
        <p:nvSpPr>
          <p:cNvPr id="84996" name="Rectangle 2">
            <a:extLst>
              <a:ext uri="{FF2B5EF4-FFF2-40B4-BE49-F238E27FC236}">
                <a16:creationId xmlns:a16="http://schemas.microsoft.com/office/drawing/2014/main" id="{85A81490-248D-4553-08D4-19E5D71AF44F}"/>
              </a:ext>
            </a:extLst>
          </p:cNvPr>
          <p:cNvSpPr>
            <a:spLocks noRot="1" noChangeArrowheads="1" noTextEdit="1"/>
          </p:cNvSpPr>
          <p:nvPr>
            <p:ph type="sldImg"/>
          </p:nvPr>
        </p:nvSpPr>
        <p:spPr>
          <a:xfrm>
            <a:off x="1266825" y="725488"/>
            <a:ext cx="4786313" cy="3589337"/>
          </a:xfrm>
          <a:ln w="12700" cap="flat">
            <a:solidFill>
              <a:schemeClr val="tx1"/>
            </a:solidFill>
          </a:ln>
        </p:spPr>
      </p:sp>
      <p:sp>
        <p:nvSpPr>
          <p:cNvPr id="84997" name="Rectangle 3">
            <a:extLst>
              <a:ext uri="{FF2B5EF4-FFF2-40B4-BE49-F238E27FC236}">
                <a16:creationId xmlns:a16="http://schemas.microsoft.com/office/drawing/2014/main" id="{F2156E1F-53E3-1D22-C345-CBA54E92CE9C}"/>
              </a:ext>
            </a:extLst>
          </p:cNvPr>
          <p:cNvSpPr>
            <a:spLocks noGrp="1" noChangeArrowheads="1"/>
          </p:cNvSpPr>
          <p:nvPr>
            <p:ph type="body" idx="1"/>
          </p:nvPr>
        </p:nvSpPr>
        <p:spPr>
          <a:xfrm>
            <a:off x="974725" y="4560888"/>
            <a:ext cx="5365750" cy="43164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55" tIns="46988" rIns="95655" bIns="46988"/>
          <a:lstStyle/>
          <a:p>
            <a:pPr eaLnBrk="1" hangingPunct="1"/>
            <a:endParaRPr lang="es-UY" altLang="es-CO">
              <a:latin typeface="Arial" panose="020B060402020202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6">
            <a:extLst>
              <a:ext uri="{FF2B5EF4-FFF2-40B4-BE49-F238E27FC236}">
                <a16:creationId xmlns:a16="http://schemas.microsoft.com/office/drawing/2014/main" id="{B591D619-A7B8-9EE4-7E1B-B5E04F6E5FE5}"/>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400">
                <a:solidFill>
                  <a:schemeClr val="bg1"/>
                </a:solidFill>
                <a:latin typeface="ZapfDingbats" pitchFamily="82" charset="2"/>
              </a:defRPr>
            </a:lvl1pPr>
            <a:lvl2pPr marL="742950" indent="-285750" defTabSz="966788">
              <a:defRPr sz="1400">
                <a:solidFill>
                  <a:schemeClr val="bg1"/>
                </a:solidFill>
                <a:latin typeface="ZapfDingbats" pitchFamily="82" charset="2"/>
              </a:defRPr>
            </a:lvl2pPr>
            <a:lvl3pPr marL="1143000" indent="-228600" defTabSz="966788">
              <a:defRPr sz="1400">
                <a:solidFill>
                  <a:schemeClr val="bg1"/>
                </a:solidFill>
                <a:latin typeface="ZapfDingbats" pitchFamily="82" charset="2"/>
              </a:defRPr>
            </a:lvl3pPr>
            <a:lvl4pPr marL="1600200" indent="-228600" defTabSz="966788">
              <a:defRPr sz="1400">
                <a:solidFill>
                  <a:schemeClr val="bg1"/>
                </a:solidFill>
                <a:latin typeface="ZapfDingbats" pitchFamily="82" charset="2"/>
              </a:defRPr>
            </a:lvl4pPr>
            <a:lvl5pPr marL="2057400" indent="-228600" defTabSz="966788">
              <a:defRPr sz="1400">
                <a:solidFill>
                  <a:schemeClr val="bg1"/>
                </a:solidFill>
                <a:latin typeface="ZapfDingbats" pitchFamily="82" charset="2"/>
              </a:defRPr>
            </a:lvl5pPr>
            <a:lvl6pPr marL="2514600" indent="-228600" algn="ctr" defTabSz="966788" eaLnBrk="0" fontAlgn="base" hangingPunct="0">
              <a:spcBef>
                <a:spcPct val="0"/>
              </a:spcBef>
              <a:spcAft>
                <a:spcPct val="0"/>
              </a:spcAft>
              <a:defRPr sz="1400">
                <a:solidFill>
                  <a:schemeClr val="bg1"/>
                </a:solidFill>
                <a:latin typeface="ZapfDingbats" pitchFamily="82" charset="2"/>
              </a:defRPr>
            </a:lvl6pPr>
            <a:lvl7pPr marL="2971800" indent="-228600" algn="ctr" defTabSz="966788" eaLnBrk="0" fontAlgn="base" hangingPunct="0">
              <a:spcBef>
                <a:spcPct val="0"/>
              </a:spcBef>
              <a:spcAft>
                <a:spcPct val="0"/>
              </a:spcAft>
              <a:defRPr sz="1400">
                <a:solidFill>
                  <a:schemeClr val="bg1"/>
                </a:solidFill>
                <a:latin typeface="ZapfDingbats" pitchFamily="82" charset="2"/>
              </a:defRPr>
            </a:lvl7pPr>
            <a:lvl8pPr marL="3429000" indent="-228600" algn="ctr" defTabSz="966788" eaLnBrk="0" fontAlgn="base" hangingPunct="0">
              <a:spcBef>
                <a:spcPct val="0"/>
              </a:spcBef>
              <a:spcAft>
                <a:spcPct val="0"/>
              </a:spcAft>
              <a:defRPr sz="1400">
                <a:solidFill>
                  <a:schemeClr val="bg1"/>
                </a:solidFill>
                <a:latin typeface="ZapfDingbats" pitchFamily="82" charset="2"/>
              </a:defRPr>
            </a:lvl8pPr>
            <a:lvl9pPr marL="3886200" indent="-228600" algn="ctr" defTabSz="966788" eaLnBrk="0" fontAlgn="base" hangingPunct="0">
              <a:spcBef>
                <a:spcPct val="0"/>
              </a:spcBef>
              <a:spcAft>
                <a:spcPct val="0"/>
              </a:spcAft>
              <a:defRPr sz="1400">
                <a:solidFill>
                  <a:schemeClr val="bg1"/>
                </a:solidFill>
                <a:latin typeface="ZapfDingbats" pitchFamily="82" charset="2"/>
              </a:defRPr>
            </a:lvl9pPr>
          </a:lstStyle>
          <a:p>
            <a:r>
              <a:rPr lang="es-ES" altLang="es-CO" sz="1300">
                <a:solidFill>
                  <a:schemeClr val="tx1"/>
                </a:solidFill>
                <a:latin typeface="Arial" panose="020B0604020202020204" pitchFamily="34" charset="0"/>
              </a:rPr>
              <a:t>Préstamos, Líneas de Crédito y Garantías</a:t>
            </a:r>
          </a:p>
        </p:txBody>
      </p:sp>
      <p:sp>
        <p:nvSpPr>
          <p:cNvPr id="86019" name="Rectangle 7">
            <a:extLst>
              <a:ext uri="{FF2B5EF4-FFF2-40B4-BE49-F238E27FC236}">
                <a16:creationId xmlns:a16="http://schemas.microsoft.com/office/drawing/2014/main" id="{49181FEE-9753-A04D-39A0-5F425952DCD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400">
                <a:solidFill>
                  <a:schemeClr val="bg1"/>
                </a:solidFill>
                <a:latin typeface="ZapfDingbats" pitchFamily="82" charset="2"/>
              </a:defRPr>
            </a:lvl1pPr>
            <a:lvl2pPr marL="742950" indent="-285750" defTabSz="966788">
              <a:defRPr sz="1400">
                <a:solidFill>
                  <a:schemeClr val="bg1"/>
                </a:solidFill>
                <a:latin typeface="ZapfDingbats" pitchFamily="82" charset="2"/>
              </a:defRPr>
            </a:lvl2pPr>
            <a:lvl3pPr marL="1143000" indent="-228600" defTabSz="966788">
              <a:defRPr sz="1400">
                <a:solidFill>
                  <a:schemeClr val="bg1"/>
                </a:solidFill>
                <a:latin typeface="ZapfDingbats" pitchFamily="82" charset="2"/>
              </a:defRPr>
            </a:lvl3pPr>
            <a:lvl4pPr marL="1600200" indent="-228600" defTabSz="966788">
              <a:defRPr sz="1400">
                <a:solidFill>
                  <a:schemeClr val="bg1"/>
                </a:solidFill>
                <a:latin typeface="ZapfDingbats" pitchFamily="82" charset="2"/>
              </a:defRPr>
            </a:lvl4pPr>
            <a:lvl5pPr marL="2057400" indent="-228600" defTabSz="966788">
              <a:defRPr sz="1400">
                <a:solidFill>
                  <a:schemeClr val="bg1"/>
                </a:solidFill>
                <a:latin typeface="ZapfDingbats" pitchFamily="82" charset="2"/>
              </a:defRPr>
            </a:lvl5pPr>
            <a:lvl6pPr marL="2514600" indent="-228600" algn="ctr" defTabSz="966788" eaLnBrk="0" fontAlgn="base" hangingPunct="0">
              <a:spcBef>
                <a:spcPct val="0"/>
              </a:spcBef>
              <a:spcAft>
                <a:spcPct val="0"/>
              </a:spcAft>
              <a:defRPr sz="1400">
                <a:solidFill>
                  <a:schemeClr val="bg1"/>
                </a:solidFill>
                <a:latin typeface="ZapfDingbats" pitchFamily="82" charset="2"/>
              </a:defRPr>
            </a:lvl6pPr>
            <a:lvl7pPr marL="2971800" indent="-228600" algn="ctr" defTabSz="966788" eaLnBrk="0" fontAlgn="base" hangingPunct="0">
              <a:spcBef>
                <a:spcPct val="0"/>
              </a:spcBef>
              <a:spcAft>
                <a:spcPct val="0"/>
              </a:spcAft>
              <a:defRPr sz="1400">
                <a:solidFill>
                  <a:schemeClr val="bg1"/>
                </a:solidFill>
                <a:latin typeface="ZapfDingbats" pitchFamily="82" charset="2"/>
              </a:defRPr>
            </a:lvl7pPr>
            <a:lvl8pPr marL="3429000" indent="-228600" algn="ctr" defTabSz="966788" eaLnBrk="0" fontAlgn="base" hangingPunct="0">
              <a:spcBef>
                <a:spcPct val="0"/>
              </a:spcBef>
              <a:spcAft>
                <a:spcPct val="0"/>
              </a:spcAft>
              <a:defRPr sz="1400">
                <a:solidFill>
                  <a:schemeClr val="bg1"/>
                </a:solidFill>
                <a:latin typeface="ZapfDingbats" pitchFamily="82" charset="2"/>
              </a:defRPr>
            </a:lvl8pPr>
            <a:lvl9pPr marL="3886200" indent="-228600" algn="ctr" defTabSz="966788" eaLnBrk="0" fontAlgn="base" hangingPunct="0">
              <a:spcBef>
                <a:spcPct val="0"/>
              </a:spcBef>
              <a:spcAft>
                <a:spcPct val="0"/>
              </a:spcAft>
              <a:defRPr sz="1400">
                <a:solidFill>
                  <a:schemeClr val="bg1"/>
                </a:solidFill>
                <a:latin typeface="ZapfDingbats" pitchFamily="82" charset="2"/>
              </a:defRPr>
            </a:lvl9pPr>
          </a:lstStyle>
          <a:p>
            <a:fld id="{EC316320-C87A-4FC8-8A7C-355F94AE46C3}" type="slidenum">
              <a:rPr lang="es-ES" altLang="es-CO" sz="1300">
                <a:solidFill>
                  <a:schemeClr val="tx1"/>
                </a:solidFill>
                <a:latin typeface="Arial" panose="020B0604020202020204" pitchFamily="34" charset="0"/>
              </a:rPr>
              <a:pPr/>
              <a:t>22</a:t>
            </a:fld>
            <a:endParaRPr lang="es-ES" altLang="es-CO" sz="1300">
              <a:solidFill>
                <a:schemeClr val="tx1"/>
              </a:solidFill>
              <a:latin typeface="Arial" panose="020B0604020202020204" pitchFamily="34" charset="0"/>
            </a:endParaRPr>
          </a:p>
        </p:txBody>
      </p:sp>
      <p:sp>
        <p:nvSpPr>
          <p:cNvPr id="86020" name="Rectangle 2">
            <a:extLst>
              <a:ext uri="{FF2B5EF4-FFF2-40B4-BE49-F238E27FC236}">
                <a16:creationId xmlns:a16="http://schemas.microsoft.com/office/drawing/2014/main" id="{14A53356-EAD4-09CC-AA86-F2011A76DC44}"/>
              </a:ext>
            </a:extLst>
          </p:cNvPr>
          <p:cNvSpPr>
            <a:spLocks noRot="1" noChangeArrowheads="1" noTextEdit="1"/>
          </p:cNvSpPr>
          <p:nvPr>
            <p:ph type="sldImg"/>
          </p:nvPr>
        </p:nvSpPr>
        <p:spPr>
          <a:xfrm>
            <a:off x="1266825" y="725488"/>
            <a:ext cx="4786313" cy="3589337"/>
          </a:xfrm>
          <a:ln w="12700" cap="flat">
            <a:solidFill>
              <a:schemeClr val="tx1"/>
            </a:solidFill>
          </a:ln>
        </p:spPr>
      </p:sp>
      <p:sp>
        <p:nvSpPr>
          <p:cNvPr id="86021" name="Rectangle 3">
            <a:extLst>
              <a:ext uri="{FF2B5EF4-FFF2-40B4-BE49-F238E27FC236}">
                <a16:creationId xmlns:a16="http://schemas.microsoft.com/office/drawing/2014/main" id="{923AABD4-0ABF-6214-EED8-3D50E6064535}"/>
              </a:ext>
            </a:extLst>
          </p:cNvPr>
          <p:cNvSpPr>
            <a:spLocks noGrp="1" noChangeArrowheads="1"/>
          </p:cNvSpPr>
          <p:nvPr>
            <p:ph type="body" idx="1"/>
          </p:nvPr>
        </p:nvSpPr>
        <p:spPr>
          <a:xfrm>
            <a:off x="974725" y="4560888"/>
            <a:ext cx="5365750" cy="43164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55" tIns="46988" rIns="95655" bIns="46988"/>
          <a:lstStyle/>
          <a:p>
            <a:pPr eaLnBrk="1" hangingPunct="1"/>
            <a:endParaRPr lang="es-UY" altLang="es-CO">
              <a:latin typeface="Arial" panose="020B0604020202020204"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6">
            <a:extLst>
              <a:ext uri="{FF2B5EF4-FFF2-40B4-BE49-F238E27FC236}">
                <a16:creationId xmlns:a16="http://schemas.microsoft.com/office/drawing/2014/main" id="{33E24DB9-5096-9C22-4F1B-966D7A9ABD13}"/>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400">
                <a:solidFill>
                  <a:schemeClr val="bg1"/>
                </a:solidFill>
                <a:latin typeface="ZapfDingbats" pitchFamily="82" charset="2"/>
              </a:defRPr>
            </a:lvl1pPr>
            <a:lvl2pPr marL="742950" indent="-285750" defTabSz="966788">
              <a:defRPr sz="1400">
                <a:solidFill>
                  <a:schemeClr val="bg1"/>
                </a:solidFill>
                <a:latin typeface="ZapfDingbats" pitchFamily="82" charset="2"/>
              </a:defRPr>
            </a:lvl2pPr>
            <a:lvl3pPr marL="1143000" indent="-228600" defTabSz="966788">
              <a:defRPr sz="1400">
                <a:solidFill>
                  <a:schemeClr val="bg1"/>
                </a:solidFill>
                <a:latin typeface="ZapfDingbats" pitchFamily="82" charset="2"/>
              </a:defRPr>
            </a:lvl3pPr>
            <a:lvl4pPr marL="1600200" indent="-228600" defTabSz="966788">
              <a:defRPr sz="1400">
                <a:solidFill>
                  <a:schemeClr val="bg1"/>
                </a:solidFill>
                <a:latin typeface="ZapfDingbats" pitchFamily="82" charset="2"/>
              </a:defRPr>
            </a:lvl4pPr>
            <a:lvl5pPr marL="2057400" indent="-228600" defTabSz="966788">
              <a:defRPr sz="1400">
                <a:solidFill>
                  <a:schemeClr val="bg1"/>
                </a:solidFill>
                <a:latin typeface="ZapfDingbats" pitchFamily="82" charset="2"/>
              </a:defRPr>
            </a:lvl5pPr>
            <a:lvl6pPr marL="2514600" indent="-228600" algn="ctr" defTabSz="966788" eaLnBrk="0" fontAlgn="base" hangingPunct="0">
              <a:spcBef>
                <a:spcPct val="0"/>
              </a:spcBef>
              <a:spcAft>
                <a:spcPct val="0"/>
              </a:spcAft>
              <a:defRPr sz="1400">
                <a:solidFill>
                  <a:schemeClr val="bg1"/>
                </a:solidFill>
                <a:latin typeface="ZapfDingbats" pitchFamily="82" charset="2"/>
              </a:defRPr>
            </a:lvl6pPr>
            <a:lvl7pPr marL="2971800" indent="-228600" algn="ctr" defTabSz="966788" eaLnBrk="0" fontAlgn="base" hangingPunct="0">
              <a:spcBef>
                <a:spcPct val="0"/>
              </a:spcBef>
              <a:spcAft>
                <a:spcPct val="0"/>
              </a:spcAft>
              <a:defRPr sz="1400">
                <a:solidFill>
                  <a:schemeClr val="bg1"/>
                </a:solidFill>
                <a:latin typeface="ZapfDingbats" pitchFamily="82" charset="2"/>
              </a:defRPr>
            </a:lvl7pPr>
            <a:lvl8pPr marL="3429000" indent="-228600" algn="ctr" defTabSz="966788" eaLnBrk="0" fontAlgn="base" hangingPunct="0">
              <a:spcBef>
                <a:spcPct val="0"/>
              </a:spcBef>
              <a:spcAft>
                <a:spcPct val="0"/>
              </a:spcAft>
              <a:defRPr sz="1400">
                <a:solidFill>
                  <a:schemeClr val="bg1"/>
                </a:solidFill>
                <a:latin typeface="ZapfDingbats" pitchFamily="82" charset="2"/>
              </a:defRPr>
            </a:lvl8pPr>
            <a:lvl9pPr marL="3886200" indent="-228600" algn="ctr" defTabSz="966788" eaLnBrk="0" fontAlgn="base" hangingPunct="0">
              <a:spcBef>
                <a:spcPct val="0"/>
              </a:spcBef>
              <a:spcAft>
                <a:spcPct val="0"/>
              </a:spcAft>
              <a:defRPr sz="1400">
                <a:solidFill>
                  <a:schemeClr val="bg1"/>
                </a:solidFill>
                <a:latin typeface="ZapfDingbats" pitchFamily="82" charset="2"/>
              </a:defRPr>
            </a:lvl9pPr>
          </a:lstStyle>
          <a:p>
            <a:r>
              <a:rPr lang="es-ES" altLang="es-CO" sz="1300">
                <a:solidFill>
                  <a:schemeClr val="tx1"/>
                </a:solidFill>
                <a:latin typeface="Arial" panose="020B0604020202020204" pitchFamily="34" charset="0"/>
              </a:rPr>
              <a:t>Préstamos, Líneas de Crédito y Garantías</a:t>
            </a:r>
          </a:p>
        </p:txBody>
      </p:sp>
      <p:sp>
        <p:nvSpPr>
          <p:cNvPr id="87043" name="Rectangle 7">
            <a:extLst>
              <a:ext uri="{FF2B5EF4-FFF2-40B4-BE49-F238E27FC236}">
                <a16:creationId xmlns:a16="http://schemas.microsoft.com/office/drawing/2014/main" id="{6DDDEF38-7AF7-A41A-62B1-2F6909F16E1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400">
                <a:solidFill>
                  <a:schemeClr val="bg1"/>
                </a:solidFill>
                <a:latin typeface="ZapfDingbats" pitchFamily="82" charset="2"/>
              </a:defRPr>
            </a:lvl1pPr>
            <a:lvl2pPr marL="742950" indent="-285750" defTabSz="966788">
              <a:defRPr sz="1400">
                <a:solidFill>
                  <a:schemeClr val="bg1"/>
                </a:solidFill>
                <a:latin typeface="ZapfDingbats" pitchFamily="82" charset="2"/>
              </a:defRPr>
            </a:lvl2pPr>
            <a:lvl3pPr marL="1143000" indent="-228600" defTabSz="966788">
              <a:defRPr sz="1400">
                <a:solidFill>
                  <a:schemeClr val="bg1"/>
                </a:solidFill>
                <a:latin typeface="ZapfDingbats" pitchFamily="82" charset="2"/>
              </a:defRPr>
            </a:lvl3pPr>
            <a:lvl4pPr marL="1600200" indent="-228600" defTabSz="966788">
              <a:defRPr sz="1400">
                <a:solidFill>
                  <a:schemeClr val="bg1"/>
                </a:solidFill>
                <a:latin typeface="ZapfDingbats" pitchFamily="82" charset="2"/>
              </a:defRPr>
            </a:lvl4pPr>
            <a:lvl5pPr marL="2057400" indent="-228600" defTabSz="966788">
              <a:defRPr sz="1400">
                <a:solidFill>
                  <a:schemeClr val="bg1"/>
                </a:solidFill>
                <a:latin typeface="ZapfDingbats" pitchFamily="82" charset="2"/>
              </a:defRPr>
            </a:lvl5pPr>
            <a:lvl6pPr marL="2514600" indent="-228600" algn="ctr" defTabSz="966788" eaLnBrk="0" fontAlgn="base" hangingPunct="0">
              <a:spcBef>
                <a:spcPct val="0"/>
              </a:spcBef>
              <a:spcAft>
                <a:spcPct val="0"/>
              </a:spcAft>
              <a:defRPr sz="1400">
                <a:solidFill>
                  <a:schemeClr val="bg1"/>
                </a:solidFill>
                <a:latin typeface="ZapfDingbats" pitchFamily="82" charset="2"/>
              </a:defRPr>
            </a:lvl6pPr>
            <a:lvl7pPr marL="2971800" indent="-228600" algn="ctr" defTabSz="966788" eaLnBrk="0" fontAlgn="base" hangingPunct="0">
              <a:spcBef>
                <a:spcPct val="0"/>
              </a:spcBef>
              <a:spcAft>
                <a:spcPct val="0"/>
              </a:spcAft>
              <a:defRPr sz="1400">
                <a:solidFill>
                  <a:schemeClr val="bg1"/>
                </a:solidFill>
                <a:latin typeface="ZapfDingbats" pitchFamily="82" charset="2"/>
              </a:defRPr>
            </a:lvl7pPr>
            <a:lvl8pPr marL="3429000" indent="-228600" algn="ctr" defTabSz="966788" eaLnBrk="0" fontAlgn="base" hangingPunct="0">
              <a:spcBef>
                <a:spcPct val="0"/>
              </a:spcBef>
              <a:spcAft>
                <a:spcPct val="0"/>
              </a:spcAft>
              <a:defRPr sz="1400">
                <a:solidFill>
                  <a:schemeClr val="bg1"/>
                </a:solidFill>
                <a:latin typeface="ZapfDingbats" pitchFamily="82" charset="2"/>
              </a:defRPr>
            </a:lvl8pPr>
            <a:lvl9pPr marL="3886200" indent="-228600" algn="ctr" defTabSz="966788" eaLnBrk="0" fontAlgn="base" hangingPunct="0">
              <a:spcBef>
                <a:spcPct val="0"/>
              </a:spcBef>
              <a:spcAft>
                <a:spcPct val="0"/>
              </a:spcAft>
              <a:defRPr sz="1400">
                <a:solidFill>
                  <a:schemeClr val="bg1"/>
                </a:solidFill>
                <a:latin typeface="ZapfDingbats" pitchFamily="82" charset="2"/>
              </a:defRPr>
            </a:lvl9pPr>
          </a:lstStyle>
          <a:p>
            <a:fld id="{9794C7F2-20D0-4327-B130-F6C310816F32}" type="slidenum">
              <a:rPr lang="es-ES" altLang="es-CO" sz="1300">
                <a:solidFill>
                  <a:schemeClr val="tx1"/>
                </a:solidFill>
                <a:latin typeface="Arial" panose="020B0604020202020204" pitchFamily="34" charset="0"/>
              </a:rPr>
              <a:pPr/>
              <a:t>23</a:t>
            </a:fld>
            <a:endParaRPr lang="es-ES" altLang="es-CO" sz="1300">
              <a:solidFill>
                <a:schemeClr val="tx1"/>
              </a:solidFill>
              <a:latin typeface="Arial" panose="020B0604020202020204" pitchFamily="34" charset="0"/>
            </a:endParaRPr>
          </a:p>
        </p:txBody>
      </p:sp>
      <p:sp>
        <p:nvSpPr>
          <p:cNvPr id="87044" name="Rectangle 2">
            <a:extLst>
              <a:ext uri="{FF2B5EF4-FFF2-40B4-BE49-F238E27FC236}">
                <a16:creationId xmlns:a16="http://schemas.microsoft.com/office/drawing/2014/main" id="{8BA5EB01-997D-6ACE-750F-226E54701B75}"/>
              </a:ext>
            </a:extLst>
          </p:cNvPr>
          <p:cNvSpPr>
            <a:spLocks noRot="1" noChangeArrowheads="1" noTextEdit="1"/>
          </p:cNvSpPr>
          <p:nvPr>
            <p:ph type="sldImg"/>
          </p:nvPr>
        </p:nvSpPr>
        <p:spPr>
          <a:xfrm>
            <a:off x="1266825" y="725488"/>
            <a:ext cx="4786313" cy="3589337"/>
          </a:xfrm>
          <a:ln w="12700" cap="flat">
            <a:solidFill>
              <a:schemeClr val="tx1"/>
            </a:solidFill>
          </a:ln>
        </p:spPr>
      </p:sp>
      <p:sp>
        <p:nvSpPr>
          <p:cNvPr id="87045" name="Rectangle 3">
            <a:extLst>
              <a:ext uri="{FF2B5EF4-FFF2-40B4-BE49-F238E27FC236}">
                <a16:creationId xmlns:a16="http://schemas.microsoft.com/office/drawing/2014/main" id="{95522936-972B-34B4-A44E-E7E8B1B0C6C2}"/>
              </a:ext>
            </a:extLst>
          </p:cNvPr>
          <p:cNvSpPr>
            <a:spLocks noGrp="1" noChangeArrowheads="1"/>
          </p:cNvSpPr>
          <p:nvPr>
            <p:ph type="body" idx="1"/>
          </p:nvPr>
        </p:nvSpPr>
        <p:spPr>
          <a:xfrm>
            <a:off x="974725" y="4560888"/>
            <a:ext cx="5365750" cy="43164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55" tIns="46988" rIns="95655" bIns="46988"/>
          <a:lstStyle/>
          <a:p>
            <a:pPr eaLnBrk="1" hangingPunct="1"/>
            <a:endParaRPr lang="es-UY" altLang="es-CO">
              <a:latin typeface="Arial" panose="020B0604020202020204"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6">
            <a:extLst>
              <a:ext uri="{FF2B5EF4-FFF2-40B4-BE49-F238E27FC236}">
                <a16:creationId xmlns:a16="http://schemas.microsoft.com/office/drawing/2014/main" id="{989D55B7-1BCE-0B71-672E-BC707BDEA9FA}"/>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400">
                <a:solidFill>
                  <a:schemeClr val="bg1"/>
                </a:solidFill>
                <a:latin typeface="ZapfDingbats" pitchFamily="82" charset="2"/>
              </a:defRPr>
            </a:lvl1pPr>
            <a:lvl2pPr marL="742950" indent="-285750" defTabSz="966788">
              <a:defRPr sz="1400">
                <a:solidFill>
                  <a:schemeClr val="bg1"/>
                </a:solidFill>
                <a:latin typeface="ZapfDingbats" pitchFamily="82" charset="2"/>
              </a:defRPr>
            </a:lvl2pPr>
            <a:lvl3pPr marL="1143000" indent="-228600" defTabSz="966788">
              <a:defRPr sz="1400">
                <a:solidFill>
                  <a:schemeClr val="bg1"/>
                </a:solidFill>
                <a:latin typeface="ZapfDingbats" pitchFamily="82" charset="2"/>
              </a:defRPr>
            </a:lvl3pPr>
            <a:lvl4pPr marL="1600200" indent="-228600" defTabSz="966788">
              <a:defRPr sz="1400">
                <a:solidFill>
                  <a:schemeClr val="bg1"/>
                </a:solidFill>
                <a:latin typeface="ZapfDingbats" pitchFamily="82" charset="2"/>
              </a:defRPr>
            </a:lvl4pPr>
            <a:lvl5pPr marL="2057400" indent="-228600" defTabSz="966788">
              <a:defRPr sz="1400">
                <a:solidFill>
                  <a:schemeClr val="bg1"/>
                </a:solidFill>
                <a:latin typeface="ZapfDingbats" pitchFamily="82" charset="2"/>
              </a:defRPr>
            </a:lvl5pPr>
            <a:lvl6pPr marL="2514600" indent="-228600" algn="ctr" defTabSz="966788" eaLnBrk="0" fontAlgn="base" hangingPunct="0">
              <a:spcBef>
                <a:spcPct val="0"/>
              </a:spcBef>
              <a:spcAft>
                <a:spcPct val="0"/>
              </a:spcAft>
              <a:defRPr sz="1400">
                <a:solidFill>
                  <a:schemeClr val="bg1"/>
                </a:solidFill>
                <a:latin typeface="ZapfDingbats" pitchFamily="82" charset="2"/>
              </a:defRPr>
            </a:lvl6pPr>
            <a:lvl7pPr marL="2971800" indent="-228600" algn="ctr" defTabSz="966788" eaLnBrk="0" fontAlgn="base" hangingPunct="0">
              <a:spcBef>
                <a:spcPct val="0"/>
              </a:spcBef>
              <a:spcAft>
                <a:spcPct val="0"/>
              </a:spcAft>
              <a:defRPr sz="1400">
                <a:solidFill>
                  <a:schemeClr val="bg1"/>
                </a:solidFill>
                <a:latin typeface="ZapfDingbats" pitchFamily="82" charset="2"/>
              </a:defRPr>
            </a:lvl7pPr>
            <a:lvl8pPr marL="3429000" indent="-228600" algn="ctr" defTabSz="966788" eaLnBrk="0" fontAlgn="base" hangingPunct="0">
              <a:spcBef>
                <a:spcPct val="0"/>
              </a:spcBef>
              <a:spcAft>
                <a:spcPct val="0"/>
              </a:spcAft>
              <a:defRPr sz="1400">
                <a:solidFill>
                  <a:schemeClr val="bg1"/>
                </a:solidFill>
                <a:latin typeface="ZapfDingbats" pitchFamily="82" charset="2"/>
              </a:defRPr>
            </a:lvl8pPr>
            <a:lvl9pPr marL="3886200" indent="-228600" algn="ctr" defTabSz="966788" eaLnBrk="0" fontAlgn="base" hangingPunct="0">
              <a:spcBef>
                <a:spcPct val="0"/>
              </a:spcBef>
              <a:spcAft>
                <a:spcPct val="0"/>
              </a:spcAft>
              <a:defRPr sz="1400">
                <a:solidFill>
                  <a:schemeClr val="bg1"/>
                </a:solidFill>
                <a:latin typeface="ZapfDingbats" pitchFamily="82" charset="2"/>
              </a:defRPr>
            </a:lvl9pPr>
          </a:lstStyle>
          <a:p>
            <a:r>
              <a:rPr lang="es-ES" altLang="es-CO" sz="1300">
                <a:solidFill>
                  <a:schemeClr val="tx1"/>
                </a:solidFill>
                <a:latin typeface="Arial" panose="020B0604020202020204" pitchFamily="34" charset="0"/>
              </a:rPr>
              <a:t>Préstamos, Líneas de Crédito y Garantías</a:t>
            </a:r>
          </a:p>
        </p:txBody>
      </p:sp>
      <p:sp>
        <p:nvSpPr>
          <p:cNvPr id="88067" name="Rectangle 7">
            <a:extLst>
              <a:ext uri="{FF2B5EF4-FFF2-40B4-BE49-F238E27FC236}">
                <a16:creationId xmlns:a16="http://schemas.microsoft.com/office/drawing/2014/main" id="{74F8411F-3403-E8D2-DDB6-4E1268E0DE0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400">
                <a:solidFill>
                  <a:schemeClr val="bg1"/>
                </a:solidFill>
                <a:latin typeface="ZapfDingbats" pitchFamily="82" charset="2"/>
              </a:defRPr>
            </a:lvl1pPr>
            <a:lvl2pPr marL="742950" indent="-285750" defTabSz="966788">
              <a:defRPr sz="1400">
                <a:solidFill>
                  <a:schemeClr val="bg1"/>
                </a:solidFill>
                <a:latin typeface="ZapfDingbats" pitchFamily="82" charset="2"/>
              </a:defRPr>
            </a:lvl2pPr>
            <a:lvl3pPr marL="1143000" indent="-228600" defTabSz="966788">
              <a:defRPr sz="1400">
                <a:solidFill>
                  <a:schemeClr val="bg1"/>
                </a:solidFill>
                <a:latin typeface="ZapfDingbats" pitchFamily="82" charset="2"/>
              </a:defRPr>
            </a:lvl3pPr>
            <a:lvl4pPr marL="1600200" indent="-228600" defTabSz="966788">
              <a:defRPr sz="1400">
                <a:solidFill>
                  <a:schemeClr val="bg1"/>
                </a:solidFill>
                <a:latin typeface="ZapfDingbats" pitchFamily="82" charset="2"/>
              </a:defRPr>
            </a:lvl4pPr>
            <a:lvl5pPr marL="2057400" indent="-228600" defTabSz="966788">
              <a:defRPr sz="1400">
                <a:solidFill>
                  <a:schemeClr val="bg1"/>
                </a:solidFill>
                <a:latin typeface="ZapfDingbats" pitchFamily="82" charset="2"/>
              </a:defRPr>
            </a:lvl5pPr>
            <a:lvl6pPr marL="2514600" indent="-228600" algn="ctr" defTabSz="966788" eaLnBrk="0" fontAlgn="base" hangingPunct="0">
              <a:spcBef>
                <a:spcPct val="0"/>
              </a:spcBef>
              <a:spcAft>
                <a:spcPct val="0"/>
              </a:spcAft>
              <a:defRPr sz="1400">
                <a:solidFill>
                  <a:schemeClr val="bg1"/>
                </a:solidFill>
                <a:latin typeface="ZapfDingbats" pitchFamily="82" charset="2"/>
              </a:defRPr>
            </a:lvl6pPr>
            <a:lvl7pPr marL="2971800" indent="-228600" algn="ctr" defTabSz="966788" eaLnBrk="0" fontAlgn="base" hangingPunct="0">
              <a:spcBef>
                <a:spcPct val="0"/>
              </a:spcBef>
              <a:spcAft>
                <a:spcPct val="0"/>
              </a:spcAft>
              <a:defRPr sz="1400">
                <a:solidFill>
                  <a:schemeClr val="bg1"/>
                </a:solidFill>
                <a:latin typeface="ZapfDingbats" pitchFamily="82" charset="2"/>
              </a:defRPr>
            </a:lvl7pPr>
            <a:lvl8pPr marL="3429000" indent="-228600" algn="ctr" defTabSz="966788" eaLnBrk="0" fontAlgn="base" hangingPunct="0">
              <a:spcBef>
                <a:spcPct val="0"/>
              </a:spcBef>
              <a:spcAft>
                <a:spcPct val="0"/>
              </a:spcAft>
              <a:defRPr sz="1400">
                <a:solidFill>
                  <a:schemeClr val="bg1"/>
                </a:solidFill>
                <a:latin typeface="ZapfDingbats" pitchFamily="82" charset="2"/>
              </a:defRPr>
            </a:lvl8pPr>
            <a:lvl9pPr marL="3886200" indent="-228600" algn="ctr" defTabSz="966788" eaLnBrk="0" fontAlgn="base" hangingPunct="0">
              <a:spcBef>
                <a:spcPct val="0"/>
              </a:spcBef>
              <a:spcAft>
                <a:spcPct val="0"/>
              </a:spcAft>
              <a:defRPr sz="1400">
                <a:solidFill>
                  <a:schemeClr val="bg1"/>
                </a:solidFill>
                <a:latin typeface="ZapfDingbats" pitchFamily="82" charset="2"/>
              </a:defRPr>
            </a:lvl9pPr>
          </a:lstStyle>
          <a:p>
            <a:fld id="{728C488A-CECC-4158-A436-41207A1880E2}" type="slidenum">
              <a:rPr lang="es-ES" altLang="es-CO" sz="1300">
                <a:solidFill>
                  <a:schemeClr val="tx1"/>
                </a:solidFill>
                <a:latin typeface="Arial" panose="020B0604020202020204" pitchFamily="34" charset="0"/>
              </a:rPr>
              <a:pPr/>
              <a:t>24</a:t>
            </a:fld>
            <a:endParaRPr lang="es-ES" altLang="es-CO" sz="1300">
              <a:solidFill>
                <a:schemeClr val="tx1"/>
              </a:solidFill>
              <a:latin typeface="Arial" panose="020B0604020202020204" pitchFamily="34" charset="0"/>
            </a:endParaRPr>
          </a:p>
        </p:txBody>
      </p:sp>
      <p:sp>
        <p:nvSpPr>
          <p:cNvPr id="88068" name="Rectangle 2">
            <a:extLst>
              <a:ext uri="{FF2B5EF4-FFF2-40B4-BE49-F238E27FC236}">
                <a16:creationId xmlns:a16="http://schemas.microsoft.com/office/drawing/2014/main" id="{9F42C6E3-1C6D-3481-35A0-FB9AD1C44D73}"/>
              </a:ext>
            </a:extLst>
          </p:cNvPr>
          <p:cNvSpPr>
            <a:spLocks noRot="1" noChangeArrowheads="1" noTextEdit="1"/>
          </p:cNvSpPr>
          <p:nvPr>
            <p:ph type="sldImg"/>
          </p:nvPr>
        </p:nvSpPr>
        <p:spPr>
          <a:xfrm>
            <a:off x="1266825" y="725488"/>
            <a:ext cx="4786313" cy="3589337"/>
          </a:xfrm>
          <a:ln w="12700" cap="flat">
            <a:solidFill>
              <a:schemeClr val="tx1"/>
            </a:solidFill>
          </a:ln>
        </p:spPr>
      </p:sp>
      <p:sp>
        <p:nvSpPr>
          <p:cNvPr id="88069" name="Rectangle 3">
            <a:extLst>
              <a:ext uri="{FF2B5EF4-FFF2-40B4-BE49-F238E27FC236}">
                <a16:creationId xmlns:a16="http://schemas.microsoft.com/office/drawing/2014/main" id="{03AFA00A-C63E-E1B3-7E63-8D09A8A5AD73}"/>
              </a:ext>
            </a:extLst>
          </p:cNvPr>
          <p:cNvSpPr>
            <a:spLocks noGrp="1" noChangeArrowheads="1"/>
          </p:cNvSpPr>
          <p:nvPr>
            <p:ph type="body" idx="1"/>
          </p:nvPr>
        </p:nvSpPr>
        <p:spPr>
          <a:xfrm>
            <a:off x="974725" y="4560888"/>
            <a:ext cx="5365750" cy="43164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55" tIns="46988" rIns="95655" bIns="46988"/>
          <a:lstStyle/>
          <a:p>
            <a:pPr eaLnBrk="1" hangingPunct="1"/>
            <a:endParaRPr lang="es-UY" altLang="es-CO">
              <a:latin typeface="Arial" panose="020B0604020202020204"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6">
            <a:extLst>
              <a:ext uri="{FF2B5EF4-FFF2-40B4-BE49-F238E27FC236}">
                <a16:creationId xmlns:a16="http://schemas.microsoft.com/office/drawing/2014/main" id="{9EC48BFA-D332-3049-C782-43A654F4F139}"/>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400">
                <a:solidFill>
                  <a:schemeClr val="bg1"/>
                </a:solidFill>
                <a:latin typeface="ZapfDingbats" pitchFamily="82" charset="2"/>
              </a:defRPr>
            </a:lvl1pPr>
            <a:lvl2pPr marL="742950" indent="-285750" defTabSz="966788">
              <a:defRPr sz="1400">
                <a:solidFill>
                  <a:schemeClr val="bg1"/>
                </a:solidFill>
                <a:latin typeface="ZapfDingbats" pitchFamily="82" charset="2"/>
              </a:defRPr>
            </a:lvl2pPr>
            <a:lvl3pPr marL="1143000" indent="-228600" defTabSz="966788">
              <a:defRPr sz="1400">
                <a:solidFill>
                  <a:schemeClr val="bg1"/>
                </a:solidFill>
                <a:latin typeface="ZapfDingbats" pitchFamily="82" charset="2"/>
              </a:defRPr>
            </a:lvl3pPr>
            <a:lvl4pPr marL="1600200" indent="-228600" defTabSz="966788">
              <a:defRPr sz="1400">
                <a:solidFill>
                  <a:schemeClr val="bg1"/>
                </a:solidFill>
                <a:latin typeface="ZapfDingbats" pitchFamily="82" charset="2"/>
              </a:defRPr>
            </a:lvl4pPr>
            <a:lvl5pPr marL="2057400" indent="-228600" defTabSz="966788">
              <a:defRPr sz="1400">
                <a:solidFill>
                  <a:schemeClr val="bg1"/>
                </a:solidFill>
                <a:latin typeface="ZapfDingbats" pitchFamily="82" charset="2"/>
              </a:defRPr>
            </a:lvl5pPr>
            <a:lvl6pPr marL="2514600" indent="-228600" algn="ctr" defTabSz="966788" eaLnBrk="0" fontAlgn="base" hangingPunct="0">
              <a:spcBef>
                <a:spcPct val="0"/>
              </a:spcBef>
              <a:spcAft>
                <a:spcPct val="0"/>
              </a:spcAft>
              <a:defRPr sz="1400">
                <a:solidFill>
                  <a:schemeClr val="bg1"/>
                </a:solidFill>
                <a:latin typeface="ZapfDingbats" pitchFamily="82" charset="2"/>
              </a:defRPr>
            </a:lvl6pPr>
            <a:lvl7pPr marL="2971800" indent="-228600" algn="ctr" defTabSz="966788" eaLnBrk="0" fontAlgn="base" hangingPunct="0">
              <a:spcBef>
                <a:spcPct val="0"/>
              </a:spcBef>
              <a:spcAft>
                <a:spcPct val="0"/>
              </a:spcAft>
              <a:defRPr sz="1400">
                <a:solidFill>
                  <a:schemeClr val="bg1"/>
                </a:solidFill>
                <a:latin typeface="ZapfDingbats" pitchFamily="82" charset="2"/>
              </a:defRPr>
            </a:lvl7pPr>
            <a:lvl8pPr marL="3429000" indent="-228600" algn="ctr" defTabSz="966788" eaLnBrk="0" fontAlgn="base" hangingPunct="0">
              <a:spcBef>
                <a:spcPct val="0"/>
              </a:spcBef>
              <a:spcAft>
                <a:spcPct val="0"/>
              </a:spcAft>
              <a:defRPr sz="1400">
                <a:solidFill>
                  <a:schemeClr val="bg1"/>
                </a:solidFill>
                <a:latin typeface="ZapfDingbats" pitchFamily="82" charset="2"/>
              </a:defRPr>
            </a:lvl8pPr>
            <a:lvl9pPr marL="3886200" indent="-228600" algn="ctr" defTabSz="966788" eaLnBrk="0" fontAlgn="base" hangingPunct="0">
              <a:spcBef>
                <a:spcPct val="0"/>
              </a:spcBef>
              <a:spcAft>
                <a:spcPct val="0"/>
              </a:spcAft>
              <a:defRPr sz="1400">
                <a:solidFill>
                  <a:schemeClr val="bg1"/>
                </a:solidFill>
                <a:latin typeface="ZapfDingbats" pitchFamily="82" charset="2"/>
              </a:defRPr>
            </a:lvl9pPr>
          </a:lstStyle>
          <a:p>
            <a:r>
              <a:rPr lang="es-ES" altLang="es-CO" sz="1300">
                <a:solidFill>
                  <a:schemeClr val="tx1"/>
                </a:solidFill>
                <a:latin typeface="Arial" panose="020B0604020202020204" pitchFamily="34" charset="0"/>
              </a:rPr>
              <a:t>Préstamos, Líneas de Crédito y Garantías</a:t>
            </a:r>
          </a:p>
        </p:txBody>
      </p:sp>
      <p:sp>
        <p:nvSpPr>
          <p:cNvPr id="89091" name="Rectangle 7">
            <a:extLst>
              <a:ext uri="{FF2B5EF4-FFF2-40B4-BE49-F238E27FC236}">
                <a16:creationId xmlns:a16="http://schemas.microsoft.com/office/drawing/2014/main" id="{655633CE-6A12-0112-8B74-08854628F75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400">
                <a:solidFill>
                  <a:schemeClr val="bg1"/>
                </a:solidFill>
                <a:latin typeface="ZapfDingbats" pitchFamily="82" charset="2"/>
              </a:defRPr>
            </a:lvl1pPr>
            <a:lvl2pPr marL="742950" indent="-285750" defTabSz="966788">
              <a:defRPr sz="1400">
                <a:solidFill>
                  <a:schemeClr val="bg1"/>
                </a:solidFill>
                <a:latin typeface="ZapfDingbats" pitchFamily="82" charset="2"/>
              </a:defRPr>
            </a:lvl2pPr>
            <a:lvl3pPr marL="1143000" indent="-228600" defTabSz="966788">
              <a:defRPr sz="1400">
                <a:solidFill>
                  <a:schemeClr val="bg1"/>
                </a:solidFill>
                <a:latin typeface="ZapfDingbats" pitchFamily="82" charset="2"/>
              </a:defRPr>
            </a:lvl3pPr>
            <a:lvl4pPr marL="1600200" indent="-228600" defTabSz="966788">
              <a:defRPr sz="1400">
                <a:solidFill>
                  <a:schemeClr val="bg1"/>
                </a:solidFill>
                <a:latin typeface="ZapfDingbats" pitchFamily="82" charset="2"/>
              </a:defRPr>
            </a:lvl4pPr>
            <a:lvl5pPr marL="2057400" indent="-228600" defTabSz="966788">
              <a:defRPr sz="1400">
                <a:solidFill>
                  <a:schemeClr val="bg1"/>
                </a:solidFill>
                <a:latin typeface="ZapfDingbats" pitchFamily="82" charset="2"/>
              </a:defRPr>
            </a:lvl5pPr>
            <a:lvl6pPr marL="2514600" indent="-228600" algn="ctr" defTabSz="966788" eaLnBrk="0" fontAlgn="base" hangingPunct="0">
              <a:spcBef>
                <a:spcPct val="0"/>
              </a:spcBef>
              <a:spcAft>
                <a:spcPct val="0"/>
              </a:spcAft>
              <a:defRPr sz="1400">
                <a:solidFill>
                  <a:schemeClr val="bg1"/>
                </a:solidFill>
                <a:latin typeface="ZapfDingbats" pitchFamily="82" charset="2"/>
              </a:defRPr>
            </a:lvl6pPr>
            <a:lvl7pPr marL="2971800" indent="-228600" algn="ctr" defTabSz="966788" eaLnBrk="0" fontAlgn="base" hangingPunct="0">
              <a:spcBef>
                <a:spcPct val="0"/>
              </a:spcBef>
              <a:spcAft>
                <a:spcPct val="0"/>
              </a:spcAft>
              <a:defRPr sz="1400">
                <a:solidFill>
                  <a:schemeClr val="bg1"/>
                </a:solidFill>
                <a:latin typeface="ZapfDingbats" pitchFamily="82" charset="2"/>
              </a:defRPr>
            </a:lvl7pPr>
            <a:lvl8pPr marL="3429000" indent="-228600" algn="ctr" defTabSz="966788" eaLnBrk="0" fontAlgn="base" hangingPunct="0">
              <a:spcBef>
                <a:spcPct val="0"/>
              </a:spcBef>
              <a:spcAft>
                <a:spcPct val="0"/>
              </a:spcAft>
              <a:defRPr sz="1400">
                <a:solidFill>
                  <a:schemeClr val="bg1"/>
                </a:solidFill>
                <a:latin typeface="ZapfDingbats" pitchFamily="82" charset="2"/>
              </a:defRPr>
            </a:lvl8pPr>
            <a:lvl9pPr marL="3886200" indent="-228600" algn="ctr" defTabSz="966788" eaLnBrk="0" fontAlgn="base" hangingPunct="0">
              <a:spcBef>
                <a:spcPct val="0"/>
              </a:spcBef>
              <a:spcAft>
                <a:spcPct val="0"/>
              </a:spcAft>
              <a:defRPr sz="1400">
                <a:solidFill>
                  <a:schemeClr val="bg1"/>
                </a:solidFill>
                <a:latin typeface="ZapfDingbats" pitchFamily="82" charset="2"/>
              </a:defRPr>
            </a:lvl9pPr>
          </a:lstStyle>
          <a:p>
            <a:fld id="{B9F5E2DF-B6FB-4922-A6AD-2357FEA4D9B8}" type="slidenum">
              <a:rPr lang="es-ES" altLang="es-CO" sz="1300">
                <a:solidFill>
                  <a:schemeClr val="tx1"/>
                </a:solidFill>
                <a:latin typeface="Arial" panose="020B0604020202020204" pitchFamily="34" charset="0"/>
              </a:rPr>
              <a:pPr/>
              <a:t>25</a:t>
            </a:fld>
            <a:endParaRPr lang="es-ES" altLang="es-CO" sz="1300">
              <a:solidFill>
                <a:schemeClr val="tx1"/>
              </a:solidFill>
              <a:latin typeface="Arial" panose="020B0604020202020204" pitchFamily="34" charset="0"/>
            </a:endParaRPr>
          </a:p>
        </p:txBody>
      </p:sp>
      <p:sp>
        <p:nvSpPr>
          <p:cNvPr id="89092" name="Rectangle 2">
            <a:extLst>
              <a:ext uri="{FF2B5EF4-FFF2-40B4-BE49-F238E27FC236}">
                <a16:creationId xmlns:a16="http://schemas.microsoft.com/office/drawing/2014/main" id="{EAB06604-ADFA-0A29-CBDE-B5600FB00DA6}"/>
              </a:ext>
            </a:extLst>
          </p:cNvPr>
          <p:cNvSpPr>
            <a:spLocks noRot="1" noChangeArrowheads="1" noTextEdit="1"/>
          </p:cNvSpPr>
          <p:nvPr>
            <p:ph type="sldImg"/>
          </p:nvPr>
        </p:nvSpPr>
        <p:spPr>
          <a:xfrm>
            <a:off x="1266825" y="725488"/>
            <a:ext cx="4786313" cy="3589337"/>
          </a:xfrm>
          <a:ln w="12700" cap="flat">
            <a:solidFill>
              <a:schemeClr val="tx1"/>
            </a:solidFill>
          </a:ln>
        </p:spPr>
      </p:sp>
      <p:sp>
        <p:nvSpPr>
          <p:cNvPr id="89093" name="Rectangle 3">
            <a:extLst>
              <a:ext uri="{FF2B5EF4-FFF2-40B4-BE49-F238E27FC236}">
                <a16:creationId xmlns:a16="http://schemas.microsoft.com/office/drawing/2014/main" id="{F824D316-F382-C682-E1F0-8C4AAB66C1E0}"/>
              </a:ext>
            </a:extLst>
          </p:cNvPr>
          <p:cNvSpPr>
            <a:spLocks noGrp="1" noChangeArrowheads="1"/>
          </p:cNvSpPr>
          <p:nvPr>
            <p:ph type="body" idx="1"/>
          </p:nvPr>
        </p:nvSpPr>
        <p:spPr>
          <a:xfrm>
            <a:off x="974725" y="4560888"/>
            <a:ext cx="5365750" cy="43164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55" tIns="46988" rIns="95655" bIns="46988"/>
          <a:lstStyle/>
          <a:p>
            <a:pPr eaLnBrk="1" hangingPunct="1"/>
            <a:endParaRPr lang="es-UY" altLang="es-CO">
              <a:latin typeface="Arial" panose="020B0604020202020204"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6">
            <a:extLst>
              <a:ext uri="{FF2B5EF4-FFF2-40B4-BE49-F238E27FC236}">
                <a16:creationId xmlns:a16="http://schemas.microsoft.com/office/drawing/2014/main" id="{7031D9AF-1A1D-D358-E23C-4A0B3A78AB8B}"/>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400">
                <a:solidFill>
                  <a:schemeClr val="bg1"/>
                </a:solidFill>
                <a:latin typeface="ZapfDingbats" pitchFamily="82" charset="2"/>
              </a:defRPr>
            </a:lvl1pPr>
            <a:lvl2pPr marL="742950" indent="-285750" defTabSz="966788">
              <a:defRPr sz="1400">
                <a:solidFill>
                  <a:schemeClr val="bg1"/>
                </a:solidFill>
                <a:latin typeface="ZapfDingbats" pitchFamily="82" charset="2"/>
              </a:defRPr>
            </a:lvl2pPr>
            <a:lvl3pPr marL="1143000" indent="-228600" defTabSz="966788">
              <a:defRPr sz="1400">
                <a:solidFill>
                  <a:schemeClr val="bg1"/>
                </a:solidFill>
                <a:latin typeface="ZapfDingbats" pitchFamily="82" charset="2"/>
              </a:defRPr>
            </a:lvl3pPr>
            <a:lvl4pPr marL="1600200" indent="-228600" defTabSz="966788">
              <a:defRPr sz="1400">
                <a:solidFill>
                  <a:schemeClr val="bg1"/>
                </a:solidFill>
                <a:latin typeface="ZapfDingbats" pitchFamily="82" charset="2"/>
              </a:defRPr>
            </a:lvl4pPr>
            <a:lvl5pPr marL="2057400" indent="-228600" defTabSz="966788">
              <a:defRPr sz="1400">
                <a:solidFill>
                  <a:schemeClr val="bg1"/>
                </a:solidFill>
                <a:latin typeface="ZapfDingbats" pitchFamily="82" charset="2"/>
              </a:defRPr>
            </a:lvl5pPr>
            <a:lvl6pPr marL="2514600" indent="-228600" algn="ctr" defTabSz="966788" eaLnBrk="0" fontAlgn="base" hangingPunct="0">
              <a:spcBef>
                <a:spcPct val="0"/>
              </a:spcBef>
              <a:spcAft>
                <a:spcPct val="0"/>
              </a:spcAft>
              <a:defRPr sz="1400">
                <a:solidFill>
                  <a:schemeClr val="bg1"/>
                </a:solidFill>
                <a:latin typeface="ZapfDingbats" pitchFamily="82" charset="2"/>
              </a:defRPr>
            </a:lvl6pPr>
            <a:lvl7pPr marL="2971800" indent="-228600" algn="ctr" defTabSz="966788" eaLnBrk="0" fontAlgn="base" hangingPunct="0">
              <a:spcBef>
                <a:spcPct val="0"/>
              </a:spcBef>
              <a:spcAft>
                <a:spcPct val="0"/>
              </a:spcAft>
              <a:defRPr sz="1400">
                <a:solidFill>
                  <a:schemeClr val="bg1"/>
                </a:solidFill>
                <a:latin typeface="ZapfDingbats" pitchFamily="82" charset="2"/>
              </a:defRPr>
            </a:lvl7pPr>
            <a:lvl8pPr marL="3429000" indent="-228600" algn="ctr" defTabSz="966788" eaLnBrk="0" fontAlgn="base" hangingPunct="0">
              <a:spcBef>
                <a:spcPct val="0"/>
              </a:spcBef>
              <a:spcAft>
                <a:spcPct val="0"/>
              </a:spcAft>
              <a:defRPr sz="1400">
                <a:solidFill>
                  <a:schemeClr val="bg1"/>
                </a:solidFill>
                <a:latin typeface="ZapfDingbats" pitchFamily="82" charset="2"/>
              </a:defRPr>
            </a:lvl8pPr>
            <a:lvl9pPr marL="3886200" indent="-228600" algn="ctr" defTabSz="966788" eaLnBrk="0" fontAlgn="base" hangingPunct="0">
              <a:spcBef>
                <a:spcPct val="0"/>
              </a:spcBef>
              <a:spcAft>
                <a:spcPct val="0"/>
              </a:spcAft>
              <a:defRPr sz="1400">
                <a:solidFill>
                  <a:schemeClr val="bg1"/>
                </a:solidFill>
                <a:latin typeface="ZapfDingbats" pitchFamily="82" charset="2"/>
              </a:defRPr>
            </a:lvl9pPr>
          </a:lstStyle>
          <a:p>
            <a:r>
              <a:rPr lang="es-ES" altLang="es-CO" sz="1300">
                <a:solidFill>
                  <a:schemeClr val="tx1"/>
                </a:solidFill>
                <a:latin typeface="Arial" panose="020B0604020202020204" pitchFamily="34" charset="0"/>
              </a:rPr>
              <a:t>Préstamos, Líneas de Crédito y Garantías</a:t>
            </a:r>
          </a:p>
        </p:txBody>
      </p:sp>
      <p:sp>
        <p:nvSpPr>
          <p:cNvPr id="90115" name="Rectangle 7">
            <a:extLst>
              <a:ext uri="{FF2B5EF4-FFF2-40B4-BE49-F238E27FC236}">
                <a16:creationId xmlns:a16="http://schemas.microsoft.com/office/drawing/2014/main" id="{02102D0E-6B75-CCF7-C105-586E2A80F6A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400">
                <a:solidFill>
                  <a:schemeClr val="bg1"/>
                </a:solidFill>
                <a:latin typeface="ZapfDingbats" pitchFamily="82" charset="2"/>
              </a:defRPr>
            </a:lvl1pPr>
            <a:lvl2pPr marL="742950" indent="-285750" defTabSz="966788">
              <a:defRPr sz="1400">
                <a:solidFill>
                  <a:schemeClr val="bg1"/>
                </a:solidFill>
                <a:latin typeface="ZapfDingbats" pitchFamily="82" charset="2"/>
              </a:defRPr>
            </a:lvl2pPr>
            <a:lvl3pPr marL="1143000" indent="-228600" defTabSz="966788">
              <a:defRPr sz="1400">
                <a:solidFill>
                  <a:schemeClr val="bg1"/>
                </a:solidFill>
                <a:latin typeface="ZapfDingbats" pitchFamily="82" charset="2"/>
              </a:defRPr>
            </a:lvl3pPr>
            <a:lvl4pPr marL="1600200" indent="-228600" defTabSz="966788">
              <a:defRPr sz="1400">
                <a:solidFill>
                  <a:schemeClr val="bg1"/>
                </a:solidFill>
                <a:latin typeface="ZapfDingbats" pitchFamily="82" charset="2"/>
              </a:defRPr>
            </a:lvl4pPr>
            <a:lvl5pPr marL="2057400" indent="-228600" defTabSz="966788">
              <a:defRPr sz="1400">
                <a:solidFill>
                  <a:schemeClr val="bg1"/>
                </a:solidFill>
                <a:latin typeface="ZapfDingbats" pitchFamily="82" charset="2"/>
              </a:defRPr>
            </a:lvl5pPr>
            <a:lvl6pPr marL="2514600" indent="-228600" algn="ctr" defTabSz="966788" eaLnBrk="0" fontAlgn="base" hangingPunct="0">
              <a:spcBef>
                <a:spcPct val="0"/>
              </a:spcBef>
              <a:spcAft>
                <a:spcPct val="0"/>
              </a:spcAft>
              <a:defRPr sz="1400">
                <a:solidFill>
                  <a:schemeClr val="bg1"/>
                </a:solidFill>
                <a:latin typeface="ZapfDingbats" pitchFamily="82" charset="2"/>
              </a:defRPr>
            </a:lvl6pPr>
            <a:lvl7pPr marL="2971800" indent="-228600" algn="ctr" defTabSz="966788" eaLnBrk="0" fontAlgn="base" hangingPunct="0">
              <a:spcBef>
                <a:spcPct val="0"/>
              </a:spcBef>
              <a:spcAft>
                <a:spcPct val="0"/>
              </a:spcAft>
              <a:defRPr sz="1400">
                <a:solidFill>
                  <a:schemeClr val="bg1"/>
                </a:solidFill>
                <a:latin typeface="ZapfDingbats" pitchFamily="82" charset="2"/>
              </a:defRPr>
            </a:lvl7pPr>
            <a:lvl8pPr marL="3429000" indent="-228600" algn="ctr" defTabSz="966788" eaLnBrk="0" fontAlgn="base" hangingPunct="0">
              <a:spcBef>
                <a:spcPct val="0"/>
              </a:spcBef>
              <a:spcAft>
                <a:spcPct val="0"/>
              </a:spcAft>
              <a:defRPr sz="1400">
                <a:solidFill>
                  <a:schemeClr val="bg1"/>
                </a:solidFill>
                <a:latin typeface="ZapfDingbats" pitchFamily="82" charset="2"/>
              </a:defRPr>
            </a:lvl8pPr>
            <a:lvl9pPr marL="3886200" indent="-228600" algn="ctr" defTabSz="966788" eaLnBrk="0" fontAlgn="base" hangingPunct="0">
              <a:spcBef>
                <a:spcPct val="0"/>
              </a:spcBef>
              <a:spcAft>
                <a:spcPct val="0"/>
              </a:spcAft>
              <a:defRPr sz="1400">
                <a:solidFill>
                  <a:schemeClr val="bg1"/>
                </a:solidFill>
                <a:latin typeface="ZapfDingbats" pitchFamily="82" charset="2"/>
              </a:defRPr>
            </a:lvl9pPr>
          </a:lstStyle>
          <a:p>
            <a:fld id="{ED04B951-1034-446F-8791-A941F4565157}" type="slidenum">
              <a:rPr lang="es-ES" altLang="es-CO" sz="1300">
                <a:solidFill>
                  <a:schemeClr val="tx1"/>
                </a:solidFill>
                <a:latin typeface="Arial" panose="020B0604020202020204" pitchFamily="34" charset="0"/>
              </a:rPr>
              <a:pPr/>
              <a:t>26</a:t>
            </a:fld>
            <a:endParaRPr lang="es-ES" altLang="es-CO" sz="1300">
              <a:solidFill>
                <a:schemeClr val="tx1"/>
              </a:solidFill>
              <a:latin typeface="Arial" panose="020B0604020202020204" pitchFamily="34" charset="0"/>
            </a:endParaRPr>
          </a:p>
        </p:txBody>
      </p:sp>
      <p:sp>
        <p:nvSpPr>
          <p:cNvPr id="90116" name="Rectangle 2">
            <a:extLst>
              <a:ext uri="{FF2B5EF4-FFF2-40B4-BE49-F238E27FC236}">
                <a16:creationId xmlns:a16="http://schemas.microsoft.com/office/drawing/2014/main" id="{3E0514E4-8AC5-D902-84DD-E7D4F400706A}"/>
              </a:ext>
            </a:extLst>
          </p:cNvPr>
          <p:cNvSpPr>
            <a:spLocks noRot="1" noChangeArrowheads="1" noTextEdit="1"/>
          </p:cNvSpPr>
          <p:nvPr>
            <p:ph type="sldImg"/>
          </p:nvPr>
        </p:nvSpPr>
        <p:spPr>
          <a:xfrm>
            <a:off x="1258888" y="720725"/>
            <a:ext cx="4800600" cy="3600450"/>
          </a:xfrm>
          <a:ln/>
        </p:spPr>
      </p:sp>
      <p:sp>
        <p:nvSpPr>
          <p:cNvPr id="90117" name="Rectangle 3">
            <a:extLst>
              <a:ext uri="{FF2B5EF4-FFF2-40B4-BE49-F238E27FC236}">
                <a16:creationId xmlns:a16="http://schemas.microsoft.com/office/drawing/2014/main" id="{C9036861-F424-0BF3-E3F6-7751FF5E57BF}"/>
              </a:ext>
            </a:extLst>
          </p:cNvPr>
          <p:cNvSpPr>
            <a:spLocks noGrp="1" noChangeArrowheads="1"/>
          </p:cNvSpPr>
          <p:nvPr>
            <p:ph type="body" idx="1"/>
          </p:nvPr>
        </p:nvSpPr>
        <p:spPr>
          <a:xfrm>
            <a:off x="730250" y="4559300"/>
            <a:ext cx="5854700" cy="43211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UY" altLang="es-CO">
              <a:latin typeface="Arial" panose="020B0604020202020204"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6">
            <a:extLst>
              <a:ext uri="{FF2B5EF4-FFF2-40B4-BE49-F238E27FC236}">
                <a16:creationId xmlns:a16="http://schemas.microsoft.com/office/drawing/2014/main" id="{426EDAC9-62C5-4149-9985-E9D9CE61317C}"/>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400">
                <a:solidFill>
                  <a:schemeClr val="bg1"/>
                </a:solidFill>
                <a:latin typeface="ZapfDingbats" pitchFamily="82" charset="2"/>
              </a:defRPr>
            </a:lvl1pPr>
            <a:lvl2pPr marL="742950" indent="-285750" defTabSz="966788">
              <a:defRPr sz="1400">
                <a:solidFill>
                  <a:schemeClr val="bg1"/>
                </a:solidFill>
                <a:latin typeface="ZapfDingbats" pitchFamily="82" charset="2"/>
              </a:defRPr>
            </a:lvl2pPr>
            <a:lvl3pPr marL="1143000" indent="-228600" defTabSz="966788">
              <a:defRPr sz="1400">
                <a:solidFill>
                  <a:schemeClr val="bg1"/>
                </a:solidFill>
                <a:latin typeface="ZapfDingbats" pitchFamily="82" charset="2"/>
              </a:defRPr>
            </a:lvl3pPr>
            <a:lvl4pPr marL="1600200" indent="-228600" defTabSz="966788">
              <a:defRPr sz="1400">
                <a:solidFill>
                  <a:schemeClr val="bg1"/>
                </a:solidFill>
                <a:latin typeface="ZapfDingbats" pitchFamily="82" charset="2"/>
              </a:defRPr>
            </a:lvl4pPr>
            <a:lvl5pPr marL="2057400" indent="-228600" defTabSz="966788">
              <a:defRPr sz="1400">
                <a:solidFill>
                  <a:schemeClr val="bg1"/>
                </a:solidFill>
                <a:latin typeface="ZapfDingbats" pitchFamily="82" charset="2"/>
              </a:defRPr>
            </a:lvl5pPr>
            <a:lvl6pPr marL="2514600" indent="-228600" algn="ctr" defTabSz="966788" eaLnBrk="0" fontAlgn="base" hangingPunct="0">
              <a:spcBef>
                <a:spcPct val="0"/>
              </a:spcBef>
              <a:spcAft>
                <a:spcPct val="0"/>
              </a:spcAft>
              <a:defRPr sz="1400">
                <a:solidFill>
                  <a:schemeClr val="bg1"/>
                </a:solidFill>
                <a:latin typeface="ZapfDingbats" pitchFamily="82" charset="2"/>
              </a:defRPr>
            </a:lvl6pPr>
            <a:lvl7pPr marL="2971800" indent="-228600" algn="ctr" defTabSz="966788" eaLnBrk="0" fontAlgn="base" hangingPunct="0">
              <a:spcBef>
                <a:spcPct val="0"/>
              </a:spcBef>
              <a:spcAft>
                <a:spcPct val="0"/>
              </a:spcAft>
              <a:defRPr sz="1400">
                <a:solidFill>
                  <a:schemeClr val="bg1"/>
                </a:solidFill>
                <a:latin typeface="ZapfDingbats" pitchFamily="82" charset="2"/>
              </a:defRPr>
            </a:lvl7pPr>
            <a:lvl8pPr marL="3429000" indent="-228600" algn="ctr" defTabSz="966788" eaLnBrk="0" fontAlgn="base" hangingPunct="0">
              <a:spcBef>
                <a:spcPct val="0"/>
              </a:spcBef>
              <a:spcAft>
                <a:spcPct val="0"/>
              </a:spcAft>
              <a:defRPr sz="1400">
                <a:solidFill>
                  <a:schemeClr val="bg1"/>
                </a:solidFill>
                <a:latin typeface="ZapfDingbats" pitchFamily="82" charset="2"/>
              </a:defRPr>
            </a:lvl8pPr>
            <a:lvl9pPr marL="3886200" indent="-228600" algn="ctr" defTabSz="966788" eaLnBrk="0" fontAlgn="base" hangingPunct="0">
              <a:spcBef>
                <a:spcPct val="0"/>
              </a:spcBef>
              <a:spcAft>
                <a:spcPct val="0"/>
              </a:spcAft>
              <a:defRPr sz="1400">
                <a:solidFill>
                  <a:schemeClr val="bg1"/>
                </a:solidFill>
                <a:latin typeface="ZapfDingbats" pitchFamily="82" charset="2"/>
              </a:defRPr>
            </a:lvl9pPr>
          </a:lstStyle>
          <a:p>
            <a:r>
              <a:rPr lang="es-ES" altLang="es-CO" sz="1300">
                <a:solidFill>
                  <a:schemeClr val="tx1"/>
                </a:solidFill>
                <a:latin typeface="Arial" panose="020B0604020202020204" pitchFamily="34" charset="0"/>
              </a:rPr>
              <a:t>Préstamos, Líneas de Crédito y Garantías</a:t>
            </a:r>
          </a:p>
        </p:txBody>
      </p:sp>
      <p:sp>
        <p:nvSpPr>
          <p:cNvPr id="91139" name="Rectangle 7">
            <a:extLst>
              <a:ext uri="{FF2B5EF4-FFF2-40B4-BE49-F238E27FC236}">
                <a16:creationId xmlns:a16="http://schemas.microsoft.com/office/drawing/2014/main" id="{3A19CE07-8147-AEE2-F353-71ED77E1ED1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400">
                <a:solidFill>
                  <a:schemeClr val="bg1"/>
                </a:solidFill>
                <a:latin typeface="ZapfDingbats" pitchFamily="82" charset="2"/>
              </a:defRPr>
            </a:lvl1pPr>
            <a:lvl2pPr marL="742950" indent="-285750" defTabSz="966788">
              <a:defRPr sz="1400">
                <a:solidFill>
                  <a:schemeClr val="bg1"/>
                </a:solidFill>
                <a:latin typeface="ZapfDingbats" pitchFamily="82" charset="2"/>
              </a:defRPr>
            </a:lvl2pPr>
            <a:lvl3pPr marL="1143000" indent="-228600" defTabSz="966788">
              <a:defRPr sz="1400">
                <a:solidFill>
                  <a:schemeClr val="bg1"/>
                </a:solidFill>
                <a:latin typeface="ZapfDingbats" pitchFamily="82" charset="2"/>
              </a:defRPr>
            </a:lvl3pPr>
            <a:lvl4pPr marL="1600200" indent="-228600" defTabSz="966788">
              <a:defRPr sz="1400">
                <a:solidFill>
                  <a:schemeClr val="bg1"/>
                </a:solidFill>
                <a:latin typeface="ZapfDingbats" pitchFamily="82" charset="2"/>
              </a:defRPr>
            </a:lvl4pPr>
            <a:lvl5pPr marL="2057400" indent="-228600" defTabSz="966788">
              <a:defRPr sz="1400">
                <a:solidFill>
                  <a:schemeClr val="bg1"/>
                </a:solidFill>
                <a:latin typeface="ZapfDingbats" pitchFamily="82" charset="2"/>
              </a:defRPr>
            </a:lvl5pPr>
            <a:lvl6pPr marL="2514600" indent="-228600" algn="ctr" defTabSz="966788" eaLnBrk="0" fontAlgn="base" hangingPunct="0">
              <a:spcBef>
                <a:spcPct val="0"/>
              </a:spcBef>
              <a:spcAft>
                <a:spcPct val="0"/>
              </a:spcAft>
              <a:defRPr sz="1400">
                <a:solidFill>
                  <a:schemeClr val="bg1"/>
                </a:solidFill>
                <a:latin typeface="ZapfDingbats" pitchFamily="82" charset="2"/>
              </a:defRPr>
            </a:lvl6pPr>
            <a:lvl7pPr marL="2971800" indent="-228600" algn="ctr" defTabSz="966788" eaLnBrk="0" fontAlgn="base" hangingPunct="0">
              <a:spcBef>
                <a:spcPct val="0"/>
              </a:spcBef>
              <a:spcAft>
                <a:spcPct val="0"/>
              </a:spcAft>
              <a:defRPr sz="1400">
                <a:solidFill>
                  <a:schemeClr val="bg1"/>
                </a:solidFill>
                <a:latin typeface="ZapfDingbats" pitchFamily="82" charset="2"/>
              </a:defRPr>
            </a:lvl7pPr>
            <a:lvl8pPr marL="3429000" indent="-228600" algn="ctr" defTabSz="966788" eaLnBrk="0" fontAlgn="base" hangingPunct="0">
              <a:spcBef>
                <a:spcPct val="0"/>
              </a:spcBef>
              <a:spcAft>
                <a:spcPct val="0"/>
              </a:spcAft>
              <a:defRPr sz="1400">
                <a:solidFill>
                  <a:schemeClr val="bg1"/>
                </a:solidFill>
                <a:latin typeface="ZapfDingbats" pitchFamily="82" charset="2"/>
              </a:defRPr>
            </a:lvl8pPr>
            <a:lvl9pPr marL="3886200" indent="-228600" algn="ctr" defTabSz="966788" eaLnBrk="0" fontAlgn="base" hangingPunct="0">
              <a:spcBef>
                <a:spcPct val="0"/>
              </a:spcBef>
              <a:spcAft>
                <a:spcPct val="0"/>
              </a:spcAft>
              <a:defRPr sz="1400">
                <a:solidFill>
                  <a:schemeClr val="bg1"/>
                </a:solidFill>
                <a:latin typeface="ZapfDingbats" pitchFamily="82" charset="2"/>
              </a:defRPr>
            </a:lvl9pPr>
          </a:lstStyle>
          <a:p>
            <a:fld id="{6414C0EC-2A9B-47F1-A55B-F74D2D220010}" type="slidenum">
              <a:rPr lang="es-ES" altLang="es-CO" sz="1300">
                <a:solidFill>
                  <a:schemeClr val="tx1"/>
                </a:solidFill>
                <a:latin typeface="Arial" panose="020B0604020202020204" pitchFamily="34" charset="0"/>
              </a:rPr>
              <a:pPr/>
              <a:t>27</a:t>
            </a:fld>
            <a:endParaRPr lang="es-ES" altLang="es-CO" sz="1300">
              <a:solidFill>
                <a:schemeClr val="tx1"/>
              </a:solidFill>
              <a:latin typeface="Arial" panose="020B0604020202020204" pitchFamily="34" charset="0"/>
            </a:endParaRPr>
          </a:p>
        </p:txBody>
      </p:sp>
      <p:sp>
        <p:nvSpPr>
          <p:cNvPr id="91140" name="Rectangle 2">
            <a:extLst>
              <a:ext uri="{FF2B5EF4-FFF2-40B4-BE49-F238E27FC236}">
                <a16:creationId xmlns:a16="http://schemas.microsoft.com/office/drawing/2014/main" id="{DC4C4ABC-3867-B6FE-D527-B66D4BC3FA8A}"/>
              </a:ext>
            </a:extLst>
          </p:cNvPr>
          <p:cNvSpPr>
            <a:spLocks noRot="1" noChangeArrowheads="1" noTextEdit="1"/>
          </p:cNvSpPr>
          <p:nvPr>
            <p:ph type="sldImg"/>
          </p:nvPr>
        </p:nvSpPr>
        <p:spPr>
          <a:xfrm>
            <a:off x="1258888" y="720725"/>
            <a:ext cx="4800600" cy="3600450"/>
          </a:xfrm>
          <a:ln/>
        </p:spPr>
      </p:sp>
      <p:sp>
        <p:nvSpPr>
          <p:cNvPr id="91141" name="Rectangle 3">
            <a:extLst>
              <a:ext uri="{FF2B5EF4-FFF2-40B4-BE49-F238E27FC236}">
                <a16:creationId xmlns:a16="http://schemas.microsoft.com/office/drawing/2014/main" id="{9F2E4EBC-84C4-E946-98AF-0CE877A16A28}"/>
              </a:ext>
            </a:extLst>
          </p:cNvPr>
          <p:cNvSpPr>
            <a:spLocks noGrp="1" noChangeArrowheads="1"/>
          </p:cNvSpPr>
          <p:nvPr>
            <p:ph type="body" idx="1"/>
          </p:nvPr>
        </p:nvSpPr>
        <p:spPr>
          <a:xfrm>
            <a:off x="730250" y="4559300"/>
            <a:ext cx="5854700" cy="43211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UY" altLang="es-CO">
              <a:latin typeface="Arial" panose="020B0604020202020204"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6">
            <a:extLst>
              <a:ext uri="{FF2B5EF4-FFF2-40B4-BE49-F238E27FC236}">
                <a16:creationId xmlns:a16="http://schemas.microsoft.com/office/drawing/2014/main" id="{E52CA576-2EA1-4F54-2609-4A50BAE7BB54}"/>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400">
                <a:solidFill>
                  <a:schemeClr val="bg1"/>
                </a:solidFill>
                <a:latin typeface="ZapfDingbats" pitchFamily="82" charset="2"/>
              </a:defRPr>
            </a:lvl1pPr>
            <a:lvl2pPr marL="742950" indent="-285750" defTabSz="966788">
              <a:defRPr sz="1400">
                <a:solidFill>
                  <a:schemeClr val="bg1"/>
                </a:solidFill>
                <a:latin typeface="ZapfDingbats" pitchFamily="82" charset="2"/>
              </a:defRPr>
            </a:lvl2pPr>
            <a:lvl3pPr marL="1143000" indent="-228600" defTabSz="966788">
              <a:defRPr sz="1400">
                <a:solidFill>
                  <a:schemeClr val="bg1"/>
                </a:solidFill>
                <a:latin typeface="ZapfDingbats" pitchFamily="82" charset="2"/>
              </a:defRPr>
            </a:lvl3pPr>
            <a:lvl4pPr marL="1600200" indent="-228600" defTabSz="966788">
              <a:defRPr sz="1400">
                <a:solidFill>
                  <a:schemeClr val="bg1"/>
                </a:solidFill>
                <a:latin typeface="ZapfDingbats" pitchFamily="82" charset="2"/>
              </a:defRPr>
            </a:lvl4pPr>
            <a:lvl5pPr marL="2057400" indent="-228600" defTabSz="966788">
              <a:defRPr sz="1400">
                <a:solidFill>
                  <a:schemeClr val="bg1"/>
                </a:solidFill>
                <a:latin typeface="ZapfDingbats" pitchFamily="82" charset="2"/>
              </a:defRPr>
            </a:lvl5pPr>
            <a:lvl6pPr marL="2514600" indent="-228600" algn="ctr" defTabSz="966788" eaLnBrk="0" fontAlgn="base" hangingPunct="0">
              <a:spcBef>
                <a:spcPct val="0"/>
              </a:spcBef>
              <a:spcAft>
                <a:spcPct val="0"/>
              </a:spcAft>
              <a:defRPr sz="1400">
                <a:solidFill>
                  <a:schemeClr val="bg1"/>
                </a:solidFill>
                <a:latin typeface="ZapfDingbats" pitchFamily="82" charset="2"/>
              </a:defRPr>
            </a:lvl6pPr>
            <a:lvl7pPr marL="2971800" indent="-228600" algn="ctr" defTabSz="966788" eaLnBrk="0" fontAlgn="base" hangingPunct="0">
              <a:spcBef>
                <a:spcPct val="0"/>
              </a:spcBef>
              <a:spcAft>
                <a:spcPct val="0"/>
              </a:spcAft>
              <a:defRPr sz="1400">
                <a:solidFill>
                  <a:schemeClr val="bg1"/>
                </a:solidFill>
                <a:latin typeface="ZapfDingbats" pitchFamily="82" charset="2"/>
              </a:defRPr>
            </a:lvl7pPr>
            <a:lvl8pPr marL="3429000" indent="-228600" algn="ctr" defTabSz="966788" eaLnBrk="0" fontAlgn="base" hangingPunct="0">
              <a:spcBef>
                <a:spcPct val="0"/>
              </a:spcBef>
              <a:spcAft>
                <a:spcPct val="0"/>
              </a:spcAft>
              <a:defRPr sz="1400">
                <a:solidFill>
                  <a:schemeClr val="bg1"/>
                </a:solidFill>
                <a:latin typeface="ZapfDingbats" pitchFamily="82" charset="2"/>
              </a:defRPr>
            </a:lvl8pPr>
            <a:lvl9pPr marL="3886200" indent="-228600" algn="ctr" defTabSz="966788" eaLnBrk="0" fontAlgn="base" hangingPunct="0">
              <a:spcBef>
                <a:spcPct val="0"/>
              </a:spcBef>
              <a:spcAft>
                <a:spcPct val="0"/>
              </a:spcAft>
              <a:defRPr sz="1400">
                <a:solidFill>
                  <a:schemeClr val="bg1"/>
                </a:solidFill>
                <a:latin typeface="ZapfDingbats" pitchFamily="82" charset="2"/>
              </a:defRPr>
            </a:lvl9pPr>
          </a:lstStyle>
          <a:p>
            <a:r>
              <a:rPr lang="es-ES" altLang="es-CO" sz="1300">
                <a:solidFill>
                  <a:schemeClr val="tx1"/>
                </a:solidFill>
                <a:latin typeface="Arial" panose="020B0604020202020204" pitchFamily="34" charset="0"/>
              </a:rPr>
              <a:t>Préstamos, Líneas de Crédito y Garantías</a:t>
            </a:r>
          </a:p>
        </p:txBody>
      </p:sp>
      <p:sp>
        <p:nvSpPr>
          <p:cNvPr id="92163" name="Rectangle 7">
            <a:extLst>
              <a:ext uri="{FF2B5EF4-FFF2-40B4-BE49-F238E27FC236}">
                <a16:creationId xmlns:a16="http://schemas.microsoft.com/office/drawing/2014/main" id="{4E79B9B2-8030-CA5F-A31E-D948533A389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400">
                <a:solidFill>
                  <a:schemeClr val="bg1"/>
                </a:solidFill>
                <a:latin typeface="ZapfDingbats" pitchFamily="82" charset="2"/>
              </a:defRPr>
            </a:lvl1pPr>
            <a:lvl2pPr marL="742950" indent="-285750" defTabSz="966788">
              <a:defRPr sz="1400">
                <a:solidFill>
                  <a:schemeClr val="bg1"/>
                </a:solidFill>
                <a:latin typeface="ZapfDingbats" pitchFamily="82" charset="2"/>
              </a:defRPr>
            </a:lvl2pPr>
            <a:lvl3pPr marL="1143000" indent="-228600" defTabSz="966788">
              <a:defRPr sz="1400">
                <a:solidFill>
                  <a:schemeClr val="bg1"/>
                </a:solidFill>
                <a:latin typeface="ZapfDingbats" pitchFamily="82" charset="2"/>
              </a:defRPr>
            </a:lvl3pPr>
            <a:lvl4pPr marL="1600200" indent="-228600" defTabSz="966788">
              <a:defRPr sz="1400">
                <a:solidFill>
                  <a:schemeClr val="bg1"/>
                </a:solidFill>
                <a:latin typeface="ZapfDingbats" pitchFamily="82" charset="2"/>
              </a:defRPr>
            </a:lvl4pPr>
            <a:lvl5pPr marL="2057400" indent="-228600" defTabSz="966788">
              <a:defRPr sz="1400">
                <a:solidFill>
                  <a:schemeClr val="bg1"/>
                </a:solidFill>
                <a:latin typeface="ZapfDingbats" pitchFamily="82" charset="2"/>
              </a:defRPr>
            </a:lvl5pPr>
            <a:lvl6pPr marL="2514600" indent="-228600" algn="ctr" defTabSz="966788" eaLnBrk="0" fontAlgn="base" hangingPunct="0">
              <a:spcBef>
                <a:spcPct val="0"/>
              </a:spcBef>
              <a:spcAft>
                <a:spcPct val="0"/>
              </a:spcAft>
              <a:defRPr sz="1400">
                <a:solidFill>
                  <a:schemeClr val="bg1"/>
                </a:solidFill>
                <a:latin typeface="ZapfDingbats" pitchFamily="82" charset="2"/>
              </a:defRPr>
            </a:lvl6pPr>
            <a:lvl7pPr marL="2971800" indent="-228600" algn="ctr" defTabSz="966788" eaLnBrk="0" fontAlgn="base" hangingPunct="0">
              <a:spcBef>
                <a:spcPct val="0"/>
              </a:spcBef>
              <a:spcAft>
                <a:spcPct val="0"/>
              </a:spcAft>
              <a:defRPr sz="1400">
                <a:solidFill>
                  <a:schemeClr val="bg1"/>
                </a:solidFill>
                <a:latin typeface="ZapfDingbats" pitchFamily="82" charset="2"/>
              </a:defRPr>
            </a:lvl7pPr>
            <a:lvl8pPr marL="3429000" indent="-228600" algn="ctr" defTabSz="966788" eaLnBrk="0" fontAlgn="base" hangingPunct="0">
              <a:spcBef>
                <a:spcPct val="0"/>
              </a:spcBef>
              <a:spcAft>
                <a:spcPct val="0"/>
              </a:spcAft>
              <a:defRPr sz="1400">
                <a:solidFill>
                  <a:schemeClr val="bg1"/>
                </a:solidFill>
                <a:latin typeface="ZapfDingbats" pitchFamily="82" charset="2"/>
              </a:defRPr>
            </a:lvl8pPr>
            <a:lvl9pPr marL="3886200" indent="-228600" algn="ctr" defTabSz="966788" eaLnBrk="0" fontAlgn="base" hangingPunct="0">
              <a:spcBef>
                <a:spcPct val="0"/>
              </a:spcBef>
              <a:spcAft>
                <a:spcPct val="0"/>
              </a:spcAft>
              <a:defRPr sz="1400">
                <a:solidFill>
                  <a:schemeClr val="bg1"/>
                </a:solidFill>
                <a:latin typeface="ZapfDingbats" pitchFamily="82" charset="2"/>
              </a:defRPr>
            </a:lvl9pPr>
          </a:lstStyle>
          <a:p>
            <a:fld id="{D8AD4A48-4681-4110-8505-18C27500DBD8}" type="slidenum">
              <a:rPr lang="es-ES" altLang="es-CO" sz="1300">
                <a:solidFill>
                  <a:schemeClr val="tx1"/>
                </a:solidFill>
                <a:latin typeface="Arial" panose="020B0604020202020204" pitchFamily="34" charset="0"/>
              </a:rPr>
              <a:pPr/>
              <a:t>28</a:t>
            </a:fld>
            <a:endParaRPr lang="es-ES" altLang="es-CO" sz="1300">
              <a:solidFill>
                <a:schemeClr val="tx1"/>
              </a:solidFill>
              <a:latin typeface="Arial" panose="020B0604020202020204" pitchFamily="34" charset="0"/>
            </a:endParaRPr>
          </a:p>
        </p:txBody>
      </p:sp>
      <p:sp>
        <p:nvSpPr>
          <p:cNvPr id="92164" name="Rectangle 2">
            <a:extLst>
              <a:ext uri="{FF2B5EF4-FFF2-40B4-BE49-F238E27FC236}">
                <a16:creationId xmlns:a16="http://schemas.microsoft.com/office/drawing/2014/main" id="{EAAA9622-6B99-EC81-E4ED-45109973242A}"/>
              </a:ext>
            </a:extLst>
          </p:cNvPr>
          <p:cNvSpPr>
            <a:spLocks noRot="1" noChangeArrowheads="1" noTextEdit="1"/>
          </p:cNvSpPr>
          <p:nvPr>
            <p:ph type="sldImg"/>
          </p:nvPr>
        </p:nvSpPr>
        <p:spPr>
          <a:xfrm>
            <a:off x="1266825" y="725488"/>
            <a:ext cx="4786313" cy="3589337"/>
          </a:xfrm>
          <a:ln w="12700" cap="flat">
            <a:solidFill>
              <a:schemeClr val="tx1"/>
            </a:solidFill>
          </a:ln>
        </p:spPr>
      </p:sp>
      <p:sp>
        <p:nvSpPr>
          <p:cNvPr id="92165" name="Rectangle 3">
            <a:extLst>
              <a:ext uri="{FF2B5EF4-FFF2-40B4-BE49-F238E27FC236}">
                <a16:creationId xmlns:a16="http://schemas.microsoft.com/office/drawing/2014/main" id="{421FFA9C-045C-2601-A939-FA64BE8BA2AA}"/>
              </a:ext>
            </a:extLst>
          </p:cNvPr>
          <p:cNvSpPr>
            <a:spLocks noGrp="1" noChangeArrowheads="1"/>
          </p:cNvSpPr>
          <p:nvPr>
            <p:ph type="body" idx="1"/>
          </p:nvPr>
        </p:nvSpPr>
        <p:spPr>
          <a:xfrm>
            <a:off x="974725" y="4560888"/>
            <a:ext cx="5365750" cy="43164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55" tIns="46988" rIns="95655" bIns="46988"/>
          <a:lstStyle/>
          <a:p>
            <a:pPr marL="228600" indent="-228600" eaLnBrk="1" hangingPunct="1"/>
            <a:r>
              <a:rPr lang="es-ES" altLang="es-CO" b="1">
                <a:latin typeface="Arial" panose="020B0604020202020204" pitchFamily="34" charset="0"/>
              </a:rPr>
              <a:t>1.  Anticipo de Capital</a:t>
            </a:r>
            <a:endParaRPr lang="es-ES" altLang="es-CO">
              <a:latin typeface="Arial" panose="020B0604020202020204" pitchFamily="34" charset="0"/>
            </a:endParaRPr>
          </a:p>
          <a:p>
            <a:pPr marL="228600" indent="-228600" eaLnBrk="1" hangingPunct="1"/>
            <a:r>
              <a:rPr lang="es-ES" altLang="es-CO">
                <a:latin typeface="Arial" panose="020B0604020202020204" pitchFamily="34" charset="0"/>
              </a:rPr>
              <a:t>En caso que el cliente desee realizar un pago anticipado de capital al préstamo, deberá presentarse en el front, a efectos de solicitar la modificación de la estructura del mismo. Luego de confirmado el mismo, podrá realizar el pago.</a:t>
            </a:r>
            <a:endParaRPr lang="es-ES" altLang="es-CO" b="1">
              <a:latin typeface="Arial" panose="020B0604020202020204" pitchFamily="34" charset="0"/>
            </a:endParaRPr>
          </a:p>
          <a:p>
            <a:pPr marL="228600" indent="-228600" eaLnBrk="1" hangingPunct="1"/>
            <a:r>
              <a:rPr lang="es-ES" altLang="es-CO" b="1">
                <a:latin typeface="Arial" panose="020B0604020202020204" pitchFamily="34" charset="0"/>
              </a:rPr>
              <a:t>2.  Pago desde Cuenta Corriente / Cuenta de Ahorros</a:t>
            </a:r>
            <a:endParaRPr lang="es-ES" altLang="es-CO">
              <a:latin typeface="Arial" panose="020B0604020202020204" pitchFamily="34" charset="0"/>
            </a:endParaRPr>
          </a:p>
          <a:p>
            <a:pPr marL="228600" indent="-228600" eaLnBrk="1" hangingPunct="1"/>
            <a:r>
              <a:rPr lang="es-ES" altLang="es-CO">
                <a:latin typeface="Arial" panose="020B0604020202020204" pitchFamily="34" charset="0"/>
              </a:rPr>
              <a:t>El cliente solicitará el cobro mediante esta vía en el Front Office.</a:t>
            </a:r>
            <a:endParaRPr lang="es-ES" altLang="es-CO" b="1">
              <a:latin typeface="Arial" panose="020B0604020202020204" pitchFamily="34" charset="0"/>
            </a:endParaRPr>
          </a:p>
          <a:p>
            <a:pPr marL="228600" indent="-228600" eaLnBrk="1" hangingPunct="1"/>
            <a:r>
              <a:rPr lang="es-ES" altLang="es-CO" b="1">
                <a:latin typeface="Arial" panose="020B0604020202020204" pitchFamily="34" charset="0"/>
              </a:rPr>
              <a:t>3.  Cancelación Total / Cobro Normal</a:t>
            </a:r>
            <a:endParaRPr lang="es-ES" altLang="es-CO">
              <a:latin typeface="Arial" panose="020B0604020202020204" pitchFamily="34" charset="0"/>
            </a:endParaRPr>
          </a:p>
          <a:p>
            <a:pPr marL="228600" indent="-228600" eaLnBrk="1" hangingPunct="1"/>
            <a:r>
              <a:rPr lang="es-ES" altLang="es-CO">
                <a:latin typeface="Arial" panose="020B0604020202020204" pitchFamily="34" charset="0"/>
              </a:rPr>
              <a:t>El cliente deberá aclarar si el pago a realizar es de cancelación total, o no, a efectos de seleccionar transacciones diferentes. </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6">
            <a:extLst>
              <a:ext uri="{FF2B5EF4-FFF2-40B4-BE49-F238E27FC236}">
                <a16:creationId xmlns:a16="http://schemas.microsoft.com/office/drawing/2014/main" id="{F3146E3F-4B32-ABA1-5676-027406699BC5}"/>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400">
                <a:solidFill>
                  <a:schemeClr val="bg1"/>
                </a:solidFill>
                <a:latin typeface="ZapfDingbats" pitchFamily="82" charset="2"/>
              </a:defRPr>
            </a:lvl1pPr>
            <a:lvl2pPr marL="742950" indent="-285750" defTabSz="966788">
              <a:defRPr sz="1400">
                <a:solidFill>
                  <a:schemeClr val="bg1"/>
                </a:solidFill>
                <a:latin typeface="ZapfDingbats" pitchFamily="82" charset="2"/>
              </a:defRPr>
            </a:lvl2pPr>
            <a:lvl3pPr marL="1143000" indent="-228600" defTabSz="966788">
              <a:defRPr sz="1400">
                <a:solidFill>
                  <a:schemeClr val="bg1"/>
                </a:solidFill>
                <a:latin typeface="ZapfDingbats" pitchFamily="82" charset="2"/>
              </a:defRPr>
            </a:lvl3pPr>
            <a:lvl4pPr marL="1600200" indent="-228600" defTabSz="966788">
              <a:defRPr sz="1400">
                <a:solidFill>
                  <a:schemeClr val="bg1"/>
                </a:solidFill>
                <a:latin typeface="ZapfDingbats" pitchFamily="82" charset="2"/>
              </a:defRPr>
            </a:lvl4pPr>
            <a:lvl5pPr marL="2057400" indent="-228600" defTabSz="966788">
              <a:defRPr sz="1400">
                <a:solidFill>
                  <a:schemeClr val="bg1"/>
                </a:solidFill>
                <a:latin typeface="ZapfDingbats" pitchFamily="82" charset="2"/>
              </a:defRPr>
            </a:lvl5pPr>
            <a:lvl6pPr marL="2514600" indent="-228600" algn="ctr" defTabSz="966788" eaLnBrk="0" fontAlgn="base" hangingPunct="0">
              <a:spcBef>
                <a:spcPct val="0"/>
              </a:spcBef>
              <a:spcAft>
                <a:spcPct val="0"/>
              </a:spcAft>
              <a:defRPr sz="1400">
                <a:solidFill>
                  <a:schemeClr val="bg1"/>
                </a:solidFill>
                <a:latin typeface="ZapfDingbats" pitchFamily="82" charset="2"/>
              </a:defRPr>
            </a:lvl6pPr>
            <a:lvl7pPr marL="2971800" indent="-228600" algn="ctr" defTabSz="966788" eaLnBrk="0" fontAlgn="base" hangingPunct="0">
              <a:spcBef>
                <a:spcPct val="0"/>
              </a:spcBef>
              <a:spcAft>
                <a:spcPct val="0"/>
              </a:spcAft>
              <a:defRPr sz="1400">
                <a:solidFill>
                  <a:schemeClr val="bg1"/>
                </a:solidFill>
                <a:latin typeface="ZapfDingbats" pitchFamily="82" charset="2"/>
              </a:defRPr>
            </a:lvl7pPr>
            <a:lvl8pPr marL="3429000" indent="-228600" algn="ctr" defTabSz="966788" eaLnBrk="0" fontAlgn="base" hangingPunct="0">
              <a:spcBef>
                <a:spcPct val="0"/>
              </a:spcBef>
              <a:spcAft>
                <a:spcPct val="0"/>
              </a:spcAft>
              <a:defRPr sz="1400">
                <a:solidFill>
                  <a:schemeClr val="bg1"/>
                </a:solidFill>
                <a:latin typeface="ZapfDingbats" pitchFamily="82" charset="2"/>
              </a:defRPr>
            </a:lvl8pPr>
            <a:lvl9pPr marL="3886200" indent="-228600" algn="ctr" defTabSz="966788" eaLnBrk="0" fontAlgn="base" hangingPunct="0">
              <a:spcBef>
                <a:spcPct val="0"/>
              </a:spcBef>
              <a:spcAft>
                <a:spcPct val="0"/>
              </a:spcAft>
              <a:defRPr sz="1400">
                <a:solidFill>
                  <a:schemeClr val="bg1"/>
                </a:solidFill>
                <a:latin typeface="ZapfDingbats" pitchFamily="82" charset="2"/>
              </a:defRPr>
            </a:lvl9pPr>
          </a:lstStyle>
          <a:p>
            <a:r>
              <a:rPr lang="es-ES" altLang="es-CO" sz="1300">
                <a:solidFill>
                  <a:schemeClr val="tx1"/>
                </a:solidFill>
                <a:latin typeface="Arial" panose="020B0604020202020204" pitchFamily="34" charset="0"/>
              </a:rPr>
              <a:t>Préstamos, Líneas de Crédito y Garantías</a:t>
            </a:r>
          </a:p>
        </p:txBody>
      </p:sp>
      <p:sp>
        <p:nvSpPr>
          <p:cNvPr id="93187" name="Rectangle 7">
            <a:extLst>
              <a:ext uri="{FF2B5EF4-FFF2-40B4-BE49-F238E27FC236}">
                <a16:creationId xmlns:a16="http://schemas.microsoft.com/office/drawing/2014/main" id="{1A8A3943-7F8E-4325-3860-59AA5359BF1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400">
                <a:solidFill>
                  <a:schemeClr val="bg1"/>
                </a:solidFill>
                <a:latin typeface="ZapfDingbats" pitchFamily="82" charset="2"/>
              </a:defRPr>
            </a:lvl1pPr>
            <a:lvl2pPr marL="742950" indent="-285750" defTabSz="966788">
              <a:defRPr sz="1400">
                <a:solidFill>
                  <a:schemeClr val="bg1"/>
                </a:solidFill>
                <a:latin typeface="ZapfDingbats" pitchFamily="82" charset="2"/>
              </a:defRPr>
            </a:lvl2pPr>
            <a:lvl3pPr marL="1143000" indent="-228600" defTabSz="966788">
              <a:defRPr sz="1400">
                <a:solidFill>
                  <a:schemeClr val="bg1"/>
                </a:solidFill>
                <a:latin typeface="ZapfDingbats" pitchFamily="82" charset="2"/>
              </a:defRPr>
            </a:lvl3pPr>
            <a:lvl4pPr marL="1600200" indent="-228600" defTabSz="966788">
              <a:defRPr sz="1400">
                <a:solidFill>
                  <a:schemeClr val="bg1"/>
                </a:solidFill>
                <a:latin typeface="ZapfDingbats" pitchFamily="82" charset="2"/>
              </a:defRPr>
            </a:lvl4pPr>
            <a:lvl5pPr marL="2057400" indent="-228600" defTabSz="966788">
              <a:defRPr sz="1400">
                <a:solidFill>
                  <a:schemeClr val="bg1"/>
                </a:solidFill>
                <a:latin typeface="ZapfDingbats" pitchFamily="82" charset="2"/>
              </a:defRPr>
            </a:lvl5pPr>
            <a:lvl6pPr marL="2514600" indent="-228600" algn="ctr" defTabSz="966788" eaLnBrk="0" fontAlgn="base" hangingPunct="0">
              <a:spcBef>
                <a:spcPct val="0"/>
              </a:spcBef>
              <a:spcAft>
                <a:spcPct val="0"/>
              </a:spcAft>
              <a:defRPr sz="1400">
                <a:solidFill>
                  <a:schemeClr val="bg1"/>
                </a:solidFill>
                <a:latin typeface="ZapfDingbats" pitchFamily="82" charset="2"/>
              </a:defRPr>
            </a:lvl6pPr>
            <a:lvl7pPr marL="2971800" indent="-228600" algn="ctr" defTabSz="966788" eaLnBrk="0" fontAlgn="base" hangingPunct="0">
              <a:spcBef>
                <a:spcPct val="0"/>
              </a:spcBef>
              <a:spcAft>
                <a:spcPct val="0"/>
              </a:spcAft>
              <a:defRPr sz="1400">
                <a:solidFill>
                  <a:schemeClr val="bg1"/>
                </a:solidFill>
                <a:latin typeface="ZapfDingbats" pitchFamily="82" charset="2"/>
              </a:defRPr>
            </a:lvl7pPr>
            <a:lvl8pPr marL="3429000" indent="-228600" algn="ctr" defTabSz="966788" eaLnBrk="0" fontAlgn="base" hangingPunct="0">
              <a:spcBef>
                <a:spcPct val="0"/>
              </a:spcBef>
              <a:spcAft>
                <a:spcPct val="0"/>
              </a:spcAft>
              <a:defRPr sz="1400">
                <a:solidFill>
                  <a:schemeClr val="bg1"/>
                </a:solidFill>
                <a:latin typeface="ZapfDingbats" pitchFamily="82" charset="2"/>
              </a:defRPr>
            </a:lvl8pPr>
            <a:lvl9pPr marL="3886200" indent="-228600" algn="ctr" defTabSz="966788" eaLnBrk="0" fontAlgn="base" hangingPunct="0">
              <a:spcBef>
                <a:spcPct val="0"/>
              </a:spcBef>
              <a:spcAft>
                <a:spcPct val="0"/>
              </a:spcAft>
              <a:defRPr sz="1400">
                <a:solidFill>
                  <a:schemeClr val="bg1"/>
                </a:solidFill>
                <a:latin typeface="ZapfDingbats" pitchFamily="82" charset="2"/>
              </a:defRPr>
            </a:lvl9pPr>
          </a:lstStyle>
          <a:p>
            <a:fld id="{E79E6660-1678-4FEB-8201-4BE8680D401F}" type="slidenum">
              <a:rPr lang="es-ES" altLang="es-CO" sz="1300">
                <a:solidFill>
                  <a:schemeClr val="tx1"/>
                </a:solidFill>
                <a:latin typeface="Arial" panose="020B0604020202020204" pitchFamily="34" charset="0"/>
              </a:rPr>
              <a:pPr/>
              <a:t>29</a:t>
            </a:fld>
            <a:endParaRPr lang="es-ES" altLang="es-CO" sz="1300">
              <a:solidFill>
                <a:schemeClr val="tx1"/>
              </a:solidFill>
              <a:latin typeface="Arial" panose="020B0604020202020204" pitchFamily="34" charset="0"/>
            </a:endParaRPr>
          </a:p>
        </p:txBody>
      </p:sp>
      <p:sp>
        <p:nvSpPr>
          <p:cNvPr id="93188" name="Rectangle 2">
            <a:extLst>
              <a:ext uri="{FF2B5EF4-FFF2-40B4-BE49-F238E27FC236}">
                <a16:creationId xmlns:a16="http://schemas.microsoft.com/office/drawing/2014/main" id="{AB627A6F-7FEE-2357-137E-52A76CC35E10}"/>
              </a:ext>
            </a:extLst>
          </p:cNvPr>
          <p:cNvSpPr>
            <a:spLocks noRot="1" noChangeArrowheads="1" noTextEdit="1"/>
          </p:cNvSpPr>
          <p:nvPr>
            <p:ph type="sldImg"/>
          </p:nvPr>
        </p:nvSpPr>
        <p:spPr>
          <a:xfrm>
            <a:off x="1266825" y="725488"/>
            <a:ext cx="4786313" cy="3589337"/>
          </a:xfrm>
          <a:ln w="12700" cap="flat">
            <a:solidFill>
              <a:schemeClr val="tx1"/>
            </a:solidFill>
          </a:ln>
        </p:spPr>
      </p:sp>
      <p:sp>
        <p:nvSpPr>
          <p:cNvPr id="93189" name="Rectangle 3">
            <a:extLst>
              <a:ext uri="{FF2B5EF4-FFF2-40B4-BE49-F238E27FC236}">
                <a16:creationId xmlns:a16="http://schemas.microsoft.com/office/drawing/2014/main" id="{D69DB219-4F60-1143-6F66-2A029F313C0D}"/>
              </a:ext>
            </a:extLst>
          </p:cNvPr>
          <p:cNvSpPr>
            <a:spLocks noGrp="1" noChangeArrowheads="1"/>
          </p:cNvSpPr>
          <p:nvPr>
            <p:ph type="body" idx="1"/>
          </p:nvPr>
        </p:nvSpPr>
        <p:spPr>
          <a:xfrm>
            <a:off x="974725" y="4560888"/>
            <a:ext cx="5365750" cy="43164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55" tIns="46988" rIns="95655" bIns="46988"/>
          <a:lstStyle/>
          <a:p>
            <a:pPr algn="just" eaLnBrk="1" hangingPunct="1"/>
            <a:r>
              <a:rPr lang="es-ES" altLang="es-CO" sz="800">
                <a:latin typeface="Arial" panose="020B0604020202020204" pitchFamily="34" charset="0"/>
              </a:rPr>
              <a:t>Los números de trn. son XXY</a:t>
            </a:r>
          </a:p>
          <a:p>
            <a:pPr lvl="1" algn="just" eaLnBrk="1" hangingPunct="1"/>
            <a:r>
              <a:rPr lang="es-ES" altLang="es-CO" sz="800">
                <a:latin typeface="Arial" panose="020B0604020202020204" pitchFamily="34" charset="0"/>
              </a:rPr>
              <a:t>Si devengan intereses moratorios  Y = 0 </a:t>
            </a:r>
          </a:p>
          <a:p>
            <a:pPr lvl="1" algn="just" eaLnBrk="1" hangingPunct="1"/>
            <a:r>
              <a:rPr lang="es-ES" altLang="es-CO" sz="800">
                <a:latin typeface="Arial" panose="020B0604020202020204" pitchFamily="34" charset="0"/>
              </a:rPr>
              <a:t>Se reconoce el resultado en el cobro Y = 5</a:t>
            </a:r>
          </a:p>
          <a:p>
            <a:pPr lvl="1" algn="just" eaLnBrk="1" hangingPunct="1"/>
            <a:endParaRPr lang="es-ES" altLang="es-CO" sz="800">
              <a:latin typeface="Arial" panose="020B0604020202020204" pitchFamily="34" charset="0"/>
            </a:endParaRPr>
          </a:p>
          <a:p>
            <a:pPr lvl="1" algn="just" eaLnBrk="1" hangingPunct="1"/>
            <a:r>
              <a:rPr lang="es-ES" altLang="es-CO" sz="800">
                <a:latin typeface="Arial" panose="020B0604020202020204" pitchFamily="34" charset="0"/>
              </a:rPr>
              <a:t>Adecuar en función de la forma de operar del cliente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6">
            <a:extLst>
              <a:ext uri="{FF2B5EF4-FFF2-40B4-BE49-F238E27FC236}">
                <a16:creationId xmlns:a16="http://schemas.microsoft.com/office/drawing/2014/main" id="{B1E66C64-A5EA-0277-FE71-15FB918D4F0F}"/>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400">
                <a:solidFill>
                  <a:schemeClr val="bg1"/>
                </a:solidFill>
                <a:latin typeface="ZapfDingbats" pitchFamily="82" charset="2"/>
              </a:defRPr>
            </a:lvl1pPr>
            <a:lvl2pPr marL="742950" indent="-285750" defTabSz="966788">
              <a:defRPr sz="1400">
                <a:solidFill>
                  <a:schemeClr val="bg1"/>
                </a:solidFill>
                <a:latin typeface="ZapfDingbats" pitchFamily="82" charset="2"/>
              </a:defRPr>
            </a:lvl2pPr>
            <a:lvl3pPr marL="1143000" indent="-228600" defTabSz="966788">
              <a:defRPr sz="1400">
                <a:solidFill>
                  <a:schemeClr val="bg1"/>
                </a:solidFill>
                <a:latin typeface="ZapfDingbats" pitchFamily="82" charset="2"/>
              </a:defRPr>
            </a:lvl3pPr>
            <a:lvl4pPr marL="1600200" indent="-228600" defTabSz="966788">
              <a:defRPr sz="1400">
                <a:solidFill>
                  <a:schemeClr val="bg1"/>
                </a:solidFill>
                <a:latin typeface="ZapfDingbats" pitchFamily="82" charset="2"/>
              </a:defRPr>
            </a:lvl4pPr>
            <a:lvl5pPr marL="2057400" indent="-228600" defTabSz="966788">
              <a:defRPr sz="1400">
                <a:solidFill>
                  <a:schemeClr val="bg1"/>
                </a:solidFill>
                <a:latin typeface="ZapfDingbats" pitchFamily="82" charset="2"/>
              </a:defRPr>
            </a:lvl5pPr>
            <a:lvl6pPr marL="2514600" indent="-228600" algn="ctr" defTabSz="966788" eaLnBrk="0" fontAlgn="base" hangingPunct="0">
              <a:spcBef>
                <a:spcPct val="0"/>
              </a:spcBef>
              <a:spcAft>
                <a:spcPct val="0"/>
              </a:spcAft>
              <a:defRPr sz="1400">
                <a:solidFill>
                  <a:schemeClr val="bg1"/>
                </a:solidFill>
                <a:latin typeface="ZapfDingbats" pitchFamily="82" charset="2"/>
              </a:defRPr>
            </a:lvl6pPr>
            <a:lvl7pPr marL="2971800" indent="-228600" algn="ctr" defTabSz="966788" eaLnBrk="0" fontAlgn="base" hangingPunct="0">
              <a:spcBef>
                <a:spcPct val="0"/>
              </a:spcBef>
              <a:spcAft>
                <a:spcPct val="0"/>
              </a:spcAft>
              <a:defRPr sz="1400">
                <a:solidFill>
                  <a:schemeClr val="bg1"/>
                </a:solidFill>
                <a:latin typeface="ZapfDingbats" pitchFamily="82" charset="2"/>
              </a:defRPr>
            </a:lvl7pPr>
            <a:lvl8pPr marL="3429000" indent="-228600" algn="ctr" defTabSz="966788" eaLnBrk="0" fontAlgn="base" hangingPunct="0">
              <a:spcBef>
                <a:spcPct val="0"/>
              </a:spcBef>
              <a:spcAft>
                <a:spcPct val="0"/>
              </a:spcAft>
              <a:defRPr sz="1400">
                <a:solidFill>
                  <a:schemeClr val="bg1"/>
                </a:solidFill>
                <a:latin typeface="ZapfDingbats" pitchFamily="82" charset="2"/>
              </a:defRPr>
            </a:lvl8pPr>
            <a:lvl9pPr marL="3886200" indent="-228600" algn="ctr" defTabSz="966788" eaLnBrk="0" fontAlgn="base" hangingPunct="0">
              <a:spcBef>
                <a:spcPct val="0"/>
              </a:spcBef>
              <a:spcAft>
                <a:spcPct val="0"/>
              </a:spcAft>
              <a:defRPr sz="1400">
                <a:solidFill>
                  <a:schemeClr val="bg1"/>
                </a:solidFill>
                <a:latin typeface="ZapfDingbats" pitchFamily="82" charset="2"/>
              </a:defRPr>
            </a:lvl9pPr>
          </a:lstStyle>
          <a:p>
            <a:r>
              <a:rPr lang="es-ES" altLang="es-CO" sz="1300">
                <a:solidFill>
                  <a:schemeClr val="tx1"/>
                </a:solidFill>
                <a:latin typeface="Arial" panose="020B0604020202020204" pitchFamily="34" charset="0"/>
              </a:rPr>
              <a:t>Préstamos, Líneas de Crédito y Garantías</a:t>
            </a:r>
          </a:p>
        </p:txBody>
      </p:sp>
      <p:sp>
        <p:nvSpPr>
          <p:cNvPr id="66563" name="Rectangle 7">
            <a:extLst>
              <a:ext uri="{FF2B5EF4-FFF2-40B4-BE49-F238E27FC236}">
                <a16:creationId xmlns:a16="http://schemas.microsoft.com/office/drawing/2014/main" id="{4D9461E7-C24A-8265-728B-6BC173BE725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400">
                <a:solidFill>
                  <a:schemeClr val="bg1"/>
                </a:solidFill>
                <a:latin typeface="ZapfDingbats" pitchFamily="82" charset="2"/>
              </a:defRPr>
            </a:lvl1pPr>
            <a:lvl2pPr marL="742950" indent="-285750" defTabSz="966788">
              <a:defRPr sz="1400">
                <a:solidFill>
                  <a:schemeClr val="bg1"/>
                </a:solidFill>
                <a:latin typeface="ZapfDingbats" pitchFamily="82" charset="2"/>
              </a:defRPr>
            </a:lvl2pPr>
            <a:lvl3pPr marL="1143000" indent="-228600" defTabSz="966788">
              <a:defRPr sz="1400">
                <a:solidFill>
                  <a:schemeClr val="bg1"/>
                </a:solidFill>
                <a:latin typeface="ZapfDingbats" pitchFamily="82" charset="2"/>
              </a:defRPr>
            </a:lvl3pPr>
            <a:lvl4pPr marL="1600200" indent="-228600" defTabSz="966788">
              <a:defRPr sz="1400">
                <a:solidFill>
                  <a:schemeClr val="bg1"/>
                </a:solidFill>
                <a:latin typeface="ZapfDingbats" pitchFamily="82" charset="2"/>
              </a:defRPr>
            </a:lvl4pPr>
            <a:lvl5pPr marL="2057400" indent="-228600" defTabSz="966788">
              <a:defRPr sz="1400">
                <a:solidFill>
                  <a:schemeClr val="bg1"/>
                </a:solidFill>
                <a:latin typeface="ZapfDingbats" pitchFamily="82" charset="2"/>
              </a:defRPr>
            </a:lvl5pPr>
            <a:lvl6pPr marL="2514600" indent="-228600" algn="ctr" defTabSz="966788" eaLnBrk="0" fontAlgn="base" hangingPunct="0">
              <a:spcBef>
                <a:spcPct val="0"/>
              </a:spcBef>
              <a:spcAft>
                <a:spcPct val="0"/>
              </a:spcAft>
              <a:defRPr sz="1400">
                <a:solidFill>
                  <a:schemeClr val="bg1"/>
                </a:solidFill>
                <a:latin typeface="ZapfDingbats" pitchFamily="82" charset="2"/>
              </a:defRPr>
            </a:lvl6pPr>
            <a:lvl7pPr marL="2971800" indent="-228600" algn="ctr" defTabSz="966788" eaLnBrk="0" fontAlgn="base" hangingPunct="0">
              <a:spcBef>
                <a:spcPct val="0"/>
              </a:spcBef>
              <a:spcAft>
                <a:spcPct val="0"/>
              </a:spcAft>
              <a:defRPr sz="1400">
                <a:solidFill>
                  <a:schemeClr val="bg1"/>
                </a:solidFill>
                <a:latin typeface="ZapfDingbats" pitchFamily="82" charset="2"/>
              </a:defRPr>
            </a:lvl7pPr>
            <a:lvl8pPr marL="3429000" indent="-228600" algn="ctr" defTabSz="966788" eaLnBrk="0" fontAlgn="base" hangingPunct="0">
              <a:spcBef>
                <a:spcPct val="0"/>
              </a:spcBef>
              <a:spcAft>
                <a:spcPct val="0"/>
              </a:spcAft>
              <a:defRPr sz="1400">
                <a:solidFill>
                  <a:schemeClr val="bg1"/>
                </a:solidFill>
                <a:latin typeface="ZapfDingbats" pitchFamily="82" charset="2"/>
              </a:defRPr>
            </a:lvl8pPr>
            <a:lvl9pPr marL="3886200" indent="-228600" algn="ctr" defTabSz="966788" eaLnBrk="0" fontAlgn="base" hangingPunct="0">
              <a:spcBef>
                <a:spcPct val="0"/>
              </a:spcBef>
              <a:spcAft>
                <a:spcPct val="0"/>
              </a:spcAft>
              <a:defRPr sz="1400">
                <a:solidFill>
                  <a:schemeClr val="bg1"/>
                </a:solidFill>
                <a:latin typeface="ZapfDingbats" pitchFamily="82" charset="2"/>
              </a:defRPr>
            </a:lvl9pPr>
          </a:lstStyle>
          <a:p>
            <a:fld id="{E9AADBE1-3E51-4366-A7F3-EE0D05B798DF}" type="slidenum">
              <a:rPr lang="es-ES" altLang="es-CO" sz="1300">
                <a:solidFill>
                  <a:schemeClr val="tx1"/>
                </a:solidFill>
                <a:latin typeface="Arial" panose="020B0604020202020204" pitchFamily="34" charset="0"/>
              </a:rPr>
              <a:pPr/>
              <a:t>3</a:t>
            </a:fld>
            <a:endParaRPr lang="es-ES" altLang="es-CO" sz="1300">
              <a:solidFill>
                <a:schemeClr val="tx1"/>
              </a:solidFill>
              <a:latin typeface="Arial" panose="020B0604020202020204" pitchFamily="34" charset="0"/>
            </a:endParaRPr>
          </a:p>
        </p:txBody>
      </p:sp>
      <p:sp>
        <p:nvSpPr>
          <p:cNvPr id="66564" name="Rectangle 2">
            <a:extLst>
              <a:ext uri="{FF2B5EF4-FFF2-40B4-BE49-F238E27FC236}">
                <a16:creationId xmlns:a16="http://schemas.microsoft.com/office/drawing/2014/main" id="{2D4303A7-5AB2-9208-D0CF-578380BB5108}"/>
              </a:ext>
            </a:extLst>
          </p:cNvPr>
          <p:cNvSpPr>
            <a:spLocks noRot="1" noChangeArrowheads="1" noTextEdit="1"/>
          </p:cNvSpPr>
          <p:nvPr>
            <p:ph type="sldImg"/>
          </p:nvPr>
        </p:nvSpPr>
        <p:spPr>
          <a:xfrm>
            <a:off x="1266825" y="725488"/>
            <a:ext cx="4786313" cy="3589337"/>
          </a:xfrm>
          <a:ln w="12700" cap="flat">
            <a:solidFill>
              <a:schemeClr val="tx1"/>
            </a:solidFill>
          </a:ln>
        </p:spPr>
      </p:sp>
      <p:sp>
        <p:nvSpPr>
          <p:cNvPr id="66565" name="Rectangle 3">
            <a:extLst>
              <a:ext uri="{FF2B5EF4-FFF2-40B4-BE49-F238E27FC236}">
                <a16:creationId xmlns:a16="http://schemas.microsoft.com/office/drawing/2014/main" id="{47C3824C-F17D-0C7F-E3C7-8420D8B5410E}"/>
              </a:ext>
            </a:extLst>
          </p:cNvPr>
          <p:cNvSpPr>
            <a:spLocks noGrp="1" noChangeArrowheads="1"/>
          </p:cNvSpPr>
          <p:nvPr>
            <p:ph type="body" idx="1"/>
          </p:nvPr>
        </p:nvSpPr>
        <p:spPr>
          <a:xfrm>
            <a:off x="974725" y="4560888"/>
            <a:ext cx="5365750" cy="43164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55" tIns="46988" rIns="95655" bIns="46988"/>
          <a:lstStyle/>
          <a:p>
            <a:pPr eaLnBrk="1" hangingPunct="1"/>
            <a:endParaRPr lang="es-UY" altLang="es-CO">
              <a:latin typeface="Arial" panose="020B0604020202020204"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6">
            <a:extLst>
              <a:ext uri="{FF2B5EF4-FFF2-40B4-BE49-F238E27FC236}">
                <a16:creationId xmlns:a16="http://schemas.microsoft.com/office/drawing/2014/main" id="{0B33B14C-4FCF-2172-C86F-058ADD002E27}"/>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400">
                <a:solidFill>
                  <a:schemeClr val="bg1"/>
                </a:solidFill>
                <a:latin typeface="ZapfDingbats" pitchFamily="82" charset="2"/>
              </a:defRPr>
            </a:lvl1pPr>
            <a:lvl2pPr marL="742950" indent="-285750" defTabSz="966788">
              <a:defRPr sz="1400">
                <a:solidFill>
                  <a:schemeClr val="bg1"/>
                </a:solidFill>
                <a:latin typeface="ZapfDingbats" pitchFamily="82" charset="2"/>
              </a:defRPr>
            </a:lvl2pPr>
            <a:lvl3pPr marL="1143000" indent="-228600" defTabSz="966788">
              <a:defRPr sz="1400">
                <a:solidFill>
                  <a:schemeClr val="bg1"/>
                </a:solidFill>
                <a:latin typeface="ZapfDingbats" pitchFamily="82" charset="2"/>
              </a:defRPr>
            </a:lvl3pPr>
            <a:lvl4pPr marL="1600200" indent="-228600" defTabSz="966788">
              <a:defRPr sz="1400">
                <a:solidFill>
                  <a:schemeClr val="bg1"/>
                </a:solidFill>
                <a:latin typeface="ZapfDingbats" pitchFamily="82" charset="2"/>
              </a:defRPr>
            </a:lvl4pPr>
            <a:lvl5pPr marL="2057400" indent="-228600" defTabSz="966788">
              <a:defRPr sz="1400">
                <a:solidFill>
                  <a:schemeClr val="bg1"/>
                </a:solidFill>
                <a:latin typeface="ZapfDingbats" pitchFamily="82" charset="2"/>
              </a:defRPr>
            </a:lvl5pPr>
            <a:lvl6pPr marL="2514600" indent="-228600" algn="ctr" defTabSz="966788" eaLnBrk="0" fontAlgn="base" hangingPunct="0">
              <a:spcBef>
                <a:spcPct val="0"/>
              </a:spcBef>
              <a:spcAft>
                <a:spcPct val="0"/>
              </a:spcAft>
              <a:defRPr sz="1400">
                <a:solidFill>
                  <a:schemeClr val="bg1"/>
                </a:solidFill>
                <a:latin typeface="ZapfDingbats" pitchFamily="82" charset="2"/>
              </a:defRPr>
            </a:lvl6pPr>
            <a:lvl7pPr marL="2971800" indent="-228600" algn="ctr" defTabSz="966788" eaLnBrk="0" fontAlgn="base" hangingPunct="0">
              <a:spcBef>
                <a:spcPct val="0"/>
              </a:spcBef>
              <a:spcAft>
                <a:spcPct val="0"/>
              </a:spcAft>
              <a:defRPr sz="1400">
                <a:solidFill>
                  <a:schemeClr val="bg1"/>
                </a:solidFill>
                <a:latin typeface="ZapfDingbats" pitchFamily="82" charset="2"/>
              </a:defRPr>
            </a:lvl7pPr>
            <a:lvl8pPr marL="3429000" indent="-228600" algn="ctr" defTabSz="966788" eaLnBrk="0" fontAlgn="base" hangingPunct="0">
              <a:spcBef>
                <a:spcPct val="0"/>
              </a:spcBef>
              <a:spcAft>
                <a:spcPct val="0"/>
              </a:spcAft>
              <a:defRPr sz="1400">
                <a:solidFill>
                  <a:schemeClr val="bg1"/>
                </a:solidFill>
                <a:latin typeface="ZapfDingbats" pitchFamily="82" charset="2"/>
              </a:defRPr>
            </a:lvl8pPr>
            <a:lvl9pPr marL="3886200" indent="-228600" algn="ctr" defTabSz="966788" eaLnBrk="0" fontAlgn="base" hangingPunct="0">
              <a:spcBef>
                <a:spcPct val="0"/>
              </a:spcBef>
              <a:spcAft>
                <a:spcPct val="0"/>
              </a:spcAft>
              <a:defRPr sz="1400">
                <a:solidFill>
                  <a:schemeClr val="bg1"/>
                </a:solidFill>
                <a:latin typeface="ZapfDingbats" pitchFamily="82" charset="2"/>
              </a:defRPr>
            </a:lvl9pPr>
          </a:lstStyle>
          <a:p>
            <a:r>
              <a:rPr lang="es-ES" altLang="es-CO" sz="1300">
                <a:solidFill>
                  <a:schemeClr val="tx1"/>
                </a:solidFill>
                <a:latin typeface="Arial" panose="020B0604020202020204" pitchFamily="34" charset="0"/>
              </a:rPr>
              <a:t>Préstamos, Líneas de Crédito y Garantías</a:t>
            </a:r>
          </a:p>
        </p:txBody>
      </p:sp>
      <p:sp>
        <p:nvSpPr>
          <p:cNvPr id="94211" name="Rectangle 7">
            <a:extLst>
              <a:ext uri="{FF2B5EF4-FFF2-40B4-BE49-F238E27FC236}">
                <a16:creationId xmlns:a16="http://schemas.microsoft.com/office/drawing/2014/main" id="{B52C6CCA-0469-6BC0-3BA5-E8D83D3B0B8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400">
                <a:solidFill>
                  <a:schemeClr val="bg1"/>
                </a:solidFill>
                <a:latin typeface="ZapfDingbats" pitchFamily="82" charset="2"/>
              </a:defRPr>
            </a:lvl1pPr>
            <a:lvl2pPr marL="742950" indent="-285750" defTabSz="966788">
              <a:defRPr sz="1400">
                <a:solidFill>
                  <a:schemeClr val="bg1"/>
                </a:solidFill>
                <a:latin typeface="ZapfDingbats" pitchFamily="82" charset="2"/>
              </a:defRPr>
            </a:lvl2pPr>
            <a:lvl3pPr marL="1143000" indent="-228600" defTabSz="966788">
              <a:defRPr sz="1400">
                <a:solidFill>
                  <a:schemeClr val="bg1"/>
                </a:solidFill>
                <a:latin typeface="ZapfDingbats" pitchFamily="82" charset="2"/>
              </a:defRPr>
            </a:lvl3pPr>
            <a:lvl4pPr marL="1600200" indent="-228600" defTabSz="966788">
              <a:defRPr sz="1400">
                <a:solidFill>
                  <a:schemeClr val="bg1"/>
                </a:solidFill>
                <a:latin typeface="ZapfDingbats" pitchFamily="82" charset="2"/>
              </a:defRPr>
            </a:lvl4pPr>
            <a:lvl5pPr marL="2057400" indent="-228600" defTabSz="966788">
              <a:defRPr sz="1400">
                <a:solidFill>
                  <a:schemeClr val="bg1"/>
                </a:solidFill>
                <a:latin typeface="ZapfDingbats" pitchFamily="82" charset="2"/>
              </a:defRPr>
            </a:lvl5pPr>
            <a:lvl6pPr marL="2514600" indent="-228600" algn="ctr" defTabSz="966788" eaLnBrk="0" fontAlgn="base" hangingPunct="0">
              <a:spcBef>
                <a:spcPct val="0"/>
              </a:spcBef>
              <a:spcAft>
                <a:spcPct val="0"/>
              </a:spcAft>
              <a:defRPr sz="1400">
                <a:solidFill>
                  <a:schemeClr val="bg1"/>
                </a:solidFill>
                <a:latin typeface="ZapfDingbats" pitchFamily="82" charset="2"/>
              </a:defRPr>
            </a:lvl6pPr>
            <a:lvl7pPr marL="2971800" indent="-228600" algn="ctr" defTabSz="966788" eaLnBrk="0" fontAlgn="base" hangingPunct="0">
              <a:spcBef>
                <a:spcPct val="0"/>
              </a:spcBef>
              <a:spcAft>
                <a:spcPct val="0"/>
              </a:spcAft>
              <a:defRPr sz="1400">
                <a:solidFill>
                  <a:schemeClr val="bg1"/>
                </a:solidFill>
                <a:latin typeface="ZapfDingbats" pitchFamily="82" charset="2"/>
              </a:defRPr>
            </a:lvl7pPr>
            <a:lvl8pPr marL="3429000" indent="-228600" algn="ctr" defTabSz="966788" eaLnBrk="0" fontAlgn="base" hangingPunct="0">
              <a:spcBef>
                <a:spcPct val="0"/>
              </a:spcBef>
              <a:spcAft>
                <a:spcPct val="0"/>
              </a:spcAft>
              <a:defRPr sz="1400">
                <a:solidFill>
                  <a:schemeClr val="bg1"/>
                </a:solidFill>
                <a:latin typeface="ZapfDingbats" pitchFamily="82" charset="2"/>
              </a:defRPr>
            </a:lvl8pPr>
            <a:lvl9pPr marL="3886200" indent="-228600" algn="ctr" defTabSz="966788" eaLnBrk="0" fontAlgn="base" hangingPunct="0">
              <a:spcBef>
                <a:spcPct val="0"/>
              </a:spcBef>
              <a:spcAft>
                <a:spcPct val="0"/>
              </a:spcAft>
              <a:defRPr sz="1400">
                <a:solidFill>
                  <a:schemeClr val="bg1"/>
                </a:solidFill>
                <a:latin typeface="ZapfDingbats" pitchFamily="82" charset="2"/>
              </a:defRPr>
            </a:lvl9pPr>
          </a:lstStyle>
          <a:p>
            <a:fld id="{67E1B6BD-9BCD-4F66-AB84-4E0ABAAE5DC8}" type="slidenum">
              <a:rPr lang="es-ES" altLang="es-CO" sz="1300">
                <a:solidFill>
                  <a:schemeClr val="tx1"/>
                </a:solidFill>
                <a:latin typeface="Arial" panose="020B0604020202020204" pitchFamily="34" charset="0"/>
              </a:rPr>
              <a:pPr/>
              <a:t>30</a:t>
            </a:fld>
            <a:endParaRPr lang="es-ES" altLang="es-CO" sz="1300">
              <a:solidFill>
                <a:schemeClr val="tx1"/>
              </a:solidFill>
              <a:latin typeface="Arial" panose="020B0604020202020204" pitchFamily="34" charset="0"/>
            </a:endParaRPr>
          </a:p>
        </p:txBody>
      </p:sp>
      <p:sp>
        <p:nvSpPr>
          <p:cNvPr id="94212" name="Rectangle 2">
            <a:extLst>
              <a:ext uri="{FF2B5EF4-FFF2-40B4-BE49-F238E27FC236}">
                <a16:creationId xmlns:a16="http://schemas.microsoft.com/office/drawing/2014/main" id="{D89C4158-85EB-7640-E3D4-C6599CE1B07C}"/>
              </a:ext>
            </a:extLst>
          </p:cNvPr>
          <p:cNvSpPr>
            <a:spLocks noRot="1" noChangeArrowheads="1" noTextEdit="1"/>
          </p:cNvSpPr>
          <p:nvPr>
            <p:ph type="sldImg"/>
          </p:nvPr>
        </p:nvSpPr>
        <p:spPr>
          <a:xfrm>
            <a:off x="1266825" y="725488"/>
            <a:ext cx="4786313" cy="3589337"/>
          </a:xfrm>
          <a:ln w="12700" cap="flat">
            <a:solidFill>
              <a:schemeClr val="tx1"/>
            </a:solidFill>
          </a:ln>
        </p:spPr>
      </p:sp>
      <p:sp>
        <p:nvSpPr>
          <p:cNvPr id="94213" name="Rectangle 3">
            <a:extLst>
              <a:ext uri="{FF2B5EF4-FFF2-40B4-BE49-F238E27FC236}">
                <a16:creationId xmlns:a16="http://schemas.microsoft.com/office/drawing/2014/main" id="{0E9C9965-4F09-FE04-2B99-BA055E1E4A84}"/>
              </a:ext>
            </a:extLst>
          </p:cNvPr>
          <p:cNvSpPr>
            <a:spLocks noGrp="1" noChangeArrowheads="1"/>
          </p:cNvSpPr>
          <p:nvPr>
            <p:ph type="body" idx="1"/>
          </p:nvPr>
        </p:nvSpPr>
        <p:spPr>
          <a:xfrm>
            <a:off x="974725" y="4560888"/>
            <a:ext cx="5365750" cy="43164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55" tIns="46988" rIns="95655" bIns="46988"/>
          <a:lstStyle/>
          <a:p>
            <a:pPr eaLnBrk="1" hangingPunct="1"/>
            <a:endParaRPr lang="es-UY" altLang="es-CO">
              <a:latin typeface="Arial" panose="020B0604020202020204"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6">
            <a:extLst>
              <a:ext uri="{FF2B5EF4-FFF2-40B4-BE49-F238E27FC236}">
                <a16:creationId xmlns:a16="http://schemas.microsoft.com/office/drawing/2014/main" id="{84048C8B-724F-8AC3-10D4-56ECA984F1F1}"/>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400">
                <a:solidFill>
                  <a:schemeClr val="bg1"/>
                </a:solidFill>
                <a:latin typeface="ZapfDingbats" pitchFamily="82" charset="2"/>
              </a:defRPr>
            </a:lvl1pPr>
            <a:lvl2pPr marL="742950" indent="-285750" defTabSz="966788">
              <a:defRPr sz="1400">
                <a:solidFill>
                  <a:schemeClr val="bg1"/>
                </a:solidFill>
                <a:latin typeface="ZapfDingbats" pitchFamily="82" charset="2"/>
              </a:defRPr>
            </a:lvl2pPr>
            <a:lvl3pPr marL="1143000" indent="-228600" defTabSz="966788">
              <a:defRPr sz="1400">
                <a:solidFill>
                  <a:schemeClr val="bg1"/>
                </a:solidFill>
                <a:latin typeface="ZapfDingbats" pitchFamily="82" charset="2"/>
              </a:defRPr>
            </a:lvl3pPr>
            <a:lvl4pPr marL="1600200" indent="-228600" defTabSz="966788">
              <a:defRPr sz="1400">
                <a:solidFill>
                  <a:schemeClr val="bg1"/>
                </a:solidFill>
                <a:latin typeface="ZapfDingbats" pitchFamily="82" charset="2"/>
              </a:defRPr>
            </a:lvl4pPr>
            <a:lvl5pPr marL="2057400" indent="-228600" defTabSz="966788">
              <a:defRPr sz="1400">
                <a:solidFill>
                  <a:schemeClr val="bg1"/>
                </a:solidFill>
                <a:latin typeface="ZapfDingbats" pitchFamily="82" charset="2"/>
              </a:defRPr>
            </a:lvl5pPr>
            <a:lvl6pPr marL="2514600" indent="-228600" algn="ctr" defTabSz="966788" eaLnBrk="0" fontAlgn="base" hangingPunct="0">
              <a:spcBef>
                <a:spcPct val="0"/>
              </a:spcBef>
              <a:spcAft>
                <a:spcPct val="0"/>
              </a:spcAft>
              <a:defRPr sz="1400">
                <a:solidFill>
                  <a:schemeClr val="bg1"/>
                </a:solidFill>
                <a:latin typeface="ZapfDingbats" pitchFamily="82" charset="2"/>
              </a:defRPr>
            </a:lvl6pPr>
            <a:lvl7pPr marL="2971800" indent="-228600" algn="ctr" defTabSz="966788" eaLnBrk="0" fontAlgn="base" hangingPunct="0">
              <a:spcBef>
                <a:spcPct val="0"/>
              </a:spcBef>
              <a:spcAft>
                <a:spcPct val="0"/>
              </a:spcAft>
              <a:defRPr sz="1400">
                <a:solidFill>
                  <a:schemeClr val="bg1"/>
                </a:solidFill>
                <a:latin typeface="ZapfDingbats" pitchFamily="82" charset="2"/>
              </a:defRPr>
            </a:lvl7pPr>
            <a:lvl8pPr marL="3429000" indent="-228600" algn="ctr" defTabSz="966788" eaLnBrk="0" fontAlgn="base" hangingPunct="0">
              <a:spcBef>
                <a:spcPct val="0"/>
              </a:spcBef>
              <a:spcAft>
                <a:spcPct val="0"/>
              </a:spcAft>
              <a:defRPr sz="1400">
                <a:solidFill>
                  <a:schemeClr val="bg1"/>
                </a:solidFill>
                <a:latin typeface="ZapfDingbats" pitchFamily="82" charset="2"/>
              </a:defRPr>
            </a:lvl8pPr>
            <a:lvl9pPr marL="3886200" indent="-228600" algn="ctr" defTabSz="966788" eaLnBrk="0" fontAlgn="base" hangingPunct="0">
              <a:spcBef>
                <a:spcPct val="0"/>
              </a:spcBef>
              <a:spcAft>
                <a:spcPct val="0"/>
              </a:spcAft>
              <a:defRPr sz="1400">
                <a:solidFill>
                  <a:schemeClr val="bg1"/>
                </a:solidFill>
                <a:latin typeface="ZapfDingbats" pitchFamily="82" charset="2"/>
              </a:defRPr>
            </a:lvl9pPr>
          </a:lstStyle>
          <a:p>
            <a:r>
              <a:rPr lang="es-ES" altLang="es-CO" sz="1300">
                <a:solidFill>
                  <a:schemeClr val="tx1"/>
                </a:solidFill>
                <a:latin typeface="Arial" panose="020B0604020202020204" pitchFamily="34" charset="0"/>
              </a:rPr>
              <a:t>Préstamos, Líneas de Crédito y Garantías</a:t>
            </a:r>
          </a:p>
        </p:txBody>
      </p:sp>
      <p:sp>
        <p:nvSpPr>
          <p:cNvPr id="95235" name="Rectangle 7">
            <a:extLst>
              <a:ext uri="{FF2B5EF4-FFF2-40B4-BE49-F238E27FC236}">
                <a16:creationId xmlns:a16="http://schemas.microsoft.com/office/drawing/2014/main" id="{7C7D0E18-3979-15DF-91C3-25DFBFBF960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400">
                <a:solidFill>
                  <a:schemeClr val="bg1"/>
                </a:solidFill>
                <a:latin typeface="ZapfDingbats" pitchFamily="82" charset="2"/>
              </a:defRPr>
            </a:lvl1pPr>
            <a:lvl2pPr marL="742950" indent="-285750" defTabSz="966788">
              <a:defRPr sz="1400">
                <a:solidFill>
                  <a:schemeClr val="bg1"/>
                </a:solidFill>
                <a:latin typeface="ZapfDingbats" pitchFamily="82" charset="2"/>
              </a:defRPr>
            </a:lvl2pPr>
            <a:lvl3pPr marL="1143000" indent="-228600" defTabSz="966788">
              <a:defRPr sz="1400">
                <a:solidFill>
                  <a:schemeClr val="bg1"/>
                </a:solidFill>
                <a:latin typeface="ZapfDingbats" pitchFamily="82" charset="2"/>
              </a:defRPr>
            </a:lvl3pPr>
            <a:lvl4pPr marL="1600200" indent="-228600" defTabSz="966788">
              <a:defRPr sz="1400">
                <a:solidFill>
                  <a:schemeClr val="bg1"/>
                </a:solidFill>
                <a:latin typeface="ZapfDingbats" pitchFamily="82" charset="2"/>
              </a:defRPr>
            </a:lvl4pPr>
            <a:lvl5pPr marL="2057400" indent="-228600" defTabSz="966788">
              <a:defRPr sz="1400">
                <a:solidFill>
                  <a:schemeClr val="bg1"/>
                </a:solidFill>
                <a:latin typeface="ZapfDingbats" pitchFamily="82" charset="2"/>
              </a:defRPr>
            </a:lvl5pPr>
            <a:lvl6pPr marL="2514600" indent="-228600" algn="ctr" defTabSz="966788" eaLnBrk="0" fontAlgn="base" hangingPunct="0">
              <a:spcBef>
                <a:spcPct val="0"/>
              </a:spcBef>
              <a:spcAft>
                <a:spcPct val="0"/>
              </a:spcAft>
              <a:defRPr sz="1400">
                <a:solidFill>
                  <a:schemeClr val="bg1"/>
                </a:solidFill>
                <a:latin typeface="ZapfDingbats" pitchFamily="82" charset="2"/>
              </a:defRPr>
            </a:lvl6pPr>
            <a:lvl7pPr marL="2971800" indent="-228600" algn="ctr" defTabSz="966788" eaLnBrk="0" fontAlgn="base" hangingPunct="0">
              <a:spcBef>
                <a:spcPct val="0"/>
              </a:spcBef>
              <a:spcAft>
                <a:spcPct val="0"/>
              </a:spcAft>
              <a:defRPr sz="1400">
                <a:solidFill>
                  <a:schemeClr val="bg1"/>
                </a:solidFill>
                <a:latin typeface="ZapfDingbats" pitchFamily="82" charset="2"/>
              </a:defRPr>
            </a:lvl7pPr>
            <a:lvl8pPr marL="3429000" indent="-228600" algn="ctr" defTabSz="966788" eaLnBrk="0" fontAlgn="base" hangingPunct="0">
              <a:spcBef>
                <a:spcPct val="0"/>
              </a:spcBef>
              <a:spcAft>
                <a:spcPct val="0"/>
              </a:spcAft>
              <a:defRPr sz="1400">
                <a:solidFill>
                  <a:schemeClr val="bg1"/>
                </a:solidFill>
                <a:latin typeface="ZapfDingbats" pitchFamily="82" charset="2"/>
              </a:defRPr>
            </a:lvl8pPr>
            <a:lvl9pPr marL="3886200" indent="-228600" algn="ctr" defTabSz="966788" eaLnBrk="0" fontAlgn="base" hangingPunct="0">
              <a:spcBef>
                <a:spcPct val="0"/>
              </a:spcBef>
              <a:spcAft>
                <a:spcPct val="0"/>
              </a:spcAft>
              <a:defRPr sz="1400">
                <a:solidFill>
                  <a:schemeClr val="bg1"/>
                </a:solidFill>
                <a:latin typeface="ZapfDingbats" pitchFamily="82" charset="2"/>
              </a:defRPr>
            </a:lvl9pPr>
          </a:lstStyle>
          <a:p>
            <a:fld id="{9FAFE5B9-41F0-43B3-A2F0-8E13CA962463}" type="slidenum">
              <a:rPr lang="es-ES" altLang="es-CO" sz="1300">
                <a:solidFill>
                  <a:schemeClr val="tx1"/>
                </a:solidFill>
                <a:latin typeface="Arial" panose="020B0604020202020204" pitchFamily="34" charset="0"/>
              </a:rPr>
              <a:pPr/>
              <a:t>31</a:t>
            </a:fld>
            <a:endParaRPr lang="es-ES" altLang="es-CO" sz="1300">
              <a:solidFill>
                <a:schemeClr val="tx1"/>
              </a:solidFill>
              <a:latin typeface="Arial" panose="020B0604020202020204" pitchFamily="34" charset="0"/>
            </a:endParaRPr>
          </a:p>
        </p:txBody>
      </p:sp>
      <p:sp>
        <p:nvSpPr>
          <p:cNvPr id="95236" name="Rectangle 2">
            <a:extLst>
              <a:ext uri="{FF2B5EF4-FFF2-40B4-BE49-F238E27FC236}">
                <a16:creationId xmlns:a16="http://schemas.microsoft.com/office/drawing/2014/main" id="{0D16F728-CC12-2B5D-1968-26E151E5B1A8}"/>
              </a:ext>
            </a:extLst>
          </p:cNvPr>
          <p:cNvSpPr>
            <a:spLocks noRot="1" noChangeArrowheads="1" noTextEdit="1"/>
          </p:cNvSpPr>
          <p:nvPr>
            <p:ph type="sldImg"/>
          </p:nvPr>
        </p:nvSpPr>
        <p:spPr>
          <a:xfrm>
            <a:off x="1266825" y="725488"/>
            <a:ext cx="4786313" cy="3589337"/>
          </a:xfrm>
          <a:ln w="12700" cap="flat">
            <a:solidFill>
              <a:schemeClr val="tx1"/>
            </a:solidFill>
          </a:ln>
        </p:spPr>
      </p:sp>
      <p:sp>
        <p:nvSpPr>
          <p:cNvPr id="95237" name="Rectangle 3">
            <a:extLst>
              <a:ext uri="{FF2B5EF4-FFF2-40B4-BE49-F238E27FC236}">
                <a16:creationId xmlns:a16="http://schemas.microsoft.com/office/drawing/2014/main" id="{0082DC02-9C02-DDFF-A0BB-81F9A85A9770}"/>
              </a:ext>
            </a:extLst>
          </p:cNvPr>
          <p:cNvSpPr>
            <a:spLocks noGrp="1" noChangeArrowheads="1"/>
          </p:cNvSpPr>
          <p:nvPr>
            <p:ph type="body" idx="1"/>
          </p:nvPr>
        </p:nvSpPr>
        <p:spPr>
          <a:xfrm>
            <a:off x="974725" y="4560888"/>
            <a:ext cx="5365750" cy="43164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55" tIns="46988" rIns="95655" bIns="46988"/>
          <a:lstStyle/>
          <a:p>
            <a:pPr eaLnBrk="1" hangingPunct="1"/>
            <a:r>
              <a:rPr lang="es-DO" altLang="es-CO">
                <a:latin typeface="Arial" panose="020B0604020202020204" pitchFamily="34" charset="0"/>
              </a:rPr>
              <a:t>La transacción 610 permite la reprogramación de un crédito, forzando el mantenimiento del valor del capital. Los otros conceptos asociados (intereses corrientes, mora, seguros) se perdonan o se cobran dependiendo de la selección del usuario. </a:t>
            </a:r>
          </a:p>
          <a:p>
            <a:pPr eaLnBrk="1" hangingPunct="1"/>
            <a:r>
              <a:rPr lang="es-DO" altLang="es-CO">
                <a:latin typeface="Arial" panose="020B0604020202020204" pitchFamily="34" charset="0"/>
              </a:rPr>
              <a:t>Las operaciones reprogramadas se graban con el </a:t>
            </a:r>
            <a:r>
              <a:rPr lang="es-DO" altLang="es-CO" b="1">
                <a:latin typeface="Arial" panose="020B0604020202020204" pitchFamily="34" charset="0"/>
              </a:rPr>
              <a:t>status 60</a:t>
            </a:r>
            <a:r>
              <a:rPr lang="es-DO" altLang="es-CO">
                <a:latin typeface="Arial" panose="020B0604020202020204" pitchFamily="34" charset="0"/>
              </a:rPr>
              <a:t>. Esta información es utilizada por los procesos de categorización, a los efectos de realizar análisis especiales, de acuerdo a la normativa de cada plaza.</a:t>
            </a:r>
          </a:p>
          <a:p>
            <a:pPr eaLnBrk="1" hangingPunct="1"/>
            <a:r>
              <a:rPr lang="es-DO" altLang="es-CO">
                <a:latin typeface="Arial" panose="020B0604020202020204" pitchFamily="34" charset="0"/>
              </a:rPr>
              <a:t>La transacción 615 es similar, pero se orienta a aquellas plazas donde se suspenden intereses, y asimismo la reprogramación se lleva a cabo considerando únicamente los activados.</a:t>
            </a:r>
          </a:p>
          <a:p>
            <a:pPr eaLnBrk="1" hangingPunct="1"/>
            <a:r>
              <a:rPr lang="es-DO" altLang="es-CO">
                <a:latin typeface="Arial" panose="020B0604020202020204" pitchFamily="34" charset="0"/>
              </a:rPr>
              <a:t>La transacción 620 permite la reprogramación de un crédito, dando al usuario la opción de capitalizar intereses, mora y seguros. </a:t>
            </a:r>
          </a:p>
          <a:p>
            <a:pPr eaLnBrk="1" hangingPunct="1"/>
            <a:r>
              <a:rPr lang="es-DO" altLang="es-CO">
                <a:latin typeface="Arial" panose="020B0604020202020204" pitchFamily="34" charset="0"/>
              </a:rPr>
              <a:t>La transacción 660 permite la reprogramación de un crédito, dando al usuario la opción de perdonar parte del capital. Lo que no permite es la capitalización de intereses, mora o seguros.</a:t>
            </a:r>
          </a:p>
          <a:p>
            <a:pPr eaLnBrk="1" hangingPunct="1"/>
            <a:endParaRPr lang="es-ES" altLang="es-CO">
              <a:latin typeface="Arial" panose="020B0604020202020204"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6">
            <a:extLst>
              <a:ext uri="{FF2B5EF4-FFF2-40B4-BE49-F238E27FC236}">
                <a16:creationId xmlns:a16="http://schemas.microsoft.com/office/drawing/2014/main" id="{C5279753-A6A1-2903-51B6-4EBC9B469097}"/>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400">
                <a:solidFill>
                  <a:schemeClr val="bg1"/>
                </a:solidFill>
                <a:latin typeface="ZapfDingbats" pitchFamily="82" charset="2"/>
              </a:defRPr>
            </a:lvl1pPr>
            <a:lvl2pPr marL="742950" indent="-285750" defTabSz="966788">
              <a:defRPr sz="1400">
                <a:solidFill>
                  <a:schemeClr val="bg1"/>
                </a:solidFill>
                <a:latin typeface="ZapfDingbats" pitchFamily="82" charset="2"/>
              </a:defRPr>
            </a:lvl2pPr>
            <a:lvl3pPr marL="1143000" indent="-228600" defTabSz="966788">
              <a:defRPr sz="1400">
                <a:solidFill>
                  <a:schemeClr val="bg1"/>
                </a:solidFill>
                <a:latin typeface="ZapfDingbats" pitchFamily="82" charset="2"/>
              </a:defRPr>
            </a:lvl3pPr>
            <a:lvl4pPr marL="1600200" indent="-228600" defTabSz="966788">
              <a:defRPr sz="1400">
                <a:solidFill>
                  <a:schemeClr val="bg1"/>
                </a:solidFill>
                <a:latin typeface="ZapfDingbats" pitchFamily="82" charset="2"/>
              </a:defRPr>
            </a:lvl4pPr>
            <a:lvl5pPr marL="2057400" indent="-228600" defTabSz="966788">
              <a:defRPr sz="1400">
                <a:solidFill>
                  <a:schemeClr val="bg1"/>
                </a:solidFill>
                <a:latin typeface="ZapfDingbats" pitchFamily="82" charset="2"/>
              </a:defRPr>
            </a:lvl5pPr>
            <a:lvl6pPr marL="2514600" indent="-228600" algn="ctr" defTabSz="966788" eaLnBrk="0" fontAlgn="base" hangingPunct="0">
              <a:spcBef>
                <a:spcPct val="0"/>
              </a:spcBef>
              <a:spcAft>
                <a:spcPct val="0"/>
              </a:spcAft>
              <a:defRPr sz="1400">
                <a:solidFill>
                  <a:schemeClr val="bg1"/>
                </a:solidFill>
                <a:latin typeface="ZapfDingbats" pitchFamily="82" charset="2"/>
              </a:defRPr>
            </a:lvl6pPr>
            <a:lvl7pPr marL="2971800" indent="-228600" algn="ctr" defTabSz="966788" eaLnBrk="0" fontAlgn="base" hangingPunct="0">
              <a:spcBef>
                <a:spcPct val="0"/>
              </a:spcBef>
              <a:spcAft>
                <a:spcPct val="0"/>
              </a:spcAft>
              <a:defRPr sz="1400">
                <a:solidFill>
                  <a:schemeClr val="bg1"/>
                </a:solidFill>
                <a:latin typeface="ZapfDingbats" pitchFamily="82" charset="2"/>
              </a:defRPr>
            </a:lvl7pPr>
            <a:lvl8pPr marL="3429000" indent="-228600" algn="ctr" defTabSz="966788" eaLnBrk="0" fontAlgn="base" hangingPunct="0">
              <a:spcBef>
                <a:spcPct val="0"/>
              </a:spcBef>
              <a:spcAft>
                <a:spcPct val="0"/>
              </a:spcAft>
              <a:defRPr sz="1400">
                <a:solidFill>
                  <a:schemeClr val="bg1"/>
                </a:solidFill>
                <a:latin typeface="ZapfDingbats" pitchFamily="82" charset="2"/>
              </a:defRPr>
            </a:lvl8pPr>
            <a:lvl9pPr marL="3886200" indent="-228600" algn="ctr" defTabSz="966788" eaLnBrk="0" fontAlgn="base" hangingPunct="0">
              <a:spcBef>
                <a:spcPct val="0"/>
              </a:spcBef>
              <a:spcAft>
                <a:spcPct val="0"/>
              </a:spcAft>
              <a:defRPr sz="1400">
                <a:solidFill>
                  <a:schemeClr val="bg1"/>
                </a:solidFill>
                <a:latin typeface="ZapfDingbats" pitchFamily="82" charset="2"/>
              </a:defRPr>
            </a:lvl9pPr>
          </a:lstStyle>
          <a:p>
            <a:r>
              <a:rPr lang="es-ES" altLang="es-CO" sz="1300">
                <a:solidFill>
                  <a:schemeClr val="tx1"/>
                </a:solidFill>
                <a:latin typeface="Arial" panose="020B0604020202020204" pitchFamily="34" charset="0"/>
              </a:rPr>
              <a:t>Préstamos, Líneas de Crédito y Garantías</a:t>
            </a:r>
          </a:p>
        </p:txBody>
      </p:sp>
      <p:sp>
        <p:nvSpPr>
          <p:cNvPr id="96259" name="Rectangle 7">
            <a:extLst>
              <a:ext uri="{FF2B5EF4-FFF2-40B4-BE49-F238E27FC236}">
                <a16:creationId xmlns:a16="http://schemas.microsoft.com/office/drawing/2014/main" id="{D41216B3-117A-8D3F-2B58-EC1D627B5D6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400">
                <a:solidFill>
                  <a:schemeClr val="bg1"/>
                </a:solidFill>
                <a:latin typeface="ZapfDingbats" pitchFamily="82" charset="2"/>
              </a:defRPr>
            </a:lvl1pPr>
            <a:lvl2pPr marL="742950" indent="-285750" defTabSz="966788">
              <a:defRPr sz="1400">
                <a:solidFill>
                  <a:schemeClr val="bg1"/>
                </a:solidFill>
                <a:latin typeface="ZapfDingbats" pitchFamily="82" charset="2"/>
              </a:defRPr>
            </a:lvl2pPr>
            <a:lvl3pPr marL="1143000" indent="-228600" defTabSz="966788">
              <a:defRPr sz="1400">
                <a:solidFill>
                  <a:schemeClr val="bg1"/>
                </a:solidFill>
                <a:latin typeface="ZapfDingbats" pitchFamily="82" charset="2"/>
              </a:defRPr>
            </a:lvl3pPr>
            <a:lvl4pPr marL="1600200" indent="-228600" defTabSz="966788">
              <a:defRPr sz="1400">
                <a:solidFill>
                  <a:schemeClr val="bg1"/>
                </a:solidFill>
                <a:latin typeface="ZapfDingbats" pitchFamily="82" charset="2"/>
              </a:defRPr>
            </a:lvl4pPr>
            <a:lvl5pPr marL="2057400" indent="-228600" defTabSz="966788">
              <a:defRPr sz="1400">
                <a:solidFill>
                  <a:schemeClr val="bg1"/>
                </a:solidFill>
                <a:latin typeface="ZapfDingbats" pitchFamily="82" charset="2"/>
              </a:defRPr>
            </a:lvl5pPr>
            <a:lvl6pPr marL="2514600" indent="-228600" algn="ctr" defTabSz="966788" eaLnBrk="0" fontAlgn="base" hangingPunct="0">
              <a:spcBef>
                <a:spcPct val="0"/>
              </a:spcBef>
              <a:spcAft>
                <a:spcPct val="0"/>
              </a:spcAft>
              <a:defRPr sz="1400">
                <a:solidFill>
                  <a:schemeClr val="bg1"/>
                </a:solidFill>
                <a:latin typeface="ZapfDingbats" pitchFamily="82" charset="2"/>
              </a:defRPr>
            </a:lvl6pPr>
            <a:lvl7pPr marL="2971800" indent="-228600" algn="ctr" defTabSz="966788" eaLnBrk="0" fontAlgn="base" hangingPunct="0">
              <a:spcBef>
                <a:spcPct val="0"/>
              </a:spcBef>
              <a:spcAft>
                <a:spcPct val="0"/>
              </a:spcAft>
              <a:defRPr sz="1400">
                <a:solidFill>
                  <a:schemeClr val="bg1"/>
                </a:solidFill>
                <a:latin typeface="ZapfDingbats" pitchFamily="82" charset="2"/>
              </a:defRPr>
            </a:lvl7pPr>
            <a:lvl8pPr marL="3429000" indent="-228600" algn="ctr" defTabSz="966788" eaLnBrk="0" fontAlgn="base" hangingPunct="0">
              <a:spcBef>
                <a:spcPct val="0"/>
              </a:spcBef>
              <a:spcAft>
                <a:spcPct val="0"/>
              </a:spcAft>
              <a:defRPr sz="1400">
                <a:solidFill>
                  <a:schemeClr val="bg1"/>
                </a:solidFill>
                <a:latin typeface="ZapfDingbats" pitchFamily="82" charset="2"/>
              </a:defRPr>
            </a:lvl8pPr>
            <a:lvl9pPr marL="3886200" indent="-228600" algn="ctr" defTabSz="966788" eaLnBrk="0" fontAlgn="base" hangingPunct="0">
              <a:spcBef>
                <a:spcPct val="0"/>
              </a:spcBef>
              <a:spcAft>
                <a:spcPct val="0"/>
              </a:spcAft>
              <a:defRPr sz="1400">
                <a:solidFill>
                  <a:schemeClr val="bg1"/>
                </a:solidFill>
                <a:latin typeface="ZapfDingbats" pitchFamily="82" charset="2"/>
              </a:defRPr>
            </a:lvl9pPr>
          </a:lstStyle>
          <a:p>
            <a:fld id="{72C597E7-60F2-4BB1-83B5-78BA572212A4}" type="slidenum">
              <a:rPr lang="es-ES" altLang="es-CO" sz="1300">
                <a:solidFill>
                  <a:schemeClr val="tx1"/>
                </a:solidFill>
                <a:latin typeface="Arial" panose="020B0604020202020204" pitchFamily="34" charset="0"/>
              </a:rPr>
              <a:pPr/>
              <a:t>32</a:t>
            </a:fld>
            <a:endParaRPr lang="es-ES" altLang="es-CO" sz="1300">
              <a:solidFill>
                <a:schemeClr val="tx1"/>
              </a:solidFill>
              <a:latin typeface="Arial" panose="020B0604020202020204" pitchFamily="34" charset="0"/>
            </a:endParaRPr>
          </a:p>
        </p:txBody>
      </p:sp>
      <p:sp>
        <p:nvSpPr>
          <p:cNvPr id="96260" name="Rectangle 2">
            <a:extLst>
              <a:ext uri="{FF2B5EF4-FFF2-40B4-BE49-F238E27FC236}">
                <a16:creationId xmlns:a16="http://schemas.microsoft.com/office/drawing/2014/main" id="{C03C37FA-9528-7167-929C-B4DBA85E1509}"/>
              </a:ext>
            </a:extLst>
          </p:cNvPr>
          <p:cNvSpPr>
            <a:spLocks noRot="1" noChangeArrowheads="1" noTextEdit="1"/>
          </p:cNvSpPr>
          <p:nvPr>
            <p:ph type="sldImg"/>
          </p:nvPr>
        </p:nvSpPr>
        <p:spPr>
          <a:xfrm>
            <a:off x="1266825" y="725488"/>
            <a:ext cx="4786313" cy="3589337"/>
          </a:xfrm>
          <a:ln w="12700" cap="flat">
            <a:solidFill>
              <a:schemeClr val="tx1"/>
            </a:solidFill>
          </a:ln>
        </p:spPr>
      </p:sp>
      <p:sp>
        <p:nvSpPr>
          <p:cNvPr id="96261" name="Rectangle 3">
            <a:extLst>
              <a:ext uri="{FF2B5EF4-FFF2-40B4-BE49-F238E27FC236}">
                <a16:creationId xmlns:a16="http://schemas.microsoft.com/office/drawing/2014/main" id="{53A3F49D-308F-30A4-0DCD-224792215A67}"/>
              </a:ext>
            </a:extLst>
          </p:cNvPr>
          <p:cNvSpPr>
            <a:spLocks noGrp="1" noChangeArrowheads="1"/>
          </p:cNvSpPr>
          <p:nvPr>
            <p:ph type="body" idx="1"/>
          </p:nvPr>
        </p:nvSpPr>
        <p:spPr>
          <a:xfrm>
            <a:off x="974725" y="4560888"/>
            <a:ext cx="5365750" cy="43164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55" tIns="46988" rIns="95655" bIns="46988"/>
          <a:lstStyle/>
          <a:p>
            <a:pPr eaLnBrk="1" hangingPunct="1"/>
            <a:r>
              <a:rPr lang="es-ES" altLang="es-CO">
                <a:latin typeface="Arial" panose="020B0604020202020204" pitchFamily="34" charset="0"/>
              </a:rPr>
              <a:t>Préstamos Ordinarios - </a:t>
            </a:r>
            <a:r>
              <a:rPr lang="es-DO" altLang="es-CO">
                <a:latin typeface="Arial" panose="020B0604020202020204" pitchFamily="34" charset="0"/>
              </a:rPr>
              <a:t>La estructura es similar al alta de un crédito, con la diferencia que el desembolso se produce contra un código interno (Otras Captaciones Vista).</a:t>
            </a:r>
            <a:endParaRPr lang="es-ES" altLang="es-CO">
              <a:latin typeface="Arial" panose="020B0604020202020204"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6">
            <a:extLst>
              <a:ext uri="{FF2B5EF4-FFF2-40B4-BE49-F238E27FC236}">
                <a16:creationId xmlns:a16="http://schemas.microsoft.com/office/drawing/2014/main" id="{EC7DAB1E-811B-BE0C-87EA-97549D15AB65}"/>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400">
                <a:solidFill>
                  <a:schemeClr val="bg1"/>
                </a:solidFill>
                <a:latin typeface="ZapfDingbats" pitchFamily="82" charset="2"/>
              </a:defRPr>
            </a:lvl1pPr>
            <a:lvl2pPr marL="742950" indent="-285750" defTabSz="966788">
              <a:defRPr sz="1400">
                <a:solidFill>
                  <a:schemeClr val="bg1"/>
                </a:solidFill>
                <a:latin typeface="ZapfDingbats" pitchFamily="82" charset="2"/>
              </a:defRPr>
            </a:lvl2pPr>
            <a:lvl3pPr marL="1143000" indent="-228600" defTabSz="966788">
              <a:defRPr sz="1400">
                <a:solidFill>
                  <a:schemeClr val="bg1"/>
                </a:solidFill>
                <a:latin typeface="ZapfDingbats" pitchFamily="82" charset="2"/>
              </a:defRPr>
            </a:lvl3pPr>
            <a:lvl4pPr marL="1600200" indent="-228600" defTabSz="966788">
              <a:defRPr sz="1400">
                <a:solidFill>
                  <a:schemeClr val="bg1"/>
                </a:solidFill>
                <a:latin typeface="ZapfDingbats" pitchFamily="82" charset="2"/>
              </a:defRPr>
            </a:lvl4pPr>
            <a:lvl5pPr marL="2057400" indent="-228600" defTabSz="966788">
              <a:defRPr sz="1400">
                <a:solidFill>
                  <a:schemeClr val="bg1"/>
                </a:solidFill>
                <a:latin typeface="ZapfDingbats" pitchFamily="82" charset="2"/>
              </a:defRPr>
            </a:lvl5pPr>
            <a:lvl6pPr marL="2514600" indent="-228600" algn="ctr" defTabSz="966788" eaLnBrk="0" fontAlgn="base" hangingPunct="0">
              <a:spcBef>
                <a:spcPct val="0"/>
              </a:spcBef>
              <a:spcAft>
                <a:spcPct val="0"/>
              </a:spcAft>
              <a:defRPr sz="1400">
                <a:solidFill>
                  <a:schemeClr val="bg1"/>
                </a:solidFill>
                <a:latin typeface="ZapfDingbats" pitchFamily="82" charset="2"/>
              </a:defRPr>
            </a:lvl6pPr>
            <a:lvl7pPr marL="2971800" indent="-228600" algn="ctr" defTabSz="966788" eaLnBrk="0" fontAlgn="base" hangingPunct="0">
              <a:spcBef>
                <a:spcPct val="0"/>
              </a:spcBef>
              <a:spcAft>
                <a:spcPct val="0"/>
              </a:spcAft>
              <a:defRPr sz="1400">
                <a:solidFill>
                  <a:schemeClr val="bg1"/>
                </a:solidFill>
                <a:latin typeface="ZapfDingbats" pitchFamily="82" charset="2"/>
              </a:defRPr>
            </a:lvl7pPr>
            <a:lvl8pPr marL="3429000" indent="-228600" algn="ctr" defTabSz="966788" eaLnBrk="0" fontAlgn="base" hangingPunct="0">
              <a:spcBef>
                <a:spcPct val="0"/>
              </a:spcBef>
              <a:spcAft>
                <a:spcPct val="0"/>
              </a:spcAft>
              <a:defRPr sz="1400">
                <a:solidFill>
                  <a:schemeClr val="bg1"/>
                </a:solidFill>
                <a:latin typeface="ZapfDingbats" pitchFamily="82" charset="2"/>
              </a:defRPr>
            </a:lvl8pPr>
            <a:lvl9pPr marL="3886200" indent="-228600" algn="ctr" defTabSz="966788" eaLnBrk="0" fontAlgn="base" hangingPunct="0">
              <a:spcBef>
                <a:spcPct val="0"/>
              </a:spcBef>
              <a:spcAft>
                <a:spcPct val="0"/>
              </a:spcAft>
              <a:defRPr sz="1400">
                <a:solidFill>
                  <a:schemeClr val="bg1"/>
                </a:solidFill>
                <a:latin typeface="ZapfDingbats" pitchFamily="82" charset="2"/>
              </a:defRPr>
            </a:lvl9pPr>
          </a:lstStyle>
          <a:p>
            <a:r>
              <a:rPr lang="es-ES" altLang="es-CO" sz="1300">
                <a:solidFill>
                  <a:schemeClr val="tx1"/>
                </a:solidFill>
                <a:latin typeface="Arial" panose="020B0604020202020204" pitchFamily="34" charset="0"/>
              </a:rPr>
              <a:t>Préstamos, Líneas de Crédito y Garantías</a:t>
            </a:r>
          </a:p>
        </p:txBody>
      </p:sp>
      <p:sp>
        <p:nvSpPr>
          <p:cNvPr id="97283" name="Rectangle 7">
            <a:extLst>
              <a:ext uri="{FF2B5EF4-FFF2-40B4-BE49-F238E27FC236}">
                <a16:creationId xmlns:a16="http://schemas.microsoft.com/office/drawing/2014/main" id="{A4A5F914-6BA6-E2C6-3976-9F47C3CC26A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400">
                <a:solidFill>
                  <a:schemeClr val="bg1"/>
                </a:solidFill>
                <a:latin typeface="ZapfDingbats" pitchFamily="82" charset="2"/>
              </a:defRPr>
            </a:lvl1pPr>
            <a:lvl2pPr marL="742950" indent="-285750" defTabSz="966788">
              <a:defRPr sz="1400">
                <a:solidFill>
                  <a:schemeClr val="bg1"/>
                </a:solidFill>
                <a:latin typeface="ZapfDingbats" pitchFamily="82" charset="2"/>
              </a:defRPr>
            </a:lvl2pPr>
            <a:lvl3pPr marL="1143000" indent="-228600" defTabSz="966788">
              <a:defRPr sz="1400">
                <a:solidFill>
                  <a:schemeClr val="bg1"/>
                </a:solidFill>
                <a:latin typeface="ZapfDingbats" pitchFamily="82" charset="2"/>
              </a:defRPr>
            </a:lvl3pPr>
            <a:lvl4pPr marL="1600200" indent="-228600" defTabSz="966788">
              <a:defRPr sz="1400">
                <a:solidFill>
                  <a:schemeClr val="bg1"/>
                </a:solidFill>
                <a:latin typeface="ZapfDingbats" pitchFamily="82" charset="2"/>
              </a:defRPr>
            </a:lvl4pPr>
            <a:lvl5pPr marL="2057400" indent="-228600" defTabSz="966788">
              <a:defRPr sz="1400">
                <a:solidFill>
                  <a:schemeClr val="bg1"/>
                </a:solidFill>
                <a:latin typeface="ZapfDingbats" pitchFamily="82" charset="2"/>
              </a:defRPr>
            </a:lvl5pPr>
            <a:lvl6pPr marL="2514600" indent="-228600" algn="ctr" defTabSz="966788" eaLnBrk="0" fontAlgn="base" hangingPunct="0">
              <a:spcBef>
                <a:spcPct val="0"/>
              </a:spcBef>
              <a:spcAft>
                <a:spcPct val="0"/>
              </a:spcAft>
              <a:defRPr sz="1400">
                <a:solidFill>
                  <a:schemeClr val="bg1"/>
                </a:solidFill>
                <a:latin typeface="ZapfDingbats" pitchFamily="82" charset="2"/>
              </a:defRPr>
            </a:lvl6pPr>
            <a:lvl7pPr marL="2971800" indent="-228600" algn="ctr" defTabSz="966788" eaLnBrk="0" fontAlgn="base" hangingPunct="0">
              <a:spcBef>
                <a:spcPct val="0"/>
              </a:spcBef>
              <a:spcAft>
                <a:spcPct val="0"/>
              </a:spcAft>
              <a:defRPr sz="1400">
                <a:solidFill>
                  <a:schemeClr val="bg1"/>
                </a:solidFill>
                <a:latin typeface="ZapfDingbats" pitchFamily="82" charset="2"/>
              </a:defRPr>
            </a:lvl7pPr>
            <a:lvl8pPr marL="3429000" indent="-228600" algn="ctr" defTabSz="966788" eaLnBrk="0" fontAlgn="base" hangingPunct="0">
              <a:spcBef>
                <a:spcPct val="0"/>
              </a:spcBef>
              <a:spcAft>
                <a:spcPct val="0"/>
              </a:spcAft>
              <a:defRPr sz="1400">
                <a:solidFill>
                  <a:schemeClr val="bg1"/>
                </a:solidFill>
                <a:latin typeface="ZapfDingbats" pitchFamily="82" charset="2"/>
              </a:defRPr>
            </a:lvl8pPr>
            <a:lvl9pPr marL="3886200" indent="-228600" algn="ctr" defTabSz="966788" eaLnBrk="0" fontAlgn="base" hangingPunct="0">
              <a:spcBef>
                <a:spcPct val="0"/>
              </a:spcBef>
              <a:spcAft>
                <a:spcPct val="0"/>
              </a:spcAft>
              <a:defRPr sz="1400">
                <a:solidFill>
                  <a:schemeClr val="bg1"/>
                </a:solidFill>
                <a:latin typeface="ZapfDingbats" pitchFamily="82" charset="2"/>
              </a:defRPr>
            </a:lvl9pPr>
          </a:lstStyle>
          <a:p>
            <a:fld id="{25D7E68D-4336-45C9-8003-0C947147A553}" type="slidenum">
              <a:rPr lang="es-ES" altLang="es-CO" sz="1300">
                <a:solidFill>
                  <a:schemeClr val="tx1"/>
                </a:solidFill>
                <a:latin typeface="Arial" panose="020B0604020202020204" pitchFamily="34" charset="0"/>
              </a:rPr>
              <a:pPr/>
              <a:t>33</a:t>
            </a:fld>
            <a:endParaRPr lang="es-ES" altLang="es-CO" sz="1300">
              <a:solidFill>
                <a:schemeClr val="tx1"/>
              </a:solidFill>
              <a:latin typeface="Arial" panose="020B0604020202020204" pitchFamily="34" charset="0"/>
            </a:endParaRPr>
          </a:p>
        </p:txBody>
      </p:sp>
      <p:sp>
        <p:nvSpPr>
          <p:cNvPr id="97284" name="Rectangle 2">
            <a:extLst>
              <a:ext uri="{FF2B5EF4-FFF2-40B4-BE49-F238E27FC236}">
                <a16:creationId xmlns:a16="http://schemas.microsoft.com/office/drawing/2014/main" id="{3BA6974B-9E3E-8A40-891B-8C8B8EEC6A82}"/>
              </a:ext>
            </a:extLst>
          </p:cNvPr>
          <p:cNvSpPr>
            <a:spLocks noRot="1" noChangeArrowheads="1" noTextEdit="1"/>
          </p:cNvSpPr>
          <p:nvPr>
            <p:ph type="sldImg"/>
          </p:nvPr>
        </p:nvSpPr>
        <p:spPr>
          <a:xfrm>
            <a:off x="1266825" y="725488"/>
            <a:ext cx="4786313" cy="3589337"/>
          </a:xfrm>
          <a:ln w="12700" cap="flat">
            <a:solidFill>
              <a:schemeClr val="tx1"/>
            </a:solidFill>
          </a:ln>
        </p:spPr>
      </p:sp>
      <p:sp>
        <p:nvSpPr>
          <p:cNvPr id="97285" name="Rectangle 3">
            <a:extLst>
              <a:ext uri="{FF2B5EF4-FFF2-40B4-BE49-F238E27FC236}">
                <a16:creationId xmlns:a16="http://schemas.microsoft.com/office/drawing/2014/main" id="{90669761-6200-AE7E-8224-11397F4E461F}"/>
              </a:ext>
            </a:extLst>
          </p:cNvPr>
          <p:cNvSpPr>
            <a:spLocks noGrp="1" noChangeArrowheads="1"/>
          </p:cNvSpPr>
          <p:nvPr>
            <p:ph type="body" idx="1"/>
          </p:nvPr>
        </p:nvSpPr>
        <p:spPr>
          <a:xfrm>
            <a:off x="974725" y="4560888"/>
            <a:ext cx="5365750" cy="43164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55" tIns="46988" rIns="95655" bIns="46988"/>
          <a:lstStyle/>
          <a:p>
            <a:pPr eaLnBrk="1" hangingPunct="1"/>
            <a:r>
              <a:rPr lang="es-ES_tradnl" altLang="es-CO">
                <a:latin typeface="Arial" panose="020B0604020202020204" pitchFamily="34" charset="0"/>
              </a:rPr>
              <a:t>Con el botón “Ad.Cuotas” se genera la primera de las opciones. Reducción de plazo.</a:t>
            </a:r>
          </a:p>
          <a:p>
            <a:pPr eaLnBrk="1" hangingPunct="1"/>
            <a:r>
              <a:rPr lang="es-ES_tradnl" altLang="es-CO">
                <a:latin typeface="Arial" panose="020B0604020202020204" pitchFamily="34" charset="0"/>
              </a:rPr>
              <a:t>En “Total a Pagar” debe digitarse el importe del capital que se desea adelantar. Con “Confirmar” se ejecuta el proceso que modifica la estructura del crédito. </a:t>
            </a:r>
          </a:p>
          <a:p>
            <a:pPr eaLnBrk="1" hangingPunct="1"/>
            <a:r>
              <a:rPr lang="es-ES_tradnl" altLang="es-CO" b="1">
                <a:latin typeface="Arial" panose="020B0604020202020204" pitchFamily="34" charset="0"/>
              </a:rPr>
              <a:t>El anticipo de capital supone una modificación en la estructura del crédito, pero no el cobro del anticipo. Para esto deben ejecutarse las transacciones </a:t>
            </a:r>
          </a:p>
          <a:p>
            <a:pPr eaLnBrk="1" hangingPunct="1"/>
            <a:endParaRPr lang="es-ES" altLang="es-CO" b="1">
              <a:latin typeface="Arial" panose="020B0604020202020204" pitchFamily="3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6">
            <a:extLst>
              <a:ext uri="{FF2B5EF4-FFF2-40B4-BE49-F238E27FC236}">
                <a16:creationId xmlns:a16="http://schemas.microsoft.com/office/drawing/2014/main" id="{A49DFB3E-3402-DAFD-0D18-9CAF86501208}"/>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400">
                <a:solidFill>
                  <a:schemeClr val="bg1"/>
                </a:solidFill>
                <a:latin typeface="ZapfDingbats" pitchFamily="82" charset="2"/>
              </a:defRPr>
            </a:lvl1pPr>
            <a:lvl2pPr marL="742950" indent="-285750" defTabSz="966788">
              <a:defRPr sz="1400">
                <a:solidFill>
                  <a:schemeClr val="bg1"/>
                </a:solidFill>
                <a:latin typeface="ZapfDingbats" pitchFamily="82" charset="2"/>
              </a:defRPr>
            </a:lvl2pPr>
            <a:lvl3pPr marL="1143000" indent="-228600" defTabSz="966788">
              <a:defRPr sz="1400">
                <a:solidFill>
                  <a:schemeClr val="bg1"/>
                </a:solidFill>
                <a:latin typeface="ZapfDingbats" pitchFamily="82" charset="2"/>
              </a:defRPr>
            </a:lvl3pPr>
            <a:lvl4pPr marL="1600200" indent="-228600" defTabSz="966788">
              <a:defRPr sz="1400">
                <a:solidFill>
                  <a:schemeClr val="bg1"/>
                </a:solidFill>
                <a:latin typeface="ZapfDingbats" pitchFamily="82" charset="2"/>
              </a:defRPr>
            </a:lvl4pPr>
            <a:lvl5pPr marL="2057400" indent="-228600" defTabSz="966788">
              <a:defRPr sz="1400">
                <a:solidFill>
                  <a:schemeClr val="bg1"/>
                </a:solidFill>
                <a:latin typeface="ZapfDingbats" pitchFamily="82" charset="2"/>
              </a:defRPr>
            </a:lvl5pPr>
            <a:lvl6pPr marL="2514600" indent="-228600" algn="ctr" defTabSz="966788" eaLnBrk="0" fontAlgn="base" hangingPunct="0">
              <a:spcBef>
                <a:spcPct val="0"/>
              </a:spcBef>
              <a:spcAft>
                <a:spcPct val="0"/>
              </a:spcAft>
              <a:defRPr sz="1400">
                <a:solidFill>
                  <a:schemeClr val="bg1"/>
                </a:solidFill>
                <a:latin typeface="ZapfDingbats" pitchFamily="82" charset="2"/>
              </a:defRPr>
            </a:lvl6pPr>
            <a:lvl7pPr marL="2971800" indent="-228600" algn="ctr" defTabSz="966788" eaLnBrk="0" fontAlgn="base" hangingPunct="0">
              <a:spcBef>
                <a:spcPct val="0"/>
              </a:spcBef>
              <a:spcAft>
                <a:spcPct val="0"/>
              </a:spcAft>
              <a:defRPr sz="1400">
                <a:solidFill>
                  <a:schemeClr val="bg1"/>
                </a:solidFill>
                <a:latin typeface="ZapfDingbats" pitchFamily="82" charset="2"/>
              </a:defRPr>
            </a:lvl7pPr>
            <a:lvl8pPr marL="3429000" indent="-228600" algn="ctr" defTabSz="966788" eaLnBrk="0" fontAlgn="base" hangingPunct="0">
              <a:spcBef>
                <a:spcPct val="0"/>
              </a:spcBef>
              <a:spcAft>
                <a:spcPct val="0"/>
              </a:spcAft>
              <a:defRPr sz="1400">
                <a:solidFill>
                  <a:schemeClr val="bg1"/>
                </a:solidFill>
                <a:latin typeface="ZapfDingbats" pitchFamily="82" charset="2"/>
              </a:defRPr>
            </a:lvl8pPr>
            <a:lvl9pPr marL="3886200" indent="-228600" algn="ctr" defTabSz="966788" eaLnBrk="0" fontAlgn="base" hangingPunct="0">
              <a:spcBef>
                <a:spcPct val="0"/>
              </a:spcBef>
              <a:spcAft>
                <a:spcPct val="0"/>
              </a:spcAft>
              <a:defRPr sz="1400">
                <a:solidFill>
                  <a:schemeClr val="bg1"/>
                </a:solidFill>
                <a:latin typeface="ZapfDingbats" pitchFamily="82" charset="2"/>
              </a:defRPr>
            </a:lvl9pPr>
          </a:lstStyle>
          <a:p>
            <a:r>
              <a:rPr lang="es-ES" altLang="es-CO" sz="1300">
                <a:solidFill>
                  <a:schemeClr val="tx1"/>
                </a:solidFill>
                <a:latin typeface="Arial" panose="020B0604020202020204" pitchFamily="34" charset="0"/>
              </a:rPr>
              <a:t>Préstamos, Líneas de Crédito y Garantías</a:t>
            </a:r>
          </a:p>
        </p:txBody>
      </p:sp>
      <p:sp>
        <p:nvSpPr>
          <p:cNvPr id="98307" name="Rectangle 7">
            <a:extLst>
              <a:ext uri="{FF2B5EF4-FFF2-40B4-BE49-F238E27FC236}">
                <a16:creationId xmlns:a16="http://schemas.microsoft.com/office/drawing/2014/main" id="{0D6FD6EC-7C92-F498-CD4C-8A67C86400E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400">
                <a:solidFill>
                  <a:schemeClr val="bg1"/>
                </a:solidFill>
                <a:latin typeface="ZapfDingbats" pitchFamily="82" charset="2"/>
              </a:defRPr>
            </a:lvl1pPr>
            <a:lvl2pPr marL="742950" indent="-285750" defTabSz="966788">
              <a:defRPr sz="1400">
                <a:solidFill>
                  <a:schemeClr val="bg1"/>
                </a:solidFill>
                <a:latin typeface="ZapfDingbats" pitchFamily="82" charset="2"/>
              </a:defRPr>
            </a:lvl2pPr>
            <a:lvl3pPr marL="1143000" indent="-228600" defTabSz="966788">
              <a:defRPr sz="1400">
                <a:solidFill>
                  <a:schemeClr val="bg1"/>
                </a:solidFill>
                <a:latin typeface="ZapfDingbats" pitchFamily="82" charset="2"/>
              </a:defRPr>
            </a:lvl3pPr>
            <a:lvl4pPr marL="1600200" indent="-228600" defTabSz="966788">
              <a:defRPr sz="1400">
                <a:solidFill>
                  <a:schemeClr val="bg1"/>
                </a:solidFill>
                <a:latin typeface="ZapfDingbats" pitchFamily="82" charset="2"/>
              </a:defRPr>
            </a:lvl4pPr>
            <a:lvl5pPr marL="2057400" indent="-228600" defTabSz="966788">
              <a:defRPr sz="1400">
                <a:solidFill>
                  <a:schemeClr val="bg1"/>
                </a:solidFill>
                <a:latin typeface="ZapfDingbats" pitchFamily="82" charset="2"/>
              </a:defRPr>
            </a:lvl5pPr>
            <a:lvl6pPr marL="2514600" indent="-228600" algn="ctr" defTabSz="966788" eaLnBrk="0" fontAlgn="base" hangingPunct="0">
              <a:spcBef>
                <a:spcPct val="0"/>
              </a:spcBef>
              <a:spcAft>
                <a:spcPct val="0"/>
              </a:spcAft>
              <a:defRPr sz="1400">
                <a:solidFill>
                  <a:schemeClr val="bg1"/>
                </a:solidFill>
                <a:latin typeface="ZapfDingbats" pitchFamily="82" charset="2"/>
              </a:defRPr>
            </a:lvl6pPr>
            <a:lvl7pPr marL="2971800" indent="-228600" algn="ctr" defTabSz="966788" eaLnBrk="0" fontAlgn="base" hangingPunct="0">
              <a:spcBef>
                <a:spcPct val="0"/>
              </a:spcBef>
              <a:spcAft>
                <a:spcPct val="0"/>
              </a:spcAft>
              <a:defRPr sz="1400">
                <a:solidFill>
                  <a:schemeClr val="bg1"/>
                </a:solidFill>
                <a:latin typeface="ZapfDingbats" pitchFamily="82" charset="2"/>
              </a:defRPr>
            </a:lvl7pPr>
            <a:lvl8pPr marL="3429000" indent="-228600" algn="ctr" defTabSz="966788" eaLnBrk="0" fontAlgn="base" hangingPunct="0">
              <a:spcBef>
                <a:spcPct val="0"/>
              </a:spcBef>
              <a:spcAft>
                <a:spcPct val="0"/>
              </a:spcAft>
              <a:defRPr sz="1400">
                <a:solidFill>
                  <a:schemeClr val="bg1"/>
                </a:solidFill>
                <a:latin typeface="ZapfDingbats" pitchFamily="82" charset="2"/>
              </a:defRPr>
            </a:lvl8pPr>
            <a:lvl9pPr marL="3886200" indent="-228600" algn="ctr" defTabSz="966788" eaLnBrk="0" fontAlgn="base" hangingPunct="0">
              <a:spcBef>
                <a:spcPct val="0"/>
              </a:spcBef>
              <a:spcAft>
                <a:spcPct val="0"/>
              </a:spcAft>
              <a:defRPr sz="1400">
                <a:solidFill>
                  <a:schemeClr val="bg1"/>
                </a:solidFill>
                <a:latin typeface="ZapfDingbats" pitchFamily="82" charset="2"/>
              </a:defRPr>
            </a:lvl9pPr>
          </a:lstStyle>
          <a:p>
            <a:fld id="{BB12A3E2-EEA0-4F6D-9028-D23C065B213F}" type="slidenum">
              <a:rPr lang="es-ES" altLang="es-CO" sz="1300">
                <a:solidFill>
                  <a:schemeClr val="tx1"/>
                </a:solidFill>
                <a:latin typeface="Arial" panose="020B0604020202020204" pitchFamily="34" charset="0"/>
              </a:rPr>
              <a:pPr/>
              <a:t>34</a:t>
            </a:fld>
            <a:endParaRPr lang="es-ES" altLang="es-CO" sz="1300">
              <a:solidFill>
                <a:schemeClr val="tx1"/>
              </a:solidFill>
              <a:latin typeface="Arial" panose="020B0604020202020204" pitchFamily="34" charset="0"/>
            </a:endParaRPr>
          </a:p>
        </p:txBody>
      </p:sp>
      <p:sp>
        <p:nvSpPr>
          <p:cNvPr id="98308" name="Rectangle 2">
            <a:extLst>
              <a:ext uri="{FF2B5EF4-FFF2-40B4-BE49-F238E27FC236}">
                <a16:creationId xmlns:a16="http://schemas.microsoft.com/office/drawing/2014/main" id="{8E9A3D2B-929A-5811-EF52-E18E57128C7B}"/>
              </a:ext>
            </a:extLst>
          </p:cNvPr>
          <p:cNvSpPr>
            <a:spLocks noRot="1" noChangeArrowheads="1" noTextEdit="1"/>
          </p:cNvSpPr>
          <p:nvPr>
            <p:ph type="sldImg"/>
          </p:nvPr>
        </p:nvSpPr>
        <p:spPr>
          <a:xfrm>
            <a:off x="1266825" y="725488"/>
            <a:ext cx="4786313" cy="3589337"/>
          </a:xfrm>
          <a:ln w="12700" cap="flat">
            <a:solidFill>
              <a:schemeClr val="tx1"/>
            </a:solidFill>
          </a:ln>
        </p:spPr>
      </p:sp>
      <p:sp>
        <p:nvSpPr>
          <p:cNvPr id="98309" name="Rectangle 3">
            <a:extLst>
              <a:ext uri="{FF2B5EF4-FFF2-40B4-BE49-F238E27FC236}">
                <a16:creationId xmlns:a16="http://schemas.microsoft.com/office/drawing/2014/main" id="{013FB3CF-184D-FA7C-AEB7-2BA817F37C82}"/>
              </a:ext>
            </a:extLst>
          </p:cNvPr>
          <p:cNvSpPr>
            <a:spLocks noGrp="1" noChangeArrowheads="1"/>
          </p:cNvSpPr>
          <p:nvPr>
            <p:ph type="body" idx="1"/>
          </p:nvPr>
        </p:nvSpPr>
        <p:spPr>
          <a:xfrm>
            <a:off x="974725" y="4560888"/>
            <a:ext cx="5365750" cy="43164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55" tIns="46988" rIns="95655" bIns="46988"/>
          <a:lstStyle/>
          <a:p>
            <a:pPr eaLnBrk="1" hangingPunct="1"/>
            <a:endParaRPr lang="es-UY" altLang="es-CO">
              <a:latin typeface="Arial" panose="020B0604020202020204" pitchFamily="34"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6">
            <a:extLst>
              <a:ext uri="{FF2B5EF4-FFF2-40B4-BE49-F238E27FC236}">
                <a16:creationId xmlns:a16="http://schemas.microsoft.com/office/drawing/2014/main" id="{53B832D6-A813-1871-C825-3F488585754F}"/>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400">
                <a:solidFill>
                  <a:schemeClr val="bg1"/>
                </a:solidFill>
                <a:latin typeface="ZapfDingbats" pitchFamily="82" charset="2"/>
              </a:defRPr>
            </a:lvl1pPr>
            <a:lvl2pPr marL="742950" indent="-285750" defTabSz="966788">
              <a:defRPr sz="1400">
                <a:solidFill>
                  <a:schemeClr val="bg1"/>
                </a:solidFill>
                <a:latin typeface="ZapfDingbats" pitchFamily="82" charset="2"/>
              </a:defRPr>
            </a:lvl2pPr>
            <a:lvl3pPr marL="1143000" indent="-228600" defTabSz="966788">
              <a:defRPr sz="1400">
                <a:solidFill>
                  <a:schemeClr val="bg1"/>
                </a:solidFill>
                <a:latin typeface="ZapfDingbats" pitchFamily="82" charset="2"/>
              </a:defRPr>
            </a:lvl3pPr>
            <a:lvl4pPr marL="1600200" indent="-228600" defTabSz="966788">
              <a:defRPr sz="1400">
                <a:solidFill>
                  <a:schemeClr val="bg1"/>
                </a:solidFill>
                <a:latin typeface="ZapfDingbats" pitchFamily="82" charset="2"/>
              </a:defRPr>
            </a:lvl4pPr>
            <a:lvl5pPr marL="2057400" indent="-228600" defTabSz="966788">
              <a:defRPr sz="1400">
                <a:solidFill>
                  <a:schemeClr val="bg1"/>
                </a:solidFill>
                <a:latin typeface="ZapfDingbats" pitchFamily="82" charset="2"/>
              </a:defRPr>
            </a:lvl5pPr>
            <a:lvl6pPr marL="2514600" indent="-228600" algn="ctr" defTabSz="966788" eaLnBrk="0" fontAlgn="base" hangingPunct="0">
              <a:spcBef>
                <a:spcPct val="0"/>
              </a:spcBef>
              <a:spcAft>
                <a:spcPct val="0"/>
              </a:spcAft>
              <a:defRPr sz="1400">
                <a:solidFill>
                  <a:schemeClr val="bg1"/>
                </a:solidFill>
                <a:latin typeface="ZapfDingbats" pitchFamily="82" charset="2"/>
              </a:defRPr>
            </a:lvl6pPr>
            <a:lvl7pPr marL="2971800" indent="-228600" algn="ctr" defTabSz="966788" eaLnBrk="0" fontAlgn="base" hangingPunct="0">
              <a:spcBef>
                <a:spcPct val="0"/>
              </a:spcBef>
              <a:spcAft>
                <a:spcPct val="0"/>
              </a:spcAft>
              <a:defRPr sz="1400">
                <a:solidFill>
                  <a:schemeClr val="bg1"/>
                </a:solidFill>
                <a:latin typeface="ZapfDingbats" pitchFamily="82" charset="2"/>
              </a:defRPr>
            </a:lvl7pPr>
            <a:lvl8pPr marL="3429000" indent="-228600" algn="ctr" defTabSz="966788" eaLnBrk="0" fontAlgn="base" hangingPunct="0">
              <a:spcBef>
                <a:spcPct val="0"/>
              </a:spcBef>
              <a:spcAft>
                <a:spcPct val="0"/>
              </a:spcAft>
              <a:defRPr sz="1400">
                <a:solidFill>
                  <a:schemeClr val="bg1"/>
                </a:solidFill>
                <a:latin typeface="ZapfDingbats" pitchFamily="82" charset="2"/>
              </a:defRPr>
            </a:lvl8pPr>
            <a:lvl9pPr marL="3886200" indent="-228600" algn="ctr" defTabSz="966788" eaLnBrk="0" fontAlgn="base" hangingPunct="0">
              <a:spcBef>
                <a:spcPct val="0"/>
              </a:spcBef>
              <a:spcAft>
                <a:spcPct val="0"/>
              </a:spcAft>
              <a:defRPr sz="1400">
                <a:solidFill>
                  <a:schemeClr val="bg1"/>
                </a:solidFill>
                <a:latin typeface="ZapfDingbats" pitchFamily="82" charset="2"/>
              </a:defRPr>
            </a:lvl9pPr>
          </a:lstStyle>
          <a:p>
            <a:r>
              <a:rPr lang="es-ES" altLang="es-CO" sz="1300">
                <a:solidFill>
                  <a:schemeClr val="tx1"/>
                </a:solidFill>
                <a:latin typeface="Arial" panose="020B0604020202020204" pitchFamily="34" charset="0"/>
              </a:rPr>
              <a:t>Préstamos, Líneas de Crédito y Garantías</a:t>
            </a:r>
          </a:p>
        </p:txBody>
      </p:sp>
      <p:sp>
        <p:nvSpPr>
          <p:cNvPr id="99331" name="Rectangle 7">
            <a:extLst>
              <a:ext uri="{FF2B5EF4-FFF2-40B4-BE49-F238E27FC236}">
                <a16:creationId xmlns:a16="http://schemas.microsoft.com/office/drawing/2014/main" id="{678BED46-7586-1637-1E55-92E05C627BB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400">
                <a:solidFill>
                  <a:schemeClr val="bg1"/>
                </a:solidFill>
                <a:latin typeface="ZapfDingbats" pitchFamily="82" charset="2"/>
              </a:defRPr>
            </a:lvl1pPr>
            <a:lvl2pPr marL="742950" indent="-285750" defTabSz="966788">
              <a:defRPr sz="1400">
                <a:solidFill>
                  <a:schemeClr val="bg1"/>
                </a:solidFill>
                <a:latin typeface="ZapfDingbats" pitchFamily="82" charset="2"/>
              </a:defRPr>
            </a:lvl2pPr>
            <a:lvl3pPr marL="1143000" indent="-228600" defTabSz="966788">
              <a:defRPr sz="1400">
                <a:solidFill>
                  <a:schemeClr val="bg1"/>
                </a:solidFill>
                <a:latin typeface="ZapfDingbats" pitchFamily="82" charset="2"/>
              </a:defRPr>
            </a:lvl3pPr>
            <a:lvl4pPr marL="1600200" indent="-228600" defTabSz="966788">
              <a:defRPr sz="1400">
                <a:solidFill>
                  <a:schemeClr val="bg1"/>
                </a:solidFill>
                <a:latin typeface="ZapfDingbats" pitchFamily="82" charset="2"/>
              </a:defRPr>
            </a:lvl4pPr>
            <a:lvl5pPr marL="2057400" indent="-228600" defTabSz="966788">
              <a:defRPr sz="1400">
                <a:solidFill>
                  <a:schemeClr val="bg1"/>
                </a:solidFill>
                <a:latin typeface="ZapfDingbats" pitchFamily="82" charset="2"/>
              </a:defRPr>
            </a:lvl5pPr>
            <a:lvl6pPr marL="2514600" indent="-228600" algn="ctr" defTabSz="966788" eaLnBrk="0" fontAlgn="base" hangingPunct="0">
              <a:spcBef>
                <a:spcPct val="0"/>
              </a:spcBef>
              <a:spcAft>
                <a:spcPct val="0"/>
              </a:spcAft>
              <a:defRPr sz="1400">
                <a:solidFill>
                  <a:schemeClr val="bg1"/>
                </a:solidFill>
                <a:latin typeface="ZapfDingbats" pitchFamily="82" charset="2"/>
              </a:defRPr>
            </a:lvl6pPr>
            <a:lvl7pPr marL="2971800" indent="-228600" algn="ctr" defTabSz="966788" eaLnBrk="0" fontAlgn="base" hangingPunct="0">
              <a:spcBef>
                <a:spcPct val="0"/>
              </a:spcBef>
              <a:spcAft>
                <a:spcPct val="0"/>
              </a:spcAft>
              <a:defRPr sz="1400">
                <a:solidFill>
                  <a:schemeClr val="bg1"/>
                </a:solidFill>
                <a:latin typeface="ZapfDingbats" pitchFamily="82" charset="2"/>
              </a:defRPr>
            </a:lvl7pPr>
            <a:lvl8pPr marL="3429000" indent="-228600" algn="ctr" defTabSz="966788" eaLnBrk="0" fontAlgn="base" hangingPunct="0">
              <a:spcBef>
                <a:spcPct val="0"/>
              </a:spcBef>
              <a:spcAft>
                <a:spcPct val="0"/>
              </a:spcAft>
              <a:defRPr sz="1400">
                <a:solidFill>
                  <a:schemeClr val="bg1"/>
                </a:solidFill>
                <a:latin typeface="ZapfDingbats" pitchFamily="82" charset="2"/>
              </a:defRPr>
            </a:lvl8pPr>
            <a:lvl9pPr marL="3886200" indent="-228600" algn="ctr" defTabSz="966788" eaLnBrk="0" fontAlgn="base" hangingPunct="0">
              <a:spcBef>
                <a:spcPct val="0"/>
              </a:spcBef>
              <a:spcAft>
                <a:spcPct val="0"/>
              </a:spcAft>
              <a:defRPr sz="1400">
                <a:solidFill>
                  <a:schemeClr val="bg1"/>
                </a:solidFill>
                <a:latin typeface="ZapfDingbats" pitchFamily="82" charset="2"/>
              </a:defRPr>
            </a:lvl9pPr>
          </a:lstStyle>
          <a:p>
            <a:fld id="{378D8918-B495-488A-9F89-A5BEDEA36942}" type="slidenum">
              <a:rPr lang="es-ES" altLang="es-CO" sz="1300">
                <a:solidFill>
                  <a:schemeClr val="tx1"/>
                </a:solidFill>
                <a:latin typeface="Arial" panose="020B0604020202020204" pitchFamily="34" charset="0"/>
              </a:rPr>
              <a:pPr/>
              <a:t>35</a:t>
            </a:fld>
            <a:endParaRPr lang="es-ES" altLang="es-CO" sz="1300">
              <a:solidFill>
                <a:schemeClr val="tx1"/>
              </a:solidFill>
              <a:latin typeface="Arial" panose="020B0604020202020204" pitchFamily="34" charset="0"/>
            </a:endParaRPr>
          </a:p>
        </p:txBody>
      </p:sp>
      <p:sp>
        <p:nvSpPr>
          <p:cNvPr id="99332" name="Rectangle 2">
            <a:extLst>
              <a:ext uri="{FF2B5EF4-FFF2-40B4-BE49-F238E27FC236}">
                <a16:creationId xmlns:a16="http://schemas.microsoft.com/office/drawing/2014/main" id="{452576F0-AB4B-28DC-559E-0BE8C90E4CDB}"/>
              </a:ext>
            </a:extLst>
          </p:cNvPr>
          <p:cNvSpPr>
            <a:spLocks noRot="1" noChangeArrowheads="1" noTextEdit="1"/>
          </p:cNvSpPr>
          <p:nvPr>
            <p:ph type="sldImg"/>
          </p:nvPr>
        </p:nvSpPr>
        <p:spPr>
          <a:xfrm>
            <a:off x="1266825" y="725488"/>
            <a:ext cx="4786313" cy="3589337"/>
          </a:xfrm>
          <a:ln w="12700" cap="flat">
            <a:solidFill>
              <a:schemeClr val="tx1"/>
            </a:solidFill>
          </a:ln>
        </p:spPr>
      </p:sp>
      <p:sp>
        <p:nvSpPr>
          <p:cNvPr id="99333" name="Rectangle 3">
            <a:extLst>
              <a:ext uri="{FF2B5EF4-FFF2-40B4-BE49-F238E27FC236}">
                <a16:creationId xmlns:a16="http://schemas.microsoft.com/office/drawing/2014/main" id="{38618C9B-FC01-0574-E2BD-32C899E0C6A6}"/>
              </a:ext>
            </a:extLst>
          </p:cNvPr>
          <p:cNvSpPr>
            <a:spLocks noGrp="1" noChangeArrowheads="1"/>
          </p:cNvSpPr>
          <p:nvPr>
            <p:ph type="body" idx="1"/>
          </p:nvPr>
        </p:nvSpPr>
        <p:spPr>
          <a:xfrm>
            <a:off x="974725" y="4560888"/>
            <a:ext cx="5365750" cy="43164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55" tIns="46988" rIns="95655" bIns="46988"/>
          <a:lstStyle/>
          <a:p>
            <a:pPr eaLnBrk="1" hangingPunct="1"/>
            <a:r>
              <a:rPr lang="es-ES_tradnl" altLang="es-CO">
                <a:latin typeface="Arial" panose="020B0604020202020204" pitchFamily="34" charset="0"/>
              </a:rPr>
              <a:t>En cuanto a la ejecución de la transacción se selecciona la operación a hacer el pasaje de código, y se continúa hasta confirmar. </a:t>
            </a:r>
          </a:p>
          <a:p>
            <a:pPr eaLnBrk="1" hangingPunct="1"/>
            <a:r>
              <a:rPr lang="es-ES_tradnl" altLang="es-CO">
                <a:latin typeface="Arial" panose="020B0604020202020204" pitchFamily="34" charset="0"/>
              </a:rPr>
              <a:t>En caso que aparezca el mensaje: “El código contable no es correcto”, esto indica que no es posible pasar la operación a la instancia deseada. </a:t>
            </a:r>
            <a:endParaRPr lang="es-ES" altLang="es-CO">
              <a:latin typeface="Arial" panose="020B0604020202020204" pitchFamily="34"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6">
            <a:extLst>
              <a:ext uri="{FF2B5EF4-FFF2-40B4-BE49-F238E27FC236}">
                <a16:creationId xmlns:a16="http://schemas.microsoft.com/office/drawing/2014/main" id="{A12BA6CE-6BE8-9E56-68BF-7D187670A03B}"/>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400">
                <a:solidFill>
                  <a:schemeClr val="bg1"/>
                </a:solidFill>
                <a:latin typeface="ZapfDingbats" pitchFamily="82" charset="2"/>
              </a:defRPr>
            </a:lvl1pPr>
            <a:lvl2pPr marL="742950" indent="-285750" defTabSz="966788">
              <a:defRPr sz="1400">
                <a:solidFill>
                  <a:schemeClr val="bg1"/>
                </a:solidFill>
                <a:latin typeface="ZapfDingbats" pitchFamily="82" charset="2"/>
              </a:defRPr>
            </a:lvl2pPr>
            <a:lvl3pPr marL="1143000" indent="-228600" defTabSz="966788">
              <a:defRPr sz="1400">
                <a:solidFill>
                  <a:schemeClr val="bg1"/>
                </a:solidFill>
                <a:latin typeface="ZapfDingbats" pitchFamily="82" charset="2"/>
              </a:defRPr>
            </a:lvl3pPr>
            <a:lvl4pPr marL="1600200" indent="-228600" defTabSz="966788">
              <a:defRPr sz="1400">
                <a:solidFill>
                  <a:schemeClr val="bg1"/>
                </a:solidFill>
                <a:latin typeface="ZapfDingbats" pitchFamily="82" charset="2"/>
              </a:defRPr>
            </a:lvl4pPr>
            <a:lvl5pPr marL="2057400" indent="-228600" defTabSz="966788">
              <a:defRPr sz="1400">
                <a:solidFill>
                  <a:schemeClr val="bg1"/>
                </a:solidFill>
                <a:latin typeface="ZapfDingbats" pitchFamily="82" charset="2"/>
              </a:defRPr>
            </a:lvl5pPr>
            <a:lvl6pPr marL="2514600" indent="-228600" algn="ctr" defTabSz="966788" eaLnBrk="0" fontAlgn="base" hangingPunct="0">
              <a:spcBef>
                <a:spcPct val="0"/>
              </a:spcBef>
              <a:spcAft>
                <a:spcPct val="0"/>
              </a:spcAft>
              <a:defRPr sz="1400">
                <a:solidFill>
                  <a:schemeClr val="bg1"/>
                </a:solidFill>
                <a:latin typeface="ZapfDingbats" pitchFamily="82" charset="2"/>
              </a:defRPr>
            </a:lvl6pPr>
            <a:lvl7pPr marL="2971800" indent="-228600" algn="ctr" defTabSz="966788" eaLnBrk="0" fontAlgn="base" hangingPunct="0">
              <a:spcBef>
                <a:spcPct val="0"/>
              </a:spcBef>
              <a:spcAft>
                <a:spcPct val="0"/>
              </a:spcAft>
              <a:defRPr sz="1400">
                <a:solidFill>
                  <a:schemeClr val="bg1"/>
                </a:solidFill>
                <a:latin typeface="ZapfDingbats" pitchFamily="82" charset="2"/>
              </a:defRPr>
            </a:lvl7pPr>
            <a:lvl8pPr marL="3429000" indent="-228600" algn="ctr" defTabSz="966788" eaLnBrk="0" fontAlgn="base" hangingPunct="0">
              <a:spcBef>
                <a:spcPct val="0"/>
              </a:spcBef>
              <a:spcAft>
                <a:spcPct val="0"/>
              </a:spcAft>
              <a:defRPr sz="1400">
                <a:solidFill>
                  <a:schemeClr val="bg1"/>
                </a:solidFill>
                <a:latin typeface="ZapfDingbats" pitchFamily="82" charset="2"/>
              </a:defRPr>
            </a:lvl8pPr>
            <a:lvl9pPr marL="3886200" indent="-228600" algn="ctr" defTabSz="966788" eaLnBrk="0" fontAlgn="base" hangingPunct="0">
              <a:spcBef>
                <a:spcPct val="0"/>
              </a:spcBef>
              <a:spcAft>
                <a:spcPct val="0"/>
              </a:spcAft>
              <a:defRPr sz="1400">
                <a:solidFill>
                  <a:schemeClr val="bg1"/>
                </a:solidFill>
                <a:latin typeface="ZapfDingbats" pitchFamily="82" charset="2"/>
              </a:defRPr>
            </a:lvl9pPr>
          </a:lstStyle>
          <a:p>
            <a:r>
              <a:rPr lang="es-ES" altLang="es-CO" sz="1300">
                <a:solidFill>
                  <a:schemeClr val="tx1"/>
                </a:solidFill>
                <a:latin typeface="Arial" panose="020B0604020202020204" pitchFamily="34" charset="0"/>
              </a:rPr>
              <a:t>Préstamos, Líneas de Crédito y Garantías</a:t>
            </a:r>
          </a:p>
        </p:txBody>
      </p:sp>
      <p:sp>
        <p:nvSpPr>
          <p:cNvPr id="100355" name="Rectangle 7">
            <a:extLst>
              <a:ext uri="{FF2B5EF4-FFF2-40B4-BE49-F238E27FC236}">
                <a16:creationId xmlns:a16="http://schemas.microsoft.com/office/drawing/2014/main" id="{2A18F865-6B4B-6168-1CF8-50DBC0409D8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400">
                <a:solidFill>
                  <a:schemeClr val="bg1"/>
                </a:solidFill>
                <a:latin typeface="ZapfDingbats" pitchFamily="82" charset="2"/>
              </a:defRPr>
            </a:lvl1pPr>
            <a:lvl2pPr marL="742950" indent="-285750" defTabSz="966788">
              <a:defRPr sz="1400">
                <a:solidFill>
                  <a:schemeClr val="bg1"/>
                </a:solidFill>
                <a:latin typeface="ZapfDingbats" pitchFamily="82" charset="2"/>
              </a:defRPr>
            </a:lvl2pPr>
            <a:lvl3pPr marL="1143000" indent="-228600" defTabSz="966788">
              <a:defRPr sz="1400">
                <a:solidFill>
                  <a:schemeClr val="bg1"/>
                </a:solidFill>
                <a:latin typeface="ZapfDingbats" pitchFamily="82" charset="2"/>
              </a:defRPr>
            </a:lvl3pPr>
            <a:lvl4pPr marL="1600200" indent="-228600" defTabSz="966788">
              <a:defRPr sz="1400">
                <a:solidFill>
                  <a:schemeClr val="bg1"/>
                </a:solidFill>
                <a:latin typeface="ZapfDingbats" pitchFamily="82" charset="2"/>
              </a:defRPr>
            </a:lvl4pPr>
            <a:lvl5pPr marL="2057400" indent="-228600" defTabSz="966788">
              <a:defRPr sz="1400">
                <a:solidFill>
                  <a:schemeClr val="bg1"/>
                </a:solidFill>
                <a:latin typeface="ZapfDingbats" pitchFamily="82" charset="2"/>
              </a:defRPr>
            </a:lvl5pPr>
            <a:lvl6pPr marL="2514600" indent="-228600" algn="ctr" defTabSz="966788" eaLnBrk="0" fontAlgn="base" hangingPunct="0">
              <a:spcBef>
                <a:spcPct val="0"/>
              </a:spcBef>
              <a:spcAft>
                <a:spcPct val="0"/>
              </a:spcAft>
              <a:defRPr sz="1400">
                <a:solidFill>
                  <a:schemeClr val="bg1"/>
                </a:solidFill>
                <a:latin typeface="ZapfDingbats" pitchFamily="82" charset="2"/>
              </a:defRPr>
            </a:lvl6pPr>
            <a:lvl7pPr marL="2971800" indent="-228600" algn="ctr" defTabSz="966788" eaLnBrk="0" fontAlgn="base" hangingPunct="0">
              <a:spcBef>
                <a:spcPct val="0"/>
              </a:spcBef>
              <a:spcAft>
                <a:spcPct val="0"/>
              </a:spcAft>
              <a:defRPr sz="1400">
                <a:solidFill>
                  <a:schemeClr val="bg1"/>
                </a:solidFill>
                <a:latin typeface="ZapfDingbats" pitchFamily="82" charset="2"/>
              </a:defRPr>
            </a:lvl7pPr>
            <a:lvl8pPr marL="3429000" indent="-228600" algn="ctr" defTabSz="966788" eaLnBrk="0" fontAlgn="base" hangingPunct="0">
              <a:spcBef>
                <a:spcPct val="0"/>
              </a:spcBef>
              <a:spcAft>
                <a:spcPct val="0"/>
              </a:spcAft>
              <a:defRPr sz="1400">
                <a:solidFill>
                  <a:schemeClr val="bg1"/>
                </a:solidFill>
                <a:latin typeface="ZapfDingbats" pitchFamily="82" charset="2"/>
              </a:defRPr>
            </a:lvl8pPr>
            <a:lvl9pPr marL="3886200" indent="-228600" algn="ctr" defTabSz="966788" eaLnBrk="0" fontAlgn="base" hangingPunct="0">
              <a:spcBef>
                <a:spcPct val="0"/>
              </a:spcBef>
              <a:spcAft>
                <a:spcPct val="0"/>
              </a:spcAft>
              <a:defRPr sz="1400">
                <a:solidFill>
                  <a:schemeClr val="bg1"/>
                </a:solidFill>
                <a:latin typeface="ZapfDingbats" pitchFamily="82" charset="2"/>
              </a:defRPr>
            </a:lvl9pPr>
          </a:lstStyle>
          <a:p>
            <a:fld id="{64854186-E736-4584-8748-656F7782942E}" type="slidenum">
              <a:rPr lang="es-ES" altLang="es-CO" sz="1300">
                <a:solidFill>
                  <a:schemeClr val="tx1"/>
                </a:solidFill>
                <a:latin typeface="Arial" panose="020B0604020202020204" pitchFamily="34" charset="0"/>
              </a:rPr>
              <a:pPr/>
              <a:t>36</a:t>
            </a:fld>
            <a:endParaRPr lang="es-ES" altLang="es-CO" sz="1300">
              <a:solidFill>
                <a:schemeClr val="tx1"/>
              </a:solidFill>
              <a:latin typeface="Arial" panose="020B0604020202020204" pitchFamily="34" charset="0"/>
            </a:endParaRPr>
          </a:p>
        </p:txBody>
      </p:sp>
      <p:sp>
        <p:nvSpPr>
          <p:cNvPr id="100356" name="Rectangle 2">
            <a:extLst>
              <a:ext uri="{FF2B5EF4-FFF2-40B4-BE49-F238E27FC236}">
                <a16:creationId xmlns:a16="http://schemas.microsoft.com/office/drawing/2014/main" id="{6E0B34C5-3767-CBAC-D308-90F9FBDC8DBC}"/>
              </a:ext>
            </a:extLst>
          </p:cNvPr>
          <p:cNvSpPr>
            <a:spLocks noRot="1" noChangeArrowheads="1" noTextEdit="1"/>
          </p:cNvSpPr>
          <p:nvPr>
            <p:ph type="sldImg"/>
          </p:nvPr>
        </p:nvSpPr>
        <p:spPr>
          <a:xfrm>
            <a:off x="1266825" y="725488"/>
            <a:ext cx="4786313" cy="3589337"/>
          </a:xfrm>
          <a:ln w="12700" cap="flat">
            <a:solidFill>
              <a:schemeClr val="tx1"/>
            </a:solidFill>
          </a:ln>
        </p:spPr>
      </p:sp>
      <p:sp>
        <p:nvSpPr>
          <p:cNvPr id="100357" name="Rectangle 3">
            <a:extLst>
              <a:ext uri="{FF2B5EF4-FFF2-40B4-BE49-F238E27FC236}">
                <a16:creationId xmlns:a16="http://schemas.microsoft.com/office/drawing/2014/main" id="{72DB2124-7993-2239-CD12-54E215CA3D05}"/>
              </a:ext>
            </a:extLst>
          </p:cNvPr>
          <p:cNvSpPr>
            <a:spLocks noGrp="1" noChangeArrowheads="1"/>
          </p:cNvSpPr>
          <p:nvPr>
            <p:ph type="body" idx="1"/>
          </p:nvPr>
        </p:nvSpPr>
        <p:spPr>
          <a:xfrm>
            <a:off x="974725" y="4560888"/>
            <a:ext cx="5365750" cy="43164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55" tIns="46988" rIns="95655" bIns="46988"/>
          <a:lstStyle/>
          <a:p>
            <a:pPr eaLnBrk="1" hangingPunct="1"/>
            <a:endParaRPr lang="es-UY" altLang="es-CO">
              <a:latin typeface="Arial" panose="020B0604020202020204" pitchFamily="34"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6">
            <a:extLst>
              <a:ext uri="{FF2B5EF4-FFF2-40B4-BE49-F238E27FC236}">
                <a16:creationId xmlns:a16="http://schemas.microsoft.com/office/drawing/2014/main" id="{B6C568B7-6D54-437E-105C-EA9F1858A1F6}"/>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400">
                <a:solidFill>
                  <a:schemeClr val="bg1"/>
                </a:solidFill>
                <a:latin typeface="ZapfDingbats" pitchFamily="82" charset="2"/>
              </a:defRPr>
            </a:lvl1pPr>
            <a:lvl2pPr marL="742950" indent="-285750" defTabSz="966788">
              <a:defRPr sz="1400">
                <a:solidFill>
                  <a:schemeClr val="bg1"/>
                </a:solidFill>
                <a:latin typeface="ZapfDingbats" pitchFamily="82" charset="2"/>
              </a:defRPr>
            </a:lvl2pPr>
            <a:lvl3pPr marL="1143000" indent="-228600" defTabSz="966788">
              <a:defRPr sz="1400">
                <a:solidFill>
                  <a:schemeClr val="bg1"/>
                </a:solidFill>
                <a:latin typeface="ZapfDingbats" pitchFamily="82" charset="2"/>
              </a:defRPr>
            </a:lvl3pPr>
            <a:lvl4pPr marL="1600200" indent="-228600" defTabSz="966788">
              <a:defRPr sz="1400">
                <a:solidFill>
                  <a:schemeClr val="bg1"/>
                </a:solidFill>
                <a:latin typeface="ZapfDingbats" pitchFamily="82" charset="2"/>
              </a:defRPr>
            </a:lvl4pPr>
            <a:lvl5pPr marL="2057400" indent="-228600" defTabSz="966788">
              <a:defRPr sz="1400">
                <a:solidFill>
                  <a:schemeClr val="bg1"/>
                </a:solidFill>
                <a:latin typeface="ZapfDingbats" pitchFamily="82" charset="2"/>
              </a:defRPr>
            </a:lvl5pPr>
            <a:lvl6pPr marL="2514600" indent="-228600" algn="ctr" defTabSz="966788" eaLnBrk="0" fontAlgn="base" hangingPunct="0">
              <a:spcBef>
                <a:spcPct val="0"/>
              </a:spcBef>
              <a:spcAft>
                <a:spcPct val="0"/>
              </a:spcAft>
              <a:defRPr sz="1400">
                <a:solidFill>
                  <a:schemeClr val="bg1"/>
                </a:solidFill>
                <a:latin typeface="ZapfDingbats" pitchFamily="82" charset="2"/>
              </a:defRPr>
            </a:lvl6pPr>
            <a:lvl7pPr marL="2971800" indent="-228600" algn="ctr" defTabSz="966788" eaLnBrk="0" fontAlgn="base" hangingPunct="0">
              <a:spcBef>
                <a:spcPct val="0"/>
              </a:spcBef>
              <a:spcAft>
                <a:spcPct val="0"/>
              </a:spcAft>
              <a:defRPr sz="1400">
                <a:solidFill>
                  <a:schemeClr val="bg1"/>
                </a:solidFill>
                <a:latin typeface="ZapfDingbats" pitchFamily="82" charset="2"/>
              </a:defRPr>
            </a:lvl7pPr>
            <a:lvl8pPr marL="3429000" indent="-228600" algn="ctr" defTabSz="966788" eaLnBrk="0" fontAlgn="base" hangingPunct="0">
              <a:spcBef>
                <a:spcPct val="0"/>
              </a:spcBef>
              <a:spcAft>
                <a:spcPct val="0"/>
              </a:spcAft>
              <a:defRPr sz="1400">
                <a:solidFill>
                  <a:schemeClr val="bg1"/>
                </a:solidFill>
                <a:latin typeface="ZapfDingbats" pitchFamily="82" charset="2"/>
              </a:defRPr>
            </a:lvl8pPr>
            <a:lvl9pPr marL="3886200" indent="-228600" algn="ctr" defTabSz="966788" eaLnBrk="0" fontAlgn="base" hangingPunct="0">
              <a:spcBef>
                <a:spcPct val="0"/>
              </a:spcBef>
              <a:spcAft>
                <a:spcPct val="0"/>
              </a:spcAft>
              <a:defRPr sz="1400">
                <a:solidFill>
                  <a:schemeClr val="bg1"/>
                </a:solidFill>
                <a:latin typeface="ZapfDingbats" pitchFamily="82" charset="2"/>
              </a:defRPr>
            </a:lvl9pPr>
          </a:lstStyle>
          <a:p>
            <a:r>
              <a:rPr lang="es-ES" altLang="es-CO" sz="1300">
                <a:solidFill>
                  <a:schemeClr val="tx1"/>
                </a:solidFill>
                <a:latin typeface="Arial" panose="020B0604020202020204" pitchFamily="34" charset="0"/>
              </a:rPr>
              <a:t>Préstamos, Líneas de Crédito y Garantías</a:t>
            </a:r>
          </a:p>
        </p:txBody>
      </p:sp>
      <p:sp>
        <p:nvSpPr>
          <p:cNvPr id="101379" name="Rectangle 7">
            <a:extLst>
              <a:ext uri="{FF2B5EF4-FFF2-40B4-BE49-F238E27FC236}">
                <a16:creationId xmlns:a16="http://schemas.microsoft.com/office/drawing/2014/main" id="{B0CA00A8-207C-A8B2-C22A-ED78A9507DC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400">
                <a:solidFill>
                  <a:schemeClr val="bg1"/>
                </a:solidFill>
                <a:latin typeface="ZapfDingbats" pitchFamily="82" charset="2"/>
              </a:defRPr>
            </a:lvl1pPr>
            <a:lvl2pPr marL="742950" indent="-285750" defTabSz="966788">
              <a:defRPr sz="1400">
                <a:solidFill>
                  <a:schemeClr val="bg1"/>
                </a:solidFill>
                <a:latin typeface="ZapfDingbats" pitchFamily="82" charset="2"/>
              </a:defRPr>
            </a:lvl2pPr>
            <a:lvl3pPr marL="1143000" indent="-228600" defTabSz="966788">
              <a:defRPr sz="1400">
                <a:solidFill>
                  <a:schemeClr val="bg1"/>
                </a:solidFill>
                <a:latin typeface="ZapfDingbats" pitchFamily="82" charset="2"/>
              </a:defRPr>
            </a:lvl3pPr>
            <a:lvl4pPr marL="1600200" indent="-228600" defTabSz="966788">
              <a:defRPr sz="1400">
                <a:solidFill>
                  <a:schemeClr val="bg1"/>
                </a:solidFill>
                <a:latin typeface="ZapfDingbats" pitchFamily="82" charset="2"/>
              </a:defRPr>
            </a:lvl4pPr>
            <a:lvl5pPr marL="2057400" indent="-228600" defTabSz="966788">
              <a:defRPr sz="1400">
                <a:solidFill>
                  <a:schemeClr val="bg1"/>
                </a:solidFill>
                <a:latin typeface="ZapfDingbats" pitchFamily="82" charset="2"/>
              </a:defRPr>
            </a:lvl5pPr>
            <a:lvl6pPr marL="2514600" indent="-228600" algn="ctr" defTabSz="966788" eaLnBrk="0" fontAlgn="base" hangingPunct="0">
              <a:spcBef>
                <a:spcPct val="0"/>
              </a:spcBef>
              <a:spcAft>
                <a:spcPct val="0"/>
              </a:spcAft>
              <a:defRPr sz="1400">
                <a:solidFill>
                  <a:schemeClr val="bg1"/>
                </a:solidFill>
                <a:latin typeface="ZapfDingbats" pitchFamily="82" charset="2"/>
              </a:defRPr>
            </a:lvl6pPr>
            <a:lvl7pPr marL="2971800" indent="-228600" algn="ctr" defTabSz="966788" eaLnBrk="0" fontAlgn="base" hangingPunct="0">
              <a:spcBef>
                <a:spcPct val="0"/>
              </a:spcBef>
              <a:spcAft>
                <a:spcPct val="0"/>
              </a:spcAft>
              <a:defRPr sz="1400">
                <a:solidFill>
                  <a:schemeClr val="bg1"/>
                </a:solidFill>
                <a:latin typeface="ZapfDingbats" pitchFamily="82" charset="2"/>
              </a:defRPr>
            </a:lvl7pPr>
            <a:lvl8pPr marL="3429000" indent="-228600" algn="ctr" defTabSz="966788" eaLnBrk="0" fontAlgn="base" hangingPunct="0">
              <a:spcBef>
                <a:spcPct val="0"/>
              </a:spcBef>
              <a:spcAft>
                <a:spcPct val="0"/>
              </a:spcAft>
              <a:defRPr sz="1400">
                <a:solidFill>
                  <a:schemeClr val="bg1"/>
                </a:solidFill>
                <a:latin typeface="ZapfDingbats" pitchFamily="82" charset="2"/>
              </a:defRPr>
            </a:lvl8pPr>
            <a:lvl9pPr marL="3886200" indent="-228600" algn="ctr" defTabSz="966788" eaLnBrk="0" fontAlgn="base" hangingPunct="0">
              <a:spcBef>
                <a:spcPct val="0"/>
              </a:spcBef>
              <a:spcAft>
                <a:spcPct val="0"/>
              </a:spcAft>
              <a:defRPr sz="1400">
                <a:solidFill>
                  <a:schemeClr val="bg1"/>
                </a:solidFill>
                <a:latin typeface="ZapfDingbats" pitchFamily="82" charset="2"/>
              </a:defRPr>
            </a:lvl9pPr>
          </a:lstStyle>
          <a:p>
            <a:fld id="{C61478FF-FCAC-4DE9-9FF1-31E70DD5DB5D}" type="slidenum">
              <a:rPr lang="es-ES" altLang="es-CO" sz="1300">
                <a:solidFill>
                  <a:schemeClr val="tx1"/>
                </a:solidFill>
                <a:latin typeface="Arial" panose="020B0604020202020204" pitchFamily="34" charset="0"/>
              </a:rPr>
              <a:pPr/>
              <a:t>37</a:t>
            </a:fld>
            <a:endParaRPr lang="es-ES" altLang="es-CO" sz="1300">
              <a:solidFill>
                <a:schemeClr val="tx1"/>
              </a:solidFill>
              <a:latin typeface="Arial" panose="020B0604020202020204" pitchFamily="34" charset="0"/>
            </a:endParaRPr>
          </a:p>
        </p:txBody>
      </p:sp>
      <p:sp>
        <p:nvSpPr>
          <p:cNvPr id="101380" name="Rectangle 2">
            <a:extLst>
              <a:ext uri="{FF2B5EF4-FFF2-40B4-BE49-F238E27FC236}">
                <a16:creationId xmlns:a16="http://schemas.microsoft.com/office/drawing/2014/main" id="{6D7CF56E-A9A9-0F56-FEC4-4ECC1D88AA4A}"/>
              </a:ext>
            </a:extLst>
          </p:cNvPr>
          <p:cNvSpPr>
            <a:spLocks noRot="1" noChangeArrowheads="1" noTextEdit="1"/>
          </p:cNvSpPr>
          <p:nvPr>
            <p:ph type="sldImg"/>
          </p:nvPr>
        </p:nvSpPr>
        <p:spPr>
          <a:xfrm>
            <a:off x="1266825" y="725488"/>
            <a:ext cx="4786313" cy="3589337"/>
          </a:xfrm>
          <a:ln w="12700" cap="flat">
            <a:solidFill>
              <a:schemeClr val="tx1"/>
            </a:solidFill>
          </a:ln>
        </p:spPr>
      </p:sp>
      <p:sp>
        <p:nvSpPr>
          <p:cNvPr id="101381" name="Rectangle 3">
            <a:extLst>
              <a:ext uri="{FF2B5EF4-FFF2-40B4-BE49-F238E27FC236}">
                <a16:creationId xmlns:a16="http://schemas.microsoft.com/office/drawing/2014/main" id="{3DE7860E-F8D5-DA69-6E70-F5F8BD76ED6E}"/>
              </a:ext>
            </a:extLst>
          </p:cNvPr>
          <p:cNvSpPr>
            <a:spLocks noGrp="1" noChangeArrowheads="1"/>
          </p:cNvSpPr>
          <p:nvPr>
            <p:ph type="body" idx="1"/>
          </p:nvPr>
        </p:nvSpPr>
        <p:spPr>
          <a:xfrm>
            <a:off x="974725" y="4560888"/>
            <a:ext cx="5365750" cy="43164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55" tIns="46988" rIns="95655" bIns="46988"/>
          <a:lstStyle/>
          <a:p>
            <a:pPr eaLnBrk="1" hangingPunct="1"/>
            <a:endParaRPr lang="es-UY" altLang="es-CO">
              <a:latin typeface="Arial" panose="020B0604020202020204" pitchFamily="34"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6">
            <a:extLst>
              <a:ext uri="{FF2B5EF4-FFF2-40B4-BE49-F238E27FC236}">
                <a16:creationId xmlns:a16="http://schemas.microsoft.com/office/drawing/2014/main" id="{B4E94C75-CA4A-D3D6-22AD-4C3E9E97E989}"/>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400">
                <a:solidFill>
                  <a:schemeClr val="bg1"/>
                </a:solidFill>
                <a:latin typeface="ZapfDingbats" pitchFamily="82" charset="2"/>
              </a:defRPr>
            </a:lvl1pPr>
            <a:lvl2pPr marL="742950" indent="-285750" defTabSz="966788">
              <a:defRPr sz="1400">
                <a:solidFill>
                  <a:schemeClr val="bg1"/>
                </a:solidFill>
                <a:latin typeface="ZapfDingbats" pitchFamily="82" charset="2"/>
              </a:defRPr>
            </a:lvl2pPr>
            <a:lvl3pPr marL="1143000" indent="-228600" defTabSz="966788">
              <a:defRPr sz="1400">
                <a:solidFill>
                  <a:schemeClr val="bg1"/>
                </a:solidFill>
                <a:latin typeface="ZapfDingbats" pitchFamily="82" charset="2"/>
              </a:defRPr>
            </a:lvl3pPr>
            <a:lvl4pPr marL="1600200" indent="-228600" defTabSz="966788">
              <a:defRPr sz="1400">
                <a:solidFill>
                  <a:schemeClr val="bg1"/>
                </a:solidFill>
                <a:latin typeface="ZapfDingbats" pitchFamily="82" charset="2"/>
              </a:defRPr>
            </a:lvl4pPr>
            <a:lvl5pPr marL="2057400" indent="-228600" defTabSz="966788">
              <a:defRPr sz="1400">
                <a:solidFill>
                  <a:schemeClr val="bg1"/>
                </a:solidFill>
                <a:latin typeface="ZapfDingbats" pitchFamily="82" charset="2"/>
              </a:defRPr>
            </a:lvl5pPr>
            <a:lvl6pPr marL="2514600" indent="-228600" algn="ctr" defTabSz="966788" eaLnBrk="0" fontAlgn="base" hangingPunct="0">
              <a:spcBef>
                <a:spcPct val="0"/>
              </a:spcBef>
              <a:spcAft>
                <a:spcPct val="0"/>
              </a:spcAft>
              <a:defRPr sz="1400">
                <a:solidFill>
                  <a:schemeClr val="bg1"/>
                </a:solidFill>
                <a:latin typeface="ZapfDingbats" pitchFamily="82" charset="2"/>
              </a:defRPr>
            </a:lvl6pPr>
            <a:lvl7pPr marL="2971800" indent="-228600" algn="ctr" defTabSz="966788" eaLnBrk="0" fontAlgn="base" hangingPunct="0">
              <a:spcBef>
                <a:spcPct val="0"/>
              </a:spcBef>
              <a:spcAft>
                <a:spcPct val="0"/>
              </a:spcAft>
              <a:defRPr sz="1400">
                <a:solidFill>
                  <a:schemeClr val="bg1"/>
                </a:solidFill>
                <a:latin typeface="ZapfDingbats" pitchFamily="82" charset="2"/>
              </a:defRPr>
            </a:lvl7pPr>
            <a:lvl8pPr marL="3429000" indent="-228600" algn="ctr" defTabSz="966788" eaLnBrk="0" fontAlgn="base" hangingPunct="0">
              <a:spcBef>
                <a:spcPct val="0"/>
              </a:spcBef>
              <a:spcAft>
                <a:spcPct val="0"/>
              </a:spcAft>
              <a:defRPr sz="1400">
                <a:solidFill>
                  <a:schemeClr val="bg1"/>
                </a:solidFill>
                <a:latin typeface="ZapfDingbats" pitchFamily="82" charset="2"/>
              </a:defRPr>
            </a:lvl8pPr>
            <a:lvl9pPr marL="3886200" indent="-228600" algn="ctr" defTabSz="966788" eaLnBrk="0" fontAlgn="base" hangingPunct="0">
              <a:spcBef>
                <a:spcPct val="0"/>
              </a:spcBef>
              <a:spcAft>
                <a:spcPct val="0"/>
              </a:spcAft>
              <a:defRPr sz="1400">
                <a:solidFill>
                  <a:schemeClr val="bg1"/>
                </a:solidFill>
                <a:latin typeface="ZapfDingbats" pitchFamily="82" charset="2"/>
              </a:defRPr>
            </a:lvl9pPr>
          </a:lstStyle>
          <a:p>
            <a:r>
              <a:rPr lang="es-ES" altLang="es-CO" sz="1300">
                <a:solidFill>
                  <a:schemeClr val="tx1"/>
                </a:solidFill>
                <a:latin typeface="Arial" panose="020B0604020202020204" pitchFamily="34" charset="0"/>
              </a:rPr>
              <a:t>Préstamos, Líneas de Crédito y Garantías</a:t>
            </a:r>
          </a:p>
        </p:txBody>
      </p:sp>
      <p:sp>
        <p:nvSpPr>
          <p:cNvPr id="102403" name="Rectangle 7">
            <a:extLst>
              <a:ext uri="{FF2B5EF4-FFF2-40B4-BE49-F238E27FC236}">
                <a16:creationId xmlns:a16="http://schemas.microsoft.com/office/drawing/2014/main" id="{B62AC216-DC05-C99A-98BC-73A6F060394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400">
                <a:solidFill>
                  <a:schemeClr val="bg1"/>
                </a:solidFill>
                <a:latin typeface="ZapfDingbats" pitchFamily="82" charset="2"/>
              </a:defRPr>
            </a:lvl1pPr>
            <a:lvl2pPr marL="742950" indent="-285750" defTabSz="966788">
              <a:defRPr sz="1400">
                <a:solidFill>
                  <a:schemeClr val="bg1"/>
                </a:solidFill>
                <a:latin typeface="ZapfDingbats" pitchFamily="82" charset="2"/>
              </a:defRPr>
            </a:lvl2pPr>
            <a:lvl3pPr marL="1143000" indent="-228600" defTabSz="966788">
              <a:defRPr sz="1400">
                <a:solidFill>
                  <a:schemeClr val="bg1"/>
                </a:solidFill>
                <a:latin typeface="ZapfDingbats" pitchFamily="82" charset="2"/>
              </a:defRPr>
            </a:lvl3pPr>
            <a:lvl4pPr marL="1600200" indent="-228600" defTabSz="966788">
              <a:defRPr sz="1400">
                <a:solidFill>
                  <a:schemeClr val="bg1"/>
                </a:solidFill>
                <a:latin typeface="ZapfDingbats" pitchFamily="82" charset="2"/>
              </a:defRPr>
            </a:lvl4pPr>
            <a:lvl5pPr marL="2057400" indent="-228600" defTabSz="966788">
              <a:defRPr sz="1400">
                <a:solidFill>
                  <a:schemeClr val="bg1"/>
                </a:solidFill>
                <a:latin typeface="ZapfDingbats" pitchFamily="82" charset="2"/>
              </a:defRPr>
            </a:lvl5pPr>
            <a:lvl6pPr marL="2514600" indent="-228600" algn="ctr" defTabSz="966788" eaLnBrk="0" fontAlgn="base" hangingPunct="0">
              <a:spcBef>
                <a:spcPct val="0"/>
              </a:spcBef>
              <a:spcAft>
                <a:spcPct val="0"/>
              </a:spcAft>
              <a:defRPr sz="1400">
                <a:solidFill>
                  <a:schemeClr val="bg1"/>
                </a:solidFill>
                <a:latin typeface="ZapfDingbats" pitchFamily="82" charset="2"/>
              </a:defRPr>
            </a:lvl6pPr>
            <a:lvl7pPr marL="2971800" indent="-228600" algn="ctr" defTabSz="966788" eaLnBrk="0" fontAlgn="base" hangingPunct="0">
              <a:spcBef>
                <a:spcPct val="0"/>
              </a:spcBef>
              <a:spcAft>
                <a:spcPct val="0"/>
              </a:spcAft>
              <a:defRPr sz="1400">
                <a:solidFill>
                  <a:schemeClr val="bg1"/>
                </a:solidFill>
                <a:latin typeface="ZapfDingbats" pitchFamily="82" charset="2"/>
              </a:defRPr>
            </a:lvl7pPr>
            <a:lvl8pPr marL="3429000" indent="-228600" algn="ctr" defTabSz="966788" eaLnBrk="0" fontAlgn="base" hangingPunct="0">
              <a:spcBef>
                <a:spcPct val="0"/>
              </a:spcBef>
              <a:spcAft>
                <a:spcPct val="0"/>
              </a:spcAft>
              <a:defRPr sz="1400">
                <a:solidFill>
                  <a:schemeClr val="bg1"/>
                </a:solidFill>
                <a:latin typeface="ZapfDingbats" pitchFamily="82" charset="2"/>
              </a:defRPr>
            </a:lvl8pPr>
            <a:lvl9pPr marL="3886200" indent="-228600" algn="ctr" defTabSz="966788" eaLnBrk="0" fontAlgn="base" hangingPunct="0">
              <a:spcBef>
                <a:spcPct val="0"/>
              </a:spcBef>
              <a:spcAft>
                <a:spcPct val="0"/>
              </a:spcAft>
              <a:defRPr sz="1400">
                <a:solidFill>
                  <a:schemeClr val="bg1"/>
                </a:solidFill>
                <a:latin typeface="ZapfDingbats" pitchFamily="82" charset="2"/>
              </a:defRPr>
            </a:lvl9pPr>
          </a:lstStyle>
          <a:p>
            <a:fld id="{3B5B0D2C-BB80-4E9E-8EA4-94A75D0BBCF3}" type="slidenum">
              <a:rPr lang="es-ES" altLang="es-CO" sz="1300">
                <a:solidFill>
                  <a:schemeClr val="tx1"/>
                </a:solidFill>
                <a:latin typeface="Arial" panose="020B0604020202020204" pitchFamily="34" charset="0"/>
              </a:rPr>
              <a:pPr/>
              <a:t>38</a:t>
            </a:fld>
            <a:endParaRPr lang="es-ES" altLang="es-CO" sz="1300">
              <a:solidFill>
                <a:schemeClr val="tx1"/>
              </a:solidFill>
              <a:latin typeface="Arial" panose="020B0604020202020204" pitchFamily="34" charset="0"/>
            </a:endParaRPr>
          </a:p>
        </p:txBody>
      </p:sp>
      <p:sp>
        <p:nvSpPr>
          <p:cNvPr id="102404" name="Rectangle 2">
            <a:extLst>
              <a:ext uri="{FF2B5EF4-FFF2-40B4-BE49-F238E27FC236}">
                <a16:creationId xmlns:a16="http://schemas.microsoft.com/office/drawing/2014/main" id="{AB13BD6D-A2D4-7DA3-813C-FBABDFF5E280}"/>
              </a:ext>
            </a:extLst>
          </p:cNvPr>
          <p:cNvSpPr>
            <a:spLocks noRot="1" noChangeArrowheads="1" noTextEdit="1"/>
          </p:cNvSpPr>
          <p:nvPr>
            <p:ph type="sldImg"/>
          </p:nvPr>
        </p:nvSpPr>
        <p:spPr>
          <a:xfrm>
            <a:off x="1266825" y="725488"/>
            <a:ext cx="4786313" cy="3589337"/>
          </a:xfrm>
          <a:ln w="12700" cap="flat">
            <a:solidFill>
              <a:schemeClr val="tx1"/>
            </a:solidFill>
          </a:ln>
        </p:spPr>
      </p:sp>
      <p:sp>
        <p:nvSpPr>
          <p:cNvPr id="102405" name="Rectangle 3">
            <a:extLst>
              <a:ext uri="{FF2B5EF4-FFF2-40B4-BE49-F238E27FC236}">
                <a16:creationId xmlns:a16="http://schemas.microsoft.com/office/drawing/2014/main" id="{6EF22069-AD47-0A41-A836-12A7A4CEED75}"/>
              </a:ext>
            </a:extLst>
          </p:cNvPr>
          <p:cNvSpPr>
            <a:spLocks noGrp="1" noChangeArrowheads="1"/>
          </p:cNvSpPr>
          <p:nvPr>
            <p:ph type="body" idx="1"/>
          </p:nvPr>
        </p:nvSpPr>
        <p:spPr>
          <a:xfrm>
            <a:off x="974725" y="4560888"/>
            <a:ext cx="5365750" cy="43164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55" tIns="46988" rIns="95655" bIns="46988"/>
          <a:lstStyle/>
          <a:p>
            <a:pPr eaLnBrk="1" hangingPunct="1"/>
            <a:endParaRPr lang="es-UY" altLang="es-CO">
              <a:latin typeface="Arial" panose="020B0604020202020204" pitchFamily="34"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6">
            <a:extLst>
              <a:ext uri="{FF2B5EF4-FFF2-40B4-BE49-F238E27FC236}">
                <a16:creationId xmlns:a16="http://schemas.microsoft.com/office/drawing/2014/main" id="{2E436302-CC0C-4664-B992-D4E5273C602A}"/>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400">
                <a:solidFill>
                  <a:schemeClr val="bg1"/>
                </a:solidFill>
                <a:latin typeface="ZapfDingbats" pitchFamily="82" charset="2"/>
              </a:defRPr>
            </a:lvl1pPr>
            <a:lvl2pPr marL="742950" indent="-285750" defTabSz="966788">
              <a:defRPr sz="1400">
                <a:solidFill>
                  <a:schemeClr val="bg1"/>
                </a:solidFill>
                <a:latin typeface="ZapfDingbats" pitchFamily="82" charset="2"/>
              </a:defRPr>
            </a:lvl2pPr>
            <a:lvl3pPr marL="1143000" indent="-228600" defTabSz="966788">
              <a:defRPr sz="1400">
                <a:solidFill>
                  <a:schemeClr val="bg1"/>
                </a:solidFill>
                <a:latin typeface="ZapfDingbats" pitchFamily="82" charset="2"/>
              </a:defRPr>
            </a:lvl3pPr>
            <a:lvl4pPr marL="1600200" indent="-228600" defTabSz="966788">
              <a:defRPr sz="1400">
                <a:solidFill>
                  <a:schemeClr val="bg1"/>
                </a:solidFill>
                <a:latin typeface="ZapfDingbats" pitchFamily="82" charset="2"/>
              </a:defRPr>
            </a:lvl4pPr>
            <a:lvl5pPr marL="2057400" indent="-228600" defTabSz="966788">
              <a:defRPr sz="1400">
                <a:solidFill>
                  <a:schemeClr val="bg1"/>
                </a:solidFill>
                <a:latin typeface="ZapfDingbats" pitchFamily="82" charset="2"/>
              </a:defRPr>
            </a:lvl5pPr>
            <a:lvl6pPr marL="2514600" indent="-228600" algn="ctr" defTabSz="966788" eaLnBrk="0" fontAlgn="base" hangingPunct="0">
              <a:spcBef>
                <a:spcPct val="0"/>
              </a:spcBef>
              <a:spcAft>
                <a:spcPct val="0"/>
              </a:spcAft>
              <a:defRPr sz="1400">
                <a:solidFill>
                  <a:schemeClr val="bg1"/>
                </a:solidFill>
                <a:latin typeface="ZapfDingbats" pitchFamily="82" charset="2"/>
              </a:defRPr>
            </a:lvl6pPr>
            <a:lvl7pPr marL="2971800" indent="-228600" algn="ctr" defTabSz="966788" eaLnBrk="0" fontAlgn="base" hangingPunct="0">
              <a:spcBef>
                <a:spcPct val="0"/>
              </a:spcBef>
              <a:spcAft>
                <a:spcPct val="0"/>
              </a:spcAft>
              <a:defRPr sz="1400">
                <a:solidFill>
                  <a:schemeClr val="bg1"/>
                </a:solidFill>
                <a:latin typeface="ZapfDingbats" pitchFamily="82" charset="2"/>
              </a:defRPr>
            </a:lvl7pPr>
            <a:lvl8pPr marL="3429000" indent="-228600" algn="ctr" defTabSz="966788" eaLnBrk="0" fontAlgn="base" hangingPunct="0">
              <a:spcBef>
                <a:spcPct val="0"/>
              </a:spcBef>
              <a:spcAft>
                <a:spcPct val="0"/>
              </a:spcAft>
              <a:defRPr sz="1400">
                <a:solidFill>
                  <a:schemeClr val="bg1"/>
                </a:solidFill>
                <a:latin typeface="ZapfDingbats" pitchFamily="82" charset="2"/>
              </a:defRPr>
            </a:lvl8pPr>
            <a:lvl9pPr marL="3886200" indent="-228600" algn="ctr" defTabSz="966788" eaLnBrk="0" fontAlgn="base" hangingPunct="0">
              <a:spcBef>
                <a:spcPct val="0"/>
              </a:spcBef>
              <a:spcAft>
                <a:spcPct val="0"/>
              </a:spcAft>
              <a:defRPr sz="1400">
                <a:solidFill>
                  <a:schemeClr val="bg1"/>
                </a:solidFill>
                <a:latin typeface="ZapfDingbats" pitchFamily="82" charset="2"/>
              </a:defRPr>
            </a:lvl9pPr>
          </a:lstStyle>
          <a:p>
            <a:r>
              <a:rPr lang="es-ES" altLang="es-CO" sz="1300">
                <a:solidFill>
                  <a:schemeClr val="tx1"/>
                </a:solidFill>
                <a:latin typeface="Arial" panose="020B0604020202020204" pitchFamily="34" charset="0"/>
              </a:rPr>
              <a:t>Préstamos, Líneas de Crédito y Garantías</a:t>
            </a:r>
          </a:p>
        </p:txBody>
      </p:sp>
      <p:sp>
        <p:nvSpPr>
          <p:cNvPr id="103427" name="Rectangle 7">
            <a:extLst>
              <a:ext uri="{FF2B5EF4-FFF2-40B4-BE49-F238E27FC236}">
                <a16:creationId xmlns:a16="http://schemas.microsoft.com/office/drawing/2014/main" id="{B337BDD7-4A33-004F-A061-93D65B5F8EE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400">
                <a:solidFill>
                  <a:schemeClr val="bg1"/>
                </a:solidFill>
                <a:latin typeface="ZapfDingbats" pitchFamily="82" charset="2"/>
              </a:defRPr>
            </a:lvl1pPr>
            <a:lvl2pPr marL="742950" indent="-285750" defTabSz="966788">
              <a:defRPr sz="1400">
                <a:solidFill>
                  <a:schemeClr val="bg1"/>
                </a:solidFill>
                <a:latin typeface="ZapfDingbats" pitchFamily="82" charset="2"/>
              </a:defRPr>
            </a:lvl2pPr>
            <a:lvl3pPr marL="1143000" indent="-228600" defTabSz="966788">
              <a:defRPr sz="1400">
                <a:solidFill>
                  <a:schemeClr val="bg1"/>
                </a:solidFill>
                <a:latin typeface="ZapfDingbats" pitchFamily="82" charset="2"/>
              </a:defRPr>
            </a:lvl3pPr>
            <a:lvl4pPr marL="1600200" indent="-228600" defTabSz="966788">
              <a:defRPr sz="1400">
                <a:solidFill>
                  <a:schemeClr val="bg1"/>
                </a:solidFill>
                <a:latin typeface="ZapfDingbats" pitchFamily="82" charset="2"/>
              </a:defRPr>
            </a:lvl4pPr>
            <a:lvl5pPr marL="2057400" indent="-228600" defTabSz="966788">
              <a:defRPr sz="1400">
                <a:solidFill>
                  <a:schemeClr val="bg1"/>
                </a:solidFill>
                <a:latin typeface="ZapfDingbats" pitchFamily="82" charset="2"/>
              </a:defRPr>
            </a:lvl5pPr>
            <a:lvl6pPr marL="2514600" indent="-228600" algn="ctr" defTabSz="966788" eaLnBrk="0" fontAlgn="base" hangingPunct="0">
              <a:spcBef>
                <a:spcPct val="0"/>
              </a:spcBef>
              <a:spcAft>
                <a:spcPct val="0"/>
              </a:spcAft>
              <a:defRPr sz="1400">
                <a:solidFill>
                  <a:schemeClr val="bg1"/>
                </a:solidFill>
                <a:latin typeface="ZapfDingbats" pitchFamily="82" charset="2"/>
              </a:defRPr>
            </a:lvl6pPr>
            <a:lvl7pPr marL="2971800" indent="-228600" algn="ctr" defTabSz="966788" eaLnBrk="0" fontAlgn="base" hangingPunct="0">
              <a:spcBef>
                <a:spcPct val="0"/>
              </a:spcBef>
              <a:spcAft>
                <a:spcPct val="0"/>
              </a:spcAft>
              <a:defRPr sz="1400">
                <a:solidFill>
                  <a:schemeClr val="bg1"/>
                </a:solidFill>
                <a:latin typeface="ZapfDingbats" pitchFamily="82" charset="2"/>
              </a:defRPr>
            </a:lvl7pPr>
            <a:lvl8pPr marL="3429000" indent="-228600" algn="ctr" defTabSz="966788" eaLnBrk="0" fontAlgn="base" hangingPunct="0">
              <a:spcBef>
                <a:spcPct val="0"/>
              </a:spcBef>
              <a:spcAft>
                <a:spcPct val="0"/>
              </a:spcAft>
              <a:defRPr sz="1400">
                <a:solidFill>
                  <a:schemeClr val="bg1"/>
                </a:solidFill>
                <a:latin typeface="ZapfDingbats" pitchFamily="82" charset="2"/>
              </a:defRPr>
            </a:lvl8pPr>
            <a:lvl9pPr marL="3886200" indent="-228600" algn="ctr" defTabSz="966788" eaLnBrk="0" fontAlgn="base" hangingPunct="0">
              <a:spcBef>
                <a:spcPct val="0"/>
              </a:spcBef>
              <a:spcAft>
                <a:spcPct val="0"/>
              </a:spcAft>
              <a:defRPr sz="1400">
                <a:solidFill>
                  <a:schemeClr val="bg1"/>
                </a:solidFill>
                <a:latin typeface="ZapfDingbats" pitchFamily="82" charset="2"/>
              </a:defRPr>
            </a:lvl9pPr>
          </a:lstStyle>
          <a:p>
            <a:fld id="{3B3946B1-BDA7-4460-8B3B-D41EADF117DC}" type="slidenum">
              <a:rPr lang="es-ES" altLang="es-CO" sz="1300">
                <a:solidFill>
                  <a:schemeClr val="tx1"/>
                </a:solidFill>
                <a:latin typeface="Arial" panose="020B0604020202020204" pitchFamily="34" charset="0"/>
              </a:rPr>
              <a:pPr/>
              <a:t>39</a:t>
            </a:fld>
            <a:endParaRPr lang="es-ES" altLang="es-CO" sz="1300">
              <a:solidFill>
                <a:schemeClr val="tx1"/>
              </a:solidFill>
              <a:latin typeface="Arial" panose="020B0604020202020204" pitchFamily="34" charset="0"/>
            </a:endParaRPr>
          </a:p>
        </p:txBody>
      </p:sp>
      <p:sp>
        <p:nvSpPr>
          <p:cNvPr id="103428" name="Rectangle 2">
            <a:extLst>
              <a:ext uri="{FF2B5EF4-FFF2-40B4-BE49-F238E27FC236}">
                <a16:creationId xmlns:a16="http://schemas.microsoft.com/office/drawing/2014/main" id="{72942C9E-C7E8-0693-65BD-6A76BED4AB0D}"/>
              </a:ext>
            </a:extLst>
          </p:cNvPr>
          <p:cNvSpPr>
            <a:spLocks noRot="1" noChangeArrowheads="1" noTextEdit="1"/>
          </p:cNvSpPr>
          <p:nvPr>
            <p:ph type="sldImg"/>
          </p:nvPr>
        </p:nvSpPr>
        <p:spPr>
          <a:xfrm>
            <a:off x="1266825" y="725488"/>
            <a:ext cx="4786313" cy="3589337"/>
          </a:xfrm>
          <a:ln w="12700" cap="flat">
            <a:solidFill>
              <a:schemeClr val="tx1"/>
            </a:solidFill>
          </a:ln>
        </p:spPr>
      </p:sp>
      <p:sp>
        <p:nvSpPr>
          <p:cNvPr id="103429" name="Rectangle 3">
            <a:extLst>
              <a:ext uri="{FF2B5EF4-FFF2-40B4-BE49-F238E27FC236}">
                <a16:creationId xmlns:a16="http://schemas.microsoft.com/office/drawing/2014/main" id="{E1BF0A86-F002-443C-01A4-54041C4E63B8}"/>
              </a:ext>
            </a:extLst>
          </p:cNvPr>
          <p:cNvSpPr>
            <a:spLocks noGrp="1" noChangeArrowheads="1"/>
          </p:cNvSpPr>
          <p:nvPr>
            <p:ph type="body" idx="1"/>
          </p:nvPr>
        </p:nvSpPr>
        <p:spPr>
          <a:xfrm>
            <a:off x="974725" y="4560888"/>
            <a:ext cx="5365750" cy="43164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55" tIns="46988" rIns="95655" bIns="46988"/>
          <a:lstStyle/>
          <a:p>
            <a:pPr eaLnBrk="1" hangingPunct="1"/>
            <a:endParaRPr lang="es-UY" altLang="es-CO">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6">
            <a:extLst>
              <a:ext uri="{FF2B5EF4-FFF2-40B4-BE49-F238E27FC236}">
                <a16:creationId xmlns:a16="http://schemas.microsoft.com/office/drawing/2014/main" id="{318BFA22-A104-07C1-05D4-8FECC0B216A8}"/>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400">
                <a:solidFill>
                  <a:schemeClr val="bg1"/>
                </a:solidFill>
                <a:latin typeface="ZapfDingbats" pitchFamily="82" charset="2"/>
              </a:defRPr>
            </a:lvl1pPr>
            <a:lvl2pPr marL="742950" indent="-285750" defTabSz="966788">
              <a:defRPr sz="1400">
                <a:solidFill>
                  <a:schemeClr val="bg1"/>
                </a:solidFill>
                <a:latin typeface="ZapfDingbats" pitchFamily="82" charset="2"/>
              </a:defRPr>
            </a:lvl2pPr>
            <a:lvl3pPr marL="1143000" indent="-228600" defTabSz="966788">
              <a:defRPr sz="1400">
                <a:solidFill>
                  <a:schemeClr val="bg1"/>
                </a:solidFill>
                <a:latin typeface="ZapfDingbats" pitchFamily="82" charset="2"/>
              </a:defRPr>
            </a:lvl3pPr>
            <a:lvl4pPr marL="1600200" indent="-228600" defTabSz="966788">
              <a:defRPr sz="1400">
                <a:solidFill>
                  <a:schemeClr val="bg1"/>
                </a:solidFill>
                <a:latin typeface="ZapfDingbats" pitchFamily="82" charset="2"/>
              </a:defRPr>
            </a:lvl4pPr>
            <a:lvl5pPr marL="2057400" indent="-228600" defTabSz="966788">
              <a:defRPr sz="1400">
                <a:solidFill>
                  <a:schemeClr val="bg1"/>
                </a:solidFill>
                <a:latin typeface="ZapfDingbats" pitchFamily="82" charset="2"/>
              </a:defRPr>
            </a:lvl5pPr>
            <a:lvl6pPr marL="2514600" indent="-228600" algn="ctr" defTabSz="966788" eaLnBrk="0" fontAlgn="base" hangingPunct="0">
              <a:spcBef>
                <a:spcPct val="0"/>
              </a:spcBef>
              <a:spcAft>
                <a:spcPct val="0"/>
              </a:spcAft>
              <a:defRPr sz="1400">
                <a:solidFill>
                  <a:schemeClr val="bg1"/>
                </a:solidFill>
                <a:latin typeface="ZapfDingbats" pitchFamily="82" charset="2"/>
              </a:defRPr>
            </a:lvl6pPr>
            <a:lvl7pPr marL="2971800" indent="-228600" algn="ctr" defTabSz="966788" eaLnBrk="0" fontAlgn="base" hangingPunct="0">
              <a:spcBef>
                <a:spcPct val="0"/>
              </a:spcBef>
              <a:spcAft>
                <a:spcPct val="0"/>
              </a:spcAft>
              <a:defRPr sz="1400">
                <a:solidFill>
                  <a:schemeClr val="bg1"/>
                </a:solidFill>
                <a:latin typeface="ZapfDingbats" pitchFamily="82" charset="2"/>
              </a:defRPr>
            </a:lvl7pPr>
            <a:lvl8pPr marL="3429000" indent="-228600" algn="ctr" defTabSz="966788" eaLnBrk="0" fontAlgn="base" hangingPunct="0">
              <a:spcBef>
                <a:spcPct val="0"/>
              </a:spcBef>
              <a:spcAft>
                <a:spcPct val="0"/>
              </a:spcAft>
              <a:defRPr sz="1400">
                <a:solidFill>
                  <a:schemeClr val="bg1"/>
                </a:solidFill>
                <a:latin typeface="ZapfDingbats" pitchFamily="82" charset="2"/>
              </a:defRPr>
            </a:lvl8pPr>
            <a:lvl9pPr marL="3886200" indent="-228600" algn="ctr" defTabSz="966788" eaLnBrk="0" fontAlgn="base" hangingPunct="0">
              <a:spcBef>
                <a:spcPct val="0"/>
              </a:spcBef>
              <a:spcAft>
                <a:spcPct val="0"/>
              </a:spcAft>
              <a:defRPr sz="1400">
                <a:solidFill>
                  <a:schemeClr val="bg1"/>
                </a:solidFill>
                <a:latin typeface="ZapfDingbats" pitchFamily="82" charset="2"/>
              </a:defRPr>
            </a:lvl9pPr>
          </a:lstStyle>
          <a:p>
            <a:r>
              <a:rPr lang="es-ES" altLang="es-CO" sz="1300">
                <a:solidFill>
                  <a:schemeClr val="tx1"/>
                </a:solidFill>
                <a:latin typeface="Arial" panose="020B0604020202020204" pitchFamily="34" charset="0"/>
              </a:rPr>
              <a:t>Préstamos, Líneas de Crédito y Garantías</a:t>
            </a:r>
          </a:p>
        </p:txBody>
      </p:sp>
      <p:sp>
        <p:nvSpPr>
          <p:cNvPr id="67587" name="Rectangle 7">
            <a:extLst>
              <a:ext uri="{FF2B5EF4-FFF2-40B4-BE49-F238E27FC236}">
                <a16:creationId xmlns:a16="http://schemas.microsoft.com/office/drawing/2014/main" id="{3C642AAB-9A9C-59E0-4405-C991F7E7D10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400">
                <a:solidFill>
                  <a:schemeClr val="bg1"/>
                </a:solidFill>
                <a:latin typeface="ZapfDingbats" pitchFamily="82" charset="2"/>
              </a:defRPr>
            </a:lvl1pPr>
            <a:lvl2pPr marL="742950" indent="-285750" defTabSz="966788">
              <a:defRPr sz="1400">
                <a:solidFill>
                  <a:schemeClr val="bg1"/>
                </a:solidFill>
                <a:latin typeface="ZapfDingbats" pitchFamily="82" charset="2"/>
              </a:defRPr>
            </a:lvl2pPr>
            <a:lvl3pPr marL="1143000" indent="-228600" defTabSz="966788">
              <a:defRPr sz="1400">
                <a:solidFill>
                  <a:schemeClr val="bg1"/>
                </a:solidFill>
                <a:latin typeface="ZapfDingbats" pitchFamily="82" charset="2"/>
              </a:defRPr>
            </a:lvl3pPr>
            <a:lvl4pPr marL="1600200" indent="-228600" defTabSz="966788">
              <a:defRPr sz="1400">
                <a:solidFill>
                  <a:schemeClr val="bg1"/>
                </a:solidFill>
                <a:latin typeface="ZapfDingbats" pitchFamily="82" charset="2"/>
              </a:defRPr>
            </a:lvl4pPr>
            <a:lvl5pPr marL="2057400" indent="-228600" defTabSz="966788">
              <a:defRPr sz="1400">
                <a:solidFill>
                  <a:schemeClr val="bg1"/>
                </a:solidFill>
                <a:latin typeface="ZapfDingbats" pitchFamily="82" charset="2"/>
              </a:defRPr>
            </a:lvl5pPr>
            <a:lvl6pPr marL="2514600" indent="-228600" algn="ctr" defTabSz="966788" eaLnBrk="0" fontAlgn="base" hangingPunct="0">
              <a:spcBef>
                <a:spcPct val="0"/>
              </a:spcBef>
              <a:spcAft>
                <a:spcPct val="0"/>
              </a:spcAft>
              <a:defRPr sz="1400">
                <a:solidFill>
                  <a:schemeClr val="bg1"/>
                </a:solidFill>
                <a:latin typeface="ZapfDingbats" pitchFamily="82" charset="2"/>
              </a:defRPr>
            </a:lvl6pPr>
            <a:lvl7pPr marL="2971800" indent="-228600" algn="ctr" defTabSz="966788" eaLnBrk="0" fontAlgn="base" hangingPunct="0">
              <a:spcBef>
                <a:spcPct val="0"/>
              </a:spcBef>
              <a:spcAft>
                <a:spcPct val="0"/>
              </a:spcAft>
              <a:defRPr sz="1400">
                <a:solidFill>
                  <a:schemeClr val="bg1"/>
                </a:solidFill>
                <a:latin typeface="ZapfDingbats" pitchFamily="82" charset="2"/>
              </a:defRPr>
            </a:lvl7pPr>
            <a:lvl8pPr marL="3429000" indent="-228600" algn="ctr" defTabSz="966788" eaLnBrk="0" fontAlgn="base" hangingPunct="0">
              <a:spcBef>
                <a:spcPct val="0"/>
              </a:spcBef>
              <a:spcAft>
                <a:spcPct val="0"/>
              </a:spcAft>
              <a:defRPr sz="1400">
                <a:solidFill>
                  <a:schemeClr val="bg1"/>
                </a:solidFill>
                <a:latin typeface="ZapfDingbats" pitchFamily="82" charset="2"/>
              </a:defRPr>
            </a:lvl8pPr>
            <a:lvl9pPr marL="3886200" indent="-228600" algn="ctr" defTabSz="966788" eaLnBrk="0" fontAlgn="base" hangingPunct="0">
              <a:spcBef>
                <a:spcPct val="0"/>
              </a:spcBef>
              <a:spcAft>
                <a:spcPct val="0"/>
              </a:spcAft>
              <a:defRPr sz="1400">
                <a:solidFill>
                  <a:schemeClr val="bg1"/>
                </a:solidFill>
                <a:latin typeface="ZapfDingbats" pitchFamily="82" charset="2"/>
              </a:defRPr>
            </a:lvl9pPr>
          </a:lstStyle>
          <a:p>
            <a:fld id="{33278DF0-6A24-4E6E-A96F-AE3034838031}" type="slidenum">
              <a:rPr lang="es-ES" altLang="es-CO" sz="1300">
                <a:solidFill>
                  <a:schemeClr val="tx1"/>
                </a:solidFill>
                <a:latin typeface="Arial" panose="020B0604020202020204" pitchFamily="34" charset="0"/>
              </a:rPr>
              <a:pPr/>
              <a:t>4</a:t>
            </a:fld>
            <a:endParaRPr lang="es-ES" altLang="es-CO" sz="1300">
              <a:solidFill>
                <a:schemeClr val="tx1"/>
              </a:solidFill>
              <a:latin typeface="Arial" panose="020B0604020202020204" pitchFamily="34" charset="0"/>
            </a:endParaRPr>
          </a:p>
        </p:txBody>
      </p:sp>
      <p:sp>
        <p:nvSpPr>
          <p:cNvPr id="67588" name="Rectangle 2">
            <a:extLst>
              <a:ext uri="{FF2B5EF4-FFF2-40B4-BE49-F238E27FC236}">
                <a16:creationId xmlns:a16="http://schemas.microsoft.com/office/drawing/2014/main" id="{21408000-197F-BF0A-9B69-40E3E34BBA86}"/>
              </a:ext>
            </a:extLst>
          </p:cNvPr>
          <p:cNvSpPr>
            <a:spLocks noRot="1" noChangeArrowheads="1" noTextEdit="1"/>
          </p:cNvSpPr>
          <p:nvPr>
            <p:ph type="sldImg"/>
          </p:nvPr>
        </p:nvSpPr>
        <p:spPr>
          <a:xfrm>
            <a:off x="1258888" y="720725"/>
            <a:ext cx="4800600" cy="3600450"/>
          </a:xfrm>
          <a:ln/>
        </p:spPr>
      </p:sp>
      <p:sp>
        <p:nvSpPr>
          <p:cNvPr id="67589" name="Rectangle 3">
            <a:extLst>
              <a:ext uri="{FF2B5EF4-FFF2-40B4-BE49-F238E27FC236}">
                <a16:creationId xmlns:a16="http://schemas.microsoft.com/office/drawing/2014/main" id="{9DE5C565-AD9E-0E34-FC60-4432E0A1B2C1}"/>
              </a:ext>
            </a:extLst>
          </p:cNvPr>
          <p:cNvSpPr>
            <a:spLocks noGrp="1" noChangeArrowheads="1"/>
          </p:cNvSpPr>
          <p:nvPr>
            <p:ph type="body" idx="1"/>
          </p:nvPr>
        </p:nvSpPr>
        <p:spPr>
          <a:xfrm>
            <a:off x="730250" y="4559300"/>
            <a:ext cx="5854700" cy="43211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UY" altLang="es-CO">
              <a:latin typeface="Arial" panose="020B0604020202020204" pitchFamily="34"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6">
            <a:extLst>
              <a:ext uri="{FF2B5EF4-FFF2-40B4-BE49-F238E27FC236}">
                <a16:creationId xmlns:a16="http://schemas.microsoft.com/office/drawing/2014/main" id="{65B8F56C-F23F-8630-3992-82CC54BEDB31}"/>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400">
                <a:solidFill>
                  <a:schemeClr val="bg1"/>
                </a:solidFill>
                <a:latin typeface="ZapfDingbats" pitchFamily="82" charset="2"/>
              </a:defRPr>
            </a:lvl1pPr>
            <a:lvl2pPr marL="742950" indent="-285750" defTabSz="966788">
              <a:defRPr sz="1400">
                <a:solidFill>
                  <a:schemeClr val="bg1"/>
                </a:solidFill>
                <a:latin typeface="ZapfDingbats" pitchFamily="82" charset="2"/>
              </a:defRPr>
            </a:lvl2pPr>
            <a:lvl3pPr marL="1143000" indent="-228600" defTabSz="966788">
              <a:defRPr sz="1400">
                <a:solidFill>
                  <a:schemeClr val="bg1"/>
                </a:solidFill>
                <a:latin typeface="ZapfDingbats" pitchFamily="82" charset="2"/>
              </a:defRPr>
            </a:lvl3pPr>
            <a:lvl4pPr marL="1600200" indent="-228600" defTabSz="966788">
              <a:defRPr sz="1400">
                <a:solidFill>
                  <a:schemeClr val="bg1"/>
                </a:solidFill>
                <a:latin typeface="ZapfDingbats" pitchFamily="82" charset="2"/>
              </a:defRPr>
            </a:lvl4pPr>
            <a:lvl5pPr marL="2057400" indent="-228600" defTabSz="966788">
              <a:defRPr sz="1400">
                <a:solidFill>
                  <a:schemeClr val="bg1"/>
                </a:solidFill>
                <a:latin typeface="ZapfDingbats" pitchFamily="82" charset="2"/>
              </a:defRPr>
            </a:lvl5pPr>
            <a:lvl6pPr marL="2514600" indent="-228600" algn="ctr" defTabSz="966788" eaLnBrk="0" fontAlgn="base" hangingPunct="0">
              <a:spcBef>
                <a:spcPct val="0"/>
              </a:spcBef>
              <a:spcAft>
                <a:spcPct val="0"/>
              </a:spcAft>
              <a:defRPr sz="1400">
                <a:solidFill>
                  <a:schemeClr val="bg1"/>
                </a:solidFill>
                <a:latin typeface="ZapfDingbats" pitchFamily="82" charset="2"/>
              </a:defRPr>
            </a:lvl6pPr>
            <a:lvl7pPr marL="2971800" indent="-228600" algn="ctr" defTabSz="966788" eaLnBrk="0" fontAlgn="base" hangingPunct="0">
              <a:spcBef>
                <a:spcPct val="0"/>
              </a:spcBef>
              <a:spcAft>
                <a:spcPct val="0"/>
              </a:spcAft>
              <a:defRPr sz="1400">
                <a:solidFill>
                  <a:schemeClr val="bg1"/>
                </a:solidFill>
                <a:latin typeface="ZapfDingbats" pitchFamily="82" charset="2"/>
              </a:defRPr>
            </a:lvl7pPr>
            <a:lvl8pPr marL="3429000" indent="-228600" algn="ctr" defTabSz="966788" eaLnBrk="0" fontAlgn="base" hangingPunct="0">
              <a:spcBef>
                <a:spcPct val="0"/>
              </a:spcBef>
              <a:spcAft>
                <a:spcPct val="0"/>
              </a:spcAft>
              <a:defRPr sz="1400">
                <a:solidFill>
                  <a:schemeClr val="bg1"/>
                </a:solidFill>
                <a:latin typeface="ZapfDingbats" pitchFamily="82" charset="2"/>
              </a:defRPr>
            </a:lvl8pPr>
            <a:lvl9pPr marL="3886200" indent="-228600" algn="ctr" defTabSz="966788" eaLnBrk="0" fontAlgn="base" hangingPunct="0">
              <a:spcBef>
                <a:spcPct val="0"/>
              </a:spcBef>
              <a:spcAft>
                <a:spcPct val="0"/>
              </a:spcAft>
              <a:defRPr sz="1400">
                <a:solidFill>
                  <a:schemeClr val="bg1"/>
                </a:solidFill>
                <a:latin typeface="ZapfDingbats" pitchFamily="82" charset="2"/>
              </a:defRPr>
            </a:lvl9pPr>
          </a:lstStyle>
          <a:p>
            <a:r>
              <a:rPr lang="es-ES" altLang="es-CO" sz="1300">
                <a:solidFill>
                  <a:schemeClr val="tx1"/>
                </a:solidFill>
                <a:latin typeface="Arial" panose="020B0604020202020204" pitchFamily="34" charset="0"/>
              </a:rPr>
              <a:t>Préstamos, Líneas de Crédito y Garantías</a:t>
            </a:r>
          </a:p>
        </p:txBody>
      </p:sp>
      <p:sp>
        <p:nvSpPr>
          <p:cNvPr id="104451" name="Rectangle 7">
            <a:extLst>
              <a:ext uri="{FF2B5EF4-FFF2-40B4-BE49-F238E27FC236}">
                <a16:creationId xmlns:a16="http://schemas.microsoft.com/office/drawing/2014/main" id="{1E8863AC-3F13-FE1B-5E78-C0D575C4E0E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400">
                <a:solidFill>
                  <a:schemeClr val="bg1"/>
                </a:solidFill>
                <a:latin typeface="ZapfDingbats" pitchFamily="82" charset="2"/>
              </a:defRPr>
            </a:lvl1pPr>
            <a:lvl2pPr marL="742950" indent="-285750" defTabSz="966788">
              <a:defRPr sz="1400">
                <a:solidFill>
                  <a:schemeClr val="bg1"/>
                </a:solidFill>
                <a:latin typeface="ZapfDingbats" pitchFamily="82" charset="2"/>
              </a:defRPr>
            </a:lvl2pPr>
            <a:lvl3pPr marL="1143000" indent="-228600" defTabSz="966788">
              <a:defRPr sz="1400">
                <a:solidFill>
                  <a:schemeClr val="bg1"/>
                </a:solidFill>
                <a:latin typeface="ZapfDingbats" pitchFamily="82" charset="2"/>
              </a:defRPr>
            </a:lvl3pPr>
            <a:lvl4pPr marL="1600200" indent="-228600" defTabSz="966788">
              <a:defRPr sz="1400">
                <a:solidFill>
                  <a:schemeClr val="bg1"/>
                </a:solidFill>
                <a:latin typeface="ZapfDingbats" pitchFamily="82" charset="2"/>
              </a:defRPr>
            </a:lvl4pPr>
            <a:lvl5pPr marL="2057400" indent="-228600" defTabSz="966788">
              <a:defRPr sz="1400">
                <a:solidFill>
                  <a:schemeClr val="bg1"/>
                </a:solidFill>
                <a:latin typeface="ZapfDingbats" pitchFamily="82" charset="2"/>
              </a:defRPr>
            </a:lvl5pPr>
            <a:lvl6pPr marL="2514600" indent="-228600" algn="ctr" defTabSz="966788" eaLnBrk="0" fontAlgn="base" hangingPunct="0">
              <a:spcBef>
                <a:spcPct val="0"/>
              </a:spcBef>
              <a:spcAft>
                <a:spcPct val="0"/>
              </a:spcAft>
              <a:defRPr sz="1400">
                <a:solidFill>
                  <a:schemeClr val="bg1"/>
                </a:solidFill>
                <a:latin typeface="ZapfDingbats" pitchFamily="82" charset="2"/>
              </a:defRPr>
            </a:lvl6pPr>
            <a:lvl7pPr marL="2971800" indent="-228600" algn="ctr" defTabSz="966788" eaLnBrk="0" fontAlgn="base" hangingPunct="0">
              <a:spcBef>
                <a:spcPct val="0"/>
              </a:spcBef>
              <a:spcAft>
                <a:spcPct val="0"/>
              </a:spcAft>
              <a:defRPr sz="1400">
                <a:solidFill>
                  <a:schemeClr val="bg1"/>
                </a:solidFill>
                <a:latin typeface="ZapfDingbats" pitchFamily="82" charset="2"/>
              </a:defRPr>
            </a:lvl7pPr>
            <a:lvl8pPr marL="3429000" indent="-228600" algn="ctr" defTabSz="966788" eaLnBrk="0" fontAlgn="base" hangingPunct="0">
              <a:spcBef>
                <a:spcPct val="0"/>
              </a:spcBef>
              <a:spcAft>
                <a:spcPct val="0"/>
              </a:spcAft>
              <a:defRPr sz="1400">
                <a:solidFill>
                  <a:schemeClr val="bg1"/>
                </a:solidFill>
                <a:latin typeface="ZapfDingbats" pitchFamily="82" charset="2"/>
              </a:defRPr>
            </a:lvl8pPr>
            <a:lvl9pPr marL="3886200" indent="-228600" algn="ctr" defTabSz="966788" eaLnBrk="0" fontAlgn="base" hangingPunct="0">
              <a:spcBef>
                <a:spcPct val="0"/>
              </a:spcBef>
              <a:spcAft>
                <a:spcPct val="0"/>
              </a:spcAft>
              <a:defRPr sz="1400">
                <a:solidFill>
                  <a:schemeClr val="bg1"/>
                </a:solidFill>
                <a:latin typeface="ZapfDingbats" pitchFamily="82" charset="2"/>
              </a:defRPr>
            </a:lvl9pPr>
          </a:lstStyle>
          <a:p>
            <a:fld id="{75C3A101-1BE9-4A7E-80D9-8473E6CBF50B}" type="slidenum">
              <a:rPr lang="es-ES" altLang="es-CO" sz="1300">
                <a:solidFill>
                  <a:schemeClr val="tx1"/>
                </a:solidFill>
                <a:latin typeface="Arial" panose="020B0604020202020204" pitchFamily="34" charset="0"/>
              </a:rPr>
              <a:pPr/>
              <a:t>40</a:t>
            </a:fld>
            <a:endParaRPr lang="es-ES" altLang="es-CO" sz="1300">
              <a:solidFill>
                <a:schemeClr val="tx1"/>
              </a:solidFill>
              <a:latin typeface="Arial" panose="020B0604020202020204" pitchFamily="34" charset="0"/>
            </a:endParaRPr>
          </a:p>
        </p:txBody>
      </p:sp>
      <p:sp>
        <p:nvSpPr>
          <p:cNvPr id="104452" name="Rectangle 2">
            <a:extLst>
              <a:ext uri="{FF2B5EF4-FFF2-40B4-BE49-F238E27FC236}">
                <a16:creationId xmlns:a16="http://schemas.microsoft.com/office/drawing/2014/main" id="{6E5F30F5-6EB6-BBF6-F7C3-658F40A8CD53}"/>
              </a:ext>
            </a:extLst>
          </p:cNvPr>
          <p:cNvSpPr>
            <a:spLocks noRot="1" noChangeArrowheads="1" noTextEdit="1"/>
          </p:cNvSpPr>
          <p:nvPr>
            <p:ph type="sldImg"/>
          </p:nvPr>
        </p:nvSpPr>
        <p:spPr>
          <a:xfrm>
            <a:off x="1266825" y="725488"/>
            <a:ext cx="4786313" cy="3589337"/>
          </a:xfrm>
          <a:ln w="12700" cap="flat">
            <a:solidFill>
              <a:schemeClr val="tx1"/>
            </a:solidFill>
          </a:ln>
        </p:spPr>
      </p:sp>
      <p:sp>
        <p:nvSpPr>
          <p:cNvPr id="104453" name="Rectangle 3">
            <a:extLst>
              <a:ext uri="{FF2B5EF4-FFF2-40B4-BE49-F238E27FC236}">
                <a16:creationId xmlns:a16="http://schemas.microsoft.com/office/drawing/2014/main" id="{B484E133-EA24-D364-208C-D200212D6262}"/>
              </a:ext>
            </a:extLst>
          </p:cNvPr>
          <p:cNvSpPr>
            <a:spLocks noGrp="1" noChangeArrowheads="1"/>
          </p:cNvSpPr>
          <p:nvPr>
            <p:ph type="body" idx="1"/>
          </p:nvPr>
        </p:nvSpPr>
        <p:spPr>
          <a:xfrm>
            <a:off x="974725" y="4560888"/>
            <a:ext cx="5365750" cy="43164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55" tIns="46988" rIns="95655" bIns="46988"/>
          <a:lstStyle/>
          <a:p>
            <a:pPr eaLnBrk="1" hangingPunct="1"/>
            <a:endParaRPr lang="es-UY" altLang="es-CO">
              <a:latin typeface="Arial" panose="020B0604020202020204" pitchFamily="34"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6">
            <a:extLst>
              <a:ext uri="{FF2B5EF4-FFF2-40B4-BE49-F238E27FC236}">
                <a16:creationId xmlns:a16="http://schemas.microsoft.com/office/drawing/2014/main" id="{293B9A97-B5A5-824A-8E86-D11E6B836028}"/>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400">
                <a:solidFill>
                  <a:schemeClr val="bg1"/>
                </a:solidFill>
                <a:latin typeface="ZapfDingbats" pitchFamily="82" charset="2"/>
              </a:defRPr>
            </a:lvl1pPr>
            <a:lvl2pPr marL="742950" indent="-285750" defTabSz="966788">
              <a:defRPr sz="1400">
                <a:solidFill>
                  <a:schemeClr val="bg1"/>
                </a:solidFill>
                <a:latin typeface="ZapfDingbats" pitchFamily="82" charset="2"/>
              </a:defRPr>
            </a:lvl2pPr>
            <a:lvl3pPr marL="1143000" indent="-228600" defTabSz="966788">
              <a:defRPr sz="1400">
                <a:solidFill>
                  <a:schemeClr val="bg1"/>
                </a:solidFill>
                <a:latin typeface="ZapfDingbats" pitchFamily="82" charset="2"/>
              </a:defRPr>
            </a:lvl3pPr>
            <a:lvl4pPr marL="1600200" indent="-228600" defTabSz="966788">
              <a:defRPr sz="1400">
                <a:solidFill>
                  <a:schemeClr val="bg1"/>
                </a:solidFill>
                <a:latin typeface="ZapfDingbats" pitchFamily="82" charset="2"/>
              </a:defRPr>
            </a:lvl4pPr>
            <a:lvl5pPr marL="2057400" indent="-228600" defTabSz="966788">
              <a:defRPr sz="1400">
                <a:solidFill>
                  <a:schemeClr val="bg1"/>
                </a:solidFill>
                <a:latin typeface="ZapfDingbats" pitchFamily="82" charset="2"/>
              </a:defRPr>
            </a:lvl5pPr>
            <a:lvl6pPr marL="2514600" indent="-228600" algn="ctr" defTabSz="966788" eaLnBrk="0" fontAlgn="base" hangingPunct="0">
              <a:spcBef>
                <a:spcPct val="0"/>
              </a:spcBef>
              <a:spcAft>
                <a:spcPct val="0"/>
              </a:spcAft>
              <a:defRPr sz="1400">
                <a:solidFill>
                  <a:schemeClr val="bg1"/>
                </a:solidFill>
                <a:latin typeface="ZapfDingbats" pitchFamily="82" charset="2"/>
              </a:defRPr>
            </a:lvl6pPr>
            <a:lvl7pPr marL="2971800" indent="-228600" algn="ctr" defTabSz="966788" eaLnBrk="0" fontAlgn="base" hangingPunct="0">
              <a:spcBef>
                <a:spcPct val="0"/>
              </a:spcBef>
              <a:spcAft>
                <a:spcPct val="0"/>
              </a:spcAft>
              <a:defRPr sz="1400">
                <a:solidFill>
                  <a:schemeClr val="bg1"/>
                </a:solidFill>
                <a:latin typeface="ZapfDingbats" pitchFamily="82" charset="2"/>
              </a:defRPr>
            </a:lvl7pPr>
            <a:lvl8pPr marL="3429000" indent="-228600" algn="ctr" defTabSz="966788" eaLnBrk="0" fontAlgn="base" hangingPunct="0">
              <a:spcBef>
                <a:spcPct val="0"/>
              </a:spcBef>
              <a:spcAft>
                <a:spcPct val="0"/>
              </a:spcAft>
              <a:defRPr sz="1400">
                <a:solidFill>
                  <a:schemeClr val="bg1"/>
                </a:solidFill>
                <a:latin typeface="ZapfDingbats" pitchFamily="82" charset="2"/>
              </a:defRPr>
            </a:lvl8pPr>
            <a:lvl9pPr marL="3886200" indent="-228600" algn="ctr" defTabSz="966788" eaLnBrk="0" fontAlgn="base" hangingPunct="0">
              <a:spcBef>
                <a:spcPct val="0"/>
              </a:spcBef>
              <a:spcAft>
                <a:spcPct val="0"/>
              </a:spcAft>
              <a:defRPr sz="1400">
                <a:solidFill>
                  <a:schemeClr val="bg1"/>
                </a:solidFill>
                <a:latin typeface="ZapfDingbats" pitchFamily="82" charset="2"/>
              </a:defRPr>
            </a:lvl9pPr>
          </a:lstStyle>
          <a:p>
            <a:r>
              <a:rPr lang="es-ES" altLang="es-CO" sz="1300">
                <a:solidFill>
                  <a:schemeClr val="tx1"/>
                </a:solidFill>
                <a:latin typeface="Arial" panose="020B0604020202020204" pitchFamily="34" charset="0"/>
              </a:rPr>
              <a:t>Préstamos, Líneas de Crédito y Garantías</a:t>
            </a:r>
          </a:p>
        </p:txBody>
      </p:sp>
      <p:sp>
        <p:nvSpPr>
          <p:cNvPr id="105475" name="Rectangle 7">
            <a:extLst>
              <a:ext uri="{FF2B5EF4-FFF2-40B4-BE49-F238E27FC236}">
                <a16:creationId xmlns:a16="http://schemas.microsoft.com/office/drawing/2014/main" id="{AA5D9DE8-F777-8554-3DAD-1FE42A10BD6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400">
                <a:solidFill>
                  <a:schemeClr val="bg1"/>
                </a:solidFill>
                <a:latin typeface="ZapfDingbats" pitchFamily="82" charset="2"/>
              </a:defRPr>
            </a:lvl1pPr>
            <a:lvl2pPr marL="742950" indent="-285750" defTabSz="966788">
              <a:defRPr sz="1400">
                <a:solidFill>
                  <a:schemeClr val="bg1"/>
                </a:solidFill>
                <a:latin typeface="ZapfDingbats" pitchFamily="82" charset="2"/>
              </a:defRPr>
            </a:lvl2pPr>
            <a:lvl3pPr marL="1143000" indent="-228600" defTabSz="966788">
              <a:defRPr sz="1400">
                <a:solidFill>
                  <a:schemeClr val="bg1"/>
                </a:solidFill>
                <a:latin typeface="ZapfDingbats" pitchFamily="82" charset="2"/>
              </a:defRPr>
            </a:lvl3pPr>
            <a:lvl4pPr marL="1600200" indent="-228600" defTabSz="966788">
              <a:defRPr sz="1400">
                <a:solidFill>
                  <a:schemeClr val="bg1"/>
                </a:solidFill>
                <a:latin typeface="ZapfDingbats" pitchFamily="82" charset="2"/>
              </a:defRPr>
            </a:lvl4pPr>
            <a:lvl5pPr marL="2057400" indent="-228600" defTabSz="966788">
              <a:defRPr sz="1400">
                <a:solidFill>
                  <a:schemeClr val="bg1"/>
                </a:solidFill>
                <a:latin typeface="ZapfDingbats" pitchFamily="82" charset="2"/>
              </a:defRPr>
            </a:lvl5pPr>
            <a:lvl6pPr marL="2514600" indent="-228600" algn="ctr" defTabSz="966788" eaLnBrk="0" fontAlgn="base" hangingPunct="0">
              <a:spcBef>
                <a:spcPct val="0"/>
              </a:spcBef>
              <a:spcAft>
                <a:spcPct val="0"/>
              </a:spcAft>
              <a:defRPr sz="1400">
                <a:solidFill>
                  <a:schemeClr val="bg1"/>
                </a:solidFill>
                <a:latin typeface="ZapfDingbats" pitchFamily="82" charset="2"/>
              </a:defRPr>
            </a:lvl6pPr>
            <a:lvl7pPr marL="2971800" indent="-228600" algn="ctr" defTabSz="966788" eaLnBrk="0" fontAlgn="base" hangingPunct="0">
              <a:spcBef>
                <a:spcPct val="0"/>
              </a:spcBef>
              <a:spcAft>
                <a:spcPct val="0"/>
              </a:spcAft>
              <a:defRPr sz="1400">
                <a:solidFill>
                  <a:schemeClr val="bg1"/>
                </a:solidFill>
                <a:latin typeface="ZapfDingbats" pitchFamily="82" charset="2"/>
              </a:defRPr>
            </a:lvl7pPr>
            <a:lvl8pPr marL="3429000" indent="-228600" algn="ctr" defTabSz="966788" eaLnBrk="0" fontAlgn="base" hangingPunct="0">
              <a:spcBef>
                <a:spcPct val="0"/>
              </a:spcBef>
              <a:spcAft>
                <a:spcPct val="0"/>
              </a:spcAft>
              <a:defRPr sz="1400">
                <a:solidFill>
                  <a:schemeClr val="bg1"/>
                </a:solidFill>
                <a:latin typeface="ZapfDingbats" pitchFamily="82" charset="2"/>
              </a:defRPr>
            </a:lvl8pPr>
            <a:lvl9pPr marL="3886200" indent="-228600" algn="ctr" defTabSz="966788" eaLnBrk="0" fontAlgn="base" hangingPunct="0">
              <a:spcBef>
                <a:spcPct val="0"/>
              </a:spcBef>
              <a:spcAft>
                <a:spcPct val="0"/>
              </a:spcAft>
              <a:defRPr sz="1400">
                <a:solidFill>
                  <a:schemeClr val="bg1"/>
                </a:solidFill>
                <a:latin typeface="ZapfDingbats" pitchFamily="82" charset="2"/>
              </a:defRPr>
            </a:lvl9pPr>
          </a:lstStyle>
          <a:p>
            <a:fld id="{632D2908-CADB-448E-852B-00D425D5324C}" type="slidenum">
              <a:rPr lang="es-ES" altLang="es-CO" sz="1300">
                <a:solidFill>
                  <a:schemeClr val="tx1"/>
                </a:solidFill>
                <a:latin typeface="Arial" panose="020B0604020202020204" pitchFamily="34" charset="0"/>
              </a:rPr>
              <a:pPr/>
              <a:t>41</a:t>
            </a:fld>
            <a:endParaRPr lang="es-ES" altLang="es-CO" sz="1300">
              <a:solidFill>
                <a:schemeClr val="tx1"/>
              </a:solidFill>
              <a:latin typeface="Arial" panose="020B0604020202020204" pitchFamily="34" charset="0"/>
            </a:endParaRPr>
          </a:p>
        </p:txBody>
      </p:sp>
      <p:sp>
        <p:nvSpPr>
          <p:cNvPr id="105476" name="Rectangle 2">
            <a:extLst>
              <a:ext uri="{FF2B5EF4-FFF2-40B4-BE49-F238E27FC236}">
                <a16:creationId xmlns:a16="http://schemas.microsoft.com/office/drawing/2014/main" id="{35559328-943A-863F-A6F4-597E72EA1F2C}"/>
              </a:ext>
            </a:extLst>
          </p:cNvPr>
          <p:cNvSpPr>
            <a:spLocks noRot="1" noChangeArrowheads="1" noTextEdit="1"/>
          </p:cNvSpPr>
          <p:nvPr>
            <p:ph type="sldImg"/>
          </p:nvPr>
        </p:nvSpPr>
        <p:spPr>
          <a:xfrm>
            <a:off x="1266825" y="725488"/>
            <a:ext cx="4786313" cy="3589337"/>
          </a:xfrm>
          <a:ln w="12700" cap="flat">
            <a:solidFill>
              <a:schemeClr val="tx1"/>
            </a:solidFill>
          </a:ln>
        </p:spPr>
      </p:sp>
      <p:sp>
        <p:nvSpPr>
          <p:cNvPr id="105477" name="Rectangle 3">
            <a:extLst>
              <a:ext uri="{FF2B5EF4-FFF2-40B4-BE49-F238E27FC236}">
                <a16:creationId xmlns:a16="http://schemas.microsoft.com/office/drawing/2014/main" id="{BDDC55A2-66D3-14EA-2DF3-85FD3259F60C}"/>
              </a:ext>
            </a:extLst>
          </p:cNvPr>
          <p:cNvSpPr>
            <a:spLocks noGrp="1" noChangeArrowheads="1"/>
          </p:cNvSpPr>
          <p:nvPr>
            <p:ph type="body" idx="1"/>
          </p:nvPr>
        </p:nvSpPr>
        <p:spPr>
          <a:xfrm>
            <a:off x="974725" y="4560888"/>
            <a:ext cx="5365750" cy="43164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55" tIns="46988" rIns="95655" bIns="46988"/>
          <a:lstStyle/>
          <a:p>
            <a:pPr eaLnBrk="1" hangingPunct="1"/>
            <a:endParaRPr lang="es-UY" altLang="es-CO">
              <a:latin typeface="Arial" panose="020B0604020202020204" pitchFamily="34"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6">
            <a:extLst>
              <a:ext uri="{FF2B5EF4-FFF2-40B4-BE49-F238E27FC236}">
                <a16:creationId xmlns:a16="http://schemas.microsoft.com/office/drawing/2014/main" id="{2325154D-B67C-6C02-FF4E-49BBFE78F758}"/>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400">
                <a:solidFill>
                  <a:schemeClr val="bg1"/>
                </a:solidFill>
                <a:latin typeface="ZapfDingbats" pitchFamily="82" charset="2"/>
              </a:defRPr>
            </a:lvl1pPr>
            <a:lvl2pPr marL="742950" indent="-285750" defTabSz="966788">
              <a:defRPr sz="1400">
                <a:solidFill>
                  <a:schemeClr val="bg1"/>
                </a:solidFill>
                <a:latin typeface="ZapfDingbats" pitchFamily="82" charset="2"/>
              </a:defRPr>
            </a:lvl2pPr>
            <a:lvl3pPr marL="1143000" indent="-228600" defTabSz="966788">
              <a:defRPr sz="1400">
                <a:solidFill>
                  <a:schemeClr val="bg1"/>
                </a:solidFill>
                <a:latin typeface="ZapfDingbats" pitchFamily="82" charset="2"/>
              </a:defRPr>
            </a:lvl3pPr>
            <a:lvl4pPr marL="1600200" indent="-228600" defTabSz="966788">
              <a:defRPr sz="1400">
                <a:solidFill>
                  <a:schemeClr val="bg1"/>
                </a:solidFill>
                <a:latin typeface="ZapfDingbats" pitchFamily="82" charset="2"/>
              </a:defRPr>
            </a:lvl4pPr>
            <a:lvl5pPr marL="2057400" indent="-228600" defTabSz="966788">
              <a:defRPr sz="1400">
                <a:solidFill>
                  <a:schemeClr val="bg1"/>
                </a:solidFill>
                <a:latin typeface="ZapfDingbats" pitchFamily="82" charset="2"/>
              </a:defRPr>
            </a:lvl5pPr>
            <a:lvl6pPr marL="2514600" indent="-228600" algn="ctr" defTabSz="966788" eaLnBrk="0" fontAlgn="base" hangingPunct="0">
              <a:spcBef>
                <a:spcPct val="0"/>
              </a:spcBef>
              <a:spcAft>
                <a:spcPct val="0"/>
              </a:spcAft>
              <a:defRPr sz="1400">
                <a:solidFill>
                  <a:schemeClr val="bg1"/>
                </a:solidFill>
                <a:latin typeface="ZapfDingbats" pitchFamily="82" charset="2"/>
              </a:defRPr>
            </a:lvl6pPr>
            <a:lvl7pPr marL="2971800" indent="-228600" algn="ctr" defTabSz="966788" eaLnBrk="0" fontAlgn="base" hangingPunct="0">
              <a:spcBef>
                <a:spcPct val="0"/>
              </a:spcBef>
              <a:spcAft>
                <a:spcPct val="0"/>
              </a:spcAft>
              <a:defRPr sz="1400">
                <a:solidFill>
                  <a:schemeClr val="bg1"/>
                </a:solidFill>
                <a:latin typeface="ZapfDingbats" pitchFamily="82" charset="2"/>
              </a:defRPr>
            </a:lvl7pPr>
            <a:lvl8pPr marL="3429000" indent="-228600" algn="ctr" defTabSz="966788" eaLnBrk="0" fontAlgn="base" hangingPunct="0">
              <a:spcBef>
                <a:spcPct val="0"/>
              </a:spcBef>
              <a:spcAft>
                <a:spcPct val="0"/>
              </a:spcAft>
              <a:defRPr sz="1400">
                <a:solidFill>
                  <a:schemeClr val="bg1"/>
                </a:solidFill>
                <a:latin typeface="ZapfDingbats" pitchFamily="82" charset="2"/>
              </a:defRPr>
            </a:lvl8pPr>
            <a:lvl9pPr marL="3886200" indent="-228600" algn="ctr" defTabSz="966788" eaLnBrk="0" fontAlgn="base" hangingPunct="0">
              <a:spcBef>
                <a:spcPct val="0"/>
              </a:spcBef>
              <a:spcAft>
                <a:spcPct val="0"/>
              </a:spcAft>
              <a:defRPr sz="1400">
                <a:solidFill>
                  <a:schemeClr val="bg1"/>
                </a:solidFill>
                <a:latin typeface="ZapfDingbats" pitchFamily="82" charset="2"/>
              </a:defRPr>
            </a:lvl9pPr>
          </a:lstStyle>
          <a:p>
            <a:r>
              <a:rPr lang="es-ES" altLang="es-CO" sz="1300">
                <a:solidFill>
                  <a:schemeClr val="tx1"/>
                </a:solidFill>
                <a:latin typeface="Arial" panose="020B0604020202020204" pitchFamily="34" charset="0"/>
              </a:rPr>
              <a:t>Préstamos, Líneas de Crédito y Garantías</a:t>
            </a:r>
          </a:p>
        </p:txBody>
      </p:sp>
      <p:sp>
        <p:nvSpPr>
          <p:cNvPr id="106499" name="Rectangle 7">
            <a:extLst>
              <a:ext uri="{FF2B5EF4-FFF2-40B4-BE49-F238E27FC236}">
                <a16:creationId xmlns:a16="http://schemas.microsoft.com/office/drawing/2014/main" id="{7ABD53C6-7862-B0D4-082E-F9FA5445A11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400">
                <a:solidFill>
                  <a:schemeClr val="bg1"/>
                </a:solidFill>
                <a:latin typeface="ZapfDingbats" pitchFamily="82" charset="2"/>
              </a:defRPr>
            </a:lvl1pPr>
            <a:lvl2pPr marL="742950" indent="-285750" defTabSz="966788">
              <a:defRPr sz="1400">
                <a:solidFill>
                  <a:schemeClr val="bg1"/>
                </a:solidFill>
                <a:latin typeface="ZapfDingbats" pitchFamily="82" charset="2"/>
              </a:defRPr>
            </a:lvl2pPr>
            <a:lvl3pPr marL="1143000" indent="-228600" defTabSz="966788">
              <a:defRPr sz="1400">
                <a:solidFill>
                  <a:schemeClr val="bg1"/>
                </a:solidFill>
                <a:latin typeface="ZapfDingbats" pitchFamily="82" charset="2"/>
              </a:defRPr>
            </a:lvl3pPr>
            <a:lvl4pPr marL="1600200" indent="-228600" defTabSz="966788">
              <a:defRPr sz="1400">
                <a:solidFill>
                  <a:schemeClr val="bg1"/>
                </a:solidFill>
                <a:latin typeface="ZapfDingbats" pitchFamily="82" charset="2"/>
              </a:defRPr>
            </a:lvl4pPr>
            <a:lvl5pPr marL="2057400" indent="-228600" defTabSz="966788">
              <a:defRPr sz="1400">
                <a:solidFill>
                  <a:schemeClr val="bg1"/>
                </a:solidFill>
                <a:latin typeface="ZapfDingbats" pitchFamily="82" charset="2"/>
              </a:defRPr>
            </a:lvl5pPr>
            <a:lvl6pPr marL="2514600" indent="-228600" algn="ctr" defTabSz="966788" eaLnBrk="0" fontAlgn="base" hangingPunct="0">
              <a:spcBef>
                <a:spcPct val="0"/>
              </a:spcBef>
              <a:spcAft>
                <a:spcPct val="0"/>
              </a:spcAft>
              <a:defRPr sz="1400">
                <a:solidFill>
                  <a:schemeClr val="bg1"/>
                </a:solidFill>
                <a:latin typeface="ZapfDingbats" pitchFamily="82" charset="2"/>
              </a:defRPr>
            </a:lvl6pPr>
            <a:lvl7pPr marL="2971800" indent="-228600" algn="ctr" defTabSz="966788" eaLnBrk="0" fontAlgn="base" hangingPunct="0">
              <a:spcBef>
                <a:spcPct val="0"/>
              </a:spcBef>
              <a:spcAft>
                <a:spcPct val="0"/>
              </a:spcAft>
              <a:defRPr sz="1400">
                <a:solidFill>
                  <a:schemeClr val="bg1"/>
                </a:solidFill>
                <a:latin typeface="ZapfDingbats" pitchFamily="82" charset="2"/>
              </a:defRPr>
            </a:lvl7pPr>
            <a:lvl8pPr marL="3429000" indent="-228600" algn="ctr" defTabSz="966788" eaLnBrk="0" fontAlgn="base" hangingPunct="0">
              <a:spcBef>
                <a:spcPct val="0"/>
              </a:spcBef>
              <a:spcAft>
                <a:spcPct val="0"/>
              </a:spcAft>
              <a:defRPr sz="1400">
                <a:solidFill>
                  <a:schemeClr val="bg1"/>
                </a:solidFill>
                <a:latin typeface="ZapfDingbats" pitchFamily="82" charset="2"/>
              </a:defRPr>
            </a:lvl8pPr>
            <a:lvl9pPr marL="3886200" indent="-228600" algn="ctr" defTabSz="966788" eaLnBrk="0" fontAlgn="base" hangingPunct="0">
              <a:spcBef>
                <a:spcPct val="0"/>
              </a:spcBef>
              <a:spcAft>
                <a:spcPct val="0"/>
              </a:spcAft>
              <a:defRPr sz="1400">
                <a:solidFill>
                  <a:schemeClr val="bg1"/>
                </a:solidFill>
                <a:latin typeface="ZapfDingbats" pitchFamily="82" charset="2"/>
              </a:defRPr>
            </a:lvl9pPr>
          </a:lstStyle>
          <a:p>
            <a:fld id="{EDA2973B-7093-43AE-89AD-BCACCB1C395D}" type="slidenum">
              <a:rPr lang="es-ES" altLang="es-CO" sz="1300">
                <a:solidFill>
                  <a:schemeClr val="tx1"/>
                </a:solidFill>
                <a:latin typeface="Arial" panose="020B0604020202020204" pitchFamily="34" charset="0"/>
              </a:rPr>
              <a:pPr/>
              <a:t>42</a:t>
            </a:fld>
            <a:endParaRPr lang="es-ES" altLang="es-CO" sz="1300">
              <a:solidFill>
                <a:schemeClr val="tx1"/>
              </a:solidFill>
              <a:latin typeface="Arial" panose="020B0604020202020204" pitchFamily="34" charset="0"/>
            </a:endParaRPr>
          </a:p>
        </p:txBody>
      </p:sp>
      <p:sp>
        <p:nvSpPr>
          <p:cNvPr id="106500" name="Rectangle 2">
            <a:extLst>
              <a:ext uri="{FF2B5EF4-FFF2-40B4-BE49-F238E27FC236}">
                <a16:creationId xmlns:a16="http://schemas.microsoft.com/office/drawing/2014/main" id="{52D1D661-4943-EFE9-87D9-D168C59FDA82}"/>
              </a:ext>
            </a:extLst>
          </p:cNvPr>
          <p:cNvSpPr>
            <a:spLocks noRot="1" noChangeArrowheads="1" noTextEdit="1"/>
          </p:cNvSpPr>
          <p:nvPr>
            <p:ph type="sldImg"/>
          </p:nvPr>
        </p:nvSpPr>
        <p:spPr>
          <a:xfrm>
            <a:off x="1266825" y="725488"/>
            <a:ext cx="4786313" cy="3589337"/>
          </a:xfrm>
          <a:ln w="12700" cap="flat">
            <a:solidFill>
              <a:schemeClr val="tx1"/>
            </a:solidFill>
          </a:ln>
        </p:spPr>
      </p:sp>
      <p:sp>
        <p:nvSpPr>
          <p:cNvPr id="106501" name="Rectangle 3">
            <a:extLst>
              <a:ext uri="{FF2B5EF4-FFF2-40B4-BE49-F238E27FC236}">
                <a16:creationId xmlns:a16="http://schemas.microsoft.com/office/drawing/2014/main" id="{9D8468B4-4C29-2095-96E7-020852257460}"/>
              </a:ext>
            </a:extLst>
          </p:cNvPr>
          <p:cNvSpPr>
            <a:spLocks noGrp="1" noChangeArrowheads="1"/>
          </p:cNvSpPr>
          <p:nvPr>
            <p:ph type="body" idx="1"/>
          </p:nvPr>
        </p:nvSpPr>
        <p:spPr>
          <a:xfrm>
            <a:off x="974725" y="4560888"/>
            <a:ext cx="5365750" cy="43164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55" tIns="46988" rIns="95655" bIns="46988"/>
          <a:lstStyle/>
          <a:p>
            <a:pPr eaLnBrk="1" hangingPunct="1"/>
            <a:r>
              <a:rPr lang="es-ES" altLang="es-CO">
                <a:latin typeface="Arial" panose="020B0604020202020204" pitchFamily="34" charset="0"/>
              </a:rPr>
              <a:t>Ver ejemplos de cada una de las consultas en Base de Capacitación.</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6">
            <a:extLst>
              <a:ext uri="{FF2B5EF4-FFF2-40B4-BE49-F238E27FC236}">
                <a16:creationId xmlns:a16="http://schemas.microsoft.com/office/drawing/2014/main" id="{FAB013F9-F844-8FCE-904A-47C866FB12C0}"/>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400">
                <a:solidFill>
                  <a:schemeClr val="bg1"/>
                </a:solidFill>
                <a:latin typeface="ZapfDingbats" pitchFamily="82" charset="2"/>
              </a:defRPr>
            </a:lvl1pPr>
            <a:lvl2pPr marL="742950" indent="-285750" defTabSz="966788">
              <a:defRPr sz="1400">
                <a:solidFill>
                  <a:schemeClr val="bg1"/>
                </a:solidFill>
                <a:latin typeface="ZapfDingbats" pitchFamily="82" charset="2"/>
              </a:defRPr>
            </a:lvl2pPr>
            <a:lvl3pPr marL="1143000" indent="-228600" defTabSz="966788">
              <a:defRPr sz="1400">
                <a:solidFill>
                  <a:schemeClr val="bg1"/>
                </a:solidFill>
                <a:latin typeface="ZapfDingbats" pitchFamily="82" charset="2"/>
              </a:defRPr>
            </a:lvl3pPr>
            <a:lvl4pPr marL="1600200" indent="-228600" defTabSz="966788">
              <a:defRPr sz="1400">
                <a:solidFill>
                  <a:schemeClr val="bg1"/>
                </a:solidFill>
                <a:latin typeface="ZapfDingbats" pitchFamily="82" charset="2"/>
              </a:defRPr>
            </a:lvl4pPr>
            <a:lvl5pPr marL="2057400" indent="-228600" defTabSz="966788">
              <a:defRPr sz="1400">
                <a:solidFill>
                  <a:schemeClr val="bg1"/>
                </a:solidFill>
                <a:latin typeface="ZapfDingbats" pitchFamily="82" charset="2"/>
              </a:defRPr>
            </a:lvl5pPr>
            <a:lvl6pPr marL="2514600" indent="-228600" algn="ctr" defTabSz="966788" eaLnBrk="0" fontAlgn="base" hangingPunct="0">
              <a:spcBef>
                <a:spcPct val="0"/>
              </a:spcBef>
              <a:spcAft>
                <a:spcPct val="0"/>
              </a:spcAft>
              <a:defRPr sz="1400">
                <a:solidFill>
                  <a:schemeClr val="bg1"/>
                </a:solidFill>
                <a:latin typeface="ZapfDingbats" pitchFamily="82" charset="2"/>
              </a:defRPr>
            </a:lvl6pPr>
            <a:lvl7pPr marL="2971800" indent="-228600" algn="ctr" defTabSz="966788" eaLnBrk="0" fontAlgn="base" hangingPunct="0">
              <a:spcBef>
                <a:spcPct val="0"/>
              </a:spcBef>
              <a:spcAft>
                <a:spcPct val="0"/>
              </a:spcAft>
              <a:defRPr sz="1400">
                <a:solidFill>
                  <a:schemeClr val="bg1"/>
                </a:solidFill>
                <a:latin typeface="ZapfDingbats" pitchFamily="82" charset="2"/>
              </a:defRPr>
            </a:lvl7pPr>
            <a:lvl8pPr marL="3429000" indent="-228600" algn="ctr" defTabSz="966788" eaLnBrk="0" fontAlgn="base" hangingPunct="0">
              <a:spcBef>
                <a:spcPct val="0"/>
              </a:spcBef>
              <a:spcAft>
                <a:spcPct val="0"/>
              </a:spcAft>
              <a:defRPr sz="1400">
                <a:solidFill>
                  <a:schemeClr val="bg1"/>
                </a:solidFill>
                <a:latin typeface="ZapfDingbats" pitchFamily="82" charset="2"/>
              </a:defRPr>
            </a:lvl8pPr>
            <a:lvl9pPr marL="3886200" indent="-228600" algn="ctr" defTabSz="966788" eaLnBrk="0" fontAlgn="base" hangingPunct="0">
              <a:spcBef>
                <a:spcPct val="0"/>
              </a:spcBef>
              <a:spcAft>
                <a:spcPct val="0"/>
              </a:spcAft>
              <a:defRPr sz="1400">
                <a:solidFill>
                  <a:schemeClr val="bg1"/>
                </a:solidFill>
                <a:latin typeface="ZapfDingbats" pitchFamily="82" charset="2"/>
              </a:defRPr>
            </a:lvl9pPr>
          </a:lstStyle>
          <a:p>
            <a:r>
              <a:rPr lang="es-ES" altLang="es-CO" sz="1300">
                <a:solidFill>
                  <a:schemeClr val="tx1"/>
                </a:solidFill>
                <a:latin typeface="Arial" panose="020B0604020202020204" pitchFamily="34" charset="0"/>
              </a:rPr>
              <a:t>Préstamos, Líneas de Crédito y Garantías</a:t>
            </a:r>
          </a:p>
        </p:txBody>
      </p:sp>
      <p:sp>
        <p:nvSpPr>
          <p:cNvPr id="107523" name="Rectangle 7">
            <a:extLst>
              <a:ext uri="{FF2B5EF4-FFF2-40B4-BE49-F238E27FC236}">
                <a16:creationId xmlns:a16="http://schemas.microsoft.com/office/drawing/2014/main" id="{A7FEA86A-8199-9C26-AFC5-BAA83F97001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400">
                <a:solidFill>
                  <a:schemeClr val="bg1"/>
                </a:solidFill>
                <a:latin typeface="ZapfDingbats" pitchFamily="82" charset="2"/>
              </a:defRPr>
            </a:lvl1pPr>
            <a:lvl2pPr marL="742950" indent="-285750" defTabSz="966788">
              <a:defRPr sz="1400">
                <a:solidFill>
                  <a:schemeClr val="bg1"/>
                </a:solidFill>
                <a:latin typeface="ZapfDingbats" pitchFamily="82" charset="2"/>
              </a:defRPr>
            </a:lvl2pPr>
            <a:lvl3pPr marL="1143000" indent="-228600" defTabSz="966788">
              <a:defRPr sz="1400">
                <a:solidFill>
                  <a:schemeClr val="bg1"/>
                </a:solidFill>
                <a:latin typeface="ZapfDingbats" pitchFamily="82" charset="2"/>
              </a:defRPr>
            </a:lvl3pPr>
            <a:lvl4pPr marL="1600200" indent="-228600" defTabSz="966788">
              <a:defRPr sz="1400">
                <a:solidFill>
                  <a:schemeClr val="bg1"/>
                </a:solidFill>
                <a:latin typeface="ZapfDingbats" pitchFamily="82" charset="2"/>
              </a:defRPr>
            </a:lvl4pPr>
            <a:lvl5pPr marL="2057400" indent="-228600" defTabSz="966788">
              <a:defRPr sz="1400">
                <a:solidFill>
                  <a:schemeClr val="bg1"/>
                </a:solidFill>
                <a:latin typeface="ZapfDingbats" pitchFamily="82" charset="2"/>
              </a:defRPr>
            </a:lvl5pPr>
            <a:lvl6pPr marL="2514600" indent="-228600" algn="ctr" defTabSz="966788" eaLnBrk="0" fontAlgn="base" hangingPunct="0">
              <a:spcBef>
                <a:spcPct val="0"/>
              </a:spcBef>
              <a:spcAft>
                <a:spcPct val="0"/>
              </a:spcAft>
              <a:defRPr sz="1400">
                <a:solidFill>
                  <a:schemeClr val="bg1"/>
                </a:solidFill>
                <a:latin typeface="ZapfDingbats" pitchFamily="82" charset="2"/>
              </a:defRPr>
            </a:lvl6pPr>
            <a:lvl7pPr marL="2971800" indent="-228600" algn="ctr" defTabSz="966788" eaLnBrk="0" fontAlgn="base" hangingPunct="0">
              <a:spcBef>
                <a:spcPct val="0"/>
              </a:spcBef>
              <a:spcAft>
                <a:spcPct val="0"/>
              </a:spcAft>
              <a:defRPr sz="1400">
                <a:solidFill>
                  <a:schemeClr val="bg1"/>
                </a:solidFill>
                <a:latin typeface="ZapfDingbats" pitchFamily="82" charset="2"/>
              </a:defRPr>
            </a:lvl7pPr>
            <a:lvl8pPr marL="3429000" indent="-228600" algn="ctr" defTabSz="966788" eaLnBrk="0" fontAlgn="base" hangingPunct="0">
              <a:spcBef>
                <a:spcPct val="0"/>
              </a:spcBef>
              <a:spcAft>
                <a:spcPct val="0"/>
              </a:spcAft>
              <a:defRPr sz="1400">
                <a:solidFill>
                  <a:schemeClr val="bg1"/>
                </a:solidFill>
                <a:latin typeface="ZapfDingbats" pitchFamily="82" charset="2"/>
              </a:defRPr>
            </a:lvl8pPr>
            <a:lvl9pPr marL="3886200" indent="-228600" algn="ctr" defTabSz="966788" eaLnBrk="0" fontAlgn="base" hangingPunct="0">
              <a:spcBef>
                <a:spcPct val="0"/>
              </a:spcBef>
              <a:spcAft>
                <a:spcPct val="0"/>
              </a:spcAft>
              <a:defRPr sz="1400">
                <a:solidFill>
                  <a:schemeClr val="bg1"/>
                </a:solidFill>
                <a:latin typeface="ZapfDingbats" pitchFamily="82" charset="2"/>
              </a:defRPr>
            </a:lvl9pPr>
          </a:lstStyle>
          <a:p>
            <a:fld id="{6A8BA6F5-02B4-4BC9-9C69-C924C2985F1A}" type="slidenum">
              <a:rPr lang="es-ES" altLang="es-CO" sz="1300">
                <a:solidFill>
                  <a:schemeClr val="tx1"/>
                </a:solidFill>
                <a:latin typeface="Arial" panose="020B0604020202020204" pitchFamily="34" charset="0"/>
              </a:rPr>
              <a:pPr/>
              <a:t>43</a:t>
            </a:fld>
            <a:endParaRPr lang="es-ES" altLang="es-CO" sz="1300">
              <a:solidFill>
                <a:schemeClr val="tx1"/>
              </a:solidFill>
              <a:latin typeface="Arial" panose="020B0604020202020204" pitchFamily="34" charset="0"/>
            </a:endParaRPr>
          </a:p>
        </p:txBody>
      </p:sp>
      <p:sp>
        <p:nvSpPr>
          <p:cNvPr id="107524" name="Rectangle 2">
            <a:extLst>
              <a:ext uri="{FF2B5EF4-FFF2-40B4-BE49-F238E27FC236}">
                <a16:creationId xmlns:a16="http://schemas.microsoft.com/office/drawing/2014/main" id="{019D4090-3FB7-A303-22C5-1986DC7E9503}"/>
              </a:ext>
            </a:extLst>
          </p:cNvPr>
          <p:cNvSpPr>
            <a:spLocks noRot="1" noChangeArrowheads="1" noTextEdit="1"/>
          </p:cNvSpPr>
          <p:nvPr>
            <p:ph type="sldImg"/>
          </p:nvPr>
        </p:nvSpPr>
        <p:spPr>
          <a:xfrm>
            <a:off x="1258888" y="720725"/>
            <a:ext cx="4800600" cy="3600450"/>
          </a:xfrm>
          <a:ln/>
        </p:spPr>
      </p:sp>
      <p:sp>
        <p:nvSpPr>
          <p:cNvPr id="107525" name="Rectangle 3">
            <a:extLst>
              <a:ext uri="{FF2B5EF4-FFF2-40B4-BE49-F238E27FC236}">
                <a16:creationId xmlns:a16="http://schemas.microsoft.com/office/drawing/2014/main" id="{2503E0D4-8A5D-2B44-BA12-08BC168D97FC}"/>
              </a:ext>
            </a:extLst>
          </p:cNvPr>
          <p:cNvSpPr>
            <a:spLocks noGrp="1" noChangeArrowheads="1"/>
          </p:cNvSpPr>
          <p:nvPr>
            <p:ph type="body" idx="1"/>
          </p:nvPr>
        </p:nvSpPr>
        <p:spPr>
          <a:xfrm>
            <a:off x="730250" y="4559300"/>
            <a:ext cx="5854700" cy="43211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UY" altLang="es-CO">
              <a:latin typeface="Arial" panose="020B0604020202020204" pitchFamily="34"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6">
            <a:extLst>
              <a:ext uri="{FF2B5EF4-FFF2-40B4-BE49-F238E27FC236}">
                <a16:creationId xmlns:a16="http://schemas.microsoft.com/office/drawing/2014/main" id="{2536A510-2483-5E42-B95A-3C460C006087}"/>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400">
                <a:solidFill>
                  <a:schemeClr val="bg1"/>
                </a:solidFill>
                <a:latin typeface="ZapfDingbats" pitchFamily="82" charset="2"/>
              </a:defRPr>
            </a:lvl1pPr>
            <a:lvl2pPr marL="742950" indent="-285750" defTabSz="966788">
              <a:defRPr sz="1400">
                <a:solidFill>
                  <a:schemeClr val="bg1"/>
                </a:solidFill>
                <a:latin typeface="ZapfDingbats" pitchFamily="82" charset="2"/>
              </a:defRPr>
            </a:lvl2pPr>
            <a:lvl3pPr marL="1143000" indent="-228600" defTabSz="966788">
              <a:defRPr sz="1400">
                <a:solidFill>
                  <a:schemeClr val="bg1"/>
                </a:solidFill>
                <a:latin typeface="ZapfDingbats" pitchFamily="82" charset="2"/>
              </a:defRPr>
            </a:lvl3pPr>
            <a:lvl4pPr marL="1600200" indent="-228600" defTabSz="966788">
              <a:defRPr sz="1400">
                <a:solidFill>
                  <a:schemeClr val="bg1"/>
                </a:solidFill>
                <a:latin typeface="ZapfDingbats" pitchFamily="82" charset="2"/>
              </a:defRPr>
            </a:lvl4pPr>
            <a:lvl5pPr marL="2057400" indent="-228600" defTabSz="966788">
              <a:defRPr sz="1400">
                <a:solidFill>
                  <a:schemeClr val="bg1"/>
                </a:solidFill>
                <a:latin typeface="ZapfDingbats" pitchFamily="82" charset="2"/>
              </a:defRPr>
            </a:lvl5pPr>
            <a:lvl6pPr marL="2514600" indent="-228600" algn="ctr" defTabSz="966788" eaLnBrk="0" fontAlgn="base" hangingPunct="0">
              <a:spcBef>
                <a:spcPct val="0"/>
              </a:spcBef>
              <a:spcAft>
                <a:spcPct val="0"/>
              </a:spcAft>
              <a:defRPr sz="1400">
                <a:solidFill>
                  <a:schemeClr val="bg1"/>
                </a:solidFill>
                <a:latin typeface="ZapfDingbats" pitchFamily="82" charset="2"/>
              </a:defRPr>
            </a:lvl6pPr>
            <a:lvl7pPr marL="2971800" indent="-228600" algn="ctr" defTabSz="966788" eaLnBrk="0" fontAlgn="base" hangingPunct="0">
              <a:spcBef>
                <a:spcPct val="0"/>
              </a:spcBef>
              <a:spcAft>
                <a:spcPct val="0"/>
              </a:spcAft>
              <a:defRPr sz="1400">
                <a:solidFill>
                  <a:schemeClr val="bg1"/>
                </a:solidFill>
                <a:latin typeface="ZapfDingbats" pitchFamily="82" charset="2"/>
              </a:defRPr>
            </a:lvl7pPr>
            <a:lvl8pPr marL="3429000" indent="-228600" algn="ctr" defTabSz="966788" eaLnBrk="0" fontAlgn="base" hangingPunct="0">
              <a:spcBef>
                <a:spcPct val="0"/>
              </a:spcBef>
              <a:spcAft>
                <a:spcPct val="0"/>
              </a:spcAft>
              <a:defRPr sz="1400">
                <a:solidFill>
                  <a:schemeClr val="bg1"/>
                </a:solidFill>
                <a:latin typeface="ZapfDingbats" pitchFamily="82" charset="2"/>
              </a:defRPr>
            </a:lvl8pPr>
            <a:lvl9pPr marL="3886200" indent="-228600" algn="ctr" defTabSz="966788" eaLnBrk="0" fontAlgn="base" hangingPunct="0">
              <a:spcBef>
                <a:spcPct val="0"/>
              </a:spcBef>
              <a:spcAft>
                <a:spcPct val="0"/>
              </a:spcAft>
              <a:defRPr sz="1400">
                <a:solidFill>
                  <a:schemeClr val="bg1"/>
                </a:solidFill>
                <a:latin typeface="ZapfDingbats" pitchFamily="82" charset="2"/>
              </a:defRPr>
            </a:lvl9pPr>
          </a:lstStyle>
          <a:p>
            <a:r>
              <a:rPr lang="es-ES" altLang="es-CO" sz="1300">
                <a:solidFill>
                  <a:schemeClr val="tx1"/>
                </a:solidFill>
                <a:latin typeface="Arial" panose="020B0604020202020204" pitchFamily="34" charset="0"/>
              </a:rPr>
              <a:t>Préstamos, Líneas de Crédito y Garantías</a:t>
            </a:r>
          </a:p>
        </p:txBody>
      </p:sp>
      <p:sp>
        <p:nvSpPr>
          <p:cNvPr id="108547" name="Rectangle 7">
            <a:extLst>
              <a:ext uri="{FF2B5EF4-FFF2-40B4-BE49-F238E27FC236}">
                <a16:creationId xmlns:a16="http://schemas.microsoft.com/office/drawing/2014/main" id="{01A0DCE1-2056-BA5E-DC94-9C5DAEBDACE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400">
                <a:solidFill>
                  <a:schemeClr val="bg1"/>
                </a:solidFill>
                <a:latin typeface="ZapfDingbats" pitchFamily="82" charset="2"/>
              </a:defRPr>
            </a:lvl1pPr>
            <a:lvl2pPr marL="742950" indent="-285750" defTabSz="966788">
              <a:defRPr sz="1400">
                <a:solidFill>
                  <a:schemeClr val="bg1"/>
                </a:solidFill>
                <a:latin typeface="ZapfDingbats" pitchFamily="82" charset="2"/>
              </a:defRPr>
            </a:lvl2pPr>
            <a:lvl3pPr marL="1143000" indent="-228600" defTabSz="966788">
              <a:defRPr sz="1400">
                <a:solidFill>
                  <a:schemeClr val="bg1"/>
                </a:solidFill>
                <a:latin typeface="ZapfDingbats" pitchFamily="82" charset="2"/>
              </a:defRPr>
            </a:lvl3pPr>
            <a:lvl4pPr marL="1600200" indent="-228600" defTabSz="966788">
              <a:defRPr sz="1400">
                <a:solidFill>
                  <a:schemeClr val="bg1"/>
                </a:solidFill>
                <a:latin typeface="ZapfDingbats" pitchFamily="82" charset="2"/>
              </a:defRPr>
            </a:lvl4pPr>
            <a:lvl5pPr marL="2057400" indent="-228600" defTabSz="966788">
              <a:defRPr sz="1400">
                <a:solidFill>
                  <a:schemeClr val="bg1"/>
                </a:solidFill>
                <a:latin typeface="ZapfDingbats" pitchFamily="82" charset="2"/>
              </a:defRPr>
            </a:lvl5pPr>
            <a:lvl6pPr marL="2514600" indent="-228600" algn="ctr" defTabSz="966788" eaLnBrk="0" fontAlgn="base" hangingPunct="0">
              <a:spcBef>
                <a:spcPct val="0"/>
              </a:spcBef>
              <a:spcAft>
                <a:spcPct val="0"/>
              </a:spcAft>
              <a:defRPr sz="1400">
                <a:solidFill>
                  <a:schemeClr val="bg1"/>
                </a:solidFill>
                <a:latin typeface="ZapfDingbats" pitchFamily="82" charset="2"/>
              </a:defRPr>
            </a:lvl6pPr>
            <a:lvl7pPr marL="2971800" indent="-228600" algn="ctr" defTabSz="966788" eaLnBrk="0" fontAlgn="base" hangingPunct="0">
              <a:spcBef>
                <a:spcPct val="0"/>
              </a:spcBef>
              <a:spcAft>
                <a:spcPct val="0"/>
              </a:spcAft>
              <a:defRPr sz="1400">
                <a:solidFill>
                  <a:schemeClr val="bg1"/>
                </a:solidFill>
                <a:latin typeface="ZapfDingbats" pitchFamily="82" charset="2"/>
              </a:defRPr>
            </a:lvl7pPr>
            <a:lvl8pPr marL="3429000" indent="-228600" algn="ctr" defTabSz="966788" eaLnBrk="0" fontAlgn="base" hangingPunct="0">
              <a:spcBef>
                <a:spcPct val="0"/>
              </a:spcBef>
              <a:spcAft>
                <a:spcPct val="0"/>
              </a:spcAft>
              <a:defRPr sz="1400">
                <a:solidFill>
                  <a:schemeClr val="bg1"/>
                </a:solidFill>
                <a:latin typeface="ZapfDingbats" pitchFamily="82" charset="2"/>
              </a:defRPr>
            </a:lvl8pPr>
            <a:lvl9pPr marL="3886200" indent="-228600" algn="ctr" defTabSz="966788" eaLnBrk="0" fontAlgn="base" hangingPunct="0">
              <a:spcBef>
                <a:spcPct val="0"/>
              </a:spcBef>
              <a:spcAft>
                <a:spcPct val="0"/>
              </a:spcAft>
              <a:defRPr sz="1400">
                <a:solidFill>
                  <a:schemeClr val="bg1"/>
                </a:solidFill>
                <a:latin typeface="ZapfDingbats" pitchFamily="82" charset="2"/>
              </a:defRPr>
            </a:lvl9pPr>
          </a:lstStyle>
          <a:p>
            <a:fld id="{7A884531-1EA0-427F-80D2-C9F2899533B5}" type="slidenum">
              <a:rPr lang="es-ES" altLang="es-CO" sz="1300">
                <a:solidFill>
                  <a:schemeClr val="tx1"/>
                </a:solidFill>
                <a:latin typeface="Arial" panose="020B0604020202020204" pitchFamily="34" charset="0"/>
              </a:rPr>
              <a:pPr/>
              <a:t>44</a:t>
            </a:fld>
            <a:endParaRPr lang="es-ES" altLang="es-CO" sz="1300">
              <a:solidFill>
                <a:schemeClr val="tx1"/>
              </a:solidFill>
              <a:latin typeface="Arial" panose="020B0604020202020204" pitchFamily="34" charset="0"/>
            </a:endParaRPr>
          </a:p>
        </p:txBody>
      </p:sp>
      <p:sp>
        <p:nvSpPr>
          <p:cNvPr id="108548" name="Rectangle 2">
            <a:extLst>
              <a:ext uri="{FF2B5EF4-FFF2-40B4-BE49-F238E27FC236}">
                <a16:creationId xmlns:a16="http://schemas.microsoft.com/office/drawing/2014/main" id="{9C92CC2C-8CA6-E652-23A7-896F804F2064}"/>
              </a:ext>
            </a:extLst>
          </p:cNvPr>
          <p:cNvSpPr>
            <a:spLocks noRot="1" noChangeArrowheads="1" noTextEdit="1"/>
          </p:cNvSpPr>
          <p:nvPr>
            <p:ph type="sldImg"/>
          </p:nvPr>
        </p:nvSpPr>
        <p:spPr>
          <a:xfrm>
            <a:off x="1258888" y="720725"/>
            <a:ext cx="4800600" cy="3600450"/>
          </a:xfrm>
          <a:ln/>
        </p:spPr>
      </p:sp>
      <p:sp>
        <p:nvSpPr>
          <p:cNvPr id="108549" name="Rectangle 3">
            <a:extLst>
              <a:ext uri="{FF2B5EF4-FFF2-40B4-BE49-F238E27FC236}">
                <a16:creationId xmlns:a16="http://schemas.microsoft.com/office/drawing/2014/main" id="{D57CF10F-71F8-2092-90B0-E7B1C68691AC}"/>
              </a:ext>
            </a:extLst>
          </p:cNvPr>
          <p:cNvSpPr>
            <a:spLocks noGrp="1" noChangeArrowheads="1"/>
          </p:cNvSpPr>
          <p:nvPr>
            <p:ph type="body" idx="1"/>
          </p:nvPr>
        </p:nvSpPr>
        <p:spPr>
          <a:xfrm>
            <a:off x="730250" y="4559300"/>
            <a:ext cx="5854700" cy="43211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s-ES" altLang="es-CO" b="1">
                <a:latin typeface="Arial" panose="020B0604020202020204" pitchFamily="34" charset="0"/>
              </a:rPr>
              <a:t>1.  Recepción / Verificación de documentación exigida</a:t>
            </a:r>
            <a:endParaRPr lang="es-ES" altLang="es-CO">
              <a:latin typeface="Arial" panose="020B0604020202020204" pitchFamily="34" charset="0"/>
            </a:endParaRPr>
          </a:p>
          <a:p>
            <a:pPr eaLnBrk="1" hangingPunct="1"/>
            <a:r>
              <a:rPr lang="es-ES" altLang="es-CO">
                <a:latin typeface="Arial" panose="020B0604020202020204" pitchFamily="34" charset="0"/>
              </a:rPr>
              <a:t>Se analiza si la información presentada por el cliente cumple los requisitos de completitud y calidad  requerida  por la institución financiera, de acuerdo a sus procedimientos internos. En caso que la información recabada esté incompleta, puede solicitarse al cliente que vuelva a presentarla.</a:t>
            </a:r>
          </a:p>
          <a:p>
            <a:pPr eaLnBrk="1" hangingPunct="1"/>
            <a:r>
              <a:rPr lang="es-ES" altLang="es-CO">
                <a:latin typeface="Arial" panose="020B0604020202020204" pitchFamily="34" charset="0"/>
              </a:rPr>
              <a:t>Ejemplos de completitud y calidad: una empresa puede presentar estados contables, pero los pueden estar incompletos (faltan la notas a los estados contables, o el detalle de los principales deudores o acreedores), o no ser de la calidad adecuada (apertura incompleta, falta de informe de contador público).</a:t>
            </a:r>
          </a:p>
          <a:p>
            <a:pPr eaLnBrk="1" hangingPunct="1"/>
            <a:r>
              <a:rPr lang="es-ES" altLang="es-CO">
                <a:latin typeface="Arial" panose="020B0604020202020204" pitchFamily="34" charset="0"/>
              </a:rPr>
              <a:t>Este control puede realizarse mediante un check-list manual, como un programa de control a nivel del workflow. </a:t>
            </a:r>
            <a:endParaRPr lang="es-ES" altLang="es-CO" b="1">
              <a:latin typeface="Arial" panose="020B0604020202020204" pitchFamily="34" charset="0"/>
            </a:endParaRPr>
          </a:p>
          <a:p>
            <a:pPr eaLnBrk="1" hangingPunct="1"/>
            <a:r>
              <a:rPr lang="es-ES" altLang="es-CO" b="1">
                <a:latin typeface="Arial" panose="020B0604020202020204" pitchFamily="34" charset="0"/>
              </a:rPr>
              <a:t>2.  Análisis de Información Recibida</a:t>
            </a:r>
            <a:endParaRPr lang="es-ES" altLang="es-CO">
              <a:latin typeface="Arial" panose="020B0604020202020204" pitchFamily="34" charset="0"/>
            </a:endParaRPr>
          </a:p>
          <a:p>
            <a:pPr eaLnBrk="1" hangingPunct="1"/>
            <a:r>
              <a:rPr lang="es-ES" altLang="es-CO">
                <a:latin typeface="Arial" panose="020B0604020202020204" pitchFamily="34" charset="0"/>
              </a:rPr>
              <a:t>Luego que la información recabada cumple con los requisitos de completitud y calidad, se analiza la misma, determinándose si corresponde o no el rechazo. </a:t>
            </a:r>
          </a:p>
          <a:p>
            <a:pPr eaLnBrk="1" hangingPunct="1"/>
            <a:r>
              <a:rPr lang="es-ES" altLang="es-CO">
                <a:latin typeface="Arial" panose="020B0604020202020204" pitchFamily="34" charset="0"/>
              </a:rPr>
              <a:t>En este caso, también se analiza información del cliente distinta a la aportada por éste (central de riesgos de la superintendencia bancaria, base de datos de empresas de análisis de riesgo, información del mercado, etc.).</a:t>
            </a:r>
            <a:endParaRPr lang="es-ES" altLang="es-CO" b="1">
              <a:latin typeface="Arial" panose="020B0604020202020204" pitchFamily="34" charset="0"/>
            </a:endParaRPr>
          </a:p>
          <a:p>
            <a:pPr eaLnBrk="1" hangingPunct="1"/>
            <a:r>
              <a:rPr lang="es-ES" altLang="es-CO" b="1">
                <a:latin typeface="Arial" panose="020B0604020202020204" pitchFamily="34" charset="0"/>
              </a:rPr>
              <a:t>3.  Análisis de Exigencia de Garantías</a:t>
            </a:r>
            <a:endParaRPr lang="es-ES" altLang="es-CO">
              <a:latin typeface="Arial" panose="020B0604020202020204" pitchFamily="34" charset="0"/>
            </a:endParaRPr>
          </a:p>
          <a:p>
            <a:pPr eaLnBrk="1" hangingPunct="1"/>
            <a:r>
              <a:rPr lang="es-ES" altLang="es-CO">
                <a:latin typeface="Arial" panose="020B0604020202020204" pitchFamily="34" charset="0"/>
              </a:rPr>
              <a:t>En caso que del análisis surja la necesidad de presentar garantías por parte del cliente, deberá iniciarse un ciclo a nivel del proceso de garantías. El resultado final de dicho ciclo es que las garantías sean adecuadas o no, y en función de éstas se define el importe de los límites a otorgar al cliente.</a:t>
            </a:r>
            <a:endParaRPr lang="es-ES" altLang="es-CO" b="1">
              <a:latin typeface="Arial" panose="020B0604020202020204" pitchFamily="34" charset="0"/>
            </a:endParaRPr>
          </a:p>
          <a:p>
            <a:pPr eaLnBrk="1" hangingPunct="1"/>
            <a:r>
              <a:rPr lang="es-ES" altLang="es-CO" b="1">
                <a:latin typeface="Arial" panose="020B0604020202020204" pitchFamily="34" charset="0"/>
              </a:rPr>
              <a:t>4.  Solicitud de Alta de Clientes</a:t>
            </a:r>
            <a:endParaRPr lang="es-ES" altLang="es-CO">
              <a:latin typeface="Arial" panose="020B0604020202020204" pitchFamily="34" charset="0"/>
            </a:endParaRPr>
          </a:p>
          <a:p>
            <a:pPr eaLnBrk="1" hangingPunct="1"/>
            <a:r>
              <a:rPr lang="es-ES" altLang="es-CO">
                <a:latin typeface="Arial" panose="020B0604020202020204" pitchFamily="34" charset="0"/>
              </a:rPr>
              <a:t>En caso que se autorice el o los límites solicitados por el cliente, y el cliente sea nuevo, se solicita el alta del mismo al área correspondiente. En caso que se  requieran garantías, el departamento de Garantías deberá solicitar el alta, dado que dicha área contabilizará luego la garantía.</a:t>
            </a:r>
            <a:endParaRPr lang="es-ES" altLang="es-CO" b="1">
              <a:latin typeface="Arial" panose="020B0604020202020204" pitchFamily="34" charset="0"/>
            </a:endParaRPr>
          </a:p>
          <a:p>
            <a:pPr eaLnBrk="1" hangingPunct="1"/>
            <a:r>
              <a:rPr lang="es-ES" altLang="es-CO" b="1">
                <a:latin typeface="Arial" panose="020B0604020202020204" pitchFamily="34" charset="0"/>
              </a:rPr>
              <a:t>5.  Contabilización</a:t>
            </a:r>
            <a:endParaRPr lang="es-ES" altLang="es-CO">
              <a:latin typeface="Arial" panose="020B0604020202020204" pitchFamily="34" charset="0"/>
            </a:endParaRPr>
          </a:p>
          <a:p>
            <a:pPr eaLnBrk="1" hangingPunct="1"/>
            <a:r>
              <a:rPr lang="es-ES" altLang="es-CO">
                <a:latin typeface="Arial" panose="020B0604020202020204" pitchFamily="34" charset="0"/>
              </a:rPr>
              <a:t>Luego de autorizado por el Depto. De Garantías la garantía requerida, se contabiliza el límite correspondiente. </a:t>
            </a:r>
          </a:p>
          <a:p>
            <a:pPr eaLnBrk="1" hangingPunct="1"/>
            <a:r>
              <a:rPr lang="es-ES" altLang="es-CO">
                <a:latin typeface="Arial" panose="020B0604020202020204" pitchFamily="34" charset="0"/>
              </a:rPr>
              <a:t>Aclaración: Este proceso es válido para el ciclo de otorgamiento de </a:t>
            </a:r>
            <a:r>
              <a:rPr lang="es-ES" altLang="es-CO" b="1">
                <a:latin typeface="Arial" panose="020B0604020202020204" pitchFamily="34" charset="0"/>
              </a:rPr>
              <a:t>límites por grupo económico.</a:t>
            </a:r>
          </a:p>
          <a:p>
            <a:pPr eaLnBrk="1" hangingPunct="1"/>
            <a:br>
              <a:rPr lang="es-ES" altLang="es-CO" b="1">
                <a:latin typeface="Arial" panose="020B0604020202020204" pitchFamily="34" charset="0"/>
              </a:rPr>
            </a:br>
            <a:endParaRPr lang="es-ES" altLang="es-CO" b="1">
              <a:latin typeface="Arial" panose="020B0604020202020204" pitchFamily="34"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6">
            <a:extLst>
              <a:ext uri="{FF2B5EF4-FFF2-40B4-BE49-F238E27FC236}">
                <a16:creationId xmlns:a16="http://schemas.microsoft.com/office/drawing/2014/main" id="{9E4B6BBD-5A37-1D37-F84F-6D091B7339D8}"/>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400">
                <a:solidFill>
                  <a:schemeClr val="bg1"/>
                </a:solidFill>
                <a:latin typeface="ZapfDingbats" pitchFamily="82" charset="2"/>
              </a:defRPr>
            </a:lvl1pPr>
            <a:lvl2pPr marL="742950" indent="-285750" defTabSz="966788">
              <a:defRPr sz="1400">
                <a:solidFill>
                  <a:schemeClr val="bg1"/>
                </a:solidFill>
                <a:latin typeface="ZapfDingbats" pitchFamily="82" charset="2"/>
              </a:defRPr>
            </a:lvl2pPr>
            <a:lvl3pPr marL="1143000" indent="-228600" defTabSz="966788">
              <a:defRPr sz="1400">
                <a:solidFill>
                  <a:schemeClr val="bg1"/>
                </a:solidFill>
                <a:latin typeface="ZapfDingbats" pitchFamily="82" charset="2"/>
              </a:defRPr>
            </a:lvl3pPr>
            <a:lvl4pPr marL="1600200" indent="-228600" defTabSz="966788">
              <a:defRPr sz="1400">
                <a:solidFill>
                  <a:schemeClr val="bg1"/>
                </a:solidFill>
                <a:latin typeface="ZapfDingbats" pitchFamily="82" charset="2"/>
              </a:defRPr>
            </a:lvl4pPr>
            <a:lvl5pPr marL="2057400" indent="-228600" defTabSz="966788">
              <a:defRPr sz="1400">
                <a:solidFill>
                  <a:schemeClr val="bg1"/>
                </a:solidFill>
                <a:latin typeface="ZapfDingbats" pitchFamily="82" charset="2"/>
              </a:defRPr>
            </a:lvl5pPr>
            <a:lvl6pPr marL="2514600" indent="-228600" algn="ctr" defTabSz="966788" eaLnBrk="0" fontAlgn="base" hangingPunct="0">
              <a:spcBef>
                <a:spcPct val="0"/>
              </a:spcBef>
              <a:spcAft>
                <a:spcPct val="0"/>
              </a:spcAft>
              <a:defRPr sz="1400">
                <a:solidFill>
                  <a:schemeClr val="bg1"/>
                </a:solidFill>
                <a:latin typeface="ZapfDingbats" pitchFamily="82" charset="2"/>
              </a:defRPr>
            </a:lvl6pPr>
            <a:lvl7pPr marL="2971800" indent="-228600" algn="ctr" defTabSz="966788" eaLnBrk="0" fontAlgn="base" hangingPunct="0">
              <a:spcBef>
                <a:spcPct val="0"/>
              </a:spcBef>
              <a:spcAft>
                <a:spcPct val="0"/>
              </a:spcAft>
              <a:defRPr sz="1400">
                <a:solidFill>
                  <a:schemeClr val="bg1"/>
                </a:solidFill>
                <a:latin typeface="ZapfDingbats" pitchFamily="82" charset="2"/>
              </a:defRPr>
            </a:lvl7pPr>
            <a:lvl8pPr marL="3429000" indent="-228600" algn="ctr" defTabSz="966788" eaLnBrk="0" fontAlgn="base" hangingPunct="0">
              <a:spcBef>
                <a:spcPct val="0"/>
              </a:spcBef>
              <a:spcAft>
                <a:spcPct val="0"/>
              </a:spcAft>
              <a:defRPr sz="1400">
                <a:solidFill>
                  <a:schemeClr val="bg1"/>
                </a:solidFill>
                <a:latin typeface="ZapfDingbats" pitchFamily="82" charset="2"/>
              </a:defRPr>
            </a:lvl8pPr>
            <a:lvl9pPr marL="3886200" indent="-228600" algn="ctr" defTabSz="966788" eaLnBrk="0" fontAlgn="base" hangingPunct="0">
              <a:spcBef>
                <a:spcPct val="0"/>
              </a:spcBef>
              <a:spcAft>
                <a:spcPct val="0"/>
              </a:spcAft>
              <a:defRPr sz="1400">
                <a:solidFill>
                  <a:schemeClr val="bg1"/>
                </a:solidFill>
                <a:latin typeface="ZapfDingbats" pitchFamily="82" charset="2"/>
              </a:defRPr>
            </a:lvl9pPr>
          </a:lstStyle>
          <a:p>
            <a:r>
              <a:rPr lang="es-ES" altLang="es-CO" sz="1300">
                <a:solidFill>
                  <a:schemeClr val="tx1"/>
                </a:solidFill>
                <a:latin typeface="Arial" panose="020B0604020202020204" pitchFamily="34" charset="0"/>
              </a:rPr>
              <a:t>Préstamos, Líneas de Crédito y Garantías</a:t>
            </a:r>
          </a:p>
        </p:txBody>
      </p:sp>
      <p:sp>
        <p:nvSpPr>
          <p:cNvPr id="109571" name="Rectangle 7">
            <a:extLst>
              <a:ext uri="{FF2B5EF4-FFF2-40B4-BE49-F238E27FC236}">
                <a16:creationId xmlns:a16="http://schemas.microsoft.com/office/drawing/2014/main" id="{7C5A27B5-32F7-8590-2B7E-9F1EAB8B0BA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400">
                <a:solidFill>
                  <a:schemeClr val="bg1"/>
                </a:solidFill>
                <a:latin typeface="ZapfDingbats" pitchFamily="82" charset="2"/>
              </a:defRPr>
            </a:lvl1pPr>
            <a:lvl2pPr marL="742950" indent="-285750" defTabSz="966788">
              <a:defRPr sz="1400">
                <a:solidFill>
                  <a:schemeClr val="bg1"/>
                </a:solidFill>
                <a:latin typeface="ZapfDingbats" pitchFamily="82" charset="2"/>
              </a:defRPr>
            </a:lvl2pPr>
            <a:lvl3pPr marL="1143000" indent="-228600" defTabSz="966788">
              <a:defRPr sz="1400">
                <a:solidFill>
                  <a:schemeClr val="bg1"/>
                </a:solidFill>
                <a:latin typeface="ZapfDingbats" pitchFamily="82" charset="2"/>
              </a:defRPr>
            </a:lvl3pPr>
            <a:lvl4pPr marL="1600200" indent="-228600" defTabSz="966788">
              <a:defRPr sz="1400">
                <a:solidFill>
                  <a:schemeClr val="bg1"/>
                </a:solidFill>
                <a:latin typeface="ZapfDingbats" pitchFamily="82" charset="2"/>
              </a:defRPr>
            </a:lvl4pPr>
            <a:lvl5pPr marL="2057400" indent="-228600" defTabSz="966788">
              <a:defRPr sz="1400">
                <a:solidFill>
                  <a:schemeClr val="bg1"/>
                </a:solidFill>
                <a:latin typeface="ZapfDingbats" pitchFamily="82" charset="2"/>
              </a:defRPr>
            </a:lvl5pPr>
            <a:lvl6pPr marL="2514600" indent="-228600" algn="ctr" defTabSz="966788" eaLnBrk="0" fontAlgn="base" hangingPunct="0">
              <a:spcBef>
                <a:spcPct val="0"/>
              </a:spcBef>
              <a:spcAft>
                <a:spcPct val="0"/>
              </a:spcAft>
              <a:defRPr sz="1400">
                <a:solidFill>
                  <a:schemeClr val="bg1"/>
                </a:solidFill>
                <a:latin typeface="ZapfDingbats" pitchFamily="82" charset="2"/>
              </a:defRPr>
            </a:lvl6pPr>
            <a:lvl7pPr marL="2971800" indent="-228600" algn="ctr" defTabSz="966788" eaLnBrk="0" fontAlgn="base" hangingPunct="0">
              <a:spcBef>
                <a:spcPct val="0"/>
              </a:spcBef>
              <a:spcAft>
                <a:spcPct val="0"/>
              </a:spcAft>
              <a:defRPr sz="1400">
                <a:solidFill>
                  <a:schemeClr val="bg1"/>
                </a:solidFill>
                <a:latin typeface="ZapfDingbats" pitchFamily="82" charset="2"/>
              </a:defRPr>
            </a:lvl7pPr>
            <a:lvl8pPr marL="3429000" indent="-228600" algn="ctr" defTabSz="966788" eaLnBrk="0" fontAlgn="base" hangingPunct="0">
              <a:spcBef>
                <a:spcPct val="0"/>
              </a:spcBef>
              <a:spcAft>
                <a:spcPct val="0"/>
              </a:spcAft>
              <a:defRPr sz="1400">
                <a:solidFill>
                  <a:schemeClr val="bg1"/>
                </a:solidFill>
                <a:latin typeface="ZapfDingbats" pitchFamily="82" charset="2"/>
              </a:defRPr>
            </a:lvl8pPr>
            <a:lvl9pPr marL="3886200" indent="-228600" algn="ctr" defTabSz="966788" eaLnBrk="0" fontAlgn="base" hangingPunct="0">
              <a:spcBef>
                <a:spcPct val="0"/>
              </a:spcBef>
              <a:spcAft>
                <a:spcPct val="0"/>
              </a:spcAft>
              <a:defRPr sz="1400">
                <a:solidFill>
                  <a:schemeClr val="bg1"/>
                </a:solidFill>
                <a:latin typeface="ZapfDingbats" pitchFamily="82" charset="2"/>
              </a:defRPr>
            </a:lvl9pPr>
          </a:lstStyle>
          <a:p>
            <a:fld id="{56F5A859-CFC7-462E-82BE-3C959A713657}" type="slidenum">
              <a:rPr lang="es-ES" altLang="es-CO" sz="1300">
                <a:solidFill>
                  <a:schemeClr val="tx1"/>
                </a:solidFill>
                <a:latin typeface="Arial" panose="020B0604020202020204" pitchFamily="34" charset="0"/>
              </a:rPr>
              <a:pPr/>
              <a:t>45</a:t>
            </a:fld>
            <a:endParaRPr lang="es-ES" altLang="es-CO" sz="1300">
              <a:solidFill>
                <a:schemeClr val="tx1"/>
              </a:solidFill>
              <a:latin typeface="Arial" panose="020B0604020202020204" pitchFamily="34" charset="0"/>
            </a:endParaRPr>
          </a:p>
        </p:txBody>
      </p:sp>
      <p:sp>
        <p:nvSpPr>
          <p:cNvPr id="109572" name="Rectangle 2">
            <a:extLst>
              <a:ext uri="{FF2B5EF4-FFF2-40B4-BE49-F238E27FC236}">
                <a16:creationId xmlns:a16="http://schemas.microsoft.com/office/drawing/2014/main" id="{27EFC91B-8CCB-C9DA-63F6-D054ABE2BFC3}"/>
              </a:ext>
            </a:extLst>
          </p:cNvPr>
          <p:cNvSpPr>
            <a:spLocks noRot="1" noChangeArrowheads="1" noTextEdit="1"/>
          </p:cNvSpPr>
          <p:nvPr>
            <p:ph type="sldImg"/>
          </p:nvPr>
        </p:nvSpPr>
        <p:spPr>
          <a:xfrm>
            <a:off x="1258888" y="720725"/>
            <a:ext cx="4800600" cy="3600450"/>
          </a:xfrm>
          <a:ln/>
        </p:spPr>
      </p:sp>
      <p:sp>
        <p:nvSpPr>
          <p:cNvPr id="109573" name="Rectangle 3">
            <a:extLst>
              <a:ext uri="{FF2B5EF4-FFF2-40B4-BE49-F238E27FC236}">
                <a16:creationId xmlns:a16="http://schemas.microsoft.com/office/drawing/2014/main" id="{B4FEB58B-215A-0A6F-1C34-5B9BBA339F31}"/>
              </a:ext>
            </a:extLst>
          </p:cNvPr>
          <p:cNvSpPr>
            <a:spLocks noGrp="1" noChangeArrowheads="1"/>
          </p:cNvSpPr>
          <p:nvPr>
            <p:ph type="body" idx="1"/>
          </p:nvPr>
        </p:nvSpPr>
        <p:spPr>
          <a:xfrm>
            <a:off x="730250" y="4559300"/>
            <a:ext cx="5854700" cy="43211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UY" altLang="es-CO">
              <a:latin typeface="Arial" panose="020B0604020202020204" pitchFamily="34"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6">
            <a:extLst>
              <a:ext uri="{FF2B5EF4-FFF2-40B4-BE49-F238E27FC236}">
                <a16:creationId xmlns:a16="http://schemas.microsoft.com/office/drawing/2014/main" id="{E53C599B-6516-E2F9-406F-9C827276D013}"/>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400">
                <a:solidFill>
                  <a:schemeClr val="bg1"/>
                </a:solidFill>
                <a:latin typeface="ZapfDingbats" pitchFamily="82" charset="2"/>
              </a:defRPr>
            </a:lvl1pPr>
            <a:lvl2pPr marL="742950" indent="-285750" defTabSz="966788">
              <a:defRPr sz="1400">
                <a:solidFill>
                  <a:schemeClr val="bg1"/>
                </a:solidFill>
                <a:latin typeface="ZapfDingbats" pitchFamily="82" charset="2"/>
              </a:defRPr>
            </a:lvl2pPr>
            <a:lvl3pPr marL="1143000" indent="-228600" defTabSz="966788">
              <a:defRPr sz="1400">
                <a:solidFill>
                  <a:schemeClr val="bg1"/>
                </a:solidFill>
                <a:latin typeface="ZapfDingbats" pitchFamily="82" charset="2"/>
              </a:defRPr>
            </a:lvl3pPr>
            <a:lvl4pPr marL="1600200" indent="-228600" defTabSz="966788">
              <a:defRPr sz="1400">
                <a:solidFill>
                  <a:schemeClr val="bg1"/>
                </a:solidFill>
                <a:latin typeface="ZapfDingbats" pitchFamily="82" charset="2"/>
              </a:defRPr>
            </a:lvl4pPr>
            <a:lvl5pPr marL="2057400" indent="-228600" defTabSz="966788">
              <a:defRPr sz="1400">
                <a:solidFill>
                  <a:schemeClr val="bg1"/>
                </a:solidFill>
                <a:latin typeface="ZapfDingbats" pitchFamily="82" charset="2"/>
              </a:defRPr>
            </a:lvl5pPr>
            <a:lvl6pPr marL="2514600" indent="-228600" algn="ctr" defTabSz="966788" eaLnBrk="0" fontAlgn="base" hangingPunct="0">
              <a:spcBef>
                <a:spcPct val="0"/>
              </a:spcBef>
              <a:spcAft>
                <a:spcPct val="0"/>
              </a:spcAft>
              <a:defRPr sz="1400">
                <a:solidFill>
                  <a:schemeClr val="bg1"/>
                </a:solidFill>
                <a:latin typeface="ZapfDingbats" pitchFamily="82" charset="2"/>
              </a:defRPr>
            </a:lvl6pPr>
            <a:lvl7pPr marL="2971800" indent="-228600" algn="ctr" defTabSz="966788" eaLnBrk="0" fontAlgn="base" hangingPunct="0">
              <a:spcBef>
                <a:spcPct val="0"/>
              </a:spcBef>
              <a:spcAft>
                <a:spcPct val="0"/>
              </a:spcAft>
              <a:defRPr sz="1400">
                <a:solidFill>
                  <a:schemeClr val="bg1"/>
                </a:solidFill>
                <a:latin typeface="ZapfDingbats" pitchFamily="82" charset="2"/>
              </a:defRPr>
            </a:lvl7pPr>
            <a:lvl8pPr marL="3429000" indent="-228600" algn="ctr" defTabSz="966788" eaLnBrk="0" fontAlgn="base" hangingPunct="0">
              <a:spcBef>
                <a:spcPct val="0"/>
              </a:spcBef>
              <a:spcAft>
                <a:spcPct val="0"/>
              </a:spcAft>
              <a:defRPr sz="1400">
                <a:solidFill>
                  <a:schemeClr val="bg1"/>
                </a:solidFill>
                <a:latin typeface="ZapfDingbats" pitchFamily="82" charset="2"/>
              </a:defRPr>
            </a:lvl8pPr>
            <a:lvl9pPr marL="3886200" indent="-228600" algn="ctr" defTabSz="966788" eaLnBrk="0" fontAlgn="base" hangingPunct="0">
              <a:spcBef>
                <a:spcPct val="0"/>
              </a:spcBef>
              <a:spcAft>
                <a:spcPct val="0"/>
              </a:spcAft>
              <a:defRPr sz="1400">
                <a:solidFill>
                  <a:schemeClr val="bg1"/>
                </a:solidFill>
                <a:latin typeface="ZapfDingbats" pitchFamily="82" charset="2"/>
              </a:defRPr>
            </a:lvl9pPr>
          </a:lstStyle>
          <a:p>
            <a:r>
              <a:rPr lang="es-ES" altLang="es-CO" sz="1300">
                <a:solidFill>
                  <a:schemeClr val="tx1"/>
                </a:solidFill>
                <a:latin typeface="Arial" panose="020B0604020202020204" pitchFamily="34" charset="0"/>
              </a:rPr>
              <a:t>Préstamos, Líneas de Crédito y Garantías</a:t>
            </a:r>
          </a:p>
        </p:txBody>
      </p:sp>
      <p:sp>
        <p:nvSpPr>
          <p:cNvPr id="110595" name="Rectangle 7">
            <a:extLst>
              <a:ext uri="{FF2B5EF4-FFF2-40B4-BE49-F238E27FC236}">
                <a16:creationId xmlns:a16="http://schemas.microsoft.com/office/drawing/2014/main" id="{CD3DC9AA-F9AB-B30C-805A-8A78284062E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400">
                <a:solidFill>
                  <a:schemeClr val="bg1"/>
                </a:solidFill>
                <a:latin typeface="ZapfDingbats" pitchFamily="82" charset="2"/>
              </a:defRPr>
            </a:lvl1pPr>
            <a:lvl2pPr marL="742950" indent="-285750" defTabSz="966788">
              <a:defRPr sz="1400">
                <a:solidFill>
                  <a:schemeClr val="bg1"/>
                </a:solidFill>
                <a:latin typeface="ZapfDingbats" pitchFamily="82" charset="2"/>
              </a:defRPr>
            </a:lvl2pPr>
            <a:lvl3pPr marL="1143000" indent="-228600" defTabSz="966788">
              <a:defRPr sz="1400">
                <a:solidFill>
                  <a:schemeClr val="bg1"/>
                </a:solidFill>
                <a:latin typeface="ZapfDingbats" pitchFamily="82" charset="2"/>
              </a:defRPr>
            </a:lvl3pPr>
            <a:lvl4pPr marL="1600200" indent="-228600" defTabSz="966788">
              <a:defRPr sz="1400">
                <a:solidFill>
                  <a:schemeClr val="bg1"/>
                </a:solidFill>
                <a:latin typeface="ZapfDingbats" pitchFamily="82" charset="2"/>
              </a:defRPr>
            </a:lvl4pPr>
            <a:lvl5pPr marL="2057400" indent="-228600" defTabSz="966788">
              <a:defRPr sz="1400">
                <a:solidFill>
                  <a:schemeClr val="bg1"/>
                </a:solidFill>
                <a:latin typeface="ZapfDingbats" pitchFamily="82" charset="2"/>
              </a:defRPr>
            </a:lvl5pPr>
            <a:lvl6pPr marL="2514600" indent="-228600" algn="ctr" defTabSz="966788" eaLnBrk="0" fontAlgn="base" hangingPunct="0">
              <a:spcBef>
                <a:spcPct val="0"/>
              </a:spcBef>
              <a:spcAft>
                <a:spcPct val="0"/>
              </a:spcAft>
              <a:defRPr sz="1400">
                <a:solidFill>
                  <a:schemeClr val="bg1"/>
                </a:solidFill>
                <a:latin typeface="ZapfDingbats" pitchFamily="82" charset="2"/>
              </a:defRPr>
            </a:lvl6pPr>
            <a:lvl7pPr marL="2971800" indent="-228600" algn="ctr" defTabSz="966788" eaLnBrk="0" fontAlgn="base" hangingPunct="0">
              <a:spcBef>
                <a:spcPct val="0"/>
              </a:spcBef>
              <a:spcAft>
                <a:spcPct val="0"/>
              </a:spcAft>
              <a:defRPr sz="1400">
                <a:solidFill>
                  <a:schemeClr val="bg1"/>
                </a:solidFill>
                <a:latin typeface="ZapfDingbats" pitchFamily="82" charset="2"/>
              </a:defRPr>
            </a:lvl7pPr>
            <a:lvl8pPr marL="3429000" indent="-228600" algn="ctr" defTabSz="966788" eaLnBrk="0" fontAlgn="base" hangingPunct="0">
              <a:spcBef>
                <a:spcPct val="0"/>
              </a:spcBef>
              <a:spcAft>
                <a:spcPct val="0"/>
              </a:spcAft>
              <a:defRPr sz="1400">
                <a:solidFill>
                  <a:schemeClr val="bg1"/>
                </a:solidFill>
                <a:latin typeface="ZapfDingbats" pitchFamily="82" charset="2"/>
              </a:defRPr>
            </a:lvl8pPr>
            <a:lvl9pPr marL="3886200" indent="-228600" algn="ctr" defTabSz="966788" eaLnBrk="0" fontAlgn="base" hangingPunct="0">
              <a:spcBef>
                <a:spcPct val="0"/>
              </a:spcBef>
              <a:spcAft>
                <a:spcPct val="0"/>
              </a:spcAft>
              <a:defRPr sz="1400">
                <a:solidFill>
                  <a:schemeClr val="bg1"/>
                </a:solidFill>
                <a:latin typeface="ZapfDingbats" pitchFamily="82" charset="2"/>
              </a:defRPr>
            </a:lvl9pPr>
          </a:lstStyle>
          <a:p>
            <a:fld id="{9BBCEA29-5B04-43AF-8EF1-0EB9E4A1566B}" type="slidenum">
              <a:rPr lang="es-ES" altLang="es-CO" sz="1300">
                <a:solidFill>
                  <a:schemeClr val="tx1"/>
                </a:solidFill>
                <a:latin typeface="Arial" panose="020B0604020202020204" pitchFamily="34" charset="0"/>
              </a:rPr>
              <a:pPr/>
              <a:t>46</a:t>
            </a:fld>
            <a:endParaRPr lang="es-ES" altLang="es-CO" sz="1300">
              <a:solidFill>
                <a:schemeClr val="tx1"/>
              </a:solidFill>
              <a:latin typeface="Arial" panose="020B0604020202020204" pitchFamily="34" charset="0"/>
            </a:endParaRPr>
          </a:p>
        </p:txBody>
      </p:sp>
      <p:sp>
        <p:nvSpPr>
          <p:cNvPr id="110596" name="Rectangle 2">
            <a:extLst>
              <a:ext uri="{FF2B5EF4-FFF2-40B4-BE49-F238E27FC236}">
                <a16:creationId xmlns:a16="http://schemas.microsoft.com/office/drawing/2014/main" id="{15E518ED-356C-1CDB-7FD8-25BBED6851D0}"/>
              </a:ext>
            </a:extLst>
          </p:cNvPr>
          <p:cNvSpPr>
            <a:spLocks noRot="1" noChangeArrowheads="1" noTextEdit="1"/>
          </p:cNvSpPr>
          <p:nvPr>
            <p:ph type="sldImg"/>
          </p:nvPr>
        </p:nvSpPr>
        <p:spPr>
          <a:xfrm>
            <a:off x="1266825" y="725488"/>
            <a:ext cx="4786313" cy="3589337"/>
          </a:xfrm>
          <a:ln w="12700" cap="flat">
            <a:solidFill>
              <a:schemeClr val="tx1"/>
            </a:solidFill>
          </a:ln>
        </p:spPr>
      </p:sp>
      <p:sp>
        <p:nvSpPr>
          <p:cNvPr id="110597" name="Rectangle 3">
            <a:extLst>
              <a:ext uri="{FF2B5EF4-FFF2-40B4-BE49-F238E27FC236}">
                <a16:creationId xmlns:a16="http://schemas.microsoft.com/office/drawing/2014/main" id="{ACAAE5F1-357E-1076-5C9C-BF3E323C8C88}"/>
              </a:ext>
            </a:extLst>
          </p:cNvPr>
          <p:cNvSpPr>
            <a:spLocks noGrp="1" noChangeArrowheads="1"/>
          </p:cNvSpPr>
          <p:nvPr>
            <p:ph type="body" idx="1"/>
          </p:nvPr>
        </p:nvSpPr>
        <p:spPr>
          <a:xfrm>
            <a:off x="974725" y="4560888"/>
            <a:ext cx="5365750" cy="43164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55" tIns="46988" rIns="95655" bIns="46988"/>
          <a:lstStyle/>
          <a:p>
            <a:pPr eaLnBrk="1" hangingPunct="1"/>
            <a:endParaRPr lang="es-UY" altLang="es-CO">
              <a:latin typeface="Arial" panose="020B0604020202020204" pitchFamily="34"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6">
            <a:extLst>
              <a:ext uri="{FF2B5EF4-FFF2-40B4-BE49-F238E27FC236}">
                <a16:creationId xmlns:a16="http://schemas.microsoft.com/office/drawing/2014/main" id="{DB138374-2E18-BCC5-E344-746DB18B343E}"/>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400">
                <a:solidFill>
                  <a:schemeClr val="bg1"/>
                </a:solidFill>
                <a:latin typeface="ZapfDingbats" pitchFamily="82" charset="2"/>
              </a:defRPr>
            </a:lvl1pPr>
            <a:lvl2pPr marL="742950" indent="-285750" defTabSz="966788">
              <a:defRPr sz="1400">
                <a:solidFill>
                  <a:schemeClr val="bg1"/>
                </a:solidFill>
                <a:latin typeface="ZapfDingbats" pitchFamily="82" charset="2"/>
              </a:defRPr>
            </a:lvl2pPr>
            <a:lvl3pPr marL="1143000" indent="-228600" defTabSz="966788">
              <a:defRPr sz="1400">
                <a:solidFill>
                  <a:schemeClr val="bg1"/>
                </a:solidFill>
                <a:latin typeface="ZapfDingbats" pitchFamily="82" charset="2"/>
              </a:defRPr>
            </a:lvl3pPr>
            <a:lvl4pPr marL="1600200" indent="-228600" defTabSz="966788">
              <a:defRPr sz="1400">
                <a:solidFill>
                  <a:schemeClr val="bg1"/>
                </a:solidFill>
                <a:latin typeface="ZapfDingbats" pitchFamily="82" charset="2"/>
              </a:defRPr>
            </a:lvl4pPr>
            <a:lvl5pPr marL="2057400" indent="-228600" defTabSz="966788">
              <a:defRPr sz="1400">
                <a:solidFill>
                  <a:schemeClr val="bg1"/>
                </a:solidFill>
                <a:latin typeface="ZapfDingbats" pitchFamily="82" charset="2"/>
              </a:defRPr>
            </a:lvl5pPr>
            <a:lvl6pPr marL="2514600" indent="-228600" algn="ctr" defTabSz="966788" eaLnBrk="0" fontAlgn="base" hangingPunct="0">
              <a:spcBef>
                <a:spcPct val="0"/>
              </a:spcBef>
              <a:spcAft>
                <a:spcPct val="0"/>
              </a:spcAft>
              <a:defRPr sz="1400">
                <a:solidFill>
                  <a:schemeClr val="bg1"/>
                </a:solidFill>
                <a:latin typeface="ZapfDingbats" pitchFamily="82" charset="2"/>
              </a:defRPr>
            </a:lvl6pPr>
            <a:lvl7pPr marL="2971800" indent="-228600" algn="ctr" defTabSz="966788" eaLnBrk="0" fontAlgn="base" hangingPunct="0">
              <a:spcBef>
                <a:spcPct val="0"/>
              </a:spcBef>
              <a:spcAft>
                <a:spcPct val="0"/>
              </a:spcAft>
              <a:defRPr sz="1400">
                <a:solidFill>
                  <a:schemeClr val="bg1"/>
                </a:solidFill>
                <a:latin typeface="ZapfDingbats" pitchFamily="82" charset="2"/>
              </a:defRPr>
            </a:lvl7pPr>
            <a:lvl8pPr marL="3429000" indent="-228600" algn="ctr" defTabSz="966788" eaLnBrk="0" fontAlgn="base" hangingPunct="0">
              <a:spcBef>
                <a:spcPct val="0"/>
              </a:spcBef>
              <a:spcAft>
                <a:spcPct val="0"/>
              </a:spcAft>
              <a:defRPr sz="1400">
                <a:solidFill>
                  <a:schemeClr val="bg1"/>
                </a:solidFill>
                <a:latin typeface="ZapfDingbats" pitchFamily="82" charset="2"/>
              </a:defRPr>
            </a:lvl8pPr>
            <a:lvl9pPr marL="3886200" indent="-228600" algn="ctr" defTabSz="966788" eaLnBrk="0" fontAlgn="base" hangingPunct="0">
              <a:spcBef>
                <a:spcPct val="0"/>
              </a:spcBef>
              <a:spcAft>
                <a:spcPct val="0"/>
              </a:spcAft>
              <a:defRPr sz="1400">
                <a:solidFill>
                  <a:schemeClr val="bg1"/>
                </a:solidFill>
                <a:latin typeface="ZapfDingbats" pitchFamily="82" charset="2"/>
              </a:defRPr>
            </a:lvl9pPr>
          </a:lstStyle>
          <a:p>
            <a:r>
              <a:rPr lang="es-ES" altLang="es-CO" sz="1300">
                <a:solidFill>
                  <a:schemeClr val="tx1"/>
                </a:solidFill>
                <a:latin typeface="Arial" panose="020B0604020202020204" pitchFamily="34" charset="0"/>
              </a:rPr>
              <a:t>Préstamos, Líneas de Crédito y Garantías</a:t>
            </a:r>
          </a:p>
        </p:txBody>
      </p:sp>
      <p:sp>
        <p:nvSpPr>
          <p:cNvPr id="111619" name="Rectangle 7">
            <a:extLst>
              <a:ext uri="{FF2B5EF4-FFF2-40B4-BE49-F238E27FC236}">
                <a16:creationId xmlns:a16="http://schemas.microsoft.com/office/drawing/2014/main" id="{D9901D28-EF9D-963B-EE28-AD7A9071039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400">
                <a:solidFill>
                  <a:schemeClr val="bg1"/>
                </a:solidFill>
                <a:latin typeface="ZapfDingbats" pitchFamily="82" charset="2"/>
              </a:defRPr>
            </a:lvl1pPr>
            <a:lvl2pPr marL="742950" indent="-285750" defTabSz="966788">
              <a:defRPr sz="1400">
                <a:solidFill>
                  <a:schemeClr val="bg1"/>
                </a:solidFill>
                <a:latin typeface="ZapfDingbats" pitchFamily="82" charset="2"/>
              </a:defRPr>
            </a:lvl2pPr>
            <a:lvl3pPr marL="1143000" indent="-228600" defTabSz="966788">
              <a:defRPr sz="1400">
                <a:solidFill>
                  <a:schemeClr val="bg1"/>
                </a:solidFill>
                <a:latin typeface="ZapfDingbats" pitchFamily="82" charset="2"/>
              </a:defRPr>
            </a:lvl3pPr>
            <a:lvl4pPr marL="1600200" indent="-228600" defTabSz="966788">
              <a:defRPr sz="1400">
                <a:solidFill>
                  <a:schemeClr val="bg1"/>
                </a:solidFill>
                <a:latin typeface="ZapfDingbats" pitchFamily="82" charset="2"/>
              </a:defRPr>
            </a:lvl4pPr>
            <a:lvl5pPr marL="2057400" indent="-228600" defTabSz="966788">
              <a:defRPr sz="1400">
                <a:solidFill>
                  <a:schemeClr val="bg1"/>
                </a:solidFill>
                <a:latin typeface="ZapfDingbats" pitchFamily="82" charset="2"/>
              </a:defRPr>
            </a:lvl5pPr>
            <a:lvl6pPr marL="2514600" indent="-228600" algn="ctr" defTabSz="966788" eaLnBrk="0" fontAlgn="base" hangingPunct="0">
              <a:spcBef>
                <a:spcPct val="0"/>
              </a:spcBef>
              <a:spcAft>
                <a:spcPct val="0"/>
              </a:spcAft>
              <a:defRPr sz="1400">
                <a:solidFill>
                  <a:schemeClr val="bg1"/>
                </a:solidFill>
                <a:latin typeface="ZapfDingbats" pitchFamily="82" charset="2"/>
              </a:defRPr>
            </a:lvl6pPr>
            <a:lvl7pPr marL="2971800" indent="-228600" algn="ctr" defTabSz="966788" eaLnBrk="0" fontAlgn="base" hangingPunct="0">
              <a:spcBef>
                <a:spcPct val="0"/>
              </a:spcBef>
              <a:spcAft>
                <a:spcPct val="0"/>
              </a:spcAft>
              <a:defRPr sz="1400">
                <a:solidFill>
                  <a:schemeClr val="bg1"/>
                </a:solidFill>
                <a:latin typeface="ZapfDingbats" pitchFamily="82" charset="2"/>
              </a:defRPr>
            </a:lvl7pPr>
            <a:lvl8pPr marL="3429000" indent="-228600" algn="ctr" defTabSz="966788" eaLnBrk="0" fontAlgn="base" hangingPunct="0">
              <a:spcBef>
                <a:spcPct val="0"/>
              </a:spcBef>
              <a:spcAft>
                <a:spcPct val="0"/>
              </a:spcAft>
              <a:defRPr sz="1400">
                <a:solidFill>
                  <a:schemeClr val="bg1"/>
                </a:solidFill>
                <a:latin typeface="ZapfDingbats" pitchFamily="82" charset="2"/>
              </a:defRPr>
            </a:lvl8pPr>
            <a:lvl9pPr marL="3886200" indent="-228600" algn="ctr" defTabSz="966788" eaLnBrk="0" fontAlgn="base" hangingPunct="0">
              <a:spcBef>
                <a:spcPct val="0"/>
              </a:spcBef>
              <a:spcAft>
                <a:spcPct val="0"/>
              </a:spcAft>
              <a:defRPr sz="1400">
                <a:solidFill>
                  <a:schemeClr val="bg1"/>
                </a:solidFill>
                <a:latin typeface="ZapfDingbats" pitchFamily="82" charset="2"/>
              </a:defRPr>
            </a:lvl9pPr>
          </a:lstStyle>
          <a:p>
            <a:fld id="{249E1539-5092-4233-8FD3-B2A78CD61CCB}" type="slidenum">
              <a:rPr lang="es-ES" altLang="es-CO" sz="1300">
                <a:solidFill>
                  <a:schemeClr val="tx1"/>
                </a:solidFill>
                <a:latin typeface="Arial" panose="020B0604020202020204" pitchFamily="34" charset="0"/>
              </a:rPr>
              <a:pPr/>
              <a:t>47</a:t>
            </a:fld>
            <a:endParaRPr lang="es-ES" altLang="es-CO" sz="1300">
              <a:solidFill>
                <a:schemeClr val="tx1"/>
              </a:solidFill>
              <a:latin typeface="Arial" panose="020B0604020202020204" pitchFamily="34" charset="0"/>
            </a:endParaRPr>
          </a:p>
        </p:txBody>
      </p:sp>
      <p:sp>
        <p:nvSpPr>
          <p:cNvPr id="111620" name="Rectangle 2">
            <a:extLst>
              <a:ext uri="{FF2B5EF4-FFF2-40B4-BE49-F238E27FC236}">
                <a16:creationId xmlns:a16="http://schemas.microsoft.com/office/drawing/2014/main" id="{FDD8DB41-916D-AF86-AD85-3395C94A257A}"/>
              </a:ext>
            </a:extLst>
          </p:cNvPr>
          <p:cNvSpPr>
            <a:spLocks noRot="1" noChangeArrowheads="1" noTextEdit="1"/>
          </p:cNvSpPr>
          <p:nvPr>
            <p:ph type="sldImg"/>
          </p:nvPr>
        </p:nvSpPr>
        <p:spPr>
          <a:xfrm>
            <a:off x="1266825" y="725488"/>
            <a:ext cx="4786313" cy="3589337"/>
          </a:xfrm>
          <a:ln w="12700" cap="flat">
            <a:solidFill>
              <a:schemeClr val="tx1"/>
            </a:solidFill>
          </a:ln>
        </p:spPr>
      </p:sp>
      <p:sp>
        <p:nvSpPr>
          <p:cNvPr id="111621" name="Rectangle 3">
            <a:extLst>
              <a:ext uri="{FF2B5EF4-FFF2-40B4-BE49-F238E27FC236}">
                <a16:creationId xmlns:a16="http://schemas.microsoft.com/office/drawing/2014/main" id="{340D05E8-5EE8-8AE4-944A-C8F671C94E8A}"/>
              </a:ext>
            </a:extLst>
          </p:cNvPr>
          <p:cNvSpPr>
            <a:spLocks noGrp="1" noChangeArrowheads="1"/>
          </p:cNvSpPr>
          <p:nvPr>
            <p:ph type="body" idx="1"/>
          </p:nvPr>
        </p:nvSpPr>
        <p:spPr>
          <a:xfrm>
            <a:off x="974725" y="4560888"/>
            <a:ext cx="5365750" cy="43164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55" tIns="46988" rIns="95655" bIns="46988"/>
          <a:lstStyle/>
          <a:p>
            <a:pPr eaLnBrk="1" hangingPunct="1"/>
            <a:r>
              <a:rPr lang="es-ES_tradnl" altLang="es-CO">
                <a:latin typeface="Arial" panose="020B0604020202020204" pitchFamily="34" charset="0"/>
              </a:rPr>
              <a:t>Cada tipo de operación corresponde a un tipo de límite preestablecido. </a:t>
            </a:r>
            <a:endParaRPr lang="es-ES" altLang="es-CO">
              <a:latin typeface="Arial" panose="020B0604020202020204" pitchFamily="34" charset="0"/>
            </a:endParaRPr>
          </a:p>
          <a:p>
            <a:pPr eaLnBrk="1" hangingPunct="1"/>
            <a:r>
              <a:rPr lang="es-ES_tradnl" altLang="es-CO" b="1">
                <a:latin typeface="Arial" panose="020B0604020202020204" pitchFamily="34" charset="0"/>
              </a:rPr>
              <a:t>Capital de Trabajo</a:t>
            </a:r>
            <a:r>
              <a:rPr lang="es-ES_tradnl" altLang="es-CO">
                <a:latin typeface="Arial" panose="020B0604020202020204" pitchFamily="34" charset="0"/>
              </a:rPr>
              <a:t> permite cubrir préstamos cuyo destino es el financiamiento a corto plazo de clientes.</a:t>
            </a:r>
            <a:endParaRPr lang="es-ES" altLang="es-CO">
              <a:latin typeface="Arial" panose="020B0604020202020204" pitchFamily="34" charset="0"/>
            </a:endParaRPr>
          </a:p>
          <a:p>
            <a:pPr eaLnBrk="1" hangingPunct="1"/>
            <a:r>
              <a:rPr lang="es-ES_tradnl" altLang="es-CO" b="1">
                <a:latin typeface="Arial" panose="020B0604020202020204" pitchFamily="34" charset="0"/>
              </a:rPr>
              <a:t>Ordinarios Específicos</a:t>
            </a:r>
            <a:r>
              <a:rPr lang="es-ES_tradnl" altLang="es-CO">
                <a:latin typeface="Arial" panose="020B0604020202020204" pitchFamily="34" charset="0"/>
              </a:rPr>
              <a:t> apunta a créditos corporativos de largo plazo. </a:t>
            </a:r>
            <a:endParaRPr lang="es-ES" altLang="es-CO">
              <a:latin typeface="Arial" panose="020B0604020202020204" pitchFamily="34" charset="0"/>
            </a:endParaRPr>
          </a:p>
          <a:p>
            <a:pPr eaLnBrk="1" hangingPunct="1"/>
            <a:r>
              <a:rPr lang="es-ES_tradnl" altLang="es-CO" b="1">
                <a:latin typeface="Arial" panose="020B0604020202020204" pitchFamily="34" charset="0"/>
              </a:rPr>
              <a:t>Financiamiento de Terceros</a:t>
            </a:r>
            <a:r>
              <a:rPr lang="es-ES_tradnl" altLang="es-CO">
                <a:latin typeface="Arial" panose="020B0604020202020204" pitchFamily="34" charset="0"/>
              </a:rPr>
              <a:t> corresponde a líneas de crédito cuyo financiamiento proviene específicamente de otras instituciones u organismos internacionales. </a:t>
            </a:r>
            <a:endParaRPr lang="es-ES" altLang="es-CO">
              <a:latin typeface="Arial" panose="020B0604020202020204" pitchFamily="34" charset="0"/>
            </a:endParaRPr>
          </a:p>
          <a:p>
            <a:pPr eaLnBrk="1" hangingPunct="1"/>
            <a:r>
              <a:rPr lang="es-ES_tradnl" altLang="es-CO" b="1">
                <a:latin typeface="Arial" panose="020B0604020202020204" pitchFamily="34" charset="0"/>
              </a:rPr>
              <a:t>Operaciones con el Exterior</a:t>
            </a:r>
            <a:r>
              <a:rPr lang="es-ES_tradnl" altLang="es-CO">
                <a:latin typeface="Arial" panose="020B0604020202020204" pitchFamily="34" charset="0"/>
              </a:rPr>
              <a:t> es la línea de crédito para financiamiento de actividades de comercio exterior.</a:t>
            </a:r>
            <a:endParaRPr lang="es-ES" altLang="es-CO">
              <a:latin typeface="Arial" panose="020B0604020202020204" pitchFamily="34" charset="0"/>
            </a:endParaRPr>
          </a:p>
          <a:p>
            <a:pPr eaLnBrk="1" hangingPunct="1"/>
            <a:r>
              <a:rPr lang="es-ES_tradnl" altLang="es-CO" b="1">
                <a:latin typeface="Arial" panose="020B0604020202020204" pitchFamily="34" charset="0"/>
              </a:rPr>
              <a:t>Descuento de Documentos y Garantías Otorgadas: </a:t>
            </a:r>
            <a:r>
              <a:rPr lang="es-ES_tradnl" altLang="es-CO">
                <a:latin typeface="Arial" panose="020B0604020202020204" pitchFamily="34" charset="0"/>
              </a:rPr>
              <a:t>no merecen mayores aclaraciones.</a:t>
            </a:r>
            <a:endParaRPr lang="es-ES" altLang="es-CO">
              <a:latin typeface="Arial" panose="020B0604020202020204" pitchFamily="34" charset="0"/>
            </a:endParaRPr>
          </a:p>
          <a:p>
            <a:pPr eaLnBrk="1" hangingPunct="1"/>
            <a:endParaRPr lang="es-ES" altLang="es-CO">
              <a:latin typeface="Arial" panose="020B0604020202020204" pitchFamily="34"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6">
            <a:extLst>
              <a:ext uri="{FF2B5EF4-FFF2-40B4-BE49-F238E27FC236}">
                <a16:creationId xmlns:a16="http://schemas.microsoft.com/office/drawing/2014/main" id="{635D3E0F-A35A-DFE5-33DC-9129CF5910A0}"/>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400">
                <a:solidFill>
                  <a:schemeClr val="bg1"/>
                </a:solidFill>
                <a:latin typeface="ZapfDingbats" pitchFamily="82" charset="2"/>
              </a:defRPr>
            </a:lvl1pPr>
            <a:lvl2pPr marL="742950" indent="-285750" defTabSz="966788">
              <a:defRPr sz="1400">
                <a:solidFill>
                  <a:schemeClr val="bg1"/>
                </a:solidFill>
                <a:latin typeface="ZapfDingbats" pitchFamily="82" charset="2"/>
              </a:defRPr>
            </a:lvl2pPr>
            <a:lvl3pPr marL="1143000" indent="-228600" defTabSz="966788">
              <a:defRPr sz="1400">
                <a:solidFill>
                  <a:schemeClr val="bg1"/>
                </a:solidFill>
                <a:latin typeface="ZapfDingbats" pitchFamily="82" charset="2"/>
              </a:defRPr>
            </a:lvl3pPr>
            <a:lvl4pPr marL="1600200" indent="-228600" defTabSz="966788">
              <a:defRPr sz="1400">
                <a:solidFill>
                  <a:schemeClr val="bg1"/>
                </a:solidFill>
                <a:latin typeface="ZapfDingbats" pitchFamily="82" charset="2"/>
              </a:defRPr>
            </a:lvl4pPr>
            <a:lvl5pPr marL="2057400" indent="-228600" defTabSz="966788">
              <a:defRPr sz="1400">
                <a:solidFill>
                  <a:schemeClr val="bg1"/>
                </a:solidFill>
                <a:latin typeface="ZapfDingbats" pitchFamily="82" charset="2"/>
              </a:defRPr>
            </a:lvl5pPr>
            <a:lvl6pPr marL="2514600" indent="-228600" algn="ctr" defTabSz="966788" eaLnBrk="0" fontAlgn="base" hangingPunct="0">
              <a:spcBef>
                <a:spcPct val="0"/>
              </a:spcBef>
              <a:spcAft>
                <a:spcPct val="0"/>
              </a:spcAft>
              <a:defRPr sz="1400">
                <a:solidFill>
                  <a:schemeClr val="bg1"/>
                </a:solidFill>
                <a:latin typeface="ZapfDingbats" pitchFamily="82" charset="2"/>
              </a:defRPr>
            </a:lvl6pPr>
            <a:lvl7pPr marL="2971800" indent="-228600" algn="ctr" defTabSz="966788" eaLnBrk="0" fontAlgn="base" hangingPunct="0">
              <a:spcBef>
                <a:spcPct val="0"/>
              </a:spcBef>
              <a:spcAft>
                <a:spcPct val="0"/>
              </a:spcAft>
              <a:defRPr sz="1400">
                <a:solidFill>
                  <a:schemeClr val="bg1"/>
                </a:solidFill>
                <a:latin typeface="ZapfDingbats" pitchFamily="82" charset="2"/>
              </a:defRPr>
            </a:lvl7pPr>
            <a:lvl8pPr marL="3429000" indent="-228600" algn="ctr" defTabSz="966788" eaLnBrk="0" fontAlgn="base" hangingPunct="0">
              <a:spcBef>
                <a:spcPct val="0"/>
              </a:spcBef>
              <a:spcAft>
                <a:spcPct val="0"/>
              </a:spcAft>
              <a:defRPr sz="1400">
                <a:solidFill>
                  <a:schemeClr val="bg1"/>
                </a:solidFill>
                <a:latin typeface="ZapfDingbats" pitchFamily="82" charset="2"/>
              </a:defRPr>
            </a:lvl8pPr>
            <a:lvl9pPr marL="3886200" indent="-228600" algn="ctr" defTabSz="966788" eaLnBrk="0" fontAlgn="base" hangingPunct="0">
              <a:spcBef>
                <a:spcPct val="0"/>
              </a:spcBef>
              <a:spcAft>
                <a:spcPct val="0"/>
              </a:spcAft>
              <a:defRPr sz="1400">
                <a:solidFill>
                  <a:schemeClr val="bg1"/>
                </a:solidFill>
                <a:latin typeface="ZapfDingbats" pitchFamily="82" charset="2"/>
              </a:defRPr>
            </a:lvl9pPr>
          </a:lstStyle>
          <a:p>
            <a:r>
              <a:rPr lang="es-ES" altLang="es-CO" sz="1300">
                <a:solidFill>
                  <a:schemeClr val="tx1"/>
                </a:solidFill>
                <a:latin typeface="Arial" panose="020B0604020202020204" pitchFamily="34" charset="0"/>
              </a:rPr>
              <a:t>Préstamos, Líneas de Crédito y Garantías</a:t>
            </a:r>
          </a:p>
        </p:txBody>
      </p:sp>
      <p:sp>
        <p:nvSpPr>
          <p:cNvPr id="112643" name="Rectangle 7">
            <a:extLst>
              <a:ext uri="{FF2B5EF4-FFF2-40B4-BE49-F238E27FC236}">
                <a16:creationId xmlns:a16="http://schemas.microsoft.com/office/drawing/2014/main" id="{73B1B99B-C0C4-29AE-3C45-4FB36805CCE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400">
                <a:solidFill>
                  <a:schemeClr val="bg1"/>
                </a:solidFill>
                <a:latin typeface="ZapfDingbats" pitchFamily="82" charset="2"/>
              </a:defRPr>
            </a:lvl1pPr>
            <a:lvl2pPr marL="742950" indent="-285750" defTabSz="966788">
              <a:defRPr sz="1400">
                <a:solidFill>
                  <a:schemeClr val="bg1"/>
                </a:solidFill>
                <a:latin typeface="ZapfDingbats" pitchFamily="82" charset="2"/>
              </a:defRPr>
            </a:lvl2pPr>
            <a:lvl3pPr marL="1143000" indent="-228600" defTabSz="966788">
              <a:defRPr sz="1400">
                <a:solidFill>
                  <a:schemeClr val="bg1"/>
                </a:solidFill>
                <a:latin typeface="ZapfDingbats" pitchFamily="82" charset="2"/>
              </a:defRPr>
            </a:lvl3pPr>
            <a:lvl4pPr marL="1600200" indent="-228600" defTabSz="966788">
              <a:defRPr sz="1400">
                <a:solidFill>
                  <a:schemeClr val="bg1"/>
                </a:solidFill>
                <a:latin typeface="ZapfDingbats" pitchFamily="82" charset="2"/>
              </a:defRPr>
            </a:lvl4pPr>
            <a:lvl5pPr marL="2057400" indent="-228600" defTabSz="966788">
              <a:defRPr sz="1400">
                <a:solidFill>
                  <a:schemeClr val="bg1"/>
                </a:solidFill>
                <a:latin typeface="ZapfDingbats" pitchFamily="82" charset="2"/>
              </a:defRPr>
            </a:lvl5pPr>
            <a:lvl6pPr marL="2514600" indent="-228600" algn="ctr" defTabSz="966788" eaLnBrk="0" fontAlgn="base" hangingPunct="0">
              <a:spcBef>
                <a:spcPct val="0"/>
              </a:spcBef>
              <a:spcAft>
                <a:spcPct val="0"/>
              </a:spcAft>
              <a:defRPr sz="1400">
                <a:solidFill>
                  <a:schemeClr val="bg1"/>
                </a:solidFill>
                <a:latin typeface="ZapfDingbats" pitchFamily="82" charset="2"/>
              </a:defRPr>
            </a:lvl6pPr>
            <a:lvl7pPr marL="2971800" indent="-228600" algn="ctr" defTabSz="966788" eaLnBrk="0" fontAlgn="base" hangingPunct="0">
              <a:spcBef>
                <a:spcPct val="0"/>
              </a:spcBef>
              <a:spcAft>
                <a:spcPct val="0"/>
              </a:spcAft>
              <a:defRPr sz="1400">
                <a:solidFill>
                  <a:schemeClr val="bg1"/>
                </a:solidFill>
                <a:latin typeface="ZapfDingbats" pitchFamily="82" charset="2"/>
              </a:defRPr>
            </a:lvl7pPr>
            <a:lvl8pPr marL="3429000" indent="-228600" algn="ctr" defTabSz="966788" eaLnBrk="0" fontAlgn="base" hangingPunct="0">
              <a:spcBef>
                <a:spcPct val="0"/>
              </a:spcBef>
              <a:spcAft>
                <a:spcPct val="0"/>
              </a:spcAft>
              <a:defRPr sz="1400">
                <a:solidFill>
                  <a:schemeClr val="bg1"/>
                </a:solidFill>
                <a:latin typeface="ZapfDingbats" pitchFamily="82" charset="2"/>
              </a:defRPr>
            </a:lvl8pPr>
            <a:lvl9pPr marL="3886200" indent="-228600" algn="ctr" defTabSz="966788" eaLnBrk="0" fontAlgn="base" hangingPunct="0">
              <a:spcBef>
                <a:spcPct val="0"/>
              </a:spcBef>
              <a:spcAft>
                <a:spcPct val="0"/>
              </a:spcAft>
              <a:defRPr sz="1400">
                <a:solidFill>
                  <a:schemeClr val="bg1"/>
                </a:solidFill>
                <a:latin typeface="ZapfDingbats" pitchFamily="82" charset="2"/>
              </a:defRPr>
            </a:lvl9pPr>
          </a:lstStyle>
          <a:p>
            <a:fld id="{A41CC254-FC10-4A1F-A306-EFC51D03C060}" type="slidenum">
              <a:rPr lang="es-ES" altLang="es-CO" sz="1300">
                <a:solidFill>
                  <a:schemeClr val="tx1"/>
                </a:solidFill>
                <a:latin typeface="Arial" panose="020B0604020202020204" pitchFamily="34" charset="0"/>
              </a:rPr>
              <a:pPr/>
              <a:t>48</a:t>
            </a:fld>
            <a:endParaRPr lang="es-ES" altLang="es-CO" sz="1300">
              <a:solidFill>
                <a:schemeClr val="tx1"/>
              </a:solidFill>
              <a:latin typeface="Arial" panose="020B0604020202020204" pitchFamily="34" charset="0"/>
            </a:endParaRPr>
          </a:p>
        </p:txBody>
      </p:sp>
      <p:sp>
        <p:nvSpPr>
          <p:cNvPr id="112644" name="Rectangle 2">
            <a:extLst>
              <a:ext uri="{FF2B5EF4-FFF2-40B4-BE49-F238E27FC236}">
                <a16:creationId xmlns:a16="http://schemas.microsoft.com/office/drawing/2014/main" id="{D7E5C6DF-4A9F-ECDB-E84F-91AFD5F6CF58}"/>
              </a:ext>
            </a:extLst>
          </p:cNvPr>
          <p:cNvSpPr>
            <a:spLocks noRot="1" noChangeArrowheads="1" noTextEdit="1"/>
          </p:cNvSpPr>
          <p:nvPr>
            <p:ph type="sldImg"/>
          </p:nvPr>
        </p:nvSpPr>
        <p:spPr>
          <a:xfrm>
            <a:off x="1266825" y="725488"/>
            <a:ext cx="4786313" cy="3589337"/>
          </a:xfrm>
          <a:ln w="12700" cap="flat">
            <a:solidFill>
              <a:schemeClr val="tx1"/>
            </a:solidFill>
          </a:ln>
        </p:spPr>
      </p:sp>
      <p:sp>
        <p:nvSpPr>
          <p:cNvPr id="112645" name="Rectangle 3">
            <a:extLst>
              <a:ext uri="{FF2B5EF4-FFF2-40B4-BE49-F238E27FC236}">
                <a16:creationId xmlns:a16="http://schemas.microsoft.com/office/drawing/2014/main" id="{09B132AA-C2B6-CA1F-9334-4E4C368972B1}"/>
              </a:ext>
            </a:extLst>
          </p:cNvPr>
          <p:cNvSpPr>
            <a:spLocks noGrp="1" noChangeArrowheads="1"/>
          </p:cNvSpPr>
          <p:nvPr>
            <p:ph type="body" idx="1"/>
          </p:nvPr>
        </p:nvSpPr>
        <p:spPr>
          <a:xfrm>
            <a:off x="974725" y="4560888"/>
            <a:ext cx="5365750" cy="43164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55" tIns="46988" rIns="95655" bIns="46988"/>
          <a:lstStyle/>
          <a:p>
            <a:pPr eaLnBrk="1" hangingPunct="1"/>
            <a:r>
              <a:rPr lang="es-ES" altLang="es-CO">
                <a:latin typeface="Arial" panose="020B0604020202020204" pitchFamily="34" charset="0"/>
              </a:rPr>
              <a:t>Todas las líneas de crédito están definidas como revolving. Es decir, en caso de cancelación parcial o total del crédito, disminuye la línea utilizada y se incrementa la disponible. No se prevé la utilización de líneas no revolving.</a:t>
            </a:r>
          </a:p>
          <a:p>
            <a:pPr eaLnBrk="1" hangingPunct="1"/>
            <a:r>
              <a:rPr lang="es-ES" altLang="es-CO">
                <a:latin typeface="Arial" panose="020B0604020202020204" pitchFamily="34" charset="0"/>
              </a:rPr>
              <a:t>La cobertura se produce sin filtros por moneda. Es decir, para un producto determinado, se analizan todas las líneas disponibles para todas las monedas, a efectos de determinar si existen líneas (Otra Moneda? = S).</a:t>
            </a:r>
          </a:p>
          <a:p>
            <a:pPr eaLnBrk="1" hangingPunct="1"/>
            <a:r>
              <a:rPr lang="es-ES" altLang="es-CO">
                <a:latin typeface="Arial" panose="020B0604020202020204" pitchFamily="34" charset="0"/>
              </a:rPr>
              <a:t>No existen restricciones sobre la cantidad de registros de saldo de líneas de crédito disponibles que cubren un crédito, ni la cantidad de utilizaciones a realizar sobre una línea (Producto cubierto por mas de un límite = S, y Límite cubre mas de un producto = S).</a:t>
            </a:r>
          </a:p>
          <a:p>
            <a:pPr eaLnBrk="1" hangingPunct="1"/>
            <a:endParaRPr lang="es-ES" altLang="es-CO">
              <a:latin typeface="Arial" panose="020B0604020202020204" pitchFamily="34" charset="0"/>
            </a:endParaRPr>
          </a:p>
          <a:p>
            <a:pPr eaLnBrk="1" hangingPunct="1"/>
            <a:r>
              <a:rPr lang="es-DO" altLang="es-CO">
                <a:latin typeface="Arial" panose="020B0604020202020204" pitchFamily="34" charset="0"/>
              </a:rPr>
              <a:t>Cabe aclarar que el sistema no permite desembolsar créditos cuando:</a:t>
            </a:r>
          </a:p>
          <a:p>
            <a:pPr eaLnBrk="1" hangingPunct="1"/>
            <a:r>
              <a:rPr lang="es-DO" altLang="es-CO">
                <a:latin typeface="Arial" panose="020B0604020202020204" pitchFamily="34" charset="0"/>
              </a:rPr>
              <a:t>La línea de crédito asociada cuente con saldos insuficientes.</a:t>
            </a:r>
          </a:p>
          <a:p>
            <a:pPr eaLnBrk="1" hangingPunct="1"/>
            <a:r>
              <a:rPr lang="es-DO" altLang="es-CO">
                <a:latin typeface="Arial" panose="020B0604020202020204" pitchFamily="34" charset="0"/>
              </a:rPr>
              <a:t>La línea de crédito tenga un vencimiento anterior a la fecha de vencimiento de la operación a cubrir.</a:t>
            </a:r>
            <a:endParaRPr lang="es-ES" altLang="es-CO">
              <a:latin typeface="Arial" panose="020B0604020202020204" pitchFamily="34"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6">
            <a:extLst>
              <a:ext uri="{FF2B5EF4-FFF2-40B4-BE49-F238E27FC236}">
                <a16:creationId xmlns:a16="http://schemas.microsoft.com/office/drawing/2014/main" id="{14F3E5E0-F880-FA23-A9C8-6BAC232DC2AD}"/>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400">
                <a:solidFill>
                  <a:schemeClr val="bg1"/>
                </a:solidFill>
                <a:latin typeface="ZapfDingbats" pitchFamily="82" charset="2"/>
              </a:defRPr>
            </a:lvl1pPr>
            <a:lvl2pPr marL="742950" indent="-285750" defTabSz="966788">
              <a:defRPr sz="1400">
                <a:solidFill>
                  <a:schemeClr val="bg1"/>
                </a:solidFill>
                <a:latin typeface="ZapfDingbats" pitchFamily="82" charset="2"/>
              </a:defRPr>
            </a:lvl2pPr>
            <a:lvl3pPr marL="1143000" indent="-228600" defTabSz="966788">
              <a:defRPr sz="1400">
                <a:solidFill>
                  <a:schemeClr val="bg1"/>
                </a:solidFill>
                <a:latin typeface="ZapfDingbats" pitchFamily="82" charset="2"/>
              </a:defRPr>
            </a:lvl3pPr>
            <a:lvl4pPr marL="1600200" indent="-228600" defTabSz="966788">
              <a:defRPr sz="1400">
                <a:solidFill>
                  <a:schemeClr val="bg1"/>
                </a:solidFill>
                <a:latin typeface="ZapfDingbats" pitchFamily="82" charset="2"/>
              </a:defRPr>
            </a:lvl4pPr>
            <a:lvl5pPr marL="2057400" indent="-228600" defTabSz="966788">
              <a:defRPr sz="1400">
                <a:solidFill>
                  <a:schemeClr val="bg1"/>
                </a:solidFill>
                <a:latin typeface="ZapfDingbats" pitchFamily="82" charset="2"/>
              </a:defRPr>
            </a:lvl5pPr>
            <a:lvl6pPr marL="2514600" indent="-228600" algn="ctr" defTabSz="966788" eaLnBrk="0" fontAlgn="base" hangingPunct="0">
              <a:spcBef>
                <a:spcPct val="0"/>
              </a:spcBef>
              <a:spcAft>
                <a:spcPct val="0"/>
              </a:spcAft>
              <a:defRPr sz="1400">
                <a:solidFill>
                  <a:schemeClr val="bg1"/>
                </a:solidFill>
                <a:latin typeface="ZapfDingbats" pitchFamily="82" charset="2"/>
              </a:defRPr>
            </a:lvl6pPr>
            <a:lvl7pPr marL="2971800" indent="-228600" algn="ctr" defTabSz="966788" eaLnBrk="0" fontAlgn="base" hangingPunct="0">
              <a:spcBef>
                <a:spcPct val="0"/>
              </a:spcBef>
              <a:spcAft>
                <a:spcPct val="0"/>
              </a:spcAft>
              <a:defRPr sz="1400">
                <a:solidFill>
                  <a:schemeClr val="bg1"/>
                </a:solidFill>
                <a:latin typeface="ZapfDingbats" pitchFamily="82" charset="2"/>
              </a:defRPr>
            </a:lvl7pPr>
            <a:lvl8pPr marL="3429000" indent="-228600" algn="ctr" defTabSz="966788" eaLnBrk="0" fontAlgn="base" hangingPunct="0">
              <a:spcBef>
                <a:spcPct val="0"/>
              </a:spcBef>
              <a:spcAft>
                <a:spcPct val="0"/>
              </a:spcAft>
              <a:defRPr sz="1400">
                <a:solidFill>
                  <a:schemeClr val="bg1"/>
                </a:solidFill>
                <a:latin typeface="ZapfDingbats" pitchFamily="82" charset="2"/>
              </a:defRPr>
            </a:lvl8pPr>
            <a:lvl9pPr marL="3886200" indent="-228600" algn="ctr" defTabSz="966788" eaLnBrk="0" fontAlgn="base" hangingPunct="0">
              <a:spcBef>
                <a:spcPct val="0"/>
              </a:spcBef>
              <a:spcAft>
                <a:spcPct val="0"/>
              </a:spcAft>
              <a:defRPr sz="1400">
                <a:solidFill>
                  <a:schemeClr val="bg1"/>
                </a:solidFill>
                <a:latin typeface="ZapfDingbats" pitchFamily="82" charset="2"/>
              </a:defRPr>
            </a:lvl9pPr>
          </a:lstStyle>
          <a:p>
            <a:r>
              <a:rPr lang="es-ES" altLang="es-CO" sz="1300">
                <a:solidFill>
                  <a:schemeClr val="tx1"/>
                </a:solidFill>
                <a:latin typeface="Arial" panose="020B0604020202020204" pitchFamily="34" charset="0"/>
              </a:rPr>
              <a:t>Préstamos, Líneas de Crédito y Garantías</a:t>
            </a:r>
          </a:p>
        </p:txBody>
      </p:sp>
      <p:sp>
        <p:nvSpPr>
          <p:cNvPr id="113667" name="Rectangle 7">
            <a:extLst>
              <a:ext uri="{FF2B5EF4-FFF2-40B4-BE49-F238E27FC236}">
                <a16:creationId xmlns:a16="http://schemas.microsoft.com/office/drawing/2014/main" id="{82CFB557-E4DD-3663-1168-303750BFC45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400">
                <a:solidFill>
                  <a:schemeClr val="bg1"/>
                </a:solidFill>
                <a:latin typeface="ZapfDingbats" pitchFamily="82" charset="2"/>
              </a:defRPr>
            </a:lvl1pPr>
            <a:lvl2pPr marL="742950" indent="-285750" defTabSz="966788">
              <a:defRPr sz="1400">
                <a:solidFill>
                  <a:schemeClr val="bg1"/>
                </a:solidFill>
                <a:latin typeface="ZapfDingbats" pitchFamily="82" charset="2"/>
              </a:defRPr>
            </a:lvl2pPr>
            <a:lvl3pPr marL="1143000" indent="-228600" defTabSz="966788">
              <a:defRPr sz="1400">
                <a:solidFill>
                  <a:schemeClr val="bg1"/>
                </a:solidFill>
                <a:latin typeface="ZapfDingbats" pitchFamily="82" charset="2"/>
              </a:defRPr>
            </a:lvl3pPr>
            <a:lvl4pPr marL="1600200" indent="-228600" defTabSz="966788">
              <a:defRPr sz="1400">
                <a:solidFill>
                  <a:schemeClr val="bg1"/>
                </a:solidFill>
                <a:latin typeface="ZapfDingbats" pitchFamily="82" charset="2"/>
              </a:defRPr>
            </a:lvl4pPr>
            <a:lvl5pPr marL="2057400" indent="-228600" defTabSz="966788">
              <a:defRPr sz="1400">
                <a:solidFill>
                  <a:schemeClr val="bg1"/>
                </a:solidFill>
                <a:latin typeface="ZapfDingbats" pitchFamily="82" charset="2"/>
              </a:defRPr>
            </a:lvl5pPr>
            <a:lvl6pPr marL="2514600" indent="-228600" algn="ctr" defTabSz="966788" eaLnBrk="0" fontAlgn="base" hangingPunct="0">
              <a:spcBef>
                <a:spcPct val="0"/>
              </a:spcBef>
              <a:spcAft>
                <a:spcPct val="0"/>
              </a:spcAft>
              <a:defRPr sz="1400">
                <a:solidFill>
                  <a:schemeClr val="bg1"/>
                </a:solidFill>
                <a:latin typeface="ZapfDingbats" pitchFamily="82" charset="2"/>
              </a:defRPr>
            </a:lvl6pPr>
            <a:lvl7pPr marL="2971800" indent="-228600" algn="ctr" defTabSz="966788" eaLnBrk="0" fontAlgn="base" hangingPunct="0">
              <a:spcBef>
                <a:spcPct val="0"/>
              </a:spcBef>
              <a:spcAft>
                <a:spcPct val="0"/>
              </a:spcAft>
              <a:defRPr sz="1400">
                <a:solidFill>
                  <a:schemeClr val="bg1"/>
                </a:solidFill>
                <a:latin typeface="ZapfDingbats" pitchFamily="82" charset="2"/>
              </a:defRPr>
            </a:lvl7pPr>
            <a:lvl8pPr marL="3429000" indent="-228600" algn="ctr" defTabSz="966788" eaLnBrk="0" fontAlgn="base" hangingPunct="0">
              <a:spcBef>
                <a:spcPct val="0"/>
              </a:spcBef>
              <a:spcAft>
                <a:spcPct val="0"/>
              </a:spcAft>
              <a:defRPr sz="1400">
                <a:solidFill>
                  <a:schemeClr val="bg1"/>
                </a:solidFill>
                <a:latin typeface="ZapfDingbats" pitchFamily="82" charset="2"/>
              </a:defRPr>
            </a:lvl8pPr>
            <a:lvl9pPr marL="3886200" indent="-228600" algn="ctr" defTabSz="966788" eaLnBrk="0" fontAlgn="base" hangingPunct="0">
              <a:spcBef>
                <a:spcPct val="0"/>
              </a:spcBef>
              <a:spcAft>
                <a:spcPct val="0"/>
              </a:spcAft>
              <a:defRPr sz="1400">
                <a:solidFill>
                  <a:schemeClr val="bg1"/>
                </a:solidFill>
                <a:latin typeface="ZapfDingbats" pitchFamily="82" charset="2"/>
              </a:defRPr>
            </a:lvl9pPr>
          </a:lstStyle>
          <a:p>
            <a:fld id="{058AEF6A-8F5E-43E6-BE56-AFC435B6DD1D}" type="slidenum">
              <a:rPr lang="es-ES" altLang="es-CO" sz="1300">
                <a:solidFill>
                  <a:schemeClr val="tx1"/>
                </a:solidFill>
                <a:latin typeface="Arial" panose="020B0604020202020204" pitchFamily="34" charset="0"/>
              </a:rPr>
              <a:pPr/>
              <a:t>49</a:t>
            </a:fld>
            <a:endParaRPr lang="es-ES" altLang="es-CO" sz="1300">
              <a:solidFill>
                <a:schemeClr val="tx1"/>
              </a:solidFill>
              <a:latin typeface="Arial" panose="020B0604020202020204" pitchFamily="34" charset="0"/>
            </a:endParaRPr>
          </a:p>
        </p:txBody>
      </p:sp>
      <p:sp>
        <p:nvSpPr>
          <p:cNvPr id="113668" name="Rectangle 2">
            <a:extLst>
              <a:ext uri="{FF2B5EF4-FFF2-40B4-BE49-F238E27FC236}">
                <a16:creationId xmlns:a16="http://schemas.microsoft.com/office/drawing/2014/main" id="{1A43DD98-C0DF-E031-E30C-3D57114C8F32}"/>
              </a:ext>
            </a:extLst>
          </p:cNvPr>
          <p:cNvSpPr>
            <a:spLocks noRot="1" noChangeArrowheads="1" noTextEdit="1"/>
          </p:cNvSpPr>
          <p:nvPr>
            <p:ph type="sldImg"/>
          </p:nvPr>
        </p:nvSpPr>
        <p:spPr>
          <a:xfrm>
            <a:off x="1266825" y="725488"/>
            <a:ext cx="4786313" cy="3589337"/>
          </a:xfrm>
          <a:ln w="12700" cap="flat">
            <a:solidFill>
              <a:schemeClr val="tx1"/>
            </a:solidFill>
          </a:ln>
        </p:spPr>
      </p:sp>
      <p:sp>
        <p:nvSpPr>
          <p:cNvPr id="113669" name="Rectangle 3">
            <a:extLst>
              <a:ext uri="{FF2B5EF4-FFF2-40B4-BE49-F238E27FC236}">
                <a16:creationId xmlns:a16="http://schemas.microsoft.com/office/drawing/2014/main" id="{BC5B2C96-3212-D3C1-068A-EC6F543DD264}"/>
              </a:ext>
            </a:extLst>
          </p:cNvPr>
          <p:cNvSpPr>
            <a:spLocks noGrp="1" noChangeArrowheads="1"/>
          </p:cNvSpPr>
          <p:nvPr>
            <p:ph type="body" idx="1"/>
          </p:nvPr>
        </p:nvSpPr>
        <p:spPr>
          <a:xfrm>
            <a:off x="974725" y="4560888"/>
            <a:ext cx="5365750" cy="43164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55" tIns="46988" rIns="95655" bIns="46988"/>
          <a:lstStyle/>
          <a:p>
            <a:pPr eaLnBrk="1" hangingPunct="1"/>
            <a:endParaRPr lang="es-UY" altLang="es-CO">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6">
            <a:extLst>
              <a:ext uri="{FF2B5EF4-FFF2-40B4-BE49-F238E27FC236}">
                <a16:creationId xmlns:a16="http://schemas.microsoft.com/office/drawing/2014/main" id="{9289D939-89FF-0DF8-1C23-836C198CF74C}"/>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400">
                <a:solidFill>
                  <a:schemeClr val="bg1"/>
                </a:solidFill>
                <a:latin typeface="ZapfDingbats" pitchFamily="82" charset="2"/>
              </a:defRPr>
            </a:lvl1pPr>
            <a:lvl2pPr marL="742950" indent="-285750" defTabSz="966788">
              <a:defRPr sz="1400">
                <a:solidFill>
                  <a:schemeClr val="bg1"/>
                </a:solidFill>
                <a:latin typeface="ZapfDingbats" pitchFamily="82" charset="2"/>
              </a:defRPr>
            </a:lvl2pPr>
            <a:lvl3pPr marL="1143000" indent="-228600" defTabSz="966788">
              <a:defRPr sz="1400">
                <a:solidFill>
                  <a:schemeClr val="bg1"/>
                </a:solidFill>
                <a:latin typeface="ZapfDingbats" pitchFamily="82" charset="2"/>
              </a:defRPr>
            </a:lvl3pPr>
            <a:lvl4pPr marL="1600200" indent="-228600" defTabSz="966788">
              <a:defRPr sz="1400">
                <a:solidFill>
                  <a:schemeClr val="bg1"/>
                </a:solidFill>
                <a:latin typeface="ZapfDingbats" pitchFamily="82" charset="2"/>
              </a:defRPr>
            </a:lvl4pPr>
            <a:lvl5pPr marL="2057400" indent="-228600" defTabSz="966788">
              <a:defRPr sz="1400">
                <a:solidFill>
                  <a:schemeClr val="bg1"/>
                </a:solidFill>
                <a:latin typeface="ZapfDingbats" pitchFamily="82" charset="2"/>
              </a:defRPr>
            </a:lvl5pPr>
            <a:lvl6pPr marL="2514600" indent="-228600" algn="ctr" defTabSz="966788" eaLnBrk="0" fontAlgn="base" hangingPunct="0">
              <a:spcBef>
                <a:spcPct val="0"/>
              </a:spcBef>
              <a:spcAft>
                <a:spcPct val="0"/>
              </a:spcAft>
              <a:defRPr sz="1400">
                <a:solidFill>
                  <a:schemeClr val="bg1"/>
                </a:solidFill>
                <a:latin typeface="ZapfDingbats" pitchFamily="82" charset="2"/>
              </a:defRPr>
            </a:lvl6pPr>
            <a:lvl7pPr marL="2971800" indent="-228600" algn="ctr" defTabSz="966788" eaLnBrk="0" fontAlgn="base" hangingPunct="0">
              <a:spcBef>
                <a:spcPct val="0"/>
              </a:spcBef>
              <a:spcAft>
                <a:spcPct val="0"/>
              </a:spcAft>
              <a:defRPr sz="1400">
                <a:solidFill>
                  <a:schemeClr val="bg1"/>
                </a:solidFill>
                <a:latin typeface="ZapfDingbats" pitchFamily="82" charset="2"/>
              </a:defRPr>
            </a:lvl7pPr>
            <a:lvl8pPr marL="3429000" indent="-228600" algn="ctr" defTabSz="966788" eaLnBrk="0" fontAlgn="base" hangingPunct="0">
              <a:spcBef>
                <a:spcPct val="0"/>
              </a:spcBef>
              <a:spcAft>
                <a:spcPct val="0"/>
              </a:spcAft>
              <a:defRPr sz="1400">
                <a:solidFill>
                  <a:schemeClr val="bg1"/>
                </a:solidFill>
                <a:latin typeface="ZapfDingbats" pitchFamily="82" charset="2"/>
              </a:defRPr>
            </a:lvl8pPr>
            <a:lvl9pPr marL="3886200" indent="-228600" algn="ctr" defTabSz="966788" eaLnBrk="0" fontAlgn="base" hangingPunct="0">
              <a:spcBef>
                <a:spcPct val="0"/>
              </a:spcBef>
              <a:spcAft>
                <a:spcPct val="0"/>
              </a:spcAft>
              <a:defRPr sz="1400">
                <a:solidFill>
                  <a:schemeClr val="bg1"/>
                </a:solidFill>
                <a:latin typeface="ZapfDingbats" pitchFamily="82" charset="2"/>
              </a:defRPr>
            </a:lvl9pPr>
          </a:lstStyle>
          <a:p>
            <a:r>
              <a:rPr lang="es-ES" altLang="es-CO" sz="1300">
                <a:solidFill>
                  <a:schemeClr val="tx1"/>
                </a:solidFill>
                <a:latin typeface="Arial" panose="020B0604020202020204" pitchFamily="34" charset="0"/>
              </a:rPr>
              <a:t>Préstamos, Líneas de Crédito y Garantías</a:t>
            </a:r>
          </a:p>
        </p:txBody>
      </p:sp>
      <p:sp>
        <p:nvSpPr>
          <p:cNvPr id="68611" name="Rectangle 7">
            <a:extLst>
              <a:ext uri="{FF2B5EF4-FFF2-40B4-BE49-F238E27FC236}">
                <a16:creationId xmlns:a16="http://schemas.microsoft.com/office/drawing/2014/main" id="{81EF986D-5364-A46C-9AC2-B6942A77458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400">
                <a:solidFill>
                  <a:schemeClr val="bg1"/>
                </a:solidFill>
                <a:latin typeface="ZapfDingbats" pitchFamily="82" charset="2"/>
              </a:defRPr>
            </a:lvl1pPr>
            <a:lvl2pPr marL="742950" indent="-285750" defTabSz="966788">
              <a:defRPr sz="1400">
                <a:solidFill>
                  <a:schemeClr val="bg1"/>
                </a:solidFill>
                <a:latin typeface="ZapfDingbats" pitchFamily="82" charset="2"/>
              </a:defRPr>
            </a:lvl2pPr>
            <a:lvl3pPr marL="1143000" indent="-228600" defTabSz="966788">
              <a:defRPr sz="1400">
                <a:solidFill>
                  <a:schemeClr val="bg1"/>
                </a:solidFill>
                <a:latin typeface="ZapfDingbats" pitchFamily="82" charset="2"/>
              </a:defRPr>
            </a:lvl3pPr>
            <a:lvl4pPr marL="1600200" indent="-228600" defTabSz="966788">
              <a:defRPr sz="1400">
                <a:solidFill>
                  <a:schemeClr val="bg1"/>
                </a:solidFill>
                <a:latin typeface="ZapfDingbats" pitchFamily="82" charset="2"/>
              </a:defRPr>
            </a:lvl4pPr>
            <a:lvl5pPr marL="2057400" indent="-228600" defTabSz="966788">
              <a:defRPr sz="1400">
                <a:solidFill>
                  <a:schemeClr val="bg1"/>
                </a:solidFill>
                <a:latin typeface="ZapfDingbats" pitchFamily="82" charset="2"/>
              </a:defRPr>
            </a:lvl5pPr>
            <a:lvl6pPr marL="2514600" indent="-228600" algn="ctr" defTabSz="966788" eaLnBrk="0" fontAlgn="base" hangingPunct="0">
              <a:spcBef>
                <a:spcPct val="0"/>
              </a:spcBef>
              <a:spcAft>
                <a:spcPct val="0"/>
              </a:spcAft>
              <a:defRPr sz="1400">
                <a:solidFill>
                  <a:schemeClr val="bg1"/>
                </a:solidFill>
                <a:latin typeface="ZapfDingbats" pitchFamily="82" charset="2"/>
              </a:defRPr>
            </a:lvl6pPr>
            <a:lvl7pPr marL="2971800" indent="-228600" algn="ctr" defTabSz="966788" eaLnBrk="0" fontAlgn="base" hangingPunct="0">
              <a:spcBef>
                <a:spcPct val="0"/>
              </a:spcBef>
              <a:spcAft>
                <a:spcPct val="0"/>
              </a:spcAft>
              <a:defRPr sz="1400">
                <a:solidFill>
                  <a:schemeClr val="bg1"/>
                </a:solidFill>
                <a:latin typeface="ZapfDingbats" pitchFamily="82" charset="2"/>
              </a:defRPr>
            </a:lvl7pPr>
            <a:lvl8pPr marL="3429000" indent="-228600" algn="ctr" defTabSz="966788" eaLnBrk="0" fontAlgn="base" hangingPunct="0">
              <a:spcBef>
                <a:spcPct val="0"/>
              </a:spcBef>
              <a:spcAft>
                <a:spcPct val="0"/>
              </a:spcAft>
              <a:defRPr sz="1400">
                <a:solidFill>
                  <a:schemeClr val="bg1"/>
                </a:solidFill>
                <a:latin typeface="ZapfDingbats" pitchFamily="82" charset="2"/>
              </a:defRPr>
            </a:lvl8pPr>
            <a:lvl9pPr marL="3886200" indent="-228600" algn="ctr" defTabSz="966788" eaLnBrk="0" fontAlgn="base" hangingPunct="0">
              <a:spcBef>
                <a:spcPct val="0"/>
              </a:spcBef>
              <a:spcAft>
                <a:spcPct val="0"/>
              </a:spcAft>
              <a:defRPr sz="1400">
                <a:solidFill>
                  <a:schemeClr val="bg1"/>
                </a:solidFill>
                <a:latin typeface="ZapfDingbats" pitchFamily="82" charset="2"/>
              </a:defRPr>
            </a:lvl9pPr>
          </a:lstStyle>
          <a:p>
            <a:fld id="{A5A7ABE7-D30C-4DE0-9037-59DF23F65282}" type="slidenum">
              <a:rPr lang="es-ES" altLang="es-CO" sz="1300">
                <a:solidFill>
                  <a:schemeClr val="tx1"/>
                </a:solidFill>
                <a:latin typeface="Arial" panose="020B0604020202020204" pitchFamily="34" charset="0"/>
              </a:rPr>
              <a:pPr/>
              <a:t>5</a:t>
            </a:fld>
            <a:endParaRPr lang="es-ES" altLang="es-CO" sz="1300">
              <a:solidFill>
                <a:schemeClr val="tx1"/>
              </a:solidFill>
              <a:latin typeface="Arial" panose="020B0604020202020204" pitchFamily="34" charset="0"/>
            </a:endParaRPr>
          </a:p>
        </p:txBody>
      </p:sp>
      <p:sp>
        <p:nvSpPr>
          <p:cNvPr id="68612" name="Rectangle 2">
            <a:extLst>
              <a:ext uri="{FF2B5EF4-FFF2-40B4-BE49-F238E27FC236}">
                <a16:creationId xmlns:a16="http://schemas.microsoft.com/office/drawing/2014/main" id="{3B61FF91-FAC9-64F1-E5D9-DC35E1420BF4}"/>
              </a:ext>
            </a:extLst>
          </p:cNvPr>
          <p:cNvSpPr>
            <a:spLocks noRot="1" noChangeArrowheads="1" noTextEdit="1"/>
          </p:cNvSpPr>
          <p:nvPr>
            <p:ph type="sldImg"/>
          </p:nvPr>
        </p:nvSpPr>
        <p:spPr>
          <a:xfrm>
            <a:off x="1258888" y="720725"/>
            <a:ext cx="4800600" cy="3600450"/>
          </a:xfrm>
          <a:ln/>
        </p:spPr>
      </p:sp>
      <p:sp>
        <p:nvSpPr>
          <p:cNvPr id="68613" name="Rectangle 3">
            <a:extLst>
              <a:ext uri="{FF2B5EF4-FFF2-40B4-BE49-F238E27FC236}">
                <a16:creationId xmlns:a16="http://schemas.microsoft.com/office/drawing/2014/main" id="{586A0FB7-8194-A3C5-C8A9-9B45F766A5E1}"/>
              </a:ext>
            </a:extLst>
          </p:cNvPr>
          <p:cNvSpPr>
            <a:spLocks noGrp="1" noChangeArrowheads="1"/>
          </p:cNvSpPr>
          <p:nvPr>
            <p:ph type="body" idx="1"/>
          </p:nvPr>
        </p:nvSpPr>
        <p:spPr>
          <a:xfrm>
            <a:off x="730250" y="4559300"/>
            <a:ext cx="5854700" cy="43211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UY" altLang="es-CO">
              <a:latin typeface="Arial" panose="020B0604020202020204" pitchFamily="34"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1 Marcador de imagen de diapositiva">
            <a:extLst>
              <a:ext uri="{FF2B5EF4-FFF2-40B4-BE49-F238E27FC236}">
                <a16:creationId xmlns:a16="http://schemas.microsoft.com/office/drawing/2014/main" id="{D0369128-B35F-BE85-5B2A-7F6D6D86C06E}"/>
              </a:ext>
            </a:extLst>
          </p:cNvPr>
          <p:cNvSpPr>
            <a:spLocks noGrp="1" noRot="1" noChangeAspect="1" noTextEdit="1"/>
          </p:cNvSpPr>
          <p:nvPr>
            <p:ph type="sldImg"/>
          </p:nvPr>
        </p:nvSpPr>
        <p:spPr>
          <a:ln/>
        </p:spPr>
      </p:sp>
      <p:sp>
        <p:nvSpPr>
          <p:cNvPr id="114691" name="2 Marcador de notas">
            <a:extLst>
              <a:ext uri="{FF2B5EF4-FFF2-40B4-BE49-F238E27FC236}">
                <a16:creationId xmlns:a16="http://schemas.microsoft.com/office/drawing/2014/main" id="{CE5E7EE3-9483-4C15-A5A5-11E481646B8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UY" altLang="es-CO">
              <a:latin typeface="Arial" panose="020B0604020202020204" pitchFamily="34" charset="0"/>
            </a:endParaRPr>
          </a:p>
        </p:txBody>
      </p:sp>
      <p:sp>
        <p:nvSpPr>
          <p:cNvPr id="114692" name="3 Marcador de pie de página">
            <a:extLst>
              <a:ext uri="{FF2B5EF4-FFF2-40B4-BE49-F238E27FC236}">
                <a16:creationId xmlns:a16="http://schemas.microsoft.com/office/drawing/2014/main" id="{4091D840-BA45-7BE2-155E-C95220966F40}"/>
              </a:ext>
            </a:extLst>
          </p:cNvPr>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400">
                <a:solidFill>
                  <a:schemeClr val="bg1"/>
                </a:solidFill>
                <a:latin typeface="ZapfDingbats" pitchFamily="82" charset="2"/>
              </a:defRPr>
            </a:lvl1pPr>
            <a:lvl2pPr marL="742950" indent="-285750" defTabSz="966788">
              <a:defRPr sz="1400">
                <a:solidFill>
                  <a:schemeClr val="bg1"/>
                </a:solidFill>
                <a:latin typeface="ZapfDingbats" pitchFamily="82" charset="2"/>
              </a:defRPr>
            </a:lvl2pPr>
            <a:lvl3pPr marL="1143000" indent="-228600" defTabSz="966788">
              <a:defRPr sz="1400">
                <a:solidFill>
                  <a:schemeClr val="bg1"/>
                </a:solidFill>
                <a:latin typeface="ZapfDingbats" pitchFamily="82" charset="2"/>
              </a:defRPr>
            </a:lvl3pPr>
            <a:lvl4pPr marL="1600200" indent="-228600" defTabSz="966788">
              <a:defRPr sz="1400">
                <a:solidFill>
                  <a:schemeClr val="bg1"/>
                </a:solidFill>
                <a:latin typeface="ZapfDingbats" pitchFamily="82" charset="2"/>
              </a:defRPr>
            </a:lvl4pPr>
            <a:lvl5pPr marL="2057400" indent="-228600" defTabSz="966788">
              <a:defRPr sz="1400">
                <a:solidFill>
                  <a:schemeClr val="bg1"/>
                </a:solidFill>
                <a:latin typeface="ZapfDingbats" pitchFamily="82" charset="2"/>
              </a:defRPr>
            </a:lvl5pPr>
            <a:lvl6pPr marL="2514600" indent="-228600" algn="ctr" defTabSz="966788" eaLnBrk="0" fontAlgn="base" hangingPunct="0">
              <a:spcBef>
                <a:spcPct val="0"/>
              </a:spcBef>
              <a:spcAft>
                <a:spcPct val="0"/>
              </a:spcAft>
              <a:defRPr sz="1400">
                <a:solidFill>
                  <a:schemeClr val="bg1"/>
                </a:solidFill>
                <a:latin typeface="ZapfDingbats" pitchFamily="82" charset="2"/>
              </a:defRPr>
            </a:lvl6pPr>
            <a:lvl7pPr marL="2971800" indent="-228600" algn="ctr" defTabSz="966788" eaLnBrk="0" fontAlgn="base" hangingPunct="0">
              <a:spcBef>
                <a:spcPct val="0"/>
              </a:spcBef>
              <a:spcAft>
                <a:spcPct val="0"/>
              </a:spcAft>
              <a:defRPr sz="1400">
                <a:solidFill>
                  <a:schemeClr val="bg1"/>
                </a:solidFill>
                <a:latin typeface="ZapfDingbats" pitchFamily="82" charset="2"/>
              </a:defRPr>
            </a:lvl7pPr>
            <a:lvl8pPr marL="3429000" indent="-228600" algn="ctr" defTabSz="966788" eaLnBrk="0" fontAlgn="base" hangingPunct="0">
              <a:spcBef>
                <a:spcPct val="0"/>
              </a:spcBef>
              <a:spcAft>
                <a:spcPct val="0"/>
              </a:spcAft>
              <a:defRPr sz="1400">
                <a:solidFill>
                  <a:schemeClr val="bg1"/>
                </a:solidFill>
                <a:latin typeface="ZapfDingbats" pitchFamily="82" charset="2"/>
              </a:defRPr>
            </a:lvl8pPr>
            <a:lvl9pPr marL="3886200" indent="-228600" algn="ctr" defTabSz="966788" eaLnBrk="0" fontAlgn="base" hangingPunct="0">
              <a:spcBef>
                <a:spcPct val="0"/>
              </a:spcBef>
              <a:spcAft>
                <a:spcPct val="0"/>
              </a:spcAft>
              <a:defRPr sz="1400">
                <a:solidFill>
                  <a:schemeClr val="bg1"/>
                </a:solidFill>
                <a:latin typeface="ZapfDingbats" pitchFamily="82" charset="2"/>
              </a:defRPr>
            </a:lvl9pPr>
          </a:lstStyle>
          <a:p>
            <a:r>
              <a:rPr lang="es-ES" altLang="es-CO" sz="1300">
                <a:solidFill>
                  <a:schemeClr val="tx1"/>
                </a:solidFill>
                <a:latin typeface="Arial" panose="020B0604020202020204" pitchFamily="34" charset="0"/>
              </a:rPr>
              <a:t>Préstamos, Líneas de Crédito y Garantías</a:t>
            </a:r>
          </a:p>
        </p:txBody>
      </p:sp>
      <p:sp>
        <p:nvSpPr>
          <p:cNvPr id="114693" name="4 Marcador de número de diapositiva">
            <a:extLst>
              <a:ext uri="{FF2B5EF4-FFF2-40B4-BE49-F238E27FC236}">
                <a16:creationId xmlns:a16="http://schemas.microsoft.com/office/drawing/2014/main" id="{B4D9DF91-A578-16E1-A4E8-4509BB8AB93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400">
                <a:solidFill>
                  <a:schemeClr val="bg1"/>
                </a:solidFill>
                <a:latin typeface="ZapfDingbats" pitchFamily="82" charset="2"/>
              </a:defRPr>
            </a:lvl1pPr>
            <a:lvl2pPr marL="742950" indent="-285750" defTabSz="966788">
              <a:defRPr sz="1400">
                <a:solidFill>
                  <a:schemeClr val="bg1"/>
                </a:solidFill>
                <a:latin typeface="ZapfDingbats" pitchFamily="82" charset="2"/>
              </a:defRPr>
            </a:lvl2pPr>
            <a:lvl3pPr marL="1143000" indent="-228600" defTabSz="966788">
              <a:defRPr sz="1400">
                <a:solidFill>
                  <a:schemeClr val="bg1"/>
                </a:solidFill>
                <a:latin typeface="ZapfDingbats" pitchFamily="82" charset="2"/>
              </a:defRPr>
            </a:lvl3pPr>
            <a:lvl4pPr marL="1600200" indent="-228600" defTabSz="966788">
              <a:defRPr sz="1400">
                <a:solidFill>
                  <a:schemeClr val="bg1"/>
                </a:solidFill>
                <a:latin typeface="ZapfDingbats" pitchFamily="82" charset="2"/>
              </a:defRPr>
            </a:lvl4pPr>
            <a:lvl5pPr marL="2057400" indent="-228600" defTabSz="966788">
              <a:defRPr sz="1400">
                <a:solidFill>
                  <a:schemeClr val="bg1"/>
                </a:solidFill>
                <a:latin typeface="ZapfDingbats" pitchFamily="82" charset="2"/>
              </a:defRPr>
            </a:lvl5pPr>
            <a:lvl6pPr marL="2514600" indent="-228600" algn="ctr" defTabSz="966788" eaLnBrk="0" fontAlgn="base" hangingPunct="0">
              <a:spcBef>
                <a:spcPct val="0"/>
              </a:spcBef>
              <a:spcAft>
                <a:spcPct val="0"/>
              </a:spcAft>
              <a:defRPr sz="1400">
                <a:solidFill>
                  <a:schemeClr val="bg1"/>
                </a:solidFill>
                <a:latin typeface="ZapfDingbats" pitchFamily="82" charset="2"/>
              </a:defRPr>
            </a:lvl6pPr>
            <a:lvl7pPr marL="2971800" indent="-228600" algn="ctr" defTabSz="966788" eaLnBrk="0" fontAlgn="base" hangingPunct="0">
              <a:spcBef>
                <a:spcPct val="0"/>
              </a:spcBef>
              <a:spcAft>
                <a:spcPct val="0"/>
              </a:spcAft>
              <a:defRPr sz="1400">
                <a:solidFill>
                  <a:schemeClr val="bg1"/>
                </a:solidFill>
                <a:latin typeface="ZapfDingbats" pitchFamily="82" charset="2"/>
              </a:defRPr>
            </a:lvl7pPr>
            <a:lvl8pPr marL="3429000" indent="-228600" algn="ctr" defTabSz="966788" eaLnBrk="0" fontAlgn="base" hangingPunct="0">
              <a:spcBef>
                <a:spcPct val="0"/>
              </a:spcBef>
              <a:spcAft>
                <a:spcPct val="0"/>
              </a:spcAft>
              <a:defRPr sz="1400">
                <a:solidFill>
                  <a:schemeClr val="bg1"/>
                </a:solidFill>
                <a:latin typeface="ZapfDingbats" pitchFamily="82" charset="2"/>
              </a:defRPr>
            </a:lvl8pPr>
            <a:lvl9pPr marL="3886200" indent="-228600" algn="ctr" defTabSz="966788" eaLnBrk="0" fontAlgn="base" hangingPunct="0">
              <a:spcBef>
                <a:spcPct val="0"/>
              </a:spcBef>
              <a:spcAft>
                <a:spcPct val="0"/>
              </a:spcAft>
              <a:defRPr sz="1400">
                <a:solidFill>
                  <a:schemeClr val="bg1"/>
                </a:solidFill>
                <a:latin typeface="ZapfDingbats" pitchFamily="82" charset="2"/>
              </a:defRPr>
            </a:lvl9pPr>
          </a:lstStyle>
          <a:p>
            <a:fld id="{417D7C49-44E4-4846-99F8-93E0461E6B61}" type="slidenum">
              <a:rPr lang="es-ES" altLang="es-CO" sz="1300">
                <a:solidFill>
                  <a:schemeClr val="tx1"/>
                </a:solidFill>
                <a:latin typeface="Arial" panose="020B0604020202020204" pitchFamily="34" charset="0"/>
              </a:rPr>
              <a:pPr/>
              <a:t>50</a:t>
            </a:fld>
            <a:endParaRPr lang="es-ES" altLang="es-CO" sz="1300">
              <a:solidFill>
                <a:schemeClr val="tx1"/>
              </a:solidFill>
              <a:latin typeface="Arial" panose="020B0604020202020204" pitchFamily="34"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6">
            <a:extLst>
              <a:ext uri="{FF2B5EF4-FFF2-40B4-BE49-F238E27FC236}">
                <a16:creationId xmlns:a16="http://schemas.microsoft.com/office/drawing/2014/main" id="{A197B1E4-A41E-A017-89ED-6192B3615DCB}"/>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400">
                <a:solidFill>
                  <a:schemeClr val="bg1"/>
                </a:solidFill>
                <a:latin typeface="ZapfDingbats" pitchFamily="82" charset="2"/>
              </a:defRPr>
            </a:lvl1pPr>
            <a:lvl2pPr marL="742950" indent="-285750" defTabSz="966788">
              <a:defRPr sz="1400">
                <a:solidFill>
                  <a:schemeClr val="bg1"/>
                </a:solidFill>
                <a:latin typeface="ZapfDingbats" pitchFamily="82" charset="2"/>
              </a:defRPr>
            </a:lvl2pPr>
            <a:lvl3pPr marL="1143000" indent="-228600" defTabSz="966788">
              <a:defRPr sz="1400">
                <a:solidFill>
                  <a:schemeClr val="bg1"/>
                </a:solidFill>
                <a:latin typeface="ZapfDingbats" pitchFamily="82" charset="2"/>
              </a:defRPr>
            </a:lvl3pPr>
            <a:lvl4pPr marL="1600200" indent="-228600" defTabSz="966788">
              <a:defRPr sz="1400">
                <a:solidFill>
                  <a:schemeClr val="bg1"/>
                </a:solidFill>
                <a:latin typeface="ZapfDingbats" pitchFamily="82" charset="2"/>
              </a:defRPr>
            </a:lvl4pPr>
            <a:lvl5pPr marL="2057400" indent="-228600" defTabSz="966788">
              <a:defRPr sz="1400">
                <a:solidFill>
                  <a:schemeClr val="bg1"/>
                </a:solidFill>
                <a:latin typeface="ZapfDingbats" pitchFamily="82" charset="2"/>
              </a:defRPr>
            </a:lvl5pPr>
            <a:lvl6pPr marL="2514600" indent="-228600" algn="ctr" defTabSz="966788" eaLnBrk="0" fontAlgn="base" hangingPunct="0">
              <a:spcBef>
                <a:spcPct val="0"/>
              </a:spcBef>
              <a:spcAft>
                <a:spcPct val="0"/>
              </a:spcAft>
              <a:defRPr sz="1400">
                <a:solidFill>
                  <a:schemeClr val="bg1"/>
                </a:solidFill>
                <a:latin typeface="ZapfDingbats" pitchFamily="82" charset="2"/>
              </a:defRPr>
            </a:lvl6pPr>
            <a:lvl7pPr marL="2971800" indent="-228600" algn="ctr" defTabSz="966788" eaLnBrk="0" fontAlgn="base" hangingPunct="0">
              <a:spcBef>
                <a:spcPct val="0"/>
              </a:spcBef>
              <a:spcAft>
                <a:spcPct val="0"/>
              </a:spcAft>
              <a:defRPr sz="1400">
                <a:solidFill>
                  <a:schemeClr val="bg1"/>
                </a:solidFill>
                <a:latin typeface="ZapfDingbats" pitchFamily="82" charset="2"/>
              </a:defRPr>
            </a:lvl7pPr>
            <a:lvl8pPr marL="3429000" indent="-228600" algn="ctr" defTabSz="966788" eaLnBrk="0" fontAlgn="base" hangingPunct="0">
              <a:spcBef>
                <a:spcPct val="0"/>
              </a:spcBef>
              <a:spcAft>
                <a:spcPct val="0"/>
              </a:spcAft>
              <a:defRPr sz="1400">
                <a:solidFill>
                  <a:schemeClr val="bg1"/>
                </a:solidFill>
                <a:latin typeface="ZapfDingbats" pitchFamily="82" charset="2"/>
              </a:defRPr>
            </a:lvl8pPr>
            <a:lvl9pPr marL="3886200" indent="-228600" algn="ctr" defTabSz="966788" eaLnBrk="0" fontAlgn="base" hangingPunct="0">
              <a:spcBef>
                <a:spcPct val="0"/>
              </a:spcBef>
              <a:spcAft>
                <a:spcPct val="0"/>
              </a:spcAft>
              <a:defRPr sz="1400">
                <a:solidFill>
                  <a:schemeClr val="bg1"/>
                </a:solidFill>
                <a:latin typeface="ZapfDingbats" pitchFamily="82" charset="2"/>
              </a:defRPr>
            </a:lvl9pPr>
          </a:lstStyle>
          <a:p>
            <a:r>
              <a:rPr lang="es-ES" altLang="es-CO" sz="1300">
                <a:solidFill>
                  <a:schemeClr val="tx1"/>
                </a:solidFill>
                <a:latin typeface="Arial" panose="020B0604020202020204" pitchFamily="34" charset="0"/>
              </a:rPr>
              <a:t>Préstamos, Líneas de Crédito y Garantías</a:t>
            </a:r>
          </a:p>
        </p:txBody>
      </p:sp>
      <p:sp>
        <p:nvSpPr>
          <p:cNvPr id="115715" name="Rectangle 7">
            <a:extLst>
              <a:ext uri="{FF2B5EF4-FFF2-40B4-BE49-F238E27FC236}">
                <a16:creationId xmlns:a16="http://schemas.microsoft.com/office/drawing/2014/main" id="{B3B0C83D-7F64-6871-0543-F9310E80733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400">
                <a:solidFill>
                  <a:schemeClr val="bg1"/>
                </a:solidFill>
                <a:latin typeface="ZapfDingbats" pitchFamily="82" charset="2"/>
              </a:defRPr>
            </a:lvl1pPr>
            <a:lvl2pPr marL="742950" indent="-285750" defTabSz="966788">
              <a:defRPr sz="1400">
                <a:solidFill>
                  <a:schemeClr val="bg1"/>
                </a:solidFill>
                <a:latin typeface="ZapfDingbats" pitchFamily="82" charset="2"/>
              </a:defRPr>
            </a:lvl2pPr>
            <a:lvl3pPr marL="1143000" indent="-228600" defTabSz="966788">
              <a:defRPr sz="1400">
                <a:solidFill>
                  <a:schemeClr val="bg1"/>
                </a:solidFill>
                <a:latin typeface="ZapfDingbats" pitchFamily="82" charset="2"/>
              </a:defRPr>
            </a:lvl3pPr>
            <a:lvl4pPr marL="1600200" indent="-228600" defTabSz="966788">
              <a:defRPr sz="1400">
                <a:solidFill>
                  <a:schemeClr val="bg1"/>
                </a:solidFill>
                <a:latin typeface="ZapfDingbats" pitchFamily="82" charset="2"/>
              </a:defRPr>
            </a:lvl4pPr>
            <a:lvl5pPr marL="2057400" indent="-228600" defTabSz="966788">
              <a:defRPr sz="1400">
                <a:solidFill>
                  <a:schemeClr val="bg1"/>
                </a:solidFill>
                <a:latin typeface="ZapfDingbats" pitchFamily="82" charset="2"/>
              </a:defRPr>
            </a:lvl5pPr>
            <a:lvl6pPr marL="2514600" indent="-228600" algn="ctr" defTabSz="966788" eaLnBrk="0" fontAlgn="base" hangingPunct="0">
              <a:spcBef>
                <a:spcPct val="0"/>
              </a:spcBef>
              <a:spcAft>
                <a:spcPct val="0"/>
              </a:spcAft>
              <a:defRPr sz="1400">
                <a:solidFill>
                  <a:schemeClr val="bg1"/>
                </a:solidFill>
                <a:latin typeface="ZapfDingbats" pitchFamily="82" charset="2"/>
              </a:defRPr>
            </a:lvl6pPr>
            <a:lvl7pPr marL="2971800" indent="-228600" algn="ctr" defTabSz="966788" eaLnBrk="0" fontAlgn="base" hangingPunct="0">
              <a:spcBef>
                <a:spcPct val="0"/>
              </a:spcBef>
              <a:spcAft>
                <a:spcPct val="0"/>
              </a:spcAft>
              <a:defRPr sz="1400">
                <a:solidFill>
                  <a:schemeClr val="bg1"/>
                </a:solidFill>
                <a:latin typeface="ZapfDingbats" pitchFamily="82" charset="2"/>
              </a:defRPr>
            </a:lvl7pPr>
            <a:lvl8pPr marL="3429000" indent="-228600" algn="ctr" defTabSz="966788" eaLnBrk="0" fontAlgn="base" hangingPunct="0">
              <a:spcBef>
                <a:spcPct val="0"/>
              </a:spcBef>
              <a:spcAft>
                <a:spcPct val="0"/>
              </a:spcAft>
              <a:defRPr sz="1400">
                <a:solidFill>
                  <a:schemeClr val="bg1"/>
                </a:solidFill>
                <a:latin typeface="ZapfDingbats" pitchFamily="82" charset="2"/>
              </a:defRPr>
            </a:lvl8pPr>
            <a:lvl9pPr marL="3886200" indent="-228600" algn="ctr" defTabSz="966788" eaLnBrk="0" fontAlgn="base" hangingPunct="0">
              <a:spcBef>
                <a:spcPct val="0"/>
              </a:spcBef>
              <a:spcAft>
                <a:spcPct val="0"/>
              </a:spcAft>
              <a:defRPr sz="1400">
                <a:solidFill>
                  <a:schemeClr val="bg1"/>
                </a:solidFill>
                <a:latin typeface="ZapfDingbats" pitchFamily="82" charset="2"/>
              </a:defRPr>
            </a:lvl9pPr>
          </a:lstStyle>
          <a:p>
            <a:fld id="{CFC2A301-991D-425F-966D-74383AD83496}" type="slidenum">
              <a:rPr lang="es-ES" altLang="es-CO" sz="1300">
                <a:solidFill>
                  <a:schemeClr val="tx1"/>
                </a:solidFill>
                <a:latin typeface="Arial" panose="020B0604020202020204" pitchFamily="34" charset="0"/>
              </a:rPr>
              <a:pPr/>
              <a:t>51</a:t>
            </a:fld>
            <a:endParaRPr lang="es-ES" altLang="es-CO" sz="1300">
              <a:solidFill>
                <a:schemeClr val="tx1"/>
              </a:solidFill>
              <a:latin typeface="Arial" panose="020B0604020202020204" pitchFamily="34" charset="0"/>
            </a:endParaRPr>
          </a:p>
        </p:txBody>
      </p:sp>
      <p:sp>
        <p:nvSpPr>
          <p:cNvPr id="115716" name="Rectangle 2">
            <a:extLst>
              <a:ext uri="{FF2B5EF4-FFF2-40B4-BE49-F238E27FC236}">
                <a16:creationId xmlns:a16="http://schemas.microsoft.com/office/drawing/2014/main" id="{BAE81741-BED4-54E9-AEF0-71074DAA99F6}"/>
              </a:ext>
            </a:extLst>
          </p:cNvPr>
          <p:cNvSpPr>
            <a:spLocks noRot="1" noChangeArrowheads="1" noTextEdit="1"/>
          </p:cNvSpPr>
          <p:nvPr>
            <p:ph type="sldImg"/>
          </p:nvPr>
        </p:nvSpPr>
        <p:spPr>
          <a:xfrm>
            <a:off x="1266825" y="725488"/>
            <a:ext cx="4786313" cy="3589337"/>
          </a:xfrm>
          <a:ln w="12700" cap="flat">
            <a:solidFill>
              <a:schemeClr val="tx1"/>
            </a:solidFill>
          </a:ln>
        </p:spPr>
      </p:sp>
      <p:sp>
        <p:nvSpPr>
          <p:cNvPr id="115717" name="Rectangle 3">
            <a:extLst>
              <a:ext uri="{FF2B5EF4-FFF2-40B4-BE49-F238E27FC236}">
                <a16:creationId xmlns:a16="http://schemas.microsoft.com/office/drawing/2014/main" id="{E1975BFA-A20F-543C-2BAA-8DDD0DE7A787}"/>
              </a:ext>
            </a:extLst>
          </p:cNvPr>
          <p:cNvSpPr>
            <a:spLocks noGrp="1" noChangeArrowheads="1"/>
          </p:cNvSpPr>
          <p:nvPr>
            <p:ph type="body" idx="1"/>
          </p:nvPr>
        </p:nvSpPr>
        <p:spPr>
          <a:xfrm>
            <a:off x="974725" y="4560888"/>
            <a:ext cx="5365750" cy="43164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55" tIns="46988" rIns="95655" bIns="46988"/>
          <a:lstStyle/>
          <a:p>
            <a:pPr eaLnBrk="1" hangingPunct="1"/>
            <a:r>
              <a:rPr lang="es-ES" altLang="es-CO">
                <a:latin typeface="Arial" panose="020B0604020202020204" pitchFamily="34" charset="0"/>
              </a:rPr>
              <a:t>Se entiende por desafectación de la línea a la desafectación de la utilización de la misma, es decir, cuando la línea (o porción de la misma) ya no está relacionada a un crédito, ya que la obligación fue cancelada.</a:t>
            </a:r>
          </a:p>
          <a:p>
            <a:pPr eaLnBrk="1" hangingPunct="1"/>
            <a:r>
              <a:rPr lang="es-ES" altLang="es-CO">
                <a:latin typeface="Arial" panose="020B0604020202020204" pitchFamily="34" charset="0"/>
              </a:rPr>
              <a:t>En caso de ser revolving, el importe pasa a disponible</a:t>
            </a:r>
          </a:p>
          <a:p>
            <a:pPr eaLnBrk="1" hangingPunct="1"/>
            <a:r>
              <a:rPr lang="es-ES" altLang="es-CO">
                <a:latin typeface="Arial" panose="020B0604020202020204" pitchFamily="34" charset="0"/>
              </a:rPr>
              <a:t>En caso de ser no revolving, se da de baja la línea otorgada</a:t>
            </a:r>
          </a:p>
          <a:p>
            <a:pPr eaLnBrk="1" hangingPunct="1"/>
            <a:endParaRPr lang="es-ES" altLang="es-CO">
              <a:latin typeface="Arial" panose="020B0604020202020204" pitchFamily="34" charset="0"/>
            </a:endParaRPr>
          </a:p>
          <a:p>
            <a:pPr eaLnBrk="1" hangingPunct="1"/>
            <a:r>
              <a:rPr lang="es-DO" altLang="es-CO">
                <a:latin typeface="Arial" panose="020B0604020202020204" pitchFamily="34" charset="0"/>
              </a:rPr>
              <a:t>La parametrización realizada prevé que todas las líneas sean </a:t>
            </a:r>
            <a:r>
              <a:rPr lang="es-DO" altLang="es-CO" b="1">
                <a:latin typeface="Arial" panose="020B0604020202020204" pitchFamily="34" charset="0"/>
              </a:rPr>
              <a:t>revolving</a:t>
            </a:r>
            <a:r>
              <a:rPr lang="es-DO" altLang="es-CO">
                <a:latin typeface="Arial" panose="020B0604020202020204" pitchFamily="34" charset="0"/>
              </a:rPr>
              <a:t>. Es decir, ante cancelaciones parciales o totales de créditos, se produce un incremento de la línea disponible, y una disminución de la línea utilizada. </a:t>
            </a:r>
          </a:p>
          <a:p>
            <a:pPr eaLnBrk="1" hangingPunct="1"/>
            <a:r>
              <a:rPr lang="es-DO" altLang="es-CO">
                <a:latin typeface="Arial" panose="020B0604020202020204" pitchFamily="34" charset="0"/>
              </a:rPr>
              <a:t>En caso de líneas </a:t>
            </a:r>
            <a:r>
              <a:rPr lang="es-DO" altLang="es-CO" b="1">
                <a:latin typeface="Arial" panose="020B0604020202020204" pitchFamily="34" charset="0"/>
              </a:rPr>
              <a:t>no revolving</a:t>
            </a:r>
            <a:r>
              <a:rPr lang="es-DO" altLang="es-CO">
                <a:latin typeface="Arial" panose="020B0604020202020204" pitchFamily="34" charset="0"/>
              </a:rPr>
              <a:t>, cuando se producen cancelaciones parciales no se incrementa la línea disponible, y en caso de cancelación total del crédito, se cancela la línea utilizada contra la línea otorgada.</a:t>
            </a:r>
            <a:endParaRPr lang="es-ES" altLang="es-CO">
              <a:latin typeface="Arial" panose="020B0604020202020204" pitchFamily="34"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6">
            <a:extLst>
              <a:ext uri="{FF2B5EF4-FFF2-40B4-BE49-F238E27FC236}">
                <a16:creationId xmlns:a16="http://schemas.microsoft.com/office/drawing/2014/main" id="{C446E150-4010-1892-3696-2E76C3752C35}"/>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400">
                <a:solidFill>
                  <a:schemeClr val="bg1"/>
                </a:solidFill>
                <a:latin typeface="ZapfDingbats" pitchFamily="82" charset="2"/>
              </a:defRPr>
            </a:lvl1pPr>
            <a:lvl2pPr marL="742950" indent="-285750" defTabSz="966788">
              <a:defRPr sz="1400">
                <a:solidFill>
                  <a:schemeClr val="bg1"/>
                </a:solidFill>
                <a:latin typeface="ZapfDingbats" pitchFamily="82" charset="2"/>
              </a:defRPr>
            </a:lvl2pPr>
            <a:lvl3pPr marL="1143000" indent="-228600" defTabSz="966788">
              <a:defRPr sz="1400">
                <a:solidFill>
                  <a:schemeClr val="bg1"/>
                </a:solidFill>
                <a:latin typeface="ZapfDingbats" pitchFamily="82" charset="2"/>
              </a:defRPr>
            </a:lvl3pPr>
            <a:lvl4pPr marL="1600200" indent="-228600" defTabSz="966788">
              <a:defRPr sz="1400">
                <a:solidFill>
                  <a:schemeClr val="bg1"/>
                </a:solidFill>
                <a:latin typeface="ZapfDingbats" pitchFamily="82" charset="2"/>
              </a:defRPr>
            </a:lvl4pPr>
            <a:lvl5pPr marL="2057400" indent="-228600" defTabSz="966788">
              <a:defRPr sz="1400">
                <a:solidFill>
                  <a:schemeClr val="bg1"/>
                </a:solidFill>
                <a:latin typeface="ZapfDingbats" pitchFamily="82" charset="2"/>
              </a:defRPr>
            </a:lvl5pPr>
            <a:lvl6pPr marL="2514600" indent="-228600" algn="ctr" defTabSz="966788" eaLnBrk="0" fontAlgn="base" hangingPunct="0">
              <a:spcBef>
                <a:spcPct val="0"/>
              </a:spcBef>
              <a:spcAft>
                <a:spcPct val="0"/>
              </a:spcAft>
              <a:defRPr sz="1400">
                <a:solidFill>
                  <a:schemeClr val="bg1"/>
                </a:solidFill>
                <a:latin typeface="ZapfDingbats" pitchFamily="82" charset="2"/>
              </a:defRPr>
            </a:lvl6pPr>
            <a:lvl7pPr marL="2971800" indent="-228600" algn="ctr" defTabSz="966788" eaLnBrk="0" fontAlgn="base" hangingPunct="0">
              <a:spcBef>
                <a:spcPct val="0"/>
              </a:spcBef>
              <a:spcAft>
                <a:spcPct val="0"/>
              </a:spcAft>
              <a:defRPr sz="1400">
                <a:solidFill>
                  <a:schemeClr val="bg1"/>
                </a:solidFill>
                <a:latin typeface="ZapfDingbats" pitchFamily="82" charset="2"/>
              </a:defRPr>
            </a:lvl7pPr>
            <a:lvl8pPr marL="3429000" indent="-228600" algn="ctr" defTabSz="966788" eaLnBrk="0" fontAlgn="base" hangingPunct="0">
              <a:spcBef>
                <a:spcPct val="0"/>
              </a:spcBef>
              <a:spcAft>
                <a:spcPct val="0"/>
              </a:spcAft>
              <a:defRPr sz="1400">
                <a:solidFill>
                  <a:schemeClr val="bg1"/>
                </a:solidFill>
                <a:latin typeface="ZapfDingbats" pitchFamily="82" charset="2"/>
              </a:defRPr>
            </a:lvl8pPr>
            <a:lvl9pPr marL="3886200" indent="-228600" algn="ctr" defTabSz="966788" eaLnBrk="0" fontAlgn="base" hangingPunct="0">
              <a:spcBef>
                <a:spcPct val="0"/>
              </a:spcBef>
              <a:spcAft>
                <a:spcPct val="0"/>
              </a:spcAft>
              <a:defRPr sz="1400">
                <a:solidFill>
                  <a:schemeClr val="bg1"/>
                </a:solidFill>
                <a:latin typeface="ZapfDingbats" pitchFamily="82" charset="2"/>
              </a:defRPr>
            </a:lvl9pPr>
          </a:lstStyle>
          <a:p>
            <a:r>
              <a:rPr lang="es-ES" altLang="es-CO" sz="1300">
                <a:solidFill>
                  <a:schemeClr val="tx1"/>
                </a:solidFill>
                <a:latin typeface="Arial" panose="020B0604020202020204" pitchFamily="34" charset="0"/>
              </a:rPr>
              <a:t>Préstamos, Líneas de Crédito y Garantías</a:t>
            </a:r>
          </a:p>
        </p:txBody>
      </p:sp>
      <p:sp>
        <p:nvSpPr>
          <p:cNvPr id="116739" name="Rectangle 7">
            <a:extLst>
              <a:ext uri="{FF2B5EF4-FFF2-40B4-BE49-F238E27FC236}">
                <a16:creationId xmlns:a16="http://schemas.microsoft.com/office/drawing/2014/main" id="{4456110B-FFBB-7CE6-0327-47AAF0FEA96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400">
                <a:solidFill>
                  <a:schemeClr val="bg1"/>
                </a:solidFill>
                <a:latin typeface="ZapfDingbats" pitchFamily="82" charset="2"/>
              </a:defRPr>
            </a:lvl1pPr>
            <a:lvl2pPr marL="742950" indent="-285750" defTabSz="966788">
              <a:defRPr sz="1400">
                <a:solidFill>
                  <a:schemeClr val="bg1"/>
                </a:solidFill>
                <a:latin typeface="ZapfDingbats" pitchFamily="82" charset="2"/>
              </a:defRPr>
            </a:lvl2pPr>
            <a:lvl3pPr marL="1143000" indent="-228600" defTabSz="966788">
              <a:defRPr sz="1400">
                <a:solidFill>
                  <a:schemeClr val="bg1"/>
                </a:solidFill>
                <a:latin typeface="ZapfDingbats" pitchFamily="82" charset="2"/>
              </a:defRPr>
            </a:lvl3pPr>
            <a:lvl4pPr marL="1600200" indent="-228600" defTabSz="966788">
              <a:defRPr sz="1400">
                <a:solidFill>
                  <a:schemeClr val="bg1"/>
                </a:solidFill>
                <a:latin typeface="ZapfDingbats" pitchFamily="82" charset="2"/>
              </a:defRPr>
            </a:lvl4pPr>
            <a:lvl5pPr marL="2057400" indent="-228600" defTabSz="966788">
              <a:defRPr sz="1400">
                <a:solidFill>
                  <a:schemeClr val="bg1"/>
                </a:solidFill>
                <a:latin typeface="ZapfDingbats" pitchFamily="82" charset="2"/>
              </a:defRPr>
            </a:lvl5pPr>
            <a:lvl6pPr marL="2514600" indent="-228600" algn="ctr" defTabSz="966788" eaLnBrk="0" fontAlgn="base" hangingPunct="0">
              <a:spcBef>
                <a:spcPct val="0"/>
              </a:spcBef>
              <a:spcAft>
                <a:spcPct val="0"/>
              </a:spcAft>
              <a:defRPr sz="1400">
                <a:solidFill>
                  <a:schemeClr val="bg1"/>
                </a:solidFill>
                <a:latin typeface="ZapfDingbats" pitchFamily="82" charset="2"/>
              </a:defRPr>
            </a:lvl6pPr>
            <a:lvl7pPr marL="2971800" indent="-228600" algn="ctr" defTabSz="966788" eaLnBrk="0" fontAlgn="base" hangingPunct="0">
              <a:spcBef>
                <a:spcPct val="0"/>
              </a:spcBef>
              <a:spcAft>
                <a:spcPct val="0"/>
              </a:spcAft>
              <a:defRPr sz="1400">
                <a:solidFill>
                  <a:schemeClr val="bg1"/>
                </a:solidFill>
                <a:latin typeface="ZapfDingbats" pitchFamily="82" charset="2"/>
              </a:defRPr>
            </a:lvl7pPr>
            <a:lvl8pPr marL="3429000" indent="-228600" algn="ctr" defTabSz="966788" eaLnBrk="0" fontAlgn="base" hangingPunct="0">
              <a:spcBef>
                <a:spcPct val="0"/>
              </a:spcBef>
              <a:spcAft>
                <a:spcPct val="0"/>
              </a:spcAft>
              <a:defRPr sz="1400">
                <a:solidFill>
                  <a:schemeClr val="bg1"/>
                </a:solidFill>
                <a:latin typeface="ZapfDingbats" pitchFamily="82" charset="2"/>
              </a:defRPr>
            </a:lvl8pPr>
            <a:lvl9pPr marL="3886200" indent="-228600" algn="ctr" defTabSz="966788" eaLnBrk="0" fontAlgn="base" hangingPunct="0">
              <a:spcBef>
                <a:spcPct val="0"/>
              </a:spcBef>
              <a:spcAft>
                <a:spcPct val="0"/>
              </a:spcAft>
              <a:defRPr sz="1400">
                <a:solidFill>
                  <a:schemeClr val="bg1"/>
                </a:solidFill>
                <a:latin typeface="ZapfDingbats" pitchFamily="82" charset="2"/>
              </a:defRPr>
            </a:lvl9pPr>
          </a:lstStyle>
          <a:p>
            <a:fld id="{A4DE17B1-5F3C-429D-AC1B-020722D11A7D}" type="slidenum">
              <a:rPr lang="es-ES" altLang="es-CO" sz="1300">
                <a:solidFill>
                  <a:schemeClr val="tx1"/>
                </a:solidFill>
                <a:latin typeface="Arial" panose="020B0604020202020204" pitchFamily="34" charset="0"/>
              </a:rPr>
              <a:pPr/>
              <a:t>52</a:t>
            </a:fld>
            <a:endParaRPr lang="es-ES" altLang="es-CO" sz="1300">
              <a:solidFill>
                <a:schemeClr val="tx1"/>
              </a:solidFill>
              <a:latin typeface="Arial" panose="020B0604020202020204" pitchFamily="34" charset="0"/>
            </a:endParaRPr>
          </a:p>
        </p:txBody>
      </p:sp>
      <p:sp>
        <p:nvSpPr>
          <p:cNvPr id="116740" name="Rectangle 2">
            <a:extLst>
              <a:ext uri="{FF2B5EF4-FFF2-40B4-BE49-F238E27FC236}">
                <a16:creationId xmlns:a16="http://schemas.microsoft.com/office/drawing/2014/main" id="{985B68D5-64C6-844A-6735-B71033222430}"/>
              </a:ext>
            </a:extLst>
          </p:cNvPr>
          <p:cNvSpPr>
            <a:spLocks noRot="1" noChangeArrowheads="1" noTextEdit="1"/>
          </p:cNvSpPr>
          <p:nvPr>
            <p:ph type="sldImg"/>
          </p:nvPr>
        </p:nvSpPr>
        <p:spPr>
          <a:xfrm>
            <a:off x="1266825" y="725488"/>
            <a:ext cx="4786313" cy="3589337"/>
          </a:xfrm>
          <a:ln w="12700" cap="flat">
            <a:solidFill>
              <a:schemeClr val="tx1"/>
            </a:solidFill>
          </a:ln>
        </p:spPr>
      </p:sp>
      <p:sp>
        <p:nvSpPr>
          <p:cNvPr id="116741" name="Rectangle 3">
            <a:extLst>
              <a:ext uri="{FF2B5EF4-FFF2-40B4-BE49-F238E27FC236}">
                <a16:creationId xmlns:a16="http://schemas.microsoft.com/office/drawing/2014/main" id="{3C26C76E-047B-C642-5E19-36C4AF2E4F52}"/>
              </a:ext>
            </a:extLst>
          </p:cNvPr>
          <p:cNvSpPr>
            <a:spLocks noGrp="1" noChangeArrowheads="1"/>
          </p:cNvSpPr>
          <p:nvPr>
            <p:ph type="body" idx="1"/>
          </p:nvPr>
        </p:nvSpPr>
        <p:spPr>
          <a:xfrm>
            <a:off x="974725" y="4560888"/>
            <a:ext cx="5365750" cy="43164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55" tIns="46988" rIns="95655" bIns="46988"/>
          <a:lstStyle/>
          <a:p>
            <a:pPr eaLnBrk="1" hangingPunct="1"/>
            <a:endParaRPr lang="es-UY" altLang="es-CO">
              <a:latin typeface="Arial" panose="020B0604020202020204" pitchFamily="34" charset="0"/>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6">
            <a:extLst>
              <a:ext uri="{FF2B5EF4-FFF2-40B4-BE49-F238E27FC236}">
                <a16:creationId xmlns:a16="http://schemas.microsoft.com/office/drawing/2014/main" id="{7D80BEDA-0BA4-4A14-2C32-923C1BC1F3D8}"/>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400">
                <a:solidFill>
                  <a:schemeClr val="bg1"/>
                </a:solidFill>
                <a:latin typeface="ZapfDingbats" pitchFamily="82" charset="2"/>
              </a:defRPr>
            </a:lvl1pPr>
            <a:lvl2pPr marL="742950" indent="-285750" defTabSz="966788">
              <a:defRPr sz="1400">
                <a:solidFill>
                  <a:schemeClr val="bg1"/>
                </a:solidFill>
                <a:latin typeface="ZapfDingbats" pitchFamily="82" charset="2"/>
              </a:defRPr>
            </a:lvl2pPr>
            <a:lvl3pPr marL="1143000" indent="-228600" defTabSz="966788">
              <a:defRPr sz="1400">
                <a:solidFill>
                  <a:schemeClr val="bg1"/>
                </a:solidFill>
                <a:latin typeface="ZapfDingbats" pitchFamily="82" charset="2"/>
              </a:defRPr>
            </a:lvl3pPr>
            <a:lvl4pPr marL="1600200" indent="-228600" defTabSz="966788">
              <a:defRPr sz="1400">
                <a:solidFill>
                  <a:schemeClr val="bg1"/>
                </a:solidFill>
                <a:latin typeface="ZapfDingbats" pitchFamily="82" charset="2"/>
              </a:defRPr>
            </a:lvl4pPr>
            <a:lvl5pPr marL="2057400" indent="-228600" defTabSz="966788">
              <a:defRPr sz="1400">
                <a:solidFill>
                  <a:schemeClr val="bg1"/>
                </a:solidFill>
                <a:latin typeface="ZapfDingbats" pitchFamily="82" charset="2"/>
              </a:defRPr>
            </a:lvl5pPr>
            <a:lvl6pPr marL="2514600" indent="-228600" algn="ctr" defTabSz="966788" eaLnBrk="0" fontAlgn="base" hangingPunct="0">
              <a:spcBef>
                <a:spcPct val="0"/>
              </a:spcBef>
              <a:spcAft>
                <a:spcPct val="0"/>
              </a:spcAft>
              <a:defRPr sz="1400">
                <a:solidFill>
                  <a:schemeClr val="bg1"/>
                </a:solidFill>
                <a:latin typeface="ZapfDingbats" pitchFamily="82" charset="2"/>
              </a:defRPr>
            </a:lvl6pPr>
            <a:lvl7pPr marL="2971800" indent="-228600" algn="ctr" defTabSz="966788" eaLnBrk="0" fontAlgn="base" hangingPunct="0">
              <a:spcBef>
                <a:spcPct val="0"/>
              </a:spcBef>
              <a:spcAft>
                <a:spcPct val="0"/>
              </a:spcAft>
              <a:defRPr sz="1400">
                <a:solidFill>
                  <a:schemeClr val="bg1"/>
                </a:solidFill>
                <a:latin typeface="ZapfDingbats" pitchFamily="82" charset="2"/>
              </a:defRPr>
            </a:lvl7pPr>
            <a:lvl8pPr marL="3429000" indent="-228600" algn="ctr" defTabSz="966788" eaLnBrk="0" fontAlgn="base" hangingPunct="0">
              <a:spcBef>
                <a:spcPct val="0"/>
              </a:spcBef>
              <a:spcAft>
                <a:spcPct val="0"/>
              </a:spcAft>
              <a:defRPr sz="1400">
                <a:solidFill>
                  <a:schemeClr val="bg1"/>
                </a:solidFill>
                <a:latin typeface="ZapfDingbats" pitchFamily="82" charset="2"/>
              </a:defRPr>
            </a:lvl8pPr>
            <a:lvl9pPr marL="3886200" indent="-228600" algn="ctr" defTabSz="966788" eaLnBrk="0" fontAlgn="base" hangingPunct="0">
              <a:spcBef>
                <a:spcPct val="0"/>
              </a:spcBef>
              <a:spcAft>
                <a:spcPct val="0"/>
              </a:spcAft>
              <a:defRPr sz="1400">
                <a:solidFill>
                  <a:schemeClr val="bg1"/>
                </a:solidFill>
                <a:latin typeface="ZapfDingbats" pitchFamily="82" charset="2"/>
              </a:defRPr>
            </a:lvl9pPr>
          </a:lstStyle>
          <a:p>
            <a:r>
              <a:rPr lang="es-ES" altLang="es-CO" sz="1300">
                <a:solidFill>
                  <a:schemeClr val="tx1"/>
                </a:solidFill>
                <a:latin typeface="Arial" panose="020B0604020202020204" pitchFamily="34" charset="0"/>
              </a:rPr>
              <a:t>Préstamos, Líneas de Crédito y Garantías</a:t>
            </a:r>
          </a:p>
        </p:txBody>
      </p:sp>
      <p:sp>
        <p:nvSpPr>
          <p:cNvPr id="117763" name="Rectangle 7">
            <a:extLst>
              <a:ext uri="{FF2B5EF4-FFF2-40B4-BE49-F238E27FC236}">
                <a16:creationId xmlns:a16="http://schemas.microsoft.com/office/drawing/2014/main" id="{CE0C4E98-6A0B-1B05-5A1D-FE89271F2AA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400">
                <a:solidFill>
                  <a:schemeClr val="bg1"/>
                </a:solidFill>
                <a:latin typeface="ZapfDingbats" pitchFamily="82" charset="2"/>
              </a:defRPr>
            </a:lvl1pPr>
            <a:lvl2pPr marL="742950" indent="-285750" defTabSz="966788">
              <a:defRPr sz="1400">
                <a:solidFill>
                  <a:schemeClr val="bg1"/>
                </a:solidFill>
                <a:latin typeface="ZapfDingbats" pitchFamily="82" charset="2"/>
              </a:defRPr>
            </a:lvl2pPr>
            <a:lvl3pPr marL="1143000" indent="-228600" defTabSz="966788">
              <a:defRPr sz="1400">
                <a:solidFill>
                  <a:schemeClr val="bg1"/>
                </a:solidFill>
                <a:latin typeface="ZapfDingbats" pitchFamily="82" charset="2"/>
              </a:defRPr>
            </a:lvl3pPr>
            <a:lvl4pPr marL="1600200" indent="-228600" defTabSz="966788">
              <a:defRPr sz="1400">
                <a:solidFill>
                  <a:schemeClr val="bg1"/>
                </a:solidFill>
                <a:latin typeface="ZapfDingbats" pitchFamily="82" charset="2"/>
              </a:defRPr>
            </a:lvl4pPr>
            <a:lvl5pPr marL="2057400" indent="-228600" defTabSz="966788">
              <a:defRPr sz="1400">
                <a:solidFill>
                  <a:schemeClr val="bg1"/>
                </a:solidFill>
                <a:latin typeface="ZapfDingbats" pitchFamily="82" charset="2"/>
              </a:defRPr>
            </a:lvl5pPr>
            <a:lvl6pPr marL="2514600" indent="-228600" algn="ctr" defTabSz="966788" eaLnBrk="0" fontAlgn="base" hangingPunct="0">
              <a:spcBef>
                <a:spcPct val="0"/>
              </a:spcBef>
              <a:spcAft>
                <a:spcPct val="0"/>
              </a:spcAft>
              <a:defRPr sz="1400">
                <a:solidFill>
                  <a:schemeClr val="bg1"/>
                </a:solidFill>
                <a:latin typeface="ZapfDingbats" pitchFamily="82" charset="2"/>
              </a:defRPr>
            </a:lvl6pPr>
            <a:lvl7pPr marL="2971800" indent="-228600" algn="ctr" defTabSz="966788" eaLnBrk="0" fontAlgn="base" hangingPunct="0">
              <a:spcBef>
                <a:spcPct val="0"/>
              </a:spcBef>
              <a:spcAft>
                <a:spcPct val="0"/>
              </a:spcAft>
              <a:defRPr sz="1400">
                <a:solidFill>
                  <a:schemeClr val="bg1"/>
                </a:solidFill>
                <a:latin typeface="ZapfDingbats" pitchFamily="82" charset="2"/>
              </a:defRPr>
            </a:lvl7pPr>
            <a:lvl8pPr marL="3429000" indent="-228600" algn="ctr" defTabSz="966788" eaLnBrk="0" fontAlgn="base" hangingPunct="0">
              <a:spcBef>
                <a:spcPct val="0"/>
              </a:spcBef>
              <a:spcAft>
                <a:spcPct val="0"/>
              </a:spcAft>
              <a:defRPr sz="1400">
                <a:solidFill>
                  <a:schemeClr val="bg1"/>
                </a:solidFill>
                <a:latin typeface="ZapfDingbats" pitchFamily="82" charset="2"/>
              </a:defRPr>
            </a:lvl8pPr>
            <a:lvl9pPr marL="3886200" indent="-228600" algn="ctr" defTabSz="966788" eaLnBrk="0" fontAlgn="base" hangingPunct="0">
              <a:spcBef>
                <a:spcPct val="0"/>
              </a:spcBef>
              <a:spcAft>
                <a:spcPct val="0"/>
              </a:spcAft>
              <a:defRPr sz="1400">
                <a:solidFill>
                  <a:schemeClr val="bg1"/>
                </a:solidFill>
                <a:latin typeface="ZapfDingbats" pitchFamily="82" charset="2"/>
              </a:defRPr>
            </a:lvl9pPr>
          </a:lstStyle>
          <a:p>
            <a:fld id="{9546081A-C086-480A-B187-277E1EC4BFB0}" type="slidenum">
              <a:rPr lang="es-ES" altLang="es-CO" sz="1300">
                <a:solidFill>
                  <a:schemeClr val="tx1"/>
                </a:solidFill>
                <a:latin typeface="Arial" panose="020B0604020202020204" pitchFamily="34" charset="0"/>
              </a:rPr>
              <a:pPr/>
              <a:t>53</a:t>
            </a:fld>
            <a:endParaRPr lang="es-ES" altLang="es-CO" sz="1300">
              <a:solidFill>
                <a:schemeClr val="tx1"/>
              </a:solidFill>
              <a:latin typeface="Arial" panose="020B0604020202020204" pitchFamily="34" charset="0"/>
            </a:endParaRPr>
          </a:p>
        </p:txBody>
      </p:sp>
      <p:sp>
        <p:nvSpPr>
          <p:cNvPr id="117764" name="Rectangle 2">
            <a:extLst>
              <a:ext uri="{FF2B5EF4-FFF2-40B4-BE49-F238E27FC236}">
                <a16:creationId xmlns:a16="http://schemas.microsoft.com/office/drawing/2014/main" id="{C368BE5B-865F-F738-3623-07971B813564}"/>
              </a:ext>
            </a:extLst>
          </p:cNvPr>
          <p:cNvSpPr>
            <a:spLocks noRot="1" noChangeArrowheads="1" noTextEdit="1"/>
          </p:cNvSpPr>
          <p:nvPr>
            <p:ph type="sldImg"/>
          </p:nvPr>
        </p:nvSpPr>
        <p:spPr>
          <a:xfrm>
            <a:off x="1266825" y="725488"/>
            <a:ext cx="4786313" cy="3589337"/>
          </a:xfrm>
          <a:ln w="12700" cap="flat">
            <a:solidFill>
              <a:schemeClr val="tx1"/>
            </a:solidFill>
          </a:ln>
        </p:spPr>
      </p:sp>
      <p:sp>
        <p:nvSpPr>
          <p:cNvPr id="117765" name="Rectangle 3">
            <a:extLst>
              <a:ext uri="{FF2B5EF4-FFF2-40B4-BE49-F238E27FC236}">
                <a16:creationId xmlns:a16="http://schemas.microsoft.com/office/drawing/2014/main" id="{DA17A13B-15C9-7402-52A3-203435DFFC69}"/>
              </a:ext>
            </a:extLst>
          </p:cNvPr>
          <p:cNvSpPr>
            <a:spLocks noGrp="1" noChangeArrowheads="1"/>
          </p:cNvSpPr>
          <p:nvPr>
            <p:ph type="body" idx="1"/>
          </p:nvPr>
        </p:nvSpPr>
        <p:spPr>
          <a:xfrm>
            <a:off x="974725" y="4560888"/>
            <a:ext cx="5365750" cy="43164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55" tIns="46988" rIns="95655" bIns="46988"/>
          <a:lstStyle/>
          <a:p>
            <a:pPr eaLnBrk="1" hangingPunct="1"/>
            <a:endParaRPr lang="es-UY" altLang="es-CO">
              <a:latin typeface="Arial" panose="020B0604020202020204" pitchFamily="34" charset="0"/>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6">
            <a:extLst>
              <a:ext uri="{FF2B5EF4-FFF2-40B4-BE49-F238E27FC236}">
                <a16:creationId xmlns:a16="http://schemas.microsoft.com/office/drawing/2014/main" id="{0242666B-1C30-5A9B-5C5E-9CC868A76CF3}"/>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400">
                <a:solidFill>
                  <a:schemeClr val="bg1"/>
                </a:solidFill>
                <a:latin typeface="ZapfDingbats" pitchFamily="82" charset="2"/>
              </a:defRPr>
            </a:lvl1pPr>
            <a:lvl2pPr marL="742950" indent="-285750" defTabSz="966788">
              <a:defRPr sz="1400">
                <a:solidFill>
                  <a:schemeClr val="bg1"/>
                </a:solidFill>
                <a:latin typeface="ZapfDingbats" pitchFamily="82" charset="2"/>
              </a:defRPr>
            </a:lvl2pPr>
            <a:lvl3pPr marL="1143000" indent="-228600" defTabSz="966788">
              <a:defRPr sz="1400">
                <a:solidFill>
                  <a:schemeClr val="bg1"/>
                </a:solidFill>
                <a:latin typeface="ZapfDingbats" pitchFamily="82" charset="2"/>
              </a:defRPr>
            </a:lvl3pPr>
            <a:lvl4pPr marL="1600200" indent="-228600" defTabSz="966788">
              <a:defRPr sz="1400">
                <a:solidFill>
                  <a:schemeClr val="bg1"/>
                </a:solidFill>
                <a:latin typeface="ZapfDingbats" pitchFamily="82" charset="2"/>
              </a:defRPr>
            </a:lvl4pPr>
            <a:lvl5pPr marL="2057400" indent="-228600" defTabSz="966788">
              <a:defRPr sz="1400">
                <a:solidFill>
                  <a:schemeClr val="bg1"/>
                </a:solidFill>
                <a:latin typeface="ZapfDingbats" pitchFamily="82" charset="2"/>
              </a:defRPr>
            </a:lvl5pPr>
            <a:lvl6pPr marL="2514600" indent="-228600" algn="ctr" defTabSz="966788" eaLnBrk="0" fontAlgn="base" hangingPunct="0">
              <a:spcBef>
                <a:spcPct val="0"/>
              </a:spcBef>
              <a:spcAft>
                <a:spcPct val="0"/>
              </a:spcAft>
              <a:defRPr sz="1400">
                <a:solidFill>
                  <a:schemeClr val="bg1"/>
                </a:solidFill>
                <a:latin typeface="ZapfDingbats" pitchFamily="82" charset="2"/>
              </a:defRPr>
            </a:lvl6pPr>
            <a:lvl7pPr marL="2971800" indent="-228600" algn="ctr" defTabSz="966788" eaLnBrk="0" fontAlgn="base" hangingPunct="0">
              <a:spcBef>
                <a:spcPct val="0"/>
              </a:spcBef>
              <a:spcAft>
                <a:spcPct val="0"/>
              </a:spcAft>
              <a:defRPr sz="1400">
                <a:solidFill>
                  <a:schemeClr val="bg1"/>
                </a:solidFill>
                <a:latin typeface="ZapfDingbats" pitchFamily="82" charset="2"/>
              </a:defRPr>
            </a:lvl7pPr>
            <a:lvl8pPr marL="3429000" indent="-228600" algn="ctr" defTabSz="966788" eaLnBrk="0" fontAlgn="base" hangingPunct="0">
              <a:spcBef>
                <a:spcPct val="0"/>
              </a:spcBef>
              <a:spcAft>
                <a:spcPct val="0"/>
              </a:spcAft>
              <a:defRPr sz="1400">
                <a:solidFill>
                  <a:schemeClr val="bg1"/>
                </a:solidFill>
                <a:latin typeface="ZapfDingbats" pitchFamily="82" charset="2"/>
              </a:defRPr>
            </a:lvl8pPr>
            <a:lvl9pPr marL="3886200" indent="-228600" algn="ctr" defTabSz="966788" eaLnBrk="0" fontAlgn="base" hangingPunct="0">
              <a:spcBef>
                <a:spcPct val="0"/>
              </a:spcBef>
              <a:spcAft>
                <a:spcPct val="0"/>
              </a:spcAft>
              <a:defRPr sz="1400">
                <a:solidFill>
                  <a:schemeClr val="bg1"/>
                </a:solidFill>
                <a:latin typeface="ZapfDingbats" pitchFamily="82" charset="2"/>
              </a:defRPr>
            </a:lvl9pPr>
          </a:lstStyle>
          <a:p>
            <a:r>
              <a:rPr lang="es-ES" altLang="es-CO" sz="1300">
                <a:solidFill>
                  <a:schemeClr val="tx1"/>
                </a:solidFill>
                <a:latin typeface="Arial" panose="020B0604020202020204" pitchFamily="34" charset="0"/>
              </a:rPr>
              <a:t>Préstamos, Líneas de Crédito y Garantías</a:t>
            </a:r>
          </a:p>
        </p:txBody>
      </p:sp>
      <p:sp>
        <p:nvSpPr>
          <p:cNvPr id="118787" name="Rectangle 7">
            <a:extLst>
              <a:ext uri="{FF2B5EF4-FFF2-40B4-BE49-F238E27FC236}">
                <a16:creationId xmlns:a16="http://schemas.microsoft.com/office/drawing/2014/main" id="{A2819A0A-94EB-3F3C-E603-D0569C777F9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400">
                <a:solidFill>
                  <a:schemeClr val="bg1"/>
                </a:solidFill>
                <a:latin typeface="ZapfDingbats" pitchFamily="82" charset="2"/>
              </a:defRPr>
            </a:lvl1pPr>
            <a:lvl2pPr marL="742950" indent="-285750" defTabSz="966788">
              <a:defRPr sz="1400">
                <a:solidFill>
                  <a:schemeClr val="bg1"/>
                </a:solidFill>
                <a:latin typeface="ZapfDingbats" pitchFamily="82" charset="2"/>
              </a:defRPr>
            </a:lvl2pPr>
            <a:lvl3pPr marL="1143000" indent="-228600" defTabSz="966788">
              <a:defRPr sz="1400">
                <a:solidFill>
                  <a:schemeClr val="bg1"/>
                </a:solidFill>
                <a:latin typeface="ZapfDingbats" pitchFamily="82" charset="2"/>
              </a:defRPr>
            </a:lvl3pPr>
            <a:lvl4pPr marL="1600200" indent="-228600" defTabSz="966788">
              <a:defRPr sz="1400">
                <a:solidFill>
                  <a:schemeClr val="bg1"/>
                </a:solidFill>
                <a:latin typeface="ZapfDingbats" pitchFamily="82" charset="2"/>
              </a:defRPr>
            </a:lvl4pPr>
            <a:lvl5pPr marL="2057400" indent="-228600" defTabSz="966788">
              <a:defRPr sz="1400">
                <a:solidFill>
                  <a:schemeClr val="bg1"/>
                </a:solidFill>
                <a:latin typeface="ZapfDingbats" pitchFamily="82" charset="2"/>
              </a:defRPr>
            </a:lvl5pPr>
            <a:lvl6pPr marL="2514600" indent="-228600" algn="ctr" defTabSz="966788" eaLnBrk="0" fontAlgn="base" hangingPunct="0">
              <a:spcBef>
                <a:spcPct val="0"/>
              </a:spcBef>
              <a:spcAft>
                <a:spcPct val="0"/>
              </a:spcAft>
              <a:defRPr sz="1400">
                <a:solidFill>
                  <a:schemeClr val="bg1"/>
                </a:solidFill>
                <a:latin typeface="ZapfDingbats" pitchFamily="82" charset="2"/>
              </a:defRPr>
            </a:lvl6pPr>
            <a:lvl7pPr marL="2971800" indent="-228600" algn="ctr" defTabSz="966788" eaLnBrk="0" fontAlgn="base" hangingPunct="0">
              <a:spcBef>
                <a:spcPct val="0"/>
              </a:spcBef>
              <a:spcAft>
                <a:spcPct val="0"/>
              </a:spcAft>
              <a:defRPr sz="1400">
                <a:solidFill>
                  <a:schemeClr val="bg1"/>
                </a:solidFill>
                <a:latin typeface="ZapfDingbats" pitchFamily="82" charset="2"/>
              </a:defRPr>
            </a:lvl7pPr>
            <a:lvl8pPr marL="3429000" indent="-228600" algn="ctr" defTabSz="966788" eaLnBrk="0" fontAlgn="base" hangingPunct="0">
              <a:spcBef>
                <a:spcPct val="0"/>
              </a:spcBef>
              <a:spcAft>
                <a:spcPct val="0"/>
              </a:spcAft>
              <a:defRPr sz="1400">
                <a:solidFill>
                  <a:schemeClr val="bg1"/>
                </a:solidFill>
                <a:latin typeface="ZapfDingbats" pitchFamily="82" charset="2"/>
              </a:defRPr>
            </a:lvl8pPr>
            <a:lvl9pPr marL="3886200" indent="-228600" algn="ctr" defTabSz="966788" eaLnBrk="0" fontAlgn="base" hangingPunct="0">
              <a:spcBef>
                <a:spcPct val="0"/>
              </a:spcBef>
              <a:spcAft>
                <a:spcPct val="0"/>
              </a:spcAft>
              <a:defRPr sz="1400">
                <a:solidFill>
                  <a:schemeClr val="bg1"/>
                </a:solidFill>
                <a:latin typeface="ZapfDingbats" pitchFamily="82" charset="2"/>
              </a:defRPr>
            </a:lvl9pPr>
          </a:lstStyle>
          <a:p>
            <a:fld id="{0A29D1B7-6CD6-42AA-97F2-A173CEA44357}" type="slidenum">
              <a:rPr lang="es-ES" altLang="es-CO" sz="1300">
                <a:solidFill>
                  <a:schemeClr val="tx1"/>
                </a:solidFill>
                <a:latin typeface="Arial" panose="020B0604020202020204" pitchFamily="34" charset="0"/>
              </a:rPr>
              <a:pPr/>
              <a:t>54</a:t>
            </a:fld>
            <a:endParaRPr lang="es-ES" altLang="es-CO" sz="1300">
              <a:solidFill>
                <a:schemeClr val="tx1"/>
              </a:solidFill>
              <a:latin typeface="Arial" panose="020B0604020202020204" pitchFamily="34" charset="0"/>
            </a:endParaRPr>
          </a:p>
        </p:txBody>
      </p:sp>
      <p:sp>
        <p:nvSpPr>
          <p:cNvPr id="118788" name="Rectangle 2">
            <a:extLst>
              <a:ext uri="{FF2B5EF4-FFF2-40B4-BE49-F238E27FC236}">
                <a16:creationId xmlns:a16="http://schemas.microsoft.com/office/drawing/2014/main" id="{1360BBC2-0265-58DA-FC90-514E2335583D}"/>
              </a:ext>
            </a:extLst>
          </p:cNvPr>
          <p:cNvSpPr>
            <a:spLocks noRot="1" noChangeArrowheads="1" noTextEdit="1"/>
          </p:cNvSpPr>
          <p:nvPr>
            <p:ph type="sldImg"/>
          </p:nvPr>
        </p:nvSpPr>
        <p:spPr>
          <a:xfrm>
            <a:off x="1266825" y="725488"/>
            <a:ext cx="4786313" cy="3589337"/>
          </a:xfrm>
          <a:ln w="12700" cap="flat">
            <a:solidFill>
              <a:schemeClr val="tx1"/>
            </a:solidFill>
          </a:ln>
        </p:spPr>
      </p:sp>
      <p:sp>
        <p:nvSpPr>
          <p:cNvPr id="118789" name="Rectangle 3">
            <a:extLst>
              <a:ext uri="{FF2B5EF4-FFF2-40B4-BE49-F238E27FC236}">
                <a16:creationId xmlns:a16="http://schemas.microsoft.com/office/drawing/2014/main" id="{029E9356-CA47-A439-7498-23AA019E3598}"/>
              </a:ext>
            </a:extLst>
          </p:cNvPr>
          <p:cNvSpPr>
            <a:spLocks noGrp="1" noChangeArrowheads="1"/>
          </p:cNvSpPr>
          <p:nvPr>
            <p:ph type="body" idx="1"/>
          </p:nvPr>
        </p:nvSpPr>
        <p:spPr>
          <a:xfrm>
            <a:off x="974725" y="4560888"/>
            <a:ext cx="5365750" cy="43164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55" tIns="46988" rIns="95655" bIns="46988"/>
          <a:lstStyle/>
          <a:p>
            <a:pPr eaLnBrk="1" hangingPunct="1"/>
            <a:endParaRPr lang="es-UY" altLang="es-CO">
              <a:latin typeface="Arial" panose="020B0604020202020204" pitchFamily="34" charset="0"/>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6">
            <a:extLst>
              <a:ext uri="{FF2B5EF4-FFF2-40B4-BE49-F238E27FC236}">
                <a16:creationId xmlns:a16="http://schemas.microsoft.com/office/drawing/2014/main" id="{B2A7BE9A-DD0D-33D4-7A90-EDA8DD1DC35E}"/>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400">
                <a:solidFill>
                  <a:schemeClr val="bg1"/>
                </a:solidFill>
                <a:latin typeface="ZapfDingbats" pitchFamily="82" charset="2"/>
              </a:defRPr>
            </a:lvl1pPr>
            <a:lvl2pPr marL="742950" indent="-285750" defTabSz="966788">
              <a:defRPr sz="1400">
                <a:solidFill>
                  <a:schemeClr val="bg1"/>
                </a:solidFill>
                <a:latin typeface="ZapfDingbats" pitchFamily="82" charset="2"/>
              </a:defRPr>
            </a:lvl2pPr>
            <a:lvl3pPr marL="1143000" indent="-228600" defTabSz="966788">
              <a:defRPr sz="1400">
                <a:solidFill>
                  <a:schemeClr val="bg1"/>
                </a:solidFill>
                <a:latin typeface="ZapfDingbats" pitchFamily="82" charset="2"/>
              </a:defRPr>
            </a:lvl3pPr>
            <a:lvl4pPr marL="1600200" indent="-228600" defTabSz="966788">
              <a:defRPr sz="1400">
                <a:solidFill>
                  <a:schemeClr val="bg1"/>
                </a:solidFill>
                <a:latin typeface="ZapfDingbats" pitchFamily="82" charset="2"/>
              </a:defRPr>
            </a:lvl4pPr>
            <a:lvl5pPr marL="2057400" indent="-228600" defTabSz="966788">
              <a:defRPr sz="1400">
                <a:solidFill>
                  <a:schemeClr val="bg1"/>
                </a:solidFill>
                <a:latin typeface="ZapfDingbats" pitchFamily="82" charset="2"/>
              </a:defRPr>
            </a:lvl5pPr>
            <a:lvl6pPr marL="2514600" indent="-228600" algn="ctr" defTabSz="966788" eaLnBrk="0" fontAlgn="base" hangingPunct="0">
              <a:spcBef>
                <a:spcPct val="0"/>
              </a:spcBef>
              <a:spcAft>
                <a:spcPct val="0"/>
              </a:spcAft>
              <a:defRPr sz="1400">
                <a:solidFill>
                  <a:schemeClr val="bg1"/>
                </a:solidFill>
                <a:latin typeface="ZapfDingbats" pitchFamily="82" charset="2"/>
              </a:defRPr>
            </a:lvl6pPr>
            <a:lvl7pPr marL="2971800" indent="-228600" algn="ctr" defTabSz="966788" eaLnBrk="0" fontAlgn="base" hangingPunct="0">
              <a:spcBef>
                <a:spcPct val="0"/>
              </a:spcBef>
              <a:spcAft>
                <a:spcPct val="0"/>
              </a:spcAft>
              <a:defRPr sz="1400">
                <a:solidFill>
                  <a:schemeClr val="bg1"/>
                </a:solidFill>
                <a:latin typeface="ZapfDingbats" pitchFamily="82" charset="2"/>
              </a:defRPr>
            </a:lvl7pPr>
            <a:lvl8pPr marL="3429000" indent="-228600" algn="ctr" defTabSz="966788" eaLnBrk="0" fontAlgn="base" hangingPunct="0">
              <a:spcBef>
                <a:spcPct val="0"/>
              </a:spcBef>
              <a:spcAft>
                <a:spcPct val="0"/>
              </a:spcAft>
              <a:defRPr sz="1400">
                <a:solidFill>
                  <a:schemeClr val="bg1"/>
                </a:solidFill>
                <a:latin typeface="ZapfDingbats" pitchFamily="82" charset="2"/>
              </a:defRPr>
            </a:lvl8pPr>
            <a:lvl9pPr marL="3886200" indent="-228600" algn="ctr" defTabSz="966788" eaLnBrk="0" fontAlgn="base" hangingPunct="0">
              <a:spcBef>
                <a:spcPct val="0"/>
              </a:spcBef>
              <a:spcAft>
                <a:spcPct val="0"/>
              </a:spcAft>
              <a:defRPr sz="1400">
                <a:solidFill>
                  <a:schemeClr val="bg1"/>
                </a:solidFill>
                <a:latin typeface="ZapfDingbats" pitchFamily="82" charset="2"/>
              </a:defRPr>
            </a:lvl9pPr>
          </a:lstStyle>
          <a:p>
            <a:r>
              <a:rPr lang="es-ES" altLang="es-CO" sz="1300">
                <a:solidFill>
                  <a:schemeClr val="tx1"/>
                </a:solidFill>
                <a:latin typeface="Arial" panose="020B0604020202020204" pitchFamily="34" charset="0"/>
              </a:rPr>
              <a:t>Préstamos, Líneas de Crédito y Garantías</a:t>
            </a:r>
          </a:p>
        </p:txBody>
      </p:sp>
      <p:sp>
        <p:nvSpPr>
          <p:cNvPr id="119811" name="Rectangle 7">
            <a:extLst>
              <a:ext uri="{FF2B5EF4-FFF2-40B4-BE49-F238E27FC236}">
                <a16:creationId xmlns:a16="http://schemas.microsoft.com/office/drawing/2014/main" id="{6D18DF91-292A-D641-0178-94FF8DC2E08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400">
                <a:solidFill>
                  <a:schemeClr val="bg1"/>
                </a:solidFill>
                <a:latin typeface="ZapfDingbats" pitchFamily="82" charset="2"/>
              </a:defRPr>
            </a:lvl1pPr>
            <a:lvl2pPr marL="742950" indent="-285750" defTabSz="966788">
              <a:defRPr sz="1400">
                <a:solidFill>
                  <a:schemeClr val="bg1"/>
                </a:solidFill>
                <a:latin typeface="ZapfDingbats" pitchFamily="82" charset="2"/>
              </a:defRPr>
            </a:lvl2pPr>
            <a:lvl3pPr marL="1143000" indent="-228600" defTabSz="966788">
              <a:defRPr sz="1400">
                <a:solidFill>
                  <a:schemeClr val="bg1"/>
                </a:solidFill>
                <a:latin typeface="ZapfDingbats" pitchFamily="82" charset="2"/>
              </a:defRPr>
            </a:lvl3pPr>
            <a:lvl4pPr marL="1600200" indent="-228600" defTabSz="966788">
              <a:defRPr sz="1400">
                <a:solidFill>
                  <a:schemeClr val="bg1"/>
                </a:solidFill>
                <a:latin typeface="ZapfDingbats" pitchFamily="82" charset="2"/>
              </a:defRPr>
            </a:lvl4pPr>
            <a:lvl5pPr marL="2057400" indent="-228600" defTabSz="966788">
              <a:defRPr sz="1400">
                <a:solidFill>
                  <a:schemeClr val="bg1"/>
                </a:solidFill>
                <a:latin typeface="ZapfDingbats" pitchFamily="82" charset="2"/>
              </a:defRPr>
            </a:lvl5pPr>
            <a:lvl6pPr marL="2514600" indent="-228600" algn="ctr" defTabSz="966788" eaLnBrk="0" fontAlgn="base" hangingPunct="0">
              <a:spcBef>
                <a:spcPct val="0"/>
              </a:spcBef>
              <a:spcAft>
                <a:spcPct val="0"/>
              </a:spcAft>
              <a:defRPr sz="1400">
                <a:solidFill>
                  <a:schemeClr val="bg1"/>
                </a:solidFill>
                <a:latin typeface="ZapfDingbats" pitchFamily="82" charset="2"/>
              </a:defRPr>
            </a:lvl6pPr>
            <a:lvl7pPr marL="2971800" indent="-228600" algn="ctr" defTabSz="966788" eaLnBrk="0" fontAlgn="base" hangingPunct="0">
              <a:spcBef>
                <a:spcPct val="0"/>
              </a:spcBef>
              <a:spcAft>
                <a:spcPct val="0"/>
              </a:spcAft>
              <a:defRPr sz="1400">
                <a:solidFill>
                  <a:schemeClr val="bg1"/>
                </a:solidFill>
                <a:latin typeface="ZapfDingbats" pitchFamily="82" charset="2"/>
              </a:defRPr>
            </a:lvl7pPr>
            <a:lvl8pPr marL="3429000" indent="-228600" algn="ctr" defTabSz="966788" eaLnBrk="0" fontAlgn="base" hangingPunct="0">
              <a:spcBef>
                <a:spcPct val="0"/>
              </a:spcBef>
              <a:spcAft>
                <a:spcPct val="0"/>
              </a:spcAft>
              <a:defRPr sz="1400">
                <a:solidFill>
                  <a:schemeClr val="bg1"/>
                </a:solidFill>
                <a:latin typeface="ZapfDingbats" pitchFamily="82" charset="2"/>
              </a:defRPr>
            </a:lvl8pPr>
            <a:lvl9pPr marL="3886200" indent="-228600" algn="ctr" defTabSz="966788" eaLnBrk="0" fontAlgn="base" hangingPunct="0">
              <a:spcBef>
                <a:spcPct val="0"/>
              </a:spcBef>
              <a:spcAft>
                <a:spcPct val="0"/>
              </a:spcAft>
              <a:defRPr sz="1400">
                <a:solidFill>
                  <a:schemeClr val="bg1"/>
                </a:solidFill>
                <a:latin typeface="ZapfDingbats" pitchFamily="82" charset="2"/>
              </a:defRPr>
            </a:lvl9pPr>
          </a:lstStyle>
          <a:p>
            <a:fld id="{E6B2D9B9-42C5-4B39-916E-DB9E6472BBD2}" type="slidenum">
              <a:rPr lang="es-ES" altLang="es-CO" sz="1300">
                <a:solidFill>
                  <a:schemeClr val="tx1"/>
                </a:solidFill>
                <a:latin typeface="Arial" panose="020B0604020202020204" pitchFamily="34" charset="0"/>
              </a:rPr>
              <a:pPr/>
              <a:t>55</a:t>
            </a:fld>
            <a:endParaRPr lang="es-ES" altLang="es-CO" sz="1300">
              <a:solidFill>
                <a:schemeClr val="tx1"/>
              </a:solidFill>
              <a:latin typeface="Arial" panose="020B0604020202020204" pitchFamily="34" charset="0"/>
            </a:endParaRPr>
          </a:p>
        </p:txBody>
      </p:sp>
      <p:sp>
        <p:nvSpPr>
          <p:cNvPr id="119812" name="Rectangle 2">
            <a:extLst>
              <a:ext uri="{FF2B5EF4-FFF2-40B4-BE49-F238E27FC236}">
                <a16:creationId xmlns:a16="http://schemas.microsoft.com/office/drawing/2014/main" id="{41B9F168-5F22-C900-A949-DB1142041BCF}"/>
              </a:ext>
            </a:extLst>
          </p:cNvPr>
          <p:cNvSpPr>
            <a:spLocks noRot="1" noChangeArrowheads="1" noTextEdit="1"/>
          </p:cNvSpPr>
          <p:nvPr>
            <p:ph type="sldImg"/>
          </p:nvPr>
        </p:nvSpPr>
        <p:spPr>
          <a:xfrm>
            <a:off x="1266825" y="725488"/>
            <a:ext cx="4786313" cy="3589337"/>
          </a:xfrm>
          <a:ln w="12700" cap="flat">
            <a:solidFill>
              <a:schemeClr val="tx1"/>
            </a:solidFill>
          </a:ln>
        </p:spPr>
      </p:sp>
      <p:sp>
        <p:nvSpPr>
          <p:cNvPr id="119813" name="Rectangle 3">
            <a:extLst>
              <a:ext uri="{FF2B5EF4-FFF2-40B4-BE49-F238E27FC236}">
                <a16:creationId xmlns:a16="http://schemas.microsoft.com/office/drawing/2014/main" id="{66B68A4F-4AE8-8CDC-1042-B84348DB2B8A}"/>
              </a:ext>
            </a:extLst>
          </p:cNvPr>
          <p:cNvSpPr>
            <a:spLocks noGrp="1" noChangeArrowheads="1"/>
          </p:cNvSpPr>
          <p:nvPr>
            <p:ph type="body" idx="1"/>
          </p:nvPr>
        </p:nvSpPr>
        <p:spPr>
          <a:xfrm>
            <a:off x="974725" y="4560888"/>
            <a:ext cx="5365750" cy="43164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55" tIns="46988" rIns="95655" bIns="46988"/>
          <a:lstStyle/>
          <a:p>
            <a:pPr eaLnBrk="1" hangingPunct="1"/>
            <a:r>
              <a:rPr lang="es-ES" altLang="es-CO" sz="1000">
                <a:latin typeface="Arial" panose="020B0604020202020204" pitchFamily="34" charset="0"/>
              </a:rPr>
              <a:t>Inventario Gral de Rubros</a:t>
            </a:r>
          </a:p>
          <a:p>
            <a:pPr eaLnBrk="1" hangingPunct="1"/>
            <a:r>
              <a:rPr lang="es-ES" altLang="es-CO" sz="1000">
                <a:latin typeface="Arial" panose="020B0604020202020204" pitchFamily="34" charset="0"/>
              </a:rPr>
              <a:t>41400100 (Mod.132) – Disponibles </a:t>
            </a:r>
          </a:p>
          <a:p>
            <a:pPr eaLnBrk="1" hangingPunct="1"/>
            <a:r>
              <a:rPr lang="es-ES" altLang="es-CO" sz="1000">
                <a:latin typeface="Arial" panose="020B0604020202020204" pitchFamily="34" charset="0"/>
              </a:rPr>
              <a:t>	41400101 – Capital de Trabajo </a:t>
            </a:r>
          </a:p>
          <a:p>
            <a:pPr eaLnBrk="1" hangingPunct="1"/>
            <a:r>
              <a:rPr lang="es-ES" altLang="es-CO" sz="1000">
                <a:latin typeface="Arial" panose="020B0604020202020204" pitchFamily="34" charset="0"/>
              </a:rPr>
              <a:t>	41400102 – Ordinarios Específicos </a:t>
            </a:r>
          </a:p>
          <a:p>
            <a:pPr eaLnBrk="1" hangingPunct="1"/>
            <a:r>
              <a:rPr lang="es-ES" altLang="es-CO" sz="1000">
                <a:latin typeface="Arial" panose="020B0604020202020204" pitchFamily="34" charset="0"/>
              </a:rPr>
              <a:t>	41400103 – Financiamiento de Terceros</a:t>
            </a:r>
          </a:p>
          <a:p>
            <a:pPr eaLnBrk="1" hangingPunct="1"/>
            <a:r>
              <a:rPr lang="es-ES" altLang="es-CO" sz="1000">
                <a:latin typeface="Arial" panose="020B0604020202020204" pitchFamily="34" charset="0"/>
              </a:rPr>
              <a:t>	41400104 – Operaciones con el Exterior</a:t>
            </a:r>
          </a:p>
          <a:p>
            <a:pPr eaLnBrk="1" hangingPunct="1"/>
            <a:r>
              <a:rPr lang="es-ES" altLang="es-CO" sz="1000">
                <a:latin typeface="Arial" panose="020B0604020202020204" pitchFamily="34" charset="0"/>
              </a:rPr>
              <a:t>	41400105 – Descuento de Documentos</a:t>
            </a:r>
          </a:p>
          <a:p>
            <a:pPr eaLnBrk="1" hangingPunct="1"/>
            <a:r>
              <a:rPr lang="es-ES" altLang="es-CO" sz="1000">
                <a:latin typeface="Arial" panose="020B0604020202020204" pitchFamily="34" charset="0"/>
              </a:rPr>
              <a:t>	41400106 – Garantias Otorgadas</a:t>
            </a:r>
          </a:p>
          <a:p>
            <a:pPr eaLnBrk="1" hangingPunct="1"/>
            <a:r>
              <a:rPr lang="es-ES" altLang="es-CO" sz="1000">
                <a:latin typeface="Arial" panose="020B0604020202020204" pitchFamily="34" charset="0"/>
              </a:rPr>
              <a:t>	41400110 – Línea Genérica</a:t>
            </a:r>
          </a:p>
          <a:p>
            <a:pPr eaLnBrk="1" hangingPunct="1"/>
            <a:r>
              <a:rPr lang="es-ES" altLang="es-CO" sz="1000">
                <a:latin typeface="Arial" panose="020B0604020202020204" pitchFamily="34" charset="0"/>
              </a:rPr>
              <a:t>42400100 (Mod.131) – Otorgadas </a:t>
            </a:r>
          </a:p>
          <a:p>
            <a:pPr eaLnBrk="1" hangingPunct="1"/>
            <a:r>
              <a:rPr lang="es-ES" altLang="es-CO" sz="1000">
                <a:latin typeface="Arial" panose="020B0604020202020204" pitchFamily="34" charset="0"/>
              </a:rPr>
              <a:t>	42400101 – Capital de Trabajo </a:t>
            </a:r>
          </a:p>
          <a:p>
            <a:pPr eaLnBrk="1" hangingPunct="1"/>
            <a:r>
              <a:rPr lang="es-ES" altLang="es-CO" sz="1000">
                <a:latin typeface="Arial" panose="020B0604020202020204" pitchFamily="34" charset="0"/>
              </a:rPr>
              <a:t>	42400102 – Ordinarios Específicos </a:t>
            </a:r>
          </a:p>
          <a:p>
            <a:pPr eaLnBrk="1" hangingPunct="1"/>
            <a:r>
              <a:rPr lang="es-ES" altLang="es-CO" sz="1000">
                <a:latin typeface="Arial" panose="020B0604020202020204" pitchFamily="34" charset="0"/>
              </a:rPr>
              <a:t>	42400103 – Financiamiento de Terceros</a:t>
            </a:r>
          </a:p>
          <a:p>
            <a:pPr eaLnBrk="1" hangingPunct="1"/>
            <a:r>
              <a:rPr lang="es-ES" altLang="es-CO" sz="1000">
                <a:latin typeface="Arial" panose="020B0604020202020204" pitchFamily="34" charset="0"/>
              </a:rPr>
              <a:t>	42400104 – Operaciones con el Exterior</a:t>
            </a:r>
          </a:p>
          <a:p>
            <a:pPr eaLnBrk="1" hangingPunct="1"/>
            <a:r>
              <a:rPr lang="es-ES" altLang="es-CO" sz="1000">
                <a:latin typeface="Arial" panose="020B0604020202020204" pitchFamily="34" charset="0"/>
              </a:rPr>
              <a:t>	42400105 – Descuento de Documentos</a:t>
            </a:r>
          </a:p>
          <a:p>
            <a:pPr eaLnBrk="1" hangingPunct="1"/>
            <a:r>
              <a:rPr lang="es-ES" altLang="es-CO" sz="1000">
                <a:latin typeface="Arial" panose="020B0604020202020204" pitchFamily="34" charset="0"/>
              </a:rPr>
              <a:t>	42400106 – Garantias Otorgadas</a:t>
            </a:r>
          </a:p>
          <a:p>
            <a:pPr eaLnBrk="1" hangingPunct="1"/>
            <a:r>
              <a:rPr lang="es-ES" altLang="es-CO" sz="1000">
                <a:latin typeface="Arial" panose="020B0604020202020204" pitchFamily="34" charset="0"/>
              </a:rPr>
              <a:t>	42400110 – Línea Genérica</a:t>
            </a:r>
          </a:p>
          <a:p>
            <a:pPr eaLnBrk="1" hangingPunct="1"/>
            <a:endParaRPr lang="es-ES" altLang="es-CO" sz="1000">
              <a:latin typeface="Arial" panose="020B0604020202020204" pitchFamily="34" charset="0"/>
            </a:endParaRPr>
          </a:p>
          <a:p>
            <a:pPr eaLnBrk="1" hangingPunct="1"/>
            <a:r>
              <a:rPr lang="es-ES" altLang="es-CO" sz="1000">
                <a:latin typeface="Arial" panose="020B0604020202020204" pitchFamily="34" charset="0"/>
              </a:rPr>
              <a:t>Extensiones de Operaciones – Operaciones Vinculadas – Relación Línea de Crédito - Préstamo</a:t>
            </a:r>
          </a:p>
          <a:p>
            <a:pPr eaLnBrk="1" hangingPunct="1"/>
            <a:endParaRPr lang="es-ES" altLang="es-CO" sz="1000">
              <a:latin typeface="Arial" panose="020B0604020202020204" pitchFamily="34" charset="0"/>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6">
            <a:extLst>
              <a:ext uri="{FF2B5EF4-FFF2-40B4-BE49-F238E27FC236}">
                <a16:creationId xmlns:a16="http://schemas.microsoft.com/office/drawing/2014/main" id="{1B586865-D6BF-E64D-409E-0F53E199745F}"/>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400">
                <a:solidFill>
                  <a:schemeClr val="bg1"/>
                </a:solidFill>
                <a:latin typeface="ZapfDingbats" pitchFamily="82" charset="2"/>
              </a:defRPr>
            </a:lvl1pPr>
            <a:lvl2pPr marL="742950" indent="-285750" defTabSz="966788">
              <a:defRPr sz="1400">
                <a:solidFill>
                  <a:schemeClr val="bg1"/>
                </a:solidFill>
                <a:latin typeface="ZapfDingbats" pitchFamily="82" charset="2"/>
              </a:defRPr>
            </a:lvl2pPr>
            <a:lvl3pPr marL="1143000" indent="-228600" defTabSz="966788">
              <a:defRPr sz="1400">
                <a:solidFill>
                  <a:schemeClr val="bg1"/>
                </a:solidFill>
                <a:latin typeface="ZapfDingbats" pitchFamily="82" charset="2"/>
              </a:defRPr>
            </a:lvl3pPr>
            <a:lvl4pPr marL="1600200" indent="-228600" defTabSz="966788">
              <a:defRPr sz="1400">
                <a:solidFill>
                  <a:schemeClr val="bg1"/>
                </a:solidFill>
                <a:latin typeface="ZapfDingbats" pitchFamily="82" charset="2"/>
              </a:defRPr>
            </a:lvl4pPr>
            <a:lvl5pPr marL="2057400" indent="-228600" defTabSz="966788">
              <a:defRPr sz="1400">
                <a:solidFill>
                  <a:schemeClr val="bg1"/>
                </a:solidFill>
                <a:latin typeface="ZapfDingbats" pitchFamily="82" charset="2"/>
              </a:defRPr>
            </a:lvl5pPr>
            <a:lvl6pPr marL="2514600" indent="-228600" algn="ctr" defTabSz="966788" eaLnBrk="0" fontAlgn="base" hangingPunct="0">
              <a:spcBef>
                <a:spcPct val="0"/>
              </a:spcBef>
              <a:spcAft>
                <a:spcPct val="0"/>
              </a:spcAft>
              <a:defRPr sz="1400">
                <a:solidFill>
                  <a:schemeClr val="bg1"/>
                </a:solidFill>
                <a:latin typeface="ZapfDingbats" pitchFamily="82" charset="2"/>
              </a:defRPr>
            </a:lvl6pPr>
            <a:lvl7pPr marL="2971800" indent="-228600" algn="ctr" defTabSz="966788" eaLnBrk="0" fontAlgn="base" hangingPunct="0">
              <a:spcBef>
                <a:spcPct val="0"/>
              </a:spcBef>
              <a:spcAft>
                <a:spcPct val="0"/>
              </a:spcAft>
              <a:defRPr sz="1400">
                <a:solidFill>
                  <a:schemeClr val="bg1"/>
                </a:solidFill>
                <a:latin typeface="ZapfDingbats" pitchFamily="82" charset="2"/>
              </a:defRPr>
            </a:lvl7pPr>
            <a:lvl8pPr marL="3429000" indent="-228600" algn="ctr" defTabSz="966788" eaLnBrk="0" fontAlgn="base" hangingPunct="0">
              <a:spcBef>
                <a:spcPct val="0"/>
              </a:spcBef>
              <a:spcAft>
                <a:spcPct val="0"/>
              </a:spcAft>
              <a:defRPr sz="1400">
                <a:solidFill>
                  <a:schemeClr val="bg1"/>
                </a:solidFill>
                <a:latin typeface="ZapfDingbats" pitchFamily="82" charset="2"/>
              </a:defRPr>
            </a:lvl8pPr>
            <a:lvl9pPr marL="3886200" indent="-228600" algn="ctr" defTabSz="966788" eaLnBrk="0" fontAlgn="base" hangingPunct="0">
              <a:spcBef>
                <a:spcPct val="0"/>
              </a:spcBef>
              <a:spcAft>
                <a:spcPct val="0"/>
              </a:spcAft>
              <a:defRPr sz="1400">
                <a:solidFill>
                  <a:schemeClr val="bg1"/>
                </a:solidFill>
                <a:latin typeface="ZapfDingbats" pitchFamily="82" charset="2"/>
              </a:defRPr>
            </a:lvl9pPr>
          </a:lstStyle>
          <a:p>
            <a:r>
              <a:rPr lang="es-ES" altLang="es-CO" sz="1300">
                <a:solidFill>
                  <a:schemeClr val="tx1"/>
                </a:solidFill>
                <a:latin typeface="Arial" panose="020B0604020202020204" pitchFamily="34" charset="0"/>
              </a:rPr>
              <a:t>Préstamos, Líneas de Crédito y Garantías</a:t>
            </a:r>
          </a:p>
        </p:txBody>
      </p:sp>
      <p:sp>
        <p:nvSpPr>
          <p:cNvPr id="120835" name="Rectangle 7">
            <a:extLst>
              <a:ext uri="{FF2B5EF4-FFF2-40B4-BE49-F238E27FC236}">
                <a16:creationId xmlns:a16="http://schemas.microsoft.com/office/drawing/2014/main" id="{87B2E39C-16C2-A257-0A9C-CD8B61A7F06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400">
                <a:solidFill>
                  <a:schemeClr val="bg1"/>
                </a:solidFill>
                <a:latin typeface="ZapfDingbats" pitchFamily="82" charset="2"/>
              </a:defRPr>
            </a:lvl1pPr>
            <a:lvl2pPr marL="742950" indent="-285750" defTabSz="966788">
              <a:defRPr sz="1400">
                <a:solidFill>
                  <a:schemeClr val="bg1"/>
                </a:solidFill>
                <a:latin typeface="ZapfDingbats" pitchFamily="82" charset="2"/>
              </a:defRPr>
            </a:lvl2pPr>
            <a:lvl3pPr marL="1143000" indent="-228600" defTabSz="966788">
              <a:defRPr sz="1400">
                <a:solidFill>
                  <a:schemeClr val="bg1"/>
                </a:solidFill>
                <a:latin typeface="ZapfDingbats" pitchFamily="82" charset="2"/>
              </a:defRPr>
            </a:lvl3pPr>
            <a:lvl4pPr marL="1600200" indent="-228600" defTabSz="966788">
              <a:defRPr sz="1400">
                <a:solidFill>
                  <a:schemeClr val="bg1"/>
                </a:solidFill>
                <a:latin typeface="ZapfDingbats" pitchFamily="82" charset="2"/>
              </a:defRPr>
            </a:lvl4pPr>
            <a:lvl5pPr marL="2057400" indent="-228600" defTabSz="966788">
              <a:defRPr sz="1400">
                <a:solidFill>
                  <a:schemeClr val="bg1"/>
                </a:solidFill>
                <a:latin typeface="ZapfDingbats" pitchFamily="82" charset="2"/>
              </a:defRPr>
            </a:lvl5pPr>
            <a:lvl6pPr marL="2514600" indent="-228600" algn="ctr" defTabSz="966788" eaLnBrk="0" fontAlgn="base" hangingPunct="0">
              <a:spcBef>
                <a:spcPct val="0"/>
              </a:spcBef>
              <a:spcAft>
                <a:spcPct val="0"/>
              </a:spcAft>
              <a:defRPr sz="1400">
                <a:solidFill>
                  <a:schemeClr val="bg1"/>
                </a:solidFill>
                <a:latin typeface="ZapfDingbats" pitchFamily="82" charset="2"/>
              </a:defRPr>
            </a:lvl6pPr>
            <a:lvl7pPr marL="2971800" indent="-228600" algn="ctr" defTabSz="966788" eaLnBrk="0" fontAlgn="base" hangingPunct="0">
              <a:spcBef>
                <a:spcPct val="0"/>
              </a:spcBef>
              <a:spcAft>
                <a:spcPct val="0"/>
              </a:spcAft>
              <a:defRPr sz="1400">
                <a:solidFill>
                  <a:schemeClr val="bg1"/>
                </a:solidFill>
                <a:latin typeface="ZapfDingbats" pitchFamily="82" charset="2"/>
              </a:defRPr>
            </a:lvl7pPr>
            <a:lvl8pPr marL="3429000" indent="-228600" algn="ctr" defTabSz="966788" eaLnBrk="0" fontAlgn="base" hangingPunct="0">
              <a:spcBef>
                <a:spcPct val="0"/>
              </a:spcBef>
              <a:spcAft>
                <a:spcPct val="0"/>
              </a:spcAft>
              <a:defRPr sz="1400">
                <a:solidFill>
                  <a:schemeClr val="bg1"/>
                </a:solidFill>
                <a:latin typeface="ZapfDingbats" pitchFamily="82" charset="2"/>
              </a:defRPr>
            </a:lvl8pPr>
            <a:lvl9pPr marL="3886200" indent="-228600" algn="ctr" defTabSz="966788" eaLnBrk="0" fontAlgn="base" hangingPunct="0">
              <a:spcBef>
                <a:spcPct val="0"/>
              </a:spcBef>
              <a:spcAft>
                <a:spcPct val="0"/>
              </a:spcAft>
              <a:defRPr sz="1400">
                <a:solidFill>
                  <a:schemeClr val="bg1"/>
                </a:solidFill>
                <a:latin typeface="ZapfDingbats" pitchFamily="82" charset="2"/>
              </a:defRPr>
            </a:lvl9pPr>
          </a:lstStyle>
          <a:p>
            <a:fld id="{C033DB20-C567-4E96-B97E-6F12CC0E6371}" type="slidenum">
              <a:rPr lang="es-ES" altLang="es-CO" sz="1300">
                <a:solidFill>
                  <a:schemeClr val="tx1"/>
                </a:solidFill>
                <a:latin typeface="Arial" panose="020B0604020202020204" pitchFamily="34" charset="0"/>
              </a:rPr>
              <a:pPr/>
              <a:t>56</a:t>
            </a:fld>
            <a:endParaRPr lang="es-ES" altLang="es-CO" sz="1300">
              <a:solidFill>
                <a:schemeClr val="tx1"/>
              </a:solidFill>
              <a:latin typeface="Arial" panose="020B0604020202020204" pitchFamily="34" charset="0"/>
            </a:endParaRPr>
          </a:p>
        </p:txBody>
      </p:sp>
      <p:sp>
        <p:nvSpPr>
          <p:cNvPr id="120836" name="Rectangle 2">
            <a:extLst>
              <a:ext uri="{FF2B5EF4-FFF2-40B4-BE49-F238E27FC236}">
                <a16:creationId xmlns:a16="http://schemas.microsoft.com/office/drawing/2014/main" id="{797DD645-EE88-E2C8-D849-27FB20A71C0E}"/>
              </a:ext>
            </a:extLst>
          </p:cNvPr>
          <p:cNvSpPr>
            <a:spLocks noRot="1" noChangeArrowheads="1" noTextEdit="1"/>
          </p:cNvSpPr>
          <p:nvPr>
            <p:ph type="sldImg"/>
          </p:nvPr>
        </p:nvSpPr>
        <p:spPr>
          <a:xfrm>
            <a:off x="1258888" y="720725"/>
            <a:ext cx="4800600" cy="3600450"/>
          </a:xfrm>
          <a:ln/>
        </p:spPr>
      </p:sp>
      <p:sp>
        <p:nvSpPr>
          <p:cNvPr id="120837" name="Rectangle 3">
            <a:extLst>
              <a:ext uri="{FF2B5EF4-FFF2-40B4-BE49-F238E27FC236}">
                <a16:creationId xmlns:a16="http://schemas.microsoft.com/office/drawing/2014/main" id="{DDB4FD16-C5F1-EADF-99F2-F184605351C3}"/>
              </a:ext>
            </a:extLst>
          </p:cNvPr>
          <p:cNvSpPr>
            <a:spLocks noGrp="1" noChangeArrowheads="1"/>
          </p:cNvSpPr>
          <p:nvPr>
            <p:ph type="body" idx="1"/>
          </p:nvPr>
        </p:nvSpPr>
        <p:spPr>
          <a:xfrm>
            <a:off x="730250" y="4559300"/>
            <a:ext cx="5854700" cy="43211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UY" altLang="es-CO">
              <a:latin typeface="Arial" panose="020B0604020202020204" pitchFamily="34" charset="0"/>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6">
            <a:extLst>
              <a:ext uri="{FF2B5EF4-FFF2-40B4-BE49-F238E27FC236}">
                <a16:creationId xmlns:a16="http://schemas.microsoft.com/office/drawing/2014/main" id="{A124A73D-79BA-AAD9-E400-6C6F73F0DF0A}"/>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400">
                <a:solidFill>
                  <a:schemeClr val="bg1"/>
                </a:solidFill>
                <a:latin typeface="ZapfDingbats" pitchFamily="82" charset="2"/>
              </a:defRPr>
            </a:lvl1pPr>
            <a:lvl2pPr marL="742950" indent="-285750" defTabSz="966788">
              <a:defRPr sz="1400">
                <a:solidFill>
                  <a:schemeClr val="bg1"/>
                </a:solidFill>
                <a:latin typeface="ZapfDingbats" pitchFamily="82" charset="2"/>
              </a:defRPr>
            </a:lvl2pPr>
            <a:lvl3pPr marL="1143000" indent="-228600" defTabSz="966788">
              <a:defRPr sz="1400">
                <a:solidFill>
                  <a:schemeClr val="bg1"/>
                </a:solidFill>
                <a:latin typeface="ZapfDingbats" pitchFamily="82" charset="2"/>
              </a:defRPr>
            </a:lvl3pPr>
            <a:lvl4pPr marL="1600200" indent="-228600" defTabSz="966788">
              <a:defRPr sz="1400">
                <a:solidFill>
                  <a:schemeClr val="bg1"/>
                </a:solidFill>
                <a:latin typeface="ZapfDingbats" pitchFamily="82" charset="2"/>
              </a:defRPr>
            </a:lvl4pPr>
            <a:lvl5pPr marL="2057400" indent="-228600" defTabSz="966788">
              <a:defRPr sz="1400">
                <a:solidFill>
                  <a:schemeClr val="bg1"/>
                </a:solidFill>
                <a:latin typeface="ZapfDingbats" pitchFamily="82" charset="2"/>
              </a:defRPr>
            </a:lvl5pPr>
            <a:lvl6pPr marL="2514600" indent="-228600" algn="ctr" defTabSz="966788" eaLnBrk="0" fontAlgn="base" hangingPunct="0">
              <a:spcBef>
                <a:spcPct val="0"/>
              </a:spcBef>
              <a:spcAft>
                <a:spcPct val="0"/>
              </a:spcAft>
              <a:defRPr sz="1400">
                <a:solidFill>
                  <a:schemeClr val="bg1"/>
                </a:solidFill>
                <a:latin typeface="ZapfDingbats" pitchFamily="82" charset="2"/>
              </a:defRPr>
            </a:lvl6pPr>
            <a:lvl7pPr marL="2971800" indent="-228600" algn="ctr" defTabSz="966788" eaLnBrk="0" fontAlgn="base" hangingPunct="0">
              <a:spcBef>
                <a:spcPct val="0"/>
              </a:spcBef>
              <a:spcAft>
                <a:spcPct val="0"/>
              </a:spcAft>
              <a:defRPr sz="1400">
                <a:solidFill>
                  <a:schemeClr val="bg1"/>
                </a:solidFill>
                <a:latin typeface="ZapfDingbats" pitchFamily="82" charset="2"/>
              </a:defRPr>
            </a:lvl7pPr>
            <a:lvl8pPr marL="3429000" indent="-228600" algn="ctr" defTabSz="966788" eaLnBrk="0" fontAlgn="base" hangingPunct="0">
              <a:spcBef>
                <a:spcPct val="0"/>
              </a:spcBef>
              <a:spcAft>
                <a:spcPct val="0"/>
              </a:spcAft>
              <a:defRPr sz="1400">
                <a:solidFill>
                  <a:schemeClr val="bg1"/>
                </a:solidFill>
                <a:latin typeface="ZapfDingbats" pitchFamily="82" charset="2"/>
              </a:defRPr>
            </a:lvl8pPr>
            <a:lvl9pPr marL="3886200" indent="-228600" algn="ctr" defTabSz="966788" eaLnBrk="0" fontAlgn="base" hangingPunct="0">
              <a:spcBef>
                <a:spcPct val="0"/>
              </a:spcBef>
              <a:spcAft>
                <a:spcPct val="0"/>
              </a:spcAft>
              <a:defRPr sz="1400">
                <a:solidFill>
                  <a:schemeClr val="bg1"/>
                </a:solidFill>
                <a:latin typeface="ZapfDingbats" pitchFamily="82" charset="2"/>
              </a:defRPr>
            </a:lvl9pPr>
          </a:lstStyle>
          <a:p>
            <a:r>
              <a:rPr lang="es-ES" altLang="es-CO" sz="1300">
                <a:solidFill>
                  <a:schemeClr val="tx1"/>
                </a:solidFill>
                <a:latin typeface="Arial" panose="020B0604020202020204" pitchFamily="34" charset="0"/>
              </a:rPr>
              <a:t>Préstamos, Líneas de Crédito y Garantías</a:t>
            </a:r>
          </a:p>
        </p:txBody>
      </p:sp>
      <p:sp>
        <p:nvSpPr>
          <p:cNvPr id="121859" name="Rectangle 7">
            <a:extLst>
              <a:ext uri="{FF2B5EF4-FFF2-40B4-BE49-F238E27FC236}">
                <a16:creationId xmlns:a16="http://schemas.microsoft.com/office/drawing/2014/main" id="{F21AC1AB-3F60-F435-C837-036E8DA9FCF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400">
                <a:solidFill>
                  <a:schemeClr val="bg1"/>
                </a:solidFill>
                <a:latin typeface="ZapfDingbats" pitchFamily="82" charset="2"/>
              </a:defRPr>
            </a:lvl1pPr>
            <a:lvl2pPr marL="742950" indent="-285750" defTabSz="966788">
              <a:defRPr sz="1400">
                <a:solidFill>
                  <a:schemeClr val="bg1"/>
                </a:solidFill>
                <a:latin typeface="ZapfDingbats" pitchFamily="82" charset="2"/>
              </a:defRPr>
            </a:lvl2pPr>
            <a:lvl3pPr marL="1143000" indent="-228600" defTabSz="966788">
              <a:defRPr sz="1400">
                <a:solidFill>
                  <a:schemeClr val="bg1"/>
                </a:solidFill>
                <a:latin typeface="ZapfDingbats" pitchFamily="82" charset="2"/>
              </a:defRPr>
            </a:lvl3pPr>
            <a:lvl4pPr marL="1600200" indent="-228600" defTabSz="966788">
              <a:defRPr sz="1400">
                <a:solidFill>
                  <a:schemeClr val="bg1"/>
                </a:solidFill>
                <a:latin typeface="ZapfDingbats" pitchFamily="82" charset="2"/>
              </a:defRPr>
            </a:lvl4pPr>
            <a:lvl5pPr marL="2057400" indent="-228600" defTabSz="966788">
              <a:defRPr sz="1400">
                <a:solidFill>
                  <a:schemeClr val="bg1"/>
                </a:solidFill>
                <a:latin typeface="ZapfDingbats" pitchFamily="82" charset="2"/>
              </a:defRPr>
            </a:lvl5pPr>
            <a:lvl6pPr marL="2514600" indent="-228600" algn="ctr" defTabSz="966788" eaLnBrk="0" fontAlgn="base" hangingPunct="0">
              <a:spcBef>
                <a:spcPct val="0"/>
              </a:spcBef>
              <a:spcAft>
                <a:spcPct val="0"/>
              </a:spcAft>
              <a:defRPr sz="1400">
                <a:solidFill>
                  <a:schemeClr val="bg1"/>
                </a:solidFill>
                <a:latin typeface="ZapfDingbats" pitchFamily="82" charset="2"/>
              </a:defRPr>
            </a:lvl6pPr>
            <a:lvl7pPr marL="2971800" indent="-228600" algn="ctr" defTabSz="966788" eaLnBrk="0" fontAlgn="base" hangingPunct="0">
              <a:spcBef>
                <a:spcPct val="0"/>
              </a:spcBef>
              <a:spcAft>
                <a:spcPct val="0"/>
              </a:spcAft>
              <a:defRPr sz="1400">
                <a:solidFill>
                  <a:schemeClr val="bg1"/>
                </a:solidFill>
                <a:latin typeface="ZapfDingbats" pitchFamily="82" charset="2"/>
              </a:defRPr>
            </a:lvl7pPr>
            <a:lvl8pPr marL="3429000" indent="-228600" algn="ctr" defTabSz="966788" eaLnBrk="0" fontAlgn="base" hangingPunct="0">
              <a:spcBef>
                <a:spcPct val="0"/>
              </a:spcBef>
              <a:spcAft>
                <a:spcPct val="0"/>
              </a:spcAft>
              <a:defRPr sz="1400">
                <a:solidFill>
                  <a:schemeClr val="bg1"/>
                </a:solidFill>
                <a:latin typeface="ZapfDingbats" pitchFamily="82" charset="2"/>
              </a:defRPr>
            </a:lvl8pPr>
            <a:lvl9pPr marL="3886200" indent="-228600" algn="ctr" defTabSz="966788" eaLnBrk="0" fontAlgn="base" hangingPunct="0">
              <a:spcBef>
                <a:spcPct val="0"/>
              </a:spcBef>
              <a:spcAft>
                <a:spcPct val="0"/>
              </a:spcAft>
              <a:defRPr sz="1400">
                <a:solidFill>
                  <a:schemeClr val="bg1"/>
                </a:solidFill>
                <a:latin typeface="ZapfDingbats" pitchFamily="82" charset="2"/>
              </a:defRPr>
            </a:lvl9pPr>
          </a:lstStyle>
          <a:p>
            <a:fld id="{63CDF881-B8A2-439A-9111-5FB614197BE4}" type="slidenum">
              <a:rPr lang="es-ES" altLang="es-CO" sz="1300">
                <a:solidFill>
                  <a:schemeClr val="tx1"/>
                </a:solidFill>
                <a:latin typeface="Arial" panose="020B0604020202020204" pitchFamily="34" charset="0"/>
              </a:rPr>
              <a:pPr/>
              <a:t>57</a:t>
            </a:fld>
            <a:endParaRPr lang="es-ES" altLang="es-CO" sz="1300">
              <a:solidFill>
                <a:schemeClr val="tx1"/>
              </a:solidFill>
              <a:latin typeface="Arial" panose="020B0604020202020204" pitchFamily="34" charset="0"/>
            </a:endParaRPr>
          </a:p>
        </p:txBody>
      </p:sp>
      <p:sp>
        <p:nvSpPr>
          <p:cNvPr id="121860" name="Rectangle 2">
            <a:extLst>
              <a:ext uri="{FF2B5EF4-FFF2-40B4-BE49-F238E27FC236}">
                <a16:creationId xmlns:a16="http://schemas.microsoft.com/office/drawing/2014/main" id="{241BD938-2474-E8F9-52B3-135E6141407A}"/>
              </a:ext>
            </a:extLst>
          </p:cNvPr>
          <p:cNvSpPr>
            <a:spLocks noRot="1" noChangeArrowheads="1" noTextEdit="1"/>
          </p:cNvSpPr>
          <p:nvPr>
            <p:ph type="sldImg"/>
          </p:nvPr>
        </p:nvSpPr>
        <p:spPr>
          <a:xfrm>
            <a:off x="1258888" y="720725"/>
            <a:ext cx="4800600" cy="3600450"/>
          </a:xfrm>
          <a:ln/>
        </p:spPr>
      </p:sp>
      <p:sp>
        <p:nvSpPr>
          <p:cNvPr id="121861" name="Rectangle 3">
            <a:extLst>
              <a:ext uri="{FF2B5EF4-FFF2-40B4-BE49-F238E27FC236}">
                <a16:creationId xmlns:a16="http://schemas.microsoft.com/office/drawing/2014/main" id="{74F07F92-5B78-07E2-0A4C-5407CAF80FCD}"/>
              </a:ext>
            </a:extLst>
          </p:cNvPr>
          <p:cNvSpPr>
            <a:spLocks noGrp="1" noChangeArrowheads="1"/>
          </p:cNvSpPr>
          <p:nvPr>
            <p:ph type="body" idx="1"/>
          </p:nvPr>
        </p:nvSpPr>
        <p:spPr>
          <a:xfrm>
            <a:off x="730250" y="4559300"/>
            <a:ext cx="5854700" cy="43211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UY" altLang="es-CO">
              <a:latin typeface="Arial" panose="020B0604020202020204" pitchFamily="34" charset="0"/>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6">
            <a:extLst>
              <a:ext uri="{FF2B5EF4-FFF2-40B4-BE49-F238E27FC236}">
                <a16:creationId xmlns:a16="http://schemas.microsoft.com/office/drawing/2014/main" id="{063D2788-2E39-8272-51A6-5706BDE9B738}"/>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400">
                <a:solidFill>
                  <a:schemeClr val="bg1"/>
                </a:solidFill>
                <a:latin typeface="ZapfDingbats" pitchFamily="82" charset="2"/>
              </a:defRPr>
            </a:lvl1pPr>
            <a:lvl2pPr marL="742950" indent="-285750" defTabSz="966788">
              <a:defRPr sz="1400">
                <a:solidFill>
                  <a:schemeClr val="bg1"/>
                </a:solidFill>
                <a:latin typeface="ZapfDingbats" pitchFamily="82" charset="2"/>
              </a:defRPr>
            </a:lvl2pPr>
            <a:lvl3pPr marL="1143000" indent="-228600" defTabSz="966788">
              <a:defRPr sz="1400">
                <a:solidFill>
                  <a:schemeClr val="bg1"/>
                </a:solidFill>
                <a:latin typeface="ZapfDingbats" pitchFamily="82" charset="2"/>
              </a:defRPr>
            </a:lvl3pPr>
            <a:lvl4pPr marL="1600200" indent="-228600" defTabSz="966788">
              <a:defRPr sz="1400">
                <a:solidFill>
                  <a:schemeClr val="bg1"/>
                </a:solidFill>
                <a:latin typeface="ZapfDingbats" pitchFamily="82" charset="2"/>
              </a:defRPr>
            </a:lvl4pPr>
            <a:lvl5pPr marL="2057400" indent="-228600" defTabSz="966788">
              <a:defRPr sz="1400">
                <a:solidFill>
                  <a:schemeClr val="bg1"/>
                </a:solidFill>
                <a:latin typeface="ZapfDingbats" pitchFamily="82" charset="2"/>
              </a:defRPr>
            </a:lvl5pPr>
            <a:lvl6pPr marL="2514600" indent="-228600" algn="ctr" defTabSz="966788" eaLnBrk="0" fontAlgn="base" hangingPunct="0">
              <a:spcBef>
                <a:spcPct val="0"/>
              </a:spcBef>
              <a:spcAft>
                <a:spcPct val="0"/>
              </a:spcAft>
              <a:defRPr sz="1400">
                <a:solidFill>
                  <a:schemeClr val="bg1"/>
                </a:solidFill>
                <a:latin typeface="ZapfDingbats" pitchFamily="82" charset="2"/>
              </a:defRPr>
            </a:lvl6pPr>
            <a:lvl7pPr marL="2971800" indent="-228600" algn="ctr" defTabSz="966788" eaLnBrk="0" fontAlgn="base" hangingPunct="0">
              <a:spcBef>
                <a:spcPct val="0"/>
              </a:spcBef>
              <a:spcAft>
                <a:spcPct val="0"/>
              </a:spcAft>
              <a:defRPr sz="1400">
                <a:solidFill>
                  <a:schemeClr val="bg1"/>
                </a:solidFill>
                <a:latin typeface="ZapfDingbats" pitchFamily="82" charset="2"/>
              </a:defRPr>
            </a:lvl7pPr>
            <a:lvl8pPr marL="3429000" indent="-228600" algn="ctr" defTabSz="966788" eaLnBrk="0" fontAlgn="base" hangingPunct="0">
              <a:spcBef>
                <a:spcPct val="0"/>
              </a:spcBef>
              <a:spcAft>
                <a:spcPct val="0"/>
              </a:spcAft>
              <a:defRPr sz="1400">
                <a:solidFill>
                  <a:schemeClr val="bg1"/>
                </a:solidFill>
                <a:latin typeface="ZapfDingbats" pitchFamily="82" charset="2"/>
              </a:defRPr>
            </a:lvl8pPr>
            <a:lvl9pPr marL="3886200" indent="-228600" algn="ctr" defTabSz="966788" eaLnBrk="0" fontAlgn="base" hangingPunct="0">
              <a:spcBef>
                <a:spcPct val="0"/>
              </a:spcBef>
              <a:spcAft>
                <a:spcPct val="0"/>
              </a:spcAft>
              <a:defRPr sz="1400">
                <a:solidFill>
                  <a:schemeClr val="bg1"/>
                </a:solidFill>
                <a:latin typeface="ZapfDingbats" pitchFamily="82" charset="2"/>
              </a:defRPr>
            </a:lvl9pPr>
          </a:lstStyle>
          <a:p>
            <a:r>
              <a:rPr lang="es-ES" altLang="es-CO" sz="1300">
                <a:solidFill>
                  <a:schemeClr val="tx1"/>
                </a:solidFill>
                <a:latin typeface="Arial" panose="020B0604020202020204" pitchFamily="34" charset="0"/>
              </a:rPr>
              <a:t>Préstamos, Líneas de Crédito y Garantías</a:t>
            </a:r>
          </a:p>
        </p:txBody>
      </p:sp>
      <p:sp>
        <p:nvSpPr>
          <p:cNvPr id="122883" name="Rectangle 7">
            <a:extLst>
              <a:ext uri="{FF2B5EF4-FFF2-40B4-BE49-F238E27FC236}">
                <a16:creationId xmlns:a16="http://schemas.microsoft.com/office/drawing/2014/main" id="{15403C11-D910-93F8-F30D-A99875C280A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400">
                <a:solidFill>
                  <a:schemeClr val="bg1"/>
                </a:solidFill>
                <a:latin typeface="ZapfDingbats" pitchFamily="82" charset="2"/>
              </a:defRPr>
            </a:lvl1pPr>
            <a:lvl2pPr marL="742950" indent="-285750" defTabSz="966788">
              <a:defRPr sz="1400">
                <a:solidFill>
                  <a:schemeClr val="bg1"/>
                </a:solidFill>
                <a:latin typeface="ZapfDingbats" pitchFamily="82" charset="2"/>
              </a:defRPr>
            </a:lvl2pPr>
            <a:lvl3pPr marL="1143000" indent="-228600" defTabSz="966788">
              <a:defRPr sz="1400">
                <a:solidFill>
                  <a:schemeClr val="bg1"/>
                </a:solidFill>
                <a:latin typeface="ZapfDingbats" pitchFamily="82" charset="2"/>
              </a:defRPr>
            </a:lvl3pPr>
            <a:lvl4pPr marL="1600200" indent="-228600" defTabSz="966788">
              <a:defRPr sz="1400">
                <a:solidFill>
                  <a:schemeClr val="bg1"/>
                </a:solidFill>
                <a:latin typeface="ZapfDingbats" pitchFamily="82" charset="2"/>
              </a:defRPr>
            </a:lvl4pPr>
            <a:lvl5pPr marL="2057400" indent="-228600" defTabSz="966788">
              <a:defRPr sz="1400">
                <a:solidFill>
                  <a:schemeClr val="bg1"/>
                </a:solidFill>
                <a:latin typeface="ZapfDingbats" pitchFamily="82" charset="2"/>
              </a:defRPr>
            </a:lvl5pPr>
            <a:lvl6pPr marL="2514600" indent="-228600" algn="ctr" defTabSz="966788" eaLnBrk="0" fontAlgn="base" hangingPunct="0">
              <a:spcBef>
                <a:spcPct val="0"/>
              </a:spcBef>
              <a:spcAft>
                <a:spcPct val="0"/>
              </a:spcAft>
              <a:defRPr sz="1400">
                <a:solidFill>
                  <a:schemeClr val="bg1"/>
                </a:solidFill>
                <a:latin typeface="ZapfDingbats" pitchFamily="82" charset="2"/>
              </a:defRPr>
            </a:lvl6pPr>
            <a:lvl7pPr marL="2971800" indent="-228600" algn="ctr" defTabSz="966788" eaLnBrk="0" fontAlgn="base" hangingPunct="0">
              <a:spcBef>
                <a:spcPct val="0"/>
              </a:spcBef>
              <a:spcAft>
                <a:spcPct val="0"/>
              </a:spcAft>
              <a:defRPr sz="1400">
                <a:solidFill>
                  <a:schemeClr val="bg1"/>
                </a:solidFill>
                <a:latin typeface="ZapfDingbats" pitchFamily="82" charset="2"/>
              </a:defRPr>
            </a:lvl7pPr>
            <a:lvl8pPr marL="3429000" indent="-228600" algn="ctr" defTabSz="966788" eaLnBrk="0" fontAlgn="base" hangingPunct="0">
              <a:spcBef>
                <a:spcPct val="0"/>
              </a:spcBef>
              <a:spcAft>
                <a:spcPct val="0"/>
              </a:spcAft>
              <a:defRPr sz="1400">
                <a:solidFill>
                  <a:schemeClr val="bg1"/>
                </a:solidFill>
                <a:latin typeface="ZapfDingbats" pitchFamily="82" charset="2"/>
              </a:defRPr>
            </a:lvl8pPr>
            <a:lvl9pPr marL="3886200" indent="-228600" algn="ctr" defTabSz="966788" eaLnBrk="0" fontAlgn="base" hangingPunct="0">
              <a:spcBef>
                <a:spcPct val="0"/>
              </a:spcBef>
              <a:spcAft>
                <a:spcPct val="0"/>
              </a:spcAft>
              <a:defRPr sz="1400">
                <a:solidFill>
                  <a:schemeClr val="bg1"/>
                </a:solidFill>
                <a:latin typeface="ZapfDingbats" pitchFamily="82" charset="2"/>
              </a:defRPr>
            </a:lvl9pPr>
          </a:lstStyle>
          <a:p>
            <a:fld id="{4758A808-8922-4B5A-AD77-4E292F2777EF}" type="slidenum">
              <a:rPr lang="es-ES" altLang="es-CO" sz="1300">
                <a:solidFill>
                  <a:schemeClr val="tx1"/>
                </a:solidFill>
                <a:latin typeface="Arial" panose="020B0604020202020204" pitchFamily="34" charset="0"/>
              </a:rPr>
              <a:pPr/>
              <a:t>58</a:t>
            </a:fld>
            <a:endParaRPr lang="es-ES" altLang="es-CO" sz="1300">
              <a:solidFill>
                <a:schemeClr val="tx1"/>
              </a:solidFill>
              <a:latin typeface="Arial" panose="020B0604020202020204" pitchFamily="34" charset="0"/>
            </a:endParaRPr>
          </a:p>
        </p:txBody>
      </p:sp>
      <p:sp>
        <p:nvSpPr>
          <p:cNvPr id="122884" name="Rectangle 2">
            <a:extLst>
              <a:ext uri="{FF2B5EF4-FFF2-40B4-BE49-F238E27FC236}">
                <a16:creationId xmlns:a16="http://schemas.microsoft.com/office/drawing/2014/main" id="{4AFA65EE-3532-6AFC-CB97-63E15535E6E8}"/>
              </a:ext>
            </a:extLst>
          </p:cNvPr>
          <p:cNvSpPr>
            <a:spLocks noRot="1" noChangeArrowheads="1" noTextEdit="1"/>
          </p:cNvSpPr>
          <p:nvPr>
            <p:ph type="sldImg"/>
          </p:nvPr>
        </p:nvSpPr>
        <p:spPr>
          <a:xfrm>
            <a:off x="1258888" y="720725"/>
            <a:ext cx="4800600" cy="3600450"/>
          </a:xfrm>
          <a:ln/>
        </p:spPr>
      </p:sp>
      <p:sp>
        <p:nvSpPr>
          <p:cNvPr id="122885" name="Rectangle 3">
            <a:extLst>
              <a:ext uri="{FF2B5EF4-FFF2-40B4-BE49-F238E27FC236}">
                <a16:creationId xmlns:a16="http://schemas.microsoft.com/office/drawing/2014/main" id="{CF6CB9F2-D9DE-F28F-916C-67E90A98A40B}"/>
              </a:ext>
            </a:extLst>
          </p:cNvPr>
          <p:cNvSpPr>
            <a:spLocks noGrp="1" noChangeArrowheads="1"/>
          </p:cNvSpPr>
          <p:nvPr>
            <p:ph type="body" idx="1"/>
          </p:nvPr>
        </p:nvSpPr>
        <p:spPr>
          <a:xfrm>
            <a:off x="730250" y="4559300"/>
            <a:ext cx="5854700" cy="43211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UY" altLang="es-CO">
              <a:latin typeface="Arial" panose="020B0604020202020204" pitchFamily="34" charset="0"/>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6">
            <a:extLst>
              <a:ext uri="{FF2B5EF4-FFF2-40B4-BE49-F238E27FC236}">
                <a16:creationId xmlns:a16="http://schemas.microsoft.com/office/drawing/2014/main" id="{5337BBCD-8C36-ECB4-F64F-79F9D53E5F1E}"/>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400">
                <a:solidFill>
                  <a:schemeClr val="bg1"/>
                </a:solidFill>
                <a:latin typeface="ZapfDingbats" pitchFamily="82" charset="2"/>
              </a:defRPr>
            </a:lvl1pPr>
            <a:lvl2pPr marL="742950" indent="-285750" defTabSz="966788">
              <a:defRPr sz="1400">
                <a:solidFill>
                  <a:schemeClr val="bg1"/>
                </a:solidFill>
                <a:latin typeface="ZapfDingbats" pitchFamily="82" charset="2"/>
              </a:defRPr>
            </a:lvl2pPr>
            <a:lvl3pPr marL="1143000" indent="-228600" defTabSz="966788">
              <a:defRPr sz="1400">
                <a:solidFill>
                  <a:schemeClr val="bg1"/>
                </a:solidFill>
                <a:latin typeface="ZapfDingbats" pitchFamily="82" charset="2"/>
              </a:defRPr>
            </a:lvl3pPr>
            <a:lvl4pPr marL="1600200" indent="-228600" defTabSz="966788">
              <a:defRPr sz="1400">
                <a:solidFill>
                  <a:schemeClr val="bg1"/>
                </a:solidFill>
                <a:latin typeface="ZapfDingbats" pitchFamily="82" charset="2"/>
              </a:defRPr>
            </a:lvl4pPr>
            <a:lvl5pPr marL="2057400" indent="-228600" defTabSz="966788">
              <a:defRPr sz="1400">
                <a:solidFill>
                  <a:schemeClr val="bg1"/>
                </a:solidFill>
                <a:latin typeface="ZapfDingbats" pitchFamily="82" charset="2"/>
              </a:defRPr>
            </a:lvl5pPr>
            <a:lvl6pPr marL="2514600" indent="-228600" algn="ctr" defTabSz="966788" eaLnBrk="0" fontAlgn="base" hangingPunct="0">
              <a:spcBef>
                <a:spcPct val="0"/>
              </a:spcBef>
              <a:spcAft>
                <a:spcPct val="0"/>
              </a:spcAft>
              <a:defRPr sz="1400">
                <a:solidFill>
                  <a:schemeClr val="bg1"/>
                </a:solidFill>
                <a:latin typeface="ZapfDingbats" pitchFamily="82" charset="2"/>
              </a:defRPr>
            </a:lvl6pPr>
            <a:lvl7pPr marL="2971800" indent="-228600" algn="ctr" defTabSz="966788" eaLnBrk="0" fontAlgn="base" hangingPunct="0">
              <a:spcBef>
                <a:spcPct val="0"/>
              </a:spcBef>
              <a:spcAft>
                <a:spcPct val="0"/>
              </a:spcAft>
              <a:defRPr sz="1400">
                <a:solidFill>
                  <a:schemeClr val="bg1"/>
                </a:solidFill>
                <a:latin typeface="ZapfDingbats" pitchFamily="82" charset="2"/>
              </a:defRPr>
            </a:lvl7pPr>
            <a:lvl8pPr marL="3429000" indent="-228600" algn="ctr" defTabSz="966788" eaLnBrk="0" fontAlgn="base" hangingPunct="0">
              <a:spcBef>
                <a:spcPct val="0"/>
              </a:spcBef>
              <a:spcAft>
                <a:spcPct val="0"/>
              </a:spcAft>
              <a:defRPr sz="1400">
                <a:solidFill>
                  <a:schemeClr val="bg1"/>
                </a:solidFill>
                <a:latin typeface="ZapfDingbats" pitchFamily="82" charset="2"/>
              </a:defRPr>
            </a:lvl8pPr>
            <a:lvl9pPr marL="3886200" indent="-228600" algn="ctr" defTabSz="966788" eaLnBrk="0" fontAlgn="base" hangingPunct="0">
              <a:spcBef>
                <a:spcPct val="0"/>
              </a:spcBef>
              <a:spcAft>
                <a:spcPct val="0"/>
              </a:spcAft>
              <a:defRPr sz="1400">
                <a:solidFill>
                  <a:schemeClr val="bg1"/>
                </a:solidFill>
                <a:latin typeface="ZapfDingbats" pitchFamily="82" charset="2"/>
              </a:defRPr>
            </a:lvl9pPr>
          </a:lstStyle>
          <a:p>
            <a:r>
              <a:rPr lang="es-ES" altLang="es-CO" sz="1300">
                <a:solidFill>
                  <a:schemeClr val="tx1"/>
                </a:solidFill>
                <a:latin typeface="Arial" panose="020B0604020202020204" pitchFamily="34" charset="0"/>
              </a:rPr>
              <a:t>Préstamos, Líneas de Crédito y Garantías</a:t>
            </a:r>
          </a:p>
        </p:txBody>
      </p:sp>
      <p:sp>
        <p:nvSpPr>
          <p:cNvPr id="123907" name="Rectangle 7">
            <a:extLst>
              <a:ext uri="{FF2B5EF4-FFF2-40B4-BE49-F238E27FC236}">
                <a16:creationId xmlns:a16="http://schemas.microsoft.com/office/drawing/2014/main" id="{65165126-57A8-ED15-38F2-BD76608796C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400">
                <a:solidFill>
                  <a:schemeClr val="bg1"/>
                </a:solidFill>
                <a:latin typeface="ZapfDingbats" pitchFamily="82" charset="2"/>
              </a:defRPr>
            </a:lvl1pPr>
            <a:lvl2pPr marL="742950" indent="-285750" defTabSz="966788">
              <a:defRPr sz="1400">
                <a:solidFill>
                  <a:schemeClr val="bg1"/>
                </a:solidFill>
                <a:latin typeface="ZapfDingbats" pitchFamily="82" charset="2"/>
              </a:defRPr>
            </a:lvl2pPr>
            <a:lvl3pPr marL="1143000" indent="-228600" defTabSz="966788">
              <a:defRPr sz="1400">
                <a:solidFill>
                  <a:schemeClr val="bg1"/>
                </a:solidFill>
                <a:latin typeface="ZapfDingbats" pitchFamily="82" charset="2"/>
              </a:defRPr>
            </a:lvl3pPr>
            <a:lvl4pPr marL="1600200" indent="-228600" defTabSz="966788">
              <a:defRPr sz="1400">
                <a:solidFill>
                  <a:schemeClr val="bg1"/>
                </a:solidFill>
                <a:latin typeface="ZapfDingbats" pitchFamily="82" charset="2"/>
              </a:defRPr>
            </a:lvl4pPr>
            <a:lvl5pPr marL="2057400" indent="-228600" defTabSz="966788">
              <a:defRPr sz="1400">
                <a:solidFill>
                  <a:schemeClr val="bg1"/>
                </a:solidFill>
                <a:latin typeface="ZapfDingbats" pitchFamily="82" charset="2"/>
              </a:defRPr>
            </a:lvl5pPr>
            <a:lvl6pPr marL="2514600" indent="-228600" algn="ctr" defTabSz="966788" eaLnBrk="0" fontAlgn="base" hangingPunct="0">
              <a:spcBef>
                <a:spcPct val="0"/>
              </a:spcBef>
              <a:spcAft>
                <a:spcPct val="0"/>
              </a:spcAft>
              <a:defRPr sz="1400">
                <a:solidFill>
                  <a:schemeClr val="bg1"/>
                </a:solidFill>
                <a:latin typeface="ZapfDingbats" pitchFamily="82" charset="2"/>
              </a:defRPr>
            </a:lvl6pPr>
            <a:lvl7pPr marL="2971800" indent="-228600" algn="ctr" defTabSz="966788" eaLnBrk="0" fontAlgn="base" hangingPunct="0">
              <a:spcBef>
                <a:spcPct val="0"/>
              </a:spcBef>
              <a:spcAft>
                <a:spcPct val="0"/>
              </a:spcAft>
              <a:defRPr sz="1400">
                <a:solidFill>
                  <a:schemeClr val="bg1"/>
                </a:solidFill>
                <a:latin typeface="ZapfDingbats" pitchFamily="82" charset="2"/>
              </a:defRPr>
            </a:lvl7pPr>
            <a:lvl8pPr marL="3429000" indent="-228600" algn="ctr" defTabSz="966788" eaLnBrk="0" fontAlgn="base" hangingPunct="0">
              <a:spcBef>
                <a:spcPct val="0"/>
              </a:spcBef>
              <a:spcAft>
                <a:spcPct val="0"/>
              </a:spcAft>
              <a:defRPr sz="1400">
                <a:solidFill>
                  <a:schemeClr val="bg1"/>
                </a:solidFill>
                <a:latin typeface="ZapfDingbats" pitchFamily="82" charset="2"/>
              </a:defRPr>
            </a:lvl8pPr>
            <a:lvl9pPr marL="3886200" indent="-228600" algn="ctr" defTabSz="966788" eaLnBrk="0" fontAlgn="base" hangingPunct="0">
              <a:spcBef>
                <a:spcPct val="0"/>
              </a:spcBef>
              <a:spcAft>
                <a:spcPct val="0"/>
              </a:spcAft>
              <a:defRPr sz="1400">
                <a:solidFill>
                  <a:schemeClr val="bg1"/>
                </a:solidFill>
                <a:latin typeface="ZapfDingbats" pitchFamily="82" charset="2"/>
              </a:defRPr>
            </a:lvl9pPr>
          </a:lstStyle>
          <a:p>
            <a:fld id="{7B86872B-0512-48FB-A120-4C01DB4BEF77}" type="slidenum">
              <a:rPr lang="es-ES" altLang="es-CO" sz="1300">
                <a:solidFill>
                  <a:schemeClr val="tx1"/>
                </a:solidFill>
                <a:latin typeface="Arial" panose="020B0604020202020204" pitchFamily="34" charset="0"/>
              </a:rPr>
              <a:pPr/>
              <a:t>59</a:t>
            </a:fld>
            <a:endParaRPr lang="es-ES" altLang="es-CO" sz="1300">
              <a:solidFill>
                <a:schemeClr val="tx1"/>
              </a:solidFill>
              <a:latin typeface="Arial" panose="020B0604020202020204" pitchFamily="34" charset="0"/>
            </a:endParaRPr>
          </a:p>
        </p:txBody>
      </p:sp>
      <p:sp>
        <p:nvSpPr>
          <p:cNvPr id="123908" name="Rectangle 2">
            <a:extLst>
              <a:ext uri="{FF2B5EF4-FFF2-40B4-BE49-F238E27FC236}">
                <a16:creationId xmlns:a16="http://schemas.microsoft.com/office/drawing/2014/main" id="{6955E1CE-ED35-1762-14D9-22E5E8A0E67E}"/>
              </a:ext>
            </a:extLst>
          </p:cNvPr>
          <p:cNvSpPr>
            <a:spLocks noRot="1" noChangeArrowheads="1" noTextEdit="1"/>
          </p:cNvSpPr>
          <p:nvPr>
            <p:ph type="sldImg"/>
          </p:nvPr>
        </p:nvSpPr>
        <p:spPr>
          <a:xfrm>
            <a:off x="1258888" y="720725"/>
            <a:ext cx="4800600" cy="3600450"/>
          </a:xfrm>
          <a:ln/>
        </p:spPr>
      </p:sp>
      <p:sp>
        <p:nvSpPr>
          <p:cNvPr id="123909" name="Rectangle 3">
            <a:extLst>
              <a:ext uri="{FF2B5EF4-FFF2-40B4-BE49-F238E27FC236}">
                <a16:creationId xmlns:a16="http://schemas.microsoft.com/office/drawing/2014/main" id="{E5BCA017-383C-F6CC-203F-489BFC89AD66}"/>
              </a:ext>
            </a:extLst>
          </p:cNvPr>
          <p:cNvSpPr>
            <a:spLocks noGrp="1" noChangeArrowheads="1"/>
          </p:cNvSpPr>
          <p:nvPr>
            <p:ph type="body" idx="1"/>
          </p:nvPr>
        </p:nvSpPr>
        <p:spPr>
          <a:xfrm>
            <a:off x="730250" y="4559300"/>
            <a:ext cx="5854700" cy="43211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UY" altLang="es-CO">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6">
            <a:extLst>
              <a:ext uri="{FF2B5EF4-FFF2-40B4-BE49-F238E27FC236}">
                <a16:creationId xmlns:a16="http://schemas.microsoft.com/office/drawing/2014/main" id="{ABFD72BF-F97E-D474-0CD3-BC63B62EB29B}"/>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400">
                <a:solidFill>
                  <a:schemeClr val="bg1"/>
                </a:solidFill>
                <a:latin typeface="ZapfDingbats" pitchFamily="82" charset="2"/>
              </a:defRPr>
            </a:lvl1pPr>
            <a:lvl2pPr marL="742950" indent="-285750" defTabSz="966788">
              <a:defRPr sz="1400">
                <a:solidFill>
                  <a:schemeClr val="bg1"/>
                </a:solidFill>
                <a:latin typeface="ZapfDingbats" pitchFamily="82" charset="2"/>
              </a:defRPr>
            </a:lvl2pPr>
            <a:lvl3pPr marL="1143000" indent="-228600" defTabSz="966788">
              <a:defRPr sz="1400">
                <a:solidFill>
                  <a:schemeClr val="bg1"/>
                </a:solidFill>
                <a:latin typeface="ZapfDingbats" pitchFamily="82" charset="2"/>
              </a:defRPr>
            </a:lvl3pPr>
            <a:lvl4pPr marL="1600200" indent="-228600" defTabSz="966788">
              <a:defRPr sz="1400">
                <a:solidFill>
                  <a:schemeClr val="bg1"/>
                </a:solidFill>
                <a:latin typeface="ZapfDingbats" pitchFamily="82" charset="2"/>
              </a:defRPr>
            </a:lvl4pPr>
            <a:lvl5pPr marL="2057400" indent="-228600" defTabSz="966788">
              <a:defRPr sz="1400">
                <a:solidFill>
                  <a:schemeClr val="bg1"/>
                </a:solidFill>
                <a:latin typeface="ZapfDingbats" pitchFamily="82" charset="2"/>
              </a:defRPr>
            </a:lvl5pPr>
            <a:lvl6pPr marL="2514600" indent="-228600" algn="ctr" defTabSz="966788" eaLnBrk="0" fontAlgn="base" hangingPunct="0">
              <a:spcBef>
                <a:spcPct val="0"/>
              </a:spcBef>
              <a:spcAft>
                <a:spcPct val="0"/>
              </a:spcAft>
              <a:defRPr sz="1400">
                <a:solidFill>
                  <a:schemeClr val="bg1"/>
                </a:solidFill>
                <a:latin typeface="ZapfDingbats" pitchFamily="82" charset="2"/>
              </a:defRPr>
            </a:lvl6pPr>
            <a:lvl7pPr marL="2971800" indent="-228600" algn="ctr" defTabSz="966788" eaLnBrk="0" fontAlgn="base" hangingPunct="0">
              <a:spcBef>
                <a:spcPct val="0"/>
              </a:spcBef>
              <a:spcAft>
                <a:spcPct val="0"/>
              </a:spcAft>
              <a:defRPr sz="1400">
                <a:solidFill>
                  <a:schemeClr val="bg1"/>
                </a:solidFill>
                <a:latin typeface="ZapfDingbats" pitchFamily="82" charset="2"/>
              </a:defRPr>
            </a:lvl7pPr>
            <a:lvl8pPr marL="3429000" indent="-228600" algn="ctr" defTabSz="966788" eaLnBrk="0" fontAlgn="base" hangingPunct="0">
              <a:spcBef>
                <a:spcPct val="0"/>
              </a:spcBef>
              <a:spcAft>
                <a:spcPct val="0"/>
              </a:spcAft>
              <a:defRPr sz="1400">
                <a:solidFill>
                  <a:schemeClr val="bg1"/>
                </a:solidFill>
                <a:latin typeface="ZapfDingbats" pitchFamily="82" charset="2"/>
              </a:defRPr>
            </a:lvl8pPr>
            <a:lvl9pPr marL="3886200" indent="-228600" algn="ctr" defTabSz="966788" eaLnBrk="0" fontAlgn="base" hangingPunct="0">
              <a:spcBef>
                <a:spcPct val="0"/>
              </a:spcBef>
              <a:spcAft>
                <a:spcPct val="0"/>
              </a:spcAft>
              <a:defRPr sz="1400">
                <a:solidFill>
                  <a:schemeClr val="bg1"/>
                </a:solidFill>
                <a:latin typeface="ZapfDingbats" pitchFamily="82" charset="2"/>
              </a:defRPr>
            </a:lvl9pPr>
          </a:lstStyle>
          <a:p>
            <a:r>
              <a:rPr lang="es-ES" altLang="es-CO" sz="1300">
                <a:solidFill>
                  <a:schemeClr val="tx1"/>
                </a:solidFill>
                <a:latin typeface="Arial" panose="020B0604020202020204" pitchFamily="34" charset="0"/>
              </a:rPr>
              <a:t>Préstamos, Líneas de Crédito y Garantías</a:t>
            </a:r>
          </a:p>
        </p:txBody>
      </p:sp>
      <p:sp>
        <p:nvSpPr>
          <p:cNvPr id="69635" name="Rectangle 7">
            <a:extLst>
              <a:ext uri="{FF2B5EF4-FFF2-40B4-BE49-F238E27FC236}">
                <a16:creationId xmlns:a16="http://schemas.microsoft.com/office/drawing/2014/main" id="{BD63CF8A-8A4C-FB85-D621-0547D238D39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400">
                <a:solidFill>
                  <a:schemeClr val="bg1"/>
                </a:solidFill>
                <a:latin typeface="ZapfDingbats" pitchFamily="82" charset="2"/>
              </a:defRPr>
            </a:lvl1pPr>
            <a:lvl2pPr marL="742950" indent="-285750" defTabSz="966788">
              <a:defRPr sz="1400">
                <a:solidFill>
                  <a:schemeClr val="bg1"/>
                </a:solidFill>
                <a:latin typeface="ZapfDingbats" pitchFamily="82" charset="2"/>
              </a:defRPr>
            </a:lvl2pPr>
            <a:lvl3pPr marL="1143000" indent="-228600" defTabSz="966788">
              <a:defRPr sz="1400">
                <a:solidFill>
                  <a:schemeClr val="bg1"/>
                </a:solidFill>
                <a:latin typeface="ZapfDingbats" pitchFamily="82" charset="2"/>
              </a:defRPr>
            </a:lvl3pPr>
            <a:lvl4pPr marL="1600200" indent="-228600" defTabSz="966788">
              <a:defRPr sz="1400">
                <a:solidFill>
                  <a:schemeClr val="bg1"/>
                </a:solidFill>
                <a:latin typeface="ZapfDingbats" pitchFamily="82" charset="2"/>
              </a:defRPr>
            </a:lvl4pPr>
            <a:lvl5pPr marL="2057400" indent="-228600" defTabSz="966788">
              <a:defRPr sz="1400">
                <a:solidFill>
                  <a:schemeClr val="bg1"/>
                </a:solidFill>
                <a:latin typeface="ZapfDingbats" pitchFamily="82" charset="2"/>
              </a:defRPr>
            </a:lvl5pPr>
            <a:lvl6pPr marL="2514600" indent="-228600" algn="ctr" defTabSz="966788" eaLnBrk="0" fontAlgn="base" hangingPunct="0">
              <a:spcBef>
                <a:spcPct val="0"/>
              </a:spcBef>
              <a:spcAft>
                <a:spcPct val="0"/>
              </a:spcAft>
              <a:defRPr sz="1400">
                <a:solidFill>
                  <a:schemeClr val="bg1"/>
                </a:solidFill>
                <a:latin typeface="ZapfDingbats" pitchFamily="82" charset="2"/>
              </a:defRPr>
            </a:lvl6pPr>
            <a:lvl7pPr marL="2971800" indent="-228600" algn="ctr" defTabSz="966788" eaLnBrk="0" fontAlgn="base" hangingPunct="0">
              <a:spcBef>
                <a:spcPct val="0"/>
              </a:spcBef>
              <a:spcAft>
                <a:spcPct val="0"/>
              </a:spcAft>
              <a:defRPr sz="1400">
                <a:solidFill>
                  <a:schemeClr val="bg1"/>
                </a:solidFill>
                <a:latin typeface="ZapfDingbats" pitchFamily="82" charset="2"/>
              </a:defRPr>
            </a:lvl7pPr>
            <a:lvl8pPr marL="3429000" indent="-228600" algn="ctr" defTabSz="966788" eaLnBrk="0" fontAlgn="base" hangingPunct="0">
              <a:spcBef>
                <a:spcPct val="0"/>
              </a:spcBef>
              <a:spcAft>
                <a:spcPct val="0"/>
              </a:spcAft>
              <a:defRPr sz="1400">
                <a:solidFill>
                  <a:schemeClr val="bg1"/>
                </a:solidFill>
                <a:latin typeface="ZapfDingbats" pitchFamily="82" charset="2"/>
              </a:defRPr>
            </a:lvl8pPr>
            <a:lvl9pPr marL="3886200" indent="-228600" algn="ctr" defTabSz="966788" eaLnBrk="0" fontAlgn="base" hangingPunct="0">
              <a:spcBef>
                <a:spcPct val="0"/>
              </a:spcBef>
              <a:spcAft>
                <a:spcPct val="0"/>
              </a:spcAft>
              <a:defRPr sz="1400">
                <a:solidFill>
                  <a:schemeClr val="bg1"/>
                </a:solidFill>
                <a:latin typeface="ZapfDingbats" pitchFamily="82" charset="2"/>
              </a:defRPr>
            </a:lvl9pPr>
          </a:lstStyle>
          <a:p>
            <a:fld id="{CD86DFE2-31C5-4814-A51A-DAD7D3D6CBBD}" type="slidenum">
              <a:rPr lang="es-ES" altLang="es-CO" sz="1300">
                <a:solidFill>
                  <a:schemeClr val="tx1"/>
                </a:solidFill>
                <a:latin typeface="Arial" panose="020B0604020202020204" pitchFamily="34" charset="0"/>
              </a:rPr>
              <a:pPr/>
              <a:t>6</a:t>
            </a:fld>
            <a:endParaRPr lang="es-ES" altLang="es-CO" sz="1300">
              <a:solidFill>
                <a:schemeClr val="tx1"/>
              </a:solidFill>
              <a:latin typeface="Arial" panose="020B0604020202020204" pitchFamily="34" charset="0"/>
            </a:endParaRPr>
          </a:p>
        </p:txBody>
      </p:sp>
      <p:sp>
        <p:nvSpPr>
          <p:cNvPr id="69636" name="Rectangle 2">
            <a:extLst>
              <a:ext uri="{FF2B5EF4-FFF2-40B4-BE49-F238E27FC236}">
                <a16:creationId xmlns:a16="http://schemas.microsoft.com/office/drawing/2014/main" id="{86BA7943-1FC6-E5A5-797F-3287B12FC54D}"/>
              </a:ext>
            </a:extLst>
          </p:cNvPr>
          <p:cNvSpPr>
            <a:spLocks noRot="1" noChangeArrowheads="1" noTextEdit="1"/>
          </p:cNvSpPr>
          <p:nvPr>
            <p:ph type="sldImg"/>
          </p:nvPr>
        </p:nvSpPr>
        <p:spPr>
          <a:xfrm>
            <a:off x="1258888" y="720725"/>
            <a:ext cx="4800600" cy="3600450"/>
          </a:xfrm>
          <a:ln/>
        </p:spPr>
      </p:sp>
      <p:sp>
        <p:nvSpPr>
          <p:cNvPr id="69637" name="Rectangle 3">
            <a:extLst>
              <a:ext uri="{FF2B5EF4-FFF2-40B4-BE49-F238E27FC236}">
                <a16:creationId xmlns:a16="http://schemas.microsoft.com/office/drawing/2014/main" id="{2154FFE4-2641-3C3D-3920-5DBD8C5C25C9}"/>
              </a:ext>
            </a:extLst>
          </p:cNvPr>
          <p:cNvSpPr>
            <a:spLocks noGrp="1" noChangeArrowheads="1"/>
          </p:cNvSpPr>
          <p:nvPr>
            <p:ph type="body" idx="1"/>
          </p:nvPr>
        </p:nvSpPr>
        <p:spPr>
          <a:xfrm>
            <a:off x="730250" y="4559300"/>
            <a:ext cx="5854700" cy="43211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UY" altLang="es-CO">
              <a:latin typeface="Arial" panose="020B0604020202020204" pitchFamily="34" charset="0"/>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1 Marcador de imagen de diapositiva">
            <a:extLst>
              <a:ext uri="{FF2B5EF4-FFF2-40B4-BE49-F238E27FC236}">
                <a16:creationId xmlns:a16="http://schemas.microsoft.com/office/drawing/2014/main" id="{0B07D20F-6280-6323-FDD1-F000F7D47E7E}"/>
              </a:ext>
            </a:extLst>
          </p:cNvPr>
          <p:cNvSpPr>
            <a:spLocks noGrp="1" noRot="1" noChangeAspect="1" noTextEdit="1"/>
          </p:cNvSpPr>
          <p:nvPr>
            <p:ph type="sldImg"/>
          </p:nvPr>
        </p:nvSpPr>
        <p:spPr>
          <a:ln/>
        </p:spPr>
      </p:sp>
      <p:sp>
        <p:nvSpPr>
          <p:cNvPr id="124931" name="2 Marcador de notas">
            <a:extLst>
              <a:ext uri="{FF2B5EF4-FFF2-40B4-BE49-F238E27FC236}">
                <a16:creationId xmlns:a16="http://schemas.microsoft.com/office/drawing/2014/main" id="{9784A47B-4113-AF19-66FA-6ED77DAFA1A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UY" altLang="es-CO">
              <a:latin typeface="Arial" panose="020B0604020202020204" pitchFamily="34" charset="0"/>
            </a:endParaRPr>
          </a:p>
        </p:txBody>
      </p:sp>
      <p:sp>
        <p:nvSpPr>
          <p:cNvPr id="124932" name="3 Marcador de pie de página">
            <a:extLst>
              <a:ext uri="{FF2B5EF4-FFF2-40B4-BE49-F238E27FC236}">
                <a16:creationId xmlns:a16="http://schemas.microsoft.com/office/drawing/2014/main" id="{DEE73E56-31F2-63A3-8E9D-B71D5A6217F7}"/>
              </a:ext>
            </a:extLst>
          </p:cNvPr>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400">
                <a:solidFill>
                  <a:schemeClr val="bg1"/>
                </a:solidFill>
                <a:latin typeface="ZapfDingbats" pitchFamily="82" charset="2"/>
              </a:defRPr>
            </a:lvl1pPr>
            <a:lvl2pPr marL="742950" indent="-285750" defTabSz="966788">
              <a:defRPr sz="1400">
                <a:solidFill>
                  <a:schemeClr val="bg1"/>
                </a:solidFill>
                <a:latin typeface="ZapfDingbats" pitchFamily="82" charset="2"/>
              </a:defRPr>
            </a:lvl2pPr>
            <a:lvl3pPr marL="1143000" indent="-228600" defTabSz="966788">
              <a:defRPr sz="1400">
                <a:solidFill>
                  <a:schemeClr val="bg1"/>
                </a:solidFill>
                <a:latin typeface="ZapfDingbats" pitchFamily="82" charset="2"/>
              </a:defRPr>
            </a:lvl3pPr>
            <a:lvl4pPr marL="1600200" indent="-228600" defTabSz="966788">
              <a:defRPr sz="1400">
                <a:solidFill>
                  <a:schemeClr val="bg1"/>
                </a:solidFill>
                <a:latin typeface="ZapfDingbats" pitchFamily="82" charset="2"/>
              </a:defRPr>
            </a:lvl4pPr>
            <a:lvl5pPr marL="2057400" indent="-228600" defTabSz="966788">
              <a:defRPr sz="1400">
                <a:solidFill>
                  <a:schemeClr val="bg1"/>
                </a:solidFill>
                <a:latin typeface="ZapfDingbats" pitchFamily="82" charset="2"/>
              </a:defRPr>
            </a:lvl5pPr>
            <a:lvl6pPr marL="2514600" indent="-228600" algn="ctr" defTabSz="966788" eaLnBrk="0" fontAlgn="base" hangingPunct="0">
              <a:spcBef>
                <a:spcPct val="0"/>
              </a:spcBef>
              <a:spcAft>
                <a:spcPct val="0"/>
              </a:spcAft>
              <a:defRPr sz="1400">
                <a:solidFill>
                  <a:schemeClr val="bg1"/>
                </a:solidFill>
                <a:latin typeface="ZapfDingbats" pitchFamily="82" charset="2"/>
              </a:defRPr>
            </a:lvl6pPr>
            <a:lvl7pPr marL="2971800" indent="-228600" algn="ctr" defTabSz="966788" eaLnBrk="0" fontAlgn="base" hangingPunct="0">
              <a:spcBef>
                <a:spcPct val="0"/>
              </a:spcBef>
              <a:spcAft>
                <a:spcPct val="0"/>
              </a:spcAft>
              <a:defRPr sz="1400">
                <a:solidFill>
                  <a:schemeClr val="bg1"/>
                </a:solidFill>
                <a:latin typeface="ZapfDingbats" pitchFamily="82" charset="2"/>
              </a:defRPr>
            </a:lvl7pPr>
            <a:lvl8pPr marL="3429000" indent="-228600" algn="ctr" defTabSz="966788" eaLnBrk="0" fontAlgn="base" hangingPunct="0">
              <a:spcBef>
                <a:spcPct val="0"/>
              </a:spcBef>
              <a:spcAft>
                <a:spcPct val="0"/>
              </a:spcAft>
              <a:defRPr sz="1400">
                <a:solidFill>
                  <a:schemeClr val="bg1"/>
                </a:solidFill>
                <a:latin typeface="ZapfDingbats" pitchFamily="82" charset="2"/>
              </a:defRPr>
            </a:lvl8pPr>
            <a:lvl9pPr marL="3886200" indent="-228600" algn="ctr" defTabSz="966788" eaLnBrk="0" fontAlgn="base" hangingPunct="0">
              <a:spcBef>
                <a:spcPct val="0"/>
              </a:spcBef>
              <a:spcAft>
                <a:spcPct val="0"/>
              </a:spcAft>
              <a:defRPr sz="1400">
                <a:solidFill>
                  <a:schemeClr val="bg1"/>
                </a:solidFill>
                <a:latin typeface="ZapfDingbats" pitchFamily="82" charset="2"/>
              </a:defRPr>
            </a:lvl9pPr>
          </a:lstStyle>
          <a:p>
            <a:r>
              <a:rPr lang="es-ES" altLang="es-CO" sz="1300">
                <a:solidFill>
                  <a:schemeClr val="tx1"/>
                </a:solidFill>
                <a:latin typeface="Arial" panose="020B0604020202020204" pitchFamily="34" charset="0"/>
              </a:rPr>
              <a:t>Préstamos, Líneas de Crédito y Garantías</a:t>
            </a:r>
          </a:p>
        </p:txBody>
      </p:sp>
      <p:sp>
        <p:nvSpPr>
          <p:cNvPr id="124933" name="4 Marcador de número de diapositiva">
            <a:extLst>
              <a:ext uri="{FF2B5EF4-FFF2-40B4-BE49-F238E27FC236}">
                <a16:creationId xmlns:a16="http://schemas.microsoft.com/office/drawing/2014/main" id="{8452D0E7-F041-D360-FCBA-128C718355D6}"/>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400">
                <a:solidFill>
                  <a:schemeClr val="bg1"/>
                </a:solidFill>
                <a:latin typeface="ZapfDingbats" pitchFamily="82" charset="2"/>
              </a:defRPr>
            </a:lvl1pPr>
            <a:lvl2pPr marL="742950" indent="-285750" defTabSz="966788">
              <a:defRPr sz="1400">
                <a:solidFill>
                  <a:schemeClr val="bg1"/>
                </a:solidFill>
                <a:latin typeface="ZapfDingbats" pitchFamily="82" charset="2"/>
              </a:defRPr>
            </a:lvl2pPr>
            <a:lvl3pPr marL="1143000" indent="-228600" defTabSz="966788">
              <a:defRPr sz="1400">
                <a:solidFill>
                  <a:schemeClr val="bg1"/>
                </a:solidFill>
                <a:latin typeface="ZapfDingbats" pitchFamily="82" charset="2"/>
              </a:defRPr>
            </a:lvl3pPr>
            <a:lvl4pPr marL="1600200" indent="-228600" defTabSz="966788">
              <a:defRPr sz="1400">
                <a:solidFill>
                  <a:schemeClr val="bg1"/>
                </a:solidFill>
                <a:latin typeface="ZapfDingbats" pitchFamily="82" charset="2"/>
              </a:defRPr>
            </a:lvl4pPr>
            <a:lvl5pPr marL="2057400" indent="-228600" defTabSz="966788">
              <a:defRPr sz="1400">
                <a:solidFill>
                  <a:schemeClr val="bg1"/>
                </a:solidFill>
                <a:latin typeface="ZapfDingbats" pitchFamily="82" charset="2"/>
              </a:defRPr>
            </a:lvl5pPr>
            <a:lvl6pPr marL="2514600" indent="-228600" algn="ctr" defTabSz="966788" eaLnBrk="0" fontAlgn="base" hangingPunct="0">
              <a:spcBef>
                <a:spcPct val="0"/>
              </a:spcBef>
              <a:spcAft>
                <a:spcPct val="0"/>
              </a:spcAft>
              <a:defRPr sz="1400">
                <a:solidFill>
                  <a:schemeClr val="bg1"/>
                </a:solidFill>
                <a:latin typeface="ZapfDingbats" pitchFamily="82" charset="2"/>
              </a:defRPr>
            </a:lvl6pPr>
            <a:lvl7pPr marL="2971800" indent="-228600" algn="ctr" defTabSz="966788" eaLnBrk="0" fontAlgn="base" hangingPunct="0">
              <a:spcBef>
                <a:spcPct val="0"/>
              </a:spcBef>
              <a:spcAft>
                <a:spcPct val="0"/>
              </a:spcAft>
              <a:defRPr sz="1400">
                <a:solidFill>
                  <a:schemeClr val="bg1"/>
                </a:solidFill>
                <a:latin typeface="ZapfDingbats" pitchFamily="82" charset="2"/>
              </a:defRPr>
            </a:lvl7pPr>
            <a:lvl8pPr marL="3429000" indent="-228600" algn="ctr" defTabSz="966788" eaLnBrk="0" fontAlgn="base" hangingPunct="0">
              <a:spcBef>
                <a:spcPct val="0"/>
              </a:spcBef>
              <a:spcAft>
                <a:spcPct val="0"/>
              </a:spcAft>
              <a:defRPr sz="1400">
                <a:solidFill>
                  <a:schemeClr val="bg1"/>
                </a:solidFill>
                <a:latin typeface="ZapfDingbats" pitchFamily="82" charset="2"/>
              </a:defRPr>
            </a:lvl8pPr>
            <a:lvl9pPr marL="3886200" indent="-228600" algn="ctr" defTabSz="966788" eaLnBrk="0" fontAlgn="base" hangingPunct="0">
              <a:spcBef>
                <a:spcPct val="0"/>
              </a:spcBef>
              <a:spcAft>
                <a:spcPct val="0"/>
              </a:spcAft>
              <a:defRPr sz="1400">
                <a:solidFill>
                  <a:schemeClr val="bg1"/>
                </a:solidFill>
                <a:latin typeface="ZapfDingbats" pitchFamily="82" charset="2"/>
              </a:defRPr>
            </a:lvl9pPr>
          </a:lstStyle>
          <a:p>
            <a:fld id="{8C0E546B-4AA7-4D66-B524-E88350702009}" type="slidenum">
              <a:rPr lang="es-ES" altLang="es-CO" sz="1300">
                <a:solidFill>
                  <a:schemeClr val="tx1"/>
                </a:solidFill>
                <a:latin typeface="Arial" panose="020B0604020202020204" pitchFamily="34" charset="0"/>
              </a:rPr>
              <a:pPr/>
              <a:t>60</a:t>
            </a:fld>
            <a:endParaRPr lang="es-ES" altLang="es-CO" sz="1300">
              <a:solidFill>
                <a:schemeClr val="tx1"/>
              </a:solidFill>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6">
            <a:extLst>
              <a:ext uri="{FF2B5EF4-FFF2-40B4-BE49-F238E27FC236}">
                <a16:creationId xmlns:a16="http://schemas.microsoft.com/office/drawing/2014/main" id="{AB881515-8730-8676-923D-A866A8853ABC}"/>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400">
                <a:solidFill>
                  <a:schemeClr val="bg1"/>
                </a:solidFill>
                <a:latin typeface="ZapfDingbats" pitchFamily="82" charset="2"/>
              </a:defRPr>
            </a:lvl1pPr>
            <a:lvl2pPr marL="742950" indent="-285750" defTabSz="966788">
              <a:defRPr sz="1400">
                <a:solidFill>
                  <a:schemeClr val="bg1"/>
                </a:solidFill>
                <a:latin typeface="ZapfDingbats" pitchFamily="82" charset="2"/>
              </a:defRPr>
            </a:lvl2pPr>
            <a:lvl3pPr marL="1143000" indent="-228600" defTabSz="966788">
              <a:defRPr sz="1400">
                <a:solidFill>
                  <a:schemeClr val="bg1"/>
                </a:solidFill>
                <a:latin typeface="ZapfDingbats" pitchFamily="82" charset="2"/>
              </a:defRPr>
            </a:lvl3pPr>
            <a:lvl4pPr marL="1600200" indent="-228600" defTabSz="966788">
              <a:defRPr sz="1400">
                <a:solidFill>
                  <a:schemeClr val="bg1"/>
                </a:solidFill>
                <a:latin typeface="ZapfDingbats" pitchFamily="82" charset="2"/>
              </a:defRPr>
            </a:lvl4pPr>
            <a:lvl5pPr marL="2057400" indent="-228600" defTabSz="966788">
              <a:defRPr sz="1400">
                <a:solidFill>
                  <a:schemeClr val="bg1"/>
                </a:solidFill>
                <a:latin typeface="ZapfDingbats" pitchFamily="82" charset="2"/>
              </a:defRPr>
            </a:lvl5pPr>
            <a:lvl6pPr marL="2514600" indent="-228600" algn="ctr" defTabSz="966788" eaLnBrk="0" fontAlgn="base" hangingPunct="0">
              <a:spcBef>
                <a:spcPct val="0"/>
              </a:spcBef>
              <a:spcAft>
                <a:spcPct val="0"/>
              </a:spcAft>
              <a:defRPr sz="1400">
                <a:solidFill>
                  <a:schemeClr val="bg1"/>
                </a:solidFill>
                <a:latin typeface="ZapfDingbats" pitchFamily="82" charset="2"/>
              </a:defRPr>
            </a:lvl6pPr>
            <a:lvl7pPr marL="2971800" indent="-228600" algn="ctr" defTabSz="966788" eaLnBrk="0" fontAlgn="base" hangingPunct="0">
              <a:spcBef>
                <a:spcPct val="0"/>
              </a:spcBef>
              <a:spcAft>
                <a:spcPct val="0"/>
              </a:spcAft>
              <a:defRPr sz="1400">
                <a:solidFill>
                  <a:schemeClr val="bg1"/>
                </a:solidFill>
                <a:latin typeface="ZapfDingbats" pitchFamily="82" charset="2"/>
              </a:defRPr>
            </a:lvl7pPr>
            <a:lvl8pPr marL="3429000" indent="-228600" algn="ctr" defTabSz="966788" eaLnBrk="0" fontAlgn="base" hangingPunct="0">
              <a:spcBef>
                <a:spcPct val="0"/>
              </a:spcBef>
              <a:spcAft>
                <a:spcPct val="0"/>
              </a:spcAft>
              <a:defRPr sz="1400">
                <a:solidFill>
                  <a:schemeClr val="bg1"/>
                </a:solidFill>
                <a:latin typeface="ZapfDingbats" pitchFamily="82" charset="2"/>
              </a:defRPr>
            </a:lvl8pPr>
            <a:lvl9pPr marL="3886200" indent="-228600" algn="ctr" defTabSz="966788" eaLnBrk="0" fontAlgn="base" hangingPunct="0">
              <a:spcBef>
                <a:spcPct val="0"/>
              </a:spcBef>
              <a:spcAft>
                <a:spcPct val="0"/>
              </a:spcAft>
              <a:defRPr sz="1400">
                <a:solidFill>
                  <a:schemeClr val="bg1"/>
                </a:solidFill>
                <a:latin typeface="ZapfDingbats" pitchFamily="82" charset="2"/>
              </a:defRPr>
            </a:lvl9pPr>
          </a:lstStyle>
          <a:p>
            <a:r>
              <a:rPr lang="es-ES" altLang="es-CO" sz="1300">
                <a:solidFill>
                  <a:schemeClr val="tx1"/>
                </a:solidFill>
                <a:latin typeface="Arial" panose="020B0604020202020204" pitchFamily="34" charset="0"/>
              </a:rPr>
              <a:t>Préstamos, Líneas de Crédito y Garantías</a:t>
            </a:r>
          </a:p>
        </p:txBody>
      </p:sp>
      <p:sp>
        <p:nvSpPr>
          <p:cNvPr id="70659" name="Rectangle 7">
            <a:extLst>
              <a:ext uri="{FF2B5EF4-FFF2-40B4-BE49-F238E27FC236}">
                <a16:creationId xmlns:a16="http://schemas.microsoft.com/office/drawing/2014/main" id="{59E8C143-A9A8-FFFB-498C-38BCA7CEF4D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400">
                <a:solidFill>
                  <a:schemeClr val="bg1"/>
                </a:solidFill>
                <a:latin typeface="ZapfDingbats" pitchFamily="82" charset="2"/>
              </a:defRPr>
            </a:lvl1pPr>
            <a:lvl2pPr marL="742950" indent="-285750" defTabSz="966788">
              <a:defRPr sz="1400">
                <a:solidFill>
                  <a:schemeClr val="bg1"/>
                </a:solidFill>
                <a:latin typeface="ZapfDingbats" pitchFamily="82" charset="2"/>
              </a:defRPr>
            </a:lvl2pPr>
            <a:lvl3pPr marL="1143000" indent="-228600" defTabSz="966788">
              <a:defRPr sz="1400">
                <a:solidFill>
                  <a:schemeClr val="bg1"/>
                </a:solidFill>
                <a:latin typeface="ZapfDingbats" pitchFamily="82" charset="2"/>
              </a:defRPr>
            </a:lvl3pPr>
            <a:lvl4pPr marL="1600200" indent="-228600" defTabSz="966788">
              <a:defRPr sz="1400">
                <a:solidFill>
                  <a:schemeClr val="bg1"/>
                </a:solidFill>
                <a:latin typeface="ZapfDingbats" pitchFamily="82" charset="2"/>
              </a:defRPr>
            </a:lvl4pPr>
            <a:lvl5pPr marL="2057400" indent="-228600" defTabSz="966788">
              <a:defRPr sz="1400">
                <a:solidFill>
                  <a:schemeClr val="bg1"/>
                </a:solidFill>
                <a:latin typeface="ZapfDingbats" pitchFamily="82" charset="2"/>
              </a:defRPr>
            </a:lvl5pPr>
            <a:lvl6pPr marL="2514600" indent="-228600" algn="ctr" defTabSz="966788" eaLnBrk="0" fontAlgn="base" hangingPunct="0">
              <a:spcBef>
                <a:spcPct val="0"/>
              </a:spcBef>
              <a:spcAft>
                <a:spcPct val="0"/>
              </a:spcAft>
              <a:defRPr sz="1400">
                <a:solidFill>
                  <a:schemeClr val="bg1"/>
                </a:solidFill>
                <a:latin typeface="ZapfDingbats" pitchFamily="82" charset="2"/>
              </a:defRPr>
            </a:lvl6pPr>
            <a:lvl7pPr marL="2971800" indent="-228600" algn="ctr" defTabSz="966788" eaLnBrk="0" fontAlgn="base" hangingPunct="0">
              <a:spcBef>
                <a:spcPct val="0"/>
              </a:spcBef>
              <a:spcAft>
                <a:spcPct val="0"/>
              </a:spcAft>
              <a:defRPr sz="1400">
                <a:solidFill>
                  <a:schemeClr val="bg1"/>
                </a:solidFill>
                <a:latin typeface="ZapfDingbats" pitchFamily="82" charset="2"/>
              </a:defRPr>
            </a:lvl7pPr>
            <a:lvl8pPr marL="3429000" indent="-228600" algn="ctr" defTabSz="966788" eaLnBrk="0" fontAlgn="base" hangingPunct="0">
              <a:spcBef>
                <a:spcPct val="0"/>
              </a:spcBef>
              <a:spcAft>
                <a:spcPct val="0"/>
              </a:spcAft>
              <a:defRPr sz="1400">
                <a:solidFill>
                  <a:schemeClr val="bg1"/>
                </a:solidFill>
                <a:latin typeface="ZapfDingbats" pitchFamily="82" charset="2"/>
              </a:defRPr>
            </a:lvl8pPr>
            <a:lvl9pPr marL="3886200" indent="-228600" algn="ctr" defTabSz="966788" eaLnBrk="0" fontAlgn="base" hangingPunct="0">
              <a:spcBef>
                <a:spcPct val="0"/>
              </a:spcBef>
              <a:spcAft>
                <a:spcPct val="0"/>
              </a:spcAft>
              <a:defRPr sz="1400">
                <a:solidFill>
                  <a:schemeClr val="bg1"/>
                </a:solidFill>
                <a:latin typeface="ZapfDingbats" pitchFamily="82" charset="2"/>
              </a:defRPr>
            </a:lvl9pPr>
          </a:lstStyle>
          <a:p>
            <a:fld id="{E5FB7720-C3DA-4A82-8809-384F1B9F8ED6}" type="slidenum">
              <a:rPr lang="es-ES" altLang="es-CO" sz="1300">
                <a:solidFill>
                  <a:schemeClr val="tx1"/>
                </a:solidFill>
                <a:latin typeface="Arial" panose="020B0604020202020204" pitchFamily="34" charset="0"/>
              </a:rPr>
              <a:pPr/>
              <a:t>7</a:t>
            </a:fld>
            <a:endParaRPr lang="es-ES" altLang="es-CO" sz="1300">
              <a:solidFill>
                <a:schemeClr val="tx1"/>
              </a:solidFill>
              <a:latin typeface="Arial" panose="020B0604020202020204" pitchFamily="34" charset="0"/>
            </a:endParaRPr>
          </a:p>
        </p:txBody>
      </p:sp>
      <p:sp>
        <p:nvSpPr>
          <p:cNvPr id="70660" name="Rectangle 2">
            <a:extLst>
              <a:ext uri="{FF2B5EF4-FFF2-40B4-BE49-F238E27FC236}">
                <a16:creationId xmlns:a16="http://schemas.microsoft.com/office/drawing/2014/main" id="{C67D1294-83EB-09DA-8FFD-BA966FBEB069}"/>
              </a:ext>
            </a:extLst>
          </p:cNvPr>
          <p:cNvSpPr>
            <a:spLocks noRot="1" noChangeArrowheads="1" noTextEdit="1"/>
          </p:cNvSpPr>
          <p:nvPr>
            <p:ph type="sldImg"/>
          </p:nvPr>
        </p:nvSpPr>
        <p:spPr>
          <a:xfrm>
            <a:off x="1266825" y="725488"/>
            <a:ext cx="4786313" cy="3589337"/>
          </a:xfrm>
          <a:ln w="12700" cap="flat">
            <a:solidFill>
              <a:schemeClr val="tx1"/>
            </a:solidFill>
          </a:ln>
        </p:spPr>
      </p:sp>
      <p:sp>
        <p:nvSpPr>
          <p:cNvPr id="70661" name="Rectangle 3">
            <a:extLst>
              <a:ext uri="{FF2B5EF4-FFF2-40B4-BE49-F238E27FC236}">
                <a16:creationId xmlns:a16="http://schemas.microsoft.com/office/drawing/2014/main" id="{C5CF8F38-775F-1B48-6E50-12BBFA1BC7BA}"/>
              </a:ext>
            </a:extLst>
          </p:cNvPr>
          <p:cNvSpPr>
            <a:spLocks noGrp="1" noChangeArrowheads="1"/>
          </p:cNvSpPr>
          <p:nvPr>
            <p:ph type="body" idx="1"/>
          </p:nvPr>
        </p:nvSpPr>
        <p:spPr>
          <a:xfrm>
            <a:off x="974725" y="4560888"/>
            <a:ext cx="5365750" cy="43164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55" tIns="46988" rIns="95655" bIns="46988"/>
          <a:lstStyle/>
          <a:p>
            <a:pPr eaLnBrk="1" hangingPunct="1"/>
            <a:endParaRPr lang="es-UY" altLang="es-CO">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6">
            <a:extLst>
              <a:ext uri="{FF2B5EF4-FFF2-40B4-BE49-F238E27FC236}">
                <a16:creationId xmlns:a16="http://schemas.microsoft.com/office/drawing/2014/main" id="{1D836B4C-1661-1BDE-3CEC-46B3EEF8154B}"/>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400">
                <a:solidFill>
                  <a:schemeClr val="bg1"/>
                </a:solidFill>
                <a:latin typeface="ZapfDingbats" pitchFamily="82" charset="2"/>
              </a:defRPr>
            </a:lvl1pPr>
            <a:lvl2pPr marL="742950" indent="-285750" defTabSz="966788">
              <a:defRPr sz="1400">
                <a:solidFill>
                  <a:schemeClr val="bg1"/>
                </a:solidFill>
                <a:latin typeface="ZapfDingbats" pitchFamily="82" charset="2"/>
              </a:defRPr>
            </a:lvl2pPr>
            <a:lvl3pPr marL="1143000" indent="-228600" defTabSz="966788">
              <a:defRPr sz="1400">
                <a:solidFill>
                  <a:schemeClr val="bg1"/>
                </a:solidFill>
                <a:latin typeface="ZapfDingbats" pitchFamily="82" charset="2"/>
              </a:defRPr>
            </a:lvl3pPr>
            <a:lvl4pPr marL="1600200" indent="-228600" defTabSz="966788">
              <a:defRPr sz="1400">
                <a:solidFill>
                  <a:schemeClr val="bg1"/>
                </a:solidFill>
                <a:latin typeface="ZapfDingbats" pitchFamily="82" charset="2"/>
              </a:defRPr>
            </a:lvl4pPr>
            <a:lvl5pPr marL="2057400" indent="-228600" defTabSz="966788">
              <a:defRPr sz="1400">
                <a:solidFill>
                  <a:schemeClr val="bg1"/>
                </a:solidFill>
                <a:latin typeface="ZapfDingbats" pitchFamily="82" charset="2"/>
              </a:defRPr>
            </a:lvl5pPr>
            <a:lvl6pPr marL="2514600" indent="-228600" algn="ctr" defTabSz="966788" eaLnBrk="0" fontAlgn="base" hangingPunct="0">
              <a:spcBef>
                <a:spcPct val="0"/>
              </a:spcBef>
              <a:spcAft>
                <a:spcPct val="0"/>
              </a:spcAft>
              <a:defRPr sz="1400">
                <a:solidFill>
                  <a:schemeClr val="bg1"/>
                </a:solidFill>
                <a:latin typeface="ZapfDingbats" pitchFamily="82" charset="2"/>
              </a:defRPr>
            </a:lvl6pPr>
            <a:lvl7pPr marL="2971800" indent="-228600" algn="ctr" defTabSz="966788" eaLnBrk="0" fontAlgn="base" hangingPunct="0">
              <a:spcBef>
                <a:spcPct val="0"/>
              </a:spcBef>
              <a:spcAft>
                <a:spcPct val="0"/>
              </a:spcAft>
              <a:defRPr sz="1400">
                <a:solidFill>
                  <a:schemeClr val="bg1"/>
                </a:solidFill>
                <a:latin typeface="ZapfDingbats" pitchFamily="82" charset="2"/>
              </a:defRPr>
            </a:lvl7pPr>
            <a:lvl8pPr marL="3429000" indent="-228600" algn="ctr" defTabSz="966788" eaLnBrk="0" fontAlgn="base" hangingPunct="0">
              <a:spcBef>
                <a:spcPct val="0"/>
              </a:spcBef>
              <a:spcAft>
                <a:spcPct val="0"/>
              </a:spcAft>
              <a:defRPr sz="1400">
                <a:solidFill>
                  <a:schemeClr val="bg1"/>
                </a:solidFill>
                <a:latin typeface="ZapfDingbats" pitchFamily="82" charset="2"/>
              </a:defRPr>
            </a:lvl8pPr>
            <a:lvl9pPr marL="3886200" indent="-228600" algn="ctr" defTabSz="966788" eaLnBrk="0" fontAlgn="base" hangingPunct="0">
              <a:spcBef>
                <a:spcPct val="0"/>
              </a:spcBef>
              <a:spcAft>
                <a:spcPct val="0"/>
              </a:spcAft>
              <a:defRPr sz="1400">
                <a:solidFill>
                  <a:schemeClr val="bg1"/>
                </a:solidFill>
                <a:latin typeface="ZapfDingbats" pitchFamily="82" charset="2"/>
              </a:defRPr>
            </a:lvl9pPr>
          </a:lstStyle>
          <a:p>
            <a:r>
              <a:rPr lang="es-ES" altLang="es-CO" sz="1300">
                <a:solidFill>
                  <a:schemeClr val="tx1"/>
                </a:solidFill>
                <a:latin typeface="Arial" panose="020B0604020202020204" pitchFamily="34" charset="0"/>
              </a:rPr>
              <a:t>Préstamos, Líneas de Crédito y Garantías</a:t>
            </a:r>
          </a:p>
        </p:txBody>
      </p:sp>
      <p:sp>
        <p:nvSpPr>
          <p:cNvPr id="71683" name="Rectangle 7">
            <a:extLst>
              <a:ext uri="{FF2B5EF4-FFF2-40B4-BE49-F238E27FC236}">
                <a16:creationId xmlns:a16="http://schemas.microsoft.com/office/drawing/2014/main" id="{260EC663-F83B-F529-206D-CD2EFD810F2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400">
                <a:solidFill>
                  <a:schemeClr val="bg1"/>
                </a:solidFill>
                <a:latin typeface="ZapfDingbats" pitchFamily="82" charset="2"/>
              </a:defRPr>
            </a:lvl1pPr>
            <a:lvl2pPr marL="742950" indent="-285750" defTabSz="966788">
              <a:defRPr sz="1400">
                <a:solidFill>
                  <a:schemeClr val="bg1"/>
                </a:solidFill>
                <a:latin typeface="ZapfDingbats" pitchFamily="82" charset="2"/>
              </a:defRPr>
            </a:lvl2pPr>
            <a:lvl3pPr marL="1143000" indent="-228600" defTabSz="966788">
              <a:defRPr sz="1400">
                <a:solidFill>
                  <a:schemeClr val="bg1"/>
                </a:solidFill>
                <a:latin typeface="ZapfDingbats" pitchFamily="82" charset="2"/>
              </a:defRPr>
            </a:lvl3pPr>
            <a:lvl4pPr marL="1600200" indent="-228600" defTabSz="966788">
              <a:defRPr sz="1400">
                <a:solidFill>
                  <a:schemeClr val="bg1"/>
                </a:solidFill>
                <a:latin typeface="ZapfDingbats" pitchFamily="82" charset="2"/>
              </a:defRPr>
            </a:lvl4pPr>
            <a:lvl5pPr marL="2057400" indent="-228600" defTabSz="966788">
              <a:defRPr sz="1400">
                <a:solidFill>
                  <a:schemeClr val="bg1"/>
                </a:solidFill>
                <a:latin typeface="ZapfDingbats" pitchFamily="82" charset="2"/>
              </a:defRPr>
            </a:lvl5pPr>
            <a:lvl6pPr marL="2514600" indent="-228600" algn="ctr" defTabSz="966788" eaLnBrk="0" fontAlgn="base" hangingPunct="0">
              <a:spcBef>
                <a:spcPct val="0"/>
              </a:spcBef>
              <a:spcAft>
                <a:spcPct val="0"/>
              </a:spcAft>
              <a:defRPr sz="1400">
                <a:solidFill>
                  <a:schemeClr val="bg1"/>
                </a:solidFill>
                <a:latin typeface="ZapfDingbats" pitchFamily="82" charset="2"/>
              </a:defRPr>
            </a:lvl6pPr>
            <a:lvl7pPr marL="2971800" indent="-228600" algn="ctr" defTabSz="966788" eaLnBrk="0" fontAlgn="base" hangingPunct="0">
              <a:spcBef>
                <a:spcPct val="0"/>
              </a:spcBef>
              <a:spcAft>
                <a:spcPct val="0"/>
              </a:spcAft>
              <a:defRPr sz="1400">
                <a:solidFill>
                  <a:schemeClr val="bg1"/>
                </a:solidFill>
                <a:latin typeface="ZapfDingbats" pitchFamily="82" charset="2"/>
              </a:defRPr>
            </a:lvl7pPr>
            <a:lvl8pPr marL="3429000" indent="-228600" algn="ctr" defTabSz="966788" eaLnBrk="0" fontAlgn="base" hangingPunct="0">
              <a:spcBef>
                <a:spcPct val="0"/>
              </a:spcBef>
              <a:spcAft>
                <a:spcPct val="0"/>
              </a:spcAft>
              <a:defRPr sz="1400">
                <a:solidFill>
                  <a:schemeClr val="bg1"/>
                </a:solidFill>
                <a:latin typeface="ZapfDingbats" pitchFamily="82" charset="2"/>
              </a:defRPr>
            </a:lvl8pPr>
            <a:lvl9pPr marL="3886200" indent="-228600" algn="ctr" defTabSz="966788" eaLnBrk="0" fontAlgn="base" hangingPunct="0">
              <a:spcBef>
                <a:spcPct val="0"/>
              </a:spcBef>
              <a:spcAft>
                <a:spcPct val="0"/>
              </a:spcAft>
              <a:defRPr sz="1400">
                <a:solidFill>
                  <a:schemeClr val="bg1"/>
                </a:solidFill>
                <a:latin typeface="ZapfDingbats" pitchFamily="82" charset="2"/>
              </a:defRPr>
            </a:lvl9pPr>
          </a:lstStyle>
          <a:p>
            <a:fld id="{FF61BD9D-E2A5-4076-A77F-F8CB468D7F6A}" type="slidenum">
              <a:rPr lang="es-ES" altLang="es-CO" sz="1300">
                <a:solidFill>
                  <a:schemeClr val="tx1"/>
                </a:solidFill>
                <a:latin typeface="Arial" panose="020B0604020202020204" pitchFamily="34" charset="0"/>
              </a:rPr>
              <a:pPr/>
              <a:t>8</a:t>
            </a:fld>
            <a:endParaRPr lang="es-ES" altLang="es-CO" sz="1300">
              <a:solidFill>
                <a:schemeClr val="tx1"/>
              </a:solidFill>
              <a:latin typeface="Arial" panose="020B0604020202020204" pitchFamily="34" charset="0"/>
            </a:endParaRPr>
          </a:p>
        </p:txBody>
      </p:sp>
      <p:sp>
        <p:nvSpPr>
          <p:cNvPr id="71684" name="Rectangle 2">
            <a:extLst>
              <a:ext uri="{FF2B5EF4-FFF2-40B4-BE49-F238E27FC236}">
                <a16:creationId xmlns:a16="http://schemas.microsoft.com/office/drawing/2014/main" id="{621F3BBA-B3A1-8147-CA8C-22B45BD9069E}"/>
              </a:ext>
            </a:extLst>
          </p:cNvPr>
          <p:cNvSpPr>
            <a:spLocks noRot="1" noChangeArrowheads="1" noTextEdit="1"/>
          </p:cNvSpPr>
          <p:nvPr>
            <p:ph type="sldImg"/>
          </p:nvPr>
        </p:nvSpPr>
        <p:spPr>
          <a:xfrm>
            <a:off x="1266825" y="725488"/>
            <a:ext cx="4786313" cy="3589337"/>
          </a:xfrm>
          <a:ln w="12700" cap="flat">
            <a:solidFill>
              <a:schemeClr val="tx1"/>
            </a:solidFill>
          </a:ln>
        </p:spPr>
      </p:sp>
      <p:sp>
        <p:nvSpPr>
          <p:cNvPr id="71685" name="Rectangle 3">
            <a:extLst>
              <a:ext uri="{FF2B5EF4-FFF2-40B4-BE49-F238E27FC236}">
                <a16:creationId xmlns:a16="http://schemas.microsoft.com/office/drawing/2014/main" id="{769A5404-F39D-30F8-BA8C-C79778145902}"/>
              </a:ext>
            </a:extLst>
          </p:cNvPr>
          <p:cNvSpPr>
            <a:spLocks noGrp="1" noChangeArrowheads="1"/>
          </p:cNvSpPr>
          <p:nvPr>
            <p:ph type="body" idx="1"/>
          </p:nvPr>
        </p:nvSpPr>
        <p:spPr>
          <a:xfrm>
            <a:off x="974725" y="4560888"/>
            <a:ext cx="5365750" cy="43164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55" tIns="46988" rIns="95655" bIns="46988"/>
          <a:lstStyle/>
          <a:p>
            <a:pPr eaLnBrk="1" hangingPunct="1"/>
            <a:r>
              <a:rPr lang="es-ES_tradnl" altLang="es-CO">
                <a:latin typeface="Arial" panose="020B0604020202020204" pitchFamily="34" charset="0"/>
              </a:rPr>
              <a:t>Los tipos de operación tienen incorporados un doble concepto:</a:t>
            </a:r>
            <a:endParaRPr lang="es-ES" altLang="es-CO">
              <a:latin typeface="Arial" panose="020B0604020202020204" pitchFamily="34" charset="0"/>
            </a:endParaRPr>
          </a:p>
          <a:p>
            <a:pPr eaLnBrk="1" hangingPunct="1"/>
            <a:r>
              <a:rPr lang="es-ES_tradnl" altLang="es-CO" b="1">
                <a:latin typeface="Arial" panose="020B0604020202020204" pitchFamily="34" charset="0"/>
              </a:rPr>
              <a:t>Tipos de estructura de crédito (o tipo de cuota).</a:t>
            </a:r>
            <a:endParaRPr lang="es-ES" altLang="es-CO">
              <a:latin typeface="Arial" panose="020B0604020202020204" pitchFamily="34" charset="0"/>
            </a:endParaRPr>
          </a:p>
          <a:p>
            <a:pPr eaLnBrk="1" hangingPunct="1"/>
            <a:r>
              <a:rPr lang="es-ES_tradnl" altLang="es-CO" b="1">
                <a:latin typeface="Arial" panose="020B0604020202020204" pitchFamily="34" charset="0"/>
              </a:rPr>
              <a:t>Tipo de tasa de interés:</a:t>
            </a:r>
            <a:endParaRPr lang="es-ES" altLang="es-CO">
              <a:latin typeface="Arial" panose="020B0604020202020204" pitchFamily="34" charset="0"/>
            </a:endParaRPr>
          </a:p>
          <a:p>
            <a:pPr eaLnBrk="1" hangingPunct="1"/>
            <a:r>
              <a:rPr lang="es-ES_tradnl" altLang="es-CO" b="1">
                <a:latin typeface="Arial" panose="020B0604020202020204" pitchFamily="34" charset="0"/>
              </a:rPr>
              <a:t>Inferiores a 50</a:t>
            </a:r>
            <a:r>
              <a:rPr lang="es-ES_tradnl" altLang="es-CO">
                <a:latin typeface="Arial" panose="020B0604020202020204" pitchFamily="34" charset="0"/>
              </a:rPr>
              <a:t>: préstamos a tasa fija.</a:t>
            </a:r>
            <a:endParaRPr lang="es-ES_tradnl" altLang="es-CO" b="1">
              <a:latin typeface="Arial" panose="020B0604020202020204" pitchFamily="34" charset="0"/>
            </a:endParaRPr>
          </a:p>
          <a:p>
            <a:pPr eaLnBrk="1" hangingPunct="1"/>
            <a:r>
              <a:rPr lang="es-ES_tradnl" altLang="es-CO" b="1">
                <a:latin typeface="Arial" panose="020B0604020202020204" pitchFamily="34" charset="0"/>
              </a:rPr>
              <a:t>Superiores a 50</a:t>
            </a:r>
            <a:r>
              <a:rPr lang="es-ES_tradnl" altLang="es-CO">
                <a:latin typeface="Arial" panose="020B0604020202020204" pitchFamily="34" charset="0"/>
              </a:rPr>
              <a:t>: préstamos a tasa revisable, es decir que utilizan una tasa base (clase de tasa) modificable automáticamente, mas un plus fijo.</a:t>
            </a:r>
          </a:p>
          <a:p>
            <a:pPr eaLnBrk="1" hangingPunct="1"/>
            <a:endParaRPr lang="es-ES_tradnl" altLang="es-CO">
              <a:latin typeface="Arial" panose="020B0604020202020204" pitchFamily="34" charset="0"/>
            </a:endParaRPr>
          </a:p>
          <a:p>
            <a:pPr eaLnBrk="1" hangingPunct="1"/>
            <a:endParaRPr lang="es-ES_tradnl" altLang="es-CO">
              <a:latin typeface="Arial" panose="020B0604020202020204" pitchFamily="34" charset="0"/>
            </a:endParaRPr>
          </a:p>
          <a:p>
            <a:pPr eaLnBrk="1" hangingPunct="1"/>
            <a:endParaRPr lang="es-ES" altLang="es-CO">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6">
            <a:extLst>
              <a:ext uri="{FF2B5EF4-FFF2-40B4-BE49-F238E27FC236}">
                <a16:creationId xmlns:a16="http://schemas.microsoft.com/office/drawing/2014/main" id="{13D1EAF2-CF18-A596-ECC8-B13B8FDE4A1F}"/>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400">
                <a:solidFill>
                  <a:schemeClr val="bg1"/>
                </a:solidFill>
                <a:latin typeface="ZapfDingbats" pitchFamily="82" charset="2"/>
              </a:defRPr>
            </a:lvl1pPr>
            <a:lvl2pPr marL="742950" indent="-285750" defTabSz="966788">
              <a:defRPr sz="1400">
                <a:solidFill>
                  <a:schemeClr val="bg1"/>
                </a:solidFill>
                <a:latin typeface="ZapfDingbats" pitchFamily="82" charset="2"/>
              </a:defRPr>
            </a:lvl2pPr>
            <a:lvl3pPr marL="1143000" indent="-228600" defTabSz="966788">
              <a:defRPr sz="1400">
                <a:solidFill>
                  <a:schemeClr val="bg1"/>
                </a:solidFill>
                <a:latin typeface="ZapfDingbats" pitchFamily="82" charset="2"/>
              </a:defRPr>
            </a:lvl3pPr>
            <a:lvl4pPr marL="1600200" indent="-228600" defTabSz="966788">
              <a:defRPr sz="1400">
                <a:solidFill>
                  <a:schemeClr val="bg1"/>
                </a:solidFill>
                <a:latin typeface="ZapfDingbats" pitchFamily="82" charset="2"/>
              </a:defRPr>
            </a:lvl4pPr>
            <a:lvl5pPr marL="2057400" indent="-228600" defTabSz="966788">
              <a:defRPr sz="1400">
                <a:solidFill>
                  <a:schemeClr val="bg1"/>
                </a:solidFill>
                <a:latin typeface="ZapfDingbats" pitchFamily="82" charset="2"/>
              </a:defRPr>
            </a:lvl5pPr>
            <a:lvl6pPr marL="2514600" indent="-228600" algn="ctr" defTabSz="966788" eaLnBrk="0" fontAlgn="base" hangingPunct="0">
              <a:spcBef>
                <a:spcPct val="0"/>
              </a:spcBef>
              <a:spcAft>
                <a:spcPct val="0"/>
              </a:spcAft>
              <a:defRPr sz="1400">
                <a:solidFill>
                  <a:schemeClr val="bg1"/>
                </a:solidFill>
                <a:latin typeface="ZapfDingbats" pitchFamily="82" charset="2"/>
              </a:defRPr>
            </a:lvl6pPr>
            <a:lvl7pPr marL="2971800" indent="-228600" algn="ctr" defTabSz="966788" eaLnBrk="0" fontAlgn="base" hangingPunct="0">
              <a:spcBef>
                <a:spcPct val="0"/>
              </a:spcBef>
              <a:spcAft>
                <a:spcPct val="0"/>
              </a:spcAft>
              <a:defRPr sz="1400">
                <a:solidFill>
                  <a:schemeClr val="bg1"/>
                </a:solidFill>
                <a:latin typeface="ZapfDingbats" pitchFamily="82" charset="2"/>
              </a:defRPr>
            </a:lvl7pPr>
            <a:lvl8pPr marL="3429000" indent="-228600" algn="ctr" defTabSz="966788" eaLnBrk="0" fontAlgn="base" hangingPunct="0">
              <a:spcBef>
                <a:spcPct val="0"/>
              </a:spcBef>
              <a:spcAft>
                <a:spcPct val="0"/>
              </a:spcAft>
              <a:defRPr sz="1400">
                <a:solidFill>
                  <a:schemeClr val="bg1"/>
                </a:solidFill>
                <a:latin typeface="ZapfDingbats" pitchFamily="82" charset="2"/>
              </a:defRPr>
            </a:lvl8pPr>
            <a:lvl9pPr marL="3886200" indent="-228600" algn="ctr" defTabSz="966788" eaLnBrk="0" fontAlgn="base" hangingPunct="0">
              <a:spcBef>
                <a:spcPct val="0"/>
              </a:spcBef>
              <a:spcAft>
                <a:spcPct val="0"/>
              </a:spcAft>
              <a:defRPr sz="1400">
                <a:solidFill>
                  <a:schemeClr val="bg1"/>
                </a:solidFill>
                <a:latin typeface="ZapfDingbats" pitchFamily="82" charset="2"/>
              </a:defRPr>
            </a:lvl9pPr>
          </a:lstStyle>
          <a:p>
            <a:r>
              <a:rPr lang="es-ES" altLang="es-CO" sz="1300">
                <a:solidFill>
                  <a:schemeClr val="tx1"/>
                </a:solidFill>
                <a:latin typeface="Arial" panose="020B0604020202020204" pitchFamily="34" charset="0"/>
              </a:rPr>
              <a:t>Préstamos, Líneas de Crédito y Garantías</a:t>
            </a:r>
          </a:p>
        </p:txBody>
      </p:sp>
      <p:sp>
        <p:nvSpPr>
          <p:cNvPr id="72707" name="Rectangle 7">
            <a:extLst>
              <a:ext uri="{FF2B5EF4-FFF2-40B4-BE49-F238E27FC236}">
                <a16:creationId xmlns:a16="http://schemas.microsoft.com/office/drawing/2014/main" id="{833E8B8B-5E05-B599-96B1-66C5BDFEA3B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400">
                <a:solidFill>
                  <a:schemeClr val="bg1"/>
                </a:solidFill>
                <a:latin typeface="ZapfDingbats" pitchFamily="82" charset="2"/>
              </a:defRPr>
            </a:lvl1pPr>
            <a:lvl2pPr marL="742950" indent="-285750" defTabSz="966788">
              <a:defRPr sz="1400">
                <a:solidFill>
                  <a:schemeClr val="bg1"/>
                </a:solidFill>
                <a:latin typeface="ZapfDingbats" pitchFamily="82" charset="2"/>
              </a:defRPr>
            </a:lvl2pPr>
            <a:lvl3pPr marL="1143000" indent="-228600" defTabSz="966788">
              <a:defRPr sz="1400">
                <a:solidFill>
                  <a:schemeClr val="bg1"/>
                </a:solidFill>
                <a:latin typeface="ZapfDingbats" pitchFamily="82" charset="2"/>
              </a:defRPr>
            </a:lvl3pPr>
            <a:lvl4pPr marL="1600200" indent="-228600" defTabSz="966788">
              <a:defRPr sz="1400">
                <a:solidFill>
                  <a:schemeClr val="bg1"/>
                </a:solidFill>
                <a:latin typeface="ZapfDingbats" pitchFamily="82" charset="2"/>
              </a:defRPr>
            </a:lvl4pPr>
            <a:lvl5pPr marL="2057400" indent="-228600" defTabSz="966788">
              <a:defRPr sz="1400">
                <a:solidFill>
                  <a:schemeClr val="bg1"/>
                </a:solidFill>
                <a:latin typeface="ZapfDingbats" pitchFamily="82" charset="2"/>
              </a:defRPr>
            </a:lvl5pPr>
            <a:lvl6pPr marL="2514600" indent="-228600" algn="ctr" defTabSz="966788" eaLnBrk="0" fontAlgn="base" hangingPunct="0">
              <a:spcBef>
                <a:spcPct val="0"/>
              </a:spcBef>
              <a:spcAft>
                <a:spcPct val="0"/>
              </a:spcAft>
              <a:defRPr sz="1400">
                <a:solidFill>
                  <a:schemeClr val="bg1"/>
                </a:solidFill>
                <a:latin typeface="ZapfDingbats" pitchFamily="82" charset="2"/>
              </a:defRPr>
            </a:lvl6pPr>
            <a:lvl7pPr marL="2971800" indent="-228600" algn="ctr" defTabSz="966788" eaLnBrk="0" fontAlgn="base" hangingPunct="0">
              <a:spcBef>
                <a:spcPct val="0"/>
              </a:spcBef>
              <a:spcAft>
                <a:spcPct val="0"/>
              </a:spcAft>
              <a:defRPr sz="1400">
                <a:solidFill>
                  <a:schemeClr val="bg1"/>
                </a:solidFill>
                <a:latin typeface="ZapfDingbats" pitchFamily="82" charset="2"/>
              </a:defRPr>
            </a:lvl7pPr>
            <a:lvl8pPr marL="3429000" indent="-228600" algn="ctr" defTabSz="966788" eaLnBrk="0" fontAlgn="base" hangingPunct="0">
              <a:spcBef>
                <a:spcPct val="0"/>
              </a:spcBef>
              <a:spcAft>
                <a:spcPct val="0"/>
              </a:spcAft>
              <a:defRPr sz="1400">
                <a:solidFill>
                  <a:schemeClr val="bg1"/>
                </a:solidFill>
                <a:latin typeface="ZapfDingbats" pitchFamily="82" charset="2"/>
              </a:defRPr>
            </a:lvl8pPr>
            <a:lvl9pPr marL="3886200" indent="-228600" algn="ctr" defTabSz="966788" eaLnBrk="0" fontAlgn="base" hangingPunct="0">
              <a:spcBef>
                <a:spcPct val="0"/>
              </a:spcBef>
              <a:spcAft>
                <a:spcPct val="0"/>
              </a:spcAft>
              <a:defRPr sz="1400">
                <a:solidFill>
                  <a:schemeClr val="bg1"/>
                </a:solidFill>
                <a:latin typeface="ZapfDingbats" pitchFamily="82" charset="2"/>
              </a:defRPr>
            </a:lvl9pPr>
          </a:lstStyle>
          <a:p>
            <a:fld id="{067E9F21-6166-4694-8180-1D2D39B81636}" type="slidenum">
              <a:rPr lang="es-ES" altLang="es-CO" sz="1300">
                <a:solidFill>
                  <a:schemeClr val="tx1"/>
                </a:solidFill>
                <a:latin typeface="Arial" panose="020B0604020202020204" pitchFamily="34" charset="0"/>
              </a:rPr>
              <a:pPr/>
              <a:t>9</a:t>
            </a:fld>
            <a:endParaRPr lang="es-ES" altLang="es-CO" sz="1300">
              <a:solidFill>
                <a:schemeClr val="tx1"/>
              </a:solidFill>
              <a:latin typeface="Arial" panose="020B0604020202020204" pitchFamily="34" charset="0"/>
            </a:endParaRPr>
          </a:p>
        </p:txBody>
      </p:sp>
      <p:sp>
        <p:nvSpPr>
          <p:cNvPr id="72708" name="Rectangle 2">
            <a:extLst>
              <a:ext uri="{FF2B5EF4-FFF2-40B4-BE49-F238E27FC236}">
                <a16:creationId xmlns:a16="http://schemas.microsoft.com/office/drawing/2014/main" id="{9665D28B-E2D7-88BA-3BEB-2BAEAB8AE476}"/>
              </a:ext>
            </a:extLst>
          </p:cNvPr>
          <p:cNvSpPr>
            <a:spLocks noRot="1" noChangeArrowheads="1" noTextEdit="1"/>
          </p:cNvSpPr>
          <p:nvPr>
            <p:ph type="sldImg"/>
          </p:nvPr>
        </p:nvSpPr>
        <p:spPr>
          <a:xfrm>
            <a:off x="1258888" y="720725"/>
            <a:ext cx="4800600" cy="3600450"/>
          </a:xfrm>
          <a:ln/>
        </p:spPr>
      </p:sp>
      <p:sp>
        <p:nvSpPr>
          <p:cNvPr id="72709" name="Rectangle 3">
            <a:extLst>
              <a:ext uri="{FF2B5EF4-FFF2-40B4-BE49-F238E27FC236}">
                <a16:creationId xmlns:a16="http://schemas.microsoft.com/office/drawing/2014/main" id="{1B94EA94-7E67-6148-DA0C-D9CE636B01BA}"/>
              </a:ext>
            </a:extLst>
          </p:cNvPr>
          <p:cNvSpPr>
            <a:spLocks noGrp="1" noChangeArrowheads="1"/>
          </p:cNvSpPr>
          <p:nvPr>
            <p:ph type="body" idx="1"/>
          </p:nvPr>
        </p:nvSpPr>
        <p:spPr>
          <a:xfrm>
            <a:off x="730250" y="4559300"/>
            <a:ext cx="5854700" cy="43211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UY" altLang="es-CO">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endParaRPr lang="es-UY"/>
          </a:p>
        </p:txBody>
      </p:sp>
      <p:sp>
        <p:nvSpPr>
          <p:cNvPr id="3" name="2 Subtítulo"/>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a:t>Haga clic para modificar el estilo de subtítulo del patrón</a:t>
            </a:r>
            <a:endParaRPr lang="es-UY"/>
          </a:p>
        </p:txBody>
      </p:sp>
      <p:sp>
        <p:nvSpPr>
          <p:cNvPr id="4" name="Rectangle 7">
            <a:extLst>
              <a:ext uri="{FF2B5EF4-FFF2-40B4-BE49-F238E27FC236}">
                <a16:creationId xmlns:a16="http://schemas.microsoft.com/office/drawing/2014/main" id="{C26C5181-7B81-7919-F469-95EB4226035E}"/>
              </a:ext>
            </a:extLst>
          </p:cNvPr>
          <p:cNvSpPr>
            <a:spLocks noGrp="1" noChangeArrowheads="1"/>
          </p:cNvSpPr>
          <p:nvPr>
            <p:ph type="ftr" sz="quarter" idx="10"/>
          </p:nvPr>
        </p:nvSpPr>
        <p:spPr>
          <a:ln/>
        </p:spPr>
        <p:txBody>
          <a:bodyPr/>
          <a:lstStyle>
            <a:lvl1pPr>
              <a:defRPr/>
            </a:lvl1pPr>
          </a:lstStyle>
          <a:p>
            <a:r>
              <a:rPr lang="es-ES" altLang="es-CO"/>
              <a:t>WWW.BANTOTAL.COM - </a:t>
            </a:r>
            <a:fld id="{51E663EF-7FD3-4A55-871A-61E0979A781D}" type="slidenum">
              <a:rPr lang="es-ES" altLang="es-CO"/>
              <a:pPr/>
              <a:t>‹Nº›</a:t>
            </a:fld>
            <a:endParaRPr lang="es-ES" altLang="es-CO"/>
          </a:p>
        </p:txBody>
      </p:sp>
      <p:sp>
        <p:nvSpPr>
          <p:cNvPr id="5" name="Rectangle 9">
            <a:extLst>
              <a:ext uri="{FF2B5EF4-FFF2-40B4-BE49-F238E27FC236}">
                <a16:creationId xmlns:a16="http://schemas.microsoft.com/office/drawing/2014/main" id="{676D227A-2C65-9621-AB00-2FA2D7A66B5A}"/>
              </a:ext>
            </a:extLst>
          </p:cNvPr>
          <p:cNvSpPr>
            <a:spLocks noGrp="1" noChangeArrowheads="1"/>
          </p:cNvSpPr>
          <p:nvPr>
            <p:ph type="dt" sz="half" idx="11"/>
          </p:nvPr>
        </p:nvSpPr>
        <p:spPr>
          <a:ln/>
        </p:spPr>
        <p:txBody>
          <a:bodyPr/>
          <a:lstStyle>
            <a:lvl1pPr>
              <a:defRPr/>
            </a:lvl1pPr>
          </a:lstStyle>
          <a:p>
            <a:pPr>
              <a:defRPr/>
            </a:pPr>
            <a:r>
              <a:rPr lang="es-ES"/>
              <a:t>Setiembre 2007</a:t>
            </a:r>
          </a:p>
        </p:txBody>
      </p:sp>
    </p:spTree>
    <p:extLst>
      <p:ext uri="{BB962C8B-B14F-4D97-AF65-F5344CB8AC3E}">
        <p14:creationId xmlns:p14="http://schemas.microsoft.com/office/powerpoint/2010/main" val="9458117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UY"/>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UY"/>
          </a:p>
        </p:txBody>
      </p:sp>
      <p:sp>
        <p:nvSpPr>
          <p:cNvPr id="4" name="Rectangle 7">
            <a:extLst>
              <a:ext uri="{FF2B5EF4-FFF2-40B4-BE49-F238E27FC236}">
                <a16:creationId xmlns:a16="http://schemas.microsoft.com/office/drawing/2014/main" id="{DB9EC88D-CB29-9BC6-C677-CF4FDABBCC8A}"/>
              </a:ext>
            </a:extLst>
          </p:cNvPr>
          <p:cNvSpPr>
            <a:spLocks noGrp="1" noChangeArrowheads="1"/>
          </p:cNvSpPr>
          <p:nvPr>
            <p:ph type="ftr" sz="quarter" idx="10"/>
          </p:nvPr>
        </p:nvSpPr>
        <p:spPr>
          <a:ln/>
        </p:spPr>
        <p:txBody>
          <a:bodyPr/>
          <a:lstStyle>
            <a:lvl1pPr>
              <a:defRPr/>
            </a:lvl1pPr>
          </a:lstStyle>
          <a:p>
            <a:r>
              <a:rPr lang="es-ES" altLang="es-CO"/>
              <a:t>WWW.BANTOTAL.COM - </a:t>
            </a:r>
            <a:fld id="{39C6FE11-FBF6-4E31-9823-154A8CA72106}" type="slidenum">
              <a:rPr lang="es-ES" altLang="es-CO"/>
              <a:pPr/>
              <a:t>‹Nº›</a:t>
            </a:fld>
            <a:endParaRPr lang="es-ES" altLang="es-CO"/>
          </a:p>
        </p:txBody>
      </p:sp>
      <p:sp>
        <p:nvSpPr>
          <p:cNvPr id="5" name="Rectangle 9">
            <a:extLst>
              <a:ext uri="{FF2B5EF4-FFF2-40B4-BE49-F238E27FC236}">
                <a16:creationId xmlns:a16="http://schemas.microsoft.com/office/drawing/2014/main" id="{77311E9D-0CFA-8128-1B0E-8B0D0EA29C11}"/>
              </a:ext>
            </a:extLst>
          </p:cNvPr>
          <p:cNvSpPr>
            <a:spLocks noGrp="1" noChangeArrowheads="1"/>
          </p:cNvSpPr>
          <p:nvPr>
            <p:ph type="dt" sz="half" idx="11"/>
          </p:nvPr>
        </p:nvSpPr>
        <p:spPr>
          <a:ln/>
        </p:spPr>
        <p:txBody>
          <a:bodyPr/>
          <a:lstStyle>
            <a:lvl1pPr>
              <a:defRPr/>
            </a:lvl1pPr>
          </a:lstStyle>
          <a:p>
            <a:pPr>
              <a:defRPr/>
            </a:pPr>
            <a:r>
              <a:rPr lang="es-ES"/>
              <a:t>Setiembre 2007</a:t>
            </a:r>
          </a:p>
        </p:txBody>
      </p:sp>
    </p:spTree>
    <p:extLst>
      <p:ext uri="{BB962C8B-B14F-4D97-AF65-F5344CB8AC3E}">
        <p14:creationId xmlns:p14="http://schemas.microsoft.com/office/powerpoint/2010/main" val="11960989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404813"/>
            <a:ext cx="2057400" cy="5721350"/>
          </a:xfrm>
        </p:spPr>
        <p:txBody>
          <a:bodyPr vert="eaVert"/>
          <a:lstStyle/>
          <a:p>
            <a:r>
              <a:rPr lang="es-ES"/>
              <a:t>Haga clic para modificar el estilo de título del patrón</a:t>
            </a:r>
            <a:endParaRPr lang="es-UY"/>
          </a:p>
        </p:txBody>
      </p:sp>
      <p:sp>
        <p:nvSpPr>
          <p:cNvPr id="3" name="2 Marcador de texto vertical"/>
          <p:cNvSpPr>
            <a:spLocks noGrp="1"/>
          </p:cNvSpPr>
          <p:nvPr>
            <p:ph type="body" orient="vert" idx="1"/>
          </p:nvPr>
        </p:nvSpPr>
        <p:spPr>
          <a:xfrm>
            <a:off x="457200" y="404813"/>
            <a:ext cx="6019800" cy="5721350"/>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UY"/>
          </a:p>
        </p:txBody>
      </p:sp>
      <p:sp>
        <p:nvSpPr>
          <p:cNvPr id="4" name="Rectangle 7">
            <a:extLst>
              <a:ext uri="{FF2B5EF4-FFF2-40B4-BE49-F238E27FC236}">
                <a16:creationId xmlns:a16="http://schemas.microsoft.com/office/drawing/2014/main" id="{75308EFF-BE53-A56E-8EA0-4B4079C6BB13}"/>
              </a:ext>
            </a:extLst>
          </p:cNvPr>
          <p:cNvSpPr>
            <a:spLocks noGrp="1" noChangeArrowheads="1"/>
          </p:cNvSpPr>
          <p:nvPr>
            <p:ph type="ftr" sz="quarter" idx="10"/>
          </p:nvPr>
        </p:nvSpPr>
        <p:spPr>
          <a:ln/>
        </p:spPr>
        <p:txBody>
          <a:bodyPr/>
          <a:lstStyle>
            <a:lvl1pPr>
              <a:defRPr/>
            </a:lvl1pPr>
          </a:lstStyle>
          <a:p>
            <a:r>
              <a:rPr lang="es-ES" altLang="es-CO"/>
              <a:t>WWW.BANTOTAL.COM - </a:t>
            </a:r>
            <a:fld id="{B954E343-12BF-4D80-99DD-40F28570758D}" type="slidenum">
              <a:rPr lang="es-ES" altLang="es-CO"/>
              <a:pPr/>
              <a:t>‹Nº›</a:t>
            </a:fld>
            <a:endParaRPr lang="es-ES" altLang="es-CO"/>
          </a:p>
        </p:txBody>
      </p:sp>
      <p:sp>
        <p:nvSpPr>
          <p:cNvPr id="5" name="Rectangle 9">
            <a:extLst>
              <a:ext uri="{FF2B5EF4-FFF2-40B4-BE49-F238E27FC236}">
                <a16:creationId xmlns:a16="http://schemas.microsoft.com/office/drawing/2014/main" id="{276E23B5-0DC8-DE63-90FC-A5761541ACB0}"/>
              </a:ext>
            </a:extLst>
          </p:cNvPr>
          <p:cNvSpPr>
            <a:spLocks noGrp="1" noChangeArrowheads="1"/>
          </p:cNvSpPr>
          <p:nvPr>
            <p:ph type="dt" sz="half" idx="11"/>
          </p:nvPr>
        </p:nvSpPr>
        <p:spPr>
          <a:ln/>
        </p:spPr>
        <p:txBody>
          <a:bodyPr/>
          <a:lstStyle>
            <a:lvl1pPr>
              <a:defRPr/>
            </a:lvl1pPr>
          </a:lstStyle>
          <a:p>
            <a:pPr>
              <a:defRPr/>
            </a:pPr>
            <a:r>
              <a:rPr lang="es-ES"/>
              <a:t>Setiembre 2007</a:t>
            </a:r>
          </a:p>
        </p:txBody>
      </p:sp>
    </p:spTree>
    <p:extLst>
      <p:ext uri="{BB962C8B-B14F-4D97-AF65-F5344CB8AC3E}">
        <p14:creationId xmlns:p14="http://schemas.microsoft.com/office/powerpoint/2010/main" val="40125044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ítulo y tabla">
    <p:spTree>
      <p:nvGrpSpPr>
        <p:cNvPr id="1" name=""/>
        <p:cNvGrpSpPr/>
        <p:nvPr/>
      </p:nvGrpSpPr>
      <p:grpSpPr>
        <a:xfrm>
          <a:off x="0" y="0"/>
          <a:ext cx="0" cy="0"/>
          <a:chOff x="0" y="0"/>
          <a:chExt cx="0" cy="0"/>
        </a:xfrm>
      </p:grpSpPr>
      <p:sp>
        <p:nvSpPr>
          <p:cNvPr id="2" name="1 Título"/>
          <p:cNvSpPr>
            <a:spLocks noGrp="1"/>
          </p:cNvSpPr>
          <p:nvPr>
            <p:ph type="title"/>
          </p:nvPr>
        </p:nvSpPr>
        <p:spPr>
          <a:xfrm>
            <a:off x="457200" y="404813"/>
            <a:ext cx="8229600" cy="792162"/>
          </a:xfrm>
        </p:spPr>
        <p:txBody>
          <a:bodyPr/>
          <a:lstStyle/>
          <a:p>
            <a:r>
              <a:rPr lang="es-ES"/>
              <a:t>Haga clic para modificar el estilo de título del patrón</a:t>
            </a:r>
            <a:endParaRPr lang="es-UY"/>
          </a:p>
        </p:txBody>
      </p:sp>
      <p:sp>
        <p:nvSpPr>
          <p:cNvPr id="3" name="2 Marcador de tabla"/>
          <p:cNvSpPr>
            <a:spLocks noGrp="1"/>
          </p:cNvSpPr>
          <p:nvPr>
            <p:ph type="tbl" idx="1"/>
          </p:nvPr>
        </p:nvSpPr>
        <p:spPr>
          <a:xfrm>
            <a:off x="457200" y="1268413"/>
            <a:ext cx="8229600" cy="4857750"/>
          </a:xfrm>
        </p:spPr>
        <p:txBody>
          <a:bodyPr/>
          <a:lstStyle/>
          <a:p>
            <a:pPr lvl="0"/>
            <a:endParaRPr lang="es-UY" noProof="0"/>
          </a:p>
        </p:txBody>
      </p:sp>
      <p:sp>
        <p:nvSpPr>
          <p:cNvPr id="4" name="Rectangle 7">
            <a:extLst>
              <a:ext uri="{FF2B5EF4-FFF2-40B4-BE49-F238E27FC236}">
                <a16:creationId xmlns:a16="http://schemas.microsoft.com/office/drawing/2014/main" id="{ACB9AE59-B495-5349-7404-4CADE66DF59B}"/>
              </a:ext>
            </a:extLst>
          </p:cNvPr>
          <p:cNvSpPr>
            <a:spLocks noGrp="1" noChangeArrowheads="1"/>
          </p:cNvSpPr>
          <p:nvPr>
            <p:ph type="ftr" sz="quarter" idx="10"/>
          </p:nvPr>
        </p:nvSpPr>
        <p:spPr>
          <a:ln/>
        </p:spPr>
        <p:txBody>
          <a:bodyPr/>
          <a:lstStyle>
            <a:lvl1pPr>
              <a:defRPr/>
            </a:lvl1pPr>
          </a:lstStyle>
          <a:p>
            <a:r>
              <a:rPr lang="es-ES" altLang="es-CO"/>
              <a:t>WWW.BANTOTAL.COM - </a:t>
            </a:r>
            <a:fld id="{FC5E63D6-0CA7-481C-998E-527833090CAC}" type="slidenum">
              <a:rPr lang="es-ES" altLang="es-CO"/>
              <a:pPr/>
              <a:t>‹Nº›</a:t>
            </a:fld>
            <a:endParaRPr lang="es-ES" altLang="es-CO"/>
          </a:p>
        </p:txBody>
      </p:sp>
      <p:sp>
        <p:nvSpPr>
          <p:cNvPr id="5" name="Rectangle 9">
            <a:extLst>
              <a:ext uri="{FF2B5EF4-FFF2-40B4-BE49-F238E27FC236}">
                <a16:creationId xmlns:a16="http://schemas.microsoft.com/office/drawing/2014/main" id="{FF5AED93-6725-05AF-1954-DBFE41831D35}"/>
              </a:ext>
            </a:extLst>
          </p:cNvPr>
          <p:cNvSpPr>
            <a:spLocks noGrp="1" noChangeArrowheads="1"/>
          </p:cNvSpPr>
          <p:nvPr>
            <p:ph type="dt" sz="half" idx="11"/>
          </p:nvPr>
        </p:nvSpPr>
        <p:spPr>
          <a:ln/>
        </p:spPr>
        <p:txBody>
          <a:bodyPr/>
          <a:lstStyle>
            <a:lvl1pPr>
              <a:defRPr/>
            </a:lvl1pPr>
          </a:lstStyle>
          <a:p>
            <a:pPr>
              <a:defRPr/>
            </a:pPr>
            <a:r>
              <a:rPr lang="es-ES"/>
              <a:t>Setiembre 2007</a:t>
            </a:r>
          </a:p>
        </p:txBody>
      </p:sp>
    </p:spTree>
    <p:extLst>
      <p:ext uri="{BB962C8B-B14F-4D97-AF65-F5344CB8AC3E}">
        <p14:creationId xmlns:p14="http://schemas.microsoft.com/office/powerpoint/2010/main" val="27291569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UY"/>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UY"/>
          </a:p>
        </p:txBody>
      </p:sp>
      <p:sp>
        <p:nvSpPr>
          <p:cNvPr id="4" name="Rectangle 7">
            <a:extLst>
              <a:ext uri="{FF2B5EF4-FFF2-40B4-BE49-F238E27FC236}">
                <a16:creationId xmlns:a16="http://schemas.microsoft.com/office/drawing/2014/main" id="{9EEA3132-30D4-602E-C983-BC313072E3B8}"/>
              </a:ext>
            </a:extLst>
          </p:cNvPr>
          <p:cNvSpPr>
            <a:spLocks noGrp="1" noChangeArrowheads="1"/>
          </p:cNvSpPr>
          <p:nvPr>
            <p:ph type="ftr" sz="quarter" idx="10"/>
          </p:nvPr>
        </p:nvSpPr>
        <p:spPr>
          <a:ln/>
        </p:spPr>
        <p:txBody>
          <a:bodyPr/>
          <a:lstStyle>
            <a:lvl1pPr>
              <a:defRPr/>
            </a:lvl1pPr>
          </a:lstStyle>
          <a:p>
            <a:r>
              <a:rPr lang="es-ES" altLang="es-CO"/>
              <a:t>WWW.BANTOTAL.COM - </a:t>
            </a:r>
            <a:fld id="{F686BFD2-49A7-4A79-9C25-8E602DD9B2BA}" type="slidenum">
              <a:rPr lang="es-ES" altLang="es-CO"/>
              <a:pPr/>
              <a:t>‹Nº›</a:t>
            </a:fld>
            <a:endParaRPr lang="es-ES" altLang="es-CO"/>
          </a:p>
        </p:txBody>
      </p:sp>
      <p:sp>
        <p:nvSpPr>
          <p:cNvPr id="5" name="Rectangle 9">
            <a:extLst>
              <a:ext uri="{FF2B5EF4-FFF2-40B4-BE49-F238E27FC236}">
                <a16:creationId xmlns:a16="http://schemas.microsoft.com/office/drawing/2014/main" id="{F711411E-C170-8454-8C8E-2385E7C8F29C}"/>
              </a:ext>
            </a:extLst>
          </p:cNvPr>
          <p:cNvSpPr>
            <a:spLocks noGrp="1" noChangeArrowheads="1"/>
          </p:cNvSpPr>
          <p:nvPr>
            <p:ph type="dt" sz="half" idx="11"/>
          </p:nvPr>
        </p:nvSpPr>
        <p:spPr>
          <a:ln/>
        </p:spPr>
        <p:txBody>
          <a:bodyPr/>
          <a:lstStyle>
            <a:lvl1pPr>
              <a:defRPr/>
            </a:lvl1pPr>
          </a:lstStyle>
          <a:p>
            <a:pPr>
              <a:defRPr/>
            </a:pPr>
            <a:r>
              <a:rPr lang="es-ES"/>
              <a:t>Setiembre 2007</a:t>
            </a:r>
          </a:p>
        </p:txBody>
      </p:sp>
    </p:spTree>
    <p:extLst>
      <p:ext uri="{BB962C8B-B14F-4D97-AF65-F5344CB8AC3E}">
        <p14:creationId xmlns:p14="http://schemas.microsoft.com/office/powerpoint/2010/main" val="1075600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endParaRPr lang="es-UY"/>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a:t>Haga clic para modificar el estilo de texto del patrón</a:t>
            </a:r>
          </a:p>
        </p:txBody>
      </p:sp>
      <p:sp>
        <p:nvSpPr>
          <p:cNvPr id="4" name="Rectangle 7">
            <a:extLst>
              <a:ext uri="{FF2B5EF4-FFF2-40B4-BE49-F238E27FC236}">
                <a16:creationId xmlns:a16="http://schemas.microsoft.com/office/drawing/2014/main" id="{BE0F775F-9D1D-5F69-C554-36FD8E565B73}"/>
              </a:ext>
            </a:extLst>
          </p:cNvPr>
          <p:cNvSpPr>
            <a:spLocks noGrp="1" noChangeArrowheads="1"/>
          </p:cNvSpPr>
          <p:nvPr>
            <p:ph type="ftr" sz="quarter" idx="10"/>
          </p:nvPr>
        </p:nvSpPr>
        <p:spPr>
          <a:ln/>
        </p:spPr>
        <p:txBody>
          <a:bodyPr/>
          <a:lstStyle>
            <a:lvl1pPr>
              <a:defRPr/>
            </a:lvl1pPr>
          </a:lstStyle>
          <a:p>
            <a:r>
              <a:rPr lang="es-ES" altLang="es-CO"/>
              <a:t>WWW.BANTOTAL.COM - </a:t>
            </a:r>
            <a:fld id="{D9110600-7A48-4E33-971D-A8839DF0582C}" type="slidenum">
              <a:rPr lang="es-ES" altLang="es-CO"/>
              <a:pPr/>
              <a:t>‹Nº›</a:t>
            </a:fld>
            <a:endParaRPr lang="es-ES" altLang="es-CO"/>
          </a:p>
        </p:txBody>
      </p:sp>
      <p:sp>
        <p:nvSpPr>
          <p:cNvPr id="5" name="Rectangle 9">
            <a:extLst>
              <a:ext uri="{FF2B5EF4-FFF2-40B4-BE49-F238E27FC236}">
                <a16:creationId xmlns:a16="http://schemas.microsoft.com/office/drawing/2014/main" id="{4D1FA4DD-7792-8683-0AF4-20BBF6A26C05}"/>
              </a:ext>
            </a:extLst>
          </p:cNvPr>
          <p:cNvSpPr>
            <a:spLocks noGrp="1" noChangeArrowheads="1"/>
          </p:cNvSpPr>
          <p:nvPr>
            <p:ph type="dt" sz="half" idx="11"/>
          </p:nvPr>
        </p:nvSpPr>
        <p:spPr>
          <a:ln/>
        </p:spPr>
        <p:txBody>
          <a:bodyPr/>
          <a:lstStyle>
            <a:lvl1pPr>
              <a:defRPr/>
            </a:lvl1pPr>
          </a:lstStyle>
          <a:p>
            <a:pPr>
              <a:defRPr/>
            </a:pPr>
            <a:r>
              <a:rPr lang="es-ES"/>
              <a:t>Setiembre 2007</a:t>
            </a:r>
          </a:p>
        </p:txBody>
      </p:sp>
    </p:spTree>
    <p:extLst>
      <p:ext uri="{BB962C8B-B14F-4D97-AF65-F5344CB8AC3E}">
        <p14:creationId xmlns:p14="http://schemas.microsoft.com/office/powerpoint/2010/main" val="7081748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UY"/>
          </a:p>
        </p:txBody>
      </p:sp>
      <p:sp>
        <p:nvSpPr>
          <p:cNvPr id="3" name="2 Marcador de contenido"/>
          <p:cNvSpPr>
            <a:spLocks noGrp="1"/>
          </p:cNvSpPr>
          <p:nvPr>
            <p:ph sz="half" idx="1"/>
          </p:nvPr>
        </p:nvSpPr>
        <p:spPr>
          <a:xfrm>
            <a:off x="457200" y="1268413"/>
            <a:ext cx="4038600" cy="4857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UY"/>
          </a:p>
        </p:txBody>
      </p:sp>
      <p:sp>
        <p:nvSpPr>
          <p:cNvPr id="4" name="3 Marcador de contenido"/>
          <p:cNvSpPr>
            <a:spLocks noGrp="1"/>
          </p:cNvSpPr>
          <p:nvPr>
            <p:ph sz="half" idx="2"/>
          </p:nvPr>
        </p:nvSpPr>
        <p:spPr>
          <a:xfrm>
            <a:off x="4648200" y="1268413"/>
            <a:ext cx="4038600" cy="4857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UY"/>
          </a:p>
        </p:txBody>
      </p:sp>
      <p:sp>
        <p:nvSpPr>
          <p:cNvPr id="5" name="Rectangle 7">
            <a:extLst>
              <a:ext uri="{FF2B5EF4-FFF2-40B4-BE49-F238E27FC236}">
                <a16:creationId xmlns:a16="http://schemas.microsoft.com/office/drawing/2014/main" id="{14EC0560-CC65-54B1-0B6B-E74F38841F4F}"/>
              </a:ext>
            </a:extLst>
          </p:cNvPr>
          <p:cNvSpPr>
            <a:spLocks noGrp="1" noChangeArrowheads="1"/>
          </p:cNvSpPr>
          <p:nvPr>
            <p:ph type="ftr" sz="quarter" idx="10"/>
          </p:nvPr>
        </p:nvSpPr>
        <p:spPr>
          <a:ln/>
        </p:spPr>
        <p:txBody>
          <a:bodyPr/>
          <a:lstStyle>
            <a:lvl1pPr>
              <a:defRPr/>
            </a:lvl1pPr>
          </a:lstStyle>
          <a:p>
            <a:r>
              <a:rPr lang="es-ES" altLang="es-CO"/>
              <a:t>WWW.BANTOTAL.COM - </a:t>
            </a:r>
            <a:fld id="{5E9CCE3D-6E1C-45FF-9AE3-8AF3B42940BE}" type="slidenum">
              <a:rPr lang="es-ES" altLang="es-CO"/>
              <a:pPr/>
              <a:t>‹Nº›</a:t>
            </a:fld>
            <a:endParaRPr lang="es-ES" altLang="es-CO"/>
          </a:p>
        </p:txBody>
      </p:sp>
      <p:sp>
        <p:nvSpPr>
          <p:cNvPr id="6" name="Rectangle 9">
            <a:extLst>
              <a:ext uri="{FF2B5EF4-FFF2-40B4-BE49-F238E27FC236}">
                <a16:creationId xmlns:a16="http://schemas.microsoft.com/office/drawing/2014/main" id="{D03EECB1-9712-4BAF-64F2-1159A7B2E6E3}"/>
              </a:ext>
            </a:extLst>
          </p:cNvPr>
          <p:cNvSpPr>
            <a:spLocks noGrp="1" noChangeArrowheads="1"/>
          </p:cNvSpPr>
          <p:nvPr>
            <p:ph type="dt" sz="half" idx="11"/>
          </p:nvPr>
        </p:nvSpPr>
        <p:spPr>
          <a:ln/>
        </p:spPr>
        <p:txBody>
          <a:bodyPr/>
          <a:lstStyle>
            <a:lvl1pPr>
              <a:defRPr/>
            </a:lvl1pPr>
          </a:lstStyle>
          <a:p>
            <a:pPr>
              <a:defRPr/>
            </a:pPr>
            <a:r>
              <a:rPr lang="es-ES"/>
              <a:t>Setiembre 2007</a:t>
            </a:r>
          </a:p>
        </p:txBody>
      </p:sp>
    </p:spTree>
    <p:extLst>
      <p:ext uri="{BB962C8B-B14F-4D97-AF65-F5344CB8AC3E}">
        <p14:creationId xmlns:p14="http://schemas.microsoft.com/office/powerpoint/2010/main" val="20946697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a:t>Haga clic para modificar el estilo de título del patrón</a:t>
            </a:r>
            <a:endParaRPr lang="es-UY"/>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UY"/>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UY"/>
          </a:p>
        </p:txBody>
      </p:sp>
      <p:sp>
        <p:nvSpPr>
          <p:cNvPr id="7" name="Rectangle 7">
            <a:extLst>
              <a:ext uri="{FF2B5EF4-FFF2-40B4-BE49-F238E27FC236}">
                <a16:creationId xmlns:a16="http://schemas.microsoft.com/office/drawing/2014/main" id="{4028A728-F918-FF78-E9A1-FD2582BA6D50}"/>
              </a:ext>
            </a:extLst>
          </p:cNvPr>
          <p:cNvSpPr>
            <a:spLocks noGrp="1" noChangeArrowheads="1"/>
          </p:cNvSpPr>
          <p:nvPr>
            <p:ph type="ftr" sz="quarter" idx="10"/>
          </p:nvPr>
        </p:nvSpPr>
        <p:spPr>
          <a:ln/>
        </p:spPr>
        <p:txBody>
          <a:bodyPr/>
          <a:lstStyle>
            <a:lvl1pPr>
              <a:defRPr/>
            </a:lvl1pPr>
          </a:lstStyle>
          <a:p>
            <a:r>
              <a:rPr lang="es-ES" altLang="es-CO"/>
              <a:t>WWW.BANTOTAL.COM - </a:t>
            </a:r>
            <a:fld id="{99C26E81-3C6C-44C0-A8BF-4794F061F85A}" type="slidenum">
              <a:rPr lang="es-ES" altLang="es-CO"/>
              <a:pPr/>
              <a:t>‹Nº›</a:t>
            </a:fld>
            <a:endParaRPr lang="es-ES" altLang="es-CO"/>
          </a:p>
        </p:txBody>
      </p:sp>
      <p:sp>
        <p:nvSpPr>
          <p:cNvPr id="8" name="Rectangle 9">
            <a:extLst>
              <a:ext uri="{FF2B5EF4-FFF2-40B4-BE49-F238E27FC236}">
                <a16:creationId xmlns:a16="http://schemas.microsoft.com/office/drawing/2014/main" id="{8CC122BF-1A1E-7DFF-B13F-B46AF8263E16}"/>
              </a:ext>
            </a:extLst>
          </p:cNvPr>
          <p:cNvSpPr>
            <a:spLocks noGrp="1" noChangeArrowheads="1"/>
          </p:cNvSpPr>
          <p:nvPr>
            <p:ph type="dt" sz="half" idx="11"/>
          </p:nvPr>
        </p:nvSpPr>
        <p:spPr>
          <a:ln/>
        </p:spPr>
        <p:txBody>
          <a:bodyPr/>
          <a:lstStyle>
            <a:lvl1pPr>
              <a:defRPr/>
            </a:lvl1pPr>
          </a:lstStyle>
          <a:p>
            <a:pPr>
              <a:defRPr/>
            </a:pPr>
            <a:r>
              <a:rPr lang="es-ES"/>
              <a:t>Setiembre 2007</a:t>
            </a:r>
          </a:p>
        </p:txBody>
      </p:sp>
    </p:spTree>
    <p:extLst>
      <p:ext uri="{BB962C8B-B14F-4D97-AF65-F5344CB8AC3E}">
        <p14:creationId xmlns:p14="http://schemas.microsoft.com/office/powerpoint/2010/main" val="1783036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UY"/>
          </a:p>
        </p:txBody>
      </p:sp>
      <p:sp>
        <p:nvSpPr>
          <p:cNvPr id="3" name="Rectangle 7">
            <a:extLst>
              <a:ext uri="{FF2B5EF4-FFF2-40B4-BE49-F238E27FC236}">
                <a16:creationId xmlns:a16="http://schemas.microsoft.com/office/drawing/2014/main" id="{24F654E8-D75E-360A-7B79-4E35575E5FE8}"/>
              </a:ext>
            </a:extLst>
          </p:cNvPr>
          <p:cNvSpPr>
            <a:spLocks noGrp="1" noChangeArrowheads="1"/>
          </p:cNvSpPr>
          <p:nvPr>
            <p:ph type="ftr" sz="quarter" idx="10"/>
          </p:nvPr>
        </p:nvSpPr>
        <p:spPr>
          <a:ln/>
        </p:spPr>
        <p:txBody>
          <a:bodyPr/>
          <a:lstStyle>
            <a:lvl1pPr>
              <a:defRPr/>
            </a:lvl1pPr>
          </a:lstStyle>
          <a:p>
            <a:r>
              <a:rPr lang="es-ES" altLang="es-CO"/>
              <a:t>WWW.BANTOTAL.COM - </a:t>
            </a:r>
            <a:fld id="{DD8B5B40-45A9-4B5D-B6F8-84744B4554D1}" type="slidenum">
              <a:rPr lang="es-ES" altLang="es-CO"/>
              <a:pPr/>
              <a:t>‹Nº›</a:t>
            </a:fld>
            <a:endParaRPr lang="es-ES" altLang="es-CO"/>
          </a:p>
        </p:txBody>
      </p:sp>
      <p:sp>
        <p:nvSpPr>
          <p:cNvPr id="4" name="Rectangle 9">
            <a:extLst>
              <a:ext uri="{FF2B5EF4-FFF2-40B4-BE49-F238E27FC236}">
                <a16:creationId xmlns:a16="http://schemas.microsoft.com/office/drawing/2014/main" id="{4A3E0BE3-F5BE-623D-5B0C-96045551F4F5}"/>
              </a:ext>
            </a:extLst>
          </p:cNvPr>
          <p:cNvSpPr>
            <a:spLocks noGrp="1" noChangeArrowheads="1"/>
          </p:cNvSpPr>
          <p:nvPr>
            <p:ph type="dt" sz="half" idx="11"/>
          </p:nvPr>
        </p:nvSpPr>
        <p:spPr>
          <a:ln/>
        </p:spPr>
        <p:txBody>
          <a:bodyPr/>
          <a:lstStyle>
            <a:lvl1pPr>
              <a:defRPr/>
            </a:lvl1pPr>
          </a:lstStyle>
          <a:p>
            <a:pPr>
              <a:defRPr/>
            </a:pPr>
            <a:r>
              <a:rPr lang="es-ES"/>
              <a:t>Setiembre 2007</a:t>
            </a:r>
          </a:p>
        </p:txBody>
      </p:sp>
    </p:spTree>
    <p:extLst>
      <p:ext uri="{BB962C8B-B14F-4D97-AF65-F5344CB8AC3E}">
        <p14:creationId xmlns:p14="http://schemas.microsoft.com/office/powerpoint/2010/main" val="13535959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7">
            <a:extLst>
              <a:ext uri="{FF2B5EF4-FFF2-40B4-BE49-F238E27FC236}">
                <a16:creationId xmlns:a16="http://schemas.microsoft.com/office/drawing/2014/main" id="{F4087C6D-0363-7926-5A78-636D8507C559}"/>
              </a:ext>
            </a:extLst>
          </p:cNvPr>
          <p:cNvSpPr>
            <a:spLocks noGrp="1" noChangeArrowheads="1"/>
          </p:cNvSpPr>
          <p:nvPr>
            <p:ph type="ftr" sz="quarter" idx="10"/>
          </p:nvPr>
        </p:nvSpPr>
        <p:spPr>
          <a:ln/>
        </p:spPr>
        <p:txBody>
          <a:bodyPr/>
          <a:lstStyle>
            <a:lvl1pPr>
              <a:defRPr/>
            </a:lvl1pPr>
          </a:lstStyle>
          <a:p>
            <a:r>
              <a:rPr lang="es-ES" altLang="es-CO"/>
              <a:t>WWW.BANTOTAL.COM - </a:t>
            </a:r>
            <a:fld id="{935A7E14-E8FB-433A-BA34-7460769D2DCC}" type="slidenum">
              <a:rPr lang="es-ES" altLang="es-CO"/>
              <a:pPr/>
              <a:t>‹Nº›</a:t>
            </a:fld>
            <a:endParaRPr lang="es-ES" altLang="es-CO"/>
          </a:p>
        </p:txBody>
      </p:sp>
      <p:sp>
        <p:nvSpPr>
          <p:cNvPr id="3" name="Rectangle 9">
            <a:extLst>
              <a:ext uri="{FF2B5EF4-FFF2-40B4-BE49-F238E27FC236}">
                <a16:creationId xmlns:a16="http://schemas.microsoft.com/office/drawing/2014/main" id="{822BD2B6-52A1-00FA-548A-F2D383FAAD0E}"/>
              </a:ext>
            </a:extLst>
          </p:cNvPr>
          <p:cNvSpPr>
            <a:spLocks noGrp="1" noChangeArrowheads="1"/>
          </p:cNvSpPr>
          <p:nvPr>
            <p:ph type="dt" sz="half" idx="11"/>
          </p:nvPr>
        </p:nvSpPr>
        <p:spPr>
          <a:ln/>
        </p:spPr>
        <p:txBody>
          <a:bodyPr/>
          <a:lstStyle>
            <a:lvl1pPr>
              <a:defRPr/>
            </a:lvl1pPr>
          </a:lstStyle>
          <a:p>
            <a:pPr>
              <a:defRPr/>
            </a:pPr>
            <a:r>
              <a:rPr lang="es-ES"/>
              <a:t>Setiembre 2007</a:t>
            </a:r>
          </a:p>
        </p:txBody>
      </p:sp>
    </p:spTree>
    <p:extLst>
      <p:ext uri="{BB962C8B-B14F-4D97-AF65-F5344CB8AC3E}">
        <p14:creationId xmlns:p14="http://schemas.microsoft.com/office/powerpoint/2010/main" val="23326150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endParaRPr lang="es-UY"/>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UY"/>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Rectangle 7">
            <a:extLst>
              <a:ext uri="{FF2B5EF4-FFF2-40B4-BE49-F238E27FC236}">
                <a16:creationId xmlns:a16="http://schemas.microsoft.com/office/drawing/2014/main" id="{409CFF68-E6F6-D882-80E7-485FE9515F45}"/>
              </a:ext>
            </a:extLst>
          </p:cNvPr>
          <p:cNvSpPr>
            <a:spLocks noGrp="1" noChangeArrowheads="1"/>
          </p:cNvSpPr>
          <p:nvPr>
            <p:ph type="ftr" sz="quarter" idx="10"/>
          </p:nvPr>
        </p:nvSpPr>
        <p:spPr>
          <a:ln/>
        </p:spPr>
        <p:txBody>
          <a:bodyPr/>
          <a:lstStyle>
            <a:lvl1pPr>
              <a:defRPr/>
            </a:lvl1pPr>
          </a:lstStyle>
          <a:p>
            <a:r>
              <a:rPr lang="es-ES" altLang="es-CO"/>
              <a:t>WWW.BANTOTAL.COM - </a:t>
            </a:r>
            <a:fld id="{7308DF25-7DE9-4959-AD55-081F5E3D542A}" type="slidenum">
              <a:rPr lang="es-ES" altLang="es-CO"/>
              <a:pPr/>
              <a:t>‹Nº›</a:t>
            </a:fld>
            <a:endParaRPr lang="es-ES" altLang="es-CO"/>
          </a:p>
        </p:txBody>
      </p:sp>
      <p:sp>
        <p:nvSpPr>
          <p:cNvPr id="6" name="Rectangle 9">
            <a:extLst>
              <a:ext uri="{FF2B5EF4-FFF2-40B4-BE49-F238E27FC236}">
                <a16:creationId xmlns:a16="http://schemas.microsoft.com/office/drawing/2014/main" id="{8516A069-9506-4025-9A6C-5C3C1FBC99FE}"/>
              </a:ext>
            </a:extLst>
          </p:cNvPr>
          <p:cNvSpPr>
            <a:spLocks noGrp="1" noChangeArrowheads="1"/>
          </p:cNvSpPr>
          <p:nvPr>
            <p:ph type="dt" sz="half" idx="11"/>
          </p:nvPr>
        </p:nvSpPr>
        <p:spPr>
          <a:ln/>
        </p:spPr>
        <p:txBody>
          <a:bodyPr/>
          <a:lstStyle>
            <a:lvl1pPr>
              <a:defRPr/>
            </a:lvl1pPr>
          </a:lstStyle>
          <a:p>
            <a:pPr>
              <a:defRPr/>
            </a:pPr>
            <a:r>
              <a:rPr lang="es-ES"/>
              <a:t>Setiembre 2007</a:t>
            </a:r>
          </a:p>
        </p:txBody>
      </p:sp>
    </p:spTree>
    <p:extLst>
      <p:ext uri="{BB962C8B-B14F-4D97-AF65-F5344CB8AC3E}">
        <p14:creationId xmlns:p14="http://schemas.microsoft.com/office/powerpoint/2010/main" val="3639046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endParaRPr lang="es-UY"/>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UY" noProof="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Rectangle 7">
            <a:extLst>
              <a:ext uri="{FF2B5EF4-FFF2-40B4-BE49-F238E27FC236}">
                <a16:creationId xmlns:a16="http://schemas.microsoft.com/office/drawing/2014/main" id="{0876820D-FC34-860B-2C81-3A26B2031BDB}"/>
              </a:ext>
            </a:extLst>
          </p:cNvPr>
          <p:cNvSpPr>
            <a:spLocks noGrp="1" noChangeArrowheads="1"/>
          </p:cNvSpPr>
          <p:nvPr>
            <p:ph type="ftr" sz="quarter" idx="10"/>
          </p:nvPr>
        </p:nvSpPr>
        <p:spPr>
          <a:ln/>
        </p:spPr>
        <p:txBody>
          <a:bodyPr/>
          <a:lstStyle>
            <a:lvl1pPr>
              <a:defRPr/>
            </a:lvl1pPr>
          </a:lstStyle>
          <a:p>
            <a:r>
              <a:rPr lang="es-ES" altLang="es-CO"/>
              <a:t>WWW.BANTOTAL.COM - </a:t>
            </a:r>
            <a:fld id="{DDE0C4D9-18CD-4247-8C5B-E58E8D67DEE8}" type="slidenum">
              <a:rPr lang="es-ES" altLang="es-CO"/>
              <a:pPr/>
              <a:t>‹Nº›</a:t>
            </a:fld>
            <a:endParaRPr lang="es-ES" altLang="es-CO"/>
          </a:p>
        </p:txBody>
      </p:sp>
      <p:sp>
        <p:nvSpPr>
          <p:cNvPr id="6" name="Rectangle 9">
            <a:extLst>
              <a:ext uri="{FF2B5EF4-FFF2-40B4-BE49-F238E27FC236}">
                <a16:creationId xmlns:a16="http://schemas.microsoft.com/office/drawing/2014/main" id="{0CE4D858-0146-A126-459D-19C6CCB56DBD}"/>
              </a:ext>
            </a:extLst>
          </p:cNvPr>
          <p:cNvSpPr>
            <a:spLocks noGrp="1" noChangeArrowheads="1"/>
          </p:cNvSpPr>
          <p:nvPr>
            <p:ph type="dt" sz="half" idx="11"/>
          </p:nvPr>
        </p:nvSpPr>
        <p:spPr>
          <a:ln/>
        </p:spPr>
        <p:txBody>
          <a:bodyPr/>
          <a:lstStyle>
            <a:lvl1pPr>
              <a:defRPr/>
            </a:lvl1pPr>
          </a:lstStyle>
          <a:p>
            <a:pPr>
              <a:defRPr/>
            </a:pPr>
            <a:r>
              <a:rPr lang="es-ES"/>
              <a:t>Setiembre 2007</a:t>
            </a:r>
          </a:p>
        </p:txBody>
      </p:sp>
    </p:spTree>
    <p:extLst>
      <p:ext uri="{BB962C8B-B14F-4D97-AF65-F5344CB8AC3E}">
        <p14:creationId xmlns:p14="http://schemas.microsoft.com/office/powerpoint/2010/main" val="34018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image" Target="../media/image5.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2" descr="tit_fondo_home">
            <a:extLst>
              <a:ext uri="{FF2B5EF4-FFF2-40B4-BE49-F238E27FC236}">
                <a16:creationId xmlns:a16="http://schemas.microsoft.com/office/drawing/2014/main" id="{D3A9F13C-F8DD-6BB3-CEFE-04C749F72696}"/>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9525"/>
            <a:ext cx="91440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4227" name="Rectangle 3">
            <a:extLst>
              <a:ext uri="{FF2B5EF4-FFF2-40B4-BE49-F238E27FC236}">
                <a16:creationId xmlns:a16="http://schemas.microsoft.com/office/drawing/2014/main" id="{9AE1B3FB-5550-9395-D0A1-AD74C8EF1345}"/>
              </a:ext>
            </a:extLst>
          </p:cNvPr>
          <p:cNvSpPr>
            <a:spLocks noGrp="1" noChangeArrowheads="1"/>
          </p:cNvSpPr>
          <p:nvPr>
            <p:ph type="title"/>
          </p:nvPr>
        </p:nvSpPr>
        <p:spPr bwMode="auto">
          <a:xfrm>
            <a:off x="457200" y="404813"/>
            <a:ext cx="8229600" cy="7921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s-ES"/>
              <a:t>Haga clic para cambiar el estilo de título</a:t>
            </a:r>
          </a:p>
        </p:txBody>
      </p:sp>
      <p:sp>
        <p:nvSpPr>
          <p:cNvPr id="564228" name="Rectangle 4">
            <a:extLst>
              <a:ext uri="{FF2B5EF4-FFF2-40B4-BE49-F238E27FC236}">
                <a16:creationId xmlns:a16="http://schemas.microsoft.com/office/drawing/2014/main" id="{DFF30346-7615-37EC-5E7A-A956CB84656D}"/>
              </a:ext>
            </a:extLst>
          </p:cNvPr>
          <p:cNvSpPr>
            <a:spLocks noGrp="1" noChangeArrowheads="1"/>
          </p:cNvSpPr>
          <p:nvPr>
            <p:ph type="body" idx="1"/>
          </p:nvPr>
        </p:nvSpPr>
        <p:spPr bwMode="auto">
          <a:xfrm>
            <a:off x="457200" y="1268413"/>
            <a:ext cx="8229600" cy="48577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pic>
        <p:nvPicPr>
          <p:cNvPr id="1029" name="Picture 5" descr="sup_logo_bantotal">
            <a:extLst>
              <a:ext uri="{FF2B5EF4-FFF2-40B4-BE49-F238E27FC236}">
                <a16:creationId xmlns:a16="http://schemas.microsoft.com/office/drawing/2014/main" id="{646FE9CC-4D43-6CF0-E5FB-DB5F77B22960}"/>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0"/>
            <a:ext cx="2790825"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0" name="Picture 6" descr="sup_fondo">
            <a:extLst>
              <a:ext uri="{FF2B5EF4-FFF2-40B4-BE49-F238E27FC236}">
                <a16:creationId xmlns:a16="http://schemas.microsoft.com/office/drawing/2014/main" id="{681078FF-5928-AE65-978B-E7DA8E6F1888}"/>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771775" y="0"/>
            <a:ext cx="6372225"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4231" name="Rectangle 7">
            <a:extLst>
              <a:ext uri="{FF2B5EF4-FFF2-40B4-BE49-F238E27FC236}">
                <a16:creationId xmlns:a16="http://schemas.microsoft.com/office/drawing/2014/main" id="{2B0A54D9-0707-A123-0743-B856FAB432F3}"/>
              </a:ext>
            </a:extLst>
          </p:cNvPr>
          <p:cNvSpPr>
            <a:spLocks noGrp="1" noChangeArrowheads="1"/>
          </p:cNvSpPr>
          <p:nvPr>
            <p:ph type="ftr" sz="quarter" idx="3"/>
          </p:nvPr>
        </p:nvSpPr>
        <p:spPr bwMode="auto">
          <a:xfrm>
            <a:off x="3132138" y="6473825"/>
            <a:ext cx="2895600" cy="2682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solidFill>
                  <a:srgbClr val="CC0000"/>
                </a:solidFill>
                <a:latin typeface="Arial" panose="020B0604020202020204" pitchFamily="34" charset="0"/>
                <a:cs typeface="Arial" panose="020B0604020202020204" pitchFamily="34" charset="0"/>
              </a:defRPr>
            </a:lvl1pPr>
          </a:lstStyle>
          <a:p>
            <a:r>
              <a:rPr lang="es-ES" altLang="es-CO"/>
              <a:t>WWW.BANTOTAL.COM - </a:t>
            </a:r>
            <a:fld id="{B7FE4E88-B260-4B8A-B18E-72B7708C9296}" type="slidenum">
              <a:rPr lang="es-ES" altLang="es-CO"/>
              <a:pPr/>
              <a:t>‹Nº›</a:t>
            </a:fld>
            <a:endParaRPr lang="es-ES" altLang="es-CO"/>
          </a:p>
        </p:txBody>
      </p:sp>
      <p:pic>
        <p:nvPicPr>
          <p:cNvPr id="1032" name="Picture 8" descr="Image3">
            <a:extLst>
              <a:ext uri="{FF2B5EF4-FFF2-40B4-BE49-F238E27FC236}">
                <a16:creationId xmlns:a16="http://schemas.microsoft.com/office/drawing/2014/main" id="{F6A92017-7C53-AEB4-B62A-A57EBFA7560E}"/>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410450" y="6524625"/>
            <a:ext cx="1482725"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4233" name="Rectangle 9">
            <a:extLst>
              <a:ext uri="{FF2B5EF4-FFF2-40B4-BE49-F238E27FC236}">
                <a16:creationId xmlns:a16="http://schemas.microsoft.com/office/drawing/2014/main" id="{2A83569C-8EDA-5F10-9CC0-EE7C7F7E83D0}"/>
              </a:ext>
            </a:extLst>
          </p:cNvPr>
          <p:cNvSpPr>
            <a:spLocks noGrp="1" noChangeArrowheads="1"/>
          </p:cNvSpPr>
          <p:nvPr>
            <p:ph type="dt" sz="half" idx="2"/>
          </p:nvPr>
        </p:nvSpPr>
        <p:spPr bwMode="auto">
          <a:xfrm>
            <a:off x="134938" y="6481763"/>
            <a:ext cx="2133600" cy="3317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smtClean="0">
                <a:solidFill>
                  <a:schemeClr val="tx1"/>
                </a:solidFill>
                <a:effectLst>
                  <a:outerShdw blurRad="38100" dist="38100" dir="2700000" algn="tl">
                    <a:srgbClr val="C0C0C0"/>
                  </a:outerShdw>
                </a:effectLst>
                <a:latin typeface="+mn-lt"/>
                <a:cs typeface="Arial" charset="0"/>
              </a:defRPr>
            </a:lvl1pPr>
          </a:lstStyle>
          <a:p>
            <a:pPr>
              <a:defRPr/>
            </a:pPr>
            <a:r>
              <a:rPr lang="es-ES"/>
              <a:t>Setiembre 2007</a:t>
            </a:r>
          </a:p>
        </p:txBody>
      </p:sp>
      <p:pic>
        <p:nvPicPr>
          <p:cNvPr id="1034" name="Picture 11">
            <a:extLst>
              <a:ext uri="{FF2B5EF4-FFF2-40B4-BE49-F238E27FC236}">
                <a16:creationId xmlns:a16="http://schemas.microsoft.com/office/drawing/2014/main" id="{6D61A2AF-C514-4C88-841B-C708390C1B25}"/>
              </a:ext>
            </a:extLst>
          </p:cNvPr>
          <p:cNvPicPr>
            <a:picLocks noChangeAspect="1" noChangeArrowheads="1"/>
          </p:cNvPicPr>
          <p:nvPr userDrawn="1"/>
        </p:nvPicPr>
        <p:blipFill>
          <a:blip r:embed="rId18">
            <a:extLst>
              <a:ext uri="{28A0092B-C50C-407E-A947-70E740481C1C}">
                <a14:useLocalDpi xmlns:a14="http://schemas.microsoft.com/office/drawing/2010/main" val="0"/>
              </a:ext>
            </a:extLst>
          </a:blip>
          <a:srcRect/>
          <a:stretch>
            <a:fillRect/>
          </a:stretch>
        </p:blipFill>
        <p:spPr bwMode="auto">
          <a:xfrm>
            <a:off x="7724775" y="114300"/>
            <a:ext cx="1419225"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hf sldNum="0" hdr="0"/>
  <p:txStyles>
    <p:titleStyle>
      <a:lvl1pPr algn="l" rtl="0" eaLnBrk="0" fontAlgn="base" hangingPunct="0">
        <a:spcBef>
          <a:spcPct val="0"/>
        </a:spcBef>
        <a:spcAft>
          <a:spcPct val="0"/>
        </a:spcAft>
        <a:defRPr sz="2800" b="1">
          <a:solidFill>
            <a:srgbClr val="CC0000"/>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2800" b="1">
          <a:solidFill>
            <a:srgbClr val="CC0000"/>
          </a:solidFill>
          <a:effectLst>
            <a:outerShdw blurRad="38100" dist="38100" dir="2700000" algn="tl">
              <a:srgbClr val="C0C0C0"/>
            </a:outerShdw>
          </a:effectLst>
          <a:latin typeface="Arial" charset="0"/>
        </a:defRPr>
      </a:lvl2pPr>
      <a:lvl3pPr algn="l" rtl="0" eaLnBrk="0" fontAlgn="base" hangingPunct="0">
        <a:spcBef>
          <a:spcPct val="0"/>
        </a:spcBef>
        <a:spcAft>
          <a:spcPct val="0"/>
        </a:spcAft>
        <a:defRPr sz="2800" b="1">
          <a:solidFill>
            <a:srgbClr val="CC0000"/>
          </a:solidFill>
          <a:effectLst>
            <a:outerShdw blurRad="38100" dist="38100" dir="2700000" algn="tl">
              <a:srgbClr val="C0C0C0"/>
            </a:outerShdw>
          </a:effectLst>
          <a:latin typeface="Arial" charset="0"/>
        </a:defRPr>
      </a:lvl3pPr>
      <a:lvl4pPr algn="l" rtl="0" eaLnBrk="0" fontAlgn="base" hangingPunct="0">
        <a:spcBef>
          <a:spcPct val="0"/>
        </a:spcBef>
        <a:spcAft>
          <a:spcPct val="0"/>
        </a:spcAft>
        <a:defRPr sz="2800" b="1">
          <a:solidFill>
            <a:srgbClr val="CC0000"/>
          </a:solidFill>
          <a:effectLst>
            <a:outerShdw blurRad="38100" dist="38100" dir="2700000" algn="tl">
              <a:srgbClr val="C0C0C0"/>
            </a:outerShdw>
          </a:effectLst>
          <a:latin typeface="Arial" charset="0"/>
        </a:defRPr>
      </a:lvl4pPr>
      <a:lvl5pPr algn="l" rtl="0" eaLnBrk="0" fontAlgn="base" hangingPunct="0">
        <a:spcBef>
          <a:spcPct val="0"/>
        </a:spcBef>
        <a:spcAft>
          <a:spcPct val="0"/>
        </a:spcAft>
        <a:defRPr sz="2800" b="1">
          <a:solidFill>
            <a:srgbClr val="CC0000"/>
          </a:solidFill>
          <a:effectLst>
            <a:outerShdw blurRad="38100" dist="38100" dir="2700000" algn="tl">
              <a:srgbClr val="C0C0C0"/>
            </a:outerShdw>
          </a:effectLst>
          <a:latin typeface="Arial" charset="0"/>
        </a:defRPr>
      </a:lvl5pPr>
      <a:lvl6pPr marL="457200" algn="l" rtl="0" fontAlgn="base">
        <a:spcBef>
          <a:spcPct val="0"/>
        </a:spcBef>
        <a:spcAft>
          <a:spcPct val="0"/>
        </a:spcAft>
        <a:defRPr sz="2800" b="1">
          <a:solidFill>
            <a:srgbClr val="CC0000"/>
          </a:solidFill>
          <a:effectLst>
            <a:outerShdw blurRad="38100" dist="38100" dir="2700000" algn="tl">
              <a:srgbClr val="C0C0C0"/>
            </a:outerShdw>
          </a:effectLst>
          <a:latin typeface="Arial" charset="0"/>
        </a:defRPr>
      </a:lvl6pPr>
      <a:lvl7pPr marL="914400" algn="l" rtl="0" fontAlgn="base">
        <a:spcBef>
          <a:spcPct val="0"/>
        </a:spcBef>
        <a:spcAft>
          <a:spcPct val="0"/>
        </a:spcAft>
        <a:defRPr sz="2800" b="1">
          <a:solidFill>
            <a:srgbClr val="CC0000"/>
          </a:solidFill>
          <a:effectLst>
            <a:outerShdw blurRad="38100" dist="38100" dir="2700000" algn="tl">
              <a:srgbClr val="C0C0C0"/>
            </a:outerShdw>
          </a:effectLst>
          <a:latin typeface="Arial" charset="0"/>
        </a:defRPr>
      </a:lvl7pPr>
      <a:lvl8pPr marL="1371600" algn="l" rtl="0" fontAlgn="base">
        <a:spcBef>
          <a:spcPct val="0"/>
        </a:spcBef>
        <a:spcAft>
          <a:spcPct val="0"/>
        </a:spcAft>
        <a:defRPr sz="2800" b="1">
          <a:solidFill>
            <a:srgbClr val="CC0000"/>
          </a:solidFill>
          <a:effectLst>
            <a:outerShdw blurRad="38100" dist="38100" dir="2700000" algn="tl">
              <a:srgbClr val="C0C0C0"/>
            </a:outerShdw>
          </a:effectLst>
          <a:latin typeface="Arial" charset="0"/>
        </a:defRPr>
      </a:lvl8pPr>
      <a:lvl9pPr marL="1828800" algn="l" rtl="0" fontAlgn="base">
        <a:spcBef>
          <a:spcPct val="0"/>
        </a:spcBef>
        <a:spcAft>
          <a:spcPct val="0"/>
        </a:spcAft>
        <a:defRPr sz="2800" b="1">
          <a:solidFill>
            <a:srgbClr val="CC0000"/>
          </a:solidFill>
          <a:effectLst>
            <a:outerShdw blurRad="38100" dist="38100" dir="2700000" algn="tl">
              <a:srgbClr val="C0C0C0"/>
            </a:outerShdw>
          </a:effectLst>
          <a:latin typeface="Arial" charset="0"/>
        </a:defRPr>
      </a:lvl9pPr>
    </p:titleStyle>
    <p:bodyStyle>
      <a:lvl1pPr marL="342900" indent="-342900" algn="l" rtl="0" eaLnBrk="0" fontAlgn="base" hangingPunct="0">
        <a:spcBef>
          <a:spcPct val="20000"/>
        </a:spcBef>
        <a:spcAft>
          <a:spcPct val="0"/>
        </a:spcAft>
        <a:buChar char="•"/>
        <a:defRPr sz="2800" b="1">
          <a:solidFill>
            <a:schemeClr val="tx1"/>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s-UY"/>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pie de página">
            <a:extLst>
              <a:ext uri="{FF2B5EF4-FFF2-40B4-BE49-F238E27FC236}">
                <a16:creationId xmlns:a16="http://schemas.microsoft.com/office/drawing/2014/main" id="{B6631FF1-3C8C-2671-06DB-DACD8812DF80}"/>
              </a:ext>
            </a:extLst>
          </p:cNvPr>
          <p:cNvSpPr>
            <a:spLocks noGrp="1"/>
          </p:cNvSpPr>
          <p:nvPr>
            <p:ph type="ftr" sz="quarter" idx="10"/>
          </p:nvPr>
        </p:nvSpPr>
        <p:spPr/>
        <p:txBody>
          <a:bodyPr/>
          <a:lstStyle>
            <a:lvl1pPr>
              <a:defRPr sz="1400">
                <a:solidFill>
                  <a:schemeClr val="bg1"/>
                </a:solidFill>
                <a:latin typeface="ZapfDingbats" pitchFamily="82" charset="2"/>
              </a:defRPr>
            </a:lvl1pPr>
            <a:lvl2pPr marL="742950" indent="-285750">
              <a:defRPr sz="1400">
                <a:solidFill>
                  <a:schemeClr val="bg1"/>
                </a:solidFill>
                <a:latin typeface="ZapfDingbats" pitchFamily="82" charset="2"/>
              </a:defRPr>
            </a:lvl2pPr>
            <a:lvl3pPr marL="1143000" indent="-228600">
              <a:defRPr sz="1400">
                <a:solidFill>
                  <a:schemeClr val="bg1"/>
                </a:solidFill>
                <a:latin typeface="ZapfDingbats" pitchFamily="82" charset="2"/>
              </a:defRPr>
            </a:lvl3pPr>
            <a:lvl4pPr marL="1600200" indent="-228600">
              <a:defRPr sz="1400">
                <a:solidFill>
                  <a:schemeClr val="bg1"/>
                </a:solidFill>
                <a:latin typeface="ZapfDingbats" pitchFamily="82" charset="2"/>
              </a:defRPr>
            </a:lvl4pPr>
            <a:lvl5pPr marL="2057400" indent="-228600">
              <a:defRPr sz="1400">
                <a:solidFill>
                  <a:schemeClr val="bg1"/>
                </a:solidFill>
                <a:latin typeface="ZapfDingbats" pitchFamily="82" charset="2"/>
              </a:defRPr>
            </a:lvl5pPr>
            <a:lvl6pPr marL="2514600" indent="-228600" algn="ctr" eaLnBrk="0" fontAlgn="base" hangingPunct="0">
              <a:spcBef>
                <a:spcPct val="0"/>
              </a:spcBef>
              <a:spcAft>
                <a:spcPct val="0"/>
              </a:spcAft>
              <a:defRPr sz="1400">
                <a:solidFill>
                  <a:schemeClr val="bg1"/>
                </a:solidFill>
                <a:latin typeface="ZapfDingbats" pitchFamily="82" charset="2"/>
              </a:defRPr>
            </a:lvl6pPr>
            <a:lvl7pPr marL="2971800" indent="-228600" algn="ctr" eaLnBrk="0" fontAlgn="base" hangingPunct="0">
              <a:spcBef>
                <a:spcPct val="0"/>
              </a:spcBef>
              <a:spcAft>
                <a:spcPct val="0"/>
              </a:spcAft>
              <a:defRPr sz="1400">
                <a:solidFill>
                  <a:schemeClr val="bg1"/>
                </a:solidFill>
                <a:latin typeface="ZapfDingbats" pitchFamily="82" charset="2"/>
              </a:defRPr>
            </a:lvl7pPr>
            <a:lvl8pPr marL="3429000" indent="-228600" algn="ctr" eaLnBrk="0" fontAlgn="base" hangingPunct="0">
              <a:spcBef>
                <a:spcPct val="0"/>
              </a:spcBef>
              <a:spcAft>
                <a:spcPct val="0"/>
              </a:spcAft>
              <a:defRPr sz="1400">
                <a:solidFill>
                  <a:schemeClr val="bg1"/>
                </a:solidFill>
                <a:latin typeface="ZapfDingbats" pitchFamily="82" charset="2"/>
              </a:defRPr>
            </a:lvl8pPr>
            <a:lvl9pPr marL="3886200" indent="-228600" algn="ctr" eaLnBrk="0" fontAlgn="base" hangingPunct="0">
              <a:spcBef>
                <a:spcPct val="0"/>
              </a:spcBef>
              <a:spcAft>
                <a:spcPct val="0"/>
              </a:spcAft>
              <a:defRPr sz="1400">
                <a:solidFill>
                  <a:schemeClr val="bg1"/>
                </a:solidFill>
                <a:latin typeface="ZapfDingbats" pitchFamily="82" charset="2"/>
              </a:defRPr>
            </a:lvl9pPr>
          </a:lstStyle>
          <a:p>
            <a:r>
              <a:rPr lang="es-ES" altLang="es-CO" sz="1200">
                <a:solidFill>
                  <a:srgbClr val="CC0000"/>
                </a:solidFill>
                <a:latin typeface="Arial" panose="020B0604020202020204" pitchFamily="34" charset="0"/>
              </a:rPr>
              <a:t>WWW.BANTOTAL.COM - </a:t>
            </a:r>
            <a:fld id="{241952F5-C987-4D63-820E-75D76BA0FF05}" type="slidenum">
              <a:rPr lang="es-ES" altLang="es-CO" sz="1200">
                <a:solidFill>
                  <a:srgbClr val="CC0000"/>
                </a:solidFill>
                <a:latin typeface="Arial" panose="020B0604020202020204" pitchFamily="34" charset="0"/>
              </a:rPr>
              <a:pPr/>
              <a:t>1</a:t>
            </a:fld>
            <a:endParaRPr lang="es-ES" altLang="es-CO" sz="1200">
              <a:solidFill>
                <a:srgbClr val="CC0000"/>
              </a:solidFill>
              <a:latin typeface="Arial" panose="020B0604020202020204" pitchFamily="34" charset="0"/>
            </a:endParaRPr>
          </a:p>
        </p:txBody>
      </p:sp>
      <p:sp>
        <p:nvSpPr>
          <p:cNvPr id="5" name="4 Marcador de fecha">
            <a:extLst>
              <a:ext uri="{FF2B5EF4-FFF2-40B4-BE49-F238E27FC236}">
                <a16:creationId xmlns:a16="http://schemas.microsoft.com/office/drawing/2014/main" id="{F7A1BA14-907C-E8F2-5F9F-0ACE231C66CA}"/>
              </a:ext>
            </a:extLst>
          </p:cNvPr>
          <p:cNvSpPr>
            <a:spLocks noGrp="1"/>
          </p:cNvSpPr>
          <p:nvPr>
            <p:ph type="dt" sz="quarter" idx="11"/>
          </p:nvPr>
        </p:nvSpPr>
        <p:spPr/>
        <p:txBody>
          <a:bodyPr/>
          <a:lstStyle/>
          <a:p>
            <a:pPr>
              <a:defRPr/>
            </a:pPr>
            <a:r>
              <a:rPr lang="es-ES"/>
              <a:t>Setiembre 2007</a:t>
            </a:r>
          </a:p>
        </p:txBody>
      </p:sp>
      <p:sp>
        <p:nvSpPr>
          <p:cNvPr id="83972" name="Rectangle 4">
            <a:extLst>
              <a:ext uri="{FF2B5EF4-FFF2-40B4-BE49-F238E27FC236}">
                <a16:creationId xmlns:a16="http://schemas.microsoft.com/office/drawing/2014/main" id="{64B92D6B-168A-CC7A-08BA-69B6E2DFE1F6}"/>
              </a:ext>
            </a:extLst>
          </p:cNvPr>
          <p:cNvSpPr>
            <a:spLocks noGrp="1" noChangeArrowheads="1"/>
          </p:cNvSpPr>
          <p:nvPr>
            <p:ph type="subTitle" idx="1"/>
          </p:nvPr>
        </p:nvSpPr>
        <p:spPr/>
        <p:txBody>
          <a:bodyPr/>
          <a:lstStyle/>
          <a:p>
            <a:pPr eaLnBrk="1" hangingPunct="1">
              <a:defRPr/>
            </a:pPr>
            <a:endParaRPr lang="es-ES_tradnl"/>
          </a:p>
          <a:p>
            <a:pPr eaLnBrk="1" hangingPunct="1">
              <a:defRPr/>
            </a:pPr>
            <a:endParaRPr lang="es-ES_tradnl"/>
          </a:p>
          <a:p>
            <a:pPr eaLnBrk="1" hangingPunct="1">
              <a:defRPr/>
            </a:pPr>
            <a:endParaRPr lang="es-ES_tradnl"/>
          </a:p>
          <a:p>
            <a:pPr eaLnBrk="1" hangingPunct="1">
              <a:defRPr/>
            </a:pPr>
            <a:endParaRPr lang="es-ES_tradnl"/>
          </a:p>
          <a:p>
            <a:pPr eaLnBrk="1" hangingPunct="1">
              <a:defRPr/>
            </a:pPr>
            <a:endParaRPr lang="es-ES_tradnl"/>
          </a:p>
          <a:p>
            <a:pPr eaLnBrk="1" hangingPunct="1">
              <a:defRPr/>
            </a:pPr>
            <a:endParaRPr lang="es-ES_tradnl"/>
          </a:p>
          <a:p>
            <a:pPr eaLnBrk="1" hangingPunct="1">
              <a:defRPr/>
            </a:pPr>
            <a:endParaRPr lang="es-ES_tradnl"/>
          </a:p>
        </p:txBody>
      </p:sp>
      <p:sp>
        <p:nvSpPr>
          <p:cNvPr id="83973" name="Rectangle 5">
            <a:extLst>
              <a:ext uri="{FF2B5EF4-FFF2-40B4-BE49-F238E27FC236}">
                <a16:creationId xmlns:a16="http://schemas.microsoft.com/office/drawing/2014/main" id="{D455BCC9-8572-E5A4-4CE2-9443C12C5079}"/>
              </a:ext>
            </a:extLst>
          </p:cNvPr>
          <p:cNvSpPr>
            <a:spLocks noGrp="1" noChangeArrowheads="1"/>
          </p:cNvSpPr>
          <p:nvPr>
            <p:ph type="ctrTitle"/>
          </p:nvPr>
        </p:nvSpPr>
        <p:spPr>
          <a:xfrm>
            <a:off x="755650" y="1773238"/>
            <a:ext cx="7848600" cy="2808287"/>
          </a:xfrm>
        </p:spPr>
        <p:txBody>
          <a:bodyPr/>
          <a:lstStyle/>
          <a:p>
            <a:pPr algn="ctr" eaLnBrk="1" hangingPunct="1">
              <a:defRPr/>
            </a:pPr>
            <a:r>
              <a:rPr lang="es-ES" sz="3600"/>
              <a:t>Préstamos, </a:t>
            </a:r>
            <a:br>
              <a:rPr lang="es-ES" sz="3600"/>
            </a:br>
            <a:r>
              <a:rPr lang="es-ES" sz="3600"/>
              <a:t>Líneas de Crédito </a:t>
            </a:r>
            <a:br>
              <a:rPr lang="es-ES" sz="3600"/>
            </a:br>
            <a:r>
              <a:rPr lang="es-ES" sz="3600"/>
              <a:t>y Garantías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pie de página">
            <a:extLst>
              <a:ext uri="{FF2B5EF4-FFF2-40B4-BE49-F238E27FC236}">
                <a16:creationId xmlns:a16="http://schemas.microsoft.com/office/drawing/2014/main" id="{9BECDA78-8B53-A257-D566-2D31F9841D77}"/>
              </a:ext>
            </a:extLst>
          </p:cNvPr>
          <p:cNvSpPr>
            <a:spLocks noGrp="1"/>
          </p:cNvSpPr>
          <p:nvPr>
            <p:ph type="ftr" sz="quarter" idx="10"/>
          </p:nvPr>
        </p:nvSpPr>
        <p:spPr/>
        <p:txBody>
          <a:bodyPr/>
          <a:lstStyle>
            <a:lvl1pPr>
              <a:defRPr sz="1400">
                <a:solidFill>
                  <a:schemeClr val="bg1"/>
                </a:solidFill>
                <a:latin typeface="ZapfDingbats" pitchFamily="82" charset="2"/>
              </a:defRPr>
            </a:lvl1pPr>
            <a:lvl2pPr marL="742950" indent="-285750">
              <a:defRPr sz="1400">
                <a:solidFill>
                  <a:schemeClr val="bg1"/>
                </a:solidFill>
                <a:latin typeface="ZapfDingbats" pitchFamily="82" charset="2"/>
              </a:defRPr>
            </a:lvl2pPr>
            <a:lvl3pPr marL="1143000" indent="-228600">
              <a:defRPr sz="1400">
                <a:solidFill>
                  <a:schemeClr val="bg1"/>
                </a:solidFill>
                <a:latin typeface="ZapfDingbats" pitchFamily="82" charset="2"/>
              </a:defRPr>
            </a:lvl3pPr>
            <a:lvl4pPr marL="1600200" indent="-228600">
              <a:defRPr sz="1400">
                <a:solidFill>
                  <a:schemeClr val="bg1"/>
                </a:solidFill>
                <a:latin typeface="ZapfDingbats" pitchFamily="82" charset="2"/>
              </a:defRPr>
            </a:lvl4pPr>
            <a:lvl5pPr marL="2057400" indent="-228600">
              <a:defRPr sz="1400">
                <a:solidFill>
                  <a:schemeClr val="bg1"/>
                </a:solidFill>
                <a:latin typeface="ZapfDingbats" pitchFamily="82" charset="2"/>
              </a:defRPr>
            </a:lvl5pPr>
            <a:lvl6pPr marL="2514600" indent="-228600" algn="ctr" eaLnBrk="0" fontAlgn="base" hangingPunct="0">
              <a:spcBef>
                <a:spcPct val="0"/>
              </a:spcBef>
              <a:spcAft>
                <a:spcPct val="0"/>
              </a:spcAft>
              <a:defRPr sz="1400">
                <a:solidFill>
                  <a:schemeClr val="bg1"/>
                </a:solidFill>
                <a:latin typeface="ZapfDingbats" pitchFamily="82" charset="2"/>
              </a:defRPr>
            </a:lvl6pPr>
            <a:lvl7pPr marL="2971800" indent="-228600" algn="ctr" eaLnBrk="0" fontAlgn="base" hangingPunct="0">
              <a:spcBef>
                <a:spcPct val="0"/>
              </a:spcBef>
              <a:spcAft>
                <a:spcPct val="0"/>
              </a:spcAft>
              <a:defRPr sz="1400">
                <a:solidFill>
                  <a:schemeClr val="bg1"/>
                </a:solidFill>
                <a:latin typeface="ZapfDingbats" pitchFamily="82" charset="2"/>
              </a:defRPr>
            </a:lvl7pPr>
            <a:lvl8pPr marL="3429000" indent="-228600" algn="ctr" eaLnBrk="0" fontAlgn="base" hangingPunct="0">
              <a:spcBef>
                <a:spcPct val="0"/>
              </a:spcBef>
              <a:spcAft>
                <a:spcPct val="0"/>
              </a:spcAft>
              <a:defRPr sz="1400">
                <a:solidFill>
                  <a:schemeClr val="bg1"/>
                </a:solidFill>
                <a:latin typeface="ZapfDingbats" pitchFamily="82" charset="2"/>
              </a:defRPr>
            </a:lvl8pPr>
            <a:lvl9pPr marL="3886200" indent="-228600" algn="ctr" eaLnBrk="0" fontAlgn="base" hangingPunct="0">
              <a:spcBef>
                <a:spcPct val="0"/>
              </a:spcBef>
              <a:spcAft>
                <a:spcPct val="0"/>
              </a:spcAft>
              <a:defRPr sz="1400">
                <a:solidFill>
                  <a:schemeClr val="bg1"/>
                </a:solidFill>
                <a:latin typeface="ZapfDingbats" pitchFamily="82" charset="2"/>
              </a:defRPr>
            </a:lvl9pPr>
          </a:lstStyle>
          <a:p>
            <a:r>
              <a:rPr lang="es-ES" altLang="es-CO" sz="1200">
                <a:solidFill>
                  <a:srgbClr val="CC0000"/>
                </a:solidFill>
                <a:latin typeface="Arial" panose="020B0604020202020204" pitchFamily="34" charset="0"/>
              </a:rPr>
              <a:t>WWW.BANTOTAL.COM - </a:t>
            </a:r>
            <a:fld id="{A0C1DD60-FE7A-4A7C-87FA-B1F03AA4260A}" type="slidenum">
              <a:rPr lang="es-ES" altLang="es-CO" sz="1200">
                <a:solidFill>
                  <a:srgbClr val="CC0000"/>
                </a:solidFill>
                <a:latin typeface="Arial" panose="020B0604020202020204" pitchFamily="34" charset="0"/>
              </a:rPr>
              <a:pPr/>
              <a:t>10</a:t>
            </a:fld>
            <a:endParaRPr lang="es-ES" altLang="es-CO" sz="1200">
              <a:solidFill>
                <a:srgbClr val="CC0000"/>
              </a:solidFill>
              <a:latin typeface="Arial" panose="020B0604020202020204" pitchFamily="34" charset="0"/>
            </a:endParaRPr>
          </a:p>
        </p:txBody>
      </p:sp>
      <p:sp>
        <p:nvSpPr>
          <p:cNvPr id="5" name="4 Marcador de fecha">
            <a:extLst>
              <a:ext uri="{FF2B5EF4-FFF2-40B4-BE49-F238E27FC236}">
                <a16:creationId xmlns:a16="http://schemas.microsoft.com/office/drawing/2014/main" id="{A888EF8A-288E-F085-1AE9-703D23F654EE}"/>
              </a:ext>
            </a:extLst>
          </p:cNvPr>
          <p:cNvSpPr>
            <a:spLocks noGrp="1"/>
          </p:cNvSpPr>
          <p:nvPr>
            <p:ph type="dt" sz="quarter" idx="11"/>
          </p:nvPr>
        </p:nvSpPr>
        <p:spPr/>
        <p:txBody>
          <a:bodyPr/>
          <a:lstStyle/>
          <a:p>
            <a:pPr>
              <a:defRPr/>
            </a:pPr>
            <a:r>
              <a:rPr lang="es-ES"/>
              <a:t>Setiembre 2007</a:t>
            </a:r>
          </a:p>
        </p:txBody>
      </p:sp>
      <p:sp>
        <p:nvSpPr>
          <p:cNvPr id="555010" name="Rectangle 2">
            <a:extLst>
              <a:ext uri="{FF2B5EF4-FFF2-40B4-BE49-F238E27FC236}">
                <a16:creationId xmlns:a16="http://schemas.microsoft.com/office/drawing/2014/main" id="{9D784970-4BFB-52A3-A286-2926DC3F6F2C}"/>
              </a:ext>
            </a:extLst>
          </p:cNvPr>
          <p:cNvSpPr>
            <a:spLocks noGrp="1" noChangeArrowheads="1"/>
          </p:cNvSpPr>
          <p:nvPr>
            <p:ph type="title"/>
          </p:nvPr>
        </p:nvSpPr>
        <p:spPr>
          <a:xfrm>
            <a:off x="2484438" y="404813"/>
            <a:ext cx="8229600" cy="792162"/>
          </a:xfrm>
        </p:spPr>
        <p:txBody>
          <a:bodyPr/>
          <a:lstStyle/>
          <a:p>
            <a:pPr eaLnBrk="1" hangingPunct="1">
              <a:defRPr/>
            </a:pPr>
            <a:r>
              <a:rPr lang="es-ES_tradnl" sz="3200"/>
              <a:t>Características</a:t>
            </a:r>
            <a:br>
              <a:rPr lang="es-ES_tradnl" sz="3200"/>
            </a:br>
            <a:r>
              <a:rPr lang="es-ES_tradnl" sz="1400"/>
              <a:t> </a:t>
            </a:r>
            <a:r>
              <a:rPr lang="es-ES" sz="1400"/>
              <a:t>Condicionamientos – Períodos e Importes</a:t>
            </a:r>
          </a:p>
        </p:txBody>
      </p:sp>
      <p:sp>
        <p:nvSpPr>
          <p:cNvPr id="555011" name="Rectangle 3">
            <a:extLst>
              <a:ext uri="{FF2B5EF4-FFF2-40B4-BE49-F238E27FC236}">
                <a16:creationId xmlns:a16="http://schemas.microsoft.com/office/drawing/2014/main" id="{D5EE1E22-32BF-1FD7-2505-368F6A1C3F49}"/>
              </a:ext>
            </a:extLst>
          </p:cNvPr>
          <p:cNvSpPr>
            <a:spLocks noGrp="1" noChangeArrowheads="1"/>
          </p:cNvSpPr>
          <p:nvPr>
            <p:ph type="body" idx="1"/>
          </p:nvPr>
        </p:nvSpPr>
        <p:spPr/>
        <p:txBody>
          <a:bodyPr/>
          <a:lstStyle/>
          <a:p>
            <a:pPr eaLnBrk="1" hangingPunct="1">
              <a:buFont typeface="Arial" charset="0"/>
              <a:buChar char="♦"/>
              <a:defRPr/>
            </a:pPr>
            <a:endParaRPr lang="es-ES" sz="2000"/>
          </a:p>
          <a:p>
            <a:pPr eaLnBrk="1" hangingPunct="1">
              <a:buFont typeface="Arial" charset="0"/>
              <a:buChar char="♦"/>
              <a:defRPr/>
            </a:pPr>
            <a:r>
              <a:rPr lang="es-ES" sz="2000"/>
              <a:t>Rango mínimo – máximo</a:t>
            </a:r>
          </a:p>
          <a:p>
            <a:pPr eaLnBrk="1" hangingPunct="1">
              <a:buFont typeface="Arial" charset="0"/>
              <a:buChar char="♦"/>
              <a:defRPr/>
            </a:pPr>
            <a:endParaRPr lang="es-ES" sz="2000"/>
          </a:p>
          <a:p>
            <a:pPr lvl="1" eaLnBrk="1" hangingPunct="1">
              <a:buFont typeface="Arial" charset="0"/>
              <a:buChar char="♦"/>
              <a:defRPr/>
            </a:pPr>
            <a:r>
              <a:rPr lang="es-ES" sz="2000"/>
              <a:t>Periodicidad de cuota</a:t>
            </a:r>
          </a:p>
          <a:p>
            <a:pPr lvl="1" eaLnBrk="1" hangingPunct="1">
              <a:buFont typeface="Arial" charset="0"/>
              <a:buChar char="♦"/>
              <a:defRPr/>
            </a:pPr>
            <a:r>
              <a:rPr lang="es-ES" sz="2000"/>
              <a:t>Cantidad de cuotas</a:t>
            </a:r>
          </a:p>
          <a:p>
            <a:pPr lvl="1" eaLnBrk="1" hangingPunct="1">
              <a:buFont typeface="Arial" charset="0"/>
              <a:buChar char="♦"/>
              <a:defRPr/>
            </a:pPr>
            <a:r>
              <a:rPr lang="es-ES" sz="2000"/>
              <a:t>Importes</a:t>
            </a:r>
          </a:p>
          <a:p>
            <a:pPr eaLnBrk="1" hangingPunct="1">
              <a:buFont typeface="Arial" charset="0"/>
              <a:buChar char="♦"/>
              <a:defRPr/>
            </a:pPr>
            <a:endParaRPr lang="es-ES" sz="2000"/>
          </a:p>
          <a:p>
            <a:pPr eaLnBrk="1" hangingPunct="1">
              <a:buFont typeface="Arial" charset="0"/>
              <a:buChar char="♦"/>
              <a:defRPr/>
            </a:pPr>
            <a:r>
              <a:rPr lang="es-ES" sz="2000"/>
              <a:t>Valores preestablecidos</a:t>
            </a:r>
          </a:p>
          <a:p>
            <a:pPr eaLnBrk="1" hangingPunct="1">
              <a:buFont typeface="Arial" charset="0"/>
              <a:buChar char="♦"/>
              <a:defRPr/>
            </a:pPr>
            <a:endParaRPr lang="es-ES" sz="2000"/>
          </a:p>
          <a:p>
            <a:pPr lvl="1" eaLnBrk="1" hangingPunct="1">
              <a:buFont typeface="Arial" charset="0"/>
              <a:buChar char="♦"/>
              <a:defRPr/>
            </a:pPr>
            <a:r>
              <a:rPr lang="es-ES" sz="2000"/>
              <a:t>Periodicidad de cuota</a:t>
            </a:r>
          </a:p>
          <a:p>
            <a:pPr lvl="1" eaLnBrk="1" hangingPunct="1">
              <a:buFont typeface="Arial" charset="0"/>
              <a:buChar char="♦"/>
              <a:defRPr/>
            </a:pPr>
            <a:r>
              <a:rPr lang="es-ES" sz="2000"/>
              <a:t>Cantidad de cuotas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pie de página">
            <a:extLst>
              <a:ext uri="{FF2B5EF4-FFF2-40B4-BE49-F238E27FC236}">
                <a16:creationId xmlns:a16="http://schemas.microsoft.com/office/drawing/2014/main" id="{1E594B6C-F636-A85B-4679-5090B00EE089}"/>
              </a:ext>
            </a:extLst>
          </p:cNvPr>
          <p:cNvSpPr>
            <a:spLocks noGrp="1"/>
          </p:cNvSpPr>
          <p:nvPr>
            <p:ph type="ftr" sz="quarter" idx="10"/>
          </p:nvPr>
        </p:nvSpPr>
        <p:spPr/>
        <p:txBody>
          <a:bodyPr/>
          <a:lstStyle>
            <a:lvl1pPr>
              <a:defRPr sz="1400">
                <a:solidFill>
                  <a:schemeClr val="bg1"/>
                </a:solidFill>
                <a:latin typeface="ZapfDingbats" pitchFamily="82" charset="2"/>
              </a:defRPr>
            </a:lvl1pPr>
            <a:lvl2pPr marL="742950" indent="-285750">
              <a:defRPr sz="1400">
                <a:solidFill>
                  <a:schemeClr val="bg1"/>
                </a:solidFill>
                <a:latin typeface="ZapfDingbats" pitchFamily="82" charset="2"/>
              </a:defRPr>
            </a:lvl2pPr>
            <a:lvl3pPr marL="1143000" indent="-228600">
              <a:defRPr sz="1400">
                <a:solidFill>
                  <a:schemeClr val="bg1"/>
                </a:solidFill>
                <a:latin typeface="ZapfDingbats" pitchFamily="82" charset="2"/>
              </a:defRPr>
            </a:lvl3pPr>
            <a:lvl4pPr marL="1600200" indent="-228600">
              <a:defRPr sz="1400">
                <a:solidFill>
                  <a:schemeClr val="bg1"/>
                </a:solidFill>
                <a:latin typeface="ZapfDingbats" pitchFamily="82" charset="2"/>
              </a:defRPr>
            </a:lvl4pPr>
            <a:lvl5pPr marL="2057400" indent="-228600">
              <a:defRPr sz="1400">
                <a:solidFill>
                  <a:schemeClr val="bg1"/>
                </a:solidFill>
                <a:latin typeface="ZapfDingbats" pitchFamily="82" charset="2"/>
              </a:defRPr>
            </a:lvl5pPr>
            <a:lvl6pPr marL="2514600" indent="-228600" algn="ctr" eaLnBrk="0" fontAlgn="base" hangingPunct="0">
              <a:spcBef>
                <a:spcPct val="0"/>
              </a:spcBef>
              <a:spcAft>
                <a:spcPct val="0"/>
              </a:spcAft>
              <a:defRPr sz="1400">
                <a:solidFill>
                  <a:schemeClr val="bg1"/>
                </a:solidFill>
                <a:latin typeface="ZapfDingbats" pitchFamily="82" charset="2"/>
              </a:defRPr>
            </a:lvl6pPr>
            <a:lvl7pPr marL="2971800" indent="-228600" algn="ctr" eaLnBrk="0" fontAlgn="base" hangingPunct="0">
              <a:spcBef>
                <a:spcPct val="0"/>
              </a:spcBef>
              <a:spcAft>
                <a:spcPct val="0"/>
              </a:spcAft>
              <a:defRPr sz="1400">
                <a:solidFill>
                  <a:schemeClr val="bg1"/>
                </a:solidFill>
                <a:latin typeface="ZapfDingbats" pitchFamily="82" charset="2"/>
              </a:defRPr>
            </a:lvl7pPr>
            <a:lvl8pPr marL="3429000" indent="-228600" algn="ctr" eaLnBrk="0" fontAlgn="base" hangingPunct="0">
              <a:spcBef>
                <a:spcPct val="0"/>
              </a:spcBef>
              <a:spcAft>
                <a:spcPct val="0"/>
              </a:spcAft>
              <a:defRPr sz="1400">
                <a:solidFill>
                  <a:schemeClr val="bg1"/>
                </a:solidFill>
                <a:latin typeface="ZapfDingbats" pitchFamily="82" charset="2"/>
              </a:defRPr>
            </a:lvl8pPr>
            <a:lvl9pPr marL="3886200" indent="-228600" algn="ctr" eaLnBrk="0" fontAlgn="base" hangingPunct="0">
              <a:spcBef>
                <a:spcPct val="0"/>
              </a:spcBef>
              <a:spcAft>
                <a:spcPct val="0"/>
              </a:spcAft>
              <a:defRPr sz="1400">
                <a:solidFill>
                  <a:schemeClr val="bg1"/>
                </a:solidFill>
                <a:latin typeface="ZapfDingbats" pitchFamily="82" charset="2"/>
              </a:defRPr>
            </a:lvl9pPr>
          </a:lstStyle>
          <a:p>
            <a:r>
              <a:rPr lang="es-ES" altLang="es-CO" sz="1200">
                <a:solidFill>
                  <a:srgbClr val="CC0000"/>
                </a:solidFill>
                <a:latin typeface="Arial" panose="020B0604020202020204" pitchFamily="34" charset="0"/>
              </a:rPr>
              <a:t>WWW.BANTOTAL.COM - </a:t>
            </a:r>
            <a:fld id="{AB7AB7C9-642B-49DD-A501-B72D4F693811}" type="slidenum">
              <a:rPr lang="es-ES" altLang="es-CO" sz="1200">
                <a:solidFill>
                  <a:srgbClr val="CC0000"/>
                </a:solidFill>
                <a:latin typeface="Arial" panose="020B0604020202020204" pitchFamily="34" charset="0"/>
              </a:rPr>
              <a:pPr/>
              <a:t>11</a:t>
            </a:fld>
            <a:endParaRPr lang="es-ES" altLang="es-CO" sz="1200">
              <a:solidFill>
                <a:srgbClr val="CC0000"/>
              </a:solidFill>
              <a:latin typeface="Arial" panose="020B0604020202020204" pitchFamily="34" charset="0"/>
            </a:endParaRPr>
          </a:p>
        </p:txBody>
      </p:sp>
      <p:sp>
        <p:nvSpPr>
          <p:cNvPr id="5" name="4 Marcador de fecha">
            <a:extLst>
              <a:ext uri="{FF2B5EF4-FFF2-40B4-BE49-F238E27FC236}">
                <a16:creationId xmlns:a16="http://schemas.microsoft.com/office/drawing/2014/main" id="{EC5C135B-417C-5D6C-4453-3BE962EB38D9}"/>
              </a:ext>
            </a:extLst>
          </p:cNvPr>
          <p:cNvSpPr>
            <a:spLocks noGrp="1"/>
          </p:cNvSpPr>
          <p:nvPr>
            <p:ph type="dt" sz="quarter" idx="11"/>
          </p:nvPr>
        </p:nvSpPr>
        <p:spPr/>
        <p:txBody>
          <a:bodyPr/>
          <a:lstStyle/>
          <a:p>
            <a:pPr>
              <a:defRPr/>
            </a:pPr>
            <a:r>
              <a:rPr lang="es-ES"/>
              <a:t>Setiembre 2007</a:t>
            </a:r>
          </a:p>
        </p:txBody>
      </p:sp>
      <p:sp>
        <p:nvSpPr>
          <p:cNvPr id="558082" name="Rectangle 2">
            <a:extLst>
              <a:ext uri="{FF2B5EF4-FFF2-40B4-BE49-F238E27FC236}">
                <a16:creationId xmlns:a16="http://schemas.microsoft.com/office/drawing/2014/main" id="{5B71BA94-F5AF-7E1B-4AA0-687048349047}"/>
              </a:ext>
            </a:extLst>
          </p:cNvPr>
          <p:cNvSpPr>
            <a:spLocks noGrp="1" noChangeArrowheads="1"/>
          </p:cNvSpPr>
          <p:nvPr>
            <p:ph type="title"/>
          </p:nvPr>
        </p:nvSpPr>
        <p:spPr>
          <a:xfrm>
            <a:off x="2463800" y="404813"/>
            <a:ext cx="8229600" cy="792162"/>
          </a:xfrm>
        </p:spPr>
        <p:txBody>
          <a:bodyPr/>
          <a:lstStyle/>
          <a:p>
            <a:pPr eaLnBrk="1" hangingPunct="1">
              <a:defRPr/>
            </a:pPr>
            <a:r>
              <a:rPr lang="es-ES_tradnl" sz="3200"/>
              <a:t>Características</a:t>
            </a:r>
            <a:br>
              <a:rPr lang="es-ES_tradnl" sz="3200"/>
            </a:br>
            <a:r>
              <a:rPr lang="es-ES_tradnl" sz="1400"/>
              <a:t> </a:t>
            </a:r>
            <a:r>
              <a:rPr lang="es-ES" sz="1400"/>
              <a:t>Condicionamientos – Otros </a:t>
            </a:r>
          </a:p>
        </p:txBody>
      </p:sp>
      <p:sp>
        <p:nvSpPr>
          <p:cNvPr id="558083" name="Rectangle 3">
            <a:extLst>
              <a:ext uri="{FF2B5EF4-FFF2-40B4-BE49-F238E27FC236}">
                <a16:creationId xmlns:a16="http://schemas.microsoft.com/office/drawing/2014/main" id="{5892A5C0-74D2-21E0-3286-2775EBE29F32}"/>
              </a:ext>
            </a:extLst>
          </p:cNvPr>
          <p:cNvSpPr>
            <a:spLocks noGrp="1" noChangeArrowheads="1"/>
          </p:cNvSpPr>
          <p:nvPr>
            <p:ph type="body" idx="1"/>
          </p:nvPr>
        </p:nvSpPr>
        <p:spPr/>
        <p:txBody>
          <a:bodyPr/>
          <a:lstStyle/>
          <a:p>
            <a:pPr eaLnBrk="1" hangingPunct="1">
              <a:lnSpc>
                <a:spcPct val="90000"/>
              </a:lnSpc>
              <a:buFont typeface="Arial" charset="0"/>
              <a:buChar char="♦"/>
              <a:defRPr/>
            </a:pPr>
            <a:r>
              <a:rPr lang="es-ES" sz="2000"/>
              <a:t>Tipo de Mes</a:t>
            </a:r>
          </a:p>
          <a:p>
            <a:pPr lvl="1" eaLnBrk="1" hangingPunct="1">
              <a:lnSpc>
                <a:spcPct val="90000"/>
              </a:lnSpc>
              <a:buFont typeface="Arial" charset="0"/>
              <a:buChar char="♦"/>
              <a:defRPr/>
            </a:pPr>
            <a:r>
              <a:rPr lang="es-ES" sz="2000"/>
              <a:t>Comercial</a:t>
            </a:r>
          </a:p>
          <a:p>
            <a:pPr lvl="1" eaLnBrk="1" hangingPunct="1">
              <a:lnSpc>
                <a:spcPct val="90000"/>
              </a:lnSpc>
              <a:buFont typeface="Arial" charset="0"/>
              <a:buChar char="♦"/>
              <a:defRPr/>
            </a:pPr>
            <a:r>
              <a:rPr lang="es-ES" sz="2000"/>
              <a:t>Calendario</a:t>
            </a:r>
          </a:p>
          <a:p>
            <a:pPr lvl="1" eaLnBrk="1" hangingPunct="1">
              <a:lnSpc>
                <a:spcPct val="90000"/>
              </a:lnSpc>
              <a:buFont typeface="Arial" charset="0"/>
              <a:buChar char="♦"/>
              <a:defRPr/>
            </a:pPr>
            <a:endParaRPr lang="es-ES" sz="2000"/>
          </a:p>
          <a:p>
            <a:pPr eaLnBrk="1" hangingPunct="1">
              <a:lnSpc>
                <a:spcPct val="90000"/>
              </a:lnSpc>
              <a:buFont typeface="Arial" charset="0"/>
              <a:buChar char="♦"/>
              <a:defRPr/>
            </a:pPr>
            <a:r>
              <a:rPr lang="es-ES" sz="2000"/>
              <a:t>Tipo de Año</a:t>
            </a:r>
          </a:p>
          <a:p>
            <a:pPr lvl="1" eaLnBrk="1" hangingPunct="1">
              <a:lnSpc>
                <a:spcPct val="90000"/>
              </a:lnSpc>
              <a:buFont typeface="Arial" charset="0"/>
              <a:buChar char="♦"/>
              <a:defRPr/>
            </a:pPr>
            <a:r>
              <a:rPr lang="es-ES" sz="2000"/>
              <a:t>Porcentaje</a:t>
            </a:r>
          </a:p>
          <a:p>
            <a:pPr lvl="1" eaLnBrk="1" hangingPunct="1">
              <a:lnSpc>
                <a:spcPct val="90000"/>
              </a:lnSpc>
              <a:buFont typeface="Arial" charset="0"/>
              <a:buChar char="♦"/>
              <a:defRPr/>
            </a:pPr>
            <a:r>
              <a:rPr lang="es-ES" sz="2000"/>
              <a:t>Importe Mínimo / Máximo</a:t>
            </a:r>
          </a:p>
          <a:p>
            <a:pPr lvl="1" eaLnBrk="1" hangingPunct="1">
              <a:lnSpc>
                <a:spcPct val="90000"/>
              </a:lnSpc>
              <a:buFont typeface="Arial" charset="0"/>
              <a:buChar char="♦"/>
              <a:defRPr/>
            </a:pPr>
            <a:endParaRPr lang="es-ES" sz="2000"/>
          </a:p>
          <a:p>
            <a:pPr eaLnBrk="1" hangingPunct="1">
              <a:lnSpc>
                <a:spcPct val="90000"/>
              </a:lnSpc>
              <a:buFont typeface="Arial" charset="0"/>
              <a:buChar char="♦"/>
              <a:defRPr/>
            </a:pPr>
            <a:r>
              <a:rPr lang="es-ES" sz="2000"/>
              <a:t>Ajuste al Vencimiento</a:t>
            </a:r>
          </a:p>
          <a:p>
            <a:pPr lvl="1" eaLnBrk="1" hangingPunct="1">
              <a:lnSpc>
                <a:spcPct val="90000"/>
              </a:lnSpc>
              <a:buFont typeface="Arial" charset="0"/>
              <a:buChar char="♦"/>
              <a:defRPr/>
            </a:pPr>
            <a:r>
              <a:rPr lang="es-ES" sz="2000"/>
              <a:t>Día Hábil Siguiente</a:t>
            </a:r>
          </a:p>
          <a:p>
            <a:pPr lvl="1" eaLnBrk="1" hangingPunct="1">
              <a:lnSpc>
                <a:spcPct val="90000"/>
              </a:lnSpc>
              <a:buFont typeface="Arial" charset="0"/>
              <a:buChar char="♦"/>
              <a:defRPr/>
            </a:pPr>
            <a:r>
              <a:rPr lang="es-ES" sz="2000"/>
              <a:t>Día Hábil Anterior</a:t>
            </a:r>
          </a:p>
          <a:p>
            <a:pPr lvl="1" eaLnBrk="1" hangingPunct="1">
              <a:lnSpc>
                <a:spcPct val="90000"/>
              </a:lnSpc>
              <a:buFont typeface="Arial" charset="0"/>
              <a:buChar char="♦"/>
              <a:defRPr/>
            </a:pPr>
            <a:r>
              <a:rPr lang="es-ES" sz="2000"/>
              <a:t>No Ajuste</a:t>
            </a:r>
          </a:p>
          <a:p>
            <a:pPr lvl="1" eaLnBrk="1" hangingPunct="1">
              <a:lnSpc>
                <a:spcPct val="90000"/>
              </a:lnSpc>
              <a:buFont typeface="Arial" charset="0"/>
              <a:buChar char="♦"/>
              <a:defRPr/>
            </a:pPr>
            <a:endParaRPr lang="es-ES" sz="2000"/>
          </a:p>
          <a:p>
            <a:pPr eaLnBrk="1" hangingPunct="1">
              <a:lnSpc>
                <a:spcPct val="90000"/>
              </a:lnSpc>
              <a:buFont typeface="Arial" charset="0"/>
              <a:buChar char="♦"/>
              <a:defRPr/>
            </a:pPr>
            <a:r>
              <a:rPr lang="es-ES" sz="2000"/>
              <a:t>Capital Líquido</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pie de página">
            <a:extLst>
              <a:ext uri="{FF2B5EF4-FFF2-40B4-BE49-F238E27FC236}">
                <a16:creationId xmlns:a16="http://schemas.microsoft.com/office/drawing/2014/main" id="{E4192BF3-DB15-BCBC-9829-D3E366B720BE}"/>
              </a:ext>
            </a:extLst>
          </p:cNvPr>
          <p:cNvSpPr>
            <a:spLocks noGrp="1"/>
          </p:cNvSpPr>
          <p:nvPr>
            <p:ph type="ftr" sz="quarter" idx="10"/>
          </p:nvPr>
        </p:nvSpPr>
        <p:spPr/>
        <p:txBody>
          <a:bodyPr/>
          <a:lstStyle>
            <a:lvl1pPr>
              <a:defRPr sz="1400">
                <a:solidFill>
                  <a:schemeClr val="bg1"/>
                </a:solidFill>
                <a:latin typeface="ZapfDingbats" pitchFamily="82" charset="2"/>
              </a:defRPr>
            </a:lvl1pPr>
            <a:lvl2pPr marL="742950" indent="-285750">
              <a:defRPr sz="1400">
                <a:solidFill>
                  <a:schemeClr val="bg1"/>
                </a:solidFill>
                <a:latin typeface="ZapfDingbats" pitchFamily="82" charset="2"/>
              </a:defRPr>
            </a:lvl2pPr>
            <a:lvl3pPr marL="1143000" indent="-228600">
              <a:defRPr sz="1400">
                <a:solidFill>
                  <a:schemeClr val="bg1"/>
                </a:solidFill>
                <a:latin typeface="ZapfDingbats" pitchFamily="82" charset="2"/>
              </a:defRPr>
            </a:lvl3pPr>
            <a:lvl4pPr marL="1600200" indent="-228600">
              <a:defRPr sz="1400">
                <a:solidFill>
                  <a:schemeClr val="bg1"/>
                </a:solidFill>
                <a:latin typeface="ZapfDingbats" pitchFamily="82" charset="2"/>
              </a:defRPr>
            </a:lvl4pPr>
            <a:lvl5pPr marL="2057400" indent="-228600">
              <a:defRPr sz="1400">
                <a:solidFill>
                  <a:schemeClr val="bg1"/>
                </a:solidFill>
                <a:latin typeface="ZapfDingbats" pitchFamily="82" charset="2"/>
              </a:defRPr>
            </a:lvl5pPr>
            <a:lvl6pPr marL="2514600" indent="-228600" algn="ctr" eaLnBrk="0" fontAlgn="base" hangingPunct="0">
              <a:spcBef>
                <a:spcPct val="0"/>
              </a:spcBef>
              <a:spcAft>
                <a:spcPct val="0"/>
              </a:spcAft>
              <a:defRPr sz="1400">
                <a:solidFill>
                  <a:schemeClr val="bg1"/>
                </a:solidFill>
                <a:latin typeface="ZapfDingbats" pitchFamily="82" charset="2"/>
              </a:defRPr>
            </a:lvl6pPr>
            <a:lvl7pPr marL="2971800" indent="-228600" algn="ctr" eaLnBrk="0" fontAlgn="base" hangingPunct="0">
              <a:spcBef>
                <a:spcPct val="0"/>
              </a:spcBef>
              <a:spcAft>
                <a:spcPct val="0"/>
              </a:spcAft>
              <a:defRPr sz="1400">
                <a:solidFill>
                  <a:schemeClr val="bg1"/>
                </a:solidFill>
                <a:latin typeface="ZapfDingbats" pitchFamily="82" charset="2"/>
              </a:defRPr>
            </a:lvl7pPr>
            <a:lvl8pPr marL="3429000" indent="-228600" algn="ctr" eaLnBrk="0" fontAlgn="base" hangingPunct="0">
              <a:spcBef>
                <a:spcPct val="0"/>
              </a:spcBef>
              <a:spcAft>
                <a:spcPct val="0"/>
              </a:spcAft>
              <a:defRPr sz="1400">
                <a:solidFill>
                  <a:schemeClr val="bg1"/>
                </a:solidFill>
                <a:latin typeface="ZapfDingbats" pitchFamily="82" charset="2"/>
              </a:defRPr>
            </a:lvl8pPr>
            <a:lvl9pPr marL="3886200" indent="-228600" algn="ctr" eaLnBrk="0" fontAlgn="base" hangingPunct="0">
              <a:spcBef>
                <a:spcPct val="0"/>
              </a:spcBef>
              <a:spcAft>
                <a:spcPct val="0"/>
              </a:spcAft>
              <a:defRPr sz="1400">
                <a:solidFill>
                  <a:schemeClr val="bg1"/>
                </a:solidFill>
                <a:latin typeface="ZapfDingbats" pitchFamily="82" charset="2"/>
              </a:defRPr>
            </a:lvl9pPr>
          </a:lstStyle>
          <a:p>
            <a:r>
              <a:rPr lang="es-ES" altLang="es-CO" sz="1200">
                <a:solidFill>
                  <a:srgbClr val="CC0000"/>
                </a:solidFill>
                <a:latin typeface="Arial" panose="020B0604020202020204" pitchFamily="34" charset="0"/>
              </a:rPr>
              <a:t>WWW.BANTOTAL.COM - </a:t>
            </a:r>
            <a:fld id="{0ABC0C88-B51E-403C-B783-ED620D2D9A7E}" type="slidenum">
              <a:rPr lang="es-ES" altLang="es-CO" sz="1200">
                <a:solidFill>
                  <a:srgbClr val="CC0000"/>
                </a:solidFill>
                <a:latin typeface="Arial" panose="020B0604020202020204" pitchFamily="34" charset="0"/>
              </a:rPr>
              <a:pPr/>
              <a:t>12</a:t>
            </a:fld>
            <a:endParaRPr lang="es-ES" altLang="es-CO" sz="1200">
              <a:solidFill>
                <a:srgbClr val="CC0000"/>
              </a:solidFill>
              <a:latin typeface="Arial" panose="020B0604020202020204" pitchFamily="34" charset="0"/>
            </a:endParaRPr>
          </a:p>
        </p:txBody>
      </p:sp>
      <p:sp>
        <p:nvSpPr>
          <p:cNvPr id="5" name="4 Marcador de fecha">
            <a:extLst>
              <a:ext uri="{FF2B5EF4-FFF2-40B4-BE49-F238E27FC236}">
                <a16:creationId xmlns:a16="http://schemas.microsoft.com/office/drawing/2014/main" id="{FC80A689-C729-28D7-F85B-AAEC1B64008F}"/>
              </a:ext>
            </a:extLst>
          </p:cNvPr>
          <p:cNvSpPr>
            <a:spLocks noGrp="1"/>
          </p:cNvSpPr>
          <p:nvPr>
            <p:ph type="dt" sz="quarter" idx="11"/>
          </p:nvPr>
        </p:nvSpPr>
        <p:spPr/>
        <p:txBody>
          <a:bodyPr/>
          <a:lstStyle/>
          <a:p>
            <a:pPr>
              <a:defRPr/>
            </a:pPr>
            <a:r>
              <a:rPr lang="es-ES"/>
              <a:t>Setiembre 2007</a:t>
            </a:r>
          </a:p>
        </p:txBody>
      </p:sp>
      <p:sp>
        <p:nvSpPr>
          <p:cNvPr id="556034" name="Rectangle 2">
            <a:extLst>
              <a:ext uri="{FF2B5EF4-FFF2-40B4-BE49-F238E27FC236}">
                <a16:creationId xmlns:a16="http://schemas.microsoft.com/office/drawing/2014/main" id="{E57681D4-563F-7306-1CF8-F5C73F3550D3}"/>
              </a:ext>
            </a:extLst>
          </p:cNvPr>
          <p:cNvSpPr>
            <a:spLocks noGrp="1" noChangeArrowheads="1"/>
          </p:cNvSpPr>
          <p:nvPr>
            <p:ph type="title"/>
          </p:nvPr>
        </p:nvSpPr>
        <p:spPr/>
        <p:txBody>
          <a:bodyPr/>
          <a:lstStyle/>
          <a:p>
            <a:pPr eaLnBrk="1" hangingPunct="1">
              <a:defRPr/>
            </a:pPr>
            <a:r>
              <a:rPr lang="es-ES_tradnl" sz="3200"/>
              <a:t>Características</a:t>
            </a:r>
            <a:br>
              <a:rPr lang="es-ES_tradnl" sz="3200"/>
            </a:br>
            <a:r>
              <a:rPr lang="es-ES_tradnl" sz="1400"/>
              <a:t> </a:t>
            </a:r>
            <a:r>
              <a:rPr lang="es-ES" sz="1400"/>
              <a:t>Condicionamientos – Tasas</a:t>
            </a:r>
          </a:p>
        </p:txBody>
      </p:sp>
      <p:sp>
        <p:nvSpPr>
          <p:cNvPr id="556035" name="Rectangle 3">
            <a:extLst>
              <a:ext uri="{FF2B5EF4-FFF2-40B4-BE49-F238E27FC236}">
                <a16:creationId xmlns:a16="http://schemas.microsoft.com/office/drawing/2014/main" id="{4B7494AB-E307-E65B-59E2-4D4028442C19}"/>
              </a:ext>
            </a:extLst>
          </p:cNvPr>
          <p:cNvSpPr>
            <a:spLocks noGrp="1" noChangeArrowheads="1"/>
          </p:cNvSpPr>
          <p:nvPr>
            <p:ph type="body" idx="1"/>
          </p:nvPr>
        </p:nvSpPr>
        <p:spPr/>
        <p:txBody>
          <a:bodyPr/>
          <a:lstStyle/>
          <a:p>
            <a:pPr eaLnBrk="1" hangingPunct="1">
              <a:buFont typeface="Arial" charset="0"/>
              <a:buChar char="♦"/>
              <a:defRPr/>
            </a:pPr>
            <a:r>
              <a:rPr lang="es-ES" sz="2000"/>
              <a:t>Pizarra de Tasas (Fija y Plus)</a:t>
            </a:r>
          </a:p>
          <a:p>
            <a:pPr eaLnBrk="1" hangingPunct="1">
              <a:buFont typeface="Arial" charset="0"/>
              <a:buChar char="♦"/>
              <a:defRPr/>
            </a:pPr>
            <a:endParaRPr lang="es-ES" sz="2000"/>
          </a:p>
          <a:p>
            <a:pPr lvl="1" eaLnBrk="1" hangingPunct="1">
              <a:buFont typeface="Arial" charset="0"/>
              <a:buChar char="♦"/>
              <a:defRPr/>
            </a:pPr>
            <a:r>
              <a:rPr lang="es-ES" sz="2000"/>
              <a:t>Asumir de pizarra</a:t>
            </a:r>
          </a:p>
          <a:p>
            <a:pPr lvl="1" eaLnBrk="1" hangingPunct="1">
              <a:buFont typeface="Arial" charset="0"/>
              <a:buChar char="♦"/>
              <a:defRPr/>
            </a:pPr>
            <a:r>
              <a:rPr lang="es-ES" sz="2000"/>
              <a:t>Sugerir de pizarra</a:t>
            </a:r>
          </a:p>
          <a:p>
            <a:pPr lvl="1" eaLnBrk="1" hangingPunct="1">
              <a:buFont typeface="Arial" charset="0"/>
              <a:buChar char="♦"/>
              <a:defRPr/>
            </a:pPr>
            <a:r>
              <a:rPr lang="es-ES" sz="2000"/>
              <a:t>Ingreso libre de tasa</a:t>
            </a:r>
          </a:p>
          <a:p>
            <a:pPr lvl="1" eaLnBrk="1" hangingPunct="1">
              <a:buFont typeface="Arial" charset="0"/>
              <a:buChar char="♦"/>
              <a:defRPr/>
            </a:pPr>
            <a:r>
              <a:rPr lang="es-ES" sz="2000"/>
              <a:t>Control de Tasa de Tolerancia</a:t>
            </a:r>
          </a:p>
          <a:p>
            <a:pPr eaLnBrk="1" hangingPunct="1">
              <a:buFont typeface="Arial" charset="0"/>
              <a:buChar char="♦"/>
              <a:defRPr/>
            </a:pPr>
            <a:endParaRPr lang="es-ES" sz="2000"/>
          </a:p>
          <a:p>
            <a:pPr eaLnBrk="1" hangingPunct="1">
              <a:buFont typeface="Arial" charset="0"/>
              <a:buChar char="♦"/>
              <a:defRPr/>
            </a:pPr>
            <a:r>
              <a:rPr lang="es-ES" sz="2000"/>
              <a:t>Tasas Revisables</a:t>
            </a:r>
          </a:p>
          <a:p>
            <a:pPr eaLnBrk="1" hangingPunct="1">
              <a:buFont typeface="Arial" charset="0"/>
              <a:buChar char="♦"/>
              <a:defRPr/>
            </a:pPr>
            <a:endParaRPr lang="es-ES" sz="2000"/>
          </a:p>
          <a:p>
            <a:pPr lvl="1" eaLnBrk="1" hangingPunct="1">
              <a:buFont typeface="Arial" charset="0"/>
              <a:buChar char="♦"/>
              <a:defRPr/>
            </a:pPr>
            <a:r>
              <a:rPr lang="es-ES" sz="2000"/>
              <a:t>Clase de Tasa (Modificable / No modificable)</a:t>
            </a:r>
          </a:p>
          <a:p>
            <a:pPr lvl="1" eaLnBrk="1" hangingPunct="1">
              <a:buFont typeface="Arial" charset="0"/>
              <a:buChar char="♦"/>
              <a:defRPr/>
            </a:pPr>
            <a:r>
              <a:rPr lang="es-ES" sz="2000"/>
              <a:t>Días de Revisión</a:t>
            </a:r>
          </a:p>
          <a:p>
            <a:pPr lvl="1" eaLnBrk="1" hangingPunct="1">
              <a:buFont typeface="Arial" charset="0"/>
              <a:buChar char="♦"/>
              <a:defRPr/>
            </a:pPr>
            <a:r>
              <a:rPr lang="es-ES" sz="2000"/>
              <a:t>Asignación de tasa según plazo de revisión / plazo total</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pie de página">
            <a:extLst>
              <a:ext uri="{FF2B5EF4-FFF2-40B4-BE49-F238E27FC236}">
                <a16:creationId xmlns:a16="http://schemas.microsoft.com/office/drawing/2014/main" id="{456F98E6-4AE2-BEC5-E96C-703C794B0EF8}"/>
              </a:ext>
            </a:extLst>
          </p:cNvPr>
          <p:cNvSpPr>
            <a:spLocks noGrp="1"/>
          </p:cNvSpPr>
          <p:nvPr>
            <p:ph type="ftr" sz="quarter" idx="10"/>
          </p:nvPr>
        </p:nvSpPr>
        <p:spPr/>
        <p:txBody>
          <a:bodyPr/>
          <a:lstStyle>
            <a:lvl1pPr>
              <a:defRPr sz="1400">
                <a:solidFill>
                  <a:schemeClr val="bg1"/>
                </a:solidFill>
                <a:latin typeface="ZapfDingbats" pitchFamily="82" charset="2"/>
              </a:defRPr>
            </a:lvl1pPr>
            <a:lvl2pPr marL="742950" indent="-285750">
              <a:defRPr sz="1400">
                <a:solidFill>
                  <a:schemeClr val="bg1"/>
                </a:solidFill>
                <a:latin typeface="ZapfDingbats" pitchFamily="82" charset="2"/>
              </a:defRPr>
            </a:lvl2pPr>
            <a:lvl3pPr marL="1143000" indent="-228600">
              <a:defRPr sz="1400">
                <a:solidFill>
                  <a:schemeClr val="bg1"/>
                </a:solidFill>
                <a:latin typeface="ZapfDingbats" pitchFamily="82" charset="2"/>
              </a:defRPr>
            </a:lvl3pPr>
            <a:lvl4pPr marL="1600200" indent="-228600">
              <a:defRPr sz="1400">
                <a:solidFill>
                  <a:schemeClr val="bg1"/>
                </a:solidFill>
                <a:latin typeface="ZapfDingbats" pitchFamily="82" charset="2"/>
              </a:defRPr>
            </a:lvl4pPr>
            <a:lvl5pPr marL="2057400" indent="-228600">
              <a:defRPr sz="1400">
                <a:solidFill>
                  <a:schemeClr val="bg1"/>
                </a:solidFill>
                <a:latin typeface="ZapfDingbats" pitchFamily="82" charset="2"/>
              </a:defRPr>
            </a:lvl5pPr>
            <a:lvl6pPr marL="2514600" indent="-228600" algn="ctr" eaLnBrk="0" fontAlgn="base" hangingPunct="0">
              <a:spcBef>
                <a:spcPct val="0"/>
              </a:spcBef>
              <a:spcAft>
                <a:spcPct val="0"/>
              </a:spcAft>
              <a:defRPr sz="1400">
                <a:solidFill>
                  <a:schemeClr val="bg1"/>
                </a:solidFill>
                <a:latin typeface="ZapfDingbats" pitchFamily="82" charset="2"/>
              </a:defRPr>
            </a:lvl6pPr>
            <a:lvl7pPr marL="2971800" indent="-228600" algn="ctr" eaLnBrk="0" fontAlgn="base" hangingPunct="0">
              <a:spcBef>
                <a:spcPct val="0"/>
              </a:spcBef>
              <a:spcAft>
                <a:spcPct val="0"/>
              </a:spcAft>
              <a:defRPr sz="1400">
                <a:solidFill>
                  <a:schemeClr val="bg1"/>
                </a:solidFill>
                <a:latin typeface="ZapfDingbats" pitchFamily="82" charset="2"/>
              </a:defRPr>
            </a:lvl7pPr>
            <a:lvl8pPr marL="3429000" indent="-228600" algn="ctr" eaLnBrk="0" fontAlgn="base" hangingPunct="0">
              <a:spcBef>
                <a:spcPct val="0"/>
              </a:spcBef>
              <a:spcAft>
                <a:spcPct val="0"/>
              </a:spcAft>
              <a:defRPr sz="1400">
                <a:solidFill>
                  <a:schemeClr val="bg1"/>
                </a:solidFill>
                <a:latin typeface="ZapfDingbats" pitchFamily="82" charset="2"/>
              </a:defRPr>
            </a:lvl8pPr>
            <a:lvl9pPr marL="3886200" indent="-228600" algn="ctr" eaLnBrk="0" fontAlgn="base" hangingPunct="0">
              <a:spcBef>
                <a:spcPct val="0"/>
              </a:spcBef>
              <a:spcAft>
                <a:spcPct val="0"/>
              </a:spcAft>
              <a:defRPr sz="1400">
                <a:solidFill>
                  <a:schemeClr val="bg1"/>
                </a:solidFill>
                <a:latin typeface="ZapfDingbats" pitchFamily="82" charset="2"/>
              </a:defRPr>
            </a:lvl9pPr>
          </a:lstStyle>
          <a:p>
            <a:r>
              <a:rPr lang="es-ES" altLang="es-CO" sz="1200">
                <a:solidFill>
                  <a:srgbClr val="CC0000"/>
                </a:solidFill>
                <a:latin typeface="Arial" panose="020B0604020202020204" pitchFamily="34" charset="0"/>
              </a:rPr>
              <a:t>WWW.BANTOTAL.COM - </a:t>
            </a:r>
            <a:fld id="{DED4F24E-FA85-4C9B-B9D0-4E40055970C9}" type="slidenum">
              <a:rPr lang="es-ES" altLang="es-CO" sz="1200">
                <a:solidFill>
                  <a:srgbClr val="CC0000"/>
                </a:solidFill>
                <a:latin typeface="Arial" panose="020B0604020202020204" pitchFamily="34" charset="0"/>
              </a:rPr>
              <a:pPr/>
              <a:t>13</a:t>
            </a:fld>
            <a:endParaRPr lang="es-ES" altLang="es-CO" sz="1200">
              <a:solidFill>
                <a:srgbClr val="CC0000"/>
              </a:solidFill>
              <a:latin typeface="Arial" panose="020B0604020202020204" pitchFamily="34" charset="0"/>
            </a:endParaRPr>
          </a:p>
        </p:txBody>
      </p:sp>
      <p:sp>
        <p:nvSpPr>
          <p:cNvPr id="5" name="4 Marcador de fecha">
            <a:extLst>
              <a:ext uri="{FF2B5EF4-FFF2-40B4-BE49-F238E27FC236}">
                <a16:creationId xmlns:a16="http://schemas.microsoft.com/office/drawing/2014/main" id="{D2525D7C-CB6B-82C1-349C-2E3AA1E5CD2D}"/>
              </a:ext>
            </a:extLst>
          </p:cNvPr>
          <p:cNvSpPr>
            <a:spLocks noGrp="1"/>
          </p:cNvSpPr>
          <p:nvPr>
            <p:ph type="dt" sz="quarter" idx="11"/>
          </p:nvPr>
        </p:nvSpPr>
        <p:spPr/>
        <p:txBody>
          <a:bodyPr/>
          <a:lstStyle/>
          <a:p>
            <a:pPr>
              <a:defRPr/>
            </a:pPr>
            <a:r>
              <a:rPr lang="es-ES"/>
              <a:t>Setiembre 2007</a:t>
            </a:r>
          </a:p>
        </p:txBody>
      </p:sp>
      <p:sp>
        <p:nvSpPr>
          <p:cNvPr id="553986" name="Rectangle 2">
            <a:extLst>
              <a:ext uri="{FF2B5EF4-FFF2-40B4-BE49-F238E27FC236}">
                <a16:creationId xmlns:a16="http://schemas.microsoft.com/office/drawing/2014/main" id="{43082A54-4ADA-962B-2BD1-C80CC558A731}"/>
              </a:ext>
            </a:extLst>
          </p:cNvPr>
          <p:cNvSpPr>
            <a:spLocks noGrp="1" noChangeArrowheads="1"/>
          </p:cNvSpPr>
          <p:nvPr>
            <p:ph type="title"/>
          </p:nvPr>
        </p:nvSpPr>
        <p:spPr/>
        <p:txBody>
          <a:bodyPr/>
          <a:lstStyle/>
          <a:p>
            <a:pPr eaLnBrk="1" hangingPunct="1">
              <a:defRPr/>
            </a:pPr>
            <a:r>
              <a:rPr lang="es-ES_tradnl" sz="3200"/>
              <a:t>Características</a:t>
            </a:r>
            <a:br>
              <a:rPr lang="es-ES_tradnl" sz="3200"/>
            </a:br>
            <a:r>
              <a:rPr lang="es-ES_tradnl" sz="1400"/>
              <a:t> </a:t>
            </a:r>
            <a:r>
              <a:rPr lang="es-ES" sz="1400"/>
              <a:t>Seguros definidos</a:t>
            </a:r>
          </a:p>
        </p:txBody>
      </p:sp>
      <p:sp>
        <p:nvSpPr>
          <p:cNvPr id="553987" name="Rectangle 3">
            <a:extLst>
              <a:ext uri="{FF2B5EF4-FFF2-40B4-BE49-F238E27FC236}">
                <a16:creationId xmlns:a16="http://schemas.microsoft.com/office/drawing/2014/main" id="{389C69BE-74F6-C86E-B226-0CD86366A0D4}"/>
              </a:ext>
            </a:extLst>
          </p:cNvPr>
          <p:cNvSpPr>
            <a:spLocks noGrp="1" noChangeArrowheads="1"/>
          </p:cNvSpPr>
          <p:nvPr>
            <p:ph type="body" idx="1"/>
          </p:nvPr>
        </p:nvSpPr>
        <p:spPr/>
        <p:txBody>
          <a:bodyPr/>
          <a:lstStyle/>
          <a:p>
            <a:pPr eaLnBrk="1" hangingPunct="1">
              <a:buFont typeface="Arial" charset="0"/>
              <a:buChar char="♦"/>
              <a:defRPr/>
            </a:pPr>
            <a:r>
              <a:rPr lang="es-ES" sz="2000"/>
              <a:t>Los seguros están definidos y asociados a las distintas operaciones de préstamos.</a:t>
            </a:r>
          </a:p>
          <a:p>
            <a:pPr eaLnBrk="1" hangingPunct="1">
              <a:defRPr/>
            </a:pPr>
            <a:endParaRPr lang="es-ES" sz="2000"/>
          </a:p>
          <a:p>
            <a:pPr eaLnBrk="1" hangingPunct="1">
              <a:buFont typeface="Arial" charset="0"/>
              <a:buChar char="♦"/>
              <a:defRPr/>
            </a:pPr>
            <a:r>
              <a:rPr lang="es-ES" sz="2000"/>
              <a:t>En el alta del préstamo, se generan paralelamente a la estructura de pagos del préstamo, la estructura correspondientes a los seguros</a:t>
            </a:r>
          </a:p>
          <a:p>
            <a:pPr eaLnBrk="1" hangingPunct="1">
              <a:buFont typeface="Arial" charset="0"/>
              <a:buChar char="♦"/>
              <a:defRPr/>
            </a:pPr>
            <a:endParaRPr lang="es-ES" sz="2000"/>
          </a:p>
          <a:p>
            <a:pPr eaLnBrk="1" hangingPunct="1">
              <a:buFont typeface="Arial" charset="0"/>
              <a:buChar char="♦"/>
              <a:defRPr/>
            </a:pPr>
            <a:r>
              <a:rPr lang="es-ES" sz="2000"/>
              <a:t>Tipos de Seguro</a:t>
            </a:r>
          </a:p>
          <a:p>
            <a:pPr lvl="1" eaLnBrk="1" hangingPunct="1">
              <a:buFont typeface="Arial" charset="0"/>
              <a:buChar char="♦"/>
              <a:defRPr/>
            </a:pPr>
            <a:r>
              <a:rPr lang="es-ES" sz="2000"/>
              <a:t>Sobre Capital Original</a:t>
            </a:r>
          </a:p>
          <a:p>
            <a:pPr lvl="1" eaLnBrk="1" hangingPunct="1">
              <a:buFont typeface="Arial" charset="0"/>
              <a:buChar char="♦"/>
              <a:defRPr/>
            </a:pPr>
            <a:r>
              <a:rPr lang="es-ES" sz="2000"/>
              <a:t>Sobre Saldos</a:t>
            </a:r>
          </a:p>
          <a:p>
            <a:pPr lvl="1" eaLnBrk="1" hangingPunct="1">
              <a:buFont typeface="Arial" charset="0"/>
              <a:buChar char="♦"/>
              <a:defRPr/>
            </a:pPr>
            <a:r>
              <a:rPr lang="es-ES" sz="2000"/>
              <a:t>Sobre Importe Fijo</a:t>
            </a:r>
          </a:p>
          <a:p>
            <a:pPr lvl="1" eaLnBrk="1" hangingPunct="1">
              <a:buFont typeface="Arial" charset="0"/>
              <a:buChar char="♦"/>
              <a:defRPr/>
            </a:pPr>
            <a:r>
              <a:rPr lang="es-ES" sz="2000"/>
              <a:t>Sobre Valor Comercial</a:t>
            </a:r>
          </a:p>
          <a:p>
            <a:pPr eaLnBrk="1" hangingPunct="1">
              <a:buFont typeface="Arial" charset="0"/>
              <a:buChar char="♦"/>
              <a:defRPr/>
            </a:pPr>
            <a:endParaRPr lang="es-ES" sz="2000"/>
          </a:p>
          <a:p>
            <a:pPr eaLnBrk="1" hangingPunct="1">
              <a:defRPr/>
            </a:pPr>
            <a:endParaRPr lang="es-ES" sz="20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pie de página">
            <a:extLst>
              <a:ext uri="{FF2B5EF4-FFF2-40B4-BE49-F238E27FC236}">
                <a16:creationId xmlns:a16="http://schemas.microsoft.com/office/drawing/2014/main" id="{05EA0B14-315C-A4F5-EDF2-2A3041602AE9}"/>
              </a:ext>
            </a:extLst>
          </p:cNvPr>
          <p:cNvSpPr>
            <a:spLocks noGrp="1"/>
          </p:cNvSpPr>
          <p:nvPr>
            <p:ph type="ftr" sz="quarter" idx="10"/>
          </p:nvPr>
        </p:nvSpPr>
        <p:spPr/>
        <p:txBody>
          <a:bodyPr/>
          <a:lstStyle>
            <a:lvl1pPr>
              <a:defRPr sz="1400">
                <a:solidFill>
                  <a:schemeClr val="bg1"/>
                </a:solidFill>
                <a:latin typeface="ZapfDingbats" pitchFamily="82" charset="2"/>
              </a:defRPr>
            </a:lvl1pPr>
            <a:lvl2pPr marL="742950" indent="-285750">
              <a:defRPr sz="1400">
                <a:solidFill>
                  <a:schemeClr val="bg1"/>
                </a:solidFill>
                <a:latin typeface="ZapfDingbats" pitchFamily="82" charset="2"/>
              </a:defRPr>
            </a:lvl2pPr>
            <a:lvl3pPr marL="1143000" indent="-228600">
              <a:defRPr sz="1400">
                <a:solidFill>
                  <a:schemeClr val="bg1"/>
                </a:solidFill>
                <a:latin typeface="ZapfDingbats" pitchFamily="82" charset="2"/>
              </a:defRPr>
            </a:lvl3pPr>
            <a:lvl4pPr marL="1600200" indent="-228600">
              <a:defRPr sz="1400">
                <a:solidFill>
                  <a:schemeClr val="bg1"/>
                </a:solidFill>
                <a:latin typeface="ZapfDingbats" pitchFamily="82" charset="2"/>
              </a:defRPr>
            </a:lvl4pPr>
            <a:lvl5pPr marL="2057400" indent="-228600">
              <a:defRPr sz="1400">
                <a:solidFill>
                  <a:schemeClr val="bg1"/>
                </a:solidFill>
                <a:latin typeface="ZapfDingbats" pitchFamily="82" charset="2"/>
              </a:defRPr>
            </a:lvl5pPr>
            <a:lvl6pPr marL="2514600" indent="-228600" algn="ctr" eaLnBrk="0" fontAlgn="base" hangingPunct="0">
              <a:spcBef>
                <a:spcPct val="0"/>
              </a:spcBef>
              <a:spcAft>
                <a:spcPct val="0"/>
              </a:spcAft>
              <a:defRPr sz="1400">
                <a:solidFill>
                  <a:schemeClr val="bg1"/>
                </a:solidFill>
                <a:latin typeface="ZapfDingbats" pitchFamily="82" charset="2"/>
              </a:defRPr>
            </a:lvl6pPr>
            <a:lvl7pPr marL="2971800" indent="-228600" algn="ctr" eaLnBrk="0" fontAlgn="base" hangingPunct="0">
              <a:spcBef>
                <a:spcPct val="0"/>
              </a:spcBef>
              <a:spcAft>
                <a:spcPct val="0"/>
              </a:spcAft>
              <a:defRPr sz="1400">
                <a:solidFill>
                  <a:schemeClr val="bg1"/>
                </a:solidFill>
                <a:latin typeface="ZapfDingbats" pitchFamily="82" charset="2"/>
              </a:defRPr>
            </a:lvl7pPr>
            <a:lvl8pPr marL="3429000" indent="-228600" algn="ctr" eaLnBrk="0" fontAlgn="base" hangingPunct="0">
              <a:spcBef>
                <a:spcPct val="0"/>
              </a:spcBef>
              <a:spcAft>
                <a:spcPct val="0"/>
              </a:spcAft>
              <a:defRPr sz="1400">
                <a:solidFill>
                  <a:schemeClr val="bg1"/>
                </a:solidFill>
                <a:latin typeface="ZapfDingbats" pitchFamily="82" charset="2"/>
              </a:defRPr>
            </a:lvl8pPr>
            <a:lvl9pPr marL="3886200" indent="-228600" algn="ctr" eaLnBrk="0" fontAlgn="base" hangingPunct="0">
              <a:spcBef>
                <a:spcPct val="0"/>
              </a:spcBef>
              <a:spcAft>
                <a:spcPct val="0"/>
              </a:spcAft>
              <a:defRPr sz="1400">
                <a:solidFill>
                  <a:schemeClr val="bg1"/>
                </a:solidFill>
                <a:latin typeface="ZapfDingbats" pitchFamily="82" charset="2"/>
              </a:defRPr>
            </a:lvl9pPr>
          </a:lstStyle>
          <a:p>
            <a:r>
              <a:rPr lang="es-ES" altLang="es-CO" sz="1200">
                <a:solidFill>
                  <a:srgbClr val="CC0000"/>
                </a:solidFill>
                <a:latin typeface="Arial" panose="020B0604020202020204" pitchFamily="34" charset="0"/>
              </a:rPr>
              <a:t>WWW.BANTOTAL.COM - </a:t>
            </a:r>
            <a:fld id="{2803EBCB-9319-423F-8015-AB6A8FACD335}" type="slidenum">
              <a:rPr lang="es-ES" altLang="es-CO" sz="1200">
                <a:solidFill>
                  <a:srgbClr val="CC0000"/>
                </a:solidFill>
                <a:latin typeface="Arial" panose="020B0604020202020204" pitchFamily="34" charset="0"/>
              </a:rPr>
              <a:pPr/>
              <a:t>14</a:t>
            </a:fld>
            <a:endParaRPr lang="es-ES" altLang="es-CO" sz="1200">
              <a:solidFill>
                <a:srgbClr val="CC0000"/>
              </a:solidFill>
              <a:latin typeface="Arial" panose="020B0604020202020204" pitchFamily="34" charset="0"/>
            </a:endParaRPr>
          </a:p>
        </p:txBody>
      </p:sp>
      <p:sp>
        <p:nvSpPr>
          <p:cNvPr id="5" name="4 Marcador de fecha">
            <a:extLst>
              <a:ext uri="{FF2B5EF4-FFF2-40B4-BE49-F238E27FC236}">
                <a16:creationId xmlns:a16="http://schemas.microsoft.com/office/drawing/2014/main" id="{5F324F8F-103E-1110-0178-8D5BBC407692}"/>
              </a:ext>
            </a:extLst>
          </p:cNvPr>
          <p:cNvSpPr>
            <a:spLocks noGrp="1"/>
          </p:cNvSpPr>
          <p:nvPr>
            <p:ph type="dt" sz="quarter" idx="11"/>
          </p:nvPr>
        </p:nvSpPr>
        <p:spPr/>
        <p:txBody>
          <a:bodyPr/>
          <a:lstStyle/>
          <a:p>
            <a:pPr>
              <a:defRPr/>
            </a:pPr>
            <a:r>
              <a:rPr lang="es-ES"/>
              <a:t>Setiembre 2007</a:t>
            </a:r>
          </a:p>
        </p:txBody>
      </p:sp>
      <p:sp>
        <p:nvSpPr>
          <p:cNvPr id="557058" name="Rectangle 2">
            <a:extLst>
              <a:ext uri="{FF2B5EF4-FFF2-40B4-BE49-F238E27FC236}">
                <a16:creationId xmlns:a16="http://schemas.microsoft.com/office/drawing/2014/main" id="{96D35197-13F1-2D83-7D29-904D2BC1ACCC}"/>
              </a:ext>
            </a:extLst>
          </p:cNvPr>
          <p:cNvSpPr>
            <a:spLocks noGrp="1" noChangeArrowheads="1"/>
          </p:cNvSpPr>
          <p:nvPr>
            <p:ph type="title"/>
          </p:nvPr>
        </p:nvSpPr>
        <p:spPr/>
        <p:txBody>
          <a:bodyPr/>
          <a:lstStyle/>
          <a:p>
            <a:pPr eaLnBrk="1" hangingPunct="1">
              <a:defRPr/>
            </a:pPr>
            <a:r>
              <a:rPr lang="es-ES_tradnl" sz="3200"/>
              <a:t>Características</a:t>
            </a:r>
            <a:br>
              <a:rPr lang="es-ES_tradnl" sz="3200"/>
            </a:br>
            <a:r>
              <a:rPr lang="es-ES_tradnl" sz="1400"/>
              <a:t> </a:t>
            </a:r>
            <a:r>
              <a:rPr lang="es-ES" sz="1400"/>
              <a:t>Condicionamientos – Comisiones</a:t>
            </a:r>
          </a:p>
        </p:txBody>
      </p:sp>
      <p:sp>
        <p:nvSpPr>
          <p:cNvPr id="557059" name="Rectangle 3">
            <a:extLst>
              <a:ext uri="{FF2B5EF4-FFF2-40B4-BE49-F238E27FC236}">
                <a16:creationId xmlns:a16="http://schemas.microsoft.com/office/drawing/2014/main" id="{DC7BEAB2-41BF-E48B-FFCA-B0F356009D53}"/>
              </a:ext>
            </a:extLst>
          </p:cNvPr>
          <p:cNvSpPr>
            <a:spLocks noGrp="1" noChangeArrowheads="1"/>
          </p:cNvSpPr>
          <p:nvPr>
            <p:ph type="body" idx="1"/>
          </p:nvPr>
        </p:nvSpPr>
        <p:spPr/>
        <p:txBody>
          <a:bodyPr/>
          <a:lstStyle/>
          <a:p>
            <a:pPr eaLnBrk="1" hangingPunct="1">
              <a:buFont typeface="Arial" charset="0"/>
              <a:buChar char="♦"/>
              <a:defRPr/>
            </a:pPr>
            <a:r>
              <a:rPr lang="es-ES" sz="2000"/>
              <a:t>Comisiones</a:t>
            </a:r>
          </a:p>
          <a:p>
            <a:pPr eaLnBrk="1" hangingPunct="1">
              <a:buFont typeface="Arial" charset="0"/>
              <a:buChar char="♦"/>
              <a:defRPr/>
            </a:pPr>
            <a:endParaRPr lang="es-ES" sz="2000"/>
          </a:p>
          <a:p>
            <a:pPr lvl="1" eaLnBrk="1" hangingPunct="1">
              <a:buFont typeface="Arial" charset="0"/>
              <a:buChar char="♦"/>
              <a:defRPr/>
            </a:pPr>
            <a:r>
              <a:rPr lang="es-ES" sz="2000"/>
              <a:t>Importe Fijo</a:t>
            </a:r>
          </a:p>
          <a:p>
            <a:pPr lvl="1" eaLnBrk="1" hangingPunct="1">
              <a:buFont typeface="Arial" charset="0"/>
              <a:buChar char="♦"/>
              <a:defRPr/>
            </a:pPr>
            <a:r>
              <a:rPr lang="es-ES" sz="2000"/>
              <a:t>Porcentaje</a:t>
            </a:r>
          </a:p>
          <a:p>
            <a:pPr lvl="1" eaLnBrk="1" hangingPunct="1">
              <a:buFont typeface="Arial" charset="0"/>
              <a:buChar char="♦"/>
              <a:defRPr/>
            </a:pPr>
            <a:r>
              <a:rPr lang="es-ES" sz="2000"/>
              <a:t>Importe Mínimo / Máximo</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 name="3 Marcador de pie de página">
            <a:extLst>
              <a:ext uri="{FF2B5EF4-FFF2-40B4-BE49-F238E27FC236}">
                <a16:creationId xmlns:a16="http://schemas.microsoft.com/office/drawing/2014/main" id="{C1D1C125-D985-63BA-CC43-C01C034FADED}"/>
              </a:ext>
            </a:extLst>
          </p:cNvPr>
          <p:cNvSpPr>
            <a:spLocks noGrp="1"/>
          </p:cNvSpPr>
          <p:nvPr>
            <p:ph type="ftr" sz="quarter" idx="10"/>
          </p:nvPr>
        </p:nvSpPr>
        <p:spPr/>
        <p:txBody>
          <a:bodyPr/>
          <a:lstStyle>
            <a:lvl1pPr>
              <a:defRPr sz="1400">
                <a:solidFill>
                  <a:schemeClr val="bg1"/>
                </a:solidFill>
                <a:latin typeface="ZapfDingbats" pitchFamily="82" charset="2"/>
              </a:defRPr>
            </a:lvl1pPr>
            <a:lvl2pPr marL="742950" indent="-285750">
              <a:defRPr sz="1400">
                <a:solidFill>
                  <a:schemeClr val="bg1"/>
                </a:solidFill>
                <a:latin typeface="ZapfDingbats" pitchFamily="82" charset="2"/>
              </a:defRPr>
            </a:lvl2pPr>
            <a:lvl3pPr marL="1143000" indent="-228600">
              <a:defRPr sz="1400">
                <a:solidFill>
                  <a:schemeClr val="bg1"/>
                </a:solidFill>
                <a:latin typeface="ZapfDingbats" pitchFamily="82" charset="2"/>
              </a:defRPr>
            </a:lvl3pPr>
            <a:lvl4pPr marL="1600200" indent="-228600">
              <a:defRPr sz="1400">
                <a:solidFill>
                  <a:schemeClr val="bg1"/>
                </a:solidFill>
                <a:latin typeface="ZapfDingbats" pitchFamily="82" charset="2"/>
              </a:defRPr>
            </a:lvl4pPr>
            <a:lvl5pPr marL="2057400" indent="-228600">
              <a:defRPr sz="1400">
                <a:solidFill>
                  <a:schemeClr val="bg1"/>
                </a:solidFill>
                <a:latin typeface="ZapfDingbats" pitchFamily="82" charset="2"/>
              </a:defRPr>
            </a:lvl5pPr>
            <a:lvl6pPr marL="2514600" indent="-228600" algn="ctr" eaLnBrk="0" fontAlgn="base" hangingPunct="0">
              <a:spcBef>
                <a:spcPct val="0"/>
              </a:spcBef>
              <a:spcAft>
                <a:spcPct val="0"/>
              </a:spcAft>
              <a:defRPr sz="1400">
                <a:solidFill>
                  <a:schemeClr val="bg1"/>
                </a:solidFill>
                <a:latin typeface="ZapfDingbats" pitchFamily="82" charset="2"/>
              </a:defRPr>
            </a:lvl6pPr>
            <a:lvl7pPr marL="2971800" indent="-228600" algn="ctr" eaLnBrk="0" fontAlgn="base" hangingPunct="0">
              <a:spcBef>
                <a:spcPct val="0"/>
              </a:spcBef>
              <a:spcAft>
                <a:spcPct val="0"/>
              </a:spcAft>
              <a:defRPr sz="1400">
                <a:solidFill>
                  <a:schemeClr val="bg1"/>
                </a:solidFill>
                <a:latin typeface="ZapfDingbats" pitchFamily="82" charset="2"/>
              </a:defRPr>
            </a:lvl7pPr>
            <a:lvl8pPr marL="3429000" indent="-228600" algn="ctr" eaLnBrk="0" fontAlgn="base" hangingPunct="0">
              <a:spcBef>
                <a:spcPct val="0"/>
              </a:spcBef>
              <a:spcAft>
                <a:spcPct val="0"/>
              </a:spcAft>
              <a:defRPr sz="1400">
                <a:solidFill>
                  <a:schemeClr val="bg1"/>
                </a:solidFill>
                <a:latin typeface="ZapfDingbats" pitchFamily="82" charset="2"/>
              </a:defRPr>
            </a:lvl8pPr>
            <a:lvl9pPr marL="3886200" indent="-228600" algn="ctr" eaLnBrk="0" fontAlgn="base" hangingPunct="0">
              <a:spcBef>
                <a:spcPct val="0"/>
              </a:spcBef>
              <a:spcAft>
                <a:spcPct val="0"/>
              </a:spcAft>
              <a:defRPr sz="1400">
                <a:solidFill>
                  <a:schemeClr val="bg1"/>
                </a:solidFill>
                <a:latin typeface="ZapfDingbats" pitchFamily="82" charset="2"/>
              </a:defRPr>
            </a:lvl9pPr>
          </a:lstStyle>
          <a:p>
            <a:r>
              <a:rPr lang="es-ES" altLang="es-CO" sz="1200">
                <a:solidFill>
                  <a:srgbClr val="CC0000"/>
                </a:solidFill>
                <a:latin typeface="Arial" panose="020B0604020202020204" pitchFamily="34" charset="0"/>
              </a:rPr>
              <a:t>WWW.BANTOTAL.COM - </a:t>
            </a:r>
            <a:fld id="{E7D4589C-6C66-40C7-9836-BCD81515B886}" type="slidenum">
              <a:rPr lang="es-ES" altLang="es-CO" sz="1200">
                <a:solidFill>
                  <a:srgbClr val="CC0000"/>
                </a:solidFill>
                <a:latin typeface="Arial" panose="020B0604020202020204" pitchFamily="34" charset="0"/>
              </a:rPr>
              <a:pPr/>
              <a:t>15</a:t>
            </a:fld>
            <a:endParaRPr lang="es-ES" altLang="es-CO" sz="1200">
              <a:solidFill>
                <a:srgbClr val="CC0000"/>
              </a:solidFill>
              <a:latin typeface="Arial" panose="020B0604020202020204" pitchFamily="34" charset="0"/>
            </a:endParaRPr>
          </a:p>
        </p:txBody>
      </p:sp>
      <p:sp>
        <p:nvSpPr>
          <p:cNvPr id="13" name="4 Marcador de fecha">
            <a:extLst>
              <a:ext uri="{FF2B5EF4-FFF2-40B4-BE49-F238E27FC236}">
                <a16:creationId xmlns:a16="http://schemas.microsoft.com/office/drawing/2014/main" id="{E742E8CB-3358-40FB-210F-48C915D11C63}"/>
              </a:ext>
            </a:extLst>
          </p:cNvPr>
          <p:cNvSpPr>
            <a:spLocks noGrp="1"/>
          </p:cNvSpPr>
          <p:nvPr>
            <p:ph type="dt" sz="quarter" idx="11"/>
          </p:nvPr>
        </p:nvSpPr>
        <p:spPr/>
        <p:txBody>
          <a:bodyPr/>
          <a:lstStyle/>
          <a:p>
            <a:pPr>
              <a:defRPr/>
            </a:pPr>
            <a:r>
              <a:rPr lang="es-ES"/>
              <a:t>Setiembre 2007</a:t>
            </a:r>
          </a:p>
        </p:txBody>
      </p:sp>
      <p:sp>
        <p:nvSpPr>
          <p:cNvPr id="488450" name="Rectangle 2">
            <a:extLst>
              <a:ext uri="{FF2B5EF4-FFF2-40B4-BE49-F238E27FC236}">
                <a16:creationId xmlns:a16="http://schemas.microsoft.com/office/drawing/2014/main" id="{08597C8F-6CAD-D315-24E0-C7E305728DE4}"/>
              </a:ext>
            </a:extLst>
          </p:cNvPr>
          <p:cNvSpPr>
            <a:spLocks noGrp="1" noChangeArrowheads="1"/>
          </p:cNvSpPr>
          <p:nvPr>
            <p:ph type="title"/>
          </p:nvPr>
        </p:nvSpPr>
        <p:spPr>
          <a:xfrm>
            <a:off x="2411413" y="404813"/>
            <a:ext cx="8229600" cy="792162"/>
          </a:xfrm>
        </p:spPr>
        <p:txBody>
          <a:bodyPr/>
          <a:lstStyle/>
          <a:p>
            <a:pPr eaLnBrk="1" hangingPunct="1">
              <a:defRPr/>
            </a:pPr>
            <a:r>
              <a:rPr lang="es-UY"/>
              <a:t>Préstamos</a:t>
            </a:r>
            <a:endParaRPr lang="es-ES"/>
          </a:p>
        </p:txBody>
      </p:sp>
      <p:sp>
        <p:nvSpPr>
          <p:cNvPr id="488451" name="Rectangle 3">
            <a:extLst>
              <a:ext uri="{FF2B5EF4-FFF2-40B4-BE49-F238E27FC236}">
                <a16:creationId xmlns:a16="http://schemas.microsoft.com/office/drawing/2014/main" id="{CEE9FCA4-6827-235C-BB15-B68B5FC4E4DB}"/>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Lst>
        </p:spPr>
        <p:txBody>
          <a:bodyPr/>
          <a:lstStyle/>
          <a:p>
            <a:pPr lvl="4" eaLnBrk="1" hangingPunct="1">
              <a:buFontTx/>
              <a:buNone/>
            </a:pPr>
            <a:endParaRPr lang="es-ES" altLang="es-CO"/>
          </a:p>
          <a:p>
            <a:pPr lvl="4" eaLnBrk="1" hangingPunct="1">
              <a:buFontTx/>
              <a:buNone/>
            </a:pPr>
            <a:endParaRPr lang="es-ES" altLang="es-CO"/>
          </a:p>
        </p:txBody>
      </p:sp>
      <p:sp>
        <p:nvSpPr>
          <p:cNvPr id="16390" name="Oval 4">
            <a:extLst>
              <a:ext uri="{FF2B5EF4-FFF2-40B4-BE49-F238E27FC236}">
                <a16:creationId xmlns:a16="http://schemas.microsoft.com/office/drawing/2014/main" id="{8CD25EDC-AB68-FCEC-7707-252927141D02}"/>
              </a:ext>
            </a:extLst>
          </p:cNvPr>
          <p:cNvSpPr>
            <a:spLocks noChangeArrowheads="1"/>
          </p:cNvSpPr>
          <p:nvPr/>
        </p:nvSpPr>
        <p:spPr bwMode="auto">
          <a:xfrm>
            <a:off x="6084888" y="2420938"/>
            <a:ext cx="2735262" cy="2663825"/>
          </a:xfrm>
          <a:prstGeom prst="ellipse">
            <a:avLst/>
          </a:prstGeom>
          <a:noFill/>
          <a:ln w="38100">
            <a:solidFill>
              <a:srgbClr val="33996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400">
                <a:solidFill>
                  <a:schemeClr val="bg1"/>
                </a:solidFill>
                <a:latin typeface="ZapfDingbats" pitchFamily="82" charset="2"/>
              </a:defRPr>
            </a:lvl1pPr>
            <a:lvl2pPr marL="742950" indent="-285750">
              <a:defRPr sz="1400">
                <a:solidFill>
                  <a:schemeClr val="bg1"/>
                </a:solidFill>
                <a:latin typeface="ZapfDingbats" pitchFamily="82" charset="2"/>
              </a:defRPr>
            </a:lvl2pPr>
            <a:lvl3pPr marL="1143000" indent="-228600">
              <a:defRPr sz="1400">
                <a:solidFill>
                  <a:schemeClr val="bg1"/>
                </a:solidFill>
                <a:latin typeface="ZapfDingbats" pitchFamily="82" charset="2"/>
              </a:defRPr>
            </a:lvl3pPr>
            <a:lvl4pPr marL="1600200" indent="-228600">
              <a:defRPr sz="1400">
                <a:solidFill>
                  <a:schemeClr val="bg1"/>
                </a:solidFill>
                <a:latin typeface="ZapfDingbats" pitchFamily="82" charset="2"/>
              </a:defRPr>
            </a:lvl4pPr>
            <a:lvl5pPr marL="2057400" indent="-228600">
              <a:defRPr sz="1400">
                <a:solidFill>
                  <a:schemeClr val="bg1"/>
                </a:solidFill>
                <a:latin typeface="ZapfDingbats" pitchFamily="82" charset="2"/>
              </a:defRPr>
            </a:lvl5pPr>
            <a:lvl6pPr marL="2514600" indent="-228600" algn="ctr" eaLnBrk="0" fontAlgn="base" hangingPunct="0">
              <a:spcBef>
                <a:spcPct val="0"/>
              </a:spcBef>
              <a:spcAft>
                <a:spcPct val="0"/>
              </a:spcAft>
              <a:defRPr sz="1400">
                <a:solidFill>
                  <a:schemeClr val="bg1"/>
                </a:solidFill>
                <a:latin typeface="ZapfDingbats" pitchFamily="82" charset="2"/>
              </a:defRPr>
            </a:lvl6pPr>
            <a:lvl7pPr marL="2971800" indent="-228600" algn="ctr" eaLnBrk="0" fontAlgn="base" hangingPunct="0">
              <a:spcBef>
                <a:spcPct val="0"/>
              </a:spcBef>
              <a:spcAft>
                <a:spcPct val="0"/>
              </a:spcAft>
              <a:defRPr sz="1400">
                <a:solidFill>
                  <a:schemeClr val="bg1"/>
                </a:solidFill>
                <a:latin typeface="ZapfDingbats" pitchFamily="82" charset="2"/>
              </a:defRPr>
            </a:lvl7pPr>
            <a:lvl8pPr marL="3429000" indent="-228600" algn="ctr" eaLnBrk="0" fontAlgn="base" hangingPunct="0">
              <a:spcBef>
                <a:spcPct val="0"/>
              </a:spcBef>
              <a:spcAft>
                <a:spcPct val="0"/>
              </a:spcAft>
              <a:defRPr sz="1400">
                <a:solidFill>
                  <a:schemeClr val="bg1"/>
                </a:solidFill>
                <a:latin typeface="ZapfDingbats" pitchFamily="82" charset="2"/>
              </a:defRPr>
            </a:lvl8pPr>
            <a:lvl9pPr marL="3886200" indent="-228600" algn="ctr" eaLnBrk="0" fontAlgn="base" hangingPunct="0">
              <a:spcBef>
                <a:spcPct val="0"/>
              </a:spcBef>
              <a:spcAft>
                <a:spcPct val="0"/>
              </a:spcAft>
              <a:defRPr sz="1400">
                <a:solidFill>
                  <a:schemeClr val="bg1"/>
                </a:solidFill>
                <a:latin typeface="ZapfDingbats" pitchFamily="82" charset="2"/>
              </a:defRPr>
            </a:lvl9pPr>
          </a:lstStyle>
          <a:p>
            <a:pPr eaLnBrk="1" hangingPunct="1">
              <a:spcBef>
                <a:spcPct val="20000"/>
              </a:spcBef>
            </a:pPr>
            <a:r>
              <a:rPr lang="es-ES" altLang="es-CO" sz="3200">
                <a:solidFill>
                  <a:schemeClr val="tx1"/>
                </a:solidFill>
                <a:latin typeface="Arial" panose="020B0604020202020204" pitchFamily="34" charset="0"/>
              </a:rPr>
              <a:t>Alta </a:t>
            </a:r>
          </a:p>
          <a:p>
            <a:pPr eaLnBrk="1" hangingPunct="1">
              <a:spcBef>
                <a:spcPct val="20000"/>
              </a:spcBef>
            </a:pPr>
            <a:r>
              <a:rPr lang="es-ES" altLang="es-CO" sz="3200">
                <a:solidFill>
                  <a:schemeClr val="tx1"/>
                </a:solidFill>
                <a:latin typeface="Arial" panose="020B0604020202020204" pitchFamily="34" charset="0"/>
              </a:rPr>
              <a:t>de </a:t>
            </a:r>
          </a:p>
          <a:p>
            <a:pPr eaLnBrk="1" hangingPunct="1">
              <a:spcBef>
                <a:spcPct val="20000"/>
              </a:spcBef>
            </a:pPr>
            <a:r>
              <a:rPr lang="es-ES" altLang="es-CO" sz="3200">
                <a:solidFill>
                  <a:schemeClr val="tx1"/>
                </a:solidFill>
                <a:latin typeface="Arial" panose="020B0604020202020204" pitchFamily="34" charset="0"/>
              </a:rPr>
              <a:t>Préstamos</a:t>
            </a:r>
          </a:p>
        </p:txBody>
      </p:sp>
      <p:sp>
        <p:nvSpPr>
          <p:cNvPr id="16391" name="Rectangle 5">
            <a:extLst>
              <a:ext uri="{FF2B5EF4-FFF2-40B4-BE49-F238E27FC236}">
                <a16:creationId xmlns:a16="http://schemas.microsoft.com/office/drawing/2014/main" id="{C2BD4DC9-46B2-C643-8E56-4B9CDB1BE133}"/>
              </a:ext>
            </a:extLst>
          </p:cNvPr>
          <p:cNvSpPr>
            <a:spLocks noChangeArrowheads="1"/>
          </p:cNvSpPr>
          <p:nvPr/>
        </p:nvSpPr>
        <p:spPr bwMode="auto">
          <a:xfrm>
            <a:off x="3059113" y="1557338"/>
            <a:ext cx="2952750" cy="1584325"/>
          </a:xfrm>
          <a:prstGeom prst="rect">
            <a:avLst/>
          </a:prstGeom>
          <a:noFill/>
          <a:ln w="38100">
            <a:solidFill>
              <a:srgbClr val="3366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400">
                <a:solidFill>
                  <a:schemeClr val="bg1"/>
                </a:solidFill>
                <a:latin typeface="ZapfDingbats" pitchFamily="82" charset="2"/>
              </a:defRPr>
            </a:lvl1pPr>
            <a:lvl2pPr marL="742950" indent="-285750">
              <a:defRPr sz="1400">
                <a:solidFill>
                  <a:schemeClr val="bg1"/>
                </a:solidFill>
                <a:latin typeface="ZapfDingbats" pitchFamily="82" charset="2"/>
              </a:defRPr>
            </a:lvl2pPr>
            <a:lvl3pPr marL="1143000" indent="-228600">
              <a:defRPr sz="1400">
                <a:solidFill>
                  <a:schemeClr val="bg1"/>
                </a:solidFill>
                <a:latin typeface="ZapfDingbats" pitchFamily="82" charset="2"/>
              </a:defRPr>
            </a:lvl3pPr>
            <a:lvl4pPr marL="1600200" indent="-228600">
              <a:defRPr sz="1400">
                <a:solidFill>
                  <a:schemeClr val="bg1"/>
                </a:solidFill>
                <a:latin typeface="ZapfDingbats" pitchFamily="82" charset="2"/>
              </a:defRPr>
            </a:lvl4pPr>
            <a:lvl5pPr marL="2057400" indent="-228600">
              <a:defRPr sz="1400">
                <a:solidFill>
                  <a:schemeClr val="bg1"/>
                </a:solidFill>
                <a:latin typeface="ZapfDingbats" pitchFamily="82" charset="2"/>
              </a:defRPr>
            </a:lvl5pPr>
            <a:lvl6pPr marL="2514600" indent="-228600" algn="ctr" eaLnBrk="0" fontAlgn="base" hangingPunct="0">
              <a:spcBef>
                <a:spcPct val="0"/>
              </a:spcBef>
              <a:spcAft>
                <a:spcPct val="0"/>
              </a:spcAft>
              <a:defRPr sz="1400">
                <a:solidFill>
                  <a:schemeClr val="bg1"/>
                </a:solidFill>
                <a:latin typeface="ZapfDingbats" pitchFamily="82" charset="2"/>
              </a:defRPr>
            </a:lvl6pPr>
            <a:lvl7pPr marL="2971800" indent="-228600" algn="ctr" eaLnBrk="0" fontAlgn="base" hangingPunct="0">
              <a:spcBef>
                <a:spcPct val="0"/>
              </a:spcBef>
              <a:spcAft>
                <a:spcPct val="0"/>
              </a:spcAft>
              <a:defRPr sz="1400">
                <a:solidFill>
                  <a:schemeClr val="bg1"/>
                </a:solidFill>
                <a:latin typeface="ZapfDingbats" pitchFamily="82" charset="2"/>
              </a:defRPr>
            </a:lvl7pPr>
            <a:lvl8pPr marL="3429000" indent="-228600" algn="ctr" eaLnBrk="0" fontAlgn="base" hangingPunct="0">
              <a:spcBef>
                <a:spcPct val="0"/>
              </a:spcBef>
              <a:spcAft>
                <a:spcPct val="0"/>
              </a:spcAft>
              <a:defRPr sz="1400">
                <a:solidFill>
                  <a:schemeClr val="bg1"/>
                </a:solidFill>
                <a:latin typeface="ZapfDingbats" pitchFamily="82" charset="2"/>
              </a:defRPr>
            </a:lvl8pPr>
            <a:lvl9pPr marL="3886200" indent="-228600" algn="ctr" eaLnBrk="0" fontAlgn="base" hangingPunct="0">
              <a:spcBef>
                <a:spcPct val="0"/>
              </a:spcBef>
              <a:spcAft>
                <a:spcPct val="0"/>
              </a:spcAft>
              <a:defRPr sz="1400">
                <a:solidFill>
                  <a:schemeClr val="bg1"/>
                </a:solidFill>
                <a:latin typeface="ZapfDingbats" pitchFamily="82" charset="2"/>
              </a:defRPr>
            </a:lvl9pPr>
          </a:lstStyle>
          <a:p>
            <a:pPr eaLnBrk="1" hangingPunct="1">
              <a:spcBef>
                <a:spcPct val="20000"/>
              </a:spcBef>
            </a:pPr>
            <a:r>
              <a:rPr lang="es-ES" altLang="es-CO" sz="3200">
                <a:solidFill>
                  <a:schemeClr val="tx1"/>
                </a:solidFill>
                <a:latin typeface="Arial" panose="020B0604020202020204" pitchFamily="34" charset="0"/>
              </a:rPr>
              <a:t>Trn. de Alta</a:t>
            </a:r>
          </a:p>
          <a:p>
            <a:pPr eaLnBrk="1" hangingPunct="1">
              <a:spcBef>
                <a:spcPct val="20000"/>
              </a:spcBef>
            </a:pPr>
            <a:r>
              <a:rPr lang="es-ES" altLang="es-CO" sz="3200">
                <a:solidFill>
                  <a:schemeClr val="tx1"/>
                </a:solidFill>
                <a:latin typeface="Arial" panose="020B0604020202020204" pitchFamily="34" charset="0"/>
              </a:rPr>
              <a:t> de Préstamos</a:t>
            </a:r>
          </a:p>
        </p:txBody>
      </p:sp>
      <p:sp>
        <p:nvSpPr>
          <p:cNvPr id="16392" name="Rectangle 6">
            <a:extLst>
              <a:ext uri="{FF2B5EF4-FFF2-40B4-BE49-F238E27FC236}">
                <a16:creationId xmlns:a16="http://schemas.microsoft.com/office/drawing/2014/main" id="{3D4B462A-D477-BBE8-1A19-4CBEBDA5CE6A}"/>
              </a:ext>
            </a:extLst>
          </p:cNvPr>
          <p:cNvSpPr>
            <a:spLocks noChangeArrowheads="1"/>
          </p:cNvSpPr>
          <p:nvPr/>
        </p:nvSpPr>
        <p:spPr bwMode="auto">
          <a:xfrm>
            <a:off x="3059113" y="4221163"/>
            <a:ext cx="2952750" cy="1584325"/>
          </a:xfrm>
          <a:prstGeom prst="rect">
            <a:avLst/>
          </a:prstGeom>
          <a:noFill/>
          <a:ln w="38100">
            <a:solidFill>
              <a:srgbClr val="3366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400">
                <a:solidFill>
                  <a:schemeClr val="bg1"/>
                </a:solidFill>
                <a:latin typeface="ZapfDingbats" pitchFamily="82" charset="2"/>
              </a:defRPr>
            </a:lvl1pPr>
            <a:lvl2pPr marL="742950" indent="-285750">
              <a:defRPr sz="1400">
                <a:solidFill>
                  <a:schemeClr val="bg1"/>
                </a:solidFill>
                <a:latin typeface="ZapfDingbats" pitchFamily="82" charset="2"/>
              </a:defRPr>
            </a:lvl2pPr>
            <a:lvl3pPr marL="1143000" indent="-228600">
              <a:defRPr sz="1400">
                <a:solidFill>
                  <a:schemeClr val="bg1"/>
                </a:solidFill>
                <a:latin typeface="ZapfDingbats" pitchFamily="82" charset="2"/>
              </a:defRPr>
            </a:lvl3pPr>
            <a:lvl4pPr marL="1600200" indent="-228600">
              <a:defRPr sz="1400">
                <a:solidFill>
                  <a:schemeClr val="bg1"/>
                </a:solidFill>
                <a:latin typeface="ZapfDingbats" pitchFamily="82" charset="2"/>
              </a:defRPr>
            </a:lvl4pPr>
            <a:lvl5pPr marL="2057400" indent="-228600">
              <a:defRPr sz="1400">
                <a:solidFill>
                  <a:schemeClr val="bg1"/>
                </a:solidFill>
                <a:latin typeface="ZapfDingbats" pitchFamily="82" charset="2"/>
              </a:defRPr>
            </a:lvl5pPr>
            <a:lvl6pPr marL="2514600" indent="-228600" algn="ctr" eaLnBrk="0" fontAlgn="base" hangingPunct="0">
              <a:spcBef>
                <a:spcPct val="0"/>
              </a:spcBef>
              <a:spcAft>
                <a:spcPct val="0"/>
              </a:spcAft>
              <a:defRPr sz="1400">
                <a:solidFill>
                  <a:schemeClr val="bg1"/>
                </a:solidFill>
                <a:latin typeface="ZapfDingbats" pitchFamily="82" charset="2"/>
              </a:defRPr>
            </a:lvl6pPr>
            <a:lvl7pPr marL="2971800" indent="-228600" algn="ctr" eaLnBrk="0" fontAlgn="base" hangingPunct="0">
              <a:spcBef>
                <a:spcPct val="0"/>
              </a:spcBef>
              <a:spcAft>
                <a:spcPct val="0"/>
              </a:spcAft>
              <a:defRPr sz="1400">
                <a:solidFill>
                  <a:schemeClr val="bg1"/>
                </a:solidFill>
                <a:latin typeface="ZapfDingbats" pitchFamily="82" charset="2"/>
              </a:defRPr>
            </a:lvl7pPr>
            <a:lvl8pPr marL="3429000" indent="-228600" algn="ctr" eaLnBrk="0" fontAlgn="base" hangingPunct="0">
              <a:spcBef>
                <a:spcPct val="0"/>
              </a:spcBef>
              <a:spcAft>
                <a:spcPct val="0"/>
              </a:spcAft>
              <a:defRPr sz="1400">
                <a:solidFill>
                  <a:schemeClr val="bg1"/>
                </a:solidFill>
                <a:latin typeface="ZapfDingbats" pitchFamily="82" charset="2"/>
              </a:defRPr>
            </a:lvl8pPr>
            <a:lvl9pPr marL="3886200" indent="-228600" algn="ctr" eaLnBrk="0" fontAlgn="base" hangingPunct="0">
              <a:spcBef>
                <a:spcPct val="0"/>
              </a:spcBef>
              <a:spcAft>
                <a:spcPct val="0"/>
              </a:spcAft>
              <a:defRPr sz="1400">
                <a:solidFill>
                  <a:schemeClr val="bg1"/>
                </a:solidFill>
                <a:latin typeface="ZapfDingbats" pitchFamily="82" charset="2"/>
              </a:defRPr>
            </a:lvl9pPr>
          </a:lstStyle>
          <a:p>
            <a:pPr eaLnBrk="1" hangingPunct="1">
              <a:spcBef>
                <a:spcPct val="20000"/>
              </a:spcBef>
            </a:pPr>
            <a:r>
              <a:rPr lang="es-ES" altLang="es-CO" sz="3200">
                <a:solidFill>
                  <a:schemeClr val="tx1"/>
                </a:solidFill>
                <a:latin typeface="Arial" panose="020B0604020202020204" pitchFamily="34" charset="0"/>
              </a:rPr>
              <a:t>Simulador de </a:t>
            </a:r>
          </a:p>
          <a:p>
            <a:pPr eaLnBrk="1" hangingPunct="1">
              <a:spcBef>
                <a:spcPct val="20000"/>
              </a:spcBef>
            </a:pPr>
            <a:r>
              <a:rPr lang="es-ES" altLang="es-CO" sz="3200">
                <a:solidFill>
                  <a:schemeClr val="tx1"/>
                </a:solidFill>
                <a:latin typeface="Arial" panose="020B0604020202020204" pitchFamily="34" charset="0"/>
              </a:rPr>
              <a:t>Préstamos </a:t>
            </a:r>
          </a:p>
        </p:txBody>
      </p:sp>
      <p:sp>
        <p:nvSpPr>
          <p:cNvPr id="16393" name="Oval 7">
            <a:extLst>
              <a:ext uri="{FF2B5EF4-FFF2-40B4-BE49-F238E27FC236}">
                <a16:creationId xmlns:a16="http://schemas.microsoft.com/office/drawing/2014/main" id="{57ABCF12-9A1E-455D-3C40-62D2B28F036D}"/>
              </a:ext>
            </a:extLst>
          </p:cNvPr>
          <p:cNvSpPr>
            <a:spLocks noChangeArrowheads="1"/>
          </p:cNvSpPr>
          <p:nvPr/>
        </p:nvSpPr>
        <p:spPr bwMode="auto">
          <a:xfrm>
            <a:off x="250825" y="2349500"/>
            <a:ext cx="2735263" cy="2663825"/>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400">
                <a:solidFill>
                  <a:schemeClr val="bg1"/>
                </a:solidFill>
                <a:latin typeface="ZapfDingbats" pitchFamily="82" charset="2"/>
              </a:defRPr>
            </a:lvl1pPr>
            <a:lvl2pPr marL="742950" indent="-285750">
              <a:defRPr sz="1400">
                <a:solidFill>
                  <a:schemeClr val="bg1"/>
                </a:solidFill>
                <a:latin typeface="ZapfDingbats" pitchFamily="82" charset="2"/>
              </a:defRPr>
            </a:lvl2pPr>
            <a:lvl3pPr marL="1143000" indent="-228600">
              <a:defRPr sz="1400">
                <a:solidFill>
                  <a:schemeClr val="bg1"/>
                </a:solidFill>
                <a:latin typeface="ZapfDingbats" pitchFamily="82" charset="2"/>
              </a:defRPr>
            </a:lvl3pPr>
            <a:lvl4pPr marL="1600200" indent="-228600">
              <a:defRPr sz="1400">
                <a:solidFill>
                  <a:schemeClr val="bg1"/>
                </a:solidFill>
                <a:latin typeface="ZapfDingbats" pitchFamily="82" charset="2"/>
              </a:defRPr>
            </a:lvl4pPr>
            <a:lvl5pPr marL="2057400" indent="-228600">
              <a:defRPr sz="1400">
                <a:solidFill>
                  <a:schemeClr val="bg1"/>
                </a:solidFill>
                <a:latin typeface="ZapfDingbats" pitchFamily="82" charset="2"/>
              </a:defRPr>
            </a:lvl5pPr>
            <a:lvl6pPr marL="2514600" indent="-228600" algn="ctr" eaLnBrk="0" fontAlgn="base" hangingPunct="0">
              <a:spcBef>
                <a:spcPct val="0"/>
              </a:spcBef>
              <a:spcAft>
                <a:spcPct val="0"/>
              </a:spcAft>
              <a:defRPr sz="1400">
                <a:solidFill>
                  <a:schemeClr val="bg1"/>
                </a:solidFill>
                <a:latin typeface="ZapfDingbats" pitchFamily="82" charset="2"/>
              </a:defRPr>
            </a:lvl6pPr>
            <a:lvl7pPr marL="2971800" indent="-228600" algn="ctr" eaLnBrk="0" fontAlgn="base" hangingPunct="0">
              <a:spcBef>
                <a:spcPct val="0"/>
              </a:spcBef>
              <a:spcAft>
                <a:spcPct val="0"/>
              </a:spcAft>
              <a:defRPr sz="1400">
                <a:solidFill>
                  <a:schemeClr val="bg1"/>
                </a:solidFill>
                <a:latin typeface="ZapfDingbats" pitchFamily="82" charset="2"/>
              </a:defRPr>
            </a:lvl7pPr>
            <a:lvl8pPr marL="3429000" indent="-228600" algn="ctr" eaLnBrk="0" fontAlgn="base" hangingPunct="0">
              <a:spcBef>
                <a:spcPct val="0"/>
              </a:spcBef>
              <a:spcAft>
                <a:spcPct val="0"/>
              </a:spcAft>
              <a:defRPr sz="1400">
                <a:solidFill>
                  <a:schemeClr val="bg1"/>
                </a:solidFill>
                <a:latin typeface="ZapfDingbats" pitchFamily="82" charset="2"/>
              </a:defRPr>
            </a:lvl8pPr>
            <a:lvl9pPr marL="3886200" indent="-228600" algn="ctr" eaLnBrk="0" fontAlgn="base" hangingPunct="0">
              <a:spcBef>
                <a:spcPct val="0"/>
              </a:spcBef>
              <a:spcAft>
                <a:spcPct val="0"/>
              </a:spcAft>
              <a:defRPr sz="1400">
                <a:solidFill>
                  <a:schemeClr val="bg1"/>
                </a:solidFill>
                <a:latin typeface="ZapfDingbats" pitchFamily="82" charset="2"/>
              </a:defRPr>
            </a:lvl9pPr>
          </a:lstStyle>
          <a:p>
            <a:pPr eaLnBrk="1" hangingPunct="1">
              <a:spcBef>
                <a:spcPct val="20000"/>
              </a:spcBef>
            </a:pPr>
            <a:r>
              <a:rPr lang="es-ES" altLang="es-CO" sz="3200">
                <a:solidFill>
                  <a:schemeClr val="tx1"/>
                </a:solidFill>
                <a:latin typeface="Arial" panose="020B0604020202020204" pitchFamily="34" charset="0"/>
              </a:rPr>
              <a:t>Preseteo</a:t>
            </a:r>
          </a:p>
          <a:p>
            <a:pPr eaLnBrk="1" hangingPunct="1">
              <a:spcBef>
                <a:spcPct val="20000"/>
              </a:spcBef>
            </a:pPr>
            <a:r>
              <a:rPr lang="es-ES" altLang="es-CO" sz="3200">
                <a:solidFill>
                  <a:schemeClr val="tx1"/>
                </a:solidFill>
                <a:latin typeface="Arial" panose="020B0604020202020204" pitchFamily="34" charset="0"/>
              </a:rPr>
              <a:t>de</a:t>
            </a:r>
          </a:p>
          <a:p>
            <a:pPr eaLnBrk="1" hangingPunct="1">
              <a:spcBef>
                <a:spcPct val="20000"/>
              </a:spcBef>
            </a:pPr>
            <a:r>
              <a:rPr lang="es-ES" altLang="es-CO" sz="3200">
                <a:solidFill>
                  <a:schemeClr val="tx1"/>
                </a:solidFill>
                <a:latin typeface="Arial" panose="020B0604020202020204" pitchFamily="34" charset="0"/>
              </a:rPr>
              <a:t>Productos</a:t>
            </a:r>
          </a:p>
        </p:txBody>
      </p:sp>
      <p:sp>
        <p:nvSpPr>
          <p:cNvPr id="16394" name="Line 8">
            <a:extLst>
              <a:ext uri="{FF2B5EF4-FFF2-40B4-BE49-F238E27FC236}">
                <a16:creationId xmlns:a16="http://schemas.microsoft.com/office/drawing/2014/main" id="{9E5A2856-1741-0A57-5D31-268CBD213C31}"/>
              </a:ext>
            </a:extLst>
          </p:cNvPr>
          <p:cNvSpPr>
            <a:spLocks noChangeShapeType="1"/>
          </p:cNvSpPr>
          <p:nvPr/>
        </p:nvSpPr>
        <p:spPr bwMode="auto">
          <a:xfrm flipV="1">
            <a:off x="2484438" y="2349500"/>
            <a:ext cx="503237" cy="287338"/>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s-ES"/>
          </a:p>
        </p:txBody>
      </p:sp>
      <p:sp>
        <p:nvSpPr>
          <p:cNvPr id="16395" name="Line 10">
            <a:extLst>
              <a:ext uri="{FF2B5EF4-FFF2-40B4-BE49-F238E27FC236}">
                <a16:creationId xmlns:a16="http://schemas.microsoft.com/office/drawing/2014/main" id="{CA96B3C2-4A05-2D72-483D-76675E769B51}"/>
              </a:ext>
            </a:extLst>
          </p:cNvPr>
          <p:cNvSpPr>
            <a:spLocks noChangeShapeType="1"/>
          </p:cNvSpPr>
          <p:nvPr/>
        </p:nvSpPr>
        <p:spPr bwMode="auto">
          <a:xfrm>
            <a:off x="2484438" y="4724400"/>
            <a:ext cx="503237" cy="288925"/>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ES"/>
          </a:p>
        </p:txBody>
      </p:sp>
      <p:sp>
        <p:nvSpPr>
          <p:cNvPr id="16396" name="Line 11">
            <a:extLst>
              <a:ext uri="{FF2B5EF4-FFF2-40B4-BE49-F238E27FC236}">
                <a16:creationId xmlns:a16="http://schemas.microsoft.com/office/drawing/2014/main" id="{DA30E10D-C9FC-2573-BBAE-A14C685160CB}"/>
              </a:ext>
            </a:extLst>
          </p:cNvPr>
          <p:cNvSpPr>
            <a:spLocks noChangeShapeType="1"/>
          </p:cNvSpPr>
          <p:nvPr/>
        </p:nvSpPr>
        <p:spPr bwMode="auto">
          <a:xfrm>
            <a:off x="6011863" y="2276475"/>
            <a:ext cx="647700" cy="288925"/>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ES"/>
          </a:p>
        </p:txBody>
      </p:sp>
      <p:sp>
        <p:nvSpPr>
          <p:cNvPr id="16397" name="Line 12">
            <a:extLst>
              <a:ext uri="{FF2B5EF4-FFF2-40B4-BE49-F238E27FC236}">
                <a16:creationId xmlns:a16="http://schemas.microsoft.com/office/drawing/2014/main" id="{8CE65839-EB92-618C-10D1-948C460C77BF}"/>
              </a:ext>
            </a:extLst>
          </p:cNvPr>
          <p:cNvSpPr>
            <a:spLocks noChangeShapeType="1"/>
          </p:cNvSpPr>
          <p:nvPr/>
        </p:nvSpPr>
        <p:spPr bwMode="auto">
          <a:xfrm flipV="1">
            <a:off x="6011863" y="4797425"/>
            <a:ext cx="504825" cy="287338"/>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E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88450"/>
                                        </p:tgtEl>
                                        <p:attrNameLst>
                                          <p:attrName>style.visibility</p:attrName>
                                        </p:attrNameLst>
                                      </p:cBhvr>
                                      <p:to>
                                        <p:strVal val="visible"/>
                                      </p:to>
                                    </p:set>
                                    <p:animEffect transition="in" filter="fade">
                                      <p:cBhvr>
                                        <p:cTn id="7" dur="2000"/>
                                        <p:tgtEl>
                                          <p:spTgt spid="48845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nodePh="1">
                                  <p:stCondLst>
                                    <p:cond delay="0"/>
                                  </p:stCondLst>
                                  <p:endCondLst>
                                    <p:cond evt="begin" delay="0">
                                      <p:tn val="10"/>
                                    </p:cond>
                                  </p:endCondLst>
                                  <p:childTnLst>
                                    <p:set>
                                      <p:cBhvr>
                                        <p:cTn id="11" dur="1" fill="hold">
                                          <p:stCondLst>
                                            <p:cond delay="0"/>
                                          </p:stCondLst>
                                        </p:cTn>
                                        <p:tgtEl>
                                          <p:spTgt spid="488451">
                                            <p:txEl>
                                              <p:pRg st="0" end="0"/>
                                            </p:txEl>
                                          </p:spTgt>
                                        </p:tgtEl>
                                        <p:attrNameLst>
                                          <p:attrName>style.visibility</p:attrName>
                                        </p:attrNameLst>
                                      </p:cBhvr>
                                      <p:to>
                                        <p:strVal val="visible"/>
                                      </p:to>
                                    </p:set>
                                    <p:animEffect transition="in" filter="fade">
                                      <p:cBhvr>
                                        <p:cTn id="12" dur="2000"/>
                                        <p:tgtEl>
                                          <p:spTgt spid="488451">
                                            <p:txEl>
                                              <p:pRg st="0" end="0"/>
                                            </p:txEl>
                                          </p:spTgt>
                                        </p:tgtEl>
                                      </p:cBhvr>
                                    </p:animEffect>
                                  </p:childTnLst>
                                  <p:subTnLst>
                                    <p:animClr clrSpc="rgb" dir="cw">
                                      <p:cBhvr override="childStyle">
                                        <p:cTn dur="1" fill="hold" display="0" masterRel="nextClick" afterEffect="1"/>
                                        <p:tgtEl>
                                          <p:spTgt spid="488451">
                                            <p:txEl>
                                              <p:pRg st="0" end="0"/>
                                            </p:txEl>
                                          </p:spTgt>
                                        </p:tgtEl>
                                        <p:attrNameLst>
                                          <p:attrName>ppt_c</p:attrName>
                                        </p:attrNameLst>
                                      </p:cBhvr>
                                      <p:to>
                                        <a:schemeClr val="bg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845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pie de página">
            <a:extLst>
              <a:ext uri="{FF2B5EF4-FFF2-40B4-BE49-F238E27FC236}">
                <a16:creationId xmlns:a16="http://schemas.microsoft.com/office/drawing/2014/main" id="{4C4BB9B2-EDCA-548F-A6CD-720EDCE99F4C}"/>
              </a:ext>
            </a:extLst>
          </p:cNvPr>
          <p:cNvSpPr>
            <a:spLocks noGrp="1"/>
          </p:cNvSpPr>
          <p:nvPr>
            <p:ph type="ftr" sz="quarter" idx="10"/>
          </p:nvPr>
        </p:nvSpPr>
        <p:spPr/>
        <p:txBody>
          <a:bodyPr/>
          <a:lstStyle>
            <a:lvl1pPr>
              <a:defRPr sz="1400">
                <a:solidFill>
                  <a:schemeClr val="bg1"/>
                </a:solidFill>
                <a:latin typeface="ZapfDingbats" pitchFamily="82" charset="2"/>
              </a:defRPr>
            </a:lvl1pPr>
            <a:lvl2pPr marL="742950" indent="-285750">
              <a:defRPr sz="1400">
                <a:solidFill>
                  <a:schemeClr val="bg1"/>
                </a:solidFill>
                <a:latin typeface="ZapfDingbats" pitchFamily="82" charset="2"/>
              </a:defRPr>
            </a:lvl2pPr>
            <a:lvl3pPr marL="1143000" indent="-228600">
              <a:defRPr sz="1400">
                <a:solidFill>
                  <a:schemeClr val="bg1"/>
                </a:solidFill>
                <a:latin typeface="ZapfDingbats" pitchFamily="82" charset="2"/>
              </a:defRPr>
            </a:lvl3pPr>
            <a:lvl4pPr marL="1600200" indent="-228600">
              <a:defRPr sz="1400">
                <a:solidFill>
                  <a:schemeClr val="bg1"/>
                </a:solidFill>
                <a:latin typeface="ZapfDingbats" pitchFamily="82" charset="2"/>
              </a:defRPr>
            </a:lvl4pPr>
            <a:lvl5pPr marL="2057400" indent="-228600">
              <a:defRPr sz="1400">
                <a:solidFill>
                  <a:schemeClr val="bg1"/>
                </a:solidFill>
                <a:latin typeface="ZapfDingbats" pitchFamily="82" charset="2"/>
              </a:defRPr>
            </a:lvl5pPr>
            <a:lvl6pPr marL="2514600" indent="-228600" algn="ctr" eaLnBrk="0" fontAlgn="base" hangingPunct="0">
              <a:spcBef>
                <a:spcPct val="0"/>
              </a:spcBef>
              <a:spcAft>
                <a:spcPct val="0"/>
              </a:spcAft>
              <a:defRPr sz="1400">
                <a:solidFill>
                  <a:schemeClr val="bg1"/>
                </a:solidFill>
                <a:latin typeface="ZapfDingbats" pitchFamily="82" charset="2"/>
              </a:defRPr>
            </a:lvl6pPr>
            <a:lvl7pPr marL="2971800" indent="-228600" algn="ctr" eaLnBrk="0" fontAlgn="base" hangingPunct="0">
              <a:spcBef>
                <a:spcPct val="0"/>
              </a:spcBef>
              <a:spcAft>
                <a:spcPct val="0"/>
              </a:spcAft>
              <a:defRPr sz="1400">
                <a:solidFill>
                  <a:schemeClr val="bg1"/>
                </a:solidFill>
                <a:latin typeface="ZapfDingbats" pitchFamily="82" charset="2"/>
              </a:defRPr>
            </a:lvl7pPr>
            <a:lvl8pPr marL="3429000" indent="-228600" algn="ctr" eaLnBrk="0" fontAlgn="base" hangingPunct="0">
              <a:spcBef>
                <a:spcPct val="0"/>
              </a:spcBef>
              <a:spcAft>
                <a:spcPct val="0"/>
              </a:spcAft>
              <a:defRPr sz="1400">
                <a:solidFill>
                  <a:schemeClr val="bg1"/>
                </a:solidFill>
                <a:latin typeface="ZapfDingbats" pitchFamily="82" charset="2"/>
              </a:defRPr>
            </a:lvl8pPr>
            <a:lvl9pPr marL="3886200" indent="-228600" algn="ctr" eaLnBrk="0" fontAlgn="base" hangingPunct="0">
              <a:spcBef>
                <a:spcPct val="0"/>
              </a:spcBef>
              <a:spcAft>
                <a:spcPct val="0"/>
              </a:spcAft>
              <a:defRPr sz="1400">
                <a:solidFill>
                  <a:schemeClr val="bg1"/>
                </a:solidFill>
                <a:latin typeface="ZapfDingbats" pitchFamily="82" charset="2"/>
              </a:defRPr>
            </a:lvl9pPr>
          </a:lstStyle>
          <a:p>
            <a:r>
              <a:rPr lang="es-ES" altLang="es-CO" sz="1200">
                <a:solidFill>
                  <a:srgbClr val="CC0000"/>
                </a:solidFill>
                <a:latin typeface="Arial" panose="020B0604020202020204" pitchFamily="34" charset="0"/>
              </a:rPr>
              <a:t>WWW.BANTOTAL.COM - </a:t>
            </a:r>
            <a:fld id="{D349737B-693E-4B29-8CA6-2BB8F8994779}" type="slidenum">
              <a:rPr lang="es-ES" altLang="es-CO" sz="1200">
                <a:solidFill>
                  <a:srgbClr val="CC0000"/>
                </a:solidFill>
                <a:latin typeface="Arial" panose="020B0604020202020204" pitchFamily="34" charset="0"/>
              </a:rPr>
              <a:pPr/>
              <a:t>16</a:t>
            </a:fld>
            <a:endParaRPr lang="es-ES" altLang="es-CO" sz="1200">
              <a:solidFill>
                <a:srgbClr val="CC0000"/>
              </a:solidFill>
              <a:latin typeface="Arial" panose="020B0604020202020204" pitchFamily="34" charset="0"/>
            </a:endParaRPr>
          </a:p>
        </p:txBody>
      </p:sp>
      <p:sp>
        <p:nvSpPr>
          <p:cNvPr id="5" name="4 Marcador de fecha">
            <a:extLst>
              <a:ext uri="{FF2B5EF4-FFF2-40B4-BE49-F238E27FC236}">
                <a16:creationId xmlns:a16="http://schemas.microsoft.com/office/drawing/2014/main" id="{31DE6276-DFEB-6992-3EDB-F3C1DEFADA3A}"/>
              </a:ext>
            </a:extLst>
          </p:cNvPr>
          <p:cNvSpPr>
            <a:spLocks noGrp="1"/>
          </p:cNvSpPr>
          <p:nvPr>
            <p:ph type="dt" sz="quarter" idx="11"/>
          </p:nvPr>
        </p:nvSpPr>
        <p:spPr/>
        <p:txBody>
          <a:bodyPr/>
          <a:lstStyle/>
          <a:p>
            <a:pPr>
              <a:defRPr/>
            </a:pPr>
            <a:r>
              <a:rPr lang="es-ES"/>
              <a:t>Setiembre 2007</a:t>
            </a:r>
          </a:p>
        </p:txBody>
      </p:sp>
      <p:sp>
        <p:nvSpPr>
          <p:cNvPr id="490498" name="Rectangle 2">
            <a:extLst>
              <a:ext uri="{FF2B5EF4-FFF2-40B4-BE49-F238E27FC236}">
                <a16:creationId xmlns:a16="http://schemas.microsoft.com/office/drawing/2014/main" id="{932AAC1D-D0C1-5942-D29D-B28F9BBC4C28}"/>
              </a:ext>
            </a:extLst>
          </p:cNvPr>
          <p:cNvSpPr>
            <a:spLocks noGrp="1" noChangeArrowheads="1"/>
          </p:cNvSpPr>
          <p:nvPr>
            <p:ph type="title"/>
          </p:nvPr>
        </p:nvSpPr>
        <p:spPr/>
        <p:txBody>
          <a:bodyPr/>
          <a:lstStyle/>
          <a:p>
            <a:pPr eaLnBrk="1" hangingPunct="1">
              <a:defRPr/>
            </a:pPr>
            <a:r>
              <a:rPr lang="es-UY"/>
              <a:t>Préstamos</a:t>
            </a:r>
            <a:endParaRPr lang="es-ES"/>
          </a:p>
        </p:txBody>
      </p:sp>
      <p:sp>
        <p:nvSpPr>
          <p:cNvPr id="490499" name="Rectangle 3">
            <a:extLst>
              <a:ext uri="{FF2B5EF4-FFF2-40B4-BE49-F238E27FC236}">
                <a16:creationId xmlns:a16="http://schemas.microsoft.com/office/drawing/2014/main" id="{FEB693A9-EEB0-697A-4BBF-86D2BC8E568B}"/>
              </a:ext>
            </a:extLst>
          </p:cNvPr>
          <p:cNvSpPr>
            <a:spLocks noGrp="1" noChangeArrowheads="1"/>
          </p:cNvSpPr>
          <p:nvPr>
            <p:ph type="body" idx="1"/>
          </p:nvPr>
        </p:nvSpPr>
        <p:spPr/>
        <p:txBody>
          <a:bodyPr/>
          <a:lstStyle/>
          <a:p>
            <a:pPr eaLnBrk="1" hangingPunct="1">
              <a:defRPr/>
            </a:pPr>
            <a:r>
              <a:rPr lang="es-UY"/>
              <a:t>Componentes de la Cuota</a:t>
            </a:r>
          </a:p>
          <a:p>
            <a:pPr lvl="1" eaLnBrk="1" hangingPunct="1">
              <a:defRPr/>
            </a:pPr>
            <a:r>
              <a:rPr lang="es-UY"/>
              <a:t>Capital</a:t>
            </a:r>
          </a:p>
          <a:p>
            <a:pPr lvl="1" eaLnBrk="1" hangingPunct="1">
              <a:defRPr/>
            </a:pPr>
            <a:r>
              <a:rPr lang="es-UY"/>
              <a:t>Intereses corrientes</a:t>
            </a:r>
          </a:p>
          <a:p>
            <a:pPr lvl="1" eaLnBrk="1" hangingPunct="1">
              <a:defRPr/>
            </a:pPr>
            <a:r>
              <a:rPr lang="es-UY"/>
              <a:t>Intereses moratorios, compensatorios y punitorios</a:t>
            </a:r>
          </a:p>
          <a:p>
            <a:pPr lvl="1" eaLnBrk="1" hangingPunct="1">
              <a:defRPr/>
            </a:pPr>
            <a:r>
              <a:rPr lang="es-UY"/>
              <a:t>Impuestos (IVA)</a:t>
            </a:r>
          </a:p>
          <a:p>
            <a:pPr lvl="1" eaLnBrk="1" hangingPunct="1">
              <a:defRPr/>
            </a:pPr>
            <a:r>
              <a:rPr lang="es-UY"/>
              <a:t>Seguros</a:t>
            </a:r>
          </a:p>
          <a:p>
            <a:pPr lvl="1" eaLnBrk="1" hangingPunct="1">
              <a:defRPr/>
            </a:pPr>
            <a:endParaRPr lang="es-ES"/>
          </a:p>
          <a:p>
            <a:pPr lvl="1" eaLnBrk="1" hangingPunct="1">
              <a:buFontTx/>
              <a:buNone/>
              <a:defRPr/>
            </a:pPr>
            <a:endParaRPr lang="es-E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pie de página">
            <a:extLst>
              <a:ext uri="{FF2B5EF4-FFF2-40B4-BE49-F238E27FC236}">
                <a16:creationId xmlns:a16="http://schemas.microsoft.com/office/drawing/2014/main" id="{268F28B4-7B2E-79E4-DDAB-0AC39687DDA2}"/>
              </a:ext>
            </a:extLst>
          </p:cNvPr>
          <p:cNvSpPr>
            <a:spLocks noGrp="1"/>
          </p:cNvSpPr>
          <p:nvPr>
            <p:ph type="ftr" sz="quarter" idx="10"/>
          </p:nvPr>
        </p:nvSpPr>
        <p:spPr/>
        <p:txBody>
          <a:bodyPr/>
          <a:lstStyle>
            <a:lvl1pPr>
              <a:defRPr sz="1400">
                <a:solidFill>
                  <a:schemeClr val="bg1"/>
                </a:solidFill>
                <a:latin typeface="ZapfDingbats" pitchFamily="82" charset="2"/>
              </a:defRPr>
            </a:lvl1pPr>
            <a:lvl2pPr marL="742950" indent="-285750">
              <a:defRPr sz="1400">
                <a:solidFill>
                  <a:schemeClr val="bg1"/>
                </a:solidFill>
                <a:latin typeface="ZapfDingbats" pitchFamily="82" charset="2"/>
              </a:defRPr>
            </a:lvl2pPr>
            <a:lvl3pPr marL="1143000" indent="-228600">
              <a:defRPr sz="1400">
                <a:solidFill>
                  <a:schemeClr val="bg1"/>
                </a:solidFill>
                <a:latin typeface="ZapfDingbats" pitchFamily="82" charset="2"/>
              </a:defRPr>
            </a:lvl3pPr>
            <a:lvl4pPr marL="1600200" indent="-228600">
              <a:defRPr sz="1400">
                <a:solidFill>
                  <a:schemeClr val="bg1"/>
                </a:solidFill>
                <a:latin typeface="ZapfDingbats" pitchFamily="82" charset="2"/>
              </a:defRPr>
            </a:lvl4pPr>
            <a:lvl5pPr marL="2057400" indent="-228600">
              <a:defRPr sz="1400">
                <a:solidFill>
                  <a:schemeClr val="bg1"/>
                </a:solidFill>
                <a:latin typeface="ZapfDingbats" pitchFamily="82" charset="2"/>
              </a:defRPr>
            </a:lvl5pPr>
            <a:lvl6pPr marL="2514600" indent="-228600" algn="ctr" eaLnBrk="0" fontAlgn="base" hangingPunct="0">
              <a:spcBef>
                <a:spcPct val="0"/>
              </a:spcBef>
              <a:spcAft>
                <a:spcPct val="0"/>
              </a:spcAft>
              <a:defRPr sz="1400">
                <a:solidFill>
                  <a:schemeClr val="bg1"/>
                </a:solidFill>
                <a:latin typeface="ZapfDingbats" pitchFamily="82" charset="2"/>
              </a:defRPr>
            </a:lvl6pPr>
            <a:lvl7pPr marL="2971800" indent="-228600" algn="ctr" eaLnBrk="0" fontAlgn="base" hangingPunct="0">
              <a:spcBef>
                <a:spcPct val="0"/>
              </a:spcBef>
              <a:spcAft>
                <a:spcPct val="0"/>
              </a:spcAft>
              <a:defRPr sz="1400">
                <a:solidFill>
                  <a:schemeClr val="bg1"/>
                </a:solidFill>
                <a:latin typeface="ZapfDingbats" pitchFamily="82" charset="2"/>
              </a:defRPr>
            </a:lvl7pPr>
            <a:lvl8pPr marL="3429000" indent="-228600" algn="ctr" eaLnBrk="0" fontAlgn="base" hangingPunct="0">
              <a:spcBef>
                <a:spcPct val="0"/>
              </a:spcBef>
              <a:spcAft>
                <a:spcPct val="0"/>
              </a:spcAft>
              <a:defRPr sz="1400">
                <a:solidFill>
                  <a:schemeClr val="bg1"/>
                </a:solidFill>
                <a:latin typeface="ZapfDingbats" pitchFamily="82" charset="2"/>
              </a:defRPr>
            </a:lvl8pPr>
            <a:lvl9pPr marL="3886200" indent="-228600" algn="ctr" eaLnBrk="0" fontAlgn="base" hangingPunct="0">
              <a:spcBef>
                <a:spcPct val="0"/>
              </a:spcBef>
              <a:spcAft>
                <a:spcPct val="0"/>
              </a:spcAft>
              <a:defRPr sz="1400">
                <a:solidFill>
                  <a:schemeClr val="bg1"/>
                </a:solidFill>
                <a:latin typeface="ZapfDingbats" pitchFamily="82" charset="2"/>
              </a:defRPr>
            </a:lvl9pPr>
          </a:lstStyle>
          <a:p>
            <a:r>
              <a:rPr lang="es-ES" altLang="es-CO" sz="1200">
                <a:solidFill>
                  <a:srgbClr val="CC0000"/>
                </a:solidFill>
                <a:latin typeface="Arial" panose="020B0604020202020204" pitchFamily="34" charset="0"/>
              </a:rPr>
              <a:t>WWW.BANTOTAL.COM - </a:t>
            </a:r>
            <a:fld id="{27B575DB-F2F9-416A-8530-9D69EB357837}" type="slidenum">
              <a:rPr lang="es-ES" altLang="es-CO" sz="1200">
                <a:solidFill>
                  <a:srgbClr val="CC0000"/>
                </a:solidFill>
                <a:latin typeface="Arial" panose="020B0604020202020204" pitchFamily="34" charset="0"/>
              </a:rPr>
              <a:pPr/>
              <a:t>17</a:t>
            </a:fld>
            <a:endParaRPr lang="es-ES" altLang="es-CO" sz="1200">
              <a:solidFill>
                <a:srgbClr val="CC0000"/>
              </a:solidFill>
              <a:latin typeface="Arial" panose="020B0604020202020204" pitchFamily="34" charset="0"/>
            </a:endParaRPr>
          </a:p>
        </p:txBody>
      </p:sp>
      <p:sp>
        <p:nvSpPr>
          <p:cNvPr id="5" name="4 Marcador de fecha">
            <a:extLst>
              <a:ext uri="{FF2B5EF4-FFF2-40B4-BE49-F238E27FC236}">
                <a16:creationId xmlns:a16="http://schemas.microsoft.com/office/drawing/2014/main" id="{DF62B6C6-B3DC-99CB-1145-F86121470A92}"/>
              </a:ext>
            </a:extLst>
          </p:cNvPr>
          <p:cNvSpPr>
            <a:spLocks noGrp="1"/>
          </p:cNvSpPr>
          <p:nvPr>
            <p:ph type="dt" sz="quarter" idx="11"/>
          </p:nvPr>
        </p:nvSpPr>
        <p:spPr/>
        <p:txBody>
          <a:bodyPr/>
          <a:lstStyle/>
          <a:p>
            <a:pPr>
              <a:defRPr/>
            </a:pPr>
            <a:r>
              <a:rPr lang="es-ES"/>
              <a:t>Setiembre 2007</a:t>
            </a:r>
          </a:p>
        </p:txBody>
      </p:sp>
      <p:sp>
        <p:nvSpPr>
          <p:cNvPr id="494594" name="Rectangle 2">
            <a:extLst>
              <a:ext uri="{FF2B5EF4-FFF2-40B4-BE49-F238E27FC236}">
                <a16:creationId xmlns:a16="http://schemas.microsoft.com/office/drawing/2014/main" id="{F19F6D9D-8D28-C841-1A87-B32A5C3DA9AE}"/>
              </a:ext>
            </a:extLst>
          </p:cNvPr>
          <p:cNvSpPr>
            <a:spLocks noGrp="1" noChangeArrowheads="1"/>
          </p:cNvSpPr>
          <p:nvPr>
            <p:ph type="title"/>
          </p:nvPr>
        </p:nvSpPr>
        <p:spPr>
          <a:xfrm>
            <a:off x="2463800" y="476250"/>
            <a:ext cx="8229600" cy="792163"/>
          </a:xfrm>
        </p:spPr>
        <p:txBody>
          <a:bodyPr/>
          <a:lstStyle/>
          <a:p>
            <a:pPr eaLnBrk="1" hangingPunct="1">
              <a:defRPr/>
            </a:pPr>
            <a:r>
              <a:rPr lang="es-UY"/>
              <a:t>Préstamos</a:t>
            </a:r>
            <a:br>
              <a:rPr lang="es-UY"/>
            </a:br>
            <a:r>
              <a:rPr lang="es-UY" sz="2400" b="0"/>
              <a:t>Ciclo de Vida</a:t>
            </a:r>
            <a:endParaRPr lang="es-ES" sz="2400" b="0"/>
          </a:p>
        </p:txBody>
      </p:sp>
      <p:sp>
        <p:nvSpPr>
          <p:cNvPr id="494595" name="Rectangle 3">
            <a:extLst>
              <a:ext uri="{FF2B5EF4-FFF2-40B4-BE49-F238E27FC236}">
                <a16:creationId xmlns:a16="http://schemas.microsoft.com/office/drawing/2014/main" id="{A255DAEC-AE1C-EC15-F8F6-45B07886E35A}"/>
              </a:ext>
            </a:extLst>
          </p:cNvPr>
          <p:cNvSpPr>
            <a:spLocks noGrp="1" noChangeArrowheads="1"/>
          </p:cNvSpPr>
          <p:nvPr>
            <p:ph type="body" idx="1"/>
          </p:nvPr>
        </p:nvSpPr>
        <p:spPr/>
        <p:txBody>
          <a:bodyPr/>
          <a:lstStyle/>
          <a:p>
            <a:pPr eaLnBrk="1" hangingPunct="1">
              <a:defRPr/>
            </a:pPr>
            <a:r>
              <a:rPr lang="es-UY"/>
              <a:t>Ciclo Operativo / Contable</a:t>
            </a:r>
          </a:p>
          <a:p>
            <a:pPr lvl="1" eaLnBrk="1" hangingPunct="1">
              <a:defRPr/>
            </a:pPr>
            <a:r>
              <a:rPr lang="es-UY"/>
              <a:t>Alta de Préstamos</a:t>
            </a:r>
          </a:p>
          <a:p>
            <a:pPr lvl="1" eaLnBrk="1" hangingPunct="1">
              <a:defRPr/>
            </a:pPr>
            <a:r>
              <a:rPr lang="es-UY"/>
              <a:t>Cobro de Cuota</a:t>
            </a:r>
          </a:p>
          <a:p>
            <a:pPr lvl="1" eaLnBrk="1" hangingPunct="1">
              <a:defRPr/>
            </a:pPr>
            <a:r>
              <a:rPr lang="es-UY"/>
              <a:t>Cobro Automático</a:t>
            </a:r>
          </a:p>
          <a:p>
            <a:pPr lvl="1" eaLnBrk="1" hangingPunct="1">
              <a:defRPr/>
            </a:pPr>
            <a:r>
              <a:rPr lang="es-UY"/>
              <a:t>Cancelación Total</a:t>
            </a:r>
          </a:p>
          <a:p>
            <a:pPr lvl="1" eaLnBrk="1" hangingPunct="1">
              <a:defRPr/>
            </a:pPr>
            <a:r>
              <a:rPr lang="es-UY"/>
              <a:t>Pasaje Manual</a:t>
            </a:r>
          </a:p>
          <a:p>
            <a:pPr lvl="1" eaLnBrk="1" hangingPunct="1">
              <a:defRPr/>
            </a:pPr>
            <a:r>
              <a:rPr lang="es-UY"/>
              <a:t>Refinanciaciones y Reprogramaciones</a:t>
            </a:r>
          </a:p>
          <a:p>
            <a:pPr lvl="1" eaLnBrk="1" hangingPunct="1">
              <a:defRPr/>
            </a:pPr>
            <a:endParaRPr lang="es-UY"/>
          </a:p>
          <a:p>
            <a:pPr lvl="4" eaLnBrk="1" hangingPunct="1">
              <a:buFontTx/>
              <a:buNone/>
              <a:defRPr/>
            </a:pPr>
            <a:endParaRPr lang="es-E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3 Marcador de pie de página">
            <a:extLst>
              <a:ext uri="{FF2B5EF4-FFF2-40B4-BE49-F238E27FC236}">
                <a16:creationId xmlns:a16="http://schemas.microsoft.com/office/drawing/2014/main" id="{C4919FC0-246C-95EA-5AF5-16FAB83D6046}"/>
              </a:ext>
            </a:extLst>
          </p:cNvPr>
          <p:cNvSpPr>
            <a:spLocks noGrp="1"/>
          </p:cNvSpPr>
          <p:nvPr>
            <p:ph type="ftr" sz="quarter" idx="10"/>
          </p:nvPr>
        </p:nvSpPr>
        <p:spPr/>
        <p:txBody>
          <a:bodyPr/>
          <a:lstStyle>
            <a:lvl1pPr>
              <a:defRPr sz="1400">
                <a:solidFill>
                  <a:schemeClr val="bg1"/>
                </a:solidFill>
                <a:latin typeface="ZapfDingbats" pitchFamily="82" charset="2"/>
              </a:defRPr>
            </a:lvl1pPr>
            <a:lvl2pPr marL="742950" indent="-285750">
              <a:defRPr sz="1400">
                <a:solidFill>
                  <a:schemeClr val="bg1"/>
                </a:solidFill>
                <a:latin typeface="ZapfDingbats" pitchFamily="82" charset="2"/>
              </a:defRPr>
            </a:lvl2pPr>
            <a:lvl3pPr marL="1143000" indent="-228600">
              <a:defRPr sz="1400">
                <a:solidFill>
                  <a:schemeClr val="bg1"/>
                </a:solidFill>
                <a:latin typeface="ZapfDingbats" pitchFamily="82" charset="2"/>
              </a:defRPr>
            </a:lvl3pPr>
            <a:lvl4pPr marL="1600200" indent="-228600">
              <a:defRPr sz="1400">
                <a:solidFill>
                  <a:schemeClr val="bg1"/>
                </a:solidFill>
                <a:latin typeface="ZapfDingbats" pitchFamily="82" charset="2"/>
              </a:defRPr>
            </a:lvl4pPr>
            <a:lvl5pPr marL="2057400" indent="-228600">
              <a:defRPr sz="1400">
                <a:solidFill>
                  <a:schemeClr val="bg1"/>
                </a:solidFill>
                <a:latin typeface="ZapfDingbats" pitchFamily="82" charset="2"/>
              </a:defRPr>
            </a:lvl5pPr>
            <a:lvl6pPr marL="2514600" indent="-228600" algn="ctr" eaLnBrk="0" fontAlgn="base" hangingPunct="0">
              <a:spcBef>
                <a:spcPct val="0"/>
              </a:spcBef>
              <a:spcAft>
                <a:spcPct val="0"/>
              </a:spcAft>
              <a:defRPr sz="1400">
                <a:solidFill>
                  <a:schemeClr val="bg1"/>
                </a:solidFill>
                <a:latin typeface="ZapfDingbats" pitchFamily="82" charset="2"/>
              </a:defRPr>
            </a:lvl6pPr>
            <a:lvl7pPr marL="2971800" indent="-228600" algn="ctr" eaLnBrk="0" fontAlgn="base" hangingPunct="0">
              <a:spcBef>
                <a:spcPct val="0"/>
              </a:spcBef>
              <a:spcAft>
                <a:spcPct val="0"/>
              </a:spcAft>
              <a:defRPr sz="1400">
                <a:solidFill>
                  <a:schemeClr val="bg1"/>
                </a:solidFill>
                <a:latin typeface="ZapfDingbats" pitchFamily="82" charset="2"/>
              </a:defRPr>
            </a:lvl7pPr>
            <a:lvl8pPr marL="3429000" indent="-228600" algn="ctr" eaLnBrk="0" fontAlgn="base" hangingPunct="0">
              <a:spcBef>
                <a:spcPct val="0"/>
              </a:spcBef>
              <a:spcAft>
                <a:spcPct val="0"/>
              </a:spcAft>
              <a:defRPr sz="1400">
                <a:solidFill>
                  <a:schemeClr val="bg1"/>
                </a:solidFill>
                <a:latin typeface="ZapfDingbats" pitchFamily="82" charset="2"/>
              </a:defRPr>
            </a:lvl8pPr>
            <a:lvl9pPr marL="3886200" indent="-228600" algn="ctr" eaLnBrk="0" fontAlgn="base" hangingPunct="0">
              <a:spcBef>
                <a:spcPct val="0"/>
              </a:spcBef>
              <a:spcAft>
                <a:spcPct val="0"/>
              </a:spcAft>
              <a:defRPr sz="1400">
                <a:solidFill>
                  <a:schemeClr val="bg1"/>
                </a:solidFill>
                <a:latin typeface="ZapfDingbats" pitchFamily="82" charset="2"/>
              </a:defRPr>
            </a:lvl9pPr>
          </a:lstStyle>
          <a:p>
            <a:r>
              <a:rPr lang="es-ES" altLang="es-CO" sz="1200">
                <a:solidFill>
                  <a:srgbClr val="CC0000"/>
                </a:solidFill>
                <a:latin typeface="Arial" panose="020B0604020202020204" pitchFamily="34" charset="0"/>
              </a:rPr>
              <a:t>WWW.BANTOTAL.COM - </a:t>
            </a:r>
            <a:fld id="{D6727672-203E-48EB-9715-881C062827CA}" type="slidenum">
              <a:rPr lang="es-ES" altLang="es-CO" sz="1200">
                <a:solidFill>
                  <a:srgbClr val="CC0000"/>
                </a:solidFill>
                <a:latin typeface="Arial" panose="020B0604020202020204" pitchFamily="34" charset="0"/>
              </a:rPr>
              <a:pPr/>
              <a:t>18</a:t>
            </a:fld>
            <a:endParaRPr lang="es-ES" altLang="es-CO" sz="1200">
              <a:solidFill>
                <a:srgbClr val="CC0000"/>
              </a:solidFill>
              <a:latin typeface="Arial" panose="020B0604020202020204" pitchFamily="34" charset="0"/>
            </a:endParaRPr>
          </a:p>
        </p:txBody>
      </p:sp>
      <p:sp>
        <p:nvSpPr>
          <p:cNvPr id="5" name="4 Marcador de fecha">
            <a:extLst>
              <a:ext uri="{FF2B5EF4-FFF2-40B4-BE49-F238E27FC236}">
                <a16:creationId xmlns:a16="http://schemas.microsoft.com/office/drawing/2014/main" id="{44D26B48-7B95-29B8-2279-1E1E4F4F31AA}"/>
              </a:ext>
            </a:extLst>
          </p:cNvPr>
          <p:cNvSpPr>
            <a:spLocks noGrp="1"/>
          </p:cNvSpPr>
          <p:nvPr>
            <p:ph type="dt" sz="quarter" idx="11"/>
          </p:nvPr>
        </p:nvSpPr>
        <p:spPr/>
        <p:txBody>
          <a:bodyPr/>
          <a:lstStyle/>
          <a:p>
            <a:pPr>
              <a:defRPr/>
            </a:pPr>
            <a:r>
              <a:rPr lang="es-ES"/>
              <a:t>Setiembre 2007</a:t>
            </a:r>
          </a:p>
        </p:txBody>
      </p:sp>
      <p:sp>
        <p:nvSpPr>
          <p:cNvPr id="433156" name="Rectangle 4">
            <a:extLst>
              <a:ext uri="{FF2B5EF4-FFF2-40B4-BE49-F238E27FC236}">
                <a16:creationId xmlns:a16="http://schemas.microsoft.com/office/drawing/2014/main" id="{0A31F28B-86DE-6A1D-3EA7-33B6145D8C33}"/>
              </a:ext>
            </a:extLst>
          </p:cNvPr>
          <p:cNvSpPr>
            <a:spLocks noChangeArrowheads="1"/>
          </p:cNvSpPr>
          <p:nvPr/>
        </p:nvSpPr>
        <p:spPr bwMode="auto">
          <a:xfrm>
            <a:off x="2463800" y="404813"/>
            <a:ext cx="8229600" cy="792162"/>
          </a:xfrm>
          <a:prstGeom prst="rect">
            <a:avLst/>
          </a:prstGeom>
          <a:noFill/>
          <a:ln w="9525">
            <a:noFill/>
            <a:miter lim="800000"/>
            <a:headEnd/>
            <a:tailEnd/>
          </a:ln>
          <a:effectLst/>
        </p:spPr>
        <p:txBody>
          <a:bodyPr anchor="ctr"/>
          <a:lstStyle/>
          <a:p>
            <a:pPr algn="l" eaLnBrk="1" hangingPunct="1">
              <a:defRPr/>
            </a:pPr>
            <a:r>
              <a:rPr lang="es-UY" sz="2800" b="1">
                <a:solidFill>
                  <a:srgbClr val="CC0000"/>
                </a:solidFill>
                <a:effectLst>
                  <a:outerShdw blurRad="38100" dist="38100" dir="2700000" algn="tl">
                    <a:srgbClr val="C0C0C0"/>
                  </a:outerShdw>
                </a:effectLst>
                <a:latin typeface="Arial" charset="0"/>
              </a:rPr>
              <a:t>Circuito Operativo</a:t>
            </a:r>
            <a:br>
              <a:rPr lang="es-UY" sz="2800" b="1">
                <a:solidFill>
                  <a:srgbClr val="CC0000"/>
                </a:solidFill>
                <a:effectLst>
                  <a:outerShdw blurRad="38100" dist="38100" dir="2700000" algn="tl">
                    <a:srgbClr val="C0C0C0"/>
                  </a:outerShdw>
                </a:effectLst>
                <a:latin typeface="Arial" charset="0"/>
              </a:rPr>
            </a:br>
            <a:r>
              <a:rPr lang="es-UY" sz="2400">
                <a:solidFill>
                  <a:srgbClr val="CC0000"/>
                </a:solidFill>
                <a:effectLst>
                  <a:outerShdw blurRad="38100" dist="38100" dir="2700000" algn="tl">
                    <a:srgbClr val="C0C0C0"/>
                  </a:outerShdw>
                </a:effectLst>
                <a:latin typeface="Arial" charset="0"/>
              </a:rPr>
              <a:t>Alta de Préstamos Corporativos</a:t>
            </a:r>
            <a:endParaRPr lang="es-ES" sz="2400">
              <a:solidFill>
                <a:srgbClr val="CC0000"/>
              </a:solidFill>
              <a:effectLst>
                <a:outerShdw blurRad="38100" dist="38100" dir="2700000" algn="tl">
                  <a:srgbClr val="C0C0C0"/>
                </a:outerShdw>
              </a:effectLst>
              <a:latin typeface="Arial" charset="0"/>
            </a:endParaRPr>
          </a:p>
        </p:txBody>
      </p:sp>
      <p:pic>
        <p:nvPicPr>
          <p:cNvPr id="19461" name="Picture 8">
            <a:extLst>
              <a:ext uri="{FF2B5EF4-FFF2-40B4-BE49-F238E27FC236}">
                <a16:creationId xmlns:a16="http://schemas.microsoft.com/office/drawing/2014/main" id="{2BD059D4-97A3-3F27-86C1-09990DA9E6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6950" y="1295400"/>
            <a:ext cx="6599238" cy="501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3 Marcador de pie de página">
            <a:extLst>
              <a:ext uri="{FF2B5EF4-FFF2-40B4-BE49-F238E27FC236}">
                <a16:creationId xmlns:a16="http://schemas.microsoft.com/office/drawing/2014/main" id="{CE5C39A5-933C-4D0D-6223-2FCE225A9306}"/>
              </a:ext>
            </a:extLst>
          </p:cNvPr>
          <p:cNvSpPr>
            <a:spLocks noGrp="1"/>
          </p:cNvSpPr>
          <p:nvPr>
            <p:ph type="ftr" sz="quarter" idx="10"/>
          </p:nvPr>
        </p:nvSpPr>
        <p:spPr/>
        <p:txBody>
          <a:bodyPr/>
          <a:lstStyle>
            <a:lvl1pPr>
              <a:defRPr sz="1400">
                <a:solidFill>
                  <a:schemeClr val="bg1"/>
                </a:solidFill>
                <a:latin typeface="ZapfDingbats" pitchFamily="82" charset="2"/>
              </a:defRPr>
            </a:lvl1pPr>
            <a:lvl2pPr marL="742950" indent="-285750">
              <a:defRPr sz="1400">
                <a:solidFill>
                  <a:schemeClr val="bg1"/>
                </a:solidFill>
                <a:latin typeface="ZapfDingbats" pitchFamily="82" charset="2"/>
              </a:defRPr>
            </a:lvl2pPr>
            <a:lvl3pPr marL="1143000" indent="-228600">
              <a:defRPr sz="1400">
                <a:solidFill>
                  <a:schemeClr val="bg1"/>
                </a:solidFill>
                <a:latin typeface="ZapfDingbats" pitchFamily="82" charset="2"/>
              </a:defRPr>
            </a:lvl3pPr>
            <a:lvl4pPr marL="1600200" indent="-228600">
              <a:defRPr sz="1400">
                <a:solidFill>
                  <a:schemeClr val="bg1"/>
                </a:solidFill>
                <a:latin typeface="ZapfDingbats" pitchFamily="82" charset="2"/>
              </a:defRPr>
            </a:lvl4pPr>
            <a:lvl5pPr marL="2057400" indent="-228600">
              <a:defRPr sz="1400">
                <a:solidFill>
                  <a:schemeClr val="bg1"/>
                </a:solidFill>
                <a:latin typeface="ZapfDingbats" pitchFamily="82" charset="2"/>
              </a:defRPr>
            </a:lvl5pPr>
            <a:lvl6pPr marL="2514600" indent="-228600" algn="ctr" eaLnBrk="0" fontAlgn="base" hangingPunct="0">
              <a:spcBef>
                <a:spcPct val="0"/>
              </a:spcBef>
              <a:spcAft>
                <a:spcPct val="0"/>
              </a:spcAft>
              <a:defRPr sz="1400">
                <a:solidFill>
                  <a:schemeClr val="bg1"/>
                </a:solidFill>
                <a:latin typeface="ZapfDingbats" pitchFamily="82" charset="2"/>
              </a:defRPr>
            </a:lvl6pPr>
            <a:lvl7pPr marL="2971800" indent="-228600" algn="ctr" eaLnBrk="0" fontAlgn="base" hangingPunct="0">
              <a:spcBef>
                <a:spcPct val="0"/>
              </a:spcBef>
              <a:spcAft>
                <a:spcPct val="0"/>
              </a:spcAft>
              <a:defRPr sz="1400">
                <a:solidFill>
                  <a:schemeClr val="bg1"/>
                </a:solidFill>
                <a:latin typeface="ZapfDingbats" pitchFamily="82" charset="2"/>
              </a:defRPr>
            </a:lvl7pPr>
            <a:lvl8pPr marL="3429000" indent="-228600" algn="ctr" eaLnBrk="0" fontAlgn="base" hangingPunct="0">
              <a:spcBef>
                <a:spcPct val="0"/>
              </a:spcBef>
              <a:spcAft>
                <a:spcPct val="0"/>
              </a:spcAft>
              <a:defRPr sz="1400">
                <a:solidFill>
                  <a:schemeClr val="bg1"/>
                </a:solidFill>
                <a:latin typeface="ZapfDingbats" pitchFamily="82" charset="2"/>
              </a:defRPr>
            </a:lvl8pPr>
            <a:lvl9pPr marL="3886200" indent="-228600" algn="ctr" eaLnBrk="0" fontAlgn="base" hangingPunct="0">
              <a:spcBef>
                <a:spcPct val="0"/>
              </a:spcBef>
              <a:spcAft>
                <a:spcPct val="0"/>
              </a:spcAft>
              <a:defRPr sz="1400">
                <a:solidFill>
                  <a:schemeClr val="bg1"/>
                </a:solidFill>
                <a:latin typeface="ZapfDingbats" pitchFamily="82" charset="2"/>
              </a:defRPr>
            </a:lvl9pPr>
          </a:lstStyle>
          <a:p>
            <a:r>
              <a:rPr lang="es-ES" altLang="es-CO" sz="1200">
                <a:solidFill>
                  <a:srgbClr val="CC0000"/>
                </a:solidFill>
                <a:latin typeface="Arial" panose="020B0604020202020204" pitchFamily="34" charset="0"/>
              </a:rPr>
              <a:t>WWW.BANTOTAL.COM - </a:t>
            </a:r>
            <a:fld id="{CF48EB4B-0A1E-41D9-85AB-1D853198E68A}" type="slidenum">
              <a:rPr lang="es-ES" altLang="es-CO" sz="1200">
                <a:solidFill>
                  <a:srgbClr val="CC0000"/>
                </a:solidFill>
                <a:latin typeface="Arial" panose="020B0604020202020204" pitchFamily="34" charset="0"/>
              </a:rPr>
              <a:pPr/>
              <a:t>19</a:t>
            </a:fld>
            <a:endParaRPr lang="es-ES" altLang="es-CO" sz="1200">
              <a:solidFill>
                <a:srgbClr val="CC0000"/>
              </a:solidFill>
              <a:latin typeface="Arial" panose="020B0604020202020204" pitchFamily="34" charset="0"/>
            </a:endParaRPr>
          </a:p>
        </p:txBody>
      </p:sp>
      <p:sp>
        <p:nvSpPr>
          <p:cNvPr id="5" name="4 Marcador de fecha">
            <a:extLst>
              <a:ext uri="{FF2B5EF4-FFF2-40B4-BE49-F238E27FC236}">
                <a16:creationId xmlns:a16="http://schemas.microsoft.com/office/drawing/2014/main" id="{A38B4A8D-E88E-5F07-5E66-A263D9D2B490}"/>
              </a:ext>
            </a:extLst>
          </p:cNvPr>
          <p:cNvSpPr>
            <a:spLocks noGrp="1"/>
          </p:cNvSpPr>
          <p:nvPr>
            <p:ph type="dt" sz="quarter" idx="11"/>
          </p:nvPr>
        </p:nvSpPr>
        <p:spPr/>
        <p:txBody>
          <a:bodyPr/>
          <a:lstStyle/>
          <a:p>
            <a:pPr>
              <a:defRPr/>
            </a:pPr>
            <a:r>
              <a:rPr lang="es-ES"/>
              <a:t>Setiembre 2007</a:t>
            </a:r>
          </a:p>
        </p:txBody>
      </p:sp>
      <p:sp>
        <p:nvSpPr>
          <p:cNvPr id="541698" name="Rectangle 2">
            <a:extLst>
              <a:ext uri="{FF2B5EF4-FFF2-40B4-BE49-F238E27FC236}">
                <a16:creationId xmlns:a16="http://schemas.microsoft.com/office/drawing/2014/main" id="{FE3715D8-E520-722D-7C89-4882D3A58964}"/>
              </a:ext>
            </a:extLst>
          </p:cNvPr>
          <p:cNvSpPr>
            <a:spLocks noChangeArrowheads="1"/>
          </p:cNvSpPr>
          <p:nvPr/>
        </p:nvSpPr>
        <p:spPr bwMode="auto">
          <a:xfrm>
            <a:off x="2463800" y="404813"/>
            <a:ext cx="8229600" cy="792162"/>
          </a:xfrm>
          <a:prstGeom prst="rect">
            <a:avLst/>
          </a:prstGeom>
          <a:noFill/>
          <a:ln w="9525">
            <a:noFill/>
            <a:miter lim="800000"/>
            <a:headEnd/>
            <a:tailEnd/>
          </a:ln>
          <a:effectLst/>
        </p:spPr>
        <p:txBody>
          <a:bodyPr anchor="ctr"/>
          <a:lstStyle/>
          <a:p>
            <a:pPr algn="l" eaLnBrk="1" hangingPunct="1">
              <a:defRPr/>
            </a:pPr>
            <a:r>
              <a:rPr lang="es-UY" sz="2800" b="1">
                <a:solidFill>
                  <a:srgbClr val="CC0000"/>
                </a:solidFill>
                <a:effectLst>
                  <a:outerShdw blurRad="38100" dist="38100" dir="2700000" algn="tl">
                    <a:srgbClr val="C0C0C0"/>
                  </a:outerShdw>
                </a:effectLst>
                <a:latin typeface="Arial" charset="0"/>
              </a:rPr>
              <a:t>Circuito Operativo</a:t>
            </a:r>
            <a:br>
              <a:rPr lang="es-UY" sz="2800" b="1">
                <a:solidFill>
                  <a:srgbClr val="CC0000"/>
                </a:solidFill>
                <a:effectLst>
                  <a:outerShdw blurRad="38100" dist="38100" dir="2700000" algn="tl">
                    <a:srgbClr val="C0C0C0"/>
                  </a:outerShdw>
                </a:effectLst>
                <a:latin typeface="Arial" charset="0"/>
              </a:rPr>
            </a:br>
            <a:r>
              <a:rPr lang="es-UY" sz="2400">
                <a:solidFill>
                  <a:srgbClr val="CC0000"/>
                </a:solidFill>
                <a:effectLst>
                  <a:outerShdw blurRad="38100" dist="38100" dir="2700000" algn="tl">
                    <a:srgbClr val="C0C0C0"/>
                  </a:outerShdw>
                </a:effectLst>
                <a:latin typeface="Arial" charset="0"/>
              </a:rPr>
              <a:t>Alta de Préstamos Personales</a:t>
            </a:r>
            <a:endParaRPr lang="es-ES" sz="2400">
              <a:solidFill>
                <a:srgbClr val="CC0000"/>
              </a:solidFill>
              <a:effectLst>
                <a:outerShdw blurRad="38100" dist="38100" dir="2700000" algn="tl">
                  <a:srgbClr val="C0C0C0"/>
                </a:outerShdw>
              </a:effectLst>
              <a:latin typeface="Arial" charset="0"/>
            </a:endParaRPr>
          </a:p>
        </p:txBody>
      </p:sp>
      <p:pic>
        <p:nvPicPr>
          <p:cNvPr id="20485" name="Picture 4">
            <a:extLst>
              <a:ext uri="{FF2B5EF4-FFF2-40B4-BE49-F238E27FC236}">
                <a16:creationId xmlns:a16="http://schemas.microsoft.com/office/drawing/2014/main" id="{73BFE9CC-508F-4D53-5BFE-A1634DF877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8888" y="1196975"/>
            <a:ext cx="6553200" cy="509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3 Marcador de pie de página">
            <a:extLst>
              <a:ext uri="{FF2B5EF4-FFF2-40B4-BE49-F238E27FC236}">
                <a16:creationId xmlns:a16="http://schemas.microsoft.com/office/drawing/2014/main" id="{075B062C-E590-081D-FC2C-D1695F13EF2F}"/>
              </a:ext>
            </a:extLst>
          </p:cNvPr>
          <p:cNvSpPr>
            <a:spLocks noGrp="1"/>
          </p:cNvSpPr>
          <p:nvPr>
            <p:ph type="ftr" sz="quarter" idx="10"/>
          </p:nvPr>
        </p:nvSpPr>
        <p:spPr/>
        <p:txBody>
          <a:bodyPr/>
          <a:lstStyle>
            <a:lvl1pPr>
              <a:defRPr sz="1400">
                <a:solidFill>
                  <a:schemeClr val="bg1"/>
                </a:solidFill>
                <a:latin typeface="ZapfDingbats" pitchFamily="82" charset="2"/>
              </a:defRPr>
            </a:lvl1pPr>
            <a:lvl2pPr marL="742950" indent="-285750">
              <a:defRPr sz="1400">
                <a:solidFill>
                  <a:schemeClr val="bg1"/>
                </a:solidFill>
                <a:latin typeface="ZapfDingbats" pitchFamily="82" charset="2"/>
              </a:defRPr>
            </a:lvl2pPr>
            <a:lvl3pPr marL="1143000" indent="-228600">
              <a:defRPr sz="1400">
                <a:solidFill>
                  <a:schemeClr val="bg1"/>
                </a:solidFill>
                <a:latin typeface="ZapfDingbats" pitchFamily="82" charset="2"/>
              </a:defRPr>
            </a:lvl3pPr>
            <a:lvl4pPr marL="1600200" indent="-228600">
              <a:defRPr sz="1400">
                <a:solidFill>
                  <a:schemeClr val="bg1"/>
                </a:solidFill>
                <a:latin typeface="ZapfDingbats" pitchFamily="82" charset="2"/>
              </a:defRPr>
            </a:lvl4pPr>
            <a:lvl5pPr marL="2057400" indent="-228600">
              <a:defRPr sz="1400">
                <a:solidFill>
                  <a:schemeClr val="bg1"/>
                </a:solidFill>
                <a:latin typeface="ZapfDingbats" pitchFamily="82" charset="2"/>
              </a:defRPr>
            </a:lvl5pPr>
            <a:lvl6pPr marL="2514600" indent="-228600" algn="ctr" eaLnBrk="0" fontAlgn="base" hangingPunct="0">
              <a:spcBef>
                <a:spcPct val="0"/>
              </a:spcBef>
              <a:spcAft>
                <a:spcPct val="0"/>
              </a:spcAft>
              <a:defRPr sz="1400">
                <a:solidFill>
                  <a:schemeClr val="bg1"/>
                </a:solidFill>
                <a:latin typeface="ZapfDingbats" pitchFamily="82" charset="2"/>
              </a:defRPr>
            </a:lvl6pPr>
            <a:lvl7pPr marL="2971800" indent="-228600" algn="ctr" eaLnBrk="0" fontAlgn="base" hangingPunct="0">
              <a:spcBef>
                <a:spcPct val="0"/>
              </a:spcBef>
              <a:spcAft>
                <a:spcPct val="0"/>
              </a:spcAft>
              <a:defRPr sz="1400">
                <a:solidFill>
                  <a:schemeClr val="bg1"/>
                </a:solidFill>
                <a:latin typeface="ZapfDingbats" pitchFamily="82" charset="2"/>
              </a:defRPr>
            </a:lvl7pPr>
            <a:lvl8pPr marL="3429000" indent="-228600" algn="ctr" eaLnBrk="0" fontAlgn="base" hangingPunct="0">
              <a:spcBef>
                <a:spcPct val="0"/>
              </a:spcBef>
              <a:spcAft>
                <a:spcPct val="0"/>
              </a:spcAft>
              <a:defRPr sz="1400">
                <a:solidFill>
                  <a:schemeClr val="bg1"/>
                </a:solidFill>
                <a:latin typeface="ZapfDingbats" pitchFamily="82" charset="2"/>
              </a:defRPr>
            </a:lvl8pPr>
            <a:lvl9pPr marL="3886200" indent="-228600" algn="ctr" eaLnBrk="0" fontAlgn="base" hangingPunct="0">
              <a:spcBef>
                <a:spcPct val="0"/>
              </a:spcBef>
              <a:spcAft>
                <a:spcPct val="0"/>
              </a:spcAft>
              <a:defRPr sz="1400">
                <a:solidFill>
                  <a:schemeClr val="bg1"/>
                </a:solidFill>
                <a:latin typeface="ZapfDingbats" pitchFamily="82" charset="2"/>
              </a:defRPr>
            </a:lvl9pPr>
          </a:lstStyle>
          <a:p>
            <a:r>
              <a:rPr lang="es-ES" altLang="es-CO" sz="1200">
                <a:solidFill>
                  <a:srgbClr val="CC0000"/>
                </a:solidFill>
                <a:latin typeface="Arial" panose="020B0604020202020204" pitchFamily="34" charset="0"/>
              </a:rPr>
              <a:t>WWW.BANTOTAL.COM - </a:t>
            </a:r>
            <a:fld id="{3E02D15D-8140-4E15-8505-F71A36938A5B}" type="slidenum">
              <a:rPr lang="es-ES" altLang="es-CO" sz="1200">
                <a:solidFill>
                  <a:srgbClr val="CC0000"/>
                </a:solidFill>
                <a:latin typeface="Arial" panose="020B0604020202020204" pitchFamily="34" charset="0"/>
              </a:rPr>
              <a:pPr/>
              <a:t>2</a:t>
            </a:fld>
            <a:endParaRPr lang="es-ES" altLang="es-CO" sz="1200">
              <a:solidFill>
                <a:srgbClr val="CC0000"/>
              </a:solidFill>
              <a:latin typeface="Arial" panose="020B0604020202020204" pitchFamily="34" charset="0"/>
            </a:endParaRPr>
          </a:p>
        </p:txBody>
      </p:sp>
      <p:sp>
        <p:nvSpPr>
          <p:cNvPr id="5" name="4 Marcador de fecha">
            <a:extLst>
              <a:ext uri="{FF2B5EF4-FFF2-40B4-BE49-F238E27FC236}">
                <a16:creationId xmlns:a16="http://schemas.microsoft.com/office/drawing/2014/main" id="{A78F757A-F57F-D615-DE8E-31D719DF087B}"/>
              </a:ext>
            </a:extLst>
          </p:cNvPr>
          <p:cNvSpPr>
            <a:spLocks noGrp="1"/>
          </p:cNvSpPr>
          <p:nvPr>
            <p:ph type="dt" sz="quarter" idx="11"/>
          </p:nvPr>
        </p:nvSpPr>
        <p:spPr/>
        <p:txBody>
          <a:bodyPr/>
          <a:lstStyle/>
          <a:p>
            <a:pPr>
              <a:defRPr/>
            </a:pPr>
            <a:r>
              <a:rPr lang="es-ES"/>
              <a:t>Setiembre 2007</a:t>
            </a:r>
          </a:p>
        </p:txBody>
      </p:sp>
      <p:sp>
        <p:nvSpPr>
          <p:cNvPr id="414722" name="Rectangle 2">
            <a:extLst>
              <a:ext uri="{FF2B5EF4-FFF2-40B4-BE49-F238E27FC236}">
                <a16:creationId xmlns:a16="http://schemas.microsoft.com/office/drawing/2014/main" id="{9A5C9C87-FAAB-BBA0-3DD9-1A0A31919B64}"/>
              </a:ext>
            </a:extLst>
          </p:cNvPr>
          <p:cNvSpPr>
            <a:spLocks noGrp="1" noChangeArrowheads="1"/>
          </p:cNvSpPr>
          <p:nvPr>
            <p:ph type="title"/>
          </p:nvPr>
        </p:nvSpPr>
        <p:spPr>
          <a:xfrm>
            <a:off x="623888" y="404813"/>
            <a:ext cx="7847012" cy="609600"/>
          </a:xfrm>
        </p:spPr>
        <p:txBody>
          <a:bodyPr lIns="90488" tIns="44450" rIns="90488" bIns="44450"/>
          <a:lstStyle/>
          <a:p>
            <a:pPr eaLnBrk="1" hangingPunct="1">
              <a:defRPr/>
            </a:pPr>
            <a:r>
              <a:rPr lang="es-ES_tradnl" sz="3200"/>
              <a:t>Agenda</a:t>
            </a:r>
          </a:p>
        </p:txBody>
      </p:sp>
      <p:sp>
        <p:nvSpPr>
          <p:cNvPr id="414723" name="Rectangle 3">
            <a:extLst>
              <a:ext uri="{FF2B5EF4-FFF2-40B4-BE49-F238E27FC236}">
                <a16:creationId xmlns:a16="http://schemas.microsoft.com/office/drawing/2014/main" id="{7682C73A-0670-5EED-66A7-2BB77CEFF349}"/>
              </a:ext>
            </a:extLst>
          </p:cNvPr>
          <p:cNvSpPr>
            <a:spLocks noGrp="1" noChangeArrowheads="1"/>
          </p:cNvSpPr>
          <p:nvPr>
            <p:ph type="body" idx="1"/>
          </p:nvPr>
        </p:nvSpPr>
        <p:spPr>
          <a:xfrm>
            <a:off x="755650" y="1196975"/>
            <a:ext cx="7848600" cy="5791200"/>
          </a:xfrm>
        </p:spPr>
        <p:txBody>
          <a:bodyPr lIns="90488" tIns="44450" rIns="90488" bIns="44450"/>
          <a:lstStyle/>
          <a:p>
            <a:pPr eaLnBrk="1" hangingPunct="1">
              <a:lnSpc>
                <a:spcPct val="80000"/>
              </a:lnSpc>
              <a:defRPr/>
            </a:pPr>
            <a:r>
              <a:rPr lang="es-ES" sz="2400"/>
              <a:t>Introducción Conceptual</a:t>
            </a:r>
          </a:p>
          <a:p>
            <a:pPr eaLnBrk="1" hangingPunct="1">
              <a:lnSpc>
                <a:spcPct val="80000"/>
              </a:lnSpc>
              <a:defRPr/>
            </a:pPr>
            <a:r>
              <a:rPr lang="es-ES" sz="2400"/>
              <a:t>Características del Producto</a:t>
            </a:r>
          </a:p>
          <a:p>
            <a:pPr lvl="1" eaLnBrk="1" hangingPunct="1">
              <a:lnSpc>
                <a:spcPct val="80000"/>
              </a:lnSpc>
              <a:defRPr/>
            </a:pPr>
            <a:r>
              <a:rPr lang="es-ES" sz="2400"/>
              <a:t>Tipos </a:t>
            </a:r>
          </a:p>
          <a:p>
            <a:pPr marL="1085850" lvl="2" eaLnBrk="1" hangingPunct="1">
              <a:lnSpc>
                <a:spcPct val="80000"/>
              </a:lnSpc>
              <a:defRPr/>
            </a:pPr>
            <a:r>
              <a:rPr lang="es-ES" sz="1600"/>
              <a:t>Agrupación: Corporativos / Consumo</a:t>
            </a:r>
          </a:p>
          <a:p>
            <a:pPr marL="1085850" lvl="2" eaLnBrk="1" hangingPunct="1">
              <a:lnSpc>
                <a:spcPct val="80000"/>
              </a:lnSpc>
              <a:defRPr/>
            </a:pPr>
            <a:r>
              <a:rPr lang="es-ES" sz="1600"/>
              <a:t>Estructura : Francés, Alemán, Plan de Pagos, Plazo Fijo...</a:t>
            </a:r>
          </a:p>
          <a:p>
            <a:pPr marL="1085850" lvl="2" eaLnBrk="1" hangingPunct="1">
              <a:lnSpc>
                <a:spcPct val="80000"/>
              </a:lnSpc>
              <a:defRPr/>
            </a:pPr>
            <a:r>
              <a:rPr lang="es-ES" sz="1600"/>
              <a:t>Tipo de Tasa: Fija / Revisable</a:t>
            </a:r>
          </a:p>
          <a:p>
            <a:pPr lvl="1" eaLnBrk="1" hangingPunct="1">
              <a:lnSpc>
                <a:spcPct val="80000"/>
              </a:lnSpc>
              <a:defRPr/>
            </a:pPr>
            <a:r>
              <a:rPr lang="es-ES" sz="2400"/>
              <a:t>Condicionamientos</a:t>
            </a:r>
          </a:p>
          <a:p>
            <a:pPr lvl="1" eaLnBrk="1" hangingPunct="1">
              <a:lnSpc>
                <a:spcPct val="80000"/>
              </a:lnSpc>
              <a:defRPr/>
            </a:pPr>
            <a:endParaRPr lang="es-ES" sz="2400"/>
          </a:p>
          <a:p>
            <a:pPr eaLnBrk="1" hangingPunct="1">
              <a:lnSpc>
                <a:spcPct val="80000"/>
              </a:lnSpc>
              <a:defRPr/>
            </a:pPr>
            <a:r>
              <a:rPr lang="es-ES" sz="2400"/>
              <a:t>Ciclo de Vida</a:t>
            </a:r>
          </a:p>
          <a:p>
            <a:pPr lvl="1" eaLnBrk="1" hangingPunct="1">
              <a:lnSpc>
                <a:spcPct val="80000"/>
              </a:lnSpc>
              <a:defRPr/>
            </a:pPr>
            <a:r>
              <a:rPr lang="es-DO" sz="2000" b="1"/>
              <a:t>Alta de Préstamo</a:t>
            </a:r>
            <a:endParaRPr lang="es-ES" sz="2000" b="1"/>
          </a:p>
          <a:p>
            <a:pPr lvl="1" eaLnBrk="1" hangingPunct="1">
              <a:lnSpc>
                <a:spcPct val="80000"/>
              </a:lnSpc>
              <a:defRPr/>
            </a:pPr>
            <a:r>
              <a:rPr lang="es-DO" sz="2000" b="1"/>
              <a:t>Cobro de Cuota / Cancelación Total</a:t>
            </a:r>
            <a:endParaRPr lang="es-ES" sz="2000" b="1"/>
          </a:p>
          <a:p>
            <a:pPr lvl="1" eaLnBrk="1" hangingPunct="1">
              <a:lnSpc>
                <a:spcPct val="80000"/>
              </a:lnSpc>
              <a:defRPr/>
            </a:pPr>
            <a:r>
              <a:rPr lang="es-DO" sz="2000" b="1"/>
              <a:t>Renovaciones de Préstamos a Plazo Fijo</a:t>
            </a:r>
            <a:endParaRPr lang="es-ES" sz="2000" b="1"/>
          </a:p>
          <a:p>
            <a:pPr lvl="1" eaLnBrk="1" hangingPunct="1">
              <a:lnSpc>
                <a:spcPct val="80000"/>
              </a:lnSpc>
              <a:defRPr/>
            </a:pPr>
            <a:r>
              <a:rPr lang="es-DO" sz="2000" b="1"/>
              <a:t>Reprogramaciones y Refinanciaciones de Créditos </a:t>
            </a:r>
            <a:endParaRPr lang="es-ES" sz="2000" b="1"/>
          </a:p>
          <a:p>
            <a:pPr lvl="1" eaLnBrk="1" hangingPunct="1">
              <a:lnSpc>
                <a:spcPct val="80000"/>
              </a:lnSpc>
              <a:defRPr/>
            </a:pPr>
            <a:r>
              <a:rPr lang="es-DO" sz="2000" b="1"/>
              <a:t>Modificaciones de Estructura de Créditos (Adelanto de Capital)</a:t>
            </a:r>
            <a:endParaRPr lang="es-ES" sz="2000" b="1"/>
          </a:p>
          <a:p>
            <a:pPr lvl="1" eaLnBrk="1" hangingPunct="1">
              <a:lnSpc>
                <a:spcPct val="80000"/>
              </a:lnSpc>
              <a:defRPr/>
            </a:pPr>
            <a:r>
              <a:rPr lang="es-DO" sz="2000" b="1"/>
              <a:t>Pasaje de Códigos Contables (automático / manual)</a:t>
            </a:r>
            <a:endParaRPr lang="es-ES" sz="2000" b="1"/>
          </a:p>
          <a:p>
            <a:pPr lvl="1" eaLnBrk="1" hangingPunct="1">
              <a:lnSpc>
                <a:spcPct val="80000"/>
              </a:lnSpc>
              <a:defRPr/>
            </a:pPr>
            <a:r>
              <a:rPr lang="es-DO" sz="2000" b="1"/>
              <a:t>Castigo de Operaciones</a:t>
            </a:r>
            <a:endParaRPr lang="es-ES" sz="2000" b="1"/>
          </a:p>
          <a:p>
            <a:pPr lvl="1" eaLnBrk="1" hangingPunct="1">
              <a:lnSpc>
                <a:spcPct val="80000"/>
              </a:lnSpc>
              <a:buFontTx/>
              <a:buNone/>
              <a:defRPr/>
            </a:pPr>
            <a:r>
              <a:rPr lang="es-ES_tradnl" sz="2000"/>
              <a:t> </a:t>
            </a:r>
          </a:p>
          <a:p>
            <a:pPr lvl="1" eaLnBrk="1" hangingPunct="1">
              <a:lnSpc>
                <a:spcPct val="80000"/>
              </a:lnSpc>
              <a:buFontTx/>
              <a:buNone/>
              <a:defRPr/>
            </a:pPr>
            <a:endParaRPr lang="es-ES_tradnl" sz="200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414723">
                                            <p:txEl>
                                              <p:pRg st="0" end="0"/>
                                            </p:txEl>
                                          </p:spTgt>
                                        </p:tgtEl>
                                        <p:attrNameLst>
                                          <p:attrName>style.visibility</p:attrName>
                                        </p:attrNameLst>
                                      </p:cBhvr>
                                      <p:to>
                                        <p:strVal val="visible"/>
                                      </p:to>
                                    </p:set>
                                    <p:animEffect transition="in" filter="strips(downRight)">
                                      <p:cBhvr>
                                        <p:cTn id="7" dur="500"/>
                                        <p:tgtEl>
                                          <p:spTgt spid="41472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414723">
                                            <p:txEl>
                                              <p:pRg st="1" end="1"/>
                                            </p:txEl>
                                          </p:spTgt>
                                        </p:tgtEl>
                                        <p:attrNameLst>
                                          <p:attrName>style.visibility</p:attrName>
                                        </p:attrNameLst>
                                      </p:cBhvr>
                                      <p:to>
                                        <p:strVal val="visible"/>
                                      </p:to>
                                    </p:set>
                                    <p:animEffect transition="in" filter="strips(downRight)">
                                      <p:cBhvr>
                                        <p:cTn id="12" dur="500"/>
                                        <p:tgtEl>
                                          <p:spTgt spid="414723">
                                            <p:txEl>
                                              <p:pRg st="1" end="1"/>
                                            </p:txEl>
                                          </p:spTgt>
                                        </p:tgtEl>
                                      </p:cBhvr>
                                    </p:animEffect>
                                  </p:childTnLst>
                                </p:cTn>
                              </p:par>
                              <p:par>
                                <p:cTn id="13" presetID="18" presetClass="entr" presetSubtype="6" fill="hold" grpId="0" nodeType="withEffect">
                                  <p:stCondLst>
                                    <p:cond delay="0"/>
                                  </p:stCondLst>
                                  <p:childTnLst>
                                    <p:set>
                                      <p:cBhvr>
                                        <p:cTn id="14" dur="1" fill="hold">
                                          <p:stCondLst>
                                            <p:cond delay="0"/>
                                          </p:stCondLst>
                                        </p:cTn>
                                        <p:tgtEl>
                                          <p:spTgt spid="414723">
                                            <p:txEl>
                                              <p:pRg st="2" end="2"/>
                                            </p:txEl>
                                          </p:spTgt>
                                        </p:tgtEl>
                                        <p:attrNameLst>
                                          <p:attrName>style.visibility</p:attrName>
                                        </p:attrNameLst>
                                      </p:cBhvr>
                                      <p:to>
                                        <p:strVal val="visible"/>
                                      </p:to>
                                    </p:set>
                                    <p:animEffect transition="in" filter="strips(downRight)">
                                      <p:cBhvr>
                                        <p:cTn id="15" dur="500"/>
                                        <p:tgtEl>
                                          <p:spTgt spid="414723">
                                            <p:txEl>
                                              <p:pRg st="2" end="2"/>
                                            </p:txEl>
                                          </p:spTgt>
                                        </p:tgtEl>
                                      </p:cBhvr>
                                    </p:animEffect>
                                  </p:childTnLst>
                                </p:cTn>
                              </p:par>
                              <p:par>
                                <p:cTn id="16" presetID="18" presetClass="entr" presetSubtype="6" fill="hold" grpId="0" nodeType="withEffect">
                                  <p:stCondLst>
                                    <p:cond delay="0"/>
                                  </p:stCondLst>
                                  <p:childTnLst>
                                    <p:set>
                                      <p:cBhvr>
                                        <p:cTn id="17" dur="1" fill="hold">
                                          <p:stCondLst>
                                            <p:cond delay="0"/>
                                          </p:stCondLst>
                                        </p:cTn>
                                        <p:tgtEl>
                                          <p:spTgt spid="414723">
                                            <p:txEl>
                                              <p:pRg st="3" end="3"/>
                                            </p:txEl>
                                          </p:spTgt>
                                        </p:tgtEl>
                                        <p:attrNameLst>
                                          <p:attrName>style.visibility</p:attrName>
                                        </p:attrNameLst>
                                      </p:cBhvr>
                                      <p:to>
                                        <p:strVal val="visible"/>
                                      </p:to>
                                    </p:set>
                                    <p:animEffect transition="in" filter="strips(downRight)">
                                      <p:cBhvr>
                                        <p:cTn id="18" dur="500"/>
                                        <p:tgtEl>
                                          <p:spTgt spid="414723">
                                            <p:txEl>
                                              <p:pRg st="3" end="3"/>
                                            </p:txEl>
                                          </p:spTgt>
                                        </p:tgtEl>
                                      </p:cBhvr>
                                    </p:animEffect>
                                  </p:childTnLst>
                                </p:cTn>
                              </p:par>
                              <p:par>
                                <p:cTn id="19" presetID="18" presetClass="entr" presetSubtype="6" fill="hold" grpId="0" nodeType="withEffect">
                                  <p:stCondLst>
                                    <p:cond delay="0"/>
                                  </p:stCondLst>
                                  <p:childTnLst>
                                    <p:set>
                                      <p:cBhvr>
                                        <p:cTn id="20" dur="1" fill="hold">
                                          <p:stCondLst>
                                            <p:cond delay="0"/>
                                          </p:stCondLst>
                                        </p:cTn>
                                        <p:tgtEl>
                                          <p:spTgt spid="414723">
                                            <p:txEl>
                                              <p:pRg st="4" end="4"/>
                                            </p:txEl>
                                          </p:spTgt>
                                        </p:tgtEl>
                                        <p:attrNameLst>
                                          <p:attrName>style.visibility</p:attrName>
                                        </p:attrNameLst>
                                      </p:cBhvr>
                                      <p:to>
                                        <p:strVal val="visible"/>
                                      </p:to>
                                    </p:set>
                                    <p:animEffect transition="in" filter="strips(downRight)">
                                      <p:cBhvr>
                                        <p:cTn id="21" dur="500"/>
                                        <p:tgtEl>
                                          <p:spTgt spid="414723">
                                            <p:txEl>
                                              <p:pRg st="4" end="4"/>
                                            </p:txEl>
                                          </p:spTgt>
                                        </p:tgtEl>
                                      </p:cBhvr>
                                    </p:animEffect>
                                  </p:childTnLst>
                                </p:cTn>
                              </p:par>
                              <p:par>
                                <p:cTn id="22" presetID="18" presetClass="entr" presetSubtype="6" fill="hold" grpId="0" nodeType="withEffect">
                                  <p:stCondLst>
                                    <p:cond delay="0"/>
                                  </p:stCondLst>
                                  <p:childTnLst>
                                    <p:set>
                                      <p:cBhvr>
                                        <p:cTn id="23" dur="1" fill="hold">
                                          <p:stCondLst>
                                            <p:cond delay="0"/>
                                          </p:stCondLst>
                                        </p:cTn>
                                        <p:tgtEl>
                                          <p:spTgt spid="414723">
                                            <p:txEl>
                                              <p:pRg st="5" end="5"/>
                                            </p:txEl>
                                          </p:spTgt>
                                        </p:tgtEl>
                                        <p:attrNameLst>
                                          <p:attrName>style.visibility</p:attrName>
                                        </p:attrNameLst>
                                      </p:cBhvr>
                                      <p:to>
                                        <p:strVal val="visible"/>
                                      </p:to>
                                    </p:set>
                                    <p:animEffect transition="in" filter="strips(downRight)">
                                      <p:cBhvr>
                                        <p:cTn id="24" dur="500"/>
                                        <p:tgtEl>
                                          <p:spTgt spid="414723">
                                            <p:txEl>
                                              <p:pRg st="5" end="5"/>
                                            </p:txEl>
                                          </p:spTgt>
                                        </p:tgtEl>
                                      </p:cBhvr>
                                    </p:animEffect>
                                  </p:childTnLst>
                                </p:cTn>
                              </p:par>
                              <p:par>
                                <p:cTn id="25" presetID="18" presetClass="entr" presetSubtype="6" fill="hold" grpId="0" nodeType="withEffect">
                                  <p:stCondLst>
                                    <p:cond delay="0"/>
                                  </p:stCondLst>
                                  <p:childTnLst>
                                    <p:set>
                                      <p:cBhvr>
                                        <p:cTn id="26" dur="1" fill="hold">
                                          <p:stCondLst>
                                            <p:cond delay="0"/>
                                          </p:stCondLst>
                                        </p:cTn>
                                        <p:tgtEl>
                                          <p:spTgt spid="414723">
                                            <p:txEl>
                                              <p:pRg st="6" end="6"/>
                                            </p:txEl>
                                          </p:spTgt>
                                        </p:tgtEl>
                                        <p:attrNameLst>
                                          <p:attrName>style.visibility</p:attrName>
                                        </p:attrNameLst>
                                      </p:cBhvr>
                                      <p:to>
                                        <p:strVal val="visible"/>
                                      </p:to>
                                    </p:set>
                                    <p:animEffect transition="in" filter="strips(downRight)">
                                      <p:cBhvr>
                                        <p:cTn id="27" dur="500"/>
                                        <p:tgtEl>
                                          <p:spTgt spid="414723">
                                            <p:txEl>
                                              <p:pRg st="6" end="6"/>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414723">
                                            <p:txEl>
                                              <p:pRg st="8" end="8"/>
                                            </p:txEl>
                                          </p:spTgt>
                                        </p:tgtEl>
                                        <p:attrNameLst>
                                          <p:attrName>style.visibility</p:attrName>
                                        </p:attrNameLst>
                                      </p:cBhvr>
                                      <p:to>
                                        <p:strVal val="visible"/>
                                      </p:to>
                                    </p:set>
                                    <p:animEffect transition="in" filter="strips(downRight)">
                                      <p:cBhvr>
                                        <p:cTn id="32" dur="500"/>
                                        <p:tgtEl>
                                          <p:spTgt spid="414723">
                                            <p:txEl>
                                              <p:pRg st="8" end="8"/>
                                            </p:txEl>
                                          </p:spTgt>
                                        </p:tgtEl>
                                      </p:cBhvr>
                                    </p:animEffect>
                                  </p:childTnLst>
                                </p:cTn>
                              </p:par>
                              <p:par>
                                <p:cTn id="33" presetID="18" presetClass="entr" presetSubtype="6" fill="hold" grpId="0" nodeType="withEffect">
                                  <p:stCondLst>
                                    <p:cond delay="0"/>
                                  </p:stCondLst>
                                  <p:childTnLst>
                                    <p:set>
                                      <p:cBhvr>
                                        <p:cTn id="34" dur="1" fill="hold">
                                          <p:stCondLst>
                                            <p:cond delay="0"/>
                                          </p:stCondLst>
                                        </p:cTn>
                                        <p:tgtEl>
                                          <p:spTgt spid="414723">
                                            <p:txEl>
                                              <p:pRg st="9" end="9"/>
                                            </p:txEl>
                                          </p:spTgt>
                                        </p:tgtEl>
                                        <p:attrNameLst>
                                          <p:attrName>style.visibility</p:attrName>
                                        </p:attrNameLst>
                                      </p:cBhvr>
                                      <p:to>
                                        <p:strVal val="visible"/>
                                      </p:to>
                                    </p:set>
                                    <p:animEffect transition="in" filter="strips(downRight)">
                                      <p:cBhvr>
                                        <p:cTn id="35" dur="500"/>
                                        <p:tgtEl>
                                          <p:spTgt spid="414723">
                                            <p:txEl>
                                              <p:pRg st="9" end="9"/>
                                            </p:txEl>
                                          </p:spTgt>
                                        </p:tgtEl>
                                      </p:cBhvr>
                                    </p:animEffect>
                                  </p:childTnLst>
                                </p:cTn>
                              </p:par>
                              <p:par>
                                <p:cTn id="36" presetID="18" presetClass="entr" presetSubtype="6" fill="hold" grpId="0" nodeType="withEffect">
                                  <p:stCondLst>
                                    <p:cond delay="0"/>
                                  </p:stCondLst>
                                  <p:childTnLst>
                                    <p:set>
                                      <p:cBhvr>
                                        <p:cTn id="37" dur="1" fill="hold">
                                          <p:stCondLst>
                                            <p:cond delay="0"/>
                                          </p:stCondLst>
                                        </p:cTn>
                                        <p:tgtEl>
                                          <p:spTgt spid="414723">
                                            <p:txEl>
                                              <p:pRg st="10" end="10"/>
                                            </p:txEl>
                                          </p:spTgt>
                                        </p:tgtEl>
                                        <p:attrNameLst>
                                          <p:attrName>style.visibility</p:attrName>
                                        </p:attrNameLst>
                                      </p:cBhvr>
                                      <p:to>
                                        <p:strVal val="visible"/>
                                      </p:to>
                                    </p:set>
                                    <p:animEffect transition="in" filter="strips(downRight)">
                                      <p:cBhvr>
                                        <p:cTn id="38" dur="500"/>
                                        <p:tgtEl>
                                          <p:spTgt spid="414723">
                                            <p:txEl>
                                              <p:pRg st="10" end="10"/>
                                            </p:txEl>
                                          </p:spTgt>
                                        </p:tgtEl>
                                      </p:cBhvr>
                                    </p:animEffect>
                                  </p:childTnLst>
                                </p:cTn>
                              </p:par>
                              <p:par>
                                <p:cTn id="39" presetID="18" presetClass="entr" presetSubtype="6" fill="hold" grpId="0" nodeType="withEffect">
                                  <p:stCondLst>
                                    <p:cond delay="0"/>
                                  </p:stCondLst>
                                  <p:childTnLst>
                                    <p:set>
                                      <p:cBhvr>
                                        <p:cTn id="40" dur="1" fill="hold">
                                          <p:stCondLst>
                                            <p:cond delay="0"/>
                                          </p:stCondLst>
                                        </p:cTn>
                                        <p:tgtEl>
                                          <p:spTgt spid="414723">
                                            <p:txEl>
                                              <p:pRg st="11" end="11"/>
                                            </p:txEl>
                                          </p:spTgt>
                                        </p:tgtEl>
                                        <p:attrNameLst>
                                          <p:attrName>style.visibility</p:attrName>
                                        </p:attrNameLst>
                                      </p:cBhvr>
                                      <p:to>
                                        <p:strVal val="visible"/>
                                      </p:to>
                                    </p:set>
                                    <p:animEffect transition="in" filter="strips(downRight)">
                                      <p:cBhvr>
                                        <p:cTn id="41" dur="500"/>
                                        <p:tgtEl>
                                          <p:spTgt spid="414723">
                                            <p:txEl>
                                              <p:pRg st="11" end="11"/>
                                            </p:txEl>
                                          </p:spTgt>
                                        </p:tgtEl>
                                      </p:cBhvr>
                                    </p:animEffect>
                                  </p:childTnLst>
                                </p:cTn>
                              </p:par>
                              <p:par>
                                <p:cTn id="42" presetID="18" presetClass="entr" presetSubtype="6" fill="hold" grpId="0" nodeType="withEffect">
                                  <p:stCondLst>
                                    <p:cond delay="0"/>
                                  </p:stCondLst>
                                  <p:childTnLst>
                                    <p:set>
                                      <p:cBhvr>
                                        <p:cTn id="43" dur="1" fill="hold">
                                          <p:stCondLst>
                                            <p:cond delay="0"/>
                                          </p:stCondLst>
                                        </p:cTn>
                                        <p:tgtEl>
                                          <p:spTgt spid="414723">
                                            <p:txEl>
                                              <p:pRg st="12" end="12"/>
                                            </p:txEl>
                                          </p:spTgt>
                                        </p:tgtEl>
                                        <p:attrNameLst>
                                          <p:attrName>style.visibility</p:attrName>
                                        </p:attrNameLst>
                                      </p:cBhvr>
                                      <p:to>
                                        <p:strVal val="visible"/>
                                      </p:to>
                                    </p:set>
                                    <p:animEffect transition="in" filter="strips(downRight)">
                                      <p:cBhvr>
                                        <p:cTn id="44" dur="500"/>
                                        <p:tgtEl>
                                          <p:spTgt spid="414723">
                                            <p:txEl>
                                              <p:pRg st="12" end="12"/>
                                            </p:txEl>
                                          </p:spTgt>
                                        </p:tgtEl>
                                      </p:cBhvr>
                                    </p:animEffect>
                                  </p:childTnLst>
                                </p:cTn>
                              </p:par>
                              <p:par>
                                <p:cTn id="45" presetID="18" presetClass="entr" presetSubtype="6" fill="hold" grpId="0" nodeType="withEffect">
                                  <p:stCondLst>
                                    <p:cond delay="0"/>
                                  </p:stCondLst>
                                  <p:childTnLst>
                                    <p:set>
                                      <p:cBhvr>
                                        <p:cTn id="46" dur="1" fill="hold">
                                          <p:stCondLst>
                                            <p:cond delay="0"/>
                                          </p:stCondLst>
                                        </p:cTn>
                                        <p:tgtEl>
                                          <p:spTgt spid="414723">
                                            <p:txEl>
                                              <p:pRg st="13" end="13"/>
                                            </p:txEl>
                                          </p:spTgt>
                                        </p:tgtEl>
                                        <p:attrNameLst>
                                          <p:attrName>style.visibility</p:attrName>
                                        </p:attrNameLst>
                                      </p:cBhvr>
                                      <p:to>
                                        <p:strVal val="visible"/>
                                      </p:to>
                                    </p:set>
                                    <p:animEffect transition="in" filter="strips(downRight)">
                                      <p:cBhvr>
                                        <p:cTn id="47" dur="500"/>
                                        <p:tgtEl>
                                          <p:spTgt spid="414723">
                                            <p:txEl>
                                              <p:pRg st="13" end="13"/>
                                            </p:txEl>
                                          </p:spTgt>
                                        </p:tgtEl>
                                      </p:cBhvr>
                                    </p:animEffect>
                                  </p:childTnLst>
                                </p:cTn>
                              </p:par>
                              <p:par>
                                <p:cTn id="48" presetID="18" presetClass="entr" presetSubtype="6" fill="hold" grpId="0" nodeType="withEffect">
                                  <p:stCondLst>
                                    <p:cond delay="0"/>
                                  </p:stCondLst>
                                  <p:childTnLst>
                                    <p:set>
                                      <p:cBhvr>
                                        <p:cTn id="49" dur="1" fill="hold">
                                          <p:stCondLst>
                                            <p:cond delay="0"/>
                                          </p:stCondLst>
                                        </p:cTn>
                                        <p:tgtEl>
                                          <p:spTgt spid="414723">
                                            <p:txEl>
                                              <p:pRg st="14" end="14"/>
                                            </p:txEl>
                                          </p:spTgt>
                                        </p:tgtEl>
                                        <p:attrNameLst>
                                          <p:attrName>style.visibility</p:attrName>
                                        </p:attrNameLst>
                                      </p:cBhvr>
                                      <p:to>
                                        <p:strVal val="visible"/>
                                      </p:to>
                                    </p:set>
                                    <p:animEffect transition="in" filter="strips(downRight)">
                                      <p:cBhvr>
                                        <p:cTn id="50" dur="500"/>
                                        <p:tgtEl>
                                          <p:spTgt spid="414723">
                                            <p:txEl>
                                              <p:pRg st="14" end="14"/>
                                            </p:txEl>
                                          </p:spTgt>
                                        </p:tgtEl>
                                      </p:cBhvr>
                                    </p:animEffect>
                                  </p:childTnLst>
                                </p:cTn>
                              </p:par>
                              <p:par>
                                <p:cTn id="51" presetID="18" presetClass="entr" presetSubtype="6" fill="hold" grpId="0" nodeType="withEffect">
                                  <p:stCondLst>
                                    <p:cond delay="0"/>
                                  </p:stCondLst>
                                  <p:childTnLst>
                                    <p:set>
                                      <p:cBhvr>
                                        <p:cTn id="52" dur="1" fill="hold">
                                          <p:stCondLst>
                                            <p:cond delay="0"/>
                                          </p:stCondLst>
                                        </p:cTn>
                                        <p:tgtEl>
                                          <p:spTgt spid="414723">
                                            <p:txEl>
                                              <p:pRg st="15" end="15"/>
                                            </p:txEl>
                                          </p:spTgt>
                                        </p:tgtEl>
                                        <p:attrNameLst>
                                          <p:attrName>style.visibility</p:attrName>
                                        </p:attrNameLst>
                                      </p:cBhvr>
                                      <p:to>
                                        <p:strVal val="visible"/>
                                      </p:to>
                                    </p:set>
                                    <p:animEffect transition="in" filter="strips(downRight)">
                                      <p:cBhvr>
                                        <p:cTn id="53" dur="500"/>
                                        <p:tgtEl>
                                          <p:spTgt spid="414723">
                                            <p:txEl>
                                              <p:pRg st="15" end="15"/>
                                            </p:txEl>
                                          </p:spTgt>
                                        </p:tgtEl>
                                      </p:cBhvr>
                                    </p:animEffect>
                                  </p:childTnLst>
                                </p:cTn>
                              </p:par>
                              <p:par>
                                <p:cTn id="54" presetID="18" presetClass="entr" presetSubtype="6" fill="hold" grpId="0" nodeType="withEffect">
                                  <p:stCondLst>
                                    <p:cond delay="0"/>
                                  </p:stCondLst>
                                  <p:childTnLst>
                                    <p:set>
                                      <p:cBhvr>
                                        <p:cTn id="55" dur="1" fill="hold">
                                          <p:stCondLst>
                                            <p:cond delay="0"/>
                                          </p:stCondLst>
                                        </p:cTn>
                                        <p:tgtEl>
                                          <p:spTgt spid="414723">
                                            <p:txEl>
                                              <p:pRg st="16" end="16"/>
                                            </p:txEl>
                                          </p:spTgt>
                                        </p:tgtEl>
                                        <p:attrNameLst>
                                          <p:attrName>style.visibility</p:attrName>
                                        </p:attrNameLst>
                                      </p:cBhvr>
                                      <p:to>
                                        <p:strVal val="visible"/>
                                      </p:to>
                                    </p:set>
                                    <p:animEffect transition="in" filter="strips(downRight)">
                                      <p:cBhvr>
                                        <p:cTn id="56" dur="500"/>
                                        <p:tgtEl>
                                          <p:spTgt spid="414723">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4723" grpId="0" build="p"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3 Marcador de pie de página">
            <a:extLst>
              <a:ext uri="{FF2B5EF4-FFF2-40B4-BE49-F238E27FC236}">
                <a16:creationId xmlns:a16="http://schemas.microsoft.com/office/drawing/2014/main" id="{A35BA14C-641C-BB03-A412-A1AC0F000DEA}"/>
              </a:ext>
            </a:extLst>
          </p:cNvPr>
          <p:cNvSpPr>
            <a:spLocks noGrp="1"/>
          </p:cNvSpPr>
          <p:nvPr>
            <p:ph type="ftr" sz="quarter" idx="10"/>
          </p:nvPr>
        </p:nvSpPr>
        <p:spPr/>
        <p:txBody>
          <a:bodyPr/>
          <a:lstStyle>
            <a:lvl1pPr>
              <a:defRPr sz="1400">
                <a:solidFill>
                  <a:schemeClr val="bg1"/>
                </a:solidFill>
                <a:latin typeface="ZapfDingbats" pitchFamily="82" charset="2"/>
              </a:defRPr>
            </a:lvl1pPr>
            <a:lvl2pPr marL="742950" indent="-285750">
              <a:defRPr sz="1400">
                <a:solidFill>
                  <a:schemeClr val="bg1"/>
                </a:solidFill>
                <a:latin typeface="ZapfDingbats" pitchFamily="82" charset="2"/>
              </a:defRPr>
            </a:lvl2pPr>
            <a:lvl3pPr marL="1143000" indent="-228600">
              <a:defRPr sz="1400">
                <a:solidFill>
                  <a:schemeClr val="bg1"/>
                </a:solidFill>
                <a:latin typeface="ZapfDingbats" pitchFamily="82" charset="2"/>
              </a:defRPr>
            </a:lvl3pPr>
            <a:lvl4pPr marL="1600200" indent="-228600">
              <a:defRPr sz="1400">
                <a:solidFill>
                  <a:schemeClr val="bg1"/>
                </a:solidFill>
                <a:latin typeface="ZapfDingbats" pitchFamily="82" charset="2"/>
              </a:defRPr>
            </a:lvl4pPr>
            <a:lvl5pPr marL="2057400" indent="-228600">
              <a:defRPr sz="1400">
                <a:solidFill>
                  <a:schemeClr val="bg1"/>
                </a:solidFill>
                <a:latin typeface="ZapfDingbats" pitchFamily="82" charset="2"/>
              </a:defRPr>
            </a:lvl5pPr>
            <a:lvl6pPr marL="2514600" indent="-228600" algn="ctr" eaLnBrk="0" fontAlgn="base" hangingPunct="0">
              <a:spcBef>
                <a:spcPct val="0"/>
              </a:spcBef>
              <a:spcAft>
                <a:spcPct val="0"/>
              </a:spcAft>
              <a:defRPr sz="1400">
                <a:solidFill>
                  <a:schemeClr val="bg1"/>
                </a:solidFill>
                <a:latin typeface="ZapfDingbats" pitchFamily="82" charset="2"/>
              </a:defRPr>
            </a:lvl6pPr>
            <a:lvl7pPr marL="2971800" indent="-228600" algn="ctr" eaLnBrk="0" fontAlgn="base" hangingPunct="0">
              <a:spcBef>
                <a:spcPct val="0"/>
              </a:spcBef>
              <a:spcAft>
                <a:spcPct val="0"/>
              </a:spcAft>
              <a:defRPr sz="1400">
                <a:solidFill>
                  <a:schemeClr val="bg1"/>
                </a:solidFill>
                <a:latin typeface="ZapfDingbats" pitchFamily="82" charset="2"/>
              </a:defRPr>
            </a:lvl7pPr>
            <a:lvl8pPr marL="3429000" indent="-228600" algn="ctr" eaLnBrk="0" fontAlgn="base" hangingPunct="0">
              <a:spcBef>
                <a:spcPct val="0"/>
              </a:spcBef>
              <a:spcAft>
                <a:spcPct val="0"/>
              </a:spcAft>
              <a:defRPr sz="1400">
                <a:solidFill>
                  <a:schemeClr val="bg1"/>
                </a:solidFill>
                <a:latin typeface="ZapfDingbats" pitchFamily="82" charset="2"/>
              </a:defRPr>
            </a:lvl8pPr>
            <a:lvl9pPr marL="3886200" indent="-228600" algn="ctr" eaLnBrk="0" fontAlgn="base" hangingPunct="0">
              <a:spcBef>
                <a:spcPct val="0"/>
              </a:spcBef>
              <a:spcAft>
                <a:spcPct val="0"/>
              </a:spcAft>
              <a:defRPr sz="1400">
                <a:solidFill>
                  <a:schemeClr val="bg1"/>
                </a:solidFill>
                <a:latin typeface="ZapfDingbats" pitchFamily="82" charset="2"/>
              </a:defRPr>
            </a:lvl9pPr>
          </a:lstStyle>
          <a:p>
            <a:r>
              <a:rPr lang="es-ES" altLang="es-CO" sz="1200">
                <a:solidFill>
                  <a:srgbClr val="CC0000"/>
                </a:solidFill>
                <a:latin typeface="Arial" panose="020B0604020202020204" pitchFamily="34" charset="0"/>
              </a:rPr>
              <a:t>WWW.BANTOTAL.COM - </a:t>
            </a:r>
            <a:fld id="{5B4940AF-971A-4CD0-9341-531AFD44F0E6}" type="slidenum">
              <a:rPr lang="es-ES" altLang="es-CO" sz="1200">
                <a:solidFill>
                  <a:srgbClr val="CC0000"/>
                </a:solidFill>
                <a:latin typeface="Arial" panose="020B0604020202020204" pitchFamily="34" charset="0"/>
              </a:rPr>
              <a:pPr/>
              <a:t>20</a:t>
            </a:fld>
            <a:endParaRPr lang="es-ES" altLang="es-CO" sz="1200">
              <a:solidFill>
                <a:srgbClr val="CC0000"/>
              </a:solidFill>
              <a:latin typeface="Arial" panose="020B0604020202020204" pitchFamily="34" charset="0"/>
            </a:endParaRPr>
          </a:p>
        </p:txBody>
      </p:sp>
      <p:sp>
        <p:nvSpPr>
          <p:cNvPr id="5" name="4 Marcador de fecha">
            <a:extLst>
              <a:ext uri="{FF2B5EF4-FFF2-40B4-BE49-F238E27FC236}">
                <a16:creationId xmlns:a16="http://schemas.microsoft.com/office/drawing/2014/main" id="{82C476F1-C810-18A0-7A5E-EBC916B3CF2C}"/>
              </a:ext>
            </a:extLst>
          </p:cNvPr>
          <p:cNvSpPr>
            <a:spLocks noGrp="1"/>
          </p:cNvSpPr>
          <p:nvPr>
            <p:ph type="dt" sz="quarter" idx="11"/>
          </p:nvPr>
        </p:nvSpPr>
        <p:spPr/>
        <p:txBody>
          <a:bodyPr/>
          <a:lstStyle/>
          <a:p>
            <a:pPr>
              <a:defRPr/>
            </a:pPr>
            <a:r>
              <a:rPr lang="es-ES"/>
              <a:t>Setiembre 2007</a:t>
            </a:r>
          </a:p>
        </p:txBody>
      </p:sp>
      <p:sp>
        <p:nvSpPr>
          <p:cNvPr id="543746" name="Rectangle 2">
            <a:extLst>
              <a:ext uri="{FF2B5EF4-FFF2-40B4-BE49-F238E27FC236}">
                <a16:creationId xmlns:a16="http://schemas.microsoft.com/office/drawing/2014/main" id="{467B8245-90F6-19D5-B289-004BF74F6CCE}"/>
              </a:ext>
            </a:extLst>
          </p:cNvPr>
          <p:cNvSpPr>
            <a:spLocks noChangeArrowheads="1"/>
          </p:cNvSpPr>
          <p:nvPr/>
        </p:nvSpPr>
        <p:spPr bwMode="auto">
          <a:xfrm>
            <a:off x="2463800" y="404813"/>
            <a:ext cx="8229600" cy="792162"/>
          </a:xfrm>
          <a:prstGeom prst="rect">
            <a:avLst/>
          </a:prstGeom>
          <a:noFill/>
          <a:ln w="9525">
            <a:noFill/>
            <a:miter lim="800000"/>
            <a:headEnd/>
            <a:tailEnd/>
          </a:ln>
          <a:effectLst/>
        </p:spPr>
        <p:txBody>
          <a:bodyPr anchor="ctr"/>
          <a:lstStyle/>
          <a:p>
            <a:pPr algn="l" eaLnBrk="1" hangingPunct="1">
              <a:defRPr/>
            </a:pPr>
            <a:r>
              <a:rPr lang="es-UY" sz="2800" b="1">
                <a:solidFill>
                  <a:srgbClr val="CC0000"/>
                </a:solidFill>
                <a:effectLst>
                  <a:outerShdw blurRad="38100" dist="38100" dir="2700000" algn="tl">
                    <a:srgbClr val="C0C0C0"/>
                  </a:outerShdw>
                </a:effectLst>
                <a:latin typeface="Arial" charset="0"/>
              </a:rPr>
              <a:t>Circuito Operativo</a:t>
            </a:r>
            <a:br>
              <a:rPr lang="es-UY" sz="2800" b="1">
                <a:solidFill>
                  <a:srgbClr val="CC0000"/>
                </a:solidFill>
                <a:effectLst>
                  <a:outerShdw blurRad="38100" dist="38100" dir="2700000" algn="tl">
                    <a:srgbClr val="C0C0C0"/>
                  </a:outerShdw>
                </a:effectLst>
                <a:latin typeface="Arial" charset="0"/>
              </a:rPr>
            </a:br>
            <a:r>
              <a:rPr lang="es-UY" sz="2400">
                <a:solidFill>
                  <a:srgbClr val="CC0000"/>
                </a:solidFill>
                <a:effectLst>
                  <a:outerShdw blurRad="38100" dist="38100" dir="2700000" algn="tl">
                    <a:srgbClr val="C0C0C0"/>
                  </a:outerShdw>
                </a:effectLst>
                <a:latin typeface="Arial" charset="0"/>
              </a:rPr>
              <a:t>Alta de Préstamos Personales sin Gtía.</a:t>
            </a:r>
            <a:endParaRPr lang="es-ES" sz="2400">
              <a:solidFill>
                <a:srgbClr val="CC0000"/>
              </a:solidFill>
              <a:effectLst>
                <a:outerShdw blurRad="38100" dist="38100" dir="2700000" algn="tl">
                  <a:srgbClr val="C0C0C0"/>
                </a:outerShdw>
              </a:effectLst>
              <a:latin typeface="Arial" charset="0"/>
            </a:endParaRPr>
          </a:p>
        </p:txBody>
      </p:sp>
      <p:pic>
        <p:nvPicPr>
          <p:cNvPr id="21509" name="Picture 4">
            <a:extLst>
              <a:ext uri="{FF2B5EF4-FFF2-40B4-BE49-F238E27FC236}">
                <a16:creationId xmlns:a16="http://schemas.microsoft.com/office/drawing/2014/main" id="{5A5BC80A-B727-18AC-DCB8-5575BD0736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650" y="1438275"/>
            <a:ext cx="7416800" cy="465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3 Marcador de pie de página">
            <a:extLst>
              <a:ext uri="{FF2B5EF4-FFF2-40B4-BE49-F238E27FC236}">
                <a16:creationId xmlns:a16="http://schemas.microsoft.com/office/drawing/2014/main" id="{C80EE1E8-8CD5-0364-33E8-5F40F857286D}"/>
              </a:ext>
            </a:extLst>
          </p:cNvPr>
          <p:cNvSpPr>
            <a:spLocks noGrp="1"/>
          </p:cNvSpPr>
          <p:nvPr>
            <p:ph type="ftr" sz="quarter" idx="10"/>
          </p:nvPr>
        </p:nvSpPr>
        <p:spPr/>
        <p:txBody>
          <a:bodyPr/>
          <a:lstStyle>
            <a:lvl1pPr>
              <a:defRPr sz="1400">
                <a:solidFill>
                  <a:schemeClr val="bg1"/>
                </a:solidFill>
                <a:latin typeface="ZapfDingbats" pitchFamily="82" charset="2"/>
              </a:defRPr>
            </a:lvl1pPr>
            <a:lvl2pPr marL="742950" indent="-285750">
              <a:defRPr sz="1400">
                <a:solidFill>
                  <a:schemeClr val="bg1"/>
                </a:solidFill>
                <a:latin typeface="ZapfDingbats" pitchFamily="82" charset="2"/>
              </a:defRPr>
            </a:lvl2pPr>
            <a:lvl3pPr marL="1143000" indent="-228600">
              <a:defRPr sz="1400">
                <a:solidFill>
                  <a:schemeClr val="bg1"/>
                </a:solidFill>
                <a:latin typeface="ZapfDingbats" pitchFamily="82" charset="2"/>
              </a:defRPr>
            </a:lvl3pPr>
            <a:lvl4pPr marL="1600200" indent="-228600">
              <a:defRPr sz="1400">
                <a:solidFill>
                  <a:schemeClr val="bg1"/>
                </a:solidFill>
                <a:latin typeface="ZapfDingbats" pitchFamily="82" charset="2"/>
              </a:defRPr>
            </a:lvl4pPr>
            <a:lvl5pPr marL="2057400" indent="-228600">
              <a:defRPr sz="1400">
                <a:solidFill>
                  <a:schemeClr val="bg1"/>
                </a:solidFill>
                <a:latin typeface="ZapfDingbats" pitchFamily="82" charset="2"/>
              </a:defRPr>
            </a:lvl5pPr>
            <a:lvl6pPr marL="2514600" indent="-228600" algn="ctr" eaLnBrk="0" fontAlgn="base" hangingPunct="0">
              <a:spcBef>
                <a:spcPct val="0"/>
              </a:spcBef>
              <a:spcAft>
                <a:spcPct val="0"/>
              </a:spcAft>
              <a:defRPr sz="1400">
                <a:solidFill>
                  <a:schemeClr val="bg1"/>
                </a:solidFill>
                <a:latin typeface="ZapfDingbats" pitchFamily="82" charset="2"/>
              </a:defRPr>
            </a:lvl6pPr>
            <a:lvl7pPr marL="2971800" indent="-228600" algn="ctr" eaLnBrk="0" fontAlgn="base" hangingPunct="0">
              <a:spcBef>
                <a:spcPct val="0"/>
              </a:spcBef>
              <a:spcAft>
                <a:spcPct val="0"/>
              </a:spcAft>
              <a:defRPr sz="1400">
                <a:solidFill>
                  <a:schemeClr val="bg1"/>
                </a:solidFill>
                <a:latin typeface="ZapfDingbats" pitchFamily="82" charset="2"/>
              </a:defRPr>
            </a:lvl7pPr>
            <a:lvl8pPr marL="3429000" indent="-228600" algn="ctr" eaLnBrk="0" fontAlgn="base" hangingPunct="0">
              <a:spcBef>
                <a:spcPct val="0"/>
              </a:spcBef>
              <a:spcAft>
                <a:spcPct val="0"/>
              </a:spcAft>
              <a:defRPr sz="1400">
                <a:solidFill>
                  <a:schemeClr val="bg1"/>
                </a:solidFill>
                <a:latin typeface="ZapfDingbats" pitchFamily="82" charset="2"/>
              </a:defRPr>
            </a:lvl8pPr>
            <a:lvl9pPr marL="3886200" indent="-228600" algn="ctr" eaLnBrk="0" fontAlgn="base" hangingPunct="0">
              <a:spcBef>
                <a:spcPct val="0"/>
              </a:spcBef>
              <a:spcAft>
                <a:spcPct val="0"/>
              </a:spcAft>
              <a:defRPr sz="1400">
                <a:solidFill>
                  <a:schemeClr val="bg1"/>
                </a:solidFill>
                <a:latin typeface="ZapfDingbats" pitchFamily="82" charset="2"/>
              </a:defRPr>
            </a:lvl9pPr>
          </a:lstStyle>
          <a:p>
            <a:r>
              <a:rPr lang="es-ES" altLang="es-CO" sz="1200">
                <a:solidFill>
                  <a:srgbClr val="CC0000"/>
                </a:solidFill>
                <a:latin typeface="Arial" panose="020B0604020202020204" pitchFamily="34" charset="0"/>
              </a:rPr>
              <a:t>WWW.BANTOTAL.COM - </a:t>
            </a:r>
            <a:fld id="{66CE9F2C-C4DD-43CD-9BCA-32F39C6BC51B}" type="slidenum">
              <a:rPr lang="es-ES" altLang="es-CO" sz="1200">
                <a:solidFill>
                  <a:srgbClr val="CC0000"/>
                </a:solidFill>
                <a:latin typeface="Arial" panose="020B0604020202020204" pitchFamily="34" charset="0"/>
              </a:rPr>
              <a:pPr/>
              <a:t>21</a:t>
            </a:fld>
            <a:endParaRPr lang="es-ES" altLang="es-CO" sz="1200">
              <a:solidFill>
                <a:srgbClr val="CC0000"/>
              </a:solidFill>
              <a:latin typeface="Arial" panose="020B0604020202020204" pitchFamily="34" charset="0"/>
            </a:endParaRPr>
          </a:p>
        </p:txBody>
      </p:sp>
      <p:sp>
        <p:nvSpPr>
          <p:cNvPr id="5" name="4 Marcador de fecha">
            <a:extLst>
              <a:ext uri="{FF2B5EF4-FFF2-40B4-BE49-F238E27FC236}">
                <a16:creationId xmlns:a16="http://schemas.microsoft.com/office/drawing/2014/main" id="{FED8E1F6-DA91-7888-2BB1-70426E970CF3}"/>
              </a:ext>
            </a:extLst>
          </p:cNvPr>
          <p:cNvSpPr>
            <a:spLocks noGrp="1"/>
          </p:cNvSpPr>
          <p:nvPr>
            <p:ph type="dt" sz="quarter" idx="11"/>
          </p:nvPr>
        </p:nvSpPr>
        <p:spPr/>
        <p:txBody>
          <a:bodyPr/>
          <a:lstStyle/>
          <a:p>
            <a:pPr>
              <a:defRPr/>
            </a:pPr>
            <a:r>
              <a:rPr lang="es-ES"/>
              <a:t>Setiembre 2007</a:t>
            </a:r>
          </a:p>
        </p:txBody>
      </p:sp>
      <p:sp>
        <p:nvSpPr>
          <p:cNvPr id="539650" name="Rectangle 2">
            <a:extLst>
              <a:ext uri="{FF2B5EF4-FFF2-40B4-BE49-F238E27FC236}">
                <a16:creationId xmlns:a16="http://schemas.microsoft.com/office/drawing/2014/main" id="{0474F97F-7BE7-DC91-9542-F4D8EE35B88C}"/>
              </a:ext>
            </a:extLst>
          </p:cNvPr>
          <p:cNvSpPr>
            <a:spLocks noGrp="1" noChangeArrowheads="1"/>
          </p:cNvSpPr>
          <p:nvPr>
            <p:ph type="body" idx="1"/>
          </p:nvPr>
        </p:nvSpPr>
        <p:spPr>
          <a:xfrm>
            <a:off x="838200" y="1484313"/>
            <a:ext cx="7694613" cy="5257800"/>
          </a:xfrm>
        </p:spPr>
        <p:txBody>
          <a:bodyPr lIns="90488" tIns="44450" rIns="90488" bIns="44450"/>
          <a:lstStyle/>
          <a:p>
            <a:pPr eaLnBrk="1" hangingPunct="1">
              <a:lnSpc>
                <a:spcPct val="80000"/>
              </a:lnSpc>
              <a:defRPr/>
            </a:pPr>
            <a:r>
              <a:rPr lang="es-ES" sz="2000"/>
              <a:t>En el Ingreso de Operaciones para cada Módulo se selecciona el Tipo de Préstamo que se desea ingresar, el cual puede ser:</a:t>
            </a:r>
          </a:p>
          <a:p>
            <a:pPr eaLnBrk="1" hangingPunct="1">
              <a:lnSpc>
                <a:spcPct val="80000"/>
              </a:lnSpc>
              <a:defRPr/>
            </a:pPr>
            <a:endParaRPr lang="es-ES" sz="2000"/>
          </a:p>
          <a:p>
            <a:pPr eaLnBrk="1" hangingPunct="1">
              <a:lnSpc>
                <a:spcPct val="80000"/>
              </a:lnSpc>
              <a:defRPr/>
            </a:pPr>
            <a:r>
              <a:rPr lang="es-ES" sz="2000"/>
              <a:t>Ingreso de Créditos Corporativos</a:t>
            </a:r>
          </a:p>
          <a:p>
            <a:pPr lvl="1" eaLnBrk="1" hangingPunct="1">
              <a:lnSpc>
                <a:spcPct val="80000"/>
              </a:lnSpc>
              <a:defRPr/>
            </a:pPr>
            <a:r>
              <a:rPr lang="es-ES" sz="1800"/>
              <a:t>Trn.30/10 - Alta de Préstamos Corporativos</a:t>
            </a:r>
          </a:p>
          <a:p>
            <a:pPr lvl="1" eaLnBrk="1" hangingPunct="1">
              <a:lnSpc>
                <a:spcPct val="80000"/>
              </a:lnSpc>
              <a:defRPr/>
            </a:pPr>
            <a:r>
              <a:rPr lang="es-ES" sz="1800"/>
              <a:t>Trn.30/20 - Alta de Préstamos Capital de Trabajo</a:t>
            </a:r>
          </a:p>
          <a:p>
            <a:pPr lvl="1" eaLnBrk="1" hangingPunct="1">
              <a:lnSpc>
                <a:spcPct val="80000"/>
              </a:lnSpc>
              <a:defRPr/>
            </a:pPr>
            <a:r>
              <a:rPr lang="es-ES" sz="1800"/>
              <a:t>Trn.30/30 - Alta de Préstamos Ordinarios</a:t>
            </a:r>
          </a:p>
          <a:p>
            <a:pPr lvl="1" eaLnBrk="1" hangingPunct="1">
              <a:lnSpc>
                <a:spcPct val="80000"/>
              </a:lnSpc>
              <a:defRPr/>
            </a:pPr>
            <a:r>
              <a:rPr lang="es-ES" sz="1800"/>
              <a:t>Trn.30/40 - Alta de Préstamos con Fondos de Terceros</a:t>
            </a:r>
          </a:p>
          <a:p>
            <a:pPr lvl="1" eaLnBrk="1" hangingPunct="1">
              <a:lnSpc>
                <a:spcPct val="80000"/>
              </a:lnSpc>
              <a:defRPr/>
            </a:pPr>
            <a:endParaRPr lang="es-ES" sz="1800"/>
          </a:p>
          <a:p>
            <a:pPr eaLnBrk="1" hangingPunct="1">
              <a:lnSpc>
                <a:spcPct val="80000"/>
              </a:lnSpc>
              <a:defRPr/>
            </a:pPr>
            <a:r>
              <a:rPr lang="es-ES" sz="2000"/>
              <a:t>Ingreso de Créditos al Consumo</a:t>
            </a:r>
          </a:p>
          <a:p>
            <a:pPr lvl="1" eaLnBrk="1" hangingPunct="1">
              <a:lnSpc>
                <a:spcPct val="80000"/>
              </a:lnSpc>
              <a:defRPr/>
            </a:pPr>
            <a:r>
              <a:rPr lang="es-ES" sz="1800"/>
              <a:t>Trn.32/10 - Alta de Préstamos Consumo</a:t>
            </a:r>
          </a:p>
          <a:p>
            <a:pPr lvl="1" eaLnBrk="1" hangingPunct="1">
              <a:lnSpc>
                <a:spcPct val="80000"/>
              </a:lnSpc>
              <a:defRPr/>
            </a:pPr>
            <a:r>
              <a:rPr lang="es-ES" sz="1800"/>
              <a:t>Trn.32/20 - Alta de Préstamos Hipotecarios</a:t>
            </a:r>
          </a:p>
          <a:p>
            <a:pPr lvl="1" eaLnBrk="1" hangingPunct="1">
              <a:lnSpc>
                <a:spcPct val="80000"/>
              </a:lnSpc>
              <a:defRPr/>
            </a:pPr>
            <a:r>
              <a:rPr lang="es-ES" sz="1800"/>
              <a:t>Trn.32/30 - Alta de Préstamos Prendarios</a:t>
            </a:r>
          </a:p>
          <a:p>
            <a:pPr lvl="1" eaLnBrk="1" hangingPunct="1">
              <a:lnSpc>
                <a:spcPct val="80000"/>
              </a:lnSpc>
              <a:defRPr/>
            </a:pPr>
            <a:r>
              <a:rPr lang="es-ES" sz="1800"/>
              <a:t>Trn.32/40 - Alta de Préstamos Personales</a:t>
            </a:r>
          </a:p>
          <a:p>
            <a:pPr lvl="1" eaLnBrk="1" hangingPunct="1">
              <a:lnSpc>
                <a:spcPct val="80000"/>
              </a:lnSpc>
              <a:defRPr/>
            </a:pPr>
            <a:r>
              <a:rPr lang="es-ES" sz="1800"/>
              <a:t>Trn.32/50 - Alta de Préstamos a Empleados</a:t>
            </a:r>
          </a:p>
          <a:p>
            <a:pPr lvl="1" eaLnBrk="1" hangingPunct="1">
              <a:lnSpc>
                <a:spcPct val="80000"/>
              </a:lnSpc>
              <a:defRPr/>
            </a:pPr>
            <a:r>
              <a:rPr lang="es-ES" sz="1800"/>
              <a:t>Trn.32/60 - Alta de Préstamos Reajustables</a:t>
            </a:r>
          </a:p>
          <a:p>
            <a:pPr lvl="1" eaLnBrk="1" hangingPunct="1">
              <a:lnSpc>
                <a:spcPct val="80000"/>
              </a:lnSpc>
              <a:defRPr/>
            </a:pPr>
            <a:endParaRPr lang="es-ES" sz="1800"/>
          </a:p>
          <a:p>
            <a:pPr lvl="1" eaLnBrk="1" hangingPunct="1">
              <a:lnSpc>
                <a:spcPct val="80000"/>
              </a:lnSpc>
              <a:defRPr/>
            </a:pPr>
            <a:endParaRPr lang="es-ES" sz="1800"/>
          </a:p>
          <a:p>
            <a:pPr lvl="1" eaLnBrk="1" hangingPunct="1">
              <a:lnSpc>
                <a:spcPct val="80000"/>
              </a:lnSpc>
              <a:defRPr/>
            </a:pPr>
            <a:endParaRPr lang="es-ES" sz="1800"/>
          </a:p>
        </p:txBody>
      </p:sp>
      <p:sp>
        <p:nvSpPr>
          <p:cNvPr id="539651" name="Rectangle 3">
            <a:extLst>
              <a:ext uri="{FF2B5EF4-FFF2-40B4-BE49-F238E27FC236}">
                <a16:creationId xmlns:a16="http://schemas.microsoft.com/office/drawing/2014/main" id="{B6D6D267-6F07-75B9-92C2-6D5118C55BF2}"/>
              </a:ext>
            </a:extLst>
          </p:cNvPr>
          <p:cNvSpPr>
            <a:spLocks noChangeArrowheads="1"/>
          </p:cNvSpPr>
          <p:nvPr/>
        </p:nvSpPr>
        <p:spPr bwMode="auto">
          <a:xfrm>
            <a:off x="2463800" y="404813"/>
            <a:ext cx="8229600" cy="792162"/>
          </a:xfrm>
          <a:prstGeom prst="rect">
            <a:avLst/>
          </a:prstGeom>
          <a:noFill/>
          <a:ln w="9525">
            <a:noFill/>
            <a:miter lim="800000"/>
            <a:headEnd/>
            <a:tailEnd/>
          </a:ln>
          <a:effectLst/>
        </p:spPr>
        <p:txBody>
          <a:bodyPr anchor="ctr"/>
          <a:lstStyle/>
          <a:p>
            <a:pPr algn="l" eaLnBrk="1" hangingPunct="1">
              <a:defRPr/>
            </a:pPr>
            <a:r>
              <a:rPr lang="es-UY" sz="2800" b="1">
                <a:solidFill>
                  <a:srgbClr val="CC0000"/>
                </a:solidFill>
                <a:effectLst>
                  <a:outerShdw blurRad="38100" dist="38100" dir="2700000" algn="tl">
                    <a:srgbClr val="C0C0C0"/>
                  </a:outerShdw>
                </a:effectLst>
                <a:latin typeface="Arial" charset="0"/>
              </a:rPr>
              <a:t>Ciclo de Vida</a:t>
            </a:r>
            <a:br>
              <a:rPr lang="es-UY" sz="2800" b="1">
                <a:solidFill>
                  <a:srgbClr val="CC0000"/>
                </a:solidFill>
                <a:effectLst>
                  <a:outerShdw blurRad="38100" dist="38100" dir="2700000" algn="tl">
                    <a:srgbClr val="C0C0C0"/>
                  </a:outerShdw>
                </a:effectLst>
                <a:latin typeface="Arial" charset="0"/>
              </a:rPr>
            </a:br>
            <a:r>
              <a:rPr lang="es-UY" sz="2400">
                <a:solidFill>
                  <a:srgbClr val="CC0000"/>
                </a:solidFill>
                <a:effectLst>
                  <a:outerShdw blurRad="38100" dist="38100" dir="2700000" algn="tl">
                    <a:srgbClr val="C0C0C0"/>
                  </a:outerShdw>
                </a:effectLst>
                <a:latin typeface="Arial" charset="0"/>
              </a:rPr>
              <a:t>Alta de Préstamos</a:t>
            </a:r>
            <a:endParaRPr lang="es-ES" sz="2400">
              <a:solidFill>
                <a:srgbClr val="CC0000"/>
              </a:solidFill>
              <a:effectLst>
                <a:outerShdw blurRad="38100" dist="38100" dir="2700000" algn="tl">
                  <a:srgbClr val="C0C0C0"/>
                </a:outerShdw>
              </a:effectLst>
              <a:latin typeface="Arial" charset="0"/>
            </a:endParaRPr>
          </a:p>
        </p:txBody>
      </p:sp>
    </p:spTree>
  </p:cSld>
  <p:clrMapOvr>
    <a:masterClrMapping/>
  </p:clrMapOvr>
  <p:transition>
    <p:wipe dir="r"/>
  </p:transition>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3 Marcador de pie de página">
            <a:extLst>
              <a:ext uri="{FF2B5EF4-FFF2-40B4-BE49-F238E27FC236}">
                <a16:creationId xmlns:a16="http://schemas.microsoft.com/office/drawing/2014/main" id="{FA7226F0-D1E0-A020-BC38-AA3A64C12005}"/>
              </a:ext>
            </a:extLst>
          </p:cNvPr>
          <p:cNvSpPr>
            <a:spLocks noGrp="1"/>
          </p:cNvSpPr>
          <p:nvPr>
            <p:ph type="ftr" sz="quarter" idx="10"/>
          </p:nvPr>
        </p:nvSpPr>
        <p:spPr/>
        <p:txBody>
          <a:bodyPr/>
          <a:lstStyle>
            <a:lvl1pPr>
              <a:defRPr sz="1400">
                <a:solidFill>
                  <a:schemeClr val="bg1"/>
                </a:solidFill>
                <a:latin typeface="ZapfDingbats" pitchFamily="82" charset="2"/>
              </a:defRPr>
            </a:lvl1pPr>
            <a:lvl2pPr marL="742950" indent="-285750">
              <a:defRPr sz="1400">
                <a:solidFill>
                  <a:schemeClr val="bg1"/>
                </a:solidFill>
                <a:latin typeface="ZapfDingbats" pitchFamily="82" charset="2"/>
              </a:defRPr>
            </a:lvl2pPr>
            <a:lvl3pPr marL="1143000" indent="-228600">
              <a:defRPr sz="1400">
                <a:solidFill>
                  <a:schemeClr val="bg1"/>
                </a:solidFill>
                <a:latin typeface="ZapfDingbats" pitchFamily="82" charset="2"/>
              </a:defRPr>
            </a:lvl3pPr>
            <a:lvl4pPr marL="1600200" indent="-228600">
              <a:defRPr sz="1400">
                <a:solidFill>
                  <a:schemeClr val="bg1"/>
                </a:solidFill>
                <a:latin typeface="ZapfDingbats" pitchFamily="82" charset="2"/>
              </a:defRPr>
            </a:lvl4pPr>
            <a:lvl5pPr marL="2057400" indent="-228600">
              <a:defRPr sz="1400">
                <a:solidFill>
                  <a:schemeClr val="bg1"/>
                </a:solidFill>
                <a:latin typeface="ZapfDingbats" pitchFamily="82" charset="2"/>
              </a:defRPr>
            </a:lvl5pPr>
            <a:lvl6pPr marL="2514600" indent="-228600" algn="ctr" eaLnBrk="0" fontAlgn="base" hangingPunct="0">
              <a:spcBef>
                <a:spcPct val="0"/>
              </a:spcBef>
              <a:spcAft>
                <a:spcPct val="0"/>
              </a:spcAft>
              <a:defRPr sz="1400">
                <a:solidFill>
                  <a:schemeClr val="bg1"/>
                </a:solidFill>
                <a:latin typeface="ZapfDingbats" pitchFamily="82" charset="2"/>
              </a:defRPr>
            </a:lvl6pPr>
            <a:lvl7pPr marL="2971800" indent="-228600" algn="ctr" eaLnBrk="0" fontAlgn="base" hangingPunct="0">
              <a:spcBef>
                <a:spcPct val="0"/>
              </a:spcBef>
              <a:spcAft>
                <a:spcPct val="0"/>
              </a:spcAft>
              <a:defRPr sz="1400">
                <a:solidFill>
                  <a:schemeClr val="bg1"/>
                </a:solidFill>
                <a:latin typeface="ZapfDingbats" pitchFamily="82" charset="2"/>
              </a:defRPr>
            </a:lvl7pPr>
            <a:lvl8pPr marL="3429000" indent="-228600" algn="ctr" eaLnBrk="0" fontAlgn="base" hangingPunct="0">
              <a:spcBef>
                <a:spcPct val="0"/>
              </a:spcBef>
              <a:spcAft>
                <a:spcPct val="0"/>
              </a:spcAft>
              <a:defRPr sz="1400">
                <a:solidFill>
                  <a:schemeClr val="bg1"/>
                </a:solidFill>
                <a:latin typeface="ZapfDingbats" pitchFamily="82" charset="2"/>
              </a:defRPr>
            </a:lvl8pPr>
            <a:lvl9pPr marL="3886200" indent="-228600" algn="ctr" eaLnBrk="0" fontAlgn="base" hangingPunct="0">
              <a:spcBef>
                <a:spcPct val="0"/>
              </a:spcBef>
              <a:spcAft>
                <a:spcPct val="0"/>
              </a:spcAft>
              <a:defRPr sz="1400">
                <a:solidFill>
                  <a:schemeClr val="bg1"/>
                </a:solidFill>
                <a:latin typeface="ZapfDingbats" pitchFamily="82" charset="2"/>
              </a:defRPr>
            </a:lvl9pPr>
          </a:lstStyle>
          <a:p>
            <a:r>
              <a:rPr lang="es-ES" altLang="es-CO" sz="1200">
                <a:solidFill>
                  <a:srgbClr val="CC0000"/>
                </a:solidFill>
                <a:latin typeface="Arial" panose="020B0604020202020204" pitchFamily="34" charset="0"/>
              </a:rPr>
              <a:t>WWW.BANTOTAL.COM - </a:t>
            </a:r>
            <a:fld id="{EF963DCE-141D-4BC9-9FBB-55EF07F9910F}" type="slidenum">
              <a:rPr lang="es-ES" altLang="es-CO" sz="1200">
                <a:solidFill>
                  <a:srgbClr val="CC0000"/>
                </a:solidFill>
                <a:latin typeface="Arial" panose="020B0604020202020204" pitchFamily="34" charset="0"/>
              </a:rPr>
              <a:pPr/>
              <a:t>22</a:t>
            </a:fld>
            <a:endParaRPr lang="es-ES" altLang="es-CO" sz="1200">
              <a:solidFill>
                <a:srgbClr val="CC0000"/>
              </a:solidFill>
              <a:latin typeface="Arial" panose="020B0604020202020204" pitchFamily="34" charset="0"/>
            </a:endParaRPr>
          </a:p>
        </p:txBody>
      </p:sp>
      <p:sp>
        <p:nvSpPr>
          <p:cNvPr id="5" name="4 Marcador de fecha">
            <a:extLst>
              <a:ext uri="{FF2B5EF4-FFF2-40B4-BE49-F238E27FC236}">
                <a16:creationId xmlns:a16="http://schemas.microsoft.com/office/drawing/2014/main" id="{C5738F88-7F97-C3B5-CA45-938CD823350E}"/>
              </a:ext>
            </a:extLst>
          </p:cNvPr>
          <p:cNvSpPr>
            <a:spLocks noGrp="1"/>
          </p:cNvSpPr>
          <p:nvPr>
            <p:ph type="dt" sz="quarter" idx="11"/>
          </p:nvPr>
        </p:nvSpPr>
        <p:spPr/>
        <p:txBody>
          <a:bodyPr/>
          <a:lstStyle/>
          <a:p>
            <a:pPr>
              <a:defRPr/>
            </a:pPr>
            <a:r>
              <a:rPr lang="es-ES"/>
              <a:t>Setiembre 2007</a:t>
            </a:r>
          </a:p>
        </p:txBody>
      </p:sp>
      <p:sp>
        <p:nvSpPr>
          <p:cNvPr id="435203" name="Rectangle 3">
            <a:extLst>
              <a:ext uri="{FF2B5EF4-FFF2-40B4-BE49-F238E27FC236}">
                <a16:creationId xmlns:a16="http://schemas.microsoft.com/office/drawing/2014/main" id="{7951A534-A193-C23B-E036-9AD7E890A512}"/>
              </a:ext>
            </a:extLst>
          </p:cNvPr>
          <p:cNvSpPr>
            <a:spLocks noGrp="1" noChangeArrowheads="1"/>
          </p:cNvSpPr>
          <p:nvPr>
            <p:ph type="body" idx="1"/>
          </p:nvPr>
        </p:nvSpPr>
        <p:spPr>
          <a:xfrm>
            <a:off x="838200" y="1484313"/>
            <a:ext cx="7315200" cy="5257800"/>
          </a:xfrm>
        </p:spPr>
        <p:txBody>
          <a:bodyPr lIns="90488" tIns="44450" rIns="90488" bIns="44450"/>
          <a:lstStyle/>
          <a:p>
            <a:pPr eaLnBrk="1" hangingPunct="1">
              <a:lnSpc>
                <a:spcPct val="80000"/>
              </a:lnSpc>
              <a:defRPr/>
            </a:pPr>
            <a:r>
              <a:rPr lang="es-ES" sz="2000"/>
              <a:t>En el Ingreso de Operaciones para cada Módulo se selecciona el Tipo de Préstamo que se desea ingresar, el cual puede ser:</a:t>
            </a:r>
          </a:p>
          <a:p>
            <a:pPr eaLnBrk="1" hangingPunct="1">
              <a:lnSpc>
                <a:spcPct val="80000"/>
              </a:lnSpc>
              <a:defRPr/>
            </a:pPr>
            <a:endParaRPr lang="es-ES" sz="2000"/>
          </a:p>
          <a:p>
            <a:pPr eaLnBrk="1" hangingPunct="1">
              <a:lnSpc>
                <a:spcPct val="80000"/>
              </a:lnSpc>
              <a:defRPr/>
            </a:pPr>
            <a:r>
              <a:rPr lang="es-ES" sz="2000"/>
              <a:t>Ingreso de Créditos Corporativos</a:t>
            </a:r>
          </a:p>
          <a:p>
            <a:pPr lvl="1" eaLnBrk="1" hangingPunct="1">
              <a:lnSpc>
                <a:spcPct val="80000"/>
              </a:lnSpc>
              <a:defRPr/>
            </a:pPr>
            <a:r>
              <a:rPr lang="es-ES" sz="1800"/>
              <a:t>Trn.30/10 - Alta de Préstamos Corporativos</a:t>
            </a:r>
          </a:p>
          <a:p>
            <a:pPr lvl="1" eaLnBrk="1" hangingPunct="1">
              <a:lnSpc>
                <a:spcPct val="80000"/>
              </a:lnSpc>
              <a:defRPr/>
            </a:pPr>
            <a:r>
              <a:rPr lang="es-ES" sz="1800"/>
              <a:t>Trn.30/20 - Alta de Préstamos Capital de Trabajo</a:t>
            </a:r>
          </a:p>
          <a:p>
            <a:pPr lvl="1" eaLnBrk="1" hangingPunct="1">
              <a:lnSpc>
                <a:spcPct val="80000"/>
              </a:lnSpc>
              <a:defRPr/>
            </a:pPr>
            <a:r>
              <a:rPr lang="es-ES" sz="1800"/>
              <a:t>Trn.30/30 - Alta de Préstamos Ordinarios</a:t>
            </a:r>
          </a:p>
          <a:p>
            <a:pPr lvl="1" eaLnBrk="1" hangingPunct="1">
              <a:lnSpc>
                <a:spcPct val="80000"/>
              </a:lnSpc>
              <a:defRPr/>
            </a:pPr>
            <a:r>
              <a:rPr lang="es-ES" sz="1800"/>
              <a:t>Trn.30/40 - Alta de Préstamos con Fondos de Terceros</a:t>
            </a:r>
          </a:p>
          <a:p>
            <a:pPr lvl="1" eaLnBrk="1" hangingPunct="1">
              <a:lnSpc>
                <a:spcPct val="80000"/>
              </a:lnSpc>
              <a:defRPr/>
            </a:pPr>
            <a:endParaRPr lang="es-ES" sz="1800"/>
          </a:p>
          <a:p>
            <a:pPr eaLnBrk="1" hangingPunct="1">
              <a:lnSpc>
                <a:spcPct val="80000"/>
              </a:lnSpc>
              <a:defRPr/>
            </a:pPr>
            <a:r>
              <a:rPr lang="es-ES" sz="2000"/>
              <a:t>Ingreso de Créditos al Consumo</a:t>
            </a:r>
          </a:p>
          <a:p>
            <a:pPr lvl="1" eaLnBrk="1" hangingPunct="1">
              <a:lnSpc>
                <a:spcPct val="80000"/>
              </a:lnSpc>
              <a:defRPr/>
            </a:pPr>
            <a:r>
              <a:rPr lang="es-ES" sz="1800"/>
              <a:t>Trn.32/10 - Alta de Préstamos Consumo</a:t>
            </a:r>
          </a:p>
          <a:p>
            <a:pPr lvl="1" eaLnBrk="1" hangingPunct="1">
              <a:lnSpc>
                <a:spcPct val="80000"/>
              </a:lnSpc>
              <a:defRPr/>
            </a:pPr>
            <a:r>
              <a:rPr lang="es-ES" sz="1800"/>
              <a:t>Trn.32/20 - Alta de Préstamos Hipotecarios</a:t>
            </a:r>
          </a:p>
          <a:p>
            <a:pPr lvl="1" eaLnBrk="1" hangingPunct="1">
              <a:lnSpc>
                <a:spcPct val="80000"/>
              </a:lnSpc>
              <a:defRPr/>
            </a:pPr>
            <a:r>
              <a:rPr lang="es-ES" sz="1800"/>
              <a:t>Trn.32/30 - Alta de Préstamos Prendarios</a:t>
            </a:r>
          </a:p>
          <a:p>
            <a:pPr lvl="1" eaLnBrk="1" hangingPunct="1">
              <a:lnSpc>
                <a:spcPct val="80000"/>
              </a:lnSpc>
              <a:defRPr/>
            </a:pPr>
            <a:r>
              <a:rPr lang="es-ES" sz="1800"/>
              <a:t>Trn.32/40 - Alta de Préstamos Personales</a:t>
            </a:r>
          </a:p>
          <a:p>
            <a:pPr lvl="1" eaLnBrk="1" hangingPunct="1">
              <a:lnSpc>
                <a:spcPct val="80000"/>
              </a:lnSpc>
              <a:defRPr/>
            </a:pPr>
            <a:r>
              <a:rPr lang="es-ES" sz="1800"/>
              <a:t>Trn.32/50 - Alta de Préstamos a Empleados</a:t>
            </a:r>
          </a:p>
          <a:p>
            <a:pPr lvl="1" eaLnBrk="1" hangingPunct="1">
              <a:lnSpc>
                <a:spcPct val="80000"/>
              </a:lnSpc>
              <a:defRPr/>
            </a:pPr>
            <a:r>
              <a:rPr lang="es-ES" sz="1800"/>
              <a:t>Trn.32/60 - Alta de Préstamos Reajustables</a:t>
            </a:r>
          </a:p>
          <a:p>
            <a:pPr lvl="1" eaLnBrk="1" hangingPunct="1">
              <a:lnSpc>
                <a:spcPct val="80000"/>
              </a:lnSpc>
              <a:defRPr/>
            </a:pPr>
            <a:endParaRPr lang="es-ES" sz="1800"/>
          </a:p>
          <a:p>
            <a:pPr lvl="1" eaLnBrk="1" hangingPunct="1">
              <a:lnSpc>
                <a:spcPct val="80000"/>
              </a:lnSpc>
              <a:defRPr/>
            </a:pPr>
            <a:endParaRPr lang="es-ES" sz="1800"/>
          </a:p>
          <a:p>
            <a:pPr lvl="1" eaLnBrk="1" hangingPunct="1">
              <a:lnSpc>
                <a:spcPct val="80000"/>
              </a:lnSpc>
              <a:defRPr/>
            </a:pPr>
            <a:endParaRPr lang="es-ES" sz="1800"/>
          </a:p>
        </p:txBody>
      </p:sp>
      <p:sp>
        <p:nvSpPr>
          <p:cNvPr id="435205" name="Rectangle 5">
            <a:extLst>
              <a:ext uri="{FF2B5EF4-FFF2-40B4-BE49-F238E27FC236}">
                <a16:creationId xmlns:a16="http://schemas.microsoft.com/office/drawing/2014/main" id="{2469E6AB-D236-6749-4680-B656F23BA655}"/>
              </a:ext>
            </a:extLst>
          </p:cNvPr>
          <p:cNvSpPr>
            <a:spLocks noChangeArrowheads="1"/>
          </p:cNvSpPr>
          <p:nvPr/>
        </p:nvSpPr>
        <p:spPr bwMode="auto">
          <a:xfrm>
            <a:off x="2463800" y="404813"/>
            <a:ext cx="8229600" cy="792162"/>
          </a:xfrm>
          <a:prstGeom prst="rect">
            <a:avLst/>
          </a:prstGeom>
          <a:noFill/>
          <a:ln w="9525">
            <a:noFill/>
            <a:miter lim="800000"/>
            <a:headEnd/>
            <a:tailEnd/>
          </a:ln>
          <a:effectLst/>
        </p:spPr>
        <p:txBody>
          <a:bodyPr anchor="ctr"/>
          <a:lstStyle/>
          <a:p>
            <a:pPr algn="l" eaLnBrk="1" hangingPunct="1">
              <a:defRPr/>
            </a:pPr>
            <a:r>
              <a:rPr lang="es-UY" sz="2800" b="1">
                <a:solidFill>
                  <a:srgbClr val="CC0000"/>
                </a:solidFill>
                <a:effectLst>
                  <a:outerShdw blurRad="38100" dist="38100" dir="2700000" algn="tl">
                    <a:srgbClr val="C0C0C0"/>
                  </a:outerShdw>
                </a:effectLst>
                <a:latin typeface="Arial" charset="0"/>
              </a:rPr>
              <a:t>Ciclo de Vida</a:t>
            </a:r>
            <a:br>
              <a:rPr lang="es-UY" sz="2800" b="1">
                <a:solidFill>
                  <a:srgbClr val="CC0000"/>
                </a:solidFill>
                <a:effectLst>
                  <a:outerShdw blurRad="38100" dist="38100" dir="2700000" algn="tl">
                    <a:srgbClr val="C0C0C0"/>
                  </a:outerShdw>
                </a:effectLst>
                <a:latin typeface="Arial" charset="0"/>
              </a:rPr>
            </a:br>
            <a:r>
              <a:rPr lang="es-UY" sz="2400">
                <a:solidFill>
                  <a:srgbClr val="CC0000"/>
                </a:solidFill>
                <a:effectLst>
                  <a:outerShdw blurRad="38100" dist="38100" dir="2700000" algn="tl">
                    <a:srgbClr val="C0C0C0"/>
                  </a:outerShdw>
                </a:effectLst>
                <a:latin typeface="Arial" charset="0"/>
              </a:rPr>
              <a:t>Alta de Préstamos</a:t>
            </a:r>
            <a:endParaRPr lang="es-ES" sz="2400">
              <a:solidFill>
                <a:srgbClr val="CC0000"/>
              </a:solidFill>
              <a:effectLst>
                <a:outerShdw blurRad="38100" dist="38100" dir="2700000" algn="tl">
                  <a:srgbClr val="C0C0C0"/>
                </a:outerShdw>
              </a:effectLst>
              <a:latin typeface="Arial" charset="0"/>
            </a:endParaRPr>
          </a:p>
        </p:txBody>
      </p:sp>
    </p:spTree>
  </p:cSld>
  <p:clrMapOvr>
    <a:masterClrMapping/>
  </p:clrMapOvr>
  <p:transition>
    <p:wipe dir="r"/>
  </p:transition>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3 Marcador de pie de página">
            <a:extLst>
              <a:ext uri="{FF2B5EF4-FFF2-40B4-BE49-F238E27FC236}">
                <a16:creationId xmlns:a16="http://schemas.microsoft.com/office/drawing/2014/main" id="{2066386C-F6C0-6D74-5A3F-801EE9F97065}"/>
              </a:ext>
            </a:extLst>
          </p:cNvPr>
          <p:cNvSpPr>
            <a:spLocks noGrp="1"/>
          </p:cNvSpPr>
          <p:nvPr>
            <p:ph type="ftr" sz="quarter" idx="10"/>
          </p:nvPr>
        </p:nvSpPr>
        <p:spPr/>
        <p:txBody>
          <a:bodyPr/>
          <a:lstStyle>
            <a:lvl1pPr>
              <a:defRPr sz="1400">
                <a:solidFill>
                  <a:schemeClr val="bg1"/>
                </a:solidFill>
                <a:latin typeface="ZapfDingbats" pitchFamily="82" charset="2"/>
              </a:defRPr>
            </a:lvl1pPr>
            <a:lvl2pPr marL="742950" indent="-285750">
              <a:defRPr sz="1400">
                <a:solidFill>
                  <a:schemeClr val="bg1"/>
                </a:solidFill>
                <a:latin typeface="ZapfDingbats" pitchFamily="82" charset="2"/>
              </a:defRPr>
            </a:lvl2pPr>
            <a:lvl3pPr marL="1143000" indent="-228600">
              <a:defRPr sz="1400">
                <a:solidFill>
                  <a:schemeClr val="bg1"/>
                </a:solidFill>
                <a:latin typeface="ZapfDingbats" pitchFamily="82" charset="2"/>
              </a:defRPr>
            </a:lvl3pPr>
            <a:lvl4pPr marL="1600200" indent="-228600">
              <a:defRPr sz="1400">
                <a:solidFill>
                  <a:schemeClr val="bg1"/>
                </a:solidFill>
                <a:latin typeface="ZapfDingbats" pitchFamily="82" charset="2"/>
              </a:defRPr>
            </a:lvl4pPr>
            <a:lvl5pPr marL="2057400" indent="-228600">
              <a:defRPr sz="1400">
                <a:solidFill>
                  <a:schemeClr val="bg1"/>
                </a:solidFill>
                <a:latin typeface="ZapfDingbats" pitchFamily="82" charset="2"/>
              </a:defRPr>
            </a:lvl5pPr>
            <a:lvl6pPr marL="2514600" indent="-228600" algn="ctr" eaLnBrk="0" fontAlgn="base" hangingPunct="0">
              <a:spcBef>
                <a:spcPct val="0"/>
              </a:spcBef>
              <a:spcAft>
                <a:spcPct val="0"/>
              </a:spcAft>
              <a:defRPr sz="1400">
                <a:solidFill>
                  <a:schemeClr val="bg1"/>
                </a:solidFill>
                <a:latin typeface="ZapfDingbats" pitchFamily="82" charset="2"/>
              </a:defRPr>
            </a:lvl6pPr>
            <a:lvl7pPr marL="2971800" indent="-228600" algn="ctr" eaLnBrk="0" fontAlgn="base" hangingPunct="0">
              <a:spcBef>
                <a:spcPct val="0"/>
              </a:spcBef>
              <a:spcAft>
                <a:spcPct val="0"/>
              </a:spcAft>
              <a:defRPr sz="1400">
                <a:solidFill>
                  <a:schemeClr val="bg1"/>
                </a:solidFill>
                <a:latin typeface="ZapfDingbats" pitchFamily="82" charset="2"/>
              </a:defRPr>
            </a:lvl7pPr>
            <a:lvl8pPr marL="3429000" indent="-228600" algn="ctr" eaLnBrk="0" fontAlgn="base" hangingPunct="0">
              <a:spcBef>
                <a:spcPct val="0"/>
              </a:spcBef>
              <a:spcAft>
                <a:spcPct val="0"/>
              </a:spcAft>
              <a:defRPr sz="1400">
                <a:solidFill>
                  <a:schemeClr val="bg1"/>
                </a:solidFill>
                <a:latin typeface="ZapfDingbats" pitchFamily="82" charset="2"/>
              </a:defRPr>
            </a:lvl8pPr>
            <a:lvl9pPr marL="3886200" indent="-228600" algn="ctr" eaLnBrk="0" fontAlgn="base" hangingPunct="0">
              <a:spcBef>
                <a:spcPct val="0"/>
              </a:spcBef>
              <a:spcAft>
                <a:spcPct val="0"/>
              </a:spcAft>
              <a:defRPr sz="1400">
                <a:solidFill>
                  <a:schemeClr val="bg1"/>
                </a:solidFill>
                <a:latin typeface="ZapfDingbats" pitchFamily="82" charset="2"/>
              </a:defRPr>
            </a:lvl9pPr>
          </a:lstStyle>
          <a:p>
            <a:r>
              <a:rPr lang="es-ES" altLang="es-CO" sz="1200">
                <a:solidFill>
                  <a:srgbClr val="CC0000"/>
                </a:solidFill>
                <a:latin typeface="Arial" panose="020B0604020202020204" pitchFamily="34" charset="0"/>
              </a:rPr>
              <a:t>WWW.BANTOTAL.COM - </a:t>
            </a:r>
            <a:fld id="{351974D8-16FA-42C3-B036-88871FA512C3}" type="slidenum">
              <a:rPr lang="es-ES" altLang="es-CO" sz="1200">
                <a:solidFill>
                  <a:srgbClr val="CC0000"/>
                </a:solidFill>
                <a:latin typeface="Arial" panose="020B0604020202020204" pitchFamily="34" charset="0"/>
              </a:rPr>
              <a:pPr/>
              <a:t>23</a:t>
            </a:fld>
            <a:endParaRPr lang="es-ES" altLang="es-CO" sz="1200">
              <a:solidFill>
                <a:srgbClr val="CC0000"/>
              </a:solidFill>
              <a:latin typeface="Arial" panose="020B0604020202020204" pitchFamily="34" charset="0"/>
            </a:endParaRPr>
          </a:p>
        </p:txBody>
      </p:sp>
      <p:sp>
        <p:nvSpPr>
          <p:cNvPr id="5" name="4 Marcador de fecha">
            <a:extLst>
              <a:ext uri="{FF2B5EF4-FFF2-40B4-BE49-F238E27FC236}">
                <a16:creationId xmlns:a16="http://schemas.microsoft.com/office/drawing/2014/main" id="{F3CF0340-F8E5-0E27-D9C5-CEC1E2BF7A70}"/>
              </a:ext>
            </a:extLst>
          </p:cNvPr>
          <p:cNvSpPr>
            <a:spLocks noGrp="1"/>
          </p:cNvSpPr>
          <p:nvPr>
            <p:ph type="dt" sz="quarter" idx="11"/>
          </p:nvPr>
        </p:nvSpPr>
        <p:spPr/>
        <p:txBody>
          <a:bodyPr/>
          <a:lstStyle/>
          <a:p>
            <a:pPr>
              <a:defRPr/>
            </a:pPr>
            <a:r>
              <a:rPr lang="es-ES"/>
              <a:t>Setiembre 2007</a:t>
            </a:r>
          </a:p>
        </p:txBody>
      </p:sp>
      <p:sp>
        <p:nvSpPr>
          <p:cNvPr id="437251" name="Rectangle 3">
            <a:extLst>
              <a:ext uri="{FF2B5EF4-FFF2-40B4-BE49-F238E27FC236}">
                <a16:creationId xmlns:a16="http://schemas.microsoft.com/office/drawing/2014/main" id="{7DD488A5-26F8-C25A-AE6F-FD80FE0ABF3A}"/>
              </a:ext>
            </a:extLst>
          </p:cNvPr>
          <p:cNvSpPr>
            <a:spLocks noGrp="1" noChangeArrowheads="1"/>
          </p:cNvSpPr>
          <p:nvPr>
            <p:ph type="body" idx="1"/>
          </p:nvPr>
        </p:nvSpPr>
        <p:spPr>
          <a:xfrm>
            <a:off x="838200" y="1600200"/>
            <a:ext cx="7848600" cy="5257800"/>
          </a:xfrm>
        </p:spPr>
        <p:txBody>
          <a:bodyPr lIns="90488" tIns="44450" rIns="90488" bIns="44450"/>
          <a:lstStyle/>
          <a:p>
            <a:pPr eaLnBrk="1" hangingPunct="1">
              <a:defRPr/>
            </a:pPr>
            <a:r>
              <a:rPr lang="es-ES" sz="2000"/>
              <a:t>Ingreso de Créditos por Venta de Inmuebles</a:t>
            </a:r>
          </a:p>
          <a:p>
            <a:pPr lvl="1" algn="just" eaLnBrk="1" hangingPunct="1">
              <a:defRPr/>
            </a:pPr>
            <a:r>
              <a:rPr lang="es-ES" sz="1800"/>
              <a:t>Trn.34/10 - Alta Créditos por Venta de Inmuebles</a:t>
            </a:r>
          </a:p>
          <a:p>
            <a:pPr lvl="1" algn="just" eaLnBrk="1" hangingPunct="1">
              <a:defRPr/>
            </a:pPr>
            <a:r>
              <a:rPr lang="es-ES" sz="1800"/>
              <a:t>Trn.34/20 - Alta Créditos por Venta de Bienes Muebles</a:t>
            </a:r>
          </a:p>
          <a:p>
            <a:pPr lvl="1" algn="just" eaLnBrk="1" hangingPunct="1">
              <a:defRPr/>
            </a:pPr>
            <a:r>
              <a:rPr lang="es-ES" sz="1800"/>
              <a:t>Trn.34/30 - Alta Créditos por Venta de Valores</a:t>
            </a:r>
          </a:p>
          <a:p>
            <a:pPr lvl="1" algn="just" eaLnBrk="1" hangingPunct="1">
              <a:defRPr/>
            </a:pPr>
            <a:r>
              <a:rPr lang="es-ES" sz="1800"/>
              <a:t>Trn.34/40 - Alta Créditos por Venta de Otros Bienes</a:t>
            </a:r>
          </a:p>
          <a:p>
            <a:pPr eaLnBrk="1" hangingPunct="1">
              <a:defRPr/>
            </a:pPr>
            <a:endParaRPr lang="es-ES" sz="2400"/>
          </a:p>
          <a:p>
            <a:pPr eaLnBrk="1" hangingPunct="1">
              <a:defRPr/>
            </a:pPr>
            <a:r>
              <a:rPr lang="es-ES" sz="2000"/>
              <a:t>Ingreso de operaciones por Bienes de Dación de Pago</a:t>
            </a:r>
          </a:p>
          <a:p>
            <a:pPr lvl="1" eaLnBrk="1" hangingPunct="1">
              <a:defRPr/>
            </a:pPr>
            <a:r>
              <a:rPr lang="es-ES" sz="1800"/>
              <a:t>Trns.del módulo 79</a:t>
            </a:r>
          </a:p>
          <a:p>
            <a:pPr lvl="1" eaLnBrk="1" hangingPunct="1">
              <a:defRPr/>
            </a:pPr>
            <a:r>
              <a:rPr lang="es-ES" sz="1800"/>
              <a:t>Alta, Bajas y modificaciones por Bienes en Dación de Pago</a:t>
            </a:r>
          </a:p>
          <a:p>
            <a:pPr lvl="1" eaLnBrk="1" hangingPunct="1">
              <a:defRPr/>
            </a:pPr>
            <a:endParaRPr lang="es-ES" sz="2400"/>
          </a:p>
        </p:txBody>
      </p:sp>
      <p:sp>
        <p:nvSpPr>
          <p:cNvPr id="437253" name="Rectangle 5">
            <a:extLst>
              <a:ext uri="{FF2B5EF4-FFF2-40B4-BE49-F238E27FC236}">
                <a16:creationId xmlns:a16="http://schemas.microsoft.com/office/drawing/2014/main" id="{46DF5C88-A8DC-0B5D-BC34-51EBF5A9D7F4}"/>
              </a:ext>
            </a:extLst>
          </p:cNvPr>
          <p:cNvSpPr>
            <a:spLocks noChangeArrowheads="1"/>
          </p:cNvSpPr>
          <p:nvPr/>
        </p:nvSpPr>
        <p:spPr bwMode="auto">
          <a:xfrm>
            <a:off x="2463800" y="404813"/>
            <a:ext cx="8229600" cy="792162"/>
          </a:xfrm>
          <a:prstGeom prst="rect">
            <a:avLst/>
          </a:prstGeom>
          <a:noFill/>
          <a:ln w="9525">
            <a:noFill/>
            <a:miter lim="800000"/>
            <a:headEnd/>
            <a:tailEnd/>
          </a:ln>
          <a:effectLst/>
        </p:spPr>
        <p:txBody>
          <a:bodyPr anchor="ctr"/>
          <a:lstStyle/>
          <a:p>
            <a:pPr algn="l" eaLnBrk="1" hangingPunct="1">
              <a:defRPr/>
            </a:pPr>
            <a:r>
              <a:rPr lang="es-UY" sz="2800" b="1">
                <a:solidFill>
                  <a:srgbClr val="CC0000"/>
                </a:solidFill>
                <a:effectLst>
                  <a:outerShdw blurRad="38100" dist="38100" dir="2700000" algn="tl">
                    <a:srgbClr val="C0C0C0"/>
                  </a:outerShdw>
                </a:effectLst>
                <a:latin typeface="Arial" charset="0"/>
              </a:rPr>
              <a:t>Ciclo de Vida</a:t>
            </a:r>
            <a:br>
              <a:rPr lang="es-UY" sz="2800" b="1">
                <a:solidFill>
                  <a:srgbClr val="CC0000"/>
                </a:solidFill>
                <a:effectLst>
                  <a:outerShdw blurRad="38100" dist="38100" dir="2700000" algn="tl">
                    <a:srgbClr val="C0C0C0"/>
                  </a:outerShdw>
                </a:effectLst>
                <a:latin typeface="Arial" charset="0"/>
              </a:rPr>
            </a:br>
            <a:r>
              <a:rPr lang="es-UY" sz="2400">
                <a:solidFill>
                  <a:srgbClr val="CC0000"/>
                </a:solidFill>
                <a:effectLst>
                  <a:outerShdw blurRad="38100" dist="38100" dir="2700000" algn="tl">
                    <a:srgbClr val="C0C0C0"/>
                  </a:outerShdw>
                </a:effectLst>
                <a:latin typeface="Arial" charset="0"/>
              </a:rPr>
              <a:t>Alta de Préstamos</a:t>
            </a:r>
            <a:endParaRPr lang="es-ES" sz="2400">
              <a:solidFill>
                <a:srgbClr val="CC0000"/>
              </a:solidFill>
              <a:effectLst>
                <a:outerShdw blurRad="38100" dist="38100" dir="2700000" algn="tl">
                  <a:srgbClr val="C0C0C0"/>
                </a:outerShdw>
              </a:effectLst>
              <a:latin typeface="Arial" charset="0"/>
            </a:endParaRPr>
          </a:p>
        </p:txBody>
      </p:sp>
    </p:spTree>
  </p:cSld>
  <p:clrMapOvr>
    <a:masterClrMapping/>
  </p:clrMapOvr>
  <p:transition>
    <p:wipe dir="r"/>
  </p:transition>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3 Marcador de pie de página">
            <a:extLst>
              <a:ext uri="{FF2B5EF4-FFF2-40B4-BE49-F238E27FC236}">
                <a16:creationId xmlns:a16="http://schemas.microsoft.com/office/drawing/2014/main" id="{05EB4C01-E3E3-361A-9A67-6DE2D6CA266D}"/>
              </a:ext>
            </a:extLst>
          </p:cNvPr>
          <p:cNvSpPr>
            <a:spLocks noGrp="1"/>
          </p:cNvSpPr>
          <p:nvPr>
            <p:ph type="ftr" sz="quarter" idx="10"/>
          </p:nvPr>
        </p:nvSpPr>
        <p:spPr/>
        <p:txBody>
          <a:bodyPr/>
          <a:lstStyle>
            <a:lvl1pPr>
              <a:defRPr sz="1400">
                <a:solidFill>
                  <a:schemeClr val="bg1"/>
                </a:solidFill>
                <a:latin typeface="ZapfDingbats" pitchFamily="82" charset="2"/>
              </a:defRPr>
            </a:lvl1pPr>
            <a:lvl2pPr marL="742950" indent="-285750">
              <a:defRPr sz="1400">
                <a:solidFill>
                  <a:schemeClr val="bg1"/>
                </a:solidFill>
                <a:latin typeface="ZapfDingbats" pitchFamily="82" charset="2"/>
              </a:defRPr>
            </a:lvl2pPr>
            <a:lvl3pPr marL="1143000" indent="-228600">
              <a:defRPr sz="1400">
                <a:solidFill>
                  <a:schemeClr val="bg1"/>
                </a:solidFill>
                <a:latin typeface="ZapfDingbats" pitchFamily="82" charset="2"/>
              </a:defRPr>
            </a:lvl3pPr>
            <a:lvl4pPr marL="1600200" indent="-228600">
              <a:defRPr sz="1400">
                <a:solidFill>
                  <a:schemeClr val="bg1"/>
                </a:solidFill>
                <a:latin typeface="ZapfDingbats" pitchFamily="82" charset="2"/>
              </a:defRPr>
            </a:lvl4pPr>
            <a:lvl5pPr marL="2057400" indent="-228600">
              <a:defRPr sz="1400">
                <a:solidFill>
                  <a:schemeClr val="bg1"/>
                </a:solidFill>
                <a:latin typeface="ZapfDingbats" pitchFamily="82" charset="2"/>
              </a:defRPr>
            </a:lvl5pPr>
            <a:lvl6pPr marL="2514600" indent="-228600" algn="ctr" eaLnBrk="0" fontAlgn="base" hangingPunct="0">
              <a:spcBef>
                <a:spcPct val="0"/>
              </a:spcBef>
              <a:spcAft>
                <a:spcPct val="0"/>
              </a:spcAft>
              <a:defRPr sz="1400">
                <a:solidFill>
                  <a:schemeClr val="bg1"/>
                </a:solidFill>
                <a:latin typeface="ZapfDingbats" pitchFamily="82" charset="2"/>
              </a:defRPr>
            </a:lvl6pPr>
            <a:lvl7pPr marL="2971800" indent="-228600" algn="ctr" eaLnBrk="0" fontAlgn="base" hangingPunct="0">
              <a:spcBef>
                <a:spcPct val="0"/>
              </a:spcBef>
              <a:spcAft>
                <a:spcPct val="0"/>
              </a:spcAft>
              <a:defRPr sz="1400">
                <a:solidFill>
                  <a:schemeClr val="bg1"/>
                </a:solidFill>
                <a:latin typeface="ZapfDingbats" pitchFamily="82" charset="2"/>
              </a:defRPr>
            </a:lvl7pPr>
            <a:lvl8pPr marL="3429000" indent="-228600" algn="ctr" eaLnBrk="0" fontAlgn="base" hangingPunct="0">
              <a:spcBef>
                <a:spcPct val="0"/>
              </a:spcBef>
              <a:spcAft>
                <a:spcPct val="0"/>
              </a:spcAft>
              <a:defRPr sz="1400">
                <a:solidFill>
                  <a:schemeClr val="bg1"/>
                </a:solidFill>
                <a:latin typeface="ZapfDingbats" pitchFamily="82" charset="2"/>
              </a:defRPr>
            </a:lvl8pPr>
            <a:lvl9pPr marL="3886200" indent="-228600" algn="ctr" eaLnBrk="0" fontAlgn="base" hangingPunct="0">
              <a:spcBef>
                <a:spcPct val="0"/>
              </a:spcBef>
              <a:spcAft>
                <a:spcPct val="0"/>
              </a:spcAft>
              <a:defRPr sz="1400">
                <a:solidFill>
                  <a:schemeClr val="bg1"/>
                </a:solidFill>
                <a:latin typeface="ZapfDingbats" pitchFamily="82" charset="2"/>
              </a:defRPr>
            </a:lvl9pPr>
          </a:lstStyle>
          <a:p>
            <a:r>
              <a:rPr lang="es-ES" altLang="es-CO" sz="1200">
                <a:solidFill>
                  <a:srgbClr val="CC0000"/>
                </a:solidFill>
                <a:latin typeface="Arial" panose="020B0604020202020204" pitchFamily="34" charset="0"/>
              </a:rPr>
              <a:t>WWW.BANTOTAL.COM - </a:t>
            </a:r>
            <a:fld id="{142E1D2F-7C1D-4231-AD18-656F088CFD52}" type="slidenum">
              <a:rPr lang="es-ES" altLang="es-CO" sz="1200">
                <a:solidFill>
                  <a:srgbClr val="CC0000"/>
                </a:solidFill>
                <a:latin typeface="Arial" panose="020B0604020202020204" pitchFamily="34" charset="0"/>
              </a:rPr>
              <a:pPr/>
              <a:t>24</a:t>
            </a:fld>
            <a:endParaRPr lang="es-ES" altLang="es-CO" sz="1200">
              <a:solidFill>
                <a:srgbClr val="CC0000"/>
              </a:solidFill>
              <a:latin typeface="Arial" panose="020B0604020202020204" pitchFamily="34" charset="0"/>
            </a:endParaRPr>
          </a:p>
        </p:txBody>
      </p:sp>
      <p:sp>
        <p:nvSpPr>
          <p:cNvPr id="5" name="4 Marcador de fecha">
            <a:extLst>
              <a:ext uri="{FF2B5EF4-FFF2-40B4-BE49-F238E27FC236}">
                <a16:creationId xmlns:a16="http://schemas.microsoft.com/office/drawing/2014/main" id="{A80DCDBF-0439-7D7C-D8FE-A940069FEE23}"/>
              </a:ext>
            </a:extLst>
          </p:cNvPr>
          <p:cNvSpPr>
            <a:spLocks noGrp="1"/>
          </p:cNvSpPr>
          <p:nvPr>
            <p:ph type="dt" sz="quarter" idx="11"/>
          </p:nvPr>
        </p:nvSpPr>
        <p:spPr/>
        <p:txBody>
          <a:bodyPr/>
          <a:lstStyle/>
          <a:p>
            <a:pPr>
              <a:defRPr/>
            </a:pPr>
            <a:r>
              <a:rPr lang="es-ES"/>
              <a:t>Setiembre 2007</a:t>
            </a:r>
          </a:p>
        </p:txBody>
      </p:sp>
      <p:sp>
        <p:nvSpPr>
          <p:cNvPr id="439299" name="Rectangle 3">
            <a:extLst>
              <a:ext uri="{FF2B5EF4-FFF2-40B4-BE49-F238E27FC236}">
                <a16:creationId xmlns:a16="http://schemas.microsoft.com/office/drawing/2014/main" id="{80FE77B6-3F6E-DC4F-24D6-991387F19506}"/>
              </a:ext>
            </a:extLst>
          </p:cNvPr>
          <p:cNvSpPr>
            <a:spLocks noGrp="1" noChangeArrowheads="1"/>
          </p:cNvSpPr>
          <p:nvPr>
            <p:ph type="body" idx="1"/>
          </p:nvPr>
        </p:nvSpPr>
        <p:spPr>
          <a:xfrm>
            <a:off x="762000" y="1371600"/>
            <a:ext cx="7848600" cy="5257800"/>
          </a:xfrm>
        </p:spPr>
        <p:txBody>
          <a:bodyPr lIns="90488" tIns="44450" rIns="90488" bIns="44450"/>
          <a:lstStyle/>
          <a:p>
            <a:pPr eaLnBrk="1" hangingPunct="1">
              <a:defRPr/>
            </a:pPr>
            <a:r>
              <a:rPr lang="es-ES" sz="2000"/>
              <a:t>Selección de Sinónimos (si corresponde)</a:t>
            </a:r>
          </a:p>
          <a:p>
            <a:pPr eaLnBrk="1" hangingPunct="1">
              <a:defRPr/>
            </a:pPr>
            <a:endParaRPr lang="es-ES" sz="2000"/>
          </a:p>
          <a:p>
            <a:pPr eaLnBrk="1" hangingPunct="1">
              <a:defRPr/>
            </a:pPr>
            <a:r>
              <a:rPr lang="es-ES" sz="2000"/>
              <a:t>Selección de Tipo de Operación</a:t>
            </a:r>
          </a:p>
          <a:p>
            <a:pPr lvl="1" eaLnBrk="1" hangingPunct="1">
              <a:buFontTx/>
              <a:buNone/>
              <a:defRPr/>
            </a:pPr>
            <a:endParaRPr lang="es-ES" sz="2000"/>
          </a:p>
          <a:p>
            <a:pPr eaLnBrk="1" hangingPunct="1">
              <a:defRPr/>
            </a:pPr>
            <a:r>
              <a:rPr lang="es-ES" sz="2000"/>
              <a:t>Ingreso de Solicitud del Préstamo</a:t>
            </a:r>
          </a:p>
          <a:p>
            <a:pPr lvl="1" eaLnBrk="1" hangingPunct="1">
              <a:defRPr/>
            </a:pPr>
            <a:r>
              <a:rPr lang="es-ES" sz="1800"/>
              <a:t>Fecha del primer pago</a:t>
            </a:r>
          </a:p>
          <a:p>
            <a:pPr lvl="1" eaLnBrk="1" hangingPunct="1">
              <a:defRPr/>
            </a:pPr>
            <a:r>
              <a:rPr lang="es-ES" sz="1800"/>
              <a:t>Cantidad de períodos</a:t>
            </a:r>
          </a:p>
          <a:p>
            <a:pPr lvl="1" eaLnBrk="1" hangingPunct="1">
              <a:defRPr/>
            </a:pPr>
            <a:r>
              <a:rPr lang="es-ES" sz="1800"/>
              <a:t>Días del período</a:t>
            </a:r>
          </a:p>
          <a:p>
            <a:pPr lvl="1" eaLnBrk="1" hangingPunct="1">
              <a:defRPr/>
            </a:pPr>
            <a:r>
              <a:rPr lang="es-ES" sz="1800"/>
              <a:t>Tasa / Modificación de Tasas</a:t>
            </a:r>
          </a:p>
          <a:p>
            <a:pPr lvl="1" eaLnBrk="1" hangingPunct="1">
              <a:defRPr/>
            </a:pPr>
            <a:r>
              <a:rPr lang="es-ES" sz="1800"/>
              <a:t>Comisiones</a:t>
            </a:r>
          </a:p>
          <a:p>
            <a:pPr lvl="1" eaLnBrk="1" hangingPunct="1">
              <a:defRPr/>
            </a:pPr>
            <a:r>
              <a:rPr lang="es-ES" sz="1800"/>
              <a:t>Seguros</a:t>
            </a:r>
          </a:p>
          <a:p>
            <a:pPr lvl="1" eaLnBrk="1" hangingPunct="1">
              <a:defRPr/>
            </a:pPr>
            <a:r>
              <a:rPr lang="es-ES" sz="1800"/>
              <a:t>Otros datos (valor de tasación)</a:t>
            </a:r>
          </a:p>
          <a:p>
            <a:pPr lvl="1" eaLnBrk="1" hangingPunct="1">
              <a:defRPr/>
            </a:pPr>
            <a:r>
              <a:rPr lang="es-ES" sz="1800"/>
              <a:t>Modificaciones a la estructura del préstamo (Plan de Pagos)</a:t>
            </a:r>
          </a:p>
        </p:txBody>
      </p:sp>
      <p:sp>
        <p:nvSpPr>
          <p:cNvPr id="439301" name="Rectangle 5">
            <a:extLst>
              <a:ext uri="{FF2B5EF4-FFF2-40B4-BE49-F238E27FC236}">
                <a16:creationId xmlns:a16="http://schemas.microsoft.com/office/drawing/2014/main" id="{3E16A9CB-9B92-AFCA-4F55-086AD6B33DA1}"/>
              </a:ext>
            </a:extLst>
          </p:cNvPr>
          <p:cNvSpPr>
            <a:spLocks noChangeArrowheads="1"/>
          </p:cNvSpPr>
          <p:nvPr/>
        </p:nvSpPr>
        <p:spPr bwMode="auto">
          <a:xfrm>
            <a:off x="2463800" y="404813"/>
            <a:ext cx="8229600" cy="792162"/>
          </a:xfrm>
          <a:prstGeom prst="rect">
            <a:avLst/>
          </a:prstGeom>
          <a:noFill/>
          <a:ln w="9525">
            <a:noFill/>
            <a:miter lim="800000"/>
            <a:headEnd/>
            <a:tailEnd/>
          </a:ln>
          <a:effectLst/>
        </p:spPr>
        <p:txBody>
          <a:bodyPr anchor="ctr"/>
          <a:lstStyle/>
          <a:p>
            <a:pPr algn="l" eaLnBrk="1" hangingPunct="1">
              <a:defRPr/>
            </a:pPr>
            <a:r>
              <a:rPr lang="es-UY" sz="2800" b="1">
                <a:solidFill>
                  <a:srgbClr val="CC0000"/>
                </a:solidFill>
                <a:effectLst>
                  <a:outerShdw blurRad="38100" dist="38100" dir="2700000" algn="tl">
                    <a:srgbClr val="C0C0C0"/>
                  </a:outerShdw>
                </a:effectLst>
                <a:latin typeface="Arial" charset="0"/>
              </a:rPr>
              <a:t>Ciclo de Vida</a:t>
            </a:r>
            <a:br>
              <a:rPr lang="es-UY" sz="2800" b="1">
                <a:solidFill>
                  <a:srgbClr val="CC0000"/>
                </a:solidFill>
                <a:effectLst>
                  <a:outerShdw blurRad="38100" dist="38100" dir="2700000" algn="tl">
                    <a:srgbClr val="C0C0C0"/>
                  </a:outerShdw>
                </a:effectLst>
                <a:latin typeface="Arial" charset="0"/>
              </a:rPr>
            </a:br>
            <a:r>
              <a:rPr lang="es-UY" sz="2400">
                <a:solidFill>
                  <a:srgbClr val="CC0000"/>
                </a:solidFill>
                <a:effectLst>
                  <a:outerShdw blurRad="38100" dist="38100" dir="2700000" algn="tl">
                    <a:srgbClr val="C0C0C0"/>
                  </a:outerShdw>
                </a:effectLst>
                <a:latin typeface="Arial" charset="0"/>
              </a:rPr>
              <a:t>Alta de Préstamos</a:t>
            </a:r>
            <a:endParaRPr lang="es-ES" sz="2400">
              <a:solidFill>
                <a:srgbClr val="CC0000"/>
              </a:solidFill>
              <a:effectLst>
                <a:outerShdw blurRad="38100" dist="38100" dir="2700000" algn="tl">
                  <a:srgbClr val="C0C0C0"/>
                </a:outerShdw>
              </a:effectLst>
              <a:latin typeface="Arial" charset="0"/>
            </a:endParaRPr>
          </a:p>
        </p:txBody>
      </p:sp>
    </p:spTree>
  </p:cSld>
  <p:clrMapOvr>
    <a:masterClrMapping/>
  </p:clrMapOvr>
  <p:transition>
    <p:wipe dir="r"/>
  </p:transition>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3 Marcador de pie de página">
            <a:extLst>
              <a:ext uri="{FF2B5EF4-FFF2-40B4-BE49-F238E27FC236}">
                <a16:creationId xmlns:a16="http://schemas.microsoft.com/office/drawing/2014/main" id="{AD859088-3C62-D67F-1BFE-A26FA46704ED}"/>
              </a:ext>
            </a:extLst>
          </p:cNvPr>
          <p:cNvSpPr>
            <a:spLocks noGrp="1"/>
          </p:cNvSpPr>
          <p:nvPr>
            <p:ph type="ftr" sz="quarter" idx="10"/>
          </p:nvPr>
        </p:nvSpPr>
        <p:spPr/>
        <p:txBody>
          <a:bodyPr/>
          <a:lstStyle>
            <a:lvl1pPr>
              <a:defRPr sz="1400">
                <a:solidFill>
                  <a:schemeClr val="bg1"/>
                </a:solidFill>
                <a:latin typeface="ZapfDingbats" pitchFamily="82" charset="2"/>
              </a:defRPr>
            </a:lvl1pPr>
            <a:lvl2pPr marL="742950" indent="-285750">
              <a:defRPr sz="1400">
                <a:solidFill>
                  <a:schemeClr val="bg1"/>
                </a:solidFill>
                <a:latin typeface="ZapfDingbats" pitchFamily="82" charset="2"/>
              </a:defRPr>
            </a:lvl2pPr>
            <a:lvl3pPr marL="1143000" indent="-228600">
              <a:defRPr sz="1400">
                <a:solidFill>
                  <a:schemeClr val="bg1"/>
                </a:solidFill>
                <a:latin typeface="ZapfDingbats" pitchFamily="82" charset="2"/>
              </a:defRPr>
            </a:lvl3pPr>
            <a:lvl4pPr marL="1600200" indent="-228600">
              <a:defRPr sz="1400">
                <a:solidFill>
                  <a:schemeClr val="bg1"/>
                </a:solidFill>
                <a:latin typeface="ZapfDingbats" pitchFamily="82" charset="2"/>
              </a:defRPr>
            </a:lvl4pPr>
            <a:lvl5pPr marL="2057400" indent="-228600">
              <a:defRPr sz="1400">
                <a:solidFill>
                  <a:schemeClr val="bg1"/>
                </a:solidFill>
                <a:latin typeface="ZapfDingbats" pitchFamily="82" charset="2"/>
              </a:defRPr>
            </a:lvl5pPr>
            <a:lvl6pPr marL="2514600" indent="-228600" algn="ctr" eaLnBrk="0" fontAlgn="base" hangingPunct="0">
              <a:spcBef>
                <a:spcPct val="0"/>
              </a:spcBef>
              <a:spcAft>
                <a:spcPct val="0"/>
              </a:spcAft>
              <a:defRPr sz="1400">
                <a:solidFill>
                  <a:schemeClr val="bg1"/>
                </a:solidFill>
                <a:latin typeface="ZapfDingbats" pitchFamily="82" charset="2"/>
              </a:defRPr>
            </a:lvl6pPr>
            <a:lvl7pPr marL="2971800" indent="-228600" algn="ctr" eaLnBrk="0" fontAlgn="base" hangingPunct="0">
              <a:spcBef>
                <a:spcPct val="0"/>
              </a:spcBef>
              <a:spcAft>
                <a:spcPct val="0"/>
              </a:spcAft>
              <a:defRPr sz="1400">
                <a:solidFill>
                  <a:schemeClr val="bg1"/>
                </a:solidFill>
                <a:latin typeface="ZapfDingbats" pitchFamily="82" charset="2"/>
              </a:defRPr>
            </a:lvl7pPr>
            <a:lvl8pPr marL="3429000" indent="-228600" algn="ctr" eaLnBrk="0" fontAlgn="base" hangingPunct="0">
              <a:spcBef>
                <a:spcPct val="0"/>
              </a:spcBef>
              <a:spcAft>
                <a:spcPct val="0"/>
              </a:spcAft>
              <a:defRPr sz="1400">
                <a:solidFill>
                  <a:schemeClr val="bg1"/>
                </a:solidFill>
                <a:latin typeface="ZapfDingbats" pitchFamily="82" charset="2"/>
              </a:defRPr>
            </a:lvl8pPr>
            <a:lvl9pPr marL="3886200" indent="-228600" algn="ctr" eaLnBrk="0" fontAlgn="base" hangingPunct="0">
              <a:spcBef>
                <a:spcPct val="0"/>
              </a:spcBef>
              <a:spcAft>
                <a:spcPct val="0"/>
              </a:spcAft>
              <a:defRPr sz="1400">
                <a:solidFill>
                  <a:schemeClr val="bg1"/>
                </a:solidFill>
                <a:latin typeface="ZapfDingbats" pitchFamily="82" charset="2"/>
              </a:defRPr>
            </a:lvl9pPr>
          </a:lstStyle>
          <a:p>
            <a:r>
              <a:rPr lang="es-ES" altLang="es-CO" sz="1200">
                <a:solidFill>
                  <a:srgbClr val="CC0000"/>
                </a:solidFill>
                <a:latin typeface="Arial" panose="020B0604020202020204" pitchFamily="34" charset="0"/>
              </a:rPr>
              <a:t>WWW.BANTOTAL.COM - </a:t>
            </a:r>
            <a:fld id="{A7DEEC20-33A1-4A60-AF4E-89310FDA0CF8}" type="slidenum">
              <a:rPr lang="es-ES" altLang="es-CO" sz="1200">
                <a:solidFill>
                  <a:srgbClr val="CC0000"/>
                </a:solidFill>
                <a:latin typeface="Arial" panose="020B0604020202020204" pitchFamily="34" charset="0"/>
              </a:rPr>
              <a:pPr/>
              <a:t>25</a:t>
            </a:fld>
            <a:endParaRPr lang="es-ES" altLang="es-CO" sz="1200">
              <a:solidFill>
                <a:srgbClr val="CC0000"/>
              </a:solidFill>
              <a:latin typeface="Arial" panose="020B0604020202020204" pitchFamily="34" charset="0"/>
            </a:endParaRPr>
          </a:p>
        </p:txBody>
      </p:sp>
      <p:sp>
        <p:nvSpPr>
          <p:cNvPr id="5" name="4 Marcador de fecha">
            <a:extLst>
              <a:ext uri="{FF2B5EF4-FFF2-40B4-BE49-F238E27FC236}">
                <a16:creationId xmlns:a16="http://schemas.microsoft.com/office/drawing/2014/main" id="{5364F912-8373-981A-BD85-D5ABF79C1E2B}"/>
              </a:ext>
            </a:extLst>
          </p:cNvPr>
          <p:cNvSpPr>
            <a:spLocks noGrp="1"/>
          </p:cNvSpPr>
          <p:nvPr>
            <p:ph type="dt" sz="quarter" idx="11"/>
          </p:nvPr>
        </p:nvSpPr>
        <p:spPr/>
        <p:txBody>
          <a:bodyPr/>
          <a:lstStyle/>
          <a:p>
            <a:pPr>
              <a:defRPr/>
            </a:pPr>
            <a:r>
              <a:rPr lang="es-ES"/>
              <a:t>Setiembre 2007</a:t>
            </a:r>
          </a:p>
        </p:txBody>
      </p:sp>
      <p:sp>
        <p:nvSpPr>
          <p:cNvPr id="441346" name="Rectangle 2">
            <a:extLst>
              <a:ext uri="{FF2B5EF4-FFF2-40B4-BE49-F238E27FC236}">
                <a16:creationId xmlns:a16="http://schemas.microsoft.com/office/drawing/2014/main" id="{2FDA6D77-5D6B-70AA-2154-59449C515967}"/>
              </a:ext>
            </a:extLst>
          </p:cNvPr>
          <p:cNvSpPr>
            <a:spLocks noGrp="1" noChangeArrowheads="1"/>
          </p:cNvSpPr>
          <p:nvPr>
            <p:ph type="body" idx="1"/>
          </p:nvPr>
        </p:nvSpPr>
        <p:spPr>
          <a:xfrm>
            <a:off x="838200" y="1371600"/>
            <a:ext cx="7848600" cy="5791200"/>
          </a:xfrm>
        </p:spPr>
        <p:txBody>
          <a:bodyPr lIns="90488" tIns="44450" rIns="90488" bIns="44450"/>
          <a:lstStyle/>
          <a:p>
            <a:pPr eaLnBrk="1" hangingPunct="1">
              <a:defRPr/>
            </a:pPr>
            <a:r>
              <a:rPr lang="es-ES" sz="2000"/>
              <a:t>Selección de Cuenta para el Cobro Automático del Préstamo</a:t>
            </a:r>
          </a:p>
          <a:p>
            <a:pPr lvl="1" eaLnBrk="1" hangingPunct="1">
              <a:defRPr/>
            </a:pPr>
            <a:r>
              <a:rPr lang="es-ES" sz="1800"/>
              <a:t>Permite Cobros Parciales?</a:t>
            </a:r>
          </a:p>
          <a:p>
            <a:pPr lvl="1" eaLnBrk="1" hangingPunct="1">
              <a:defRPr/>
            </a:pPr>
            <a:r>
              <a:rPr lang="es-ES" sz="1800"/>
              <a:t>Permite Sobregiros?</a:t>
            </a:r>
          </a:p>
          <a:p>
            <a:pPr lvl="1" eaLnBrk="1" hangingPunct="1">
              <a:buFontTx/>
              <a:buNone/>
              <a:defRPr/>
            </a:pPr>
            <a:endParaRPr lang="es-ES" sz="1800"/>
          </a:p>
          <a:p>
            <a:pPr eaLnBrk="1" hangingPunct="1">
              <a:defRPr/>
            </a:pPr>
            <a:r>
              <a:rPr lang="es-ES" sz="2000"/>
              <a:t>Selección de Garantías</a:t>
            </a:r>
          </a:p>
          <a:p>
            <a:pPr lvl="1" eaLnBrk="1" hangingPunct="1">
              <a:defRPr/>
            </a:pPr>
            <a:r>
              <a:rPr lang="es-ES" sz="1800"/>
              <a:t>Para aquellas operaciones que necesitan garantías, el sistema controla que existan las mismas.</a:t>
            </a:r>
          </a:p>
          <a:p>
            <a:pPr lvl="1" eaLnBrk="1" hangingPunct="1">
              <a:defRPr/>
            </a:pPr>
            <a:endParaRPr lang="es-ES" sz="1800"/>
          </a:p>
          <a:p>
            <a:pPr eaLnBrk="1" hangingPunct="1">
              <a:defRPr/>
            </a:pPr>
            <a:r>
              <a:rPr lang="es-ES" sz="2000"/>
              <a:t>Selección de Cuenta de Desembolso</a:t>
            </a:r>
          </a:p>
          <a:p>
            <a:pPr lvl="1" eaLnBrk="1" hangingPunct="1">
              <a:defRPr/>
            </a:pPr>
            <a:r>
              <a:rPr lang="es-ES" sz="1800"/>
              <a:t>Cuentas Vista (Ctas.Ctes. o Caja de Ahorros) - se ejecuta en un solo paso)</a:t>
            </a:r>
          </a:p>
          <a:p>
            <a:pPr lvl="1" eaLnBrk="1" hangingPunct="1">
              <a:defRPr/>
            </a:pPr>
            <a:r>
              <a:rPr lang="es-ES" sz="1800"/>
              <a:t>En Efectivo – Retoma el Cajero</a:t>
            </a:r>
          </a:p>
          <a:p>
            <a:pPr lvl="1" eaLnBrk="1" hangingPunct="1">
              <a:defRPr/>
            </a:pPr>
            <a:r>
              <a:rPr lang="es-ES" sz="1800"/>
              <a:t>Mixto</a:t>
            </a:r>
          </a:p>
          <a:p>
            <a:pPr eaLnBrk="1" hangingPunct="1">
              <a:buFontTx/>
              <a:buNone/>
              <a:defRPr/>
            </a:pPr>
            <a:endParaRPr lang="es-ES" sz="1600"/>
          </a:p>
          <a:p>
            <a:pPr lvl="1" eaLnBrk="1" hangingPunct="1">
              <a:buFontTx/>
              <a:buNone/>
              <a:defRPr/>
            </a:pPr>
            <a:endParaRPr lang="es-ES" sz="1800"/>
          </a:p>
          <a:p>
            <a:pPr lvl="1" eaLnBrk="1" hangingPunct="1">
              <a:defRPr/>
            </a:pPr>
            <a:endParaRPr lang="es-ES"/>
          </a:p>
          <a:p>
            <a:pPr eaLnBrk="1" hangingPunct="1">
              <a:defRPr/>
            </a:pPr>
            <a:endParaRPr lang="es-ES"/>
          </a:p>
        </p:txBody>
      </p:sp>
      <p:sp>
        <p:nvSpPr>
          <p:cNvPr id="441349" name="Rectangle 5">
            <a:extLst>
              <a:ext uri="{FF2B5EF4-FFF2-40B4-BE49-F238E27FC236}">
                <a16:creationId xmlns:a16="http://schemas.microsoft.com/office/drawing/2014/main" id="{A176D513-8F4C-B9CC-A762-219545E5A185}"/>
              </a:ext>
            </a:extLst>
          </p:cNvPr>
          <p:cNvSpPr>
            <a:spLocks noChangeArrowheads="1"/>
          </p:cNvSpPr>
          <p:nvPr/>
        </p:nvSpPr>
        <p:spPr bwMode="auto">
          <a:xfrm>
            <a:off x="2463800" y="404813"/>
            <a:ext cx="8229600" cy="792162"/>
          </a:xfrm>
          <a:prstGeom prst="rect">
            <a:avLst/>
          </a:prstGeom>
          <a:noFill/>
          <a:ln w="9525">
            <a:noFill/>
            <a:miter lim="800000"/>
            <a:headEnd/>
            <a:tailEnd/>
          </a:ln>
          <a:effectLst/>
        </p:spPr>
        <p:txBody>
          <a:bodyPr anchor="ctr"/>
          <a:lstStyle/>
          <a:p>
            <a:pPr algn="l" eaLnBrk="1" hangingPunct="1">
              <a:defRPr/>
            </a:pPr>
            <a:r>
              <a:rPr lang="es-UY" sz="2800" b="1">
                <a:solidFill>
                  <a:srgbClr val="CC0000"/>
                </a:solidFill>
                <a:effectLst>
                  <a:outerShdw blurRad="38100" dist="38100" dir="2700000" algn="tl">
                    <a:srgbClr val="C0C0C0"/>
                  </a:outerShdw>
                </a:effectLst>
                <a:latin typeface="Arial" charset="0"/>
              </a:rPr>
              <a:t>Ciclo de Vida</a:t>
            </a:r>
            <a:br>
              <a:rPr lang="es-UY" sz="2800" b="1">
                <a:solidFill>
                  <a:srgbClr val="CC0000"/>
                </a:solidFill>
                <a:effectLst>
                  <a:outerShdw blurRad="38100" dist="38100" dir="2700000" algn="tl">
                    <a:srgbClr val="C0C0C0"/>
                  </a:outerShdw>
                </a:effectLst>
                <a:latin typeface="Arial" charset="0"/>
              </a:rPr>
            </a:br>
            <a:r>
              <a:rPr lang="es-UY" sz="2400">
                <a:solidFill>
                  <a:srgbClr val="CC0000"/>
                </a:solidFill>
                <a:effectLst>
                  <a:outerShdw blurRad="38100" dist="38100" dir="2700000" algn="tl">
                    <a:srgbClr val="C0C0C0"/>
                  </a:outerShdw>
                </a:effectLst>
                <a:latin typeface="Arial" charset="0"/>
              </a:rPr>
              <a:t>Alta de Préstamos</a:t>
            </a:r>
            <a:endParaRPr lang="es-ES" sz="2400">
              <a:solidFill>
                <a:srgbClr val="CC0000"/>
              </a:solidFill>
              <a:effectLst>
                <a:outerShdw blurRad="38100" dist="38100" dir="2700000" algn="tl">
                  <a:srgbClr val="C0C0C0"/>
                </a:outerShdw>
              </a:effectLst>
              <a:latin typeface="Arial" charset="0"/>
            </a:endParaRPr>
          </a:p>
        </p:txBody>
      </p:sp>
    </p:spTree>
  </p:cSld>
  <p:clrMapOvr>
    <a:masterClrMapping/>
  </p:clrMapOvr>
  <p:transition>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pie de página">
            <a:extLst>
              <a:ext uri="{FF2B5EF4-FFF2-40B4-BE49-F238E27FC236}">
                <a16:creationId xmlns:a16="http://schemas.microsoft.com/office/drawing/2014/main" id="{FAB34BA1-B7D3-C1BA-E722-B38B673374ED}"/>
              </a:ext>
            </a:extLst>
          </p:cNvPr>
          <p:cNvSpPr>
            <a:spLocks noGrp="1"/>
          </p:cNvSpPr>
          <p:nvPr>
            <p:ph type="ftr" sz="quarter" idx="10"/>
          </p:nvPr>
        </p:nvSpPr>
        <p:spPr/>
        <p:txBody>
          <a:bodyPr/>
          <a:lstStyle>
            <a:lvl1pPr>
              <a:defRPr sz="1400">
                <a:solidFill>
                  <a:schemeClr val="bg1"/>
                </a:solidFill>
                <a:latin typeface="ZapfDingbats" pitchFamily="82" charset="2"/>
              </a:defRPr>
            </a:lvl1pPr>
            <a:lvl2pPr marL="742950" indent="-285750">
              <a:defRPr sz="1400">
                <a:solidFill>
                  <a:schemeClr val="bg1"/>
                </a:solidFill>
                <a:latin typeface="ZapfDingbats" pitchFamily="82" charset="2"/>
              </a:defRPr>
            </a:lvl2pPr>
            <a:lvl3pPr marL="1143000" indent="-228600">
              <a:defRPr sz="1400">
                <a:solidFill>
                  <a:schemeClr val="bg1"/>
                </a:solidFill>
                <a:latin typeface="ZapfDingbats" pitchFamily="82" charset="2"/>
              </a:defRPr>
            </a:lvl3pPr>
            <a:lvl4pPr marL="1600200" indent="-228600">
              <a:defRPr sz="1400">
                <a:solidFill>
                  <a:schemeClr val="bg1"/>
                </a:solidFill>
                <a:latin typeface="ZapfDingbats" pitchFamily="82" charset="2"/>
              </a:defRPr>
            </a:lvl4pPr>
            <a:lvl5pPr marL="2057400" indent="-228600">
              <a:defRPr sz="1400">
                <a:solidFill>
                  <a:schemeClr val="bg1"/>
                </a:solidFill>
                <a:latin typeface="ZapfDingbats" pitchFamily="82" charset="2"/>
              </a:defRPr>
            </a:lvl5pPr>
            <a:lvl6pPr marL="2514600" indent="-228600" algn="ctr" eaLnBrk="0" fontAlgn="base" hangingPunct="0">
              <a:spcBef>
                <a:spcPct val="0"/>
              </a:spcBef>
              <a:spcAft>
                <a:spcPct val="0"/>
              </a:spcAft>
              <a:defRPr sz="1400">
                <a:solidFill>
                  <a:schemeClr val="bg1"/>
                </a:solidFill>
                <a:latin typeface="ZapfDingbats" pitchFamily="82" charset="2"/>
              </a:defRPr>
            </a:lvl6pPr>
            <a:lvl7pPr marL="2971800" indent="-228600" algn="ctr" eaLnBrk="0" fontAlgn="base" hangingPunct="0">
              <a:spcBef>
                <a:spcPct val="0"/>
              </a:spcBef>
              <a:spcAft>
                <a:spcPct val="0"/>
              </a:spcAft>
              <a:defRPr sz="1400">
                <a:solidFill>
                  <a:schemeClr val="bg1"/>
                </a:solidFill>
                <a:latin typeface="ZapfDingbats" pitchFamily="82" charset="2"/>
              </a:defRPr>
            </a:lvl7pPr>
            <a:lvl8pPr marL="3429000" indent="-228600" algn="ctr" eaLnBrk="0" fontAlgn="base" hangingPunct="0">
              <a:spcBef>
                <a:spcPct val="0"/>
              </a:spcBef>
              <a:spcAft>
                <a:spcPct val="0"/>
              </a:spcAft>
              <a:defRPr sz="1400">
                <a:solidFill>
                  <a:schemeClr val="bg1"/>
                </a:solidFill>
                <a:latin typeface="ZapfDingbats" pitchFamily="82" charset="2"/>
              </a:defRPr>
            </a:lvl8pPr>
            <a:lvl9pPr marL="3886200" indent="-228600" algn="ctr" eaLnBrk="0" fontAlgn="base" hangingPunct="0">
              <a:spcBef>
                <a:spcPct val="0"/>
              </a:spcBef>
              <a:spcAft>
                <a:spcPct val="0"/>
              </a:spcAft>
              <a:defRPr sz="1400">
                <a:solidFill>
                  <a:schemeClr val="bg1"/>
                </a:solidFill>
                <a:latin typeface="ZapfDingbats" pitchFamily="82" charset="2"/>
              </a:defRPr>
            </a:lvl9pPr>
          </a:lstStyle>
          <a:p>
            <a:r>
              <a:rPr lang="es-ES" altLang="es-CO" sz="1200">
                <a:solidFill>
                  <a:srgbClr val="CC0000"/>
                </a:solidFill>
                <a:latin typeface="Arial" panose="020B0604020202020204" pitchFamily="34" charset="0"/>
              </a:rPr>
              <a:t>WWW.BANTOTAL.COM - </a:t>
            </a:r>
            <a:fld id="{06390EA3-1AE8-46C9-9DF1-19481FB66C7D}" type="slidenum">
              <a:rPr lang="es-ES" altLang="es-CO" sz="1200">
                <a:solidFill>
                  <a:srgbClr val="CC0000"/>
                </a:solidFill>
                <a:latin typeface="Arial" panose="020B0604020202020204" pitchFamily="34" charset="0"/>
              </a:rPr>
              <a:pPr/>
              <a:t>26</a:t>
            </a:fld>
            <a:endParaRPr lang="es-ES" altLang="es-CO" sz="1200">
              <a:solidFill>
                <a:srgbClr val="CC0000"/>
              </a:solidFill>
              <a:latin typeface="Arial" panose="020B0604020202020204" pitchFamily="34" charset="0"/>
            </a:endParaRPr>
          </a:p>
        </p:txBody>
      </p:sp>
      <p:sp>
        <p:nvSpPr>
          <p:cNvPr id="5" name="4 Marcador de fecha">
            <a:extLst>
              <a:ext uri="{FF2B5EF4-FFF2-40B4-BE49-F238E27FC236}">
                <a16:creationId xmlns:a16="http://schemas.microsoft.com/office/drawing/2014/main" id="{40DD05E4-C2FC-D2A1-0033-0F29E8F0B50D}"/>
              </a:ext>
            </a:extLst>
          </p:cNvPr>
          <p:cNvSpPr>
            <a:spLocks noGrp="1"/>
          </p:cNvSpPr>
          <p:nvPr>
            <p:ph type="dt" sz="quarter" idx="11"/>
          </p:nvPr>
        </p:nvSpPr>
        <p:spPr/>
        <p:txBody>
          <a:bodyPr/>
          <a:lstStyle/>
          <a:p>
            <a:pPr>
              <a:defRPr/>
            </a:pPr>
            <a:r>
              <a:rPr lang="es-ES"/>
              <a:t>Setiembre 2007</a:t>
            </a:r>
          </a:p>
        </p:txBody>
      </p:sp>
      <p:sp>
        <p:nvSpPr>
          <p:cNvPr id="496642" name="Rectangle 2">
            <a:extLst>
              <a:ext uri="{FF2B5EF4-FFF2-40B4-BE49-F238E27FC236}">
                <a16:creationId xmlns:a16="http://schemas.microsoft.com/office/drawing/2014/main" id="{02AE8C80-98B9-7EF0-487F-79DB93291701}"/>
              </a:ext>
            </a:extLst>
          </p:cNvPr>
          <p:cNvSpPr>
            <a:spLocks noGrp="1" noChangeArrowheads="1"/>
          </p:cNvSpPr>
          <p:nvPr>
            <p:ph type="title"/>
          </p:nvPr>
        </p:nvSpPr>
        <p:spPr/>
        <p:txBody>
          <a:bodyPr/>
          <a:lstStyle/>
          <a:p>
            <a:pPr eaLnBrk="1" hangingPunct="1">
              <a:defRPr/>
            </a:pPr>
            <a:r>
              <a:rPr lang="es-UY"/>
              <a:t>Cobro de Préstamos</a:t>
            </a:r>
            <a:endParaRPr lang="es-ES"/>
          </a:p>
        </p:txBody>
      </p:sp>
      <p:sp>
        <p:nvSpPr>
          <p:cNvPr id="496643" name="Rectangle 3">
            <a:extLst>
              <a:ext uri="{FF2B5EF4-FFF2-40B4-BE49-F238E27FC236}">
                <a16:creationId xmlns:a16="http://schemas.microsoft.com/office/drawing/2014/main" id="{FF2A7F9D-8575-DF39-95B1-67F2708335BE}"/>
              </a:ext>
            </a:extLst>
          </p:cNvPr>
          <p:cNvSpPr>
            <a:spLocks noGrp="1" noChangeArrowheads="1"/>
          </p:cNvSpPr>
          <p:nvPr>
            <p:ph type="body" idx="1"/>
          </p:nvPr>
        </p:nvSpPr>
        <p:spPr/>
        <p:txBody>
          <a:bodyPr/>
          <a:lstStyle/>
          <a:p>
            <a:pPr eaLnBrk="1" hangingPunct="1">
              <a:lnSpc>
                <a:spcPct val="90000"/>
              </a:lnSpc>
              <a:defRPr/>
            </a:pPr>
            <a:r>
              <a:rPr lang="es-UY"/>
              <a:t>Formas de Cobro</a:t>
            </a:r>
          </a:p>
          <a:p>
            <a:pPr lvl="1" eaLnBrk="1" hangingPunct="1">
              <a:lnSpc>
                <a:spcPct val="90000"/>
              </a:lnSpc>
              <a:defRPr/>
            </a:pPr>
            <a:r>
              <a:rPr lang="es-UY"/>
              <a:t>Anticipado / vencido</a:t>
            </a:r>
          </a:p>
          <a:p>
            <a:pPr lvl="1" eaLnBrk="1" hangingPunct="1">
              <a:lnSpc>
                <a:spcPct val="90000"/>
              </a:lnSpc>
              <a:defRPr/>
            </a:pPr>
            <a:r>
              <a:rPr lang="es-UY"/>
              <a:t>Total / parcial</a:t>
            </a:r>
          </a:p>
          <a:p>
            <a:pPr eaLnBrk="1" hangingPunct="1">
              <a:lnSpc>
                <a:spcPct val="90000"/>
              </a:lnSpc>
              <a:defRPr/>
            </a:pPr>
            <a:r>
              <a:rPr lang="es-UY"/>
              <a:t>Orden de Cobro</a:t>
            </a:r>
          </a:p>
          <a:p>
            <a:pPr lvl="1" eaLnBrk="1" hangingPunct="1">
              <a:lnSpc>
                <a:spcPct val="90000"/>
              </a:lnSpc>
              <a:defRPr/>
            </a:pPr>
            <a:r>
              <a:rPr lang="es-UY"/>
              <a:t>Impuestos sobre intereses moratorios</a:t>
            </a:r>
          </a:p>
          <a:p>
            <a:pPr lvl="1" eaLnBrk="1" hangingPunct="1">
              <a:lnSpc>
                <a:spcPct val="90000"/>
              </a:lnSpc>
              <a:defRPr/>
            </a:pPr>
            <a:r>
              <a:rPr lang="es-UY"/>
              <a:t>Impuestos sobre intereses corrientes</a:t>
            </a:r>
          </a:p>
          <a:p>
            <a:pPr lvl="1" eaLnBrk="1" hangingPunct="1">
              <a:lnSpc>
                <a:spcPct val="90000"/>
              </a:lnSpc>
              <a:defRPr/>
            </a:pPr>
            <a:r>
              <a:rPr lang="es-UY"/>
              <a:t>Intereses moratorios</a:t>
            </a:r>
          </a:p>
          <a:p>
            <a:pPr lvl="1" eaLnBrk="1" hangingPunct="1">
              <a:lnSpc>
                <a:spcPct val="90000"/>
              </a:lnSpc>
              <a:defRPr/>
            </a:pPr>
            <a:r>
              <a:rPr lang="es-UY"/>
              <a:t>Intereses corrientes</a:t>
            </a:r>
          </a:p>
          <a:p>
            <a:pPr lvl="1" eaLnBrk="1" hangingPunct="1">
              <a:lnSpc>
                <a:spcPct val="90000"/>
              </a:lnSpc>
              <a:defRPr/>
            </a:pPr>
            <a:r>
              <a:rPr lang="es-UY"/>
              <a:t>Capital</a:t>
            </a:r>
          </a:p>
          <a:p>
            <a:pPr lvl="4" eaLnBrk="1" hangingPunct="1">
              <a:lnSpc>
                <a:spcPct val="90000"/>
              </a:lnSpc>
              <a:buFontTx/>
              <a:buNone/>
              <a:defRPr/>
            </a:pPr>
            <a:endParaRPr lang="es-E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pie de página">
            <a:extLst>
              <a:ext uri="{FF2B5EF4-FFF2-40B4-BE49-F238E27FC236}">
                <a16:creationId xmlns:a16="http://schemas.microsoft.com/office/drawing/2014/main" id="{B7B639D2-050B-4134-2B28-3A96AB40DFAF}"/>
              </a:ext>
            </a:extLst>
          </p:cNvPr>
          <p:cNvSpPr>
            <a:spLocks noGrp="1"/>
          </p:cNvSpPr>
          <p:nvPr>
            <p:ph type="ftr" sz="quarter" idx="10"/>
          </p:nvPr>
        </p:nvSpPr>
        <p:spPr/>
        <p:txBody>
          <a:bodyPr/>
          <a:lstStyle>
            <a:lvl1pPr>
              <a:defRPr sz="1400">
                <a:solidFill>
                  <a:schemeClr val="bg1"/>
                </a:solidFill>
                <a:latin typeface="ZapfDingbats" pitchFamily="82" charset="2"/>
              </a:defRPr>
            </a:lvl1pPr>
            <a:lvl2pPr marL="742950" indent="-285750">
              <a:defRPr sz="1400">
                <a:solidFill>
                  <a:schemeClr val="bg1"/>
                </a:solidFill>
                <a:latin typeface="ZapfDingbats" pitchFamily="82" charset="2"/>
              </a:defRPr>
            </a:lvl2pPr>
            <a:lvl3pPr marL="1143000" indent="-228600">
              <a:defRPr sz="1400">
                <a:solidFill>
                  <a:schemeClr val="bg1"/>
                </a:solidFill>
                <a:latin typeface="ZapfDingbats" pitchFamily="82" charset="2"/>
              </a:defRPr>
            </a:lvl3pPr>
            <a:lvl4pPr marL="1600200" indent="-228600">
              <a:defRPr sz="1400">
                <a:solidFill>
                  <a:schemeClr val="bg1"/>
                </a:solidFill>
                <a:latin typeface="ZapfDingbats" pitchFamily="82" charset="2"/>
              </a:defRPr>
            </a:lvl4pPr>
            <a:lvl5pPr marL="2057400" indent="-228600">
              <a:defRPr sz="1400">
                <a:solidFill>
                  <a:schemeClr val="bg1"/>
                </a:solidFill>
                <a:latin typeface="ZapfDingbats" pitchFamily="82" charset="2"/>
              </a:defRPr>
            </a:lvl5pPr>
            <a:lvl6pPr marL="2514600" indent="-228600" algn="ctr" eaLnBrk="0" fontAlgn="base" hangingPunct="0">
              <a:spcBef>
                <a:spcPct val="0"/>
              </a:spcBef>
              <a:spcAft>
                <a:spcPct val="0"/>
              </a:spcAft>
              <a:defRPr sz="1400">
                <a:solidFill>
                  <a:schemeClr val="bg1"/>
                </a:solidFill>
                <a:latin typeface="ZapfDingbats" pitchFamily="82" charset="2"/>
              </a:defRPr>
            </a:lvl6pPr>
            <a:lvl7pPr marL="2971800" indent="-228600" algn="ctr" eaLnBrk="0" fontAlgn="base" hangingPunct="0">
              <a:spcBef>
                <a:spcPct val="0"/>
              </a:spcBef>
              <a:spcAft>
                <a:spcPct val="0"/>
              </a:spcAft>
              <a:defRPr sz="1400">
                <a:solidFill>
                  <a:schemeClr val="bg1"/>
                </a:solidFill>
                <a:latin typeface="ZapfDingbats" pitchFamily="82" charset="2"/>
              </a:defRPr>
            </a:lvl7pPr>
            <a:lvl8pPr marL="3429000" indent="-228600" algn="ctr" eaLnBrk="0" fontAlgn="base" hangingPunct="0">
              <a:spcBef>
                <a:spcPct val="0"/>
              </a:spcBef>
              <a:spcAft>
                <a:spcPct val="0"/>
              </a:spcAft>
              <a:defRPr sz="1400">
                <a:solidFill>
                  <a:schemeClr val="bg1"/>
                </a:solidFill>
                <a:latin typeface="ZapfDingbats" pitchFamily="82" charset="2"/>
              </a:defRPr>
            </a:lvl8pPr>
            <a:lvl9pPr marL="3886200" indent="-228600" algn="ctr" eaLnBrk="0" fontAlgn="base" hangingPunct="0">
              <a:spcBef>
                <a:spcPct val="0"/>
              </a:spcBef>
              <a:spcAft>
                <a:spcPct val="0"/>
              </a:spcAft>
              <a:defRPr sz="1400">
                <a:solidFill>
                  <a:schemeClr val="bg1"/>
                </a:solidFill>
                <a:latin typeface="ZapfDingbats" pitchFamily="82" charset="2"/>
              </a:defRPr>
            </a:lvl9pPr>
          </a:lstStyle>
          <a:p>
            <a:r>
              <a:rPr lang="es-ES" altLang="es-CO" sz="1200">
                <a:solidFill>
                  <a:srgbClr val="CC0000"/>
                </a:solidFill>
                <a:latin typeface="Arial" panose="020B0604020202020204" pitchFamily="34" charset="0"/>
              </a:rPr>
              <a:t>WWW.BANTOTAL.COM - </a:t>
            </a:r>
            <a:fld id="{8894A6F2-C19E-4527-ABF1-258AB90FC624}" type="slidenum">
              <a:rPr lang="es-ES" altLang="es-CO" sz="1200">
                <a:solidFill>
                  <a:srgbClr val="CC0000"/>
                </a:solidFill>
                <a:latin typeface="Arial" panose="020B0604020202020204" pitchFamily="34" charset="0"/>
              </a:rPr>
              <a:pPr/>
              <a:t>27</a:t>
            </a:fld>
            <a:endParaRPr lang="es-ES" altLang="es-CO" sz="1200">
              <a:solidFill>
                <a:srgbClr val="CC0000"/>
              </a:solidFill>
              <a:latin typeface="Arial" panose="020B0604020202020204" pitchFamily="34" charset="0"/>
            </a:endParaRPr>
          </a:p>
        </p:txBody>
      </p:sp>
      <p:sp>
        <p:nvSpPr>
          <p:cNvPr id="5" name="4 Marcador de fecha">
            <a:extLst>
              <a:ext uri="{FF2B5EF4-FFF2-40B4-BE49-F238E27FC236}">
                <a16:creationId xmlns:a16="http://schemas.microsoft.com/office/drawing/2014/main" id="{066A46D2-A921-BEB1-29DF-B48F76A5F380}"/>
              </a:ext>
            </a:extLst>
          </p:cNvPr>
          <p:cNvSpPr>
            <a:spLocks noGrp="1"/>
          </p:cNvSpPr>
          <p:nvPr>
            <p:ph type="dt" sz="quarter" idx="11"/>
          </p:nvPr>
        </p:nvSpPr>
        <p:spPr/>
        <p:txBody>
          <a:bodyPr/>
          <a:lstStyle/>
          <a:p>
            <a:pPr>
              <a:defRPr/>
            </a:pPr>
            <a:r>
              <a:rPr lang="es-ES"/>
              <a:t>Setiembre 2007</a:t>
            </a:r>
          </a:p>
        </p:txBody>
      </p:sp>
      <p:sp>
        <p:nvSpPr>
          <p:cNvPr id="498690" name="Rectangle 2">
            <a:extLst>
              <a:ext uri="{FF2B5EF4-FFF2-40B4-BE49-F238E27FC236}">
                <a16:creationId xmlns:a16="http://schemas.microsoft.com/office/drawing/2014/main" id="{2899083A-F72C-A34B-8E6C-785B1E852241}"/>
              </a:ext>
            </a:extLst>
          </p:cNvPr>
          <p:cNvSpPr>
            <a:spLocks noGrp="1" noChangeArrowheads="1"/>
          </p:cNvSpPr>
          <p:nvPr>
            <p:ph type="title"/>
          </p:nvPr>
        </p:nvSpPr>
        <p:spPr>
          <a:xfrm>
            <a:off x="2484438" y="404813"/>
            <a:ext cx="8229600" cy="792162"/>
          </a:xfrm>
        </p:spPr>
        <p:txBody>
          <a:bodyPr/>
          <a:lstStyle/>
          <a:p>
            <a:pPr eaLnBrk="1" hangingPunct="1">
              <a:defRPr/>
            </a:pPr>
            <a:r>
              <a:rPr lang="es-UY"/>
              <a:t>Cobro de Préstamos</a:t>
            </a:r>
            <a:endParaRPr lang="es-ES"/>
          </a:p>
        </p:txBody>
      </p:sp>
      <p:sp>
        <p:nvSpPr>
          <p:cNvPr id="498691" name="Rectangle 3">
            <a:extLst>
              <a:ext uri="{FF2B5EF4-FFF2-40B4-BE49-F238E27FC236}">
                <a16:creationId xmlns:a16="http://schemas.microsoft.com/office/drawing/2014/main" id="{494E6C2A-EAAE-5965-D078-4025A81EB41C}"/>
              </a:ext>
            </a:extLst>
          </p:cNvPr>
          <p:cNvSpPr>
            <a:spLocks noGrp="1" noChangeArrowheads="1"/>
          </p:cNvSpPr>
          <p:nvPr>
            <p:ph type="body" idx="1"/>
          </p:nvPr>
        </p:nvSpPr>
        <p:spPr/>
        <p:txBody>
          <a:bodyPr/>
          <a:lstStyle/>
          <a:p>
            <a:pPr eaLnBrk="1" hangingPunct="1">
              <a:defRPr/>
            </a:pPr>
            <a:r>
              <a:rPr lang="es-UY"/>
              <a:t>Cálculo de Mora</a:t>
            </a:r>
          </a:p>
          <a:p>
            <a:pPr lvl="1" eaLnBrk="1" hangingPunct="1">
              <a:defRPr/>
            </a:pPr>
            <a:r>
              <a:rPr lang="es-UY"/>
              <a:t>Compensatorios / Punitorios</a:t>
            </a:r>
          </a:p>
          <a:p>
            <a:pPr lvl="1" eaLnBrk="1" hangingPunct="1">
              <a:defRPr/>
            </a:pPr>
            <a:r>
              <a:rPr lang="es-UY"/>
              <a:t>Moratorios / Punitorios</a:t>
            </a:r>
          </a:p>
          <a:p>
            <a:pPr eaLnBrk="1" hangingPunct="1">
              <a:defRPr/>
            </a:pPr>
            <a:r>
              <a:rPr lang="es-UY"/>
              <a:t>Cuentas de Cobro</a:t>
            </a:r>
          </a:p>
          <a:p>
            <a:pPr eaLnBrk="1" hangingPunct="1">
              <a:defRPr/>
            </a:pPr>
            <a:r>
              <a:rPr lang="es-UY"/>
              <a:t>Intereses</a:t>
            </a:r>
          </a:p>
          <a:p>
            <a:pPr lvl="1" eaLnBrk="1" hangingPunct="1">
              <a:defRPr/>
            </a:pPr>
            <a:r>
              <a:rPr lang="es-UY"/>
              <a:t>Perdón en cancelación total</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3 Marcador de pie de página">
            <a:extLst>
              <a:ext uri="{FF2B5EF4-FFF2-40B4-BE49-F238E27FC236}">
                <a16:creationId xmlns:a16="http://schemas.microsoft.com/office/drawing/2014/main" id="{DDE5991F-E9F4-2836-E33E-D619C0357CEE}"/>
              </a:ext>
            </a:extLst>
          </p:cNvPr>
          <p:cNvSpPr>
            <a:spLocks noGrp="1"/>
          </p:cNvSpPr>
          <p:nvPr>
            <p:ph type="ftr" sz="quarter" idx="10"/>
          </p:nvPr>
        </p:nvSpPr>
        <p:spPr/>
        <p:txBody>
          <a:bodyPr/>
          <a:lstStyle>
            <a:lvl1pPr>
              <a:defRPr sz="1400">
                <a:solidFill>
                  <a:schemeClr val="bg1"/>
                </a:solidFill>
                <a:latin typeface="ZapfDingbats" pitchFamily="82" charset="2"/>
              </a:defRPr>
            </a:lvl1pPr>
            <a:lvl2pPr marL="742950" indent="-285750">
              <a:defRPr sz="1400">
                <a:solidFill>
                  <a:schemeClr val="bg1"/>
                </a:solidFill>
                <a:latin typeface="ZapfDingbats" pitchFamily="82" charset="2"/>
              </a:defRPr>
            </a:lvl2pPr>
            <a:lvl3pPr marL="1143000" indent="-228600">
              <a:defRPr sz="1400">
                <a:solidFill>
                  <a:schemeClr val="bg1"/>
                </a:solidFill>
                <a:latin typeface="ZapfDingbats" pitchFamily="82" charset="2"/>
              </a:defRPr>
            </a:lvl3pPr>
            <a:lvl4pPr marL="1600200" indent="-228600">
              <a:defRPr sz="1400">
                <a:solidFill>
                  <a:schemeClr val="bg1"/>
                </a:solidFill>
                <a:latin typeface="ZapfDingbats" pitchFamily="82" charset="2"/>
              </a:defRPr>
            </a:lvl4pPr>
            <a:lvl5pPr marL="2057400" indent="-228600">
              <a:defRPr sz="1400">
                <a:solidFill>
                  <a:schemeClr val="bg1"/>
                </a:solidFill>
                <a:latin typeface="ZapfDingbats" pitchFamily="82" charset="2"/>
              </a:defRPr>
            </a:lvl5pPr>
            <a:lvl6pPr marL="2514600" indent="-228600" algn="ctr" eaLnBrk="0" fontAlgn="base" hangingPunct="0">
              <a:spcBef>
                <a:spcPct val="0"/>
              </a:spcBef>
              <a:spcAft>
                <a:spcPct val="0"/>
              </a:spcAft>
              <a:defRPr sz="1400">
                <a:solidFill>
                  <a:schemeClr val="bg1"/>
                </a:solidFill>
                <a:latin typeface="ZapfDingbats" pitchFamily="82" charset="2"/>
              </a:defRPr>
            </a:lvl6pPr>
            <a:lvl7pPr marL="2971800" indent="-228600" algn="ctr" eaLnBrk="0" fontAlgn="base" hangingPunct="0">
              <a:spcBef>
                <a:spcPct val="0"/>
              </a:spcBef>
              <a:spcAft>
                <a:spcPct val="0"/>
              </a:spcAft>
              <a:defRPr sz="1400">
                <a:solidFill>
                  <a:schemeClr val="bg1"/>
                </a:solidFill>
                <a:latin typeface="ZapfDingbats" pitchFamily="82" charset="2"/>
              </a:defRPr>
            </a:lvl7pPr>
            <a:lvl8pPr marL="3429000" indent="-228600" algn="ctr" eaLnBrk="0" fontAlgn="base" hangingPunct="0">
              <a:spcBef>
                <a:spcPct val="0"/>
              </a:spcBef>
              <a:spcAft>
                <a:spcPct val="0"/>
              </a:spcAft>
              <a:defRPr sz="1400">
                <a:solidFill>
                  <a:schemeClr val="bg1"/>
                </a:solidFill>
                <a:latin typeface="ZapfDingbats" pitchFamily="82" charset="2"/>
              </a:defRPr>
            </a:lvl8pPr>
            <a:lvl9pPr marL="3886200" indent="-228600" algn="ctr" eaLnBrk="0" fontAlgn="base" hangingPunct="0">
              <a:spcBef>
                <a:spcPct val="0"/>
              </a:spcBef>
              <a:spcAft>
                <a:spcPct val="0"/>
              </a:spcAft>
              <a:defRPr sz="1400">
                <a:solidFill>
                  <a:schemeClr val="bg1"/>
                </a:solidFill>
                <a:latin typeface="ZapfDingbats" pitchFamily="82" charset="2"/>
              </a:defRPr>
            </a:lvl9pPr>
          </a:lstStyle>
          <a:p>
            <a:r>
              <a:rPr lang="es-ES" altLang="es-CO" sz="1200">
                <a:solidFill>
                  <a:srgbClr val="CC0000"/>
                </a:solidFill>
                <a:latin typeface="Arial" panose="020B0604020202020204" pitchFamily="34" charset="0"/>
              </a:rPr>
              <a:t>WWW.BANTOTAL.COM - </a:t>
            </a:r>
            <a:fld id="{58FDD816-43E3-41B1-9E3B-19E4249F073A}" type="slidenum">
              <a:rPr lang="es-ES" altLang="es-CO" sz="1200">
                <a:solidFill>
                  <a:srgbClr val="CC0000"/>
                </a:solidFill>
                <a:latin typeface="Arial" panose="020B0604020202020204" pitchFamily="34" charset="0"/>
              </a:rPr>
              <a:pPr/>
              <a:t>28</a:t>
            </a:fld>
            <a:endParaRPr lang="es-ES" altLang="es-CO" sz="1200">
              <a:solidFill>
                <a:srgbClr val="CC0000"/>
              </a:solidFill>
              <a:latin typeface="Arial" panose="020B0604020202020204" pitchFamily="34" charset="0"/>
            </a:endParaRPr>
          </a:p>
        </p:txBody>
      </p:sp>
      <p:sp>
        <p:nvSpPr>
          <p:cNvPr id="5" name="4 Marcador de fecha">
            <a:extLst>
              <a:ext uri="{FF2B5EF4-FFF2-40B4-BE49-F238E27FC236}">
                <a16:creationId xmlns:a16="http://schemas.microsoft.com/office/drawing/2014/main" id="{077B12E0-0D66-386C-DBB4-D823A709C78D}"/>
              </a:ext>
            </a:extLst>
          </p:cNvPr>
          <p:cNvSpPr>
            <a:spLocks noGrp="1"/>
          </p:cNvSpPr>
          <p:nvPr>
            <p:ph type="dt" sz="quarter" idx="11"/>
          </p:nvPr>
        </p:nvSpPr>
        <p:spPr/>
        <p:txBody>
          <a:bodyPr/>
          <a:lstStyle/>
          <a:p>
            <a:pPr>
              <a:defRPr/>
            </a:pPr>
            <a:r>
              <a:rPr lang="es-ES"/>
              <a:t>Setiembre 2007</a:t>
            </a:r>
          </a:p>
        </p:txBody>
      </p:sp>
      <p:sp>
        <p:nvSpPr>
          <p:cNvPr id="547842" name="Rectangle 2">
            <a:extLst>
              <a:ext uri="{FF2B5EF4-FFF2-40B4-BE49-F238E27FC236}">
                <a16:creationId xmlns:a16="http://schemas.microsoft.com/office/drawing/2014/main" id="{303FA87D-3E76-644C-E76A-B0D4BD245775}"/>
              </a:ext>
            </a:extLst>
          </p:cNvPr>
          <p:cNvSpPr>
            <a:spLocks noChangeArrowheads="1"/>
          </p:cNvSpPr>
          <p:nvPr/>
        </p:nvSpPr>
        <p:spPr bwMode="auto">
          <a:xfrm>
            <a:off x="2463800" y="404813"/>
            <a:ext cx="8229600" cy="792162"/>
          </a:xfrm>
          <a:prstGeom prst="rect">
            <a:avLst/>
          </a:prstGeom>
          <a:noFill/>
          <a:ln w="9525">
            <a:noFill/>
            <a:miter lim="800000"/>
            <a:headEnd/>
            <a:tailEnd/>
          </a:ln>
          <a:effectLst/>
        </p:spPr>
        <p:txBody>
          <a:bodyPr anchor="ctr"/>
          <a:lstStyle/>
          <a:p>
            <a:pPr algn="l" eaLnBrk="1" hangingPunct="1">
              <a:defRPr/>
            </a:pPr>
            <a:r>
              <a:rPr lang="es-UY" sz="2800" b="1">
                <a:solidFill>
                  <a:srgbClr val="CC0000"/>
                </a:solidFill>
                <a:effectLst>
                  <a:outerShdw blurRad="38100" dist="38100" dir="2700000" algn="tl">
                    <a:srgbClr val="C0C0C0"/>
                  </a:outerShdw>
                </a:effectLst>
                <a:latin typeface="Arial" charset="0"/>
              </a:rPr>
              <a:t>Circuito Operativo</a:t>
            </a:r>
            <a:br>
              <a:rPr lang="es-UY" sz="2800" b="1">
                <a:solidFill>
                  <a:srgbClr val="CC0000"/>
                </a:solidFill>
                <a:effectLst>
                  <a:outerShdw blurRad="38100" dist="38100" dir="2700000" algn="tl">
                    <a:srgbClr val="C0C0C0"/>
                  </a:outerShdw>
                </a:effectLst>
                <a:latin typeface="Arial" charset="0"/>
              </a:rPr>
            </a:br>
            <a:r>
              <a:rPr lang="es-UY" sz="2400">
                <a:solidFill>
                  <a:srgbClr val="CC0000"/>
                </a:solidFill>
                <a:effectLst>
                  <a:outerShdw blurRad="38100" dist="38100" dir="2700000" algn="tl">
                    <a:srgbClr val="C0C0C0"/>
                  </a:outerShdw>
                </a:effectLst>
                <a:latin typeface="Arial" charset="0"/>
              </a:rPr>
              <a:t>Cobro de Préstamos (Manual)</a:t>
            </a:r>
            <a:endParaRPr lang="es-ES" sz="2400">
              <a:solidFill>
                <a:srgbClr val="CC0000"/>
              </a:solidFill>
              <a:effectLst>
                <a:outerShdw blurRad="38100" dist="38100" dir="2700000" algn="tl">
                  <a:srgbClr val="C0C0C0"/>
                </a:outerShdw>
              </a:effectLst>
              <a:latin typeface="Arial" charset="0"/>
            </a:endParaRPr>
          </a:p>
        </p:txBody>
      </p:sp>
      <p:pic>
        <p:nvPicPr>
          <p:cNvPr id="29701" name="Picture 68">
            <a:extLst>
              <a:ext uri="{FF2B5EF4-FFF2-40B4-BE49-F238E27FC236}">
                <a16:creationId xmlns:a16="http://schemas.microsoft.com/office/drawing/2014/main" id="{AEB4CA9A-C2C6-7D88-6C9B-CDBBF6471A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350" y="1196975"/>
            <a:ext cx="6750050" cy="532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3 Marcador de pie de página">
            <a:extLst>
              <a:ext uri="{FF2B5EF4-FFF2-40B4-BE49-F238E27FC236}">
                <a16:creationId xmlns:a16="http://schemas.microsoft.com/office/drawing/2014/main" id="{30417C3E-F332-AEAF-24DD-B3C4B6431670}"/>
              </a:ext>
            </a:extLst>
          </p:cNvPr>
          <p:cNvSpPr>
            <a:spLocks noGrp="1"/>
          </p:cNvSpPr>
          <p:nvPr>
            <p:ph type="ftr" sz="quarter" idx="10"/>
          </p:nvPr>
        </p:nvSpPr>
        <p:spPr/>
        <p:txBody>
          <a:bodyPr/>
          <a:lstStyle>
            <a:lvl1pPr>
              <a:defRPr sz="1400">
                <a:solidFill>
                  <a:schemeClr val="bg1"/>
                </a:solidFill>
                <a:latin typeface="ZapfDingbats" pitchFamily="82" charset="2"/>
              </a:defRPr>
            </a:lvl1pPr>
            <a:lvl2pPr marL="742950" indent="-285750">
              <a:defRPr sz="1400">
                <a:solidFill>
                  <a:schemeClr val="bg1"/>
                </a:solidFill>
                <a:latin typeface="ZapfDingbats" pitchFamily="82" charset="2"/>
              </a:defRPr>
            </a:lvl2pPr>
            <a:lvl3pPr marL="1143000" indent="-228600">
              <a:defRPr sz="1400">
                <a:solidFill>
                  <a:schemeClr val="bg1"/>
                </a:solidFill>
                <a:latin typeface="ZapfDingbats" pitchFamily="82" charset="2"/>
              </a:defRPr>
            </a:lvl3pPr>
            <a:lvl4pPr marL="1600200" indent="-228600">
              <a:defRPr sz="1400">
                <a:solidFill>
                  <a:schemeClr val="bg1"/>
                </a:solidFill>
                <a:latin typeface="ZapfDingbats" pitchFamily="82" charset="2"/>
              </a:defRPr>
            </a:lvl4pPr>
            <a:lvl5pPr marL="2057400" indent="-228600">
              <a:defRPr sz="1400">
                <a:solidFill>
                  <a:schemeClr val="bg1"/>
                </a:solidFill>
                <a:latin typeface="ZapfDingbats" pitchFamily="82" charset="2"/>
              </a:defRPr>
            </a:lvl5pPr>
            <a:lvl6pPr marL="2514600" indent="-228600" algn="ctr" eaLnBrk="0" fontAlgn="base" hangingPunct="0">
              <a:spcBef>
                <a:spcPct val="0"/>
              </a:spcBef>
              <a:spcAft>
                <a:spcPct val="0"/>
              </a:spcAft>
              <a:defRPr sz="1400">
                <a:solidFill>
                  <a:schemeClr val="bg1"/>
                </a:solidFill>
                <a:latin typeface="ZapfDingbats" pitchFamily="82" charset="2"/>
              </a:defRPr>
            </a:lvl6pPr>
            <a:lvl7pPr marL="2971800" indent="-228600" algn="ctr" eaLnBrk="0" fontAlgn="base" hangingPunct="0">
              <a:spcBef>
                <a:spcPct val="0"/>
              </a:spcBef>
              <a:spcAft>
                <a:spcPct val="0"/>
              </a:spcAft>
              <a:defRPr sz="1400">
                <a:solidFill>
                  <a:schemeClr val="bg1"/>
                </a:solidFill>
                <a:latin typeface="ZapfDingbats" pitchFamily="82" charset="2"/>
              </a:defRPr>
            </a:lvl7pPr>
            <a:lvl8pPr marL="3429000" indent="-228600" algn="ctr" eaLnBrk="0" fontAlgn="base" hangingPunct="0">
              <a:spcBef>
                <a:spcPct val="0"/>
              </a:spcBef>
              <a:spcAft>
                <a:spcPct val="0"/>
              </a:spcAft>
              <a:defRPr sz="1400">
                <a:solidFill>
                  <a:schemeClr val="bg1"/>
                </a:solidFill>
                <a:latin typeface="ZapfDingbats" pitchFamily="82" charset="2"/>
              </a:defRPr>
            </a:lvl8pPr>
            <a:lvl9pPr marL="3886200" indent="-228600" algn="ctr" eaLnBrk="0" fontAlgn="base" hangingPunct="0">
              <a:spcBef>
                <a:spcPct val="0"/>
              </a:spcBef>
              <a:spcAft>
                <a:spcPct val="0"/>
              </a:spcAft>
              <a:defRPr sz="1400">
                <a:solidFill>
                  <a:schemeClr val="bg1"/>
                </a:solidFill>
                <a:latin typeface="ZapfDingbats" pitchFamily="82" charset="2"/>
              </a:defRPr>
            </a:lvl9pPr>
          </a:lstStyle>
          <a:p>
            <a:r>
              <a:rPr lang="es-ES" altLang="es-CO" sz="1200">
                <a:solidFill>
                  <a:srgbClr val="CC0000"/>
                </a:solidFill>
                <a:latin typeface="Arial" panose="020B0604020202020204" pitchFamily="34" charset="0"/>
              </a:rPr>
              <a:t>WWW.BANTOTAL.COM - </a:t>
            </a:r>
            <a:fld id="{744F9B88-4C7C-46E1-8F99-5ECDC7C55A37}" type="slidenum">
              <a:rPr lang="es-ES" altLang="es-CO" sz="1200">
                <a:solidFill>
                  <a:srgbClr val="CC0000"/>
                </a:solidFill>
                <a:latin typeface="Arial" panose="020B0604020202020204" pitchFamily="34" charset="0"/>
              </a:rPr>
              <a:pPr/>
              <a:t>29</a:t>
            </a:fld>
            <a:endParaRPr lang="es-ES" altLang="es-CO" sz="1200">
              <a:solidFill>
                <a:srgbClr val="CC0000"/>
              </a:solidFill>
              <a:latin typeface="Arial" panose="020B0604020202020204" pitchFamily="34" charset="0"/>
            </a:endParaRPr>
          </a:p>
        </p:txBody>
      </p:sp>
      <p:sp>
        <p:nvSpPr>
          <p:cNvPr id="5" name="4 Marcador de fecha">
            <a:extLst>
              <a:ext uri="{FF2B5EF4-FFF2-40B4-BE49-F238E27FC236}">
                <a16:creationId xmlns:a16="http://schemas.microsoft.com/office/drawing/2014/main" id="{BFFBB599-F81D-1A85-9524-42816F47EA08}"/>
              </a:ext>
            </a:extLst>
          </p:cNvPr>
          <p:cNvSpPr>
            <a:spLocks noGrp="1"/>
          </p:cNvSpPr>
          <p:nvPr>
            <p:ph type="dt" sz="quarter" idx="11"/>
          </p:nvPr>
        </p:nvSpPr>
        <p:spPr/>
        <p:txBody>
          <a:bodyPr/>
          <a:lstStyle/>
          <a:p>
            <a:pPr>
              <a:defRPr/>
            </a:pPr>
            <a:r>
              <a:rPr lang="es-ES"/>
              <a:t>Setiembre 2007</a:t>
            </a:r>
          </a:p>
        </p:txBody>
      </p:sp>
      <p:sp>
        <p:nvSpPr>
          <p:cNvPr id="443394" name="Rectangle 2">
            <a:extLst>
              <a:ext uri="{FF2B5EF4-FFF2-40B4-BE49-F238E27FC236}">
                <a16:creationId xmlns:a16="http://schemas.microsoft.com/office/drawing/2014/main" id="{183EC23F-5BA7-3C63-F3FF-562E28DD85D5}"/>
              </a:ext>
            </a:extLst>
          </p:cNvPr>
          <p:cNvSpPr>
            <a:spLocks noGrp="1" noChangeArrowheads="1"/>
          </p:cNvSpPr>
          <p:nvPr>
            <p:ph type="body" idx="1"/>
          </p:nvPr>
        </p:nvSpPr>
        <p:spPr>
          <a:xfrm>
            <a:off x="838200" y="1371600"/>
            <a:ext cx="7848600" cy="5791200"/>
          </a:xfrm>
        </p:spPr>
        <p:txBody>
          <a:bodyPr lIns="90488" tIns="44450" rIns="90488" bIns="44450"/>
          <a:lstStyle/>
          <a:p>
            <a:pPr algn="just" eaLnBrk="1" hangingPunct="1">
              <a:defRPr/>
            </a:pPr>
            <a:r>
              <a:rPr lang="es-ES" sz="2000"/>
              <a:t>Para los cobros de los préstamos existen distintas transacciones en función del tipo de préstamo y del tipo de cancelación (total o parcial):</a:t>
            </a:r>
          </a:p>
          <a:p>
            <a:pPr algn="just" eaLnBrk="1" hangingPunct="1">
              <a:defRPr/>
            </a:pPr>
            <a:endParaRPr lang="es-ES" sz="2000"/>
          </a:p>
          <a:p>
            <a:pPr lvl="1" algn="just" eaLnBrk="1" hangingPunct="1">
              <a:defRPr/>
            </a:pPr>
            <a:r>
              <a:rPr lang="es-ES" sz="1800"/>
              <a:t>Trn.30/100 (ó 105) - Cobro de Cuota – Corporativos</a:t>
            </a:r>
          </a:p>
          <a:p>
            <a:pPr lvl="1" algn="just" eaLnBrk="1" hangingPunct="1">
              <a:defRPr/>
            </a:pPr>
            <a:r>
              <a:rPr lang="es-ES" sz="1800"/>
              <a:t>Trn.32/100 (ó 105) - Cobro de Cuota – Consumo</a:t>
            </a:r>
          </a:p>
          <a:p>
            <a:pPr lvl="1" algn="just" eaLnBrk="1" hangingPunct="1">
              <a:defRPr/>
            </a:pPr>
            <a:r>
              <a:rPr lang="es-ES" sz="1800"/>
              <a:t>Trn.32/150 (ó 155) - Cobro de Cuota – Reajustables</a:t>
            </a:r>
          </a:p>
          <a:p>
            <a:pPr lvl="1" algn="just" eaLnBrk="1" hangingPunct="1">
              <a:defRPr/>
            </a:pPr>
            <a:r>
              <a:rPr lang="es-ES" sz="1800"/>
              <a:t>Trn.30/200 (ó 205) - Cancelación Total - Corporativos</a:t>
            </a:r>
          </a:p>
          <a:p>
            <a:pPr lvl="1" algn="just" eaLnBrk="1" hangingPunct="1">
              <a:defRPr/>
            </a:pPr>
            <a:r>
              <a:rPr lang="es-ES" sz="1800"/>
              <a:t>Trn.32/200 (ó 205) - Cancelación Total – Consumo</a:t>
            </a:r>
          </a:p>
          <a:p>
            <a:pPr lvl="1" algn="just" eaLnBrk="1" hangingPunct="1">
              <a:defRPr/>
            </a:pPr>
            <a:r>
              <a:rPr lang="es-ES" sz="1800"/>
              <a:t>Trn.32/210 (ó 215) - Cancelación Total – Reajustables</a:t>
            </a:r>
          </a:p>
          <a:p>
            <a:pPr lvl="1" algn="just" eaLnBrk="1" hangingPunct="1">
              <a:defRPr/>
            </a:pPr>
            <a:endParaRPr lang="es-ES" sz="1800" b="1"/>
          </a:p>
          <a:p>
            <a:pPr algn="just" eaLnBrk="1" hangingPunct="1">
              <a:defRPr/>
            </a:pPr>
            <a:r>
              <a:rPr lang="es-ES" sz="2000"/>
              <a:t>Se presenta una pantalla de Selección de Operaciones, indicando el Importe a Cobrar, de 2 formas posibles:</a:t>
            </a:r>
          </a:p>
          <a:p>
            <a:pPr lvl="1" algn="just" eaLnBrk="1" hangingPunct="1">
              <a:defRPr/>
            </a:pPr>
            <a:r>
              <a:rPr lang="es-ES" sz="1800" b="1"/>
              <a:t>Marcando la/s Cuota/s y Seleccionar</a:t>
            </a:r>
          </a:p>
          <a:p>
            <a:pPr lvl="1" algn="just" eaLnBrk="1" hangingPunct="1">
              <a:defRPr/>
            </a:pPr>
            <a:r>
              <a:rPr lang="es-ES" sz="1800" b="1"/>
              <a:t>Directamente digitando el importe en Total a Pagar</a:t>
            </a:r>
          </a:p>
          <a:p>
            <a:pPr marL="1085850" lvl="2" eaLnBrk="1" hangingPunct="1">
              <a:buFontTx/>
              <a:buNone/>
              <a:defRPr/>
            </a:pPr>
            <a:endParaRPr lang="es-ES" sz="1400"/>
          </a:p>
        </p:txBody>
      </p:sp>
      <p:sp>
        <p:nvSpPr>
          <p:cNvPr id="443397" name="Rectangle 5">
            <a:extLst>
              <a:ext uri="{FF2B5EF4-FFF2-40B4-BE49-F238E27FC236}">
                <a16:creationId xmlns:a16="http://schemas.microsoft.com/office/drawing/2014/main" id="{44C7497F-2D5F-B536-445F-19449512C5ED}"/>
              </a:ext>
            </a:extLst>
          </p:cNvPr>
          <p:cNvSpPr>
            <a:spLocks noChangeArrowheads="1"/>
          </p:cNvSpPr>
          <p:nvPr/>
        </p:nvSpPr>
        <p:spPr bwMode="auto">
          <a:xfrm>
            <a:off x="2463800" y="404813"/>
            <a:ext cx="8229600" cy="792162"/>
          </a:xfrm>
          <a:prstGeom prst="rect">
            <a:avLst/>
          </a:prstGeom>
          <a:noFill/>
          <a:ln w="9525">
            <a:noFill/>
            <a:miter lim="800000"/>
            <a:headEnd/>
            <a:tailEnd/>
          </a:ln>
          <a:effectLst/>
        </p:spPr>
        <p:txBody>
          <a:bodyPr anchor="ctr"/>
          <a:lstStyle/>
          <a:p>
            <a:pPr algn="l" eaLnBrk="1" hangingPunct="1">
              <a:defRPr/>
            </a:pPr>
            <a:r>
              <a:rPr lang="es-UY" sz="2800" b="1">
                <a:solidFill>
                  <a:srgbClr val="CC0000"/>
                </a:solidFill>
                <a:effectLst>
                  <a:outerShdw blurRad="38100" dist="38100" dir="2700000" algn="tl">
                    <a:srgbClr val="C0C0C0"/>
                  </a:outerShdw>
                </a:effectLst>
                <a:latin typeface="Arial" charset="0"/>
              </a:rPr>
              <a:t>Ciclo de Vida</a:t>
            </a:r>
            <a:br>
              <a:rPr lang="es-UY" sz="2800" b="1">
                <a:solidFill>
                  <a:srgbClr val="CC0000"/>
                </a:solidFill>
                <a:effectLst>
                  <a:outerShdw blurRad="38100" dist="38100" dir="2700000" algn="tl">
                    <a:srgbClr val="C0C0C0"/>
                  </a:outerShdw>
                </a:effectLst>
                <a:latin typeface="Arial" charset="0"/>
              </a:rPr>
            </a:br>
            <a:r>
              <a:rPr lang="es-UY" sz="2400">
                <a:solidFill>
                  <a:srgbClr val="CC0000"/>
                </a:solidFill>
                <a:effectLst>
                  <a:outerShdw blurRad="38100" dist="38100" dir="2700000" algn="tl">
                    <a:srgbClr val="C0C0C0"/>
                  </a:outerShdw>
                </a:effectLst>
                <a:latin typeface="Arial" charset="0"/>
              </a:rPr>
              <a:t>Cobro de Préstamos</a:t>
            </a:r>
            <a:endParaRPr lang="es-ES" sz="2400">
              <a:solidFill>
                <a:srgbClr val="CC0000"/>
              </a:solidFill>
              <a:effectLst>
                <a:outerShdw blurRad="38100" dist="38100" dir="2700000" algn="tl">
                  <a:srgbClr val="C0C0C0"/>
                </a:outerShdw>
              </a:effectLst>
              <a:latin typeface="Arial" charset="0"/>
            </a:endParaRPr>
          </a:p>
        </p:txBody>
      </p:sp>
    </p:spTree>
  </p:cSld>
  <p:clrMapOvr>
    <a:masterClrMapping/>
  </p:clrMapOvr>
  <p:transition>
    <p:wipe dir="r"/>
  </p:transition>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3 Marcador de pie de página">
            <a:extLst>
              <a:ext uri="{FF2B5EF4-FFF2-40B4-BE49-F238E27FC236}">
                <a16:creationId xmlns:a16="http://schemas.microsoft.com/office/drawing/2014/main" id="{C0E16ABD-5428-C653-81B2-13FD6879D368}"/>
              </a:ext>
            </a:extLst>
          </p:cNvPr>
          <p:cNvSpPr>
            <a:spLocks noGrp="1"/>
          </p:cNvSpPr>
          <p:nvPr>
            <p:ph type="ftr" sz="quarter" idx="10"/>
          </p:nvPr>
        </p:nvSpPr>
        <p:spPr/>
        <p:txBody>
          <a:bodyPr/>
          <a:lstStyle>
            <a:lvl1pPr>
              <a:defRPr sz="1400">
                <a:solidFill>
                  <a:schemeClr val="bg1"/>
                </a:solidFill>
                <a:latin typeface="ZapfDingbats" pitchFamily="82" charset="2"/>
              </a:defRPr>
            </a:lvl1pPr>
            <a:lvl2pPr marL="742950" indent="-285750">
              <a:defRPr sz="1400">
                <a:solidFill>
                  <a:schemeClr val="bg1"/>
                </a:solidFill>
                <a:latin typeface="ZapfDingbats" pitchFamily="82" charset="2"/>
              </a:defRPr>
            </a:lvl2pPr>
            <a:lvl3pPr marL="1143000" indent="-228600">
              <a:defRPr sz="1400">
                <a:solidFill>
                  <a:schemeClr val="bg1"/>
                </a:solidFill>
                <a:latin typeface="ZapfDingbats" pitchFamily="82" charset="2"/>
              </a:defRPr>
            </a:lvl3pPr>
            <a:lvl4pPr marL="1600200" indent="-228600">
              <a:defRPr sz="1400">
                <a:solidFill>
                  <a:schemeClr val="bg1"/>
                </a:solidFill>
                <a:latin typeface="ZapfDingbats" pitchFamily="82" charset="2"/>
              </a:defRPr>
            </a:lvl4pPr>
            <a:lvl5pPr marL="2057400" indent="-228600">
              <a:defRPr sz="1400">
                <a:solidFill>
                  <a:schemeClr val="bg1"/>
                </a:solidFill>
                <a:latin typeface="ZapfDingbats" pitchFamily="82" charset="2"/>
              </a:defRPr>
            </a:lvl5pPr>
            <a:lvl6pPr marL="2514600" indent="-228600" algn="ctr" eaLnBrk="0" fontAlgn="base" hangingPunct="0">
              <a:spcBef>
                <a:spcPct val="0"/>
              </a:spcBef>
              <a:spcAft>
                <a:spcPct val="0"/>
              </a:spcAft>
              <a:defRPr sz="1400">
                <a:solidFill>
                  <a:schemeClr val="bg1"/>
                </a:solidFill>
                <a:latin typeface="ZapfDingbats" pitchFamily="82" charset="2"/>
              </a:defRPr>
            </a:lvl6pPr>
            <a:lvl7pPr marL="2971800" indent="-228600" algn="ctr" eaLnBrk="0" fontAlgn="base" hangingPunct="0">
              <a:spcBef>
                <a:spcPct val="0"/>
              </a:spcBef>
              <a:spcAft>
                <a:spcPct val="0"/>
              </a:spcAft>
              <a:defRPr sz="1400">
                <a:solidFill>
                  <a:schemeClr val="bg1"/>
                </a:solidFill>
                <a:latin typeface="ZapfDingbats" pitchFamily="82" charset="2"/>
              </a:defRPr>
            </a:lvl7pPr>
            <a:lvl8pPr marL="3429000" indent="-228600" algn="ctr" eaLnBrk="0" fontAlgn="base" hangingPunct="0">
              <a:spcBef>
                <a:spcPct val="0"/>
              </a:spcBef>
              <a:spcAft>
                <a:spcPct val="0"/>
              </a:spcAft>
              <a:defRPr sz="1400">
                <a:solidFill>
                  <a:schemeClr val="bg1"/>
                </a:solidFill>
                <a:latin typeface="ZapfDingbats" pitchFamily="82" charset="2"/>
              </a:defRPr>
            </a:lvl8pPr>
            <a:lvl9pPr marL="3886200" indent="-228600" algn="ctr" eaLnBrk="0" fontAlgn="base" hangingPunct="0">
              <a:spcBef>
                <a:spcPct val="0"/>
              </a:spcBef>
              <a:spcAft>
                <a:spcPct val="0"/>
              </a:spcAft>
              <a:defRPr sz="1400">
                <a:solidFill>
                  <a:schemeClr val="bg1"/>
                </a:solidFill>
                <a:latin typeface="ZapfDingbats" pitchFamily="82" charset="2"/>
              </a:defRPr>
            </a:lvl9pPr>
          </a:lstStyle>
          <a:p>
            <a:r>
              <a:rPr lang="es-ES" altLang="es-CO" sz="1200">
                <a:solidFill>
                  <a:srgbClr val="CC0000"/>
                </a:solidFill>
                <a:latin typeface="Arial" panose="020B0604020202020204" pitchFamily="34" charset="0"/>
              </a:rPr>
              <a:t>WWW.BANTOTAL.COM - </a:t>
            </a:r>
            <a:fld id="{0073F30E-CC6D-4B57-906D-D405C20650E1}" type="slidenum">
              <a:rPr lang="es-ES" altLang="es-CO" sz="1200">
                <a:solidFill>
                  <a:srgbClr val="CC0000"/>
                </a:solidFill>
                <a:latin typeface="Arial" panose="020B0604020202020204" pitchFamily="34" charset="0"/>
              </a:rPr>
              <a:pPr/>
              <a:t>3</a:t>
            </a:fld>
            <a:endParaRPr lang="es-ES" altLang="es-CO" sz="1200">
              <a:solidFill>
                <a:srgbClr val="CC0000"/>
              </a:solidFill>
              <a:latin typeface="Arial" panose="020B0604020202020204" pitchFamily="34" charset="0"/>
            </a:endParaRPr>
          </a:p>
        </p:txBody>
      </p:sp>
      <p:sp>
        <p:nvSpPr>
          <p:cNvPr id="5" name="4 Marcador de fecha">
            <a:extLst>
              <a:ext uri="{FF2B5EF4-FFF2-40B4-BE49-F238E27FC236}">
                <a16:creationId xmlns:a16="http://schemas.microsoft.com/office/drawing/2014/main" id="{ADA593AB-1E67-2624-51D6-97FE7F0983D1}"/>
              </a:ext>
            </a:extLst>
          </p:cNvPr>
          <p:cNvSpPr>
            <a:spLocks noGrp="1"/>
          </p:cNvSpPr>
          <p:nvPr>
            <p:ph type="dt" sz="quarter" idx="11"/>
          </p:nvPr>
        </p:nvSpPr>
        <p:spPr/>
        <p:txBody>
          <a:bodyPr/>
          <a:lstStyle/>
          <a:p>
            <a:pPr>
              <a:defRPr/>
            </a:pPr>
            <a:r>
              <a:rPr lang="es-ES"/>
              <a:t>Setiembre 2007</a:t>
            </a:r>
          </a:p>
        </p:txBody>
      </p:sp>
      <p:sp>
        <p:nvSpPr>
          <p:cNvPr id="416770" name="Rectangle 2">
            <a:extLst>
              <a:ext uri="{FF2B5EF4-FFF2-40B4-BE49-F238E27FC236}">
                <a16:creationId xmlns:a16="http://schemas.microsoft.com/office/drawing/2014/main" id="{1C64460C-B786-EF20-3788-DB4CDDCE5455}"/>
              </a:ext>
            </a:extLst>
          </p:cNvPr>
          <p:cNvSpPr>
            <a:spLocks noGrp="1" noChangeArrowheads="1"/>
          </p:cNvSpPr>
          <p:nvPr>
            <p:ph type="title"/>
          </p:nvPr>
        </p:nvSpPr>
        <p:spPr>
          <a:xfrm>
            <a:off x="623888" y="404813"/>
            <a:ext cx="7847012" cy="609600"/>
          </a:xfrm>
        </p:spPr>
        <p:txBody>
          <a:bodyPr lIns="90488" tIns="44450" rIns="90488" bIns="44450"/>
          <a:lstStyle/>
          <a:p>
            <a:pPr eaLnBrk="1" hangingPunct="1">
              <a:defRPr/>
            </a:pPr>
            <a:r>
              <a:rPr lang="es-ES_tradnl" sz="3200"/>
              <a:t>Agenda</a:t>
            </a:r>
          </a:p>
        </p:txBody>
      </p:sp>
      <p:sp>
        <p:nvSpPr>
          <p:cNvPr id="416771" name="Rectangle 3">
            <a:extLst>
              <a:ext uri="{FF2B5EF4-FFF2-40B4-BE49-F238E27FC236}">
                <a16:creationId xmlns:a16="http://schemas.microsoft.com/office/drawing/2014/main" id="{7C82A2FB-2D11-A4DC-94D2-046E2EF87D17}"/>
              </a:ext>
            </a:extLst>
          </p:cNvPr>
          <p:cNvSpPr>
            <a:spLocks noGrp="1" noChangeArrowheads="1"/>
          </p:cNvSpPr>
          <p:nvPr>
            <p:ph type="body" idx="1"/>
          </p:nvPr>
        </p:nvSpPr>
        <p:spPr>
          <a:xfrm>
            <a:off x="838200" y="1557338"/>
            <a:ext cx="7391400" cy="4495800"/>
          </a:xfrm>
        </p:spPr>
        <p:txBody>
          <a:bodyPr lIns="90488" tIns="44450" rIns="90488" bIns="44450"/>
          <a:lstStyle/>
          <a:p>
            <a:pPr eaLnBrk="1" hangingPunct="1">
              <a:lnSpc>
                <a:spcPct val="70000"/>
              </a:lnSpc>
              <a:defRPr/>
            </a:pPr>
            <a:r>
              <a:rPr lang="es-ES" sz="2400"/>
              <a:t>Otros Eventos </a:t>
            </a:r>
          </a:p>
          <a:p>
            <a:pPr lvl="1" eaLnBrk="1" hangingPunct="1">
              <a:lnSpc>
                <a:spcPct val="70000"/>
              </a:lnSpc>
              <a:defRPr/>
            </a:pPr>
            <a:r>
              <a:rPr lang="es-ES" sz="2000" b="1"/>
              <a:t>Cambio de Instrucciones de Cobro</a:t>
            </a:r>
          </a:p>
          <a:p>
            <a:pPr lvl="1" eaLnBrk="1" hangingPunct="1">
              <a:lnSpc>
                <a:spcPct val="70000"/>
              </a:lnSpc>
              <a:defRPr/>
            </a:pPr>
            <a:r>
              <a:rPr lang="es-ES" sz="2000" b="1"/>
              <a:t>Cambio de Tasa</a:t>
            </a:r>
          </a:p>
          <a:p>
            <a:pPr lvl="1" eaLnBrk="1" hangingPunct="1">
              <a:lnSpc>
                <a:spcPct val="70000"/>
              </a:lnSpc>
              <a:defRPr/>
            </a:pPr>
            <a:r>
              <a:rPr lang="es-ES" sz="2000" b="1"/>
              <a:t>Bienes recibidos en pago</a:t>
            </a:r>
          </a:p>
          <a:p>
            <a:pPr lvl="1" eaLnBrk="1" hangingPunct="1">
              <a:lnSpc>
                <a:spcPct val="70000"/>
              </a:lnSpc>
              <a:buFontTx/>
              <a:buNone/>
              <a:defRPr/>
            </a:pPr>
            <a:endParaRPr lang="es-ES" sz="2000"/>
          </a:p>
          <a:p>
            <a:pPr eaLnBrk="1" hangingPunct="1">
              <a:lnSpc>
                <a:spcPct val="70000"/>
              </a:lnSpc>
              <a:defRPr/>
            </a:pPr>
            <a:r>
              <a:rPr lang="es-ES" sz="2400"/>
              <a:t>Procesos Batch</a:t>
            </a:r>
          </a:p>
          <a:p>
            <a:pPr lvl="1" eaLnBrk="1" hangingPunct="1">
              <a:lnSpc>
                <a:spcPct val="70000"/>
              </a:lnSpc>
              <a:defRPr/>
            </a:pPr>
            <a:r>
              <a:rPr lang="es-ES" sz="2000" b="1"/>
              <a:t>Revisión de Tasas (PAR00280)</a:t>
            </a:r>
          </a:p>
          <a:p>
            <a:pPr lvl="1" eaLnBrk="1" hangingPunct="1">
              <a:lnSpc>
                <a:spcPct val="70000"/>
              </a:lnSpc>
              <a:defRPr/>
            </a:pPr>
            <a:r>
              <a:rPr lang="es-ES" sz="2000" b="1"/>
              <a:t>Cobro Batch de Préstamos</a:t>
            </a:r>
          </a:p>
          <a:p>
            <a:pPr lvl="1" eaLnBrk="1" hangingPunct="1">
              <a:lnSpc>
                <a:spcPct val="70000"/>
              </a:lnSpc>
              <a:defRPr/>
            </a:pPr>
            <a:r>
              <a:rPr lang="es-ES" sz="2000" b="1"/>
              <a:t>Devengamiento Plazo (PNU00002)</a:t>
            </a:r>
          </a:p>
          <a:p>
            <a:pPr lvl="1" eaLnBrk="1" hangingPunct="1">
              <a:lnSpc>
                <a:spcPct val="70000"/>
              </a:lnSpc>
              <a:buFontTx/>
              <a:buNone/>
              <a:defRPr/>
            </a:pPr>
            <a:endParaRPr lang="es-ES" sz="1800"/>
          </a:p>
          <a:p>
            <a:pPr eaLnBrk="1" hangingPunct="1">
              <a:lnSpc>
                <a:spcPct val="70000"/>
              </a:lnSpc>
              <a:defRPr/>
            </a:pPr>
            <a:r>
              <a:rPr lang="es-ES" sz="2400"/>
              <a:t>Listados y Consultas</a:t>
            </a:r>
          </a:p>
          <a:p>
            <a:pPr lvl="1" eaLnBrk="1" hangingPunct="1">
              <a:lnSpc>
                <a:spcPct val="70000"/>
              </a:lnSpc>
              <a:defRPr/>
            </a:pPr>
            <a:r>
              <a:rPr lang="es-ES" sz="2000" b="1"/>
              <a:t>Genéricas</a:t>
            </a:r>
          </a:p>
          <a:p>
            <a:pPr lvl="1" eaLnBrk="1" hangingPunct="1">
              <a:lnSpc>
                <a:spcPct val="70000"/>
              </a:lnSpc>
              <a:defRPr/>
            </a:pPr>
            <a:r>
              <a:rPr lang="es-ES" sz="2000" b="1"/>
              <a:t>Particulares</a:t>
            </a:r>
          </a:p>
          <a:p>
            <a:pPr lvl="1" eaLnBrk="1" hangingPunct="1">
              <a:lnSpc>
                <a:spcPct val="70000"/>
              </a:lnSpc>
              <a:defRPr/>
            </a:pPr>
            <a:endParaRPr lang="es-ES" sz="2000" b="1"/>
          </a:p>
          <a:p>
            <a:pPr eaLnBrk="1" hangingPunct="1">
              <a:lnSpc>
                <a:spcPct val="70000"/>
              </a:lnSpc>
              <a:defRPr/>
            </a:pPr>
            <a:endParaRPr lang="es-ES" sz="2400"/>
          </a:p>
        </p:txBody>
      </p:sp>
    </p:spTree>
  </p:cSld>
  <p:clrMapOvr>
    <a:masterClrMapping/>
  </p:clrMapOvr>
  <p:transition>
    <p:wipe dir="r"/>
  </p:transition>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3 Marcador de pie de página">
            <a:extLst>
              <a:ext uri="{FF2B5EF4-FFF2-40B4-BE49-F238E27FC236}">
                <a16:creationId xmlns:a16="http://schemas.microsoft.com/office/drawing/2014/main" id="{48F15A60-0E19-65D8-20D8-212E6C29E552}"/>
              </a:ext>
            </a:extLst>
          </p:cNvPr>
          <p:cNvSpPr>
            <a:spLocks noGrp="1"/>
          </p:cNvSpPr>
          <p:nvPr>
            <p:ph type="ftr" sz="quarter" idx="10"/>
          </p:nvPr>
        </p:nvSpPr>
        <p:spPr/>
        <p:txBody>
          <a:bodyPr/>
          <a:lstStyle>
            <a:lvl1pPr>
              <a:defRPr sz="1400">
                <a:solidFill>
                  <a:schemeClr val="bg1"/>
                </a:solidFill>
                <a:latin typeface="ZapfDingbats" pitchFamily="82" charset="2"/>
              </a:defRPr>
            </a:lvl1pPr>
            <a:lvl2pPr marL="742950" indent="-285750">
              <a:defRPr sz="1400">
                <a:solidFill>
                  <a:schemeClr val="bg1"/>
                </a:solidFill>
                <a:latin typeface="ZapfDingbats" pitchFamily="82" charset="2"/>
              </a:defRPr>
            </a:lvl2pPr>
            <a:lvl3pPr marL="1143000" indent="-228600">
              <a:defRPr sz="1400">
                <a:solidFill>
                  <a:schemeClr val="bg1"/>
                </a:solidFill>
                <a:latin typeface="ZapfDingbats" pitchFamily="82" charset="2"/>
              </a:defRPr>
            </a:lvl3pPr>
            <a:lvl4pPr marL="1600200" indent="-228600">
              <a:defRPr sz="1400">
                <a:solidFill>
                  <a:schemeClr val="bg1"/>
                </a:solidFill>
                <a:latin typeface="ZapfDingbats" pitchFamily="82" charset="2"/>
              </a:defRPr>
            </a:lvl4pPr>
            <a:lvl5pPr marL="2057400" indent="-228600">
              <a:defRPr sz="1400">
                <a:solidFill>
                  <a:schemeClr val="bg1"/>
                </a:solidFill>
                <a:latin typeface="ZapfDingbats" pitchFamily="82" charset="2"/>
              </a:defRPr>
            </a:lvl5pPr>
            <a:lvl6pPr marL="2514600" indent="-228600" algn="ctr" eaLnBrk="0" fontAlgn="base" hangingPunct="0">
              <a:spcBef>
                <a:spcPct val="0"/>
              </a:spcBef>
              <a:spcAft>
                <a:spcPct val="0"/>
              </a:spcAft>
              <a:defRPr sz="1400">
                <a:solidFill>
                  <a:schemeClr val="bg1"/>
                </a:solidFill>
                <a:latin typeface="ZapfDingbats" pitchFamily="82" charset="2"/>
              </a:defRPr>
            </a:lvl6pPr>
            <a:lvl7pPr marL="2971800" indent="-228600" algn="ctr" eaLnBrk="0" fontAlgn="base" hangingPunct="0">
              <a:spcBef>
                <a:spcPct val="0"/>
              </a:spcBef>
              <a:spcAft>
                <a:spcPct val="0"/>
              </a:spcAft>
              <a:defRPr sz="1400">
                <a:solidFill>
                  <a:schemeClr val="bg1"/>
                </a:solidFill>
                <a:latin typeface="ZapfDingbats" pitchFamily="82" charset="2"/>
              </a:defRPr>
            </a:lvl7pPr>
            <a:lvl8pPr marL="3429000" indent="-228600" algn="ctr" eaLnBrk="0" fontAlgn="base" hangingPunct="0">
              <a:spcBef>
                <a:spcPct val="0"/>
              </a:spcBef>
              <a:spcAft>
                <a:spcPct val="0"/>
              </a:spcAft>
              <a:defRPr sz="1400">
                <a:solidFill>
                  <a:schemeClr val="bg1"/>
                </a:solidFill>
                <a:latin typeface="ZapfDingbats" pitchFamily="82" charset="2"/>
              </a:defRPr>
            </a:lvl8pPr>
            <a:lvl9pPr marL="3886200" indent="-228600" algn="ctr" eaLnBrk="0" fontAlgn="base" hangingPunct="0">
              <a:spcBef>
                <a:spcPct val="0"/>
              </a:spcBef>
              <a:spcAft>
                <a:spcPct val="0"/>
              </a:spcAft>
              <a:defRPr sz="1400">
                <a:solidFill>
                  <a:schemeClr val="bg1"/>
                </a:solidFill>
                <a:latin typeface="ZapfDingbats" pitchFamily="82" charset="2"/>
              </a:defRPr>
            </a:lvl9pPr>
          </a:lstStyle>
          <a:p>
            <a:r>
              <a:rPr lang="es-ES" altLang="es-CO" sz="1200">
                <a:solidFill>
                  <a:srgbClr val="CC0000"/>
                </a:solidFill>
                <a:latin typeface="Arial" panose="020B0604020202020204" pitchFamily="34" charset="0"/>
              </a:rPr>
              <a:t>WWW.BANTOTAL.COM - </a:t>
            </a:r>
            <a:fld id="{B8E031D7-522C-4D59-BCD3-BCED8C1C037D}" type="slidenum">
              <a:rPr lang="es-ES" altLang="es-CO" sz="1200">
                <a:solidFill>
                  <a:srgbClr val="CC0000"/>
                </a:solidFill>
                <a:latin typeface="Arial" panose="020B0604020202020204" pitchFamily="34" charset="0"/>
              </a:rPr>
              <a:pPr/>
              <a:t>30</a:t>
            </a:fld>
            <a:endParaRPr lang="es-ES" altLang="es-CO" sz="1200">
              <a:solidFill>
                <a:srgbClr val="CC0000"/>
              </a:solidFill>
              <a:latin typeface="Arial" panose="020B0604020202020204" pitchFamily="34" charset="0"/>
            </a:endParaRPr>
          </a:p>
        </p:txBody>
      </p:sp>
      <p:sp>
        <p:nvSpPr>
          <p:cNvPr id="5" name="4 Marcador de fecha">
            <a:extLst>
              <a:ext uri="{FF2B5EF4-FFF2-40B4-BE49-F238E27FC236}">
                <a16:creationId xmlns:a16="http://schemas.microsoft.com/office/drawing/2014/main" id="{4797A309-BE25-E563-7099-1CECE68C226C}"/>
              </a:ext>
            </a:extLst>
          </p:cNvPr>
          <p:cNvSpPr>
            <a:spLocks noGrp="1"/>
          </p:cNvSpPr>
          <p:nvPr>
            <p:ph type="dt" sz="quarter" idx="11"/>
          </p:nvPr>
        </p:nvSpPr>
        <p:spPr/>
        <p:txBody>
          <a:bodyPr/>
          <a:lstStyle/>
          <a:p>
            <a:pPr>
              <a:defRPr/>
            </a:pPr>
            <a:r>
              <a:rPr lang="es-ES"/>
              <a:t>Setiembre 2007</a:t>
            </a:r>
          </a:p>
        </p:txBody>
      </p:sp>
      <p:sp>
        <p:nvSpPr>
          <p:cNvPr id="445443" name="Rectangle 3">
            <a:extLst>
              <a:ext uri="{FF2B5EF4-FFF2-40B4-BE49-F238E27FC236}">
                <a16:creationId xmlns:a16="http://schemas.microsoft.com/office/drawing/2014/main" id="{54A719C1-D079-D1BF-C667-9BFD82FBF6DD}"/>
              </a:ext>
            </a:extLst>
          </p:cNvPr>
          <p:cNvSpPr>
            <a:spLocks noGrp="1" noChangeArrowheads="1"/>
          </p:cNvSpPr>
          <p:nvPr>
            <p:ph type="body" idx="1"/>
          </p:nvPr>
        </p:nvSpPr>
        <p:spPr>
          <a:xfrm>
            <a:off x="838200" y="1143000"/>
            <a:ext cx="7848600" cy="5791200"/>
          </a:xfrm>
        </p:spPr>
        <p:txBody>
          <a:bodyPr lIns="90488" tIns="44450" rIns="90488" bIns="44450"/>
          <a:lstStyle/>
          <a:p>
            <a:pPr algn="just" eaLnBrk="1" hangingPunct="1">
              <a:defRPr/>
            </a:pPr>
            <a:endParaRPr lang="es-DO" sz="1800"/>
          </a:p>
          <a:p>
            <a:pPr algn="just" eaLnBrk="1" hangingPunct="1">
              <a:defRPr/>
            </a:pPr>
            <a:r>
              <a:rPr lang="es-DO" sz="2000"/>
              <a:t>Para los préstamos a plazo fijo corporativos se prevé la posibilidad de renovarlos. </a:t>
            </a:r>
          </a:p>
          <a:p>
            <a:pPr algn="just" eaLnBrk="1" hangingPunct="1">
              <a:defRPr/>
            </a:pPr>
            <a:endParaRPr lang="es-DO" sz="2000"/>
          </a:p>
          <a:p>
            <a:pPr algn="just" eaLnBrk="1" hangingPunct="1">
              <a:defRPr/>
            </a:pPr>
            <a:r>
              <a:rPr lang="es-DO" sz="2000"/>
              <a:t>Se cancela el préstamo y se genera otro de la modalidad en la misma transacción, manteniendo el número de operación, e incrementando la suboperación en una unidad.</a:t>
            </a:r>
          </a:p>
          <a:p>
            <a:pPr algn="just" eaLnBrk="1" hangingPunct="1">
              <a:defRPr/>
            </a:pPr>
            <a:endParaRPr lang="es-DO" sz="2000"/>
          </a:p>
          <a:p>
            <a:pPr eaLnBrk="1" hangingPunct="1">
              <a:defRPr/>
            </a:pPr>
            <a:r>
              <a:rPr lang="es-ES" sz="2000"/>
              <a:t>Se utiliza la Trn.30/510 (ó 30/550 para T.Op.54)</a:t>
            </a:r>
          </a:p>
          <a:p>
            <a:pPr algn="just" eaLnBrk="1" hangingPunct="1">
              <a:defRPr/>
            </a:pPr>
            <a:endParaRPr lang="es-ES" sz="2000"/>
          </a:p>
          <a:p>
            <a:pPr lvl="1" algn="just" eaLnBrk="1" hangingPunct="1">
              <a:buFontTx/>
              <a:buNone/>
              <a:defRPr/>
            </a:pPr>
            <a:endParaRPr lang="es-ES" sz="2000"/>
          </a:p>
        </p:txBody>
      </p:sp>
      <p:sp>
        <p:nvSpPr>
          <p:cNvPr id="445445" name="Rectangle 5">
            <a:extLst>
              <a:ext uri="{FF2B5EF4-FFF2-40B4-BE49-F238E27FC236}">
                <a16:creationId xmlns:a16="http://schemas.microsoft.com/office/drawing/2014/main" id="{11EB2486-8638-05F9-BCD0-FE761E0B163D}"/>
              </a:ext>
            </a:extLst>
          </p:cNvPr>
          <p:cNvSpPr>
            <a:spLocks noChangeArrowheads="1"/>
          </p:cNvSpPr>
          <p:nvPr/>
        </p:nvSpPr>
        <p:spPr bwMode="auto">
          <a:xfrm>
            <a:off x="2463800" y="404813"/>
            <a:ext cx="8229600" cy="792162"/>
          </a:xfrm>
          <a:prstGeom prst="rect">
            <a:avLst/>
          </a:prstGeom>
          <a:noFill/>
          <a:ln w="9525">
            <a:noFill/>
            <a:miter lim="800000"/>
            <a:headEnd/>
            <a:tailEnd/>
          </a:ln>
          <a:effectLst/>
        </p:spPr>
        <p:txBody>
          <a:bodyPr anchor="ctr"/>
          <a:lstStyle/>
          <a:p>
            <a:pPr algn="l" eaLnBrk="1" hangingPunct="1">
              <a:defRPr/>
            </a:pPr>
            <a:r>
              <a:rPr lang="es-UY" sz="2800" b="1">
                <a:solidFill>
                  <a:srgbClr val="CC0000"/>
                </a:solidFill>
                <a:effectLst>
                  <a:outerShdw blurRad="38100" dist="38100" dir="2700000" algn="tl">
                    <a:srgbClr val="C0C0C0"/>
                  </a:outerShdw>
                </a:effectLst>
                <a:latin typeface="Arial" charset="0"/>
              </a:rPr>
              <a:t>Ciclo de Vida</a:t>
            </a:r>
            <a:br>
              <a:rPr lang="es-UY" sz="2800" b="1">
                <a:solidFill>
                  <a:srgbClr val="CC0000"/>
                </a:solidFill>
                <a:effectLst>
                  <a:outerShdw blurRad="38100" dist="38100" dir="2700000" algn="tl">
                    <a:srgbClr val="C0C0C0"/>
                  </a:outerShdw>
                </a:effectLst>
                <a:latin typeface="Arial" charset="0"/>
              </a:rPr>
            </a:br>
            <a:r>
              <a:rPr lang="es-UY" sz="2400">
                <a:solidFill>
                  <a:srgbClr val="CC0000"/>
                </a:solidFill>
                <a:effectLst>
                  <a:outerShdw blurRad="38100" dist="38100" dir="2700000" algn="tl">
                    <a:srgbClr val="C0C0C0"/>
                  </a:outerShdw>
                </a:effectLst>
                <a:latin typeface="Arial" charset="0"/>
              </a:rPr>
              <a:t>Renovación de Préstamos</a:t>
            </a:r>
            <a:endParaRPr lang="es-ES" sz="2400">
              <a:solidFill>
                <a:srgbClr val="CC0000"/>
              </a:solidFill>
              <a:effectLst>
                <a:outerShdw blurRad="38100" dist="38100" dir="2700000" algn="tl">
                  <a:srgbClr val="C0C0C0"/>
                </a:outerShdw>
              </a:effectLst>
              <a:latin typeface="Arial" charset="0"/>
            </a:endParaRPr>
          </a:p>
        </p:txBody>
      </p:sp>
    </p:spTree>
  </p:cSld>
  <p:clrMapOvr>
    <a:masterClrMapping/>
  </p:clrMapOvr>
  <p:transition>
    <p:wipe dir="r"/>
  </p:transition>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3 Marcador de pie de página">
            <a:extLst>
              <a:ext uri="{FF2B5EF4-FFF2-40B4-BE49-F238E27FC236}">
                <a16:creationId xmlns:a16="http://schemas.microsoft.com/office/drawing/2014/main" id="{B57AA59B-65A9-664F-2DCB-4A0E9FA102C6}"/>
              </a:ext>
            </a:extLst>
          </p:cNvPr>
          <p:cNvSpPr>
            <a:spLocks noGrp="1"/>
          </p:cNvSpPr>
          <p:nvPr>
            <p:ph type="ftr" sz="quarter" idx="10"/>
          </p:nvPr>
        </p:nvSpPr>
        <p:spPr/>
        <p:txBody>
          <a:bodyPr/>
          <a:lstStyle>
            <a:lvl1pPr>
              <a:defRPr sz="1400">
                <a:solidFill>
                  <a:schemeClr val="bg1"/>
                </a:solidFill>
                <a:latin typeface="ZapfDingbats" pitchFamily="82" charset="2"/>
              </a:defRPr>
            </a:lvl1pPr>
            <a:lvl2pPr marL="742950" indent="-285750">
              <a:defRPr sz="1400">
                <a:solidFill>
                  <a:schemeClr val="bg1"/>
                </a:solidFill>
                <a:latin typeface="ZapfDingbats" pitchFamily="82" charset="2"/>
              </a:defRPr>
            </a:lvl2pPr>
            <a:lvl3pPr marL="1143000" indent="-228600">
              <a:defRPr sz="1400">
                <a:solidFill>
                  <a:schemeClr val="bg1"/>
                </a:solidFill>
                <a:latin typeface="ZapfDingbats" pitchFamily="82" charset="2"/>
              </a:defRPr>
            </a:lvl3pPr>
            <a:lvl4pPr marL="1600200" indent="-228600">
              <a:defRPr sz="1400">
                <a:solidFill>
                  <a:schemeClr val="bg1"/>
                </a:solidFill>
                <a:latin typeface="ZapfDingbats" pitchFamily="82" charset="2"/>
              </a:defRPr>
            </a:lvl4pPr>
            <a:lvl5pPr marL="2057400" indent="-228600">
              <a:defRPr sz="1400">
                <a:solidFill>
                  <a:schemeClr val="bg1"/>
                </a:solidFill>
                <a:latin typeface="ZapfDingbats" pitchFamily="82" charset="2"/>
              </a:defRPr>
            </a:lvl5pPr>
            <a:lvl6pPr marL="2514600" indent="-228600" algn="ctr" eaLnBrk="0" fontAlgn="base" hangingPunct="0">
              <a:spcBef>
                <a:spcPct val="0"/>
              </a:spcBef>
              <a:spcAft>
                <a:spcPct val="0"/>
              </a:spcAft>
              <a:defRPr sz="1400">
                <a:solidFill>
                  <a:schemeClr val="bg1"/>
                </a:solidFill>
                <a:latin typeface="ZapfDingbats" pitchFamily="82" charset="2"/>
              </a:defRPr>
            </a:lvl6pPr>
            <a:lvl7pPr marL="2971800" indent="-228600" algn="ctr" eaLnBrk="0" fontAlgn="base" hangingPunct="0">
              <a:spcBef>
                <a:spcPct val="0"/>
              </a:spcBef>
              <a:spcAft>
                <a:spcPct val="0"/>
              </a:spcAft>
              <a:defRPr sz="1400">
                <a:solidFill>
                  <a:schemeClr val="bg1"/>
                </a:solidFill>
                <a:latin typeface="ZapfDingbats" pitchFamily="82" charset="2"/>
              </a:defRPr>
            </a:lvl7pPr>
            <a:lvl8pPr marL="3429000" indent="-228600" algn="ctr" eaLnBrk="0" fontAlgn="base" hangingPunct="0">
              <a:spcBef>
                <a:spcPct val="0"/>
              </a:spcBef>
              <a:spcAft>
                <a:spcPct val="0"/>
              </a:spcAft>
              <a:defRPr sz="1400">
                <a:solidFill>
                  <a:schemeClr val="bg1"/>
                </a:solidFill>
                <a:latin typeface="ZapfDingbats" pitchFamily="82" charset="2"/>
              </a:defRPr>
            </a:lvl8pPr>
            <a:lvl9pPr marL="3886200" indent="-228600" algn="ctr" eaLnBrk="0" fontAlgn="base" hangingPunct="0">
              <a:spcBef>
                <a:spcPct val="0"/>
              </a:spcBef>
              <a:spcAft>
                <a:spcPct val="0"/>
              </a:spcAft>
              <a:defRPr sz="1400">
                <a:solidFill>
                  <a:schemeClr val="bg1"/>
                </a:solidFill>
                <a:latin typeface="ZapfDingbats" pitchFamily="82" charset="2"/>
              </a:defRPr>
            </a:lvl9pPr>
          </a:lstStyle>
          <a:p>
            <a:r>
              <a:rPr lang="es-ES" altLang="es-CO" sz="1200">
                <a:solidFill>
                  <a:srgbClr val="CC0000"/>
                </a:solidFill>
                <a:latin typeface="Arial" panose="020B0604020202020204" pitchFamily="34" charset="0"/>
              </a:rPr>
              <a:t>WWW.BANTOTAL.COM - </a:t>
            </a:r>
            <a:fld id="{C82AC5C0-8AD3-4163-98BE-B51D05A2842D}" type="slidenum">
              <a:rPr lang="es-ES" altLang="es-CO" sz="1200">
                <a:solidFill>
                  <a:srgbClr val="CC0000"/>
                </a:solidFill>
                <a:latin typeface="Arial" panose="020B0604020202020204" pitchFamily="34" charset="0"/>
              </a:rPr>
              <a:pPr/>
              <a:t>31</a:t>
            </a:fld>
            <a:endParaRPr lang="es-ES" altLang="es-CO" sz="1200">
              <a:solidFill>
                <a:srgbClr val="CC0000"/>
              </a:solidFill>
              <a:latin typeface="Arial" panose="020B0604020202020204" pitchFamily="34" charset="0"/>
            </a:endParaRPr>
          </a:p>
        </p:txBody>
      </p:sp>
      <p:sp>
        <p:nvSpPr>
          <p:cNvPr id="5" name="4 Marcador de fecha">
            <a:extLst>
              <a:ext uri="{FF2B5EF4-FFF2-40B4-BE49-F238E27FC236}">
                <a16:creationId xmlns:a16="http://schemas.microsoft.com/office/drawing/2014/main" id="{1FDDA19E-2B52-7706-B9AF-F2BBC510190B}"/>
              </a:ext>
            </a:extLst>
          </p:cNvPr>
          <p:cNvSpPr>
            <a:spLocks noGrp="1"/>
          </p:cNvSpPr>
          <p:nvPr>
            <p:ph type="dt" sz="quarter" idx="11"/>
          </p:nvPr>
        </p:nvSpPr>
        <p:spPr/>
        <p:txBody>
          <a:bodyPr/>
          <a:lstStyle/>
          <a:p>
            <a:pPr>
              <a:defRPr/>
            </a:pPr>
            <a:r>
              <a:rPr lang="es-ES"/>
              <a:t>Setiembre 2007</a:t>
            </a:r>
          </a:p>
        </p:txBody>
      </p:sp>
      <p:sp>
        <p:nvSpPr>
          <p:cNvPr id="447491" name="Rectangle 3">
            <a:extLst>
              <a:ext uri="{FF2B5EF4-FFF2-40B4-BE49-F238E27FC236}">
                <a16:creationId xmlns:a16="http://schemas.microsoft.com/office/drawing/2014/main" id="{41F8B1E5-85A1-F9BA-E4C9-28B9E8F5A1B2}"/>
              </a:ext>
            </a:extLst>
          </p:cNvPr>
          <p:cNvSpPr>
            <a:spLocks noGrp="1" noChangeArrowheads="1"/>
          </p:cNvSpPr>
          <p:nvPr>
            <p:ph type="body" idx="1"/>
          </p:nvPr>
        </p:nvSpPr>
        <p:spPr>
          <a:xfrm>
            <a:off x="838200" y="1066800"/>
            <a:ext cx="7848600" cy="5029200"/>
          </a:xfrm>
        </p:spPr>
        <p:txBody>
          <a:bodyPr lIns="90488" tIns="44450" rIns="90488" bIns="44450"/>
          <a:lstStyle/>
          <a:p>
            <a:pPr algn="just" eaLnBrk="1" hangingPunct="1">
              <a:lnSpc>
                <a:spcPct val="80000"/>
              </a:lnSpc>
              <a:buFontTx/>
              <a:buNone/>
              <a:defRPr/>
            </a:pPr>
            <a:endParaRPr lang="es-ES" sz="2000"/>
          </a:p>
          <a:p>
            <a:pPr algn="just" eaLnBrk="1" hangingPunct="1">
              <a:lnSpc>
                <a:spcPct val="80000"/>
              </a:lnSpc>
              <a:defRPr/>
            </a:pPr>
            <a:r>
              <a:rPr lang="es-DO" sz="2000"/>
              <a:t>La reprogramación de un crédito supone la modificación de las condiciones del mismo, alterando plazos, tasas e importes, pero sin la emisión de un nuevo documento respaldatorio. </a:t>
            </a:r>
          </a:p>
          <a:p>
            <a:pPr algn="just" eaLnBrk="1" hangingPunct="1">
              <a:lnSpc>
                <a:spcPct val="80000"/>
              </a:lnSpc>
              <a:defRPr/>
            </a:pPr>
            <a:endParaRPr lang="es-DO" sz="2000"/>
          </a:p>
          <a:p>
            <a:pPr algn="just" eaLnBrk="1" hangingPunct="1">
              <a:lnSpc>
                <a:spcPct val="80000"/>
              </a:lnSpc>
              <a:defRPr/>
            </a:pPr>
            <a:r>
              <a:rPr lang="es-DO" sz="2000"/>
              <a:t>Se mantiene el número de operación, pero se modifica la Suboperación correspondiente.</a:t>
            </a:r>
          </a:p>
          <a:p>
            <a:pPr algn="just" eaLnBrk="1" hangingPunct="1">
              <a:lnSpc>
                <a:spcPct val="80000"/>
              </a:lnSpc>
              <a:defRPr/>
            </a:pPr>
            <a:endParaRPr lang="es-DO" sz="2000"/>
          </a:p>
          <a:p>
            <a:pPr algn="just" eaLnBrk="1" hangingPunct="1">
              <a:lnSpc>
                <a:spcPct val="80000"/>
              </a:lnSpc>
              <a:defRPr/>
            </a:pPr>
            <a:r>
              <a:rPr lang="es-DO" sz="2000"/>
              <a:t>Las operaciones reprogramadas se graban con el status 60. </a:t>
            </a:r>
          </a:p>
          <a:p>
            <a:pPr algn="just" eaLnBrk="1" hangingPunct="1">
              <a:lnSpc>
                <a:spcPct val="80000"/>
              </a:lnSpc>
              <a:defRPr/>
            </a:pPr>
            <a:endParaRPr lang="es-DO" sz="2000"/>
          </a:p>
          <a:p>
            <a:pPr algn="just" eaLnBrk="1" hangingPunct="1">
              <a:lnSpc>
                <a:spcPct val="80000"/>
              </a:lnSpc>
              <a:defRPr/>
            </a:pPr>
            <a:r>
              <a:rPr lang="es-DO" sz="2000"/>
              <a:t>Transacciones utilizadas:</a:t>
            </a:r>
          </a:p>
          <a:p>
            <a:pPr lvl="1" algn="just" eaLnBrk="1" hangingPunct="1">
              <a:lnSpc>
                <a:spcPct val="80000"/>
              </a:lnSpc>
              <a:defRPr/>
            </a:pPr>
            <a:r>
              <a:rPr lang="es-DO" sz="1800"/>
              <a:t>Sin Capitalización (Trns.30/610, 615 y 32/610, 612, 615, 617)</a:t>
            </a:r>
          </a:p>
          <a:p>
            <a:pPr lvl="1" algn="just" eaLnBrk="1" hangingPunct="1">
              <a:lnSpc>
                <a:spcPct val="80000"/>
              </a:lnSpc>
              <a:defRPr/>
            </a:pPr>
            <a:r>
              <a:rPr lang="es-DO" sz="1800"/>
              <a:t>Con Capitalización (Trns.30/620,625 y 32/620, 622, 625, 627)</a:t>
            </a:r>
          </a:p>
          <a:p>
            <a:pPr lvl="1" algn="just" eaLnBrk="1" hangingPunct="1">
              <a:lnSpc>
                <a:spcPct val="80000"/>
              </a:lnSpc>
              <a:defRPr/>
            </a:pPr>
            <a:r>
              <a:rPr lang="es-DO" sz="1800"/>
              <a:t>Con Perdón de Capital (Trns.30/660,665 y 32/660, 662, 665, 667)</a:t>
            </a:r>
            <a:endParaRPr lang="es-ES" sz="1800"/>
          </a:p>
        </p:txBody>
      </p:sp>
      <p:sp>
        <p:nvSpPr>
          <p:cNvPr id="447493" name="Rectangle 5">
            <a:extLst>
              <a:ext uri="{FF2B5EF4-FFF2-40B4-BE49-F238E27FC236}">
                <a16:creationId xmlns:a16="http://schemas.microsoft.com/office/drawing/2014/main" id="{95B4B17F-8537-9331-B3A0-38609E83BF92}"/>
              </a:ext>
            </a:extLst>
          </p:cNvPr>
          <p:cNvSpPr>
            <a:spLocks noChangeArrowheads="1"/>
          </p:cNvSpPr>
          <p:nvPr/>
        </p:nvSpPr>
        <p:spPr bwMode="auto">
          <a:xfrm>
            <a:off x="2463800" y="404813"/>
            <a:ext cx="8229600" cy="792162"/>
          </a:xfrm>
          <a:prstGeom prst="rect">
            <a:avLst/>
          </a:prstGeom>
          <a:noFill/>
          <a:ln w="9525">
            <a:noFill/>
            <a:miter lim="800000"/>
            <a:headEnd/>
            <a:tailEnd/>
          </a:ln>
          <a:effectLst/>
        </p:spPr>
        <p:txBody>
          <a:bodyPr anchor="ctr"/>
          <a:lstStyle/>
          <a:p>
            <a:pPr algn="l" eaLnBrk="1" hangingPunct="1">
              <a:defRPr/>
            </a:pPr>
            <a:r>
              <a:rPr lang="es-UY" sz="2800" b="1">
                <a:solidFill>
                  <a:srgbClr val="CC0000"/>
                </a:solidFill>
                <a:effectLst>
                  <a:outerShdw blurRad="38100" dist="38100" dir="2700000" algn="tl">
                    <a:srgbClr val="C0C0C0"/>
                  </a:outerShdw>
                </a:effectLst>
                <a:latin typeface="Arial" charset="0"/>
              </a:rPr>
              <a:t>Ciclo de Vida</a:t>
            </a:r>
            <a:br>
              <a:rPr lang="es-UY" sz="2800" b="1">
                <a:solidFill>
                  <a:srgbClr val="CC0000"/>
                </a:solidFill>
                <a:effectLst>
                  <a:outerShdw blurRad="38100" dist="38100" dir="2700000" algn="tl">
                    <a:srgbClr val="C0C0C0"/>
                  </a:outerShdw>
                </a:effectLst>
                <a:latin typeface="Arial" charset="0"/>
              </a:rPr>
            </a:br>
            <a:r>
              <a:rPr lang="es-UY" sz="2400">
                <a:solidFill>
                  <a:srgbClr val="CC0000"/>
                </a:solidFill>
                <a:effectLst>
                  <a:outerShdw blurRad="38100" dist="38100" dir="2700000" algn="tl">
                    <a:srgbClr val="C0C0C0"/>
                  </a:outerShdw>
                </a:effectLst>
                <a:latin typeface="Arial" charset="0"/>
              </a:rPr>
              <a:t>Reprogramación de Préstamos</a:t>
            </a:r>
            <a:endParaRPr lang="es-ES" sz="2400">
              <a:solidFill>
                <a:srgbClr val="CC0000"/>
              </a:solidFill>
              <a:effectLst>
                <a:outerShdw blurRad="38100" dist="38100" dir="2700000" algn="tl">
                  <a:srgbClr val="C0C0C0"/>
                </a:outerShdw>
              </a:effectLst>
              <a:latin typeface="Arial" charset="0"/>
            </a:endParaRPr>
          </a:p>
        </p:txBody>
      </p:sp>
    </p:spTree>
  </p:cSld>
  <p:clrMapOvr>
    <a:masterClrMapping/>
  </p:clrMapOvr>
  <p:transition>
    <p:wipe dir="r"/>
  </p:transition>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3 Marcador de pie de página">
            <a:extLst>
              <a:ext uri="{FF2B5EF4-FFF2-40B4-BE49-F238E27FC236}">
                <a16:creationId xmlns:a16="http://schemas.microsoft.com/office/drawing/2014/main" id="{18C8FCCC-C489-39CE-F28B-B1782A70BAD0}"/>
              </a:ext>
            </a:extLst>
          </p:cNvPr>
          <p:cNvSpPr>
            <a:spLocks noGrp="1"/>
          </p:cNvSpPr>
          <p:nvPr>
            <p:ph type="ftr" sz="quarter" idx="10"/>
          </p:nvPr>
        </p:nvSpPr>
        <p:spPr/>
        <p:txBody>
          <a:bodyPr/>
          <a:lstStyle>
            <a:lvl1pPr>
              <a:defRPr sz="1400">
                <a:solidFill>
                  <a:schemeClr val="bg1"/>
                </a:solidFill>
                <a:latin typeface="ZapfDingbats" pitchFamily="82" charset="2"/>
              </a:defRPr>
            </a:lvl1pPr>
            <a:lvl2pPr marL="742950" indent="-285750">
              <a:defRPr sz="1400">
                <a:solidFill>
                  <a:schemeClr val="bg1"/>
                </a:solidFill>
                <a:latin typeface="ZapfDingbats" pitchFamily="82" charset="2"/>
              </a:defRPr>
            </a:lvl2pPr>
            <a:lvl3pPr marL="1143000" indent="-228600">
              <a:defRPr sz="1400">
                <a:solidFill>
                  <a:schemeClr val="bg1"/>
                </a:solidFill>
                <a:latin typeface="ZapfDingbats" pitchFamily="82" charset="2"/>
              </a:defRPr>
            </a:lvl3pPr>
            <a:lvl4pPr marL="1600200" indent="-228600">
              <a:defRPr sz="1400">
                <a:solidFill>
                  <a:schemeClr val="bg1"/>
                </a:solidFill>
                <a:latin typeface="ZapfDingbats" pitchFamily="82" charset="2"/>
              </a:defRPr>
            </a:lvl4pPr>
            <a:lvl5pPr marL="2057400" indent="-228600">
              <a:defRPr sz="1400">
                <a:solidFill>
                  <a:schemeClr val="bg1"/>
                </a:solidFill>
                <a:latin typeface="ZapfDingbats" pitchFamily="82" charset="2"/>
              </a:defRPr>
            </a:lvl5pPr>
            <a:lvl6pPr marL="2514600" indent="-228600" algn="ctr" eaLnBrk="0" fontAlgn="base" hangingPunct="0">
              <a:spcBef>
                <a:spcPct val="0"/>
              </a:spcBef>
              <a:spcAft>
                <a:spcPct val="0"/>
              </a:spcAft>
              <a:defRPr sz="1400">
                <a:solidFill>
                  <a:schemeClr val="bg1"/>
                </a:solidFill>
                <a:latin typeface="ZapfDingbats" pitchFamily="82" charset="2"/>
              </a:defRPr>
            </a:lvl6pPr>
            <a:lvl7pPr marL="2971800" indent="-228600" algn="ctr" eaLnBrk="0" fontAlgn="base" hangingPunct="0">
              <a:spcBef>
                <a:spcPct val="0"/>
              </a:spcBef>
              <a:spcAft>
                <a:spcPct val="0"/>
              </a:spcAft>
              <a:defRPr sz="1400">
                <a:solidFill>
                  <a:schemeClr val="bg1"/>
                </a:solidFill>
                <a:latin typeface="ZapfDingbats" pitchFamily="82" charset="2"/>
              </a:defRPr>
            </a:lvl7pPr>
            <a:lvl8pPr marL="3429000" indent="-228600" algn="ctr" eaLnBrk="0" fontAlgn="base" hangingPunct="0">
              <a:spcBef>
                <a:spcPct val="0"/>
              </a:spcBef>
              <a:spcAft>
                <a:spcPct val="0"/>
              </a:spcAft>
              <a:defRPr sz="1400">
                <a:solidFill>
                  <a:schemeClr val="bg1"/>
                </a:solidFill>
                <a:latin typeface="ZapfDingbats" pitchFamily="82" charset="2"/>
              </a:defRPr>
            </a:lvl8pPr>
            <a:lvl9pPr marL="3886200" indent="-228600" algn="ctr" eaLnBrk="0" fontAlgn="base" hangingPunct="0">
              <a:spcBef>
                <a:spcPct val="0"/>
              </a:spcBef>
              <a:spcAft>
                <a:spcPct val="0"/>
              </a:spcAft>
              <a:defRPr sz="1400">
                <a:solidFill>
                  <a:schemeClr val="bg1"/>
                </a:solidFill>
                <a:latin typeface="ZapfDingbats" pitchFamily="82" charset="2"/>
              </a:defRPr>
            </a:lvl9pPr>
          </a:lstStyle>
          <a:p>
            <a:r>
              <a:rPr lang="es-ES" altLang="es-CO" sz="1200">
                <a:solidFill>
                  <a:srgbClr val="CC0000"/>
                </a:solidFill>
                <a:latin typeface="Arial" panose="020B0604020202020204" pitchFamily="34" charset="0"/>
              </a:rPr>
              <a:t>WWW.BANTOTAL.COM - </a:t>
            </a:r>
            <a:fld id="{5D27B0CD-8CBE-49C8-A381-A4B572A5FC46}" type="slidenum">
              <a:rPr lang="es-ES" altLang="es-CO" sz="1200">
                <a:solidFill>
                  <a:srgbClr val="CC0000"/>
                </a:solidFill>
                <a:latin typeface="Arial" panose="020B0604020202020204" pitchFamily="34" charset="0"/>
              </a:rPr>
              <a:pPr/>
              <a:t>32</a:t>
            </a:fld>
            <a:endParaRPr lang="es-ES" altLang="es-CO" sz="1200">
              <a:solidFill>
                <a:srgbClr val="CC0000"/>
              </a:solidFill>
              <a:latin typeface="Arial" panose="020B0604020202020204" pitchFamily="34" charset="0"/>
            </a:endParaRPr>
          </a:p>
        </p:txBody>
      </p:sp>
      <p:sp>
        <p:nvSpPr>
          <p:cNvPr id="5" name="4 Marcador de fecha">
            <a:extLst>
              <a:ext uri="{FF2B5EF4-FFF2-40B4-BE49-F238E27FC236}">
                <a16:creationId xmlns:a16="http://schemas.microsoft.com/office/drawing/2014/main" id="{47B3CF18-E89B-C1E2-F0ED-5380B2EAA19D}"/>
              </a:ext>
            </a:extLst>
          </p:cNvPr>
          <p:cNvSpPr>
            <a:spLocks noGrp="1"/>
          </p:cNvSpPr>
          <p:nvPr>
            <p:ph type="dt" sz="quarter" idx="11"/>
          </p:nvPr>
        </p:nvSpPr>
        <p:spPr/>
        <p:txBody>
          <a:bodyPr/>
          <a:lstStyle/>
          <a:p>
            <a:pPr>
              <a:defRPr/>
            </a:pPr>
            <a:r>
              <a:rPr lang="es-ES"/>
              <a:t>Setiembre 2007</a:t>
            </a:r>
          </a:p>
        </p:txBody>
      </p:sp>
      <p:sp>
        <p:nvSpPr>
          <p:cNvPr id="449539" name="Rectangle 3">
            <a:extLst>
              <a:ext uri="{FF2B5EF4-FFF2-40B4-BE49-F238E27FC236}">
                <a16:creationId xmlns:a16="http://schemas.microsoft.com/office/drawing/2014/main" id="{3BD59C96-9EDB-BF9F-3B80-B0F889BA3155}"/>
              </a:ext>
            </a:extLst>
          </p:cNvPr>
          <p:cNvSpPr>
            <a:spLocks noGrp="1" noChangeArrowheads="1"/>
          </p:cNvSpPr>
          <p:nvPr>
            <p:ph type="body" idx="1"/>
          </p:nvPr>
        </p:nvSpPr>
        <p:spPr>
          <a:xfrm>
            <a:off x="838200" y="1454150"/>
            <a:ext cx="7848600" cy="5791200"/>
          </a:xfrm>
        </p:spPr>
        <p:txBody>
          <a:bodyPr lIns="90488" tIns="44450" rIns="90488" bIns="44450"/>
          <a:lstStyle/>
          <a:p>
            <a:pPr eaLnBrk="1" hangingPunct="1">
              <a:defRPr/>
            </a:pPr>
            <a:r>
              <a:rPr lang="es-DO" sz="2000"/>
              <a:t>La refinanciación de un crédito supone la generación de un nuevo crédito, cuya finalidad es la cancelación de otro u otros créditos del cliente.</a:t>
            </a:r>
          </a:p>
          <a:p>
            <a:pPr eaLnBrk="1" hangingPunct="1">
              <a:defRPr/>
            </a:pPr>
            <a:endParaRPr lang="es-DO" sz="2000"/>
          </a:p>
          <a:p>
            <a:pPr eaLnBrk="1" hangingPunct="1">
              <a:defRPr/>
            </a:pPr>
            <a:r>
              <a:rPr lang="es-DO" sz="2000"/>
              <a:t>Al igual que la reprogramación, es una modificación en las condiciones de pago de un cliente, pero supone la emisión de un nuevo documento.</a:t>
            </a:r>
          </a:p>
          <a:p>
            <a:pPr eaLnBrk="1" hangingPunct="1">
              <a:defRPr/>
            </a:pPr>
            <a:endParaRPr lang="es-DO" sz="2000"/>
          </a:p>
          <a:p>
            <a:pPr eaLnBrk="1" hangingPunct="1">
              <a:defRPr/>
            </a:pPr>
            <a:r>
              <a:rPr lang="es-DO" sz="2000"/>
              <a:t>Las operaciones reprogramadas se graban con el status 61.</a:t>
            </a:r>
            <a:r>
              <a:rPr lang="es-ES" sz="2000"/>
              <a:t> </a:t>
            </a:r>
          </a:p>
          <a:p>
            <a:pPr eaLnBrk="1" hangingPunct="1">
              <a:defRPr/>
            </a:pPr>
            <a:endParaRPr lang="es-ES" sz="2000"/>
          </a:p>
          <a:p>
            <a:pPr eaLnBrk="1" hangingPunct="1">
              <a:defRPr/>
            </a:pPr>
            <a:r>
              <a:rPr lang="es-ES" sz="2000"/>
              <a:t>Transacciones utilizadas:</a:t>
            </a:r>
          </a:p>
          <a:p>
            <a:pPr lvl="1" eaLnBrk="1" hangingPunct="1">
              <a:defRPr/>
            </a:pPr>
            <a:r>
              <a:rPr lang="es-DO" sz="1800"/>
              <a:t>30/710, 720, 730 </a:t>
            </a:r>
          </a:p>
          <a:p>
            <a:pPr lvl="1" eaLnBrk="1" hangingPunct="1">
              <a:defRPr/>
            </a:pPr>
            <a:r>
              <a:rPr lang="es-DO" sz="1800"/>
              <a:t>32/ 710, 720, 730, 740, 750 y 760.</a:t>
            </a:r>
            <a:endParaRPr lang="es-ES" sz="1800"/>
          </a:p>
          <a:p>
            <a:pPr lvl="1" eaLnBrk="1" hangingPunct="1">
              <a:defRPr/>
            </a:pPr>
            <a:endParaRPr lang="es-DO" sz="1800"/>
          </a:p>
          <a:p>
            <a:pPr marL="1085850" lvl="2" algn="just" eaLnBrk="1" hangingPunct="1">
              <a:buFontTx/>
              <a:buNone/>
              <a:defRPr/>
            </a:pPr>
            <a:endParaRPr lang="es-ES" sz="1400"/>
          </a:p>
        </p:txBody>
      </p:sp>
      <p:sp>
        <p:nvSpPr>
          <p:cNvPr id="449541" name="Rectangle 5">
            <a:extLst>
              <a:ext uri="{FF2B5EF4-FFF2-40B4-BE49-F238E27FC236}">
                <a16:creationId xmlns:a16="http://schemas.microsoft.com/office/drawing/2014/main" id="{9D63AB15-1457-F7EC-2A36-9C504E283B6D}"/>
              </a:ext>
            </a:extLst>
          </p:cNvPr>
          <p:cNvSpPr>
            <a:spLocks noChangeArrowheads="1"/>
          </p:cNvSpPr>
          <p:nvPr/>
        </p:nvSpPr>
        <p:spPr bwMode="auto">
          <a:xfrm>
            <a:off x="2463800" y="404813"/>
            <a:ext cx="8229600" cy="792162"/>
          </a:xfrm>
          <a:prstGeom prst="rect">
            <a:avLst/>
          </a:prstGeom>
          <a:noFill/>
          <a:ln w="9525">
            <a:noFill/>
            <a:miter lim="800000"/>
            <a:headEnd/>
            <a:tailEnd/>
          </a:ln>
          <a:effectLst/>
        </p:spPr>
        <p:txBody>
          <a:bodyPr anchor="ctr"/>
          <a:lstStyle/>
          <a:p>
            <a:pPr algn="l" eaLnBrk="1" hangingPunct="1">
              <a:defRPr/>
            </a:pPr>
            <a:r>
              <a:rPr lang="es-UY" sz="2800" b="1">
                <a:solidFill>
                  <a:srgbClr val="CC0000"/>
                </a:solidFill>
                <a:effectLst>
                  <a:outerShdw blurRad="38100" dist="38100" dir="2700000" algn="tl">
                    <a:srgbClr val="C0C0C0"/>
                  </a:outerShdw>
                </a:effectLst>
                <a:latin typeface="Arial" charset="0"/>
              </a:rPr>
              <a:t>Ciclo de Vida</a:t>
            </a:r>
            <a:br>
              <a:rPr lang="es-UY" sz="2800" b="1">
                <a:solidFill>
                  <a:srgbClr val="CC0000"/>
                </a:solidFill>
                <a:effectLst>
                  <a:outerShdw blurRad="38100" dist="38100" dir="2700000" algn="tl">
                    <a:srgbClr val="C0C0C0"/>
                  </a:outerShdw>
                </a:effectLst>
                <a:latin typeface="Arial" charset="0"/>
              </a:rPr>
            </a:br>
            <a:r>
              <a:rPr lang="es-UY" sz="2400">
                <a:solidFill>
                  <a:srgbClr val="CC0000"/>
                </a:solidFill>
                <a:effectLst>
                  <a:outerShdw blurRad="38100" dist="38100" dir="2700000" algn="tl">
                    <a:srgbClr val="C0C0C0"/>
                  </a:outerShdw>
                </a:effectLst>
                <a:latin typeface="Arial" charset="0"/>
              </a:rPr>
              <a:t>Refinanciación de Préstamos</a:t>
            </a:r>
            <a:endParaRPr lang="es-ES" sz="2400">
              <a:solidFill>
                <a:srgbClr val="CC0000"/>
              </a:solidFill>
              <a:effectLst>
                <a:outerShdw blurRad="38100" dist="38100" dir="2700000" algn="tl">
                  <a:srgbClr val="C0C0C0"/>
                </a:outerShdw>
              </a:effectLst>
              <a:latin typeface="Arial" charset="0"/>
            </a:endParaRPr>
          </a:p>
        </p:txBody>
      </p:sp>
    </p:spTree>
  </p:cSld>
  <p:clrMapOvr>
    <a:masterClrMapping/>
  </p:clrMapOvr>
  <p:transition>
    <p:wipe dir="r"/>
  </p:transition>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3 Marcador de pie de página">
            <a:extLst>
              <a:ext uri="{FF2B5EF4-FFF2-40B4-BE49-F238E27FC236}">
                <a16:creationId xmlns:a16="http://schemas.microsoft.com/office/drawing/2014/main" id="{1FEC054E-F222-2FE0-3771-0EF15CE3E1B7}"/>
              </a:ext>
            </a:extLst>
          </p:cNvPr>
          <p:cNvSpPr>
            <a:spLocks noGrp="1"/>
          </p:cNvSpPr>
          <p:nvPr>
            <p:ph type="ftr" sz="quarter" idx="10"/>
          </p:nvPr>
        </p:nvSpPr>
        <p:spPr/>
        <p:txBody>
          <a:bodyPr/>
          <a:lstStyle>
            <a:lvl1pPr>
              <a:defRPr sz="1400">
                <a:solidFill>
                  <a:schemeClr val="bg1"/>
                </a:solidFill>
                <a:latin typeface="ZapfDingbats" pitchFamily="82" charset="2"/>
              </a:defRPr>
            </a:lvl1pPr>
            <a:lvl2pPr marL="742950" indent="-285750">
              <a:defRPr sz="1400">
                <a:solidFill>
                  <a:schemeClr val="bg1"/>
                </a:solidFill>
                <a:latin typeface="ZapfDingbats" pitchFamily="82" charset="2"/>
              </a:defRPr>
            </a:lvl2pPr>
            <a:lvl3pPr marL="1143000" indent="-228600">
              <a:defRPr sz="1400">
                <a:solidFill>
                  <a:schemeClr val="bg1"/>
                </a:solidFill>
                <a:latin typeface="ZapfDingbats" pitchFamily="82" charset="2"/>
              </a:defRPr>
            </a:lvl3pPr>
            <a:lvl4pPr marL="1600200" indent="-228600">
              <a:defRPr sz="1400">
                <a:solidFill>
                  <a:schemeClr val="bg1"/>
                </a:solidFill>
                <a:latin typeface="ZapfDingbats" pitchFamily="82" charset="2"/>
              </a:defRPr>
            </a:lvl4pPr>
            <a:lvl5pPr marL="2057400" indent="-228600">
              <a:defRPr sz="1400">
                <a:solidFill>
                  <a:schemeClr val="bg1"/>
                </a:solidFill>
                <a:latin typeface="ZapfDingbats" pitchFamily="82" charset="2"/>
              </a:defRPr>
            </a:lvl5pPr>
            <a:lvl6pPr marL="2514600" indent="-228600" algn="ctr" eaLnBrk="0" fontAlgn="base" hangingPunct="0">
              <a:spcBef>
                <a:spcPct val="0"/>
              </a:spcBef>
              <a:spcAft>
                <a:spcPct val="0"/>
              </a:spcAft>
              <a:defRPr sz="1400">
                <a:solidFill>
                  <a:schemeClr val="bg1"/>
                </a:solidFill>
                <a:latin typeface="ZapfDingbats" pitchFamily="82" charset="2"/>
              </a:defRPr>
            </a:lvl6pPr>
            <a:lvl7pPr marL="2971800" indent="-228600" algn="ctr" eaLnBrk="0" fontAlgn="base" hangingPunct="0">
              <a:spcBef>
                <a:spcPct val="0"/>
              </a:spcBef>
              <a:spcAft>
                <a:spcPct val="0"/>
              </a:spcAft>
              <a:defRPr sz="1400">
                <a:solidFill>
                  <a:schemeClr val="bg1"/>
                </a:solidFill>
                <a:latin typeface="ZapfDingbats" pitchFamily="82" charset="2"/>
              </a:defRPr>
            </a:lvl7pPr>
            <a:lvl8pPr marL="3429000" indent="-228600" algn="ctr" eaLnBrk="0" fontAlgn="base" hangingPunct="0">
              <a:spcBef>
                <a:spcPct val="0"/>
              </a:spcBef>
              <a:spcAft>
                <a:spcPct val="0"/>
              </a:spcAft>
              <a:defRPr sz="1400">
                <a:solidFill>
                  <a:schemeClr val="bg1"/>
                </a:solidFill>
                <a:latin typeface="ZapfDingbats" pitchFamily="82" charset="2"/>
              </a:defRPr>
            </a:lvl8pPr>
            <a:lvl9pPr marL="3886200" indent="-228600" algn="ctr" eaLnBrk="0" fontAlgn="base" hangingPunct="0">
              <a:spcBef>
                <a:spcPct val="0"/>
              </a:spcBef>
              <a:spcAft>
                <a:spcPct val="0"/>
              </a:spcAft>
              <a:defRPr sz="1400">
                <a:solidFill>
                  <a:schemeClr val="bg1"/>
                </a:solidFill>
                <a:latin typeface="ZapfDingbats" pitchFamily="82" charset="2"/>
              </a:defRPr>
            </a:lvl9pPr>
          </a:lstStyle>
          <a:p>
            <a:r>
              <a:rPr lang="es-ES" altLang="es-CO" sz="1200">
                <a:solidFill>
                  <a:srgbClr val="CC0000"/>
                </a:solidFill>
                <a:latin typeface="Arial" panose="020B0604020202020204" pitchFamily="34" charset="0"/>
              </a:rPr>
              <a:t>WWW.BANTOTAL.COM - </a:t>
            </a:r>
            <a:fld id="{AA496297-1C0C-4D97-8FEB-875791B11394}" type="slidenum">
              <a:rPr lang="es-ES" altLang="es-CO" sz="1200">
                <a:solidFill>
                  <a:srgbClr val="CC0000"/>
                </a:solidFill>
                <a:latin typeface="Arial" panose="020B0604020202020204" pitchFamily="34" charset="0"/>
              </a:rPr>
              <a:pPr/>
              <a:t>33</a:t>
            </a:fld>
            <a:endParaRPr lang="es-ES" altLang="es-CO" sz="1200">
              <a:solidFill>
                <a:srgbClr val="CC0000"/>
              </a:solidFill>
              <a:latin typeface="Arial" panose="020B0604020202020204" pitchFamily="34" charset="0"/>
            </a:endParaRPr>
          </a:p>
        </p:txBody>
      </p:sp>
      <p:sp>
        <p:nvSpPr>
          <p:cNvPr id="5" name="4 Marcador de fecha">
            <a:extLst>
              <a:ext uri="{FF2B5EF4-FFF2-40B4-BE49-F238E27FC236}">
                <a16:creationId xmlns:a16="http://schemas.microsoft.com/office/drawing/2014/main" id="{DF142620-6F6A-5FD2-7D87-529318436EFC}"/>
              </a:ext>
            </a:extLst>
          </p:cNvPr>
          <p:cNvSpPr>
            <a:spLocks noGrp="1"/>
          </p:cNvSpPr>
          <p:nvPr>
            <p:ph type="dt" sz="quarter" idx="11"/>
          </p:nvPr>
        </p:nvSpPr>
        <p:spPr/>
        <p:txBody>
          <a:bodyPr/>
          <a:lstStyle/>
          <a:p>
            <a:pPr>
              <a:defRPr/>
            </a:pPr>
            <a:r>
              <a:rPr lang="es-ES"/>
              <a:t>Setiembre 2007</a:t>
            </a:r>
          </a:p>
        </p:txBody>
      </p:sp>
      <p:sp>
        <p:nvSpPr>
          <p:cNvPr id="451587" name="Rectangle 3">
            <a:extLst>
              <a:ext uri="{FF2B5EF4-FFF2-40B4-BE49-F238E27FC236}">
                <a16:creationId xmlns:a16="http://schemas.microsoft.com/office/drawing/2014/main" id="{D27A5685-CC94-DFD8-90AD-C0525D8D11D9}"/>
              </a:ext>
            </a:extLst>
          </p:cNvPr>
          <p:cNvSpPr>
            <a:spLocks noGrp="1" noChangeArrowheads="1"/>
          </p:cNvSpPr>
          <p:nvPr>
            <p:ph type="body" idx="1"/>
          </p:nvPr>
        </p:nvSpPr>
        <p:spPr>
          <a:xfrm>
            <a:off x="838200" y="1295400"/>
            <a:ext cx="7848600" cy="5791200"/>
          </a:xfrm>
        </p:spPr>
        <p:txBody>
          <a:bodyPr lIns="90488" tIns="44450" rIns="90488" bIns="44450"/>
          <a:lstStyle/>
          <a:p>
            <a:pPr algn="just" eaLnBrk="1" hangingPunct="1">
              <a:defRPr/>
            </a:pPr>
            <a:r>
              <a:rPr lang="es-DO" sz="2000"/>
              <a:t>Adelanto de Cuotas</a:t>
            </a:r>
          </a:p>
          <a:p>
            <a:pPr lvl="1" algn="just" eaLnBrk="1" hangingPunct="1">
              <a:defRPr/>
            </a:pPr>
            <a:r>
              <a:rPr lang="es-DO" sz="1800"/>
              <a:t>Pagos anticipados de capital, en créditos tipos amortizables (francés y alemán)</a:t>
            </a:r>
          </a:p>
          <a:p>
            <a:pPr lvl="1" algn="just" eaLnBrk="1" hangingPunct="1">
              <a:defRPr/>
            </a:pPr>
            <a:r>
              <a:rPr lang="es-DO" sz="1800"/>
              <a:t>pagos especiales de capital para préstamos a plazo fijo</a:t>
            </a:r>
          </a:p>
          <a:p>
            <a:pPr lvl="1" algn="just" eaLnBrk="1" hangingPunct="1">
              <a:defRPr/>
            </a:pPr>
            <a:endParaRPr lang="es-DO" sz="800"/>
          </a:p>
          <a:p>
            <a:pPr algn="just" eaLnBrk="1" hangingPunct="1">
              <a:defRPr/>
            </a:pPr>
            <a:r>
              <a:rPr lang="es-DO" sz="2000"/>
              <a:t>Este permite generar una cuota extraordinaria de capital, y modificar el resto de las cuotas, manteniendo la cantidad de cuotas residuales, o manteniendo constante el valor de cuota. </a:t>
            </a:r>
          </a:p>
          <a:p>
            <a:pPr algn="just" eaLnBrk="1" hangingPunct="1">
              <a:defRPr/>
            </a:pPr>
            <a:endParaRPr lang="es-DO" sz="800"/>
          </a:p>
          <a:p>
            <a:pPr eaLnBrk="1" hangingPunct="1">
              <a:defRPr/>
            </a:pPr>
            <a:r>
              <a:rPr lang="es-ES_tradnl" sz="2000"/>
              <a:t>Para préstamos amortizables existen dos posibilidades: </a:t>
            </a:r>
            <a:endParaRPr lang="es-ES" sz="2000"/>
          </a:p>
          <a:p>
            <a:pPr lvl="1" eaLnBrk="1" hangingPunct="1">
              <a:defRPr/>
            </a:pPr>
            <a:r>
              <a:rPr lang="es-ES_tradnl" sz="1800"/>
              <a:t>Reducción de plazo. El valor de cuota (capital e interés) se mantiene en el tiempo.</a:t>
            </a:r>
            <a:endParaRPr lang="es-ES" sz="1800"/>
          </a:p>
          <a:p>
            <a:pPr lvl="1" eaLnBrk="1" hangingPunct="1">
              <a:defRPr/>
            </a:pPr>
            <a:r>
              <a:rPr lang="es-ES_tradnl" sz="1800"/>
              <a:t>Reducción de valor de cuota: El plazo se mantiene, por lo que se modifica el valor de la cuota.</a:t>
            </a:r>
          </a:p>
          <a:p>
            <a:pPr eaLnBrk="1" hangingPunct="1">
              <a:defRPr/>
            </a:pPr>
            <a:r>
              <a:rPr lang="es-ES_tradnl" sz="2000"/>
              <a:t>Para préstamos a plazo fijo la cuota extraordinaria de capital se genera con la fecha del día que se produce el adelanto.</a:t>
            </a:r>
            <a:endParaRPr lang="es-ES" sz="2000"/>
          </a:p>
        </p:txBody>
      </p:sp>
      <p:sp>
        <p:nvSpPr>
          <p:cNvPr id="451589" name="Rectangle 5">
            <a:extLst>
              <a:ext uri="{FF2B5EF4-FFF2-40B4-BE49-F238E27FC236}">
                <a16:creationId xmlns:a16="http://schemas.microsoft.com/office/drawing/2014/main" id="{F8301675-3DA5-A3A4-8616-85FA15E1D5AC}"/>
              </a:ext>
            </a:extLst>
          </p:cNvPr>
          <p:cNvSpPr>
            <a:spLocks noChangeArrowheads="1"/>
          </p:cNvSpPr>
          <p:nvPr/>
        </p:nvSpPr>
        <p:spPr bwMode="auto">
          <a:xfrm>
            <a:off x="2339975" y="404813"/>
            <a:ext cx="8229600" cy="792162"/>
          </a:xfrm>
          <a:prstGeom prst="rect">
            <a:avLst/>
          </a:prstGeom>
          <a:noFill/>
          <a:ln w="9525">
            <a:noFill/>
            <a:miter lim="800000"/>
            <a:headEnd/>
            <a:tailEnd/>
          </a:ln>
          <a:effectLst/>
        </p:spPr>
        <p:txBody>
          <a:bodyPr anchor="ctr"/>
          <a:lstStyle/>
          <a:p>
            <a:pPr algn="l" eaLnBrk="1" hangingPunct="1">
              <a:defRPr/>
            </a:pPr>
            <a:r>
              <a:rPr lang="es-UY" sz="2800" b="1">
                <a:solidFill>
                  <a:srgbClr val="CC0000"/>
                </a:solidFill>
                <a:effectLst>
                  <a:outerShdw blurRad="38100" dist="38100" dir="2700000" algn="tl">
                    <a:srgbClr val="C0C0C0"/>
                  </a:outerShdw>
                </a:effectLst>
                <a:latin typeface="Arial" charset="0"/>
              </a:rPr>
              <a:t>Ciclo de Vida</a:t>
            </a:r>
            <a:br>
              <a:rPr lang="es-UY" sz="2800" b="1">
                <a:solidFill>
                  <a:srgbClr val="CC0000"/>
                </a:solidFill>
                <a:effectLst>
                  <a:outerShdw blurRad="38100" dist="38100" dir="2700000" algn="tl">
                    <a:srgbClr val="C0C0C0"/>
                  </a:outerShdw>
                </a:effectLst>
                <a:latin typeface="Arial" charset="0"/>
              </a:rPr>
            </a:br>
            <a:r>
              <a:rPr lang="es-UY" sz="2400">
                <a:solidFill>
                  <a:srgbClr val="CC0000"/>
                </a:solidFill>
                <a:effectLst>
                  <a:outerShdw blurRad="38100" dist="38100" dir="2700000" algn="tl">
                    <a:srgbClr val="C0C0C0"/>
                  </a:outerShdw>
                </a:effectLst>
                <a:latin typeface="Arial" charset="0"/>
              </a:rPr>
              <a:t>Modificación de Estructura de Préstamos</a:t>
            </a:r>
            <a:endParaRPr lang="es-ES" sz="2400">
              <a:solidFill>
                <a:srgbClr val="CC0000"/>
              </a:solidFill>
              <a:effectLst>
                <a:outerShdw blurRad="38100" dist="38100" dir="2700000" algn="tl">
                  <a:srgbClr val="C0C0C0"/>
                </a:outerShdw>
              </a:effectLst>
              <a:latin typeface="Arial" charset="0"/>
            </a:endParaRPr>
          </a:p>
        </p:txBody>
      </p:sp>
    </p:spTree>
  </p:cSld>
  <p:clrMapOvr>
    <a:masterClrMapping/>
  </p:clrMapOvr>
  <p:transition>
    <p:wipe dir="r"/>
  </p:transition>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3 Marcador de pie de página">
            <a:extLst>
              <a:ext uri="{FF2B5EF4-FFF2-40B4-BE49-F238E27FC236}">
                <a16:creationId xmlns:a16="http://schemas.microsoft.com/office/drawing/2014/main" id="{D8A47070-B732-1E8F-8D4A-9B36AEEA05E0}"/>
              </a:ext>
            </a:extLst>
          </p:cNvPr>
          <p:cNvSpPr>
            <a:spLocks noGrp="1"/>
          </p:cNvSpPr>
          <p:nvPr>
            <p:ph type="ftr" sz="quarter" idx="10"/>
          </p:nvPr>
        </p:nvSpPr>
        <p:spPr/>
        <p:txBody>
          <a:bodyPr/>
          <a:lstStyle>
            <a:lvl1pPr>
              <a:defRPr sz="1400">
                <a:solidFill>
                  <a:schemeClr val="bg1"/>
                </a:solidFill>
                <a:latin typeface="ZapfDingbats" pitchFamily="82" charset="2"/>
              </a:defRPr>
            </a:lvl1pPr>
            <a:lvl2pPr marL="742950" indent="-285750">
              <a:defRPr sz="1400">
                <a:solidFill>
                  <a:schemeClr val="bg1"/>
                </a:solidFill>
                <a:latin typeface="ZapfDingbats" pitchFamily="82" charset="2"/>
              </a:defRPr>
            </a:lvl2pPr>
            <a:lvl3pPr marL="1143000" indent="-228600">
              <a:defRPr sz="1400">
                <a:solidFill>
                  <a:schemeClr val="bg1"/>
                </a:solidFill>
                <a:latin typeface="ZapfDingbats" pitchFamily="82" charset="2"/>
              </a:defRPr>
            </a:lvl3pPr>
            <a:lvl4pPr marL="1600200" indent="-228600">
              <a:defRPr sz="1400">
                <a:solidFill>
                  <a:schemeClr val="bg1"/>
                </a:solidFill>
                <a:latin typeface="ZapfDingbats" pitchFamily="82" charset="2"/>
              </a:defRPr>
            </a:lvl4pPr>
            <a:lvl5pPr marL="2057400" indent="-228600">
              <a:defRPr sz="1400">
                <a:solidFill>
                  <a:schemeClr val="bg1"/>
                </a:solidFill>
                <a:latin typeface="ZapfDingbats" pitchFamily="82" charset="2"/>
              </a:defRPr>
            </a:lvl5pPr>
            <a:lvl6pPr marL="2514600" indent="-228600" algn="ctr" eaLnBrk="0" fontAlgn="base" hangingPunct="0">
              <a:spcBef>
                <a:spcPct val="0"/>
              </a:spcBef>
              <a:spcAft>
                <a:spcPct val="0"/>
              </a:spcAft>
              <a:defRPr sz="1400">
                <a:solidFill>
                  <a:schemeClr val="bg1"/>
                </a:solidFill>
                <a:latin typeface="ZapfDingbats" pitchFamily="82" charset="2"/>
              </a:defRPr>
            </a:lvl6pPr>
            <a:lvl7pPr marL="2971800" indent="-228600" algn="ctr" eaLnBrk="0" fontAlgn="base" hangingPunct="0">
              <a:spcBef>
                <a:spcPct val="0"/>
              </a:spcBef>
              <a:spcAft>
                <a:spcPct val="0"/>
              </a:spcAft>
              <a:defRPr sz="1400">
                <a:solidFill>
                  <a:schemeClr val="bg1"/>
                </a:solidFill>
                <a:latin typeface="ZapfDingbats" pitchFamily="82" charset="2"/>
              </a:defRPr>
            </a:lvl7pPr>
            <a:lvl8pPr marL="3429000" indent="-228600" algn="ctr" eaLnBrk="0" fontAlgn="base" hangingPunct="0">
              <a:spcBef>
                <a:spcPct val="0"/>
              </a:spcBef>
              <a:spcAft>
                <a:spcPct val="0"/>
              </a:spcAft>
              <a:defRPr sz="1400">
                <a:solidFill>
                  <a:schemeClr val="bg1"/>
                </a:solidFill>
                <a:latin typeface="ZapfDingbats" pitchFamily="82" charset="2"/>
              </a:defRPr>
            </a:lvl8pPr>
            <a:lvl9pPr marL="3886200" indent="-228600" algn="ctr" eaLnBrk="0" fontAlgn="base" hangingPunct="0">
              <a:spcBef>
                <a:spcPct val="0"/>
              </a:spcBef>
              <a:spcAft>
                <a:spcPct val="0"/>
              </a:spcAft>
              <a:defRPr sz="1400">
                <a:solidFill>
                  <a:schemeClr val="bg1"/>
                </a:solidFill>
                <a:latin typeface="ZapfDingbats" pitchFamily="82" charset="2"/>
              </a:defRPr>
            </a:lvl9pPr>
          </a:lstStyle>
          <a:p>
            <a:r>
              <a:rPr lang="es-ES" altLang="es-CO" sz="1200">
                <a:solidFill>
                  <a:srgbClr val="CC0000"/>
                </a:solidFill>
                <a:latin typeface="Arial" panose="020B0604020202020204" pitchFamily="34" charset="0"/>
              </a:rPr>
              <a:t>WWW.BANTOTAL.COM - </a:t>
            </a:r>
            <a:fld id="{50166C45-F131-47A5-8F24-290785CA0EEB}" type="slidenum">
              <a:rPr lang="es-ES" altLang="es-CO" sz="1200">
                <a:solidFill>
                  <a:srgbClr val="CC0000"/>
                </a:solidFill>
                <a:latin typeface="Arial" panose="020B0604020202020204" pitchFamily="34" charset="0"/>
              </a:rPr>
              <a:pPr/>
              <a:t>34</a:t>
            </a:fld>
            <a:endParaRPr lang="es-ES" altLang="es-CO" sz="1200">
              <a:solidFill>
                <a:srgbClr val="CC0000"/>
              </a:solidFill>
              <a:latin typeface="Arial" panose="020B0604020202020204" pitchFamily="34" charset="0"/>
            </a:endParaRPr>
          </a:p>
        </p:txBody>
      </p:sp>
      <p:sp>
        <p:nvSpPr>
          <p:cNvPr id="5" name="4 Marcador de fecha">
            <a:extLst>
              <a:ext uri="{FF2B5EF4-FFF2-40B4-BE49-F238E27FC236}">
                <a16:creationId xmlns:a16="http://schemas.microsoft.com/office/drawing/2014/main" id="{97302E36-9E96-D90B-0AC4-41744BD4B500}"/>
              </a:ext>
            </a:extLst>
          </p:cNvPr>
          <p:cNvSpPr>
            <a:spLocks noGrp="1"/>
          </p:cNvSpPr>
          <p:nvPr>
            <p:ph type="dt" sz="quarter" idx="11"/>
          </p:nvPr>
        </p:nvSpPr>
        <p:spPr/>
        <p:txBody>
          <a:bodyPr/>
          <a:lstStyle/>
          <a:p>
            <a:pPr>
              <a:defRPr/>
            </a:pPr>
            <a:r>
              <a:rPr lang="es-ES"/>
              <a:t>Setiembre 2007</a:t>
            </a:r>
          </a:p>
        </p:txBody>
      </p:sp>
      <p:sp>
        <p:nvSpPr>
          <p:cNvPr id="453635" name="Rectangle 3">
            <a:extLst>
              <a:ext uri="{FF2B5EF4-FFF2-40B4-BE49-F238E27FC236}">
                <a16:creationId xmlns:a16="http://schemas.microsoft.com/office/drawing/2014/main" id="{F210D3EF-156B-E168-462D-BBF74D3A8649}"/>
              </a:ext>
            </a:extLst>
          </p:cNvPr>
          <p:cNvSpPr>
            <a:spLocks noGrp="1" noChangeArrowheads="1"/>
          </p:cNvSpPr>
          <p:nvPr>
            <p:ph type="body" idx="1"/>
          </p:nvPr>
        </p:nvSpPr>
        <p:spPr>
          <a:xfrm>
            <a:off x="685800" y="1295400"/>
            <a:ext cx="8077200" cy="4343400"/>
          </a:xfrm>
        </p:spPr>
        <p:txBody>
          <a:bodyPr lIns="90488" tIns="44450" rIns="90488" bIns="44450"/>
          <a:lstStyle/>
          <a:p>
            <a:pPr algn="just" eaLnBrk="1" hangingPunct="1">
              <a:defRPr/>
            </a:pPr>
            <a:r>
              <a:rPr lang="es-DO" sz="2000"/>
              <a:t>La normativa exige la exposición de los préstamos en diferentes códigos contables, de acuerdo a la morosidad del crédito. </a:t>
            </a:r>
          </a:p>
          <a:p>
            <a:pPr algn="just" eaLnBrk="1" hangingPunct="1">
              <a:defRPr/>
            </a:pPr>
            <a:endParaRPr lang="es-DO" sz="2000"/>
          </a:p>
          <a:p>
            <a:pPr algn="just" eaLnBrk="1" hangingPunct="1">
              <a:defRPr/>
            </a:pPr>
            <a:r>
              <a:rPr lang="es-DO" sz="2000"/>
              <a:t>Se exponen por separado:</a:t>
            </a:r>
          </a:p>
          <a:p>
            <a:pPr lvl="1" algn="just" eaLnBrk="1" hangingPunct="1">
              <a:defRPr/>
            </a:pPr>
            <a:r>
              <a:rPr lang="es-DO" sz="2000" b="1"/>
              <a:t>Préstamos vigentes (aquellos que se encuentran al día en materia de pagos)</a:t>
            </a:r>
          </a:p>
          <a:p>
            <a:pPr lvl="1" algn="just" eaLnBrk="1" hangingPunct="1">
              <a:defRPr/>
            </a:pPr>
            <a:r>
              <a:rPr lang="es-DO" sz="2000" b="1"/>
              <a:t>Préstamos atrasados (los que tienen algún grado de atraso, pero que aún no ha vencido la última cuota)</a:t>
            </a:r>
          </a:p>
          <a:p>
            <a:pPr lvl="1" algn="just" eaLnBrk="1" hangingPunct="1">
              <a:defRPr/>
            </a:pPr>
            <a:r>
              <a:rPr lang="es-DO" sz="2000" b="1"/>
              <a:t>Préstamos vencidos (aquellos que vencieron completeamente).</a:t>
            </a:r>
          </a:p>
          <a:p>
            <a:pPr lvl="1" algn="just" eaLnBrk="1" hangingPunct="1">
              <a:defRPr/>
            </a:pPr>
            <a:endParaRPr lang="es-DO" sz="2000" b="1"/>
          </a:p>
          <a:p>
            <a:pPr algn="just" eaLnBrk="1" hangingPunct="1">
              <a:defRPr/>
            </a:pPr>
            <a:r>
              <a:rPr lang="es-DO" sz="2000"/>
              <a:t>Esto tipo de pasaje se lleva a cabo en forma automática por parte del sistema, mediante un proceso batch. </a:t>
            </a:r>
          </a:p>
          <a:p>
            <a:pPr algn="just" eaLnBrk="1" hangingPunct="1">
              <a:defRPr/>
            </a:pPr>
            <a:endParaRPr lang="es-ES" sz="2000"/>
          </a:p>
          <a:p>
            <a:pPr algn="just" eaLnBrk="1" hangingPunct="1">
              <a:defRPr/>
            </a:pPr>
            <a:endParaRPr lang="es-ES" sz="3200"/>
          </a:p>
        </p:txBody>
      </p:sp>
      <p:sp>
        <p:nvSpPr>
          <p:cNvPr id="453637" name="Rectangle 5">
            <a:extLst>
              <a:ext uri="{FF2B5EF4-FFF2-40B4-BE49-F238E27FC236}">
                <a16:creationId xmlns:a16="http://schemas.microsoft.com/office/drawing/2014/main" id="{9580E1BF-BE35-5219-A67E-DFA34134AC28}"/>
              </a:ext>
            </a:extLst>
          </p:cNvPr>
          <p:cNvSpPr>
            <a:spLocks noChangeArrowheads="1"/>
          </p:cNvSpPr>
          <p:nvPr/>
        </p:nvSpPr>
        <p:spPr bwMode="auto">
          <a:xfrm>
            <a:off x="2463800" y="404813"/>
            <a:ext cx="8229600" cy="792162"/>
          </a:xfrm>
          <a:prstGeom prst="rect">
            <a:avLst/>
          </a:prstGeom>
          <a:noFill/>
          <a:ln w="9525">
            <a:noFill/>
            <a:miter lim="800000"/>
            <a:headEnd/>
            <a:tailEnd/>
          </a:ln>
          <a:effectLst/>
        </p:spPr>
        <p:txBody>
          <a:bodyPr anchor="ctr"/>
          <a:lstStyle/>
          <a:p>
            <a:pPr algn="l" eaLnBrk="1" hangingPunct="1">
              <a:defRPr/>
            </a:pPr>
            <a:r>
              <a:rPr lang="es-UY" sz="2800" b="1">
                <a:solidFill>
                  <a:srgbClr val="CC0000"/>
                </a:solidFill>
                <a:effectLst>
                  <a:outerShdw blurRad="38100" dist="38100" dir="2700000" algn="tl">
                    <a:srgbClr val="C0C0C0"/>
                  </a:outerShdw>
                </a:effectLst>
                <a:latin typeface="Arial" charset="0"/>
              </a:rPr>
              <a:t>Ciclo de Vida</a:t>
            </a:r>
            <a:br>
              <a:rPr lang="es-UY" sz="2800" b="1">
                <a:solidFill>
                  <a:srgbClr val="CC0000"/>
                </a:solidFill>
                <a:effectLst>
                  <a:outerShdw blurRad="38100" dist="38100" dir="2700000" algn="tl">
                    <a:srgbClr val="C0C0C0"/>
                  </a:outerShdw>
                </a:effectLst>
                <a:latin typeface="Arial" charset="0"/>
              </a:rPr>
            </a:br>
            <a:r>
              <a:rPr lang="es-UY" sz="2400">
                <a:solidFill>
                  <a:srgbClr val="CC0000"/>
                </a:solidFill>
                <a:effectLst>
                  <a:outerShdw blurRad="38100" dist="38100" dir="2700000" algn="tl">
                    <a:srgbClr val="C0C0C0"/>
                  </a:outerShdw>
                </a:effectLst>
                <a:latin typeface="Arial" charset="0"/>
              </a:rPr>
              <a:t>Pasaje de Códigos Contables</a:t>
            </a:r>
            <a:endParaRPr lang="es-ES" sz="2400">
              <a:solidFill>
                <a:srgbClr val="CC0000"/>
              </a:solidFill>
              <a:effectLst>
                <a:outerShdw blurRad="38100" dist="38100" dir="2700000" algn="tl">
                  <a:srgbClr val="C0C0C0"/>
                </a:outerShdw>
              </a:effectLst>
              <a:latin typeface="Arial" charset="0"/>
            </a:endParaRPr>
          </a:p>
        </p:txBody>
      </p:sp>
    </p:spTree>
  </p:cSld>
  <p:clrMapOvr>
    <a:masterClrMapping/>
  </p:clrMapOvr>
  <p:transition>
    <p:wipe dir="r"/>
  </p:transition>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3 Marcador de pie de página">
            <a:extLst>
              <a:ext uri="{FF2B5EF4-FFF2-40B4-BE49-F238E27FC236}">
                <a16:creationId xmlns:a16="http://schemas.microsoft.com/office/drawing/2014/main" id="{09BF10A3-0178-451B-C834-B22FB8347B7A}"/>
              </a:ext>
            </a:extLst>
          </p:cNvPr>
          <p:cNvSpPr>
            <a:spLocks noGrp="1"/>
          </p:cNvSpPr>
          <p:nvPr>
            <p:ph type="ftr" sz="quarter" idx="10"/>
          </p:nvPr>
        </p:nvSpPr>
        <p:spPr/>
        <p:txBody>
          <a:bodyPr/>
          <a:lstStyle>
            <a:lvl1pPr>
              <a:defRPr sz="1400">
                <a:solidFill>
                  <a:schemeClr val="bg1"/>
                </a:solidFill>
                <a:latin typeface="ZapfDingbats" pitchFamily="82" charset="2"/>
              </a:defRPr>
            </a:lvl1pPr>
            <a:lvl2pPr marL="742950" indent="-285750">
              <a:defRPr sz="1400">
                <a:solidFill>
                  <a:schemeClr val="bg1"/>
                </a:solidFill>
                <a:latin typeface="ZapfDingbats" pitchFamily="82" charset="2"/>
              </a:defRPr>
            </a:lvl2pPr>
            <a:lvl3pPr marL="1143000" indent="-228600">
              <a:defRPr sz="1400">
                <a:solidFill>
                  <a:schemeClr val="bg1"/>
                </a:solidFill>
                <a:latin typeface="ZapfDingbats" pitchFamily="82" charset="2"/>
              </a:defRPr>
            </a:lvl3pPr>
            <a:lvl4pPr marL="1600200" indent="-228600">
              <a:defRPr sz="1400">
                <a:solidFill>
                  <a:schemeClr val="bg1"/>
                </a:solidFill>
                <a:latin typeface="ZapfDingbats" pitchFamily="82" charset="2"/>
              </a:defRPr>
            </a:lvl4pPr>
            <a:lvl5pPr marL="2057400" indent="-228600">
              <a:defRPr sz="1400">
                <a:solidFill>
                  <a:schemeClr val="bg1"/>
                </a:solidFill>
                <a:latin typeface="ZapfDingbats" pitchFamily="82" charset="2"/>
              </a:defRPr>
            </a:lvl5pPr>
            <a:lvl6pPr marL="2514600" indent="-228600" algn="ctr" eaLnBrk="0" fontAlgn="base" hangingPunct="0">
              <a:spcBef>
                <a:spcPct val="0"/>
              </a:spcBef>
              <a:spcAft>
                <a:spcPct val="0"/>
              </a:spcAft>
              <a:defRPr sz="1400">
                <a:solidFill>
                  <a:schemeClr val="bg1"/>
                </a:solidFill>
                <a:latin typeface="ZapfDingbats" pitchFamily="82" charset="2"/>
              </a:defRPr>
            </a:lvl6pPr>
            <a:lvl7pPr marL="2971800" indent="-228600" algn="ctr" eaLnBrk="0" fontAlgn="base" hangingPunct="0">
              <a:spcBef>
                <a:spcPct val="0"/>
              </a:spcBef>
              <a:spcAft>
                <a:spcPct val="0"/>
              </a:spcAft>
              <a:defRPr sz="1400">
                <a:solidFill>
                  <a:schemeClr val="bg1"/>
                </a:solidFill>
                <a:latin typeface="ZapfDingbats" pitchFamily="82" charset="2"/>
              </a:defRPr>
            </a:lvl7pPr>
            <a:lvl8pPr marL="3429000" indent="-228600" algn="ctr" eaLnBrk="0" fontAlgn="base" hangingPunct="0">
              <a:spcBef>
                <a:spcPct val="0"/>
              </a:spcBef>
              <a:spcAft>
                <a:spcPct val="0"/>
              </a:spcAft>
              <a:defRPr sz="1400">
                <a:solidFill>
                  <a:schemeClr val="bg1"/>
                </a:solidFill>
                <a:latin typeface="ZapfDingbats" pitchFamily="82" charset="2"/>
              </a:defRPr>
            </a:lvl8pPr>
            <a:lvl9pPr marL="3886200" indent="-228600" algn="ctr" eaLnBrk="0" fontAlgn="base" hangingPunct="0">
              <a:spcBef>
                <a:spcPct val="0"/>
              </a:spcBef>
              <a:spcAft>
                <a:spcPct val="0"/>
              </a:spcAft>
              <a:defRPr sz="1400">
                <a:solidFill>
                  <a:schemeClr val="bg1"/>
                </a:solidFill>
                <a:latin typeface="ZapfDingbats" pitchFamily="82" charset="2"/>
              </a:defRPr>
            </a:lvl9pPr>
          </a:lstStyle>
          <a:p>
            <a:r>
              <a:rPr lang="es-ES" altLang="es-CO" sz="1200">
                <a:solidFill>
                  <a:srgbClr val="CC0000"/>
                </a:solidFill>
                <a:latin typeface="Arial" panose="020B0604020202020204" pitchFamily="34" charset="0"/>
              </a:rPr>
              <a:t>WWW.BANTOTAL.COM - </a:t>
            </a:r>
            <a:fld id="{4F349B48-D86F-4A30-8BEC-6727D7397B2B}" type="slidenum">
              <a:rPr lang="es-ES" altLang="es-CO" sz="1200">
                <a:solidFill>
                  <a:srgbClr val="CC0000"/>
                </a:solidFill>
                <a:latin typeface="Arial" panose="020B0604020202020204" pitchFamily="34" charset="0"/>
              </a:rPr>
              <a:pPr/>
              <a:t>35</a:t>
            </a:fld>
            <a:endParaRPr lang="es-ES" altLang="es-CO" sz="1200">
              <a:solidFill>
                <a:srgbClr val="CC0000"/>
              </a:solidFill>
              <a:latin typeface="Arial" panose="020B0604020202020204" pitchFamily="34" charset="0"/>
            </a:endParaRPr>
          </a:p>
        </p:txBody>
      </p:sp>
      <p:sp>
        <p:nvSpPr>
          <p:cNvPr id="5" name="4 Marcador de fecha">
            <a:extLst>
              <a:ext uri="{FF2B5EF4-FFF2-40B4-BE49-F238E27FC236}">
                <a16:creationId xmlns:a16="http://schemas.microsoft.com/office/drawing/2014/main" id="{EF46AEA0-228A-7776-F930-8C1593002216}"/>
              </a:ext>
            </a:extLst>
          </p:cNvPr>
          <p:cNvSpPr>
            <a:spLocks noGrp="1"/>
          </p:cNvSpPr>
          <p:nvPr>
            <p:ph type="dt" sz="quarter" idx="11"/>
          </p:nvPr>
        </p:nvSpPr>
        <p:spPr/>
        <p:txBody>
          <a:bodyPr/>
          <a:lstStyle/>
          <a:p>
            <a:pPr>
              <a:defRPr/>
            </a:pPr>
            <a:r>
              <a:rPr lang="es-ES"/>
              <a:t>Setiembre 2007</a:t>
            </a:r>
          </a:p>
        </p:txBody>
      </p:sp>
      <p:sp>
        <p:nvSpPr>
          <p:cNvPr id="455683" name="Rectangle 3">
            <a:extLst>
              <a:ext uri="{FF2B5EF4-FFF2-40B4-BE49-F238E27FC236}">
                <a16:creationId xmlns:a16="http://schemas.microsoft.com/office/drawing/2014/main" id="{B7A4BF65-63DF-5B45-2D63-91FFAD5C10DE}"/>
              </a:ext>
            </a:extLst>
          </p:cNvPr>
          <p:cNvSpPr>
            <a:spLocks noGrp="1" noChangeArrowheads="1"/>
          </p:cNvSpPr>
          <p:nvPr>
            <p:ph type="body" idx="1"/>
          </p:nvPr>
        </p:nvSpPr>
        <p:spPr>
          <a:xfrm>
            <a:off x="685800" y="1295400"/>
            <a:ext cx="8077200" cy="4419600"/>
          </a:xfrm>
        </p:spPr>
        <p:txBody>
          <a:bodyPr lIns="90488" tIns="44450" rIns="90488" bIns="44450"/>
          <a:lstStyle/>
          <a:p>
            <a:pPr algn="just" eaLnBrk="1" hangingPunct="1">
              <a:defRPr/>
            </a:pPr>
            <a:r>
              <a:rPr lang="es-ES" sz="2000"/>
              <a:t>Cuando el pasaje </a:t>
            </a:r>
            <a:r>
              <a:rPr lang="es-ES_tradnl" sz="2000"/>
              <a:t>no depende de una fecha o plazo determinado, sino de una decisión de carácter administrativo por parte del banco, el mismo se realiza a través de transacciones “manuales”. </a:t>
            </a:r>
          </a:p>
          <a:p>
            <a:pPr algn="just" eaLnBrk="1" hangingPunct="1">
              <a:defRPr/>
            </a:pPr>
            <a:endParaRPr lang="es-ES_tradnl" sz="2000"/>
          </a:p>
          <a:p>
            <a:pPr algn="just" eaLnBrk="1" hangingPunct="1">
              <a:defRPr/>
            </a:pPr>
            <a:r>
              <a:rPr lang="es-ES_tradnl" sz="2000"/>
              <a:t>Se definieron 2 estados:</a:t>
            </a:r>
          </a:p>
          <a:p>
            <a:pPr lvl="1" algn="just" eaLnBrk="1" hangingPunct="1">
              <a:defRPr/>
            </a:pPr>
            <a:r>
              <a:rPr lang="es-DO" sz="2000" b="1"/>
              <a:t>Cobro administrativo. Instancia donde se informa al cliente su atraso de pago, por parte del departamento respectivo.</a:t>
            </a:r>
            <a:endParaRPr lang="es-ES" sz="2000" b="1"/>
          </a:p>
          <a:p>
            <a:pPr lvl="1" eaLnBrk="1" hangingPunct="1">
              <a:defRPr/>
            </a:pPr>
            <a:r>
              <a:rPr lang="es-DO" sz="2000" b="1"/>
              <a:t>Cobro judicial. Donde se procede a seguir los pasos establecidos legalmente para la recuperación del mismo.</a:t>
            </a:r>
          </a:p>
          <a:p>
            <a:pPr eaLnBrk="1" hangingPunct="1">
              <a:defRPr/>
            </a:pPr>
            <a:endParaRPr lang="es-ES_tradnl" sz="1800"/>
          </a:p>
          <a:p>
            <a:pPr eaLnBrk="1" hangingPunct="1">
              <a:defRPr/>
            </a:pPr>
            <a:r>
              <a:rPr lang="es-ES_tradnl" sz="2000"/>
              <a:t>Transacciones Utilizadas</a:t>
            </a:r>
          </a:p>
          <a:p>
            <a:pPr lvl="1" eaLnBrk="1" hangingPunct="1">
              <a:defRPr/>
            </a:pPr>
            <a:r>
              <a:rPr lang="es-ES_tradnl" sz="2000"/>
              <a:t>30/410, 415, 420, 425, 430, 435</a:t>
            </a:r>
            <a:endParaRPr lang="es-ES" sz="2000"/>
          </a:p>
        </p:txBody>
      </p:sp>
      <p:sp>
        <p:nvSpPr>
          <p:cNvPr id="455685" name="Rectangle 5">
            <a:extLst>
              <a:ext uri="{FF2B5EF4-FFF2-40B4-BE49-F238E27FC236}">
                <a16:creationId xmlns:a16="http://schemas.microsoft.com/office/drawing/2014/main" id="{724011D2-E27C-9084-1A05-8F3DB166FC32}"/>
              </a:ext>
            </a:extLst>
          </p:cNvPr>
          <p:cNvSpPr>
            <a:spLocks noChangeArrowheads="1"/>
          </p:cNvSpPr>
          <p:nvPr/>
        </p:nvSpPr>
        <p:spPr bwMode="auto">
          <a:xfrm>
            <a:off x="2463800" y="404813"/>
            <a:ext cx="8229600" cy="792162"/>
          </a:xfrm>
          <a:prstGeom prst="rect">
            <a:avLst/>
          </a:prstGeom>
          <a:noFill/>
          <a:ln w="9525">
            <a:noFill/>
            <a:miter lim="800000"/>
            <a:headEnd/>
            <a:tailEnd/>
          </a:ln>
          <a:effectLst/>
        </p:spPr>
        <p:txBody>
          <a:bodyPr anchor="ctr"/>
          <a:lstStyle/>
          <a:p>
            <a:pPr algn="l" eaLnBrk="1" hangingPunct="1">
              <a:defRPr/>
            </a:pPr>
            <a:r>
              <a:rPr lang="es-UY" sz="2800" b="1">
                <a:solidFill>
                  <a:srgbClr val="CC0000"/>
                </a:solidFill>
                <a:effectLst>
                  <a:outerShdw blurRad="38100" dist="38100" dir="2700000" algn="tl">
                    <a:srgbClr val="C0C0C0"/>
                  </a:outerShdw>
                </a:effectLst>
                <a:latin typeface="Arial" charset="0"/>
              </a:rPr>
              <a:t>Ciclo de Vida</a:t>
            </a:r>
            <a:br>
              <a:rPr lang="es-UY" sz="2800" b="1">
                <a:solidFill>
                  <a:srgbClr val="CC0000"/>
                </a:solidFill>
                <a:effectLst>
                  <a:outerShdw blurRad="38100" dist="38100" dir="2700000" algn="tl">
                    <a:srgbClr val="C0C0C0"/>
                  </a:outerShdw>
                </a:effectLst>
                <a:latin typeface="Arial" charset="0"/>
              </a:rPr>
            </a:br>
            <a:r>
              <a:rPr lang="es-UY" sz="2400">
                <a:solidFill>
                  <a:srgbClr val="CC0000"/>
                </a:solidFill>
                <a:effectLst>
                  <a:outerShdw blurRad="38100" dist="38100" dir="2700000" algn="tl">
                    <a:srgbClr val="C0C0C0"/>
                  </a:outerShdw>
                </a:effectLst>
                <a:latin typeface="Arial" charset="0"/>
              </a:rPr>
              <a:t>Pasaje Manual de Códigos Contables</a:t>
            </a:r>
            <a:endParaRPr lang="es-ES" sz="2400">
              <a:solidFill>
                <a:srgbClr val="CC0000"/>
              </a:solidFill>
              <a:effectLst>
                <a:outerShdw blurRad="38100" dist="38100" dir="2700000" algn="tl">
                  <a:srgbClr val="C0C0C0"/>
                </a:outerShdw>
              </a:effectLst>
              <a:latin typeface="Arial" charset="0"/>
            </a:endParaRPr>
          </a:p>
        </p:txBody>
      </p:sp>
    </p:spTree>
  </p:cSld>
  <p:clrMapOvr>
    <a:masterClrMapping/>
  </p:clrMapOvr>
  <p:transition>
    <p:wipe dir="r"/>
  </p:transition>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3 Marcador de pie de página">
            <a:extLst>
              <a:ext uri="{FF2B5EF4-FFF2-40B4-BE49-F238E27FC236}">
                <a16:creationId xmlns:a16="http://schemas.microsoft.com/office/drawing/2014/main" id="{B8AB3F49-383F-8598-518A-6B6810393E1F}"/>
              </a:ext>
            </a:extLst>
          </p:cNvPr>
          <p:cNvSpPr>
            <a:spLocks noGrp="1"/>
          </p:cNvSpPr>
          <p:nvPr>
            <p:ph type="ftr" sz="quarter" idx="10"/>
          </p:nvPr>
        </p:nvSpPr>
        <p:spPr/>
        <p:txBody>
          <a:bodyPr/>
          <a:lstStyle>
            <a:lvl1pPr>
              <a:defRPr sz="1400">
                <a:solidFill>
                  <a:schemeClr val="bg1"/>
                </a:solidFill>
                <a:latin typeface="ZapfDingbats" pitchFamily="82" charset="2"/>
              </a:defRPr>
            </a:lvl1pPr>
            <a:lvl2pPr marL="742950" indent="-285750">
              <a:defRPr sz="1400">
                <a:solidFill>
                  <a:schemeClr val="bg1"/>
                </a:solidFill>
                <a:latin typeface="ZapfDingbats" pitchFamily="82" charset="2"/>
              </a:defRPr>
            </a:lvl2pPr>
            <a:lvl3pPr marL="1143000" indent="-228600">
              <a:defRPr sz="1400">
                <a:solidFill>
                  <a:schemeClr val="bg1"/>
                </a:solidFill>
                <a:latin typeface="ZapfDingbats" pitchFamily="82" charset="2"/>
              </a:defRPr>
            </a:lvl3pPr>
            <a:lvl4pPr marL="1600200" indent="-228600">
              <a:defRPr sz="1400">
                <a:solidFill>
                  <a:schemeClr val="bg1"/>
                </a:solidFill>
                <a:latin typeface="ZapfDingbats" pitchFamily="82" charset="2"/>
              </a:defRPr>
            </a:lvl4pPr>
            <a:lvl5pPr marL="2057400" indent="-228600">
              <a:defRPr sz="1400">
                <a:solidFill>
                  <a:schemeClr val="bg1"/>
                </a:solidFill>
                <a:latin typeface="ZapfDingbats" pitchFamily="82" charset="2"/>
              </a:defRPr>
            </a:lvl5pPr>
            <a:lvl6pPr marL="2514600" indent="-228600" algn="ctr" eaLnBrk="0" fontAlgn="base" hangingPunct="0">
              <a:spcBef>
                <a:spcPct val="0"/>
              </a:spcBef>
              <a:spcAft>
                <a:spcPct val="0"/>
              </a:spcAft>
              <a:defRPr sz="1400">
                <a:solidFill>
                  <a:schemeClr val="bg1"/>
                </a:solidFill>
                <a:latin typeface="ZapfDingbats" pitchFamily="82" charset="2"/>
              </a:defRPr>
            </a:lvl6pPr>
            <a:lvl7pPr marL="2971800" indent="-228600" algn="ctr" eaLnBrk="0" fontAlgn="base" hangingPunct="0">
              <a:spcBef>
                <a:spcPct val="0"/>
              </a:spcBef>
              <a:spcAft>
                <a:spcPct val="0"/>
              </a:spcAft>
              <a:defRPr sz="1400">
                <a:solidFill>
                  <a:schemeClr val="bg1"/>
                </a:solidFill>
                <a:latin typeface="ZapfDingbats" pitchFamily="82" charset="2"/>
              </a:defRPr>
            </a:lvl7pPr>
            <a:lvl8pPr marL="3429000" indent="-228600" algn="ctr" eaLnBrk="0" fontAlgn="base" hangingPunct="0">
              <a:spcBef>
                <a:spcPct val="0"/>
              </a:spcBef>
              <a:spcAft>
                <a:spcPct val="0"/>
              </a:spcAft>
              <a:defRPr sz="1400">
                <a:solidFill>
                  <a:schemeClr val="bg1"/>
                </a:solidFill>
                <a:latin typeface="ZapfDingbats" pitchFamily="82" charset="2"/>
              </a:defRPr>
            </a:lvl8pPr>
            <a:lvl9pPr marL="3886200" indent="-228600" algn="ctr" eaLnBrk="0" fontAlgn="base" hangingPunct="0">
              <a:spcBef>
                <a:spcPct val="0"/>
              </a:spcBef>
              <a:spcAft>
                <a:spcPct val="0"/>
              </a:spcAft>
              <a:defRPr sz="1400">
                <a:solidFill>
                  <a:schemeClr val="bg1"/>
                </a:solidFill>
                <a:latin typeface="ZapfDingbats" pitchFamily="82" charset="2"/>
              </a:defRPr>
            </a:lvl9pPr>
          </a:lstStyle>
          <a:p>
            <a:r>
              <a:rPr lang="es-ES" altLang="es-CO" sz="1200">
                <a:solidFill>
                  <a:srgbClr val="CC0000"/>
                </a:solidFill>
                <a:latin typeface="Arial" panose="020B0604020202020204" pitchFamily="34" charset="0"/>
              </a:rPr>
              <a:t>WWW.BANTOTAL.COM - </a:t>
            </a:r>
            <a:fld id="{31BD8BF6-7565-4DF1-9352-B952472393A2}" type="slidenum">
              <a:rPr lang="es-ES" altLang="es-CO" sz="1200">
                <a:solidFill>
                  <a:srgbClr val="CC0000"/>
                </a:solidFill>
                <a:latin typeface="Arial" panose="020B0604020202020204" pitchFamily="34" charset="0"/>
              </a:rPr>
              <a:pPr/>
              <a:t>36</a:t>
            </a:fld>
            <a:endParaRPr lang="es-ES" altLang="es-CO" sz="1200">
              <a:solidFill>
                <a:srgbClr val="CC0000"/>
              </a:solidFill>
              <a:latin typeface="Arial" panose="020B0604020202020204" pitchFamily="34" charset="0"/>
            </a:endParaRPr>
          </a:p>
        </p:txBody>
      </p:sp>
      <p:sp>
        <p:nvSpPr>
          <p:cNvPr id="5" name="4 Marcador de fecha">
            <a:extLst>
              <a:ext uri="{FF2B5EF4-FFF2-40B4-BE49-F238E27FC236}">
                <a16:creationId xmlns:a16="http://schemas.microsoft.com/office/drawing/2014/main" id="{03034154-C5F8-54D2-9F9C-F1BB2755FBFF}"/>
              </a:ext>
            </a:extLst>
          </p:cNvPr>
          <p:cNvSpPr>
            <a:spLocks noGrp="1"/>
          </p:cNvSpPr>
          <p:nvPr>
            <p:ph type="dt" sz="quarter" idx="11"/>
          </p:nvPr>
        </p:nvSpPr>
        <p:spPr/>
        <p:txBody>
          <a:bodyPr/>
          <a:lstStyle/>
          <a:p>
            <a:pPr>
              <a:defRPr/>
            </a:pPr>
            <a:r>
              <a:rPr lang="es-ES"/>
              <a:t>Setiembre 2007</a:t>
            </a:r>
          </a:p>
        </p:txBody>
      </p:sp>
      <p:sp>
        <p:nvSpPr>
          <p:cNvPr id="457731" name="Rectangle 3">
            <a:extLst>
              <a:ext uri="{FF2B5EF4-FFF2-40B4-BE49-F238E27FC236}">
                <a16:creationId xmlns:a16="http://schemas.microsoft.com/office/drawing/2014/main" id="{F3CB1D6B-7FE5-D27A-9CCC-D344CFCC1473}"/>
              </a:ext>
            </a:extLst>
          </p:cNvPr>
          <p:cNvSpPr>
            <a:spLocks noGrp="1" noChangeArrowheads="1"/>
          </p:cNvSpPr>
          <p:nvPr>
            <p:ph type="body" idx="1"/>
          </p:nvPr>
        </p:nvSpPr>
        <p:spPr>
          <a:xfrm>
            <a:off x="685800" y="1484313"/>
            <a:ext cx="7848600" cy="5029200"/>
          </a:xfrm>
        </p:spPr>
        <p:txBody>
          <a:bodyPr lIns="90488" tIns="44450" rIns="90488" bIns="44450"/>
          <a:lstStyle/>
          <a:p>
            <a:pPr algn="just" eaLnBrk="1" hangingPunct="1">
              <a:lnSpc>
                <a:spcPct val="70000"/>
              </a:lnSpc>
              <a:defRPr/>
            </a:pPr>
            <a:r>
              <a:rPr lang="es-DO" sz="2000"/>
              <a:t>El castigo de operaciones supone dar de baja un crédito, a efectos de depurarlo de los créditos de la institución, y exponerlo en cuentas de orden.</a:t>
            </a:r>
          </a:p>
          <a:p>
            <a:pPr algn="just" eaLnBrk="1" hangingPunct="1">
              <a:lnSpc>
                <a:spcPct val="70000"/>
              </a:lnSpc>
              <a:defRPr/>
            </a:pPr>
            <a:endParaRPr lang="es-DO" sz="2000"/>
          </a:p>
          <a:p>
            <a:pPr algn="just" eaLnBrk="1" hangingPunct="1">
              <a:lnSpc>
                <a:spcPct val="70000"/>
              </a:lnSpc>
              <a:defRPr/>
            </a:pPr>
            <a:r>
              <a:rPr lang="es-DO" sz="2000"/>
              <a:t>El castigo se administra como un  saldo de operación,  dado que en esta instancia deja de administrarse la estructura del crédito asociado.</a:t>
            </a:r>
          </a:p>
          <a:p>
            <a:pPr algn="just" eaLnBrk="1" hangingPunct="1">
              <a:lnSpc>
                <a:spcPct val="70000"/>
              </a:lnSpc>
              <a:defRPr/>
            </a:pPr>
            <a:endParaRPr lang="es-DO" sz="2000"/>
          </a:p>
          <a:p>
            <a:pPr algn="just" eaLnBrk="1" hangingPunct="1">
              <a:lnSpc>
                <a:spcPct val="70000"/>
              </a:lnSpc>
              <a:defRPr/>
            </a:pPr>
            <a:r>
              <a:rPr lang="es-DO" sz="2000"/>
              <a:t>Los códigos contables de operaciones castigadas se encuentran en el módulo 33. </a:t>
            </a:r>
          </a:p>
          <a:p>
            <a:pPr algn="just" eaLnBrk="1" hangingPunct="1">
              <a:lnSpc>
                <a:spcPct val="70000"/>
              </a:lnSpc>
              <a:defRPr/>
            </a:pPr>
            <a:endParaRPr lang="es-DO" sz="2000"/>
          </a:p>
          <a:p>
            <a:pPr eaLnBrk="1" hangingPunct="1">
              <a:lnSpc>
                <a:spcPct val="70000"/>
              </a:lnSpc>
              <a:defRPr/>
            </a:pPr>
            <a:r>
              <a:rPr lang="es-DO" sz="2000"/>
              <a:t>Transacciones Utilizadas:</a:t>
            </a:r>
          </a:p>
          <a:p>
            <a:pPr lvl="1" eaLnBrk="1" hangingPunct="1">
              <a:lnSpc>
                <a:spcPct val="70000"/>
              </a:lnSpc>
              <a:defRPr/>
            </a:pPr>
            <a:r>
              <a:rPr lang="es-DO" sz="1800"/>
              <a:t>Corporativos Trn.33/10</a:t>
            </a:r>
            <a:r>
              <a:rPr lang="es-ES" sz="1800"/>
              <a:t> </a:t>
            </a:r>
          </a:p>
          <a:p>
            <a:pPr lvl="1" eaLnBrk="1" hangingPunct="1">
              <a:lnSpc>
                <a:spcPct val="70000"/>
              </a:lnSpc>
              <a:defRPr/>
            </a:pPr>
            <a:r>
              <a:rPr lang="es-DO" sz="1800"/>
              <a:t>Consumo Trn.33/20 </a:t>
            </a:r>
          </a:p>
          <a:p>
            <a:pPr lvl="1" eaLnBrk="1" hangingPunct="1">
              <a:lnSpc>
                <a:spcPct val="70000"/>
              </a:lnSpc>
              <a:defRPr/>
            </a:pPr>
            <a:r>
              <a:rPr lang="es-DO" sz="1800"/>
              <a:t>Créditos Reajustables Trn.33/30</a:t>
            </a:r>
            <a:endParaRPr lang="es-ES" sz="1800"/>
          </a:p>
        </p:txBody>
      </p:sp>
      <p:sp>
        <p:nvSpPr>
          <p:cNvPr id="457733" name="Rectangle 5">
            <a:extLst>
              <a:ext uri="{FF2B5EF4-FFF2-40B4-BE49-F238E27FC236}">
                <a16:creationId xmlns:a16="http://schemas.microsoft.com/office/drawing/2014/main" id="{C6FFC21F-300D-1234-4730-D2D062F0828A}"/>
              </a:ext>
            </a:extLst>
          </p:cNvPr>
          <p:cNvSpPr>
            <a:spLocks noChangeArrowheads="1"/>
          </p:cNvSpPr>
          <p:nvPr/>
        </p:nvSpPr>
        <p:spPr bwMode="auto">
          <a:xfrm>
            <a:off x="2463800" y="404813"/>
            <a:ext cx="8229600" cy="792162"/>
          </a:xfrm>
          <a:prstGeom prst="rect">
            <a:avLst/>
          </a:prstGeom>
          <a:noFill/>
          <a:ln w="9525">
            <a:noFill/>
            <a:miter lim="800000"/>
            <a:headEnd/>
            <a:tailEnd/>
          </a:ln>
          <a:effectLst/>
        </p:spPr>
        <p:txBody>
          <a:bodyPr anchor="ctr"/>
          <a:lstStyle/>
          <a:p>
            <a:pPr algn="l" eaLnBrk="1" hangingPunct="1">
              <a:defRPr/>
            </a:pPr>
            <a:r>
              <a:rPr lang="es-UY" sz="2800" b="1">
                <a:solidFill>
                  <a:srgbClr val="CC0000"/>
                </a:solidFill>
                <a:effectLst>
                  <a:outerShdw blurRad="38100" dist="38100" dir="2700000" algn="tl">
                    <a:srgbClr val="C0C0C0"/>
                  </a:outerShdw>
                </a:effectLst>
                <a:latin typeface="Arial" charset="0"/>
              </a:rPr>
              <a:t>Ciclo de Vida</a:t>
            </a:r>
            <a:br>
              <a:rPr lang="es-UY" sz="2800" b="1">
                <a:solidFill>
                  <a:srgbClr val="CC0000"/>
                </a:solidFill>
                <a:effectLst>
                  <a:outerShdw blurRad="38100" dist="38100" dir="2700000" algn="tl">
                    <a:srgbClr val="C0C0C0"/>
                  </a:outerShdw>
                </a:effectLst>
                <a:latin typeface="Arial" charset="0"/>
              </a:rPr>
            </a:br>
            <a:r>
              <a:rPr lang="es-UY" sz="2400">
                <a:solidFill>
                  <a:srgbClr val="CC0000"/>
                </a:solidFill>
                <a:effectLst>
                  <a:outerShdw blurRad="38100" dist="38100" dir="2700000" algn="tl">
                    <a:srgbClr val="C0C0C0"/>
                  </a:outerShdw>
                </a:effectLst>
                <a:latin typeface="Arial" charset="0"/>
              </a:rPr>
              <a:t>Castigo de Operaciones</a:t>
            </a:r>
            <a:endParaRPr lang="es-ES" sz="2400">
              <a:solidFill>
                <a:srgbClr val="CC0000"/>
              </a:solidFill>
              <a:effectLst>
                <a:outerShdw blurRad="38100" dist="38100" dir="2700000" algn="tl">
                  <a:srgbClr val="C0C0C0"/>
                </a:outerShdw>
              </a:effectLst>
              <a:latin typeface="Arial" charset="0"/>
            </a:endParaRPr>
          </a:p>
        </p:txBody>
      </p:sp>
    </p:spTree>
  </p:cSld>
  <p:clrMapOvr>
    <a:masterClrMapping/>
  </p:clrMapOvr>
  <p:transition>
    <p:wipe dir="r"/>
  </p:transition>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3 Marcador de pie de página">
            <a:extLst>
              <a:ext uri="{FF2B5EF4-FFF2-40B4-BE49-F238E27FC236}">
                <a16:creationId xmlns:a16="http://schemas.microsoft.com/office/drawing/2014/main" id="{DAB6FC09-7C84-E318-82DE-105032D69D59}"/>
              </a:ext>
            </a:extLst>
          </p:cNvPr>
          <p:cNvSpPr>
            <a:spLocks noGrp="1"/>
          </p:cNvSpPr>
          <p:nvPr>
            <p:ph type="ftr" sz="quarter" idx="10"/>
          </p:nvPr>
        </p:nvSpPr>
        <p:spPr/>
        <p:txBody>
          <a:bodyPr/>
          <a:lstStyle>
            <a:lvl1pPr>
              <a:defRPr sz="1400">
                <a:solidFill>
                  <a:schemeClr val="bg1"/>
                </a:solidFill>
                <a:latin typeface="ZapfDingbats" pitchFamily="82" charset="2"/>
              </a:defRPr>
            </a:lvl1pPr>
            <a:lvl2pPr marL="742950" indent="-285750">
              <a:defRPr sz="1400">
                <a:solidFill>
                  <a:schemeClr val="bg1"/>
                </a:solidFill>
                <a:latin typeface="ZapfDingbats" pitchFamily="82" charset="2"/>
              </a:defRPr>
            </a:lvl2pPr>
            <a:lvl3pPr marL="1143000" indent="-228600">
              <a:defRPr sz="1400">
                <a:solidFill>
                  <a:schemeClr val="bg1"/>
                </a:solidFill>
                <a:latin typeface="ZapfDingbats" pitchFamily="82" charset="2"/>
              </a:defRPr>
            </a:lvl3pPr>
            <a:lvl4pPr marL="1600200" indent="-228600">
              <a:defRPr sz="1400">
                <a:solidFill>
                  <a:schemeClr val="bg1"/>
                </a:solidFill>
                <a:latin typeface="ZapfDingbats" pitchFamily="82" charset="2"/>
              </a:defRPr>
            </a:lvl4pPr>
            <a:lvl5pPr marL="2057400" indent="-228600">
              <a:defRPr sz="1400">
                <a:solidFill>
                  <a:schemeClr val="bg1"/>
                </a:solidFill>
                <a:latin typeface="ZapfDingbats" pitchFamily="82" charset="2"/>
              </a:defRPr>
            </a:lvl5pPr>
            <a:lvl6pPr marL="2514600" indent="-228600" algn="ctr" eaLnBrk="0" fontAlgn="base" hangingPunct="0">
              <a:spcBef>
                <a:spcPct val="0"/>
              </a:spcBef>
              <a:spcAft>
                <a:spcPct val="0"/>
              </a:spcAft>
              <a:defRPr sz="1400">
                <a:solidFill>
                  <a:schemeClr val="bg1"/>
                </a:solidFill>
                <a:latin typeface="ZapfDingbats" pitchFamily="82" charset="2"/>
              </a:defRPr>
            </a:lvl6pPr>
            <a:lvl7pPr marL="2971800" indent="-228600" algn="ctr" eaLnBrk="0" fontAlgn="base" hangingPunct="0">
              <a:spcBef>
                <a:spcPct val="0"/>
              </a:spcBef>
              <a:spcAft>
                <a:spcPct val="0"/>
              </a:spcAft>
              <a:defRPr sz="1400">
                <a:solidFill>
                  <a:schemeClr val="bg1"/>
                </a:solidFill>
                <a:latin typeface="ZapfDingbats" pitchFamily="82" charset="2"/>
              </a:defRPr>
            </a:lvl7pPr>
            <a:lvl8pPr marL="3429000" indent="-228600" algn="ctr" eaLnBrk="0" fontAlgn="base" hangingPunct="0">
              <a:spcBef>
                <a:spcPct val="0"/>
              </a:spcBef>
              <a:spcAft>
                <a:spcPct val="0"/>
              </a:spcAft>
              <a:defRPr sz="1400">
                <a:solidFill>
                  <a:schemeClr val="bg1"/>
                </a:solidFill>
                <a:latin typeface="ZapfDingbats" pitchFamily="82" charset="2"/>
              </a:defRPr>
            </a:lvl8pPr>
            <a:lvl9pPr marL="3886200" indent="-228600" algn="ctr" eaLnBrk="0" fontAlgn="base" hangingPunct="0">
              <a:spcBef>
                <a:spcPct val="0"/>
              </a:spcBef>
              <a:spcAft>
                <a:spcPct val="0"/>
              </a:spcAft>
              <a:defRPr sz="1400">
                <a:solidFill>
                  <a:schemeClr val="bg1"/>
                </a:solidFill>
                <a:latin typeface="ZapfDingbats" pitchFamily="82" charset="2"/>
              </a:defRPr>
            </a:lvl9pPr>
          </a:lstStyle>
          <a:p>
            <a:r>
              <a:rPr lang="es-ES" altLang="es-CO" sz="1200">
                <a:solidFill>
                  <a:srgbClr val="CC0000"/>
                </a:solidFill>
                <a:latin typeface="Arial" panose="020B0604020202020204" pitchFamily="34" charset="0"/>
              </a:rPr>
              <a:t>WWW.BANTOTAL.COM - </a:t>
            </a:r>
            <a:fld id="{88BDC6C6-80B9-4C4B-A100-80C391D3C7E7}" type="slidenum">
              <a:rPr lang="es-ES" altLang="es-CO" sz="1200">
                <a:solidFill>
                  <a:srgbClr val="CC0000"/>
                </a:solidFill>
                <a:latin typeface="Arial" panose="020B0604020202020204" pitchFamily="34" charset="0"/>
              </a:rPr>
              <a:pPr/>
              <a:t>37</a:t>
            </a:fld>
            <a:endParaRPr lang="es-ES" altLang="es-CO" sz="1200">
              <a:solidFill>
                <a:srgbClr val="CC0000"/>
              </a:solidFill>
              <a:latin typeface="Arial" panose="020B0604020202020204" pitchFamily="34" charset="0"/>
            </a:endParaRPr>
          </a:p>
        </p:txBody>
      </p:sp>
      <p:sp>
        <p:nvSpPr>
          <p:cNvPr id="5" name="4 Marcador de fecha">
            <a:extLst>
              <a:ext uri="{FF2B5EF4-FFF2-40B4-BE49-F238E27FC236}">
                <a16:creationId xmlns:a16="http://schemas.microsoft.com/office/drawing/2014/main" id="{EF2DA016-8C6D-6605-CE3E-89E804637AD0}"/>
              </a:ext>
            </a:extLst>
          </p:cNvPr>
          <p:cNvSpPr>
            <a:spLocks noGrp="1"/>
          </p:cNvSpPr>
          <p:nvPr>
            <p:ph type="dt" sz="quarter" idx="11"/>
          </p:nvPr>
        </p:nvSpPr>
        <p:spPr/>
        <p:txBody>
          <a:bodyPr/>
          <a:lstStyle/>
          <a:p>
            <a:pPr>
              <a:defRPr/>
            </a:pPr>
            <a:r>
              <a:rPr lang="es-ES"/>
              <a:t>Setiembre 2007</a:t>
            </a:r>
          </a:p>
        </p:txBody>
      </p:sp>
      <p:sp>
        <p:nvSpPr>
          <p:cNvPr id="459779" name="Rectangle 3">
            <a:extLst>
              <a:ext uri="{FF2B5EF4-FFF2-40B4-BE49-F238E27FC236}">
                <a16:creationId xmlns:a16="http://schemas.microsoft.com/office/drawing/2014/main" id="{77C818E2-6987-B6B4-C875-92DCF5D2D382}"/>
              </a:ext>
            </a:extLst>
          </p:cNvPr>
          <p:cNvSpPr>
            <a:spLocks noGrp="1" noChangeArrowheads="1"/>
          </p:cNvSpPr>
          <p:nvPr>
            <p:ph type="body" idx="1"/>
          </p:nvPr>
        </p:nvSpPr>
        <p:spPr>
          <a:xfrm>
            <a:off x="838200" y="1524000"/>
            <a:ext cx="7848600" cy="5791200"/>
          </a:xfrm>
        </p:spPr>
        <p:txBody>
          <a:bodyPr lIns="90488" tIns="44450" rIns="90488" bIns="44450"/>
          <a:lstStyle/>
          <a:p>
            <a:pPr eaLnBrk="1" hangingPunct="1">
              <a:defRPr/>
            </a:pPr>
            <a:r>
              <a:rPr lang="es-ES" sz="2000"/>
              <a:t>Existe la posibilidad de agregar/modificar las instrucciones, a través de un programa particular (Instrucciones de Cobro del Préstamo).</a:t>
            </a:r>
          </a:p>
          <a:p>
            <a:pPr eaLnBrk="1" hangingPunct="1">
              <a:defRPr/>
            </a:pPr>
            <a:endParaRPr lang="es-ES" sz="2000"/>
          </a:p>
          <a:p>
            <a:pPr lvl="1" eaLnBrk="1" hangingPunct="1">
              <a:defRPr/>
            </a:pPr>
            <a:r>
              <a:rPr lang="es-ES" sz="2000"/>
              <a:t>Agregar/Modificar/Eliminar Cuenta de Débito</a:t>
            </a:r>
          </a:p>
          <a:p>
            <a:pPr lvl="1" eaLnBrk="1" hangingPunct="1">
              <a:defRPr/>
            </a:pPr>
            <a:r>
              <a:rPr lang="es-ES" sz="2000"/>
              <a:t>Permite Sobregirar la Cuenta Vista</a:t>
            </a:r>
          </a:p>
          <a:p>
            <a:pPr lvl="1" eaLnBrk="1" hangingPunct="1">
              <a:defRPr/>
            </a:pPr>
            <a:r>
              <a:rPr lang="es-ES" sz="2000"/>
              <a:t>Permite Cobrar Parcialmente</a:t>
            </a:r>
          </a:p>
          <a:p>
            <a:pPr lvl="1" eaLnBrk="1" hangingPunct="1">
              <a:buFontTx/>
              <a:buNone/>
              <a:defRPr/>
            </a:pPr>
            <a:endParaRPr lang="es-ES" sz="2000"/>
          </a:p>
        </p:txBody>
      </p:sp>
      <p:sp>
        <p:nvSpPr>
          <p:cNvPr id="459780" name="Rectangle 4">
            <a:extLst>
              <a:ext uri="{FF2B5EF4-FFF2-40B4-BE49-F238E27FC236}">
                <a16:creationId xmlns:a16="http://schemas.microsoft.com/office/drawing/2014/main" id="{A069C074-3801-5743-748E-1452CE1690F8}"/>
              </a:ext>
            </a:extLst>
          </p:cNvPr>
          <p:cNvSpPr>
            <a:spLocks noChangeArrowheads="1"/>
          </p:cNvSpPr>
          <p:nvPr/>
        </p:nvSpPr>
        <p:spPr bwMode="auto">
          <a:xfrm>
            <a:off x="2463800" y="404813"/>
            <a:ext cx="8229600" cy="792162"/>
          </a:xfrm>
          <a:prstGeom prst="rect">
            <a:avLst/>
          </a:prstGeom>
          <a:noFill/>
          <a:ln w="9525">
            <a:noFill/>
            <a:miter lim="800000"/>
            <a:headEnd/>
            <a:tailEnd/>
          </a:ln>
          <a:effectLst/>
        </p:spPr>
        <p:txBody>
          <a:bodyPr anchor="ctr"/>
          <a:lstStyle/>
          <a:p>
            <a:pPr algn="l" eaLnBrk="1" hangingPunct="1">
              <a:defRPr/>
            </a:pPr>
            <a:r>
              <a:rPr lang="es-UY" sz="2800" b="1">
                <a:solidFill>
                  <a:srgbClr val="CC0000"/>
                </a:solidFill>
                <a:effectLst>
                  <a:outerShdw blurRad="38100" dist="38100" dir="2700000" algn="tl">
                    <a:srgbClr val="C0C0C0"/>
                  </a:outerShdw>
                </a:effectLst>
                <a:latin typeface="Arial" charset="0"/>
              </a:rPr>
              <a:t>Otros Eventos</a:t>
            </a:r>
            <a:br>
              <a:rPr lang="es-UY" sz="2800" b="1">
                <a:solidFill>
                  <a:srgbClr val="CC0000"/>
                </a:solidFill>
                <a:effectLst>
                  <a:outerShdw blurRad="38100" dist="38100" dir="2700000" algn="tl">
                    <a:srgbClr val="C0C0C0"/>
                  </a:outerShdw>
                </a:effectLst>
                <a:latin typeface="Arial" charset="0"/>
              </a:rPr>
            </a:br>
            <a:r>
              <a:rPr lang="es-UY" sz="2400">
                <a:solidFill>
                  <a:srgbClr val="CC0000"/>
                </a:solidFill>
                <a:effectLst>
                  <a:outerShdw blurRad="38100" dist="38100" dir="2700000" algn="tl">
                    <a:srgbClr val="C0C0C0"/>
                  </a:outerShdw>
                </a:effectLst>
                <a:latin typeface="Arial" charset="0"/>
              </a:rPr>
              <a:t>Cambio de Instrucciones de Cobro</a:t>
            </a:r>
            <a:endParaRPr lang="es-ES" sz="2400">
              <a:solidFill>
                <a:srgbClr val="CC0000"/>
              </a:solidFill>
              <a:effectLst>
                <a:outerShdw blurRad="38100" dist="38100" dir="2700000" algn="tl">
                  <a:srgbClr val="C0C0C0"/>
                </a:outerShdw>
              </a:effectLst>
              <a:latin typeface="Arial" charset="0"/>
            </a:endParaRPr>
          </a:p>
        </p:txBody>
      </p:sp>
    </p:spTree>
  </p:cSld>
  <p:clrMapOvr>
    <a:masterClrMapping/>
  </p:clrMapOvr>
  <p:transition>
    <p:wipe dir="r"/>
  </p:transition>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3 Marcador de pie de página">
            <a:extLst>
              <a:ext uri="{FF2B5EF4-FFF2-40B4-BE49-F238E27FC236}">
                <a16:creationId xmlns:a16="http://schemas.microsoft.com/office/drawing/2014/main" id="{FC8AC838-4A9A-7B41-BCB7-6D34106DABC0}"/>
              </a:ext>
            </a:extLst>
          </p:cNvPr>
          <p:cNvSpPr>
            <a:spLocks noGrp="1"/>
          </p:cNvSpPr>
          <p:nvPr>
            <p:ph type="ftr" sz="quarter" idx="10"/>
          </p:nvPr>
        </p:nvSpPr>
        <p:spPr/>
        <p:txBody>
          <a:bodyPr/>
          <a:lstStyle>
            <a:lvl1pPr>
              <a:defRPr sz="1400">
                <a:solidFill>
                  <a:schemeClr val="bg1"/>
                </a:solidFill>
                <a:latin typeface="ZapfDingbats" pitchFamily="82" charset="2"/>
              </a:defRPr>
            </a:lvl1pPr>
            <a:lvl2pPr marL="742950" indent="-285750">
              <a:defRPr sz="1400">
                <a:solidFill>
                  <a:schemeClr val="bg1"/>
                </a:solidFill>
                <a:latin typeface="ZapfDingbats" pitchFamily="82" charset="2"/>
              </a:defRPr>
            </a:lvl2pPr>
            <a:lvl3pPr marL="1143000" indent="-228600">
              <a:defRPr sz="1400">
                <a:solidFill>
                  <a:schemeClr val="bg1"/>
                </a:solidFill>
                <a:latin typeface="ZapfDingbats" pitchFamily="82" charset="2"/>
              </a:defRPr>
            </a:lvl3pPr>
            <a:lvl4pPr marL="1600200" indent="-228600">
              <a:defRPr sz="1400">
                <a:solidFill>
                  <a:schemeClr val="bg1"/>
                </a:solidFill>
                <a:latin typeface="ZapfDingbats" pitchFamily="82" charset="2"/>
              </a:defRPr>
            </a:lvl4pPr>
            <a:lvl5pPr marL="2057400" indent="-228600">
              <a:defRPr sz="1400">
                <a:solidFill>
                  <a:schemeClr val="bg1"/>
                </a:solidFill>
                <a:latin typeface="ZapfDingbats" pitchFamily="82" charset="2"/>
              </a:defRPr>
            </a:lvl5pPr>
            <a:lvl6pPr marL="2514600" indent="-228600" algn="ctr" eaLnBrk="0" fontAlgn="base" hangingPunct="0">
              <a:spcBef>
                <a:spcPct val="0"/>
              </a:spcBef>
              <a:spcAft>
                <a:spcPct val="0"/>
              </a:spcAft>
              <a:defRPr sz="1400">
                <a:solidFill>
                  <a:schemeClr val="bg1"/>
                </a:solidFill>
                <a:latin typeface="ZapfDingbats" pitchFamily="82" charset="2"/>
              </a:defRPr>
            </a:lvl6pPr>
            <a:lvl7pPr marL="2971800" indent="-228600" algn="ctr" eaLnBrk="0" fontAlgn="base" hangingPunct="0">
              <a:spcBef>
                <a:spcPct val="0"/>
              </a:spcBef>
              <a:spcAft>
                <a:spcPct val="0"/>
              </a:spcAft>
              <a:defRPr sz="1400">
                <a:solidFill>
                  <a:schemeClr val="bg1"/>
                </a:solidFill>
                <a:latin typeface="ZapfDingbats" pitchFamily="82" charset="2"/>
              </a:defRPr>
            </a:lvl7pPr>
            <a:lvl8pPr marL="3429000" indent="-228600" algn="ctr" eaLnBrk="0" fontAlgn="base" hangingPunct="0">
              <a:spcBef>
                <a:spcPct val="0"/>
              </a:spcBef>
              <a:spcAft>
                <a:spcPct val="0"/>
              </a:spcAft>
              <a:defRPr sz="1400">
                <a:solidFill>
                  <a:schemeClr val="bg1"/>
                </a:solidFill>
                <a:latin typeface="ZapfDingbats" pitchFamily="82" charset="2"/>
              </a:defRPr>
            </a:lvl8pPr>
            <a:lvl9pPr marL="3886200" indent="-228600" algn="ctr" eaLnBrk="0" fontAlgn="base" hangingPunct="0">
              <a:spcBef>
                <a:spcPct val="0"/>
              </a:spcBef>
              <a:spcAft>
                <a:spcPct val="0"/>
              </a:spcAft>
              <a:defRPr sz="1400">
                <a:solidFill>
                  <a:schemeClr val="bg1"/>
                </a:solidFill>
                <a:latin typeface="ZapfDingbats" pitchFamily="82" charset="2"/>
              </a:defRPr>
            </a:lvl9pPr>
          </a:lstStyle>
          <a:p>
            <a:r>
              <a:rPr lang="es-ES" altLang="es-CO" sz="1200">
                <a:solidFill>
                  <a:srgbClr val="CC0000"/>
                </a:solidFill>
                <a:latin typeface="Arial" panose="020B0604020202020204" pitchFamily="34" charset="0"/>
              </a:rPr>
              <a:t>WWW.BANTOTAL.COM - </a:t>
            </a:r>
            <a:fld id="{3AFF7E18-78BE-4B8C-B034-12BC9310D7A9}" type="slidenum">
              <a:rPr lang="es-ES" altLang="es-CO" sz="1200">
                <a:solidFill>
                  <a:srgbClr val="CC0000"/>
                </a:solidFill>
                <a:latin typeface="Arial" panose="020B0604020202020204" pitchFamily="34" charset="0"/>
              </a:rPr>
              <a:pPr/>
              <a:t>38</a:t>
            </a:fld>
            <a:endParaRPr lang="es-ES" altLang="es-CO" sz="1200">
              <a:solidFill>
                <a:srgbClr val="CC0000"/>
              </a:solidFill>
              <a:latin typeface="Arial" panose="020B0604020202020204" pitchFamily="34" charset="0"/>
            </a:endParaRPr>
          </a:p>
        </p:txBody>
      </p:sp>
      <p:sp>
        <p:nvSpPr>
          <p:cNvPr id="5" name="4 Marcador de fecha">
            <a:extLst>
              <a:ext uri="{FF2B5EF4-FFF2-40B4-BE49-F238E27FC236}">
                <a16:creationId xmlns:a16="http://schemas.microsoft.com/office/drawing/2014/main" id="{7FE8923E-F682-3357-B4E6-CCD40D94F9F1}"/>
              </a:ext>
            </a:extLst>
          </p:cNvPr>
          <p:cNvSpPr>
            <a:spLocks noGrp="1"/>
          </p:cNvSpPr>
          <p:nvPr>
            <p:ph type="dt" sz="quarter" idx="11"/>
          </p:nvPr>
        </p:nvSpPr>
        <p:spPr/>
        <p:txBody>
          <a:bodyPr/>
          <a:lstStyle/>
          <a:p>
            <a:pPr>
              <a:defRPr/>
            </a:pPr>
            <a:r>
              <a:rPr lang="es-ES"/>
              <a:t>Setiembre 2007</a:t>
            </a:r>
          </a:p>
        </p:txBody>
      </p:sp>
      <p:sp>
        <p:nvSpPr>
          <p:cNvPr id="463874" name="Rectangle 2">
            <a:extLst>
              <a:ext uri="{FF2B5EF4-FFF2-40B4-BE49-F238E27FC236}">
                <a16:creationId xmlns:a16="http://schemas.microsoft.com/office/drawing/2014/main" id="{664B058C-6B4B-4D35-E26E-05C7DCAE4B7D}"/>
              </a:ext>
            </a:extLst>
          </p:cNvPr>
          <p:cNvSpPr>
            <a:spLocks noGrp="1" noChangeArrowheads="1"/>
          </p:cNvSpPr>
          <p:nvPr>
            <p:ph type="title"/>
          </p:nvPr>
        </p:nvSpPr>
        <p:spPr>
          <a:xfrm>
            <a:off x="579438" y="549275"/>
            <a:ext cx="7847012" cy="609600"/>
          </a:xfrm>
        </p:spPr>
        <p:txBody>
          <a:bodyPr lIns="90488" tIns="44450" rIns="90488" bIns="44450"/>
          <a:lstStyle/>
          <a:p>
            <a:pPr eaLnBrk="1" hangingPunct="1">
              <a:lnSpc>
                <a:spcPct val="50000"/>
              </a:lnSpc>
              <a:defRPr/>
            </a:pPr>
            <a:r>
              <a:rPr lang="es-ES_tradnl"/>
              <a:t>Procesos Batch</a:t>
            </a:r>
            <a:r>
              <a:rPr lang="es-ES_tradnl" sz="1400"/>
              <a:t> </a:t>
            </a:r>
            <a:r>
              <a:rPr lang="es-ES_tradnl" sz="3200"/>
              <a:t> </a:t>
            </a:r>
          </a:p>
        </p:txBody>
      </p:sp>
      <p:sp>
        <p:nvSpPr>
          <p:cNvPr id="39941" name="Rectangle 3">
            <a:extLst>
              <a:ext uri="{FF2B5EF4-FFF2-40B4-BE49-F238E27FC236}">
                <a16:creationId xmlns:a16="http://schemas.microsoft.com/office/drawing/2014/main" id="{F52A06BB-E950-8566-DA52-D5C78826E30D}"/>
              </a:ext>
            </a:extLst>
          </p:cNvPr>
          <p:cNvSpPr>
            <a:spLocks noGrp="1" noChangeArrowheads="1"/>
          </p:cNvSpPr>
          <p:nvPr>
            <p:ph type="body" idx="1"/>
          </p:nvPr>
        </p:nvSpPr>
        <p:spPr>
          <a:xfrm>
            <a:off x="342900" y="1525588"/>
            <a:ext cx="8305800" cy="5791200"/>
          </a:xfrm>
          <a:noFill/>
          <a:extLst>
            <a:ext uri="{909E8E84-426E-40DD-AFC4-6F175D3DCCD1}">
              <a14:hiddenFill xmlns:a14="http://schemas.microsoft.com/office/drawing/2010/main">
                <a:solidFill>
                  <a:srgbClr val="FFFFFF"/>
                </a:solidFill>
              </a14:hiddenFill>
            </a:ext>
          </a:extLst>
        </p:spPr>
        <p:txBody>
          <a:bodyPr lIns="90488" tIns="44450" rIns="90488" bIns="44450"/>
          <a:lstStyle/>
          <a:p>
            <a:pPr lvl="1" algn="just" eaLnBrk="1" hangingPunct="1"/>
            <a:r>
              <a:rPr lang="es-ES" altLang="es-CO" sz="2400" b="1"/>
              <a:t>Revisión de Tasas (PAR00280)</a:t>
            </a:r>
          </a:p>
          <a:p>
            <a:pPr lvl="1" algn="just" eaLnBrk="1" hangingPunct="1"/>
            <a:endParaRPr lang="es-ES" altLang="es-CO" sz="2400" b="1"/>
          </a:p>
          <a:p>
            <a:pPr marL="1085850" lvl="2" algn="just" eaLnBrk="1" hangingPunct="1"/>
            <a:r>
              <a:rPr lang="es-ES" altLang="es-CO" sz="2000" b="1"/>
              <a:t>Realizar la revisión de las tasas de los depósitos con tasa revisable de acuerdo a los valores de tasas vigentes.</a:t>
            </a:r>
          </a:p>
          <a:p>
            <a:pPr marL="1085850" lvl="2" algn="just" eaLnBrk="1" hangingPunct="1">
              <a:buFontTx/>
              <a:buNone/>
            </a:pPr>
            <a:r>
              <a:rPr lang="es-ES" altLang="es-CO" sz="2000" b="1"/>
              <a:t>	El funcionamiento es el siguiente: para aquellos depósitos vigentes con tasa revisable y que el periodo de revisión se encuentre dentro de la fecha de proceso, se realiza la revisión de la tasa.</a:t>
            </a:r>
          </a:p>
          <a:p>
            <a:pPr marL="1085850" lvl="2" algn="just" eaLnBrk="1" hangingPunct="1">
              <a:buFontTx/>
              <a:buNone/>
            </a:pPr>
            <a:endParaRPr lang="es-ES" altLang="es-CO" sz="2000" b="1"/>
          </a:p>
          <a:p>
            <a:pPr lvl="1" algn="just" eaLnBrk="1" hangingPunct="1"/>
            <a:r>
              <a:rPr lang="es-ES" altLang="es-CO" sz="2400" b="1"/>
              <a:t>Pasaje Automático de Códigos Contables (PNU00001)</a:t>
            </a:r>
          </a:p>
          <a:p>
            <a:pPr marL="1085850" lvl="2" algn="just" eaLnBrk="1" hangingPunct="1">
              <a:buFontTx/>
              <a:buNone/>
            </a:pPr>
            <a:endParaRPr lang="es-ES" altLang="es-CO" sz="2000" b="1"/>
          </a:p>
          <a:p>
            <a:pPr marL="1085850" lvl="2" algn="just" eaLnBrk="1" hangingPunct="1">
              <a:buFontTx/>
              <a:buNone/>
            </a:pPr>
            <a:endParaRPr lang="es-ES" altLang="es-CO" sz="2000" b="1"/>
          </a:p>
          <a:p>
            <a:pPr marL="1085850" lvl="2" algn="just" eaLnBrk="1" hangingPunct="1"/>
            <a:endParaRPr lang="es-ES" altLang="es-CO" sz="2000"/>
          </a:p>
          <a:p>
            <a:pPr marL="1085850" lvl="2" algn="just" eaLnBrk="1" hangingPunct="1">
              <a:buFontTx/>
              <a:buNone/>
            </a:pPr>
            <a:endParaRPr lang="es-ES" altLang="es-CO" sz="1000"/>
          </a:p>
        </p:txBody>
      </p:sp>
    </p:spTree>
  </p:cSld>
  <p:clrMapOvr>
    <a:masterClrMapping/>
  </p:clrMapOvr>
  <p:transition>
    <p:wipe dir="r"/>
  </p:transition>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3 Marcador de pie de página">
            <a:extLst>
              <a:ext uri="{FF2B5EF4-FFF2-40B4-BE49-F238E27FC236}">
                <a16:creationId xmlns:a16="http://schemas.microsoft.com/office/drawing/2014/main" id="{4DF76400-B465-7FCB-F89B-12F7CAFED1B3}"/>
              </a:ext>
            </a:extLst>
          </p:cNvPr>
          <p:cNvSpPr>
            <a:spLocks noGrp="1"/>
          </p:cNvSpPr>
          <p:nvPr>
            <p:ph type="ftr" sz="quarter" idx="10"/>
          </p:nvPr>
        </p:nvSpPr>
        <p:spPr/>
        <p:txBody>
          <a:bodyPr/>
          <a:lstStyle>
            <a:lvl1pPr>
              <a:defRPr sz="1400">
                <a:solidFill>
                  <a:schemeClr val="bg1"/>
                </a:solidFill>
                <a:latin typeface="ZapfDingbats" pitchFamily="82" charset="2"/>
              </a:defRPr>
            </a:lvl1pPr>
            <a:lvl2pPr marL="742950" indent="-285750">
              <a:defRPr sz="1400">
                <a:solidFill>
                  <a:schemeClr val="bg1"/>
                </a:solidFill>
                <a:latin typeface="ZapfDingbats" pitchFamily="82" charset="2"/>
              </a:defRPr>
            </a:lvl2pPr>
            <a:lvl3pPr marL="1143000" indent="-228600">
              <a:defRPr sz="1400">
                <a:solidFill>
                  <a:schemeClr val="bg1"/>
                </a:solidFill>
                <a:latin typeface="ZapfDingbats" pitchFamily="82" charset="2"/>
              </a:defRPr>
            </a:lvl3pPr>
            <a:lvl4pPr marL="1600200" indent="-228600">
              <a:defRPr sz="1400">
                <a:solidFill>
                  <a:schemeClr val="bg1"/>
                </a:solidFill>
                <a:latin typeface="ZapfDingbats" pitchFamily="82" charset="2"/>
              </a:defRPr>
            </a:lvl4pPr>
            <a:lvl5pPr marL="2057400" indent="-228600">
              <a:defRPr sz="1400">
                <a:solidFill>
                  <a:schemeClr val="bg1"/>
                </a:solidFill>
                <a:latin typeface="ZapfDingbats" pitchFamily="82" charset="2"/>
              </a:defRPr>
            </a:lvl5pPr>
            <a:lvl6pPr marL="2514600" indent="-228600" algn="ctr" eaLnBrk="0" fontAlgn="base" hangingPunct="0">
              <a:spcBef>
                <a:spcPct val="0"/>
              </a:spcBef>
              <a:spcAft>
                <a:spcPct val="0"/>
              </a:spcAft>
              <a:defRPr sz="1400">
                <a:solidFill>
                  <a:schemeClr val="bg1"/>
                </a:solidFill>
                <a:latin typeface="ZapfDingbats" pitchFamily="82" charset="2"/>
              </a:defRPr>
            </a:lvl6pPr>
            <a:lvl7pPr marL="2971800" indent="-228600" algn="ctr" eaLnBrk="0" fontAlgn="base" hangingPunct="0">
              <a:spcBef>
                <a:spcPct val="0"/>
              </a:spcBef>
              <a:spcAft>
                <a:spcPct val="0"/>
              </a:spcAft>
              <a:defRPr sz="1400">
                <a:solidFill>
                  <a:schemeClr val="bg1"/>
                </a:solidFill>
                <a:latin typeface="ZapfDingbats" pitchFamily="82" charset="2"/>
              </a:defRPr>
            </a:lvl7pPr>
            <a:lvl8pPr marL="3429000" indent="-228600" algn="ctr" eaLnBrk="0" fontAlgn="base" hangingPunct="0">
              <a:spcBef>
                <a:spcPct val="0"/>
              </a:spcBef>
              <a:spcAft>
                <a:spcPct val="0"/>
              </a:spcAft>
              <a:defRPr sz="1400">
                <a:solidFill>
                  <a:schemeClr val="bg1"/>
                </a:solidFill>
                <a:latin typeface="ZapfDingbats" pitchFamily="82" charset="2"/>
              </a:defRPr>
            </a:lvl8pPr>
            <a:lvl9pPr marL="3886200" indent="-228600" algn="ctr" eaLnBrk="0" fontAlgn="base" hangingPunct="0">
              <a:spcBef>
                <a:spcPct val="0"/>
              </a:spcBef>
              <a:spcAft>
                <a:spcPct val="0"/>
              </a:spcAft>
              <a:defRPr sz="1400">
                <a:solidFill>
                  <a:schemeClr val="bg1"/>
                </a:solidFill>
                <a:latin typeface="ZapfDingbats" pitchFamily="82" charset="2"/>
              </a:defRPr>
            </a:lvl9pPr>
          </a:lstStyle>
          <a:p>
            <a:r>
              <a:rPr lang="es-ES" altLang="es-CO" sz="1200">
                <a:solidFill>
                  <a:srgbClr val="CC0000"/>
                </a:solidFill>
                <a:latin typeface="Arial" panose="020B0604020202020204" pitchFamily="34" charset="0"/>
              </a:rPr>
              <a:t>WWW.BANTOTAL.COM - </a:t>
            </a:r>
            <a:fld id="{37840D8D-07B7-48F2-BF51-D6059D54839D}" type="slidenum">
              <a:rPr lang="es-ES" altLang="es-CO" sz="1200">
                <a:solidFill>
                  <a:srgbClr val="CC0000"/>
                </a:solidFill>
                <a:latin typeface="Arial" panose="020B0604020202020204" pitchFamily="34" charset="0"/>
              </a:rPr>
              <a:pPr/>
              <a:t>39</a:t>
            </a:fld>
            <a:endParaRPr lang="es-ES" altLang="es-CO" sz="1200">
              <a:solidFill>
                <a:srgbClr val="CC0000"/>
              </a:solidFill>
              <a:latin typeface="Arial" panose="020B0604020202020204" pitchFamily="34" charset="0"/>
            </a:endParaRPr>
          </a:p>
        </p:txBody>
      </p:sp>
      <p:sp>
        <p:nvSpPr>
          <p:cNvPr id="5" name="4 Marcador de fecha">
            <a:extLst>
              <a:ext uri="{FF2B5EF4-FFF2-40B4-BE49-F238E27FC236}">
                <a16:creationId xmlns:a16="http://schemas.microsoft.com/office/drawing/2014/main" id="{D05D0CCB-4211-F144-B063-DF314822012C}"/>
              </a:ext>
            </a:extLst>
          </p:cNvPr>
          <p:cNvSpPr>
            <a:spLocks noGrp="1"/>
          </p:cNvSpPr>
          <p:nvPr>
            <p:ph type="dt" sz="quarter" idx="11"/>
          </p:nvPr>
        </p:nvSpPr>
        <p:spPr/>
        <p:txBody>
          <a:bodyPr/>
          <a:lstStyle/>
          <a:p>
            <a:pPr>
              <a:defRPr/>
            </a:pPr>
            <a:r>
              <a:rPr lang="es-ES"/>
              <a:t>Setiembre 2007</a:t>
            </a:r>
          </a:p>
        </p:txBody>
      </p:sp>
      <p:sp>
        <p:nvSpPr>
          <p:cNvPr id="467970" name="Rectangle 2">
            <a:extLst>
              <a:ext uri="{FF2B5EF4-FFF2-40B4-BE49-F238E27FC236}">
                <a16:creationId xmlns:a16="http://schemas.microsoft.com/office/drawing/2014/main" id="{ED943A82-DAB6-4C96-84EE-9CA73F7525B3}"/>
              </a:ext>
            </a:extLst>
          </p:cNvPr>
          <p:cNvSpPr>
            <a:spLocks noGrp="1" noChangeArrowheads="1"/>
          </p:cNvSpPr>
          <p:nvPr>
            <p:ph type="title"/>
          </p:nvPr>
        </p:nvSpPr>
        <p:spPr>
          <a:xfrm>
            <a:off x="2484438" y="658813"/>
            <a:ext cx="5924550" cy="609600"/>
          </a:xfrm>
        </p:spPr>
        <p:txBody>
          <a:bodyPr lIns="90488" tIns="44450" rIns="90488" bIns="44450"/>
          <a:lstStyle/>
          <a:p>
            <a:pPr eaLnBrk="1" hangingPunct="1">
              <a:lnSpc>
                <a:spcPct val="50000"/>
              </a:lnSpc>
              <a:defRPr/>
            </a:pPr>
            <a:r>
              <a:rPr lang="es-ES_tradnl"/>
              <a:t>Procesos Batch</a:t>
            </a:r>
            <a:r>
              <a:rPr lang="es-ES_tradnl" sz="1200"/>
              <a:t> </a:t>
            </a:r>
            <a:r>
              <a:rPr lang="es-ES_tradnl"/>
              <a:t> </a:t>
            </a:r>
            <a:br>
              <a:rPr lang="es-ES_tradnl"/>
            </a:br>
            <a:endParaRPr lang="es-ES_tradnl"/>
          </a:p>
        </p:txBody>
      </p:sp>
      <p:sp>
        <p:nvSpPr>
          <p:cNvPr id="40965" name="Rectangle 3">
            <a:extLst>
              <a:ext uri="{FF2B5EF4-FFF2-40B4-BE49-F238E27FC236}">
                <a16:creationId xmlns:a16="http://schemas.microsoft.com/office/drawing/2014/main" id="{75A60804-F4C3-ED78-D392-0AA5A0EE44FE}"/>
              </a:ext>
            </a:extLst>
          </p:cNvPr>
          <p:cNvSpPr>
            <a:spLocks noGrp="1" noChangeArrowheads="1"/>
          </p:cNvSpPr>
          <p:nvPr>
            <p:ph type="body" idx="1"/>
          </p:nvPr>
        </p:nvSpPr>
        <p:spPr>
          <a:xfrm>
            <a:off x="342900" y="1295400"/>
            <a:ext cx="8305800" cy="5791200"/>
          </a:xfrm>
          <a:noFill/>
          <a:extLst>
            <a:ext uri="{909E8E84-426E-40DD-AFC4-6F175D3DCCD1}">
              <a14:hiddenFill xmlns:a14="http://schemas.microsoft.com/office/drawing/2010/main">
                <a:solidFill>
                  <a:srgbClr val="FFFFFF"/>
                </a:solidFill>
              </a14:hiddenFill>
            </a:ext>
          </a:extLst>
        </p:spPr>
        <p:txBody>
          <a:bodyPr lIns="90488" tIns="44450" rIns="90488" bIns="44450"/>
          <a:lstStyle/>
          <a:p>
            <a:pPr marL="1085850" lvl="2" algn="just" eaLnBrk="1" hangingPunct="1">
              <a:buFontTx/>
              <a:buNone/>
            </a:pPr>
            <a:endParaRPr lang="es-ES" altLang="es-CO" sz="800"/>
          </a:p>
          <a:p>
            <a:pPr lvl="1" algn="just" eaLnBrk="1" hangingPunct="1"/>
            <a:r>
              <a:rPr lang="es-ES" altLang="es-CO" sz="2400" b="1"/>
              <a:t>Devengamiento Plazo (PNU00002)</a:t>
            </a:r>
          </a:p>
          <a:p>
            <a:pPr marL="1085850" lvl="2" algn="just" eaLnBrk="1" hangingPunct="1"/>
            <a:endParaRPr lang="es-ES_tradnl" altLang="es-CO" sz="1600" b="1"/>
          </a:p>
          <a:p>
            <a:pPr marL="1085850" lvl="2" algn="just" eaLnBrk="1" hangingPunct="1"/>
            <a:r>
              <a:rPr lang="es-ES_tradnl" altLang="es-CO" sz="2000" b="1"/>
              <a:t>Realiza el cálculo de interés hasta la fecha de proceso y asienta la diferencia entre el total de intereses y el total ya contabilizado, tomando la tasa y el plazo de la operación y considerando si hubo cambios en la tasa de la operación.</a:t>
            </a:r>
          </a:p>
          <a:p>
            <a:pPr marL="1085850" lvl="2" algn="just" eaLnBrk="1" hangingPunct="1">
              <a:buFontTx/>
              <a:buNone/>
            </a:pPr>
            <a:endParaRPr lang="es-ES" altLang="es-CO" sz="2000" b="1"/>
          </a:p>
        </p:txBody>
      </p:sp>
    </p:spTree>
  </p:cSld>
  <p:clrMapOvr>
    <a:masterClrMapping/>
  </p:clrMapOvr>
  <p:transition>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pie de página">
            <a:extLst>
              <a:ext uri="{FF2B5EF4-FFF2-40B4-BE49-F238E27FC236}">
                <a16:creationId xmlns:a16="http://schemas.microsoft.com/office/drawing/2014/main" id="{2A6FB13E-D5F8-38DA-7DAC-A2994F400DD2}"/>
              </a:ext>
            </a:extLst>
          </p:cNvPr>
          <p:cNvSpPr>
            <a:spLocks noGrp="1"/>
          </p:cNvSpPr>
          <p:nvPr>
            <p:ph type="ftr" sz="quarter" idx="10"/>
          </p:nvPr>
        </p:nvSpPr>
        <p:spPr/>
        <p:txBody>
          <a:bodyPr/>
          <a:lstStyle>
            <a:lvl1pPr>
              <a:defRPr sz="1400">
                <a:solidFill>
                  <a:schemeClr val="bg1"/>
                </a:solidFill>
                <a:latin typeface="ZapfDingbats" pitchFamily="82" charset="2"/>
              </a:defRPr>
            </a:lvl1pPr>
            <a:lvl2pPr marL="742950" indent="-285750">
              <a:defRPr sz="1400">
                <a:solidFill>
                  <a:schemeClr val="bg1"/>
                </a:solidFill>
                <a:latin typeface="ZapfDingbats" pitchFamily="82" charset="2"/>
              </a:defRPr>
            </a:lvl2pPr>
            <a:lvl3pPr marL="1143000" indent="-228600">
              <a:defRPr sz="1400">
                <a:solidFill>
                  <a:schemeClr val="bg1"/>
                </a:solidFill>
                <a:latin typeface="ZapfDingbats" pitchFamily="82" charset="2"/>
              </a:defRPr>
            </a:lvl3pPr>
            <a:lvl4pPr marL="1600200" indent="-228600">
              <a:defRPr sz="1400">
                <a:solidFill>
                  <a:schemeClr val="bg1"/>
                </a:solidFill>
                <a:latin typeface="ZapfDingbats" pitchFamily="82" charset="2"/>
              </a:defRPr>
            </a:lvl4pPr>
            <a:lvl5pPr marL="2057400" indent="-228600">
              <a:defRPr sz="1400">
                <a:solidFill>
                  <a:schemeClr val="bg1"/>
                </a:solidFill>
                <a:latin typeface="ZapfDingbats" pitchFamily="82" charset="2"/>
              </a:defRPr>
            </a:lvl5pPr>
            <a:lvl6pPr marL="2514600" indent="-228600" algn="ctr" eaLnBrk="0" fontAlgn="base" hangingPunct="0">
              <a:spcBef>
                <a:spcPct val="0"/>
              </a:spcBef>
              <a:spcAft>
                <a:spcPct val="0"/>
              </a:spcAft>
              <a:defRPr sz="1400">
                <a:solidFill>
                  <a:schemeClr val="bg1"/>
                </a:solidFill>
                <a:latin typeface="ZapfDingbats" pitchFamily="82" charset="2"/>
              </a:defRPr>
            </a:lvl6pPr>
            <a:lvl7pPr marL="2971800" indent="-228600" algn="ctr" eaLnBrk="0" fontAlgn="base" hangingPunct="0">
              <a:spcBef>
                <a:spcPct val="0"/>
              </a:spcBef>
              <a:spcAft>
                <a:spcPct val="0"/>
              </a:spcAft>
              <a:defRPr sz="1400">
                <a:solidFill>
                  <a:schemeClr val="bg1"/>
                </a:solidFill>
                <a:latin typeface="ZapfDingbats" pitchFamily="82" charset="2"/>
              </a:defRPr>
            </a:lvl7pPr>
            <a:lvl8pPr marL="3429000" indent="-228600" algn="ctr" eaLnBrk="0" fontAlgn="base" hangingPunct="0">
              <a:spcBef>
                <a:spcPct val="0"/>
              </a:spcBef>
              <a:spcAft>
                <a:spcPct val="0"/>
              </a:spcAft>
              <a:defRPr sz="1400">
                <a:solidFill>
                  <a:schemeClr val="bg1"/>
                </a:solidFill>
                <a:latin typeface="ZapfDingbats" pitchFamily="82" charset="2"/>
              </a:defRPr>
            </a:lvl8pPr>
            <a:lvl9pPr marL="3886200" indent="-228600" algn="ctr" eaLnBrk="0" fontAlgn="base" hangingPunct="0">
              <a:spcBef>
                <a:spcPct val="0"/>
              </a:spcBef>
              <a:spcAft>
                <a:spcPct val="0"/>
              </a:spcAft>
              <a:defRPr sz="1400">
                <a:solidFill>
                  <a:schemeClr val="bg1"/>
                </a:solidFill>
                <a:latin typeface="ZapfDingbats" pitchFamily="82" charset="2"/>
              </a:defRPr>
            </a:lvl9pPr>
          </a:lstStyle>
          <a:p>
            <a:r>
              <a:rPr lang="es-ES" altLang="es-CO" sz="1200">
                <a:solidFill>
                  <a:srgbClr val="CC0000"/>
                </a:solidFill>
                <a:latin typeface="Arial" panose="020B0604020202020204" pitchFamily="34" charset="0"/>
              </a:rPr>
              <a:t>WWW.BANTOTAL.COM - </a:t>
            </a:r>
            <a:fld id="{C3068034-156D-4E34-A290-31DC3E1B7975}" type="slidenum">
              <a:rPr lang="es-ES" altLang="es-CO" sz="1200">
                <a:solidFill>
                  <a:srgbClr val="CC0000"/>
                </a:solidFill>
                <a:latin typeface="Arial" panose="020B0604020202020204" pitchFamily="34" charset="0"/>
              </a:rPr>
              <a:pPr/>
              <a:t>4</a:t>
            </a:fld>
            <a:endParaRPr lang="es-ES" altLang="es-CO" sz="1200">
              <a:solidFill>
                <a:srgbClr val="CC0000"/>
              </a:solidFill>
              <a:latin typeface="Arial" panose="020B0604020202020204" pitchFamily="34" charset="0"/>
            </a:endParaRPr>
          </a:p>
        </p:txBody>
      </p:sp>
      <p:sp>
        <p:nvSpPr>
          <p:cNvPr id="5" name="4 Marcador de fecha">
            <a:extLst>
              <a:ext uri="{FF2B5EF4-FFF2-40B4-BE49-F238E27FC236}">
                <a16:creationId xmlns:a16="http://schemas.microsoft.com/office/drawing/2014/main" id="{0990FC94-5ABD-DDA6-4511-8A64B336BD5A}"/>
              </a:ext>
            </a:extLst>
          </p:cNvPr>
          <p:cNvSpPr>
            <a:spLocks noGrp="1"/>
          </p:cNvSpPr>
          <p:nvPr>
            <p:ph type="dt" sz="quarter" idx="11"/>
          </p:nvPr>
        </p:nvSpPr>
        <p:spPr/>
        <p:txBody>
          <a:bodyPr/>
          <a:lstStyle/>
          <a:p>
            <a:pPr>
              <a:defRPr/>
            </a:pPr>
            <a:r>
              <a:rPr lang="es-ES"/>
              <a:t>Setiembre 2007</a:t>
            </a:r>
          </a:p>
        </p:txBody>
      </p:sp>
      <p:sp>
        <p:nvSpPr>
          <p:cNvPr id="470018" name="Rectangle 2">
            <a:extLst>
              <a:ext uri="{FF2B5EF4-FFF2-40B4-BE49-F238E27FC236}">
                <a16:creationId xmlns:a16="http://schemas.microsoft.com/office/drawing/2014/main" id="{6A5CCB62-22BC-A045-CCCF-B6F8CC480D40}"/>
              </a:ext>
            </a:extLst>
          </p:cNvPr>
          <p:cNvSpPr>
            <a:spLocks noGrp="1" noChangeArrowheads="1"/>
          </p:cNvSpPr>
          <p:nvPr>
            <p:ph type="title"/>
          </p:nvPr>
        </p:nvSpPr>
        <p:spPr>
          <a:xfrm>
            <a:off x="2535238" y="404813"/>
            <a:ext cx="8229600" cy="792162"/>
          </a:xfrm>
        </p:spPr>
        <p:txBody>
          <a:bodyPr/>
          <a:lstStyle/>
          <a:p>
            <a:pPr eaLnBrk="1" hangingPunct="1">
              <a:defRPr/>
            </a:pPr>
            <a:r>
              <a:rPr lang="es-UY"/>
              <a:t>Introducción</a:t>
            </a:r>
            <a:br>
              <a:rPr lang="es-UY"/>
            </a:br>
            <a:r>
              <a:rPr lang="es-UY" sz="2400"/>
              <a:t>Relaciones entre Productos</a:t>
            </a:r>
            <a:endParaRPr lang="es-ES" sz="2400"/>
          </a:p>
        </p:txBody>
      </p:sp>
      <p:pic>
        <p:nvPicPr>
          <p:cNvPr id="5125" name="Picture 3" descr="Dibujo1">
            <a:extLst>
              <a:ext uri="{FF2B5EF4-FFF2-40B4-BE49-F238E27FC236}">
                <a16:creationId xmlns:a16="http://schemas.microsoft.com/office/drawing/2014/main" id="{54C9DCA5-EA15-9C72-5B51-3BF81485B94E}"/>
              </a:ext>
            </a:extLst>
          </p:cNvPr>
          <p:cNvPicPr>
            <a:picLocks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746125" y="1268413"/>
            <a:ext cx="7848600" cy="4857750"/>
          </a:xfr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3 Marcador de pie de página">
            <a:extLst>
              <a:ext uri="{FF2B5EF4-FFF2-40B4-BE49-F238E27FC236}">
                <a16:creationId xmlns:a16="http://schemas.microsoft.com/office/drawing/2014/main" id="{6924A9FD-1F82-D5C4-EF63-C970B56FA7DF}"/>
              </a:ext>
            </a:extLst>
          </p:cNvPr>
          <p:cNvSpPr>
            <a:spLocks noGrp="1"/>
          </p:cNvSpPr>
          <p:nvPr>
            <p:ph type="ftr" sz="quarter" idx="10"/>
          </p:nvPr>
        </p:nvSpPr>
        <p:spPr/>
        <p:txBody>
          <a:bodyPr/>
          <a:lstStyle>
            <a:lvl1pPr>
              <a:defRPr sz="1400">
                <a:solidFill>
                  <a:schemeClr val="bg1"/>
                </a:solidFill>
                <a:latin typeface="ZapfDingbats" pitchFamily="82" charset="2"/>
              </a:defRPr>
            </a:lvl1pPr>
            <a:lvl2pPr marL="742950" indent="-285750">
              <a:defRPr sz="1400">
                <a:solidFill>
                  <a:schemeClr val="bg1"/>
                </a:solidFill>
                <a:latin typeface="ZapfDingbats" pitchFamily="82" charset="2"/>
              </a:defRPr>
            </a:lvl2pPr>
            <a:lvl3pPr marL="1143000" indent="-228600">
              <a:defRPr sz="1400">
                <a:solidFill>
                  <a:schemeClr val="bg1"/>
                </a:solidFill>
                <a:latin typeface="ZapfDingbats" pitchFamily="82" charset="2"/>
              </a:defRPr>
            </a:lvl3pPr>
            <a:lvl4pPr marL="1600200" indent="-228600">
              <a:defRPr sz="1400">
                <a:solidFill>
                  <a:schemeClr val="bg1"/>
                </a:solidFill>
                <a:latin typeface="ZapfDingbats" pitchFamily="82" charset="2"/>
              </a:defRPr>
            </a:lvl4pPr>
            <a:lvl5pPr marL="2057400" indent="-228600">
              <a:defRPr sz="1400">
                <a:solidFill>
                  <a:schemeClr val="bg1"/>
                </a:solidFill>
                <a:latin typeface="ZapfDingbats" pitchFamily="82" charset="2"/>
              </a:defRPr>
            </a:lvl5pPr>
            <a:lvl6pPr marL="2514600" indent="-228600" algn="ctr" eaLnBrk="0" fontAlgn="base" hangingPunct="0">
              <a:spcBef>
                <a:spcPct val="0"/>
              </a:spcBef>
              <a:spcAft>
                <a:spcPct val="0"/>
              </a:spcAft>
              <a:defRPr sz="1400">
                <a:solidFill>
                  <a:schemeClr val="bg1"/>
                </a:solidFill>
                <a:latin typeface="ZapfDingbats" pitchFamily="82" charset="2"/>
              </a:defRPr>
            </a:lvl6pPr>
            <a:lvl7pPr marL="2971800" indent="-228600" algn="ctr" eaLnBrk="0" fontAlgn="base" hangingPunct="0">
              <a:spcBef>
                <a:spcPct val="0"/>
              </a:spcBef>
              <a:spcAft>
                <a:spcPct val="0"/>
              </a:spcAft>
              <a:defRPr sz="1400">
                <a:solidFill>
                  <a:schemeClr val="bg1"/>
                </a:solidFill>
                <a:latin typeface="ZapfDingbats" pitchFamily="82" charset="2"/>
              </a:defRPr>
            </a:lvl7pPr>
            <a:lvl8pPr marL="3429000" indent="-228600" algn="ctr" eaLnBrk="0" fontAlgn="base" hangingPunct="0">
              <a:spcBef>
                <a:spcPct val="0"/>
              </a:spcBef>
              <a:spcAft>
                <a:spcPct val="0"/>
              </a:spcAft>
              <a:defRPr sz="1400">
                <a:solidFill>
                  <a:schemeClr val="bg1"/>
                </a:solidFill>
                <a:latin typeface="ZapfDingbats" pitchFamily="82" charset="2"/>
              </a:defRPr>
            </a:lvl8pPr>
            <a:lvl9pPr marL="3886200" indent="-228600" algn="ctr" eaLnBrk="0" fontAlgn="base" hangingPunct="0">
              <a:spcBef>
                <a:spcPct val="0"/>
              </a:spcBef>
              <a:spcAft>
                <a:spcPct val="0"/>
              </a:spcAft>
              <a:defRPr sz="1400">
                <a:solidFill>
                  <a:schemeClr val="bg1"/>
                </a:solidFill>
                <a:latin typeface="ZapfDingbats" pitchFamily="82" charset="2"/>
              </a:defRPr>
            </a:lvl9pPr>
          </a:lstStyle>
          <a:p>
            <a:r>
              <a:rPr lang="es-ES" altLang="es-CO" sz="1200">
                <a:solidFill>
                  <a:srgbClr val="CC0000"/>
                </a:solidFill>
                <a:latin typeface="Arial" panose="020B0604020202020204" pitchFamily="34" charset="0"/>
              </a:rPr>
              <a:t>WWW.BANTOTAL.COM - </a:t>
            </a:r>
            <a:fld id="{549699D3-469F-4416-B445-0EFDBFB9C351}" type="slidenum">
              <a:rPr lang="es-ES" altLang="es-CO" sz="1200">
                <a:solidFill>
                  <a:srgbClr val="CC0000"/>
                </a:solidFill>
                <a:latin typeface="Arial" panose="020B0604020202020204" pitchFamily="34" charset="0"/>
              </a:rPr>
              <a:pPr/>
              <a:t>40</a:t>
            </a:fld>
            <a:endParaRPr lang="es-ES" altLang="es-CO" sz="1200">
              <a:solidFill>
                <a:srgbClr val="CC0000"/>
              </a:solidFill>
              <a:latin typeface="Arial" panose="020B0604020202020204" pitchFamily="34" charset="0"/>
            </a:endParaRPr>
          </a:p>
        </p:txBody>
      </p:sp>
      <p:sp>
        <p:nvSpPr>
          <p:cNvPr id="5" name="4 Marcador de fecha">
            <a:extLst>
              <a:ext uri="{FF2B5EF4-FFF2-40B4-BE49-F238E27FC236}">
                <a16:creationId xmlns:a16="http://schemas.microsoft.com/office/drawing/2014/main" id="{1883F49F-42D2-72EA-A452-875FF54C476A}"/>
              </a:ext>
            </a:extLst>
          </p:cNvPr>
          <p:cNvSpPr>
            <a:spLocks noGrp="1"/>
          </p:cNvSpPr>
          <p:nvPr>
            <p:ph type="dt" sz="quarter" idx="11"/>
          </p:nvPr>
        </p:nvSpPr>
        <p:spPr/>
        <p:txBody>
          <a:bodyPr/>
          <a:lstStyle/>
          <a:p>
            <a:pPr>
              <a:defRPr/>
            </a:pPr>
            <a:r>
              <a:rPr lang="es-ES"/>
              <a:t>Setiembre 2007</a:t>
            </a:r>
          </a:p>
        </p:txBody>
      </p:sp>
      <p:sp>
        <p:nvSpPr>
          <p:cNvPr id="502786" name="Rectangle 2">
            <a:extLst>
              <a:ext uri="{FF2B5EF4-FFF2-40B4-BE49-F238E27FC236}">
                <a16:creationId xmlns:a16="http://schemas.microsoft.com/office/drawing/2014/main" id="{A2B55A99-D758-767F-F14C-60071DBC81A8}"/>
              </a:ext>
            </a:extLst>
          </p:cNvPr>
          <p:cNvSpPr>
            <a:spLocks noGrp="1" noChangeArrowheads="1"/>
          </p:cNvSpPr>
          <p:nvPr>
            <p:ph type="title"/>
          </p:nvPr>
        </p:nvSpPr>
        <p:spPr>
          <a:xfrm>
            <a:off x="2535238" y="692150"/>
            <a:ext cx="5924550" cy="609600"/>
          </a:xfrm>
        </p:spPr>
        <p:txBody>
          <a:bodyPr lIns="90488" tIns="44450" rIns="90488" bIns="44450"/>
          <a:lstStyle/>
          <a:p>
            <a:pPr eaLnBrk="1" hangingPunct="1">
              <a:lnSpc>
                <a:spcPct val="50000"/>
              </a:lnSpc>
              <a:defRPr/>
            </a:pPr>
            <a:r>
              <a:rPr lang="es-ES_tradnl"/>
              <a:t>Procesos Batch</a:t>
            </a:r>
            <a:r>
              <a:rPr lang="es-ES_tradnl" sz="1200"/>
              <a:t> </a:t>
            </a:r>
            <a:r>
              <a:rPr lang="es-ES_tradnl"/>
              <a:t> </a:t>
            </a:r>
            <a:br>
              <a:rPr lang="es-ES_tradnl"/>
            </a:br>
            <a:endParaRPr lang="es-ES_tradnl"/>
          </a:p>
        </p:txBody>
      </p:sp>
      <p:sp>
        <p:nvSpPr>
          <p:cNvPr id="41989" name="Rectangle 3">
            <a:extLst>
              <a:ext uri="{FF2B5EF4-FFF2-40B4-BE49-F238E27FC236}">
                <a16:creationId xmlns:a16="http://schemas.microsoft.com/office/drawing/2014/main" id="{466EAB05-D42B-D9C0-D835-5D71603187D5}"/>
              </a:ext>
            </a:extLst>
          </p:cNvPr>
          <p:cNvSpPr>
            <a:spLocks noGrp="1" noChangeArrowheads="1"/>
          </p:cNvSpPr>
          <p:nvPr>
            <p:ph type="body" idx="1"/>
          </p:nvPr>
        </p:nvSpPr>
        <p:spPr>
          <a:xfrm>
            <a:off x="342900" y="1295400"/>
            <a:ext cx="8305800" cy="5157788"/>
          </a:xfrm>
          <a:noFill/>
          <a:extLst>
            <a:ext uri="{909E8E84-426E-40DD-AFC4-6F175D3DCCD1}">
              <a14:hiddenFill xmlns:a14="http://schemas.microsoft.com/office/drawing/2010/main">
                <a:solidFill>
                  <a:srgbClr val="FFFFFF"/>
                </a:solidFill>
              </a14:hiddenFill>
            </a:ext>
          </a:extLst>
        </p:spPr>
        <p:txBody>
          <a:bodyPr lIns="90488" tIns="44450" rIns="90488" bIns="44450"/>
          <a:lstStyle/>
          <a:p>
            <a:pPr marL="1085850" lvl="2" algn="just" eaLnBrk="1" hangingPunct="1">
              <a:buFontTx/>
              <a:buNone/>
            </a:pPr>
            <a:endParaRPr lang="es-ES" altLang="es-CO" sz="900"/>
          </a:p>
          <a:p>
            <a:pPr lvl="1" algn="just" eaLnBrk="1" hangingPunct="1"/>
            <a:r>
              <a:rPr lang="es-ES" altLang="es-CO" sz="2400" b="1"/>
              <a:t>Ajuste de Operaciones Canceladas (PNU00009)</a:t>
            </a:r>
          </a:p>
          <a:p>
            <a:pPr marL="1085850" lvl="2" algn="just" eaLnBrk="1" hangingPunct="1"/>
            <a:endParaRPr lang="es-ES_tradnl" altLang="es-CO" b="1"/>
          </a:p>
          <a:p>
            <a:pPr marL="1085850" lvl="2" eaLnBrk="1" hangingPunct="1"/>
            <a:r>
              <a:rPr lang="es-ES_tradnl" altLang="es-CO" sz="2000" b="1"/>
              <a:t>Realiza el pasaje a resultados de todos los saldos en rubros transitorios generados por una operación ya cancelada.</a:t>
            </a:r>
          </a:p>
          <a:p>
            <a:pPr marL="1085850" lvl="2" eaLnBrk="1" hangingPunct="1"/>
            <a:endParaRPr lang="es-ES_tradnl" altLang="es-CO" sz="2000" b="1"/>
          </a:p>
          <a:p>
            <a:pPr marL="1085850" lvl="2" eaLnBrk="1" hangingPunct="1"/>
            <a:r>
              <a:rPr lang="es-ES_tradnl" altLang="es-CO" sz="2000" b="1"/>
              <a:t>Rubros transitorios: intereses devengados, previsiones, intereses en suspenso, intereses por tasa de corte. </a:t>
            </a:r>
          </a:p>
          <a:p>
            <a:pPr marL="1085850" lvl="2" eaLnBrk="1" hangingPunct="1"/>
            <a:endParaRPr lang="es-ES_tradnl" altLang="es-CO" sz="2000" b="1"/>
          </a:p>
          <a:p>
            <a:pPr marL="1085850" lvl="2" eaLnBrk="1" hangingPunct="1"/>
            <a:r>
              <a:rPr lang="es-ES_tradnl" altLang="es-CO" sz="2000" b="1"/>
              <a:t>Todos los rubros transitorios que tengan saldos pero que la operación  que los generó no pertenece más al rubro de capital  (se canceló) ajusta su saldo a 0, contra resultados.</a:t>
            </a:r>
            <a:r>
              <a:rPr lang="es-ES_tradnl" altLang="es-CO" sz="1600" b="1"/>
              <a:t> </a:t>
            </a:r>
          </a:p>
        </p:txBody>
      </p:sp>
    </p:spTree>
  </p:cSld>
  <p:clrMapOvr>
    <a:masterClrMapping/>
  </p:clrMapOvr>
  <p:transition>
    <p:wipe dir="r"/>
  </p:transition>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3 Marcador de pie de página">
            <a:extLst>
              <a:ext uri="{FF2B5EF4-FFF2-40B4-BE49-F238E27FC236}">
                <a16:creationId xmlns:a16="http://schemas.microsoft.com/office/drawing/2014/main" id="{3AD26918-A0B2-0C83-9B6C-092515B57B78}"/>
              </a:ext>
            </a:extLst>
          </p:cNvPr>
          <p:cNvSpPr>
            <a:spLocks noGrp="1"/>
          </p:cNvSpPr>
          <p:nvPr>
            <p:ph type="ftr" sz="quarter" idx="10"/>
          </p:nvPr>
        </p:nvSpPr>
        <p:spPr/>
        <p:txBody>
          <a:bodyPr/>
          <a:lstStyle>
            <a:lvl1pPr>
              <a:defRPr sz="1400">
                <a:solidFill>
                  <a:schemeClr val="bg1"/>
                </a:solidFill>
                <a:latin typeface="ZapfDingbats" pitchFamily="82" charset="2"/>
              </a:defRPr>
            </a:lvl1pPr>
            <a:lvl2pPr marL="742950" indent="-285750">
              <a:defRPr sz="1400">
                <a:solidFill>
                  <a:schemeClr val="bg1"/>
                </a:solidFill>
                <a:latin typeface="ZapfDingbats" pitchFamily="82" charset="2"/>
              </a:defRPr>
            </a:lvl2pPr>
            <a:lvl3pPr marL="1143000" indent="-228600">
              <a:defRPr sz="1400">
                <a:solidFill>
                  <a:schemeClr val="bg1"/>
                </a:solidFill>
                <a:latin typeface="ZapfDingbats" pitchFamily="82" charset="2"/>
              </a:defRPr>
            </a:lvl3pPr>
            <a:lvl4pPr marL="1600200" indent="-228600">
              <a:defRPr sz="1400">
                <a:solidFill>
                  <a:schemeClr val="bg1"/>
                </a:solidFill>
                <a:latin typeface="ZapfDingbats" pitchFamily="82" charset="2"/>
              </a:defRPr>
            </a:lvl4pPr>
            <a:lvl5pPr marL="2057400" indent="-228600">
              <a:defRPr sz="1400">
                <a:solidFill>
                  <a:schemeClr val="bg1"/>
                </a:solidFill>
                <a:latin typeface="ZapfDingbats" pitchFamily="82" charset="2"/>
              </a:defRPr>
            </a:lvl5pPr>
            <a:lvl6pPr marL="2514600" indent="-228600" algn="ctr" eaLnBrk="0" fontAlgn="base" hangingPunct="0">
              <a:spcBef>
                <a:spcPct val="0"/>
              </a:spcBef>
              <a:spcAft>
                <a:spcPct val="0"/>
              </a:spcAft>
              <a:defRPr sz="1400">
                <a:solidFill>
                  <a:schemeClr val="bg1"/>
                </a:solidFill>
                <a:latin typeface="ZapfDingbats" pitchFamily="82" charset="2"/>
              </a:defRPr>
            </a:lvl6pPr>
            <a:lvl7pPr marL="2971800" indent="-228600" algn="ctr" eaLnBrk="0" fontAlgn="base" hangingPunct="0">
              <a:spcBef>
                <a:spcPct val="0"/>
              </a:spcBef>
              <a:spcAft>
                <a:spcPct val="0"/>
              </a:spcAft>
              <a:defRPr sz="1400">
                <a:solidFill>
                  <a:schemeClr val="bg1"/>
                </a:solidFill>
                <a:latin typeface="ZapfDingbats" pitchFamily="82" charset="2"/>
              </a:defRPr>
            </a:lvl7pPr>
            <a:lvl8pPr marL="3429000" indent="-228600" algn="ctr" eaLnBrk="0" fontAlgn="base" hangingPunct="0">
              <a:spcBef>
                <a:spcPct val="0"/>
              </a:spcBef>
              <a:spcAft>
                <a:spcPct val="0"/>
              </a:spcAft>
              <a:defRPr sz="1400">
                <a:solidFill>
                  <a:schemeClr val="bg1"/>
                </a:solidFill>
                <a:latin typeface="ZapfDingbats" pitchFamily="82" charset="2"/>
              </a:defRPr>
            </a:lvl8pPr>
            <a:lvl9pPr marL="3886200" indent="-228600" algn="ctr" eaLnBrk="0" fontAlgn="base" hangingPunct="0">
              <a:spcBef>
                <a:spcPct val="0"/>
              </a:spcBef>
              <a:spcAft>
                <a:spcPct val="0"/>
              </a:spcAft>
              <a:defRPr sz="1400">
                <a:solidFill>
                  <a:schemeClr val="bg1"/>
                </a:solidFill>
                <a:latin typeface="ZapfDingbats" pitchFamily="82" charset="2"/>
              </a:defRPr>
            </a:lvl9pPr>
          </a:lstStyle>
          <a:p>
            <a:r>
              <a:rPr lang="es-ES" altLang="es-CO" sz="1200">
                <a:solidFill>
                  <a:srgbClr val="CC0000"/>
                </a:solidFill>
                <a:latin typeface="Arial" panose="020B0604020202020204" pitchFamily="34" charset="0"/>
              </a:rPr>
              <a:t>WWW.BANTOTAL.COM - </a:t>
            </a:r>
            <a:fld id="{26A7AEF6-201F-49AD-A47E-A79EB9069591}" type="slidenum">
              <a:rPr lang="es-ES" altLang="es-CO" sz="1200">
                <a:solidFill>
                  <a:srgbClr val="CC0000"/>
                </a:solidFill>
                <a:latin typeface="Arial" panose="020B0604020202020204" pitchFamily="34" charset="0"/>
              </a:rPr>
              <a:pPr/>
              <a:t>41</a:t>
            </a:fld>
            <a:endParaRPr lang="es-ES" altLang="es-CO" sz="1200">
              <a:solidFill>
                <a:srgbClr val="CC0000"/>
              </a:solidFill>
              <a:latin typeface="Arial" panose="020B0604020202020204" pitchFamily="34" charset="0"/>
            </a:endParaRPr>
          </a:p>
        </p:txBody>
      </p:sp>
      <p:sp>
        <p:nvSpPr>
          <p:cNvPr id="5" name="4 Marcador de fecha">
            <a:extLst>
              <a:ext uri="{FF2B5EF4-FFF2-40B4-BE49-F238E27FC236}">
                <a16:creationId xmlns:a16="http://schemas.microsoft.com/office/drawing/2014/main" id="{EA0180A0-9C57-BD3E-056B-F96F8D4C8D3D}"/>
              </a:ext>
            </a:extLst>
          </p:cNvPr>
          <p:cNvSpPr>
            <a:spLocks noGrp="1"/>
          </p:cNvSpPr>
          <p:nvPr>
            <p:ph type="dt" sz="quarter" idx="11"/>
          </p:nvPr>
        </p:nvSpPr>
        <p:spPr/>
        <p:txBody>
          <a:bodyPr/>
          <a:lstStyle/>
          <a:p>
            <a:pPr>
              <a:defRPr/>
            </a:pPr>
            <a:r>
              <a:rPr lang="es-ES"/>
              <a:t>Setiembre 2007</a:t>
            </a:r>
          </a:p>
        </p:txBody>
      </p:sp>
      <p:sp>
        <p:nvSpPr>
          <p:cNvPr id="504834" name="Rectangle 2">
            <a:extLst>
              <a:ext uri="{FF2B5EF4-FFF2-40B4-BE49-F238E27FC236}">
                <a16:creationId xmlns:a16="http://schemas.microsoft.com/office/drawing/2014/main" id="{1D9EA4FE-654B-A02D-172E-346626AA3183}"/>
              </a:ext>
            </a:extLst>
          </p:cNvPr>
          <p:cNvSpPr>
            <a:spLocks noGrp="1" noChangeArrowheads="1"/>
          </p:cNvSpPr>
          <p:nvPr>
            <p:ph type="title"/>
          </p:nvPr>
        </p:nvSpPr>
        <p:spPr>
          <a:xfrm>
            <a:off x="2484438" y="658813"/>
            <a:ext cx="5924550" cy="609600"/>
          </a:xfrm>
        </p:spPr>
        <p:txBody>
          <a:bodyPr lIns="90488" tIns="44450" rIns="90488" bIns="44450"/>
          <a:lstStyle/>
          <a:p>
            <a:pPr eaLnBrk="1" hangingPunct="1">
              <a:lnSpc>
                <a:spcPct val="50000"/>
              </a:lnSpc>
              <a:defRPr/>
            </a:pPr>
            <a:r>
              <a:rPr lang="es-ES_tradnl"/>
              <a:t>Procesos Batch</a:t>
            </a:r>
            <a:r>
              <a:rPr lang="es-ES_tradnl" sz="1200"/>
              <a:t> </a:t>
            </a:r>
            <a:r>
              <a:rPr lang="es-ES_tradnl"/>
              <a:t> </a:t>
            </a:r>
            <a:br>
              <a:rPr lang="es-ES_tradnl"/>
            </a:br>
            <a:endParaRPr lang="es-ES_tradnl"/>
          </a:p>
        </p:txBody>
      </p:sp>
      <p:sp>
        <p:nvSpPr>
          <p:cNvPr id="43013" name="Rectangle 3">
            <a:extLst>
              <a:ext uri="{FF2B5EF4-FFF2-40B4-BE49-F238E27FC236}">
                <a16:creationId xmlns:a16="http://schemas.microsoft.com/office/drawing/2014/main" id="{D2E8161D-D775-39A3-82A3-61581FA28F2E}"/>
              </a:ext>
            </a:extLst>
          </p:cNvPr>
          <p:cNvSpPr>
            <a:spLocks noGrp="1" noChangeArrowheads="1"/>
          </p:cNvSpPr>
          <p:nvPr>
            <p:ph type="body" idx="1"/>
          </p:nvPr>
        </p:nvSpPr>
        <p:spPr>
          <a:xfrm>
            <a:off x="342900" y="1295400"/>
            <a:ext cx="8305800" cy="5157788"/>
          </a:xfrm>
          <a:noFill/>
          <a:extLst>
            <a:ext uri="{909E8E84-426E-40DD-AFC4-6F175D3DCCD1}">
              <a14:hiddenFill xmlns:a14="http://schemas.microsoft.com/office/drawing/2010/main">
                <a:solidFill>
                  <a:srgbClr val="FFFFFF"/>
                </a:solidFill>
              </a14:hiddenFill>
            </a:ext>
          </a:extLst>
        </p:spPr>
        <p:txBody>
          <a:bodyPr lIns="90488" tIns="44450" rIns="90488" bIns="44450"/>
          <a:lstStyle/>
          <a:p>
            <a:pPr marL="1085850" lvl="2" algn="just" eaLnBrk="1" hangingPunct="1">
              <a:buFontTx/>
              <a:buNone/>
            </a:pPr>
            <a:endParaRPr lang="es-ES" altLang="es-CO" sz="900"/>
          </a:p>
          <a:p>
            <a:pPr lvl="1" algn="just" eaLnBrk="1" hangingPunct="1"/>
            <a:r>
              <a:rPr lang="es-ES" altLang="es-CO" sz="2400" b="1"/>
              <a:t>T</a:t>
            </a:r>
            <a:r>
              <a:rPr lang="es-ES_tradnl" altLang="es-CO" sz="2400" b="1"/>
              <a:t>ransacciones Batch de Cobro de Préstamos</a:t>
            </a:r>
          </a:p>
          <a:p>
            <a:pPr lvl="1" algn="just" eaLnBrk="1" hangingPunct="1"/>
            <a:endParaRPr lang="es-ES_tradnl" altLang="es-CO" sz="2400" b="1"/>
          </a:p>
          <a:p>
            <a:pPr marL="1085850" lvl="2" algn="just" eaLnBrk="1" hangingPunct="1"/>
            <a:endParaRPr lang="es-ES_tradnl" altLang="es-CO" sz="2000" b="1"/>
          </a:p>
        </p:txBody>
      </p:sp>
    </p:spTree>
  </p:cSld>
  <p:clrMapOvr>
    <a:masterClrMapping/>
  </p:clrMapOvr>
  <p:transition>
    <p:wipe dir="r"/>
  </p:transition>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3 Marcador de pie de página">
            <a:extLst>
              <a:ext uri="{FF2B5EF4-FFF2-40B4-BE49-F238E27FC236}">
                <a16:creationId xmlns:a16="http://schemas.microsoft.com/office/drawing/2014/main" id="{F05D0943-1331-A091-DA82-77861D58B6EC}"/>
              </a:ext>
            </a:extLst>
          </p:cNvPr>
          <p:cNvSpPr>
            <a:spLocks noGrp="1"/>
          </p:cNvSpPr>
          <p:nvPr>
            <p:ph type="ftr" sz="quarter" idx="10"/>
          </p:nvPr>
        </p:nvSpPr>
        <p:spPr/>
        <p:txBody>
          <a:bodyPr/>
          <a:lstStyle>
            <a:lvl1pPr>
              <a:defRPr sz="1400">
                <a:solidFill>
                  <a:schemeClr val="bg1"/>
                </a:solidFill>
                <a:latin typeface="ZapfDingbats" pitchFamily="82" charset="2"/>
              </a:defRPr>
            </a:lvl1pPr>
            <a:lvl2pPr marL="742950" indent="-285750">
              <a:defRPr sz="1400">
                <a:solidFill>
                  <a:schemeClr val="bg1"/>
                </a:solidFill>
                <a:latin typeface="ZapfDingbats" pitchFamily="82" charset="2"/>
              </a:defRPr>
            </a:lvl2pPr>
            <a:lvl3pPr marL="1143000" indent="-228600">
              <a:defRPr sz="1400">
                <a:solidFill>
                  <a:schemeClr val="bg1"/>
                </a:solidFill>
                <a:latin typeface="ZapfDingbats" pitchFamily="82" charset="2"/>
              </a:defRPr>
            </a:lvl3pPr>
            <a:lvl4pPr marL="1600200" indent="-228600">
              <a:defRPr sz="1400">
                <a:solidFill>
                  <a:schemeClr val="bg1"/>
                </a:solidFill>
                <a:latin typeface="ZapfDingbats" pitchFamily="82" charset="2"/>
              </a:defRPr>
            </a:lvl4pPr>
            <a:lvl5pPr marL="2057400" indent="-228600">
              <a:defRPr sz="1400">
                <a:solidFill>
                  <a:schemeClr val="bg1"/>
                </a:solidFill>
                <a:latin typeface="ZapfDingbats" pitchFamily="82" charset="2"/>
              </a:defRPr>
            </a:lvl5pPr>
            <a:lvl6pPr marL="2514600" indent="-228600" algn="ctr" eaLnBrk="0" fontAlgn="base" hangingPunct="0">
              <a:spcBef>
                <a:spcPct val="0"/>
              </a:spcBef>
              <a:spcAft>
                <a:spcPct val="0"/>
              </a:spcAft>
              <a:defRPr sz="1400">
                <a:solidFill>
                  <a:schemeClr val="bg1"/>
                </a:solidFill>
                <a:latin typeface="ZapfDingbats" pitchFamily="82" charset="2"/>
              </a:defRPr>
            </a:lvl6pPr>
            <a:lvl7pPr marL="2971800" indent="-228600" algn="ctr" eaLnBrk="0" fontAlgn="base" hangingPunct="0">
              <a:spcBef>
                <a:spcPct val="0"/>
              </a:spcBef>
              <a:spcAft>
                <a:spcPct val="0"/>
              </a:spcAft>
              <a:defRPr sz="1400">
                <a:solidFill>
                  <a:schemeClr val="bg1"/>
                </a:solidFill>
                <a:latin typeface="ZapfDingbats" pitchFamily="82" charset="2"/>
              </a:defRPr>
            </a:lvl7pPr>
            <a:lvl8pPr marL="3429000" indent="-228600" algn="ctr" eaLnBrk="0" fontAlgn="base" hangingPunct="0">
              <a:spcBef>
                <a:spcPct val="0"/>
              </a:spcBef>
              <a:spcAft>
                <a:spcPct val="0"/>
              </a:spcAft>
              <a:defRPr sz="1400">
                <a:solidFill>
                  <a:schemeClr val="bg1"/>
                </a:solidFill>
                <a:latin typeface="ZapfDingbats" pitchFamily="82" charset="2"/>
              </a:defRPr>
            </a:lvl8pPr>
            <a:lvl9pPr marL="3886200" indent="-228600" algn="ctr" eaLnBrk="0" fontAlgn="base" hangingPunct="0">
              <a:spcBef>
                <a:spcPct val="0"/>
              </a:spcBef>
              <a:spcAft>
                <a:spcPct val="0"/>
              </a:spcAft>
              <a:defRPr sz="1400">
                <a:solidFill>
                  <a:schemeClr val="bg1"/>
                </a:solidFill>
                <a:latin typeface="ZapfDingbats" pitchFamily="82" charset="2"/>
              </a:defRPr>
            </a:lvl9pPr>
          </a:lstStyle>
          <a:p>
            <a:r>
              <a:rPr lang="es-ES" altLang="es-CO" sz="1200">
                <a:solidFill>
                  <a:srgbClr val="CC0000"/>
                </a:solidFill>
                <a:latin typeface="Arial" panose="020B0604020202020204" pitchFamily="34" charset="0"/>
              </a:rPr>
              <a:t>WWW.BANTOTAL.COM - </a:t>
            </a:r>
            <a:fld id="{DB748699-7071-43E0-9196-6A39FE8845A3}" type="slidenum">
              <a:rPr lang="es-ES" altLang="es-CO" sz="1200">
                <a:solidFill>
                  <a:srgbClr val="CC0000"/>
                </a:solidFill>
                <a:latin typeface="Arial" panose="020B0604020202020204" pitchFamily="34" charset="0"/>
              </a:rPr>
              <a:pPr/>
              <a:t>42</a:t>
            </a:fld>
            <a:endParaRPr lang="es-ES" altLang="es-CO" sz="1200">
              <a:solidFill>
                <a:srgbClr val="CC0000"/>
              </a:solidFill>
              <a:latin typeface="Arial" panose="020B0604020202020204" pitchFamily="34" charset="0"/>
            </a:endParaRPr>
          </a:p>
        </p:txBody>
      </p:sp>
      <p:sp>
        <p:nvSpPr>
          <p:cNvPr id="5" name="4 Marcador de fecha">
            <a:extLst>
              <a:ext uri="{FF2B5EF4-FFF2-40B4-BE49-F238E27FC236}">
                <a16:creationId xmlns:a16="http://schemas.microsoft.com/office/drawing/2014/main" id="{AA3EE0FE-7C73-CBBD-DC5F-87697A5965D6}"/>
              </a:ext>
            </a:extLst>
          </p:cNvPr>
          <p:cNvSpPr>
            <a:spLocks noGrp="1"/>
          </p:cNvSpPr>
          <p:nvPr>
            <p:ph type="dt" sz="quarter" idx="11"/>
          </p:nvPr>
        </p:nvSpPr>
        <p:spPr/>
        <p:txBody>
          <a:bodyPr/>
          <a:lstStyle/>
          <a:p>
            <a:pPr>
              <a:defRPr/>
            </a:pPr>
            <a:r>
              <a:rPr lang="es-ES"/>
              <a:t>Setiembre 2007</a:t>
            </a:r>
          </a:p>
        </p:txBody>
      </p:sp>
      <p:sp>
        <p:nvSpPr>
          <p:cNvPr id="465922" name="Rectangle 2">
            <a:extLst>
              <a:ext uri="{FF2B5EF4-FFF2-40B4-BE49-F238E27FC236}">
                <a16:creationId xmlns:a16="http://schemas.microsoft.com/office/drawing/2014/main" id="{65084E71-49AD-EABC-716D-8F9FE5BBE6AB}"/>
              </a:ext>
            </a:extLst>
          </p:cNvPr>
          <p:cNvSpPr>
            <a:spLocks noGrp="1" noChangeArrowheads="1"/>
          </p:cNvSpPr>
          <p:nvPr>
            <p:ph type="title"/>
          </p:nvPr>
        </p:nvSpPr>
        <p:spPr>
          <a:xfrm>
            <a:off x="692150" y="444500"/>
            <a:ext cx="7850188" cy="609600"/>
          </a:xfrm>
        </p:spPr>
        <p:txBody>
          <a:bodyPr lIns="90488" tIns="44450" rIns="90488" bIns="44450"/>
          <a:lstStyle/>
          <a:p>
            <a:pPr eaLnBrk="1" hangingPunct="1">
              <a:lnSpc>
                <a:spcPct val="50000"/>
              </a:lnSpc>
              <a:defRPr/>
            </a:pPr>
            <a:r>
              <a:rPr lang="es-ES_tradnl"/>
              <a:t>Listados y Consultas</a:t>
            </a:r>
            <a:r>
              <a:rPr lang="es-ES_tradnl" sz="1400"/>
              <a:t> </a:t>
            </a:r>
            <a:r>
              <a:rPr lang="es-ES_tradnl" sz="3200"/>
              <a:t> </a:t>
            </a:r>
          </a:p>
        </p:txBody>
      </p:sp>
      <p:sp>
        <p:nvSpPr>
          <p:cNvPr id="44037" name="Rectangle 3">
            <a:extLst>
              <a:ext uri="{FF2B5EF4-FFF2-40B4-BE49-F238E27FC236}">
                <a16:creationId xmlns:a16="http://schemas.microsoft.com/office/drawing/2014/main" id="{E7953817-43DF-D45C-354D-AECC02069F24}"/>
              </a:ext>
            </a:extLst>
          </p:cNvPr>
          <p:cNvSpPr>
            <a:spLocks noGrp="1" noChangeArrowheads="1"/>
          </p:cNvSpPr>
          <p:nvPr>
            <p:ph type="body" idx="1"/>
          </p:nvPr>
        </p:nvSpPr>
        <p:spPr>
          <a:xfrm>
            <a:off x="468313" y="1268413"/>
            <a:ext cx="8305800" cy="5184775"/>
          </a:xfrm>
          <a:noFill/>
          <a:extLst>
            <a:ext uri="{909E8E84-426E-40DD-AFC4-6F175D3DCCD1}">
              <a14:hiddenFill xmlns:a14="http://schemas.microsoft.com/office/drawing/2010/main">
                <a:solidFill>
                  <a:srgbClr val="FFFFFF"/>
                </a:solidFill>
              </a14:hiddenFill>
            </a:ext>
          </a:extLst>
        </p:spPr>
        <p:txBody>
          <a:bodyPr lIns="90488" tIns="44450" rIns="90488" bIns="44450"/>
          <a:lstStyle/>
          <a:p>
            <a:pPr lvl="1" eaLnBrk="1" hangingPunct="1"/>
            <a:r>
              <a:rPr lang="es-ES" altLang="es-CO" sz="2000" b="1"/>
              <a:t>Detalle de Plan de Pagos Original/Actualizado</a:t>
            </a:r>
          </a:p>
          <a:p>
            <a:pPr lvl="1" eaLnBrk="1" hangingPunct="1"/>
            <a:endParaRPr lang="es-ES" altLang="es-CO" sz="2000" b="1"/>
          </a:p>
          <a:p>
            <a:pPr lvl="1" eaLnBrk="1" hangingPunct="1"/>
            <a:r>
              <a:rPr lang="es-ES" altLang="es-CO" sz="2000" b="1"/>
              <a:t>Consulta de Situación de Clientes</a:t>
            </a:r>
          </a:p>
          <a:p>
            <a:pPr lvl="1" eaLnBrk="1" hangingPunct="1"/>
            <a:endParaRPr lang="es-ES" altLang="es-CO" sz="2000" b="1"/>
          </a:p>
          <a:p>
            <a:pPr lvl="1" eaLnBrk="1" hangingPunct="1"/>
            <a:r>
              <a:rPr lang="es-ES" altLang="es-CO" sz="2000" b="1"/>
              <a:t>Reporte de Cuotas Vencidas y a Vencer -  Sistema 50</a:t>
            </a:r>
          </a:p>
          <a:p>
            <a:pPr lvl="1" eaLnBrk="1" hangingPunct="1"/>
            <a:endParaRPr lang="es-ES" altLang="es-CO" sz="2000" b="1"/>
          </a:p>
          <a:p>
            <a:pPr lvl="1" eaLnBrk="1" hangingPunct="1"/>
            <a:r>
              <a:rPr lang="es-ES" altLang="es-CO" sz="2000" b="1"/>
              <a:t>Inventario por Sistema / Módulo   </a:t>
            </a:r>
          </a:p>
          <a:p>
            <a:pPr lvl="1" eaLnBrk="1" hangingPunct="1"/>
            <a:endParaRPr lang="es-ES" altLang="es-CO" sz="2000" b="1"/>
          </a:p>
          <a:p>
            <a:pPr lvl="1" eaLnBrk="1" hangingPunct="1"/>
            <a:r>
              <a:rPr lang="es-ES" altLang="es-CO" sz="2000" b="1"/>
              <a:t>Inventario de Códigos Contables</a:t>
            </a:r>
          </a:p>
          <a:p>
            <a:pPr lvl="1" eaLnBrk="1" hangingPunct="1"/>
            <a:endParaRPr lang="es-ES" altLang="es-CO" sz="2000" b="1"/>
          </a:p>
          <a:p>
            <a:pPr lvl="1" eaLnBrk="1" hangingPunct="1"/>
            <a:r>
              <a:rPr lang="es-ES" altLang="es-CO" sz="2000" b="1"/>
              <a:t>Mayor de Códigos Contables / Movimientos Diarios</a:t>
            </a:r>
          </a:p>
        </p:txBody>
      </p:sp>
    </p:spTree>
  </p:cSld>
  <p:clrMapOvr>
    <a:masterClrMapping/>
  </p:clrMapOvr>
  <p:transition>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pie de página">
            <a:extLst>
              <a:ext uri="{FF2B5EF4-FFF2-40B4-BE49-F238E27FC236}">
                <a16:creationId xmlns:a16="http://schemas.microsoft.com/office/drawing/2014/main" id="{14EBD43E-9EA5-BBCE-6426-88F1C1CEE6DB}"/>
              </a:ext>
            </a:extLst>
          </p:cNvPr>
          <p:cNvSpPr>
            <a:spLocks noGrp="1"/>
          </p:cNvSpPr>
          <p:nvPr>
            <p:ph type="ftr" sz="quarter" idx="10"/>
          </p:nvPr>
        </p:nvSpPr>
        <p:spPr/>
        <p:txBody>
          <a:bodyPr/>
          <a:lstStyle>
            <a:lvl1pPr>
              <a:defRPr sz="1400">
                <a:solidFill>
                  <a:schemeClr val="bg1"/>
                </a:solidFill>
                <a:latin typeface="ZapfDingbats" pitchFamily="82" charset="2"/>
              </a:defRPr>
            </a:lvl1pPr>
            <a:lvl2pPr marL="742950" indent="-285750">
              <a:defRPr sz="1400">
                <a:solidFill>
                  <a:schemeClr val="bg1"/>
                </a:solidFill>
                <a:latin typeface="ZapfDingbats" pitchFamily="82" charset="2"/>
              </a:defRPr>
            </a:lvl2pPr>
            <a:lvl3pPr marL="1143000" indent="-228600">
              <a:defRPr sz="1400">
                <a:solidFill>
                  <a:schemeClr val="bg1"/>
                </a:solidFill>
                <a:latin typeface="ZapfDingbats" pitchFamily="82" charset="2"/>
              </a:defRPr>
            </a:lvl3pPr>
            <a:lvl4pPr marL="1600200" indent="-228600">
              <a:defRPr sz="1400">
                <a:solidFill>
                  <a:schemeClr val="bg1"/>
                </a:solidFill>
                <a:latin typeface="ZapfDingbats" pitchFamily="82" charset="2"/>
              </a:defRPr>
            </a:lvl4pPr>
            <a:lvl5pPr marL="2057400" indent="-228600">
              <a:defRPr sz="1400">
                <a:solidFill>
                  <a:schemeClr val="bg1"/>
                </a:solidFill>
                <a:latin typeface="ZapfDingbats" pitchFamily="82" charset="2"/>
              </a:defRPr>
            </a:lvl5pPr>
            <a:lvl6pPr marL="2514600" indent="-228600" algn="ctr" eaLnBrk="0" fontAlgn="base" hangingPunct="0">
              <a:spcBef>
                <a:spcPct val="0"/>
              </a:spcBef>
              <a:spcAft>
                <a:spcPct val="0"/>
              </a:spcAft>
              <a:defRPr sz="1400">
                <a:solidFill>
                  <a:schemeClr val="bg1"/>
                </a:solidFill>
                <a:latin typeface="ZapfDingbats" pitchFamily="82" charset="2"/>
              </a:defRPr>
            </a:lvl6pPr>
            <a:lvl7pPr marL="2971800" indent="-228600" algn="ctr" eaLnBrk="0" fontAlgn="base" hangingPunct="0">
              <a:spcBef>
                <a:spcPct val="0"/>
              </a:spcBef>
              <a:spcAft>
                <a:spcPct val="0"/>
              </a:spcAft>
              <a:defRPr sz="1400">
                <a:solidFill>
                  <a:schemeClr val="bg1"/>
                </a:solidFill>
                <a:latin typeface="ZapfDingbats" pitchFamily="82" charset="2"/>
              </a:defRPr>
            </a:lvl7pPr>
            <a:lvl8pPr marL="3429000" indent="-228600" algn="ctr" eaLnBrk="0" fontAlgn="base" hangingPunct="0">
              <a:spcBef>
                <a:spcPct val="0"/>
              </a:spcBef>
              <a:spcAft>
                <a:spcPct val="0"/>
              </a:spcAft>
              <a:defRPr sz="1400">
                <a:solidFill>
                  <a:schemeClr val="bg1"/>
                </a:solidFill>
                <a:latin typeface="ZapfDingbats" pitchFamily="82" charset="2"/>
              </a:defRPr>
            </a:lvl8pPr>
            <a:lvl9pPr marL="3886200" indent="-228600" algn="ctr" eaLnBrk="0" fontAlgn="base" hangingPunct="0">
              <a:spcBef>
                <a:spcPct val="0"/>
              </a:spcBef>
              <a:spcAft>
                <a:spcPct val="0"/>
              </a:spcAft>
              <a:defRPr sz="1400">
                <a:solidFill>
                  <a:schemeClr val="bg1"/>
                </a:solidFill>
                <a:latin typeface="ZapfDingbats" pitchFamily="82" charset="2"/>
              </a:defRPr>
            </a:lvl9pPr>
          </a:lstStyle>
          <a:p>
            <a:r>
              <a:rPr lang="es-ES" altLang="es-CO" sz="1200">
                <a:solidFill>
                  <a:srgbClr val="CC0000"/>
                </a:solidFill>
                <a:latin typeface="Arial" panose="020B0604020202020204" pitchFamily="34" charset="0"/>
              </a:rPr>
              <a:t>WWW.BANTOTAL.COM - </a:t>
            </a:r>
            <a:fld id="{3547F1C1-C778-4F49-9AE7-3C288C61F24B}" type="slidenum">
              <a:rPr lang="es-ES" altLang="es-CO" sz="1200">
                <a:solidFill>
                  <a:srgbClr val="CC0000"/>
                </a:solidFill>
                <a:latin typeface="Arial" panose="020B0604020202020204" pitchFamily="34" charset="0"/>
              </a:rPr>
              <a:pPr/>
              <a:t>43</a:t>
            </a:fld>
            <a:endParaRPr lang="es-ES" altLang="es-CO" sz="1200">
              <a:solidFill>
                <a:srgbClr val="CC0000"/>
              </a:solidFill>
              <a:latin typeface="Arial" panose="020B0604020202020204" pitchFamily="34" charset="0"/>
            </a:endParaRPr>
          </a:p>
        </p:txBody>
      </p:sp>
      <p:sp>
        <p:nvSpPr>
          <p:cNvPr id="5" name="4 Marcador de fecha">
            <a:extLst>
              <a:ext uri="{FF2B5EF4-FFF2-40B4-BE49-F238E27FC236}">
                <a16:creationId xmlns:a16="http://schemas.microsoft.com/office/drawing/2014/main" id="{9992A011-FCAA-07BA-2786-C96F6F079591}"/>
              </a:ext>
            </a:extLst>
          </p:cNvPr>
          <p:cNvSpPr>
            <a:spLocks noGrp="1"/>
          </p:cNvSpPr>
          <p:nvPr>
            <p:ph type="dt" sz="quarter" idx="11"/>
          </p:nvPr>
        </p:nvSpPr>
        <p:spPr/>
        <p:txBody>
          <a:bodyPr/>
          <a:lstStyle/>
          <a:p>
            <a:pPr>
              <a:defRPr/>
            </a:pPr>
            <a:r>
              <a:rPr lang="es-ES"/>
              <a:t>Setiembre 2007</a:t>
            </a:r>
          </a:p>
        </p:txBody>
      </p:sp>
      <p:sp>
        <p:nvSpPr>
          <p:cNvPr id="506882" name="Rectangle 2">
            <a:extLst>
              <a:ext uri="{FF2B5EF4-FFF2-40B4-BE49-F238E27FC236}">
                <a16:creationId xmlns:a16="http://schemas.microsoft.com/office/drawing/2014/main" id="{FFDFA45E-6DE4-3733-BC43-40ACEC6D9FE8}"/>
              </a:ext>
            </a:extLst>
          </p:cNvPr>
          <p:cNvSpPr>
            <a:spLocks noGrp="1" noChangeArrowheads="1"/>
          </p:cNvSpPr>
          <p:nvPr>
            <p:ph type="title"/>
          </p:nvPr>
        </p:nvSpPr>
        <p:spPr>
          <a:xfrm>
            <a:off x="2484438" y="404813"/>
            <a:ext cx="8229600" cy="792162"/>
          </a:xfrm>
        </p:spPr>
        <p:txBody>
          <a:bodyPr/>
          <a:lstStyle/>
          <a:p>
            <a:pPr eaLnBrk="1" hangingPunct="1">
              <a:defRPr/>
            </a:pPr>
            <a:r>
              <a:rPr lang="es-UY"/>
              <a:t>Líneas de Crédito</a:t>
            </a:r>
            <a:endParaRPr lang="es-ES"/>
          </a:p>
        </p:txBody>
      </p:sp>
      <p:sp>
        <p:nvSpPr>
          <p:cNvPr id="506883" name="Rectangle 3">
            <a:extLst>
              <a:ext uri="{FF2B5EF4-FFF2-40B4-BE49-F238E27FC236}">
                <a16:creationId xmlns:a16="http://schemas.microsoft.com/office/drawing/2014/main" id="{75091E8A-C40D-F924-88F2-E51683026340}"/>
              </a:ext>
            </a:extLst>
          </p:cNvPr>
          <p:cNvSpPr>
            <a:spLocks noGrp="1" noChangeArrowheads="1"/>
          </p:cNvSpPr>
          <p:nvPr>
            <p:ph type="body" idx="1"/>
          </p:nvPr>
        </p:nvSpPr>
        <p:spPr/>
        <p:txBody>
          <a:bodyPr/>
          <a:lstStyle/>
          <a:p>
            <a:pPr eaLnBrk="1" hangingPunct="1">
              <a:defRPr/>
            </a:pPr>
            <a:r>
              <a:rPr lang="es-UY"/>
              <a:t>Definición</a:t>
            </a:r>
          </a:p>
          <a:p>
            <a:pPr eaLnBrk="1" hangingPunct="1">
              <a:defRPr/>
            </a:pPr>
            <a:r>
              <a:rPr lang="es-UY"/>
              <a:t>Tipos de Línea</a:t>
            </a:r>
          </a:p>
          <a:p>
            <a:pPr lvl="1" eaLnBrk="1" hangingPunct="1">
              <a:defRPr/>
            </a:pPr>
            <a:r>
              <a:rPr lang="es-UY"/>
              <a:t>Específicas / Genéricas</a:t>
            </a:r>
          </a:p>
          <a:p>
            <a:pPr lvl="1" eaLnBrk="1" hangingPunct="1">
              <a:defRPr/>
            </a:pPr>
            <a:r>
              <a:rPr lang="es-UY"/>
              <a:t>Revolving / No Revolving</a:t>
            </a:r>
          </a:p>
          <a:p>
            <a:pPr eaLnBrk="1" hangingPunct="1">
              <a:defRPr/>
            </a:pPr>
            <a:r>
              <a:rPr lang="es-UY"/>
              <a:t>Esquema Otorgada - Disponible – Utilizada</a:t>
            </a:r>
          </a:p>
          <a:p>
            <a:pPr lvl="1" eaLnBrk="1" hangingPunct="1">
              <a:buFontTx/>
              <a:buNone/>
              <a:defRPr/>
            </a:pPr>
            <a:r>
              <a:rPr lang="es-UY"/>
              <a:t>		Otorgada = Disponible + Utilizada</a:t>
            </a:r>
          </a:p>
          <a:p>
            <a:pPr eaLnBrk="1" hangingPunct="1">
              <a:defRPr/>
            </a:pPr>
            <a:r>
              <a:rPr lang="es-UY"/>
              <a:t>Vínculo Líneas - Productos</a:t>
            </a:r>
          </a:p>
          <a:p>
            <a:pPr lvl="4" eaLnBrk="1" hangingPunct="1">
              <a:buFontTx/>
              <a:buNone/>
              <a:defRPr/>
            </a:pPr>
            <a:endParaRPr lang="es-E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pie de página">
            <a:extLst>
              <a:ext uri="{FF2B5EF4-FFF2-40B4-BE49-F238E27FC236}">
                <a16:creationId xmlns:a16="http://schemas.microsoft.com/office/drawing/2014/main" id="{0B2E7818-5D73-9E00-B6A2-4B7288C9824D}"/>
              </a:ext>
            </a:extLst>
          </p:cNvPr>
          <p:cNvSpPr>
            <a:spLocks noGrp="1"/>
          </p:cNvSpPr>
          <p:nvPr>
            <p:ph type="ftr" sz="quarter" idx="10"/>
          </p:nvPr>
        </p:nvSpPr>
        <p:spPr/>
        <p:txBody>
          <a:bodyPr/>
          <a:lstStyle>
            <a:lvl1pPr>
              <a:defRPr sz="1400">
                <a:solidFill>
                  <a:schemeClr val="bg1"/>
                </a:solidFill>
                <a:latin typeface="ZapfDingbats" pitchFamily="82" charset="2"/>
              </a:defRPr>
            </a:lvl1pPr>
            <a:lvl2pPr marL="742950" indent="-285750">
              <a:defRPr sz="1400">
                <a:solidFill>
                  <a:schemeClr val="bg1"/>
                </a:solidFill>
                <a:latin typeface="ZapfDingbats" pitchFamily="82" charset="2"/>
              </a:defRPr>
            </a:lvl2pPr>
            <a:lvl3pPr marL="1143000" indent="-228600">
              <a:defRPr sz="1400">
                <a:solidFill>
                  <a:schemeClr val="bg1"/>
                </a:solidFill>
                <a:latin typeface="ZapfDingbats" pitchFamily="82" charset="2"/>
              </a:defRPr>
            </a:lvl3pPr>
            <a:lvl4pPr marL="1600200" indent="-228600">
              <a:defRPr sz="1400">
                <a:solidFill>
                  <a:schemeClr val="bg1"/>
                </a:solidFill>
                <a:latin typeface="ZapfDingbats" pitchFamily="82" charset="2"/>
              </a:defRPr>
            </a:lvl4pPr>
            <a:lvl5pPr marL="2057400" indent="-228600">
              <a:defRPr sz="1400">
                <a:solidFill>
                  <a:schemeClr val="bg1"/>
                </a:solidFill>
                <a:latin typeface="ZapfDingbats" pitchFamily="82" charset="2"/>
              </a:defRPr>
            </a:lvl5pPr>
            <a:lvl6pPr marL="2514600" indent="-228600" algn="ctr" eaLnBrk="0" fontAlgn="base" hangingPunct="0">
              <a:spcBef>
                <a:spcPct val="0"/>
              </a:spcBef>
              <a:spcAft>
                <a:spcPct val="0"/>
              </a:spcAft>
              <a:defRPr sz="1400">
                <a:solidFill>
                  <a:schemeClr val="bg1"/>
                </a:solidFill>
                <a:latin typeface="ZapfDingbats" pitchFamily="82" charset="2"/>
              </a:defRPr>
            </a:lvl6pPr>
            <a:lvl7pPr marL="2971800" indent="-228600" algn="ctr" eaLnBrk="0" fontAlgn="base" hangingPunct="0">
              <a:spcBef>
                <a:spcPct val="0"/>
              </a:spcBef>
              <a:spcAft>
                <a:spcPct val="0"/>
              </a:spcAft>
              <a:defRPr sz="1400">
                <a:solidFill>
                  <a:schemeClr val="bg1"/>
                </a:solidFill>
                <a:latin typeface="ZapfDingbats" pitchFamily="82" charset="2"/>
              </a:defRPr>
            </a:lvl7pPr>
            <a:lvl8pPr marL="3429000" indent="-228600" algn="ctr" eaLnBrk="0" fontAlgn="base" hangingPunct="0">
              <a:spcBef>
                <a:spcPct val="0"/>
              </a:spcBef>
              <a:spcAft>
                <a:spcPct val="0"/>
              </a:spcAft>
              <a:defRPr sz="1400">
                <a:solidFill>
                  <a:schemeClr val="bg1"/>
                </a:solidFill>
                <a:latin typeface="ZapfDingbats" pitchFamily="82" charset="2"/>
              </a:defRPr>
            </a:lvl8pPr>
            <a:lvl9pPr marL="3886200" indent="-228600" algn="ctr" eaLnBrk="0" fontAlgn="base" hangingPunct="0">
              <a:spcBef>
                <a:spcPct val="0"/>
              </a:spcBef>
              <a:spcAft>
                <a:spcPct val="0"/>
              </a:spcAft>
              <a:defRPr sz="1400">
                <a:solidFill>
                  <a:schemeClr val="bg1"/>
                </a:solidFill>
                <a:latin typeface="ZapfDingbats" pitchFamily="82" charset="2"/>
              </a:defRPr>
            </a:lvl9pPr>
          </a:lstStyle>
          <a:p>
            <a:r>
              <a:rPr lang="es-ES" altLang="es-CO" sz="1200">
                <a:solidFill>
                  <a:srgbClr val="CC0000"/>
                </a:solidFill>
                <a:latin typeface="Arial" panose="020B0604020202020204" pitchFamily="34" charset="0"/>
              </a:rPr>
              <a:t>WWW.BANTOTAL.COM - </a:t>
            </a:r>
            <a:fld id="{0126D0F9-2BA7-475A-A06E-8CB5D259BCF9}" type="slidenum">
              <a:rPr lang="es-ES" altLang="es-CO" sz="1200">
                <a:solidFill>
                  <a:srgbClr val="CC0000"/>
                </a:solidFill>
                <a:latin typeface="Arial" panose="020B0604020202020204" pitchFamily="34" charset="0"/>
              </a:rPr>
              <a:pPr/>
              <a:t>44</a:t>
            </a:fld>
            <a:endParaRPr lang="es-ES" altLang="es-CO" sz="1200">
              <a:solidFill>
                <a:srgbClr val="CC0000"/>
              </a:solidFill>
              <a:latin typeface="Arial" panose="020B0604020202020204" pitchFamily="34" charset="0"/>
            </a:endParaRPr>
          </a:p>
        </p:txBody>
      </p:sp>
      <p:sp>
        <p:nvSpPr>
          <p:cNvPr id="5" name="4 Marcador de fecha">
            <a:extLst>
              <a:ext uri="{FF2B5EF4-FFF2-40B4-BE49-F238E27FC236}">
                <a16:creationId xmlns:a16="http://schemas.microsoft.com/office/drawing/2014/main" id="{B002B527-C431-2837-42D9-C952BB850C2B}"/>
              </a:ext>
            </a:extLst>
          </p:cNvPr>
          <p:cNvSpPr>
            <a:spLocks noGrp="1"/>
          </p:cNvSpPr>
          <p:nvPr>
            <p:ph type="dt" sz="quarter" idx="11"/>
          </p:nvPr>
        </p:nvSpPr>
        <p:spPr/>
        <p:txBody>
          <a:bodyPr/>
          <a:lstStyle/>
          <a:p>
            <a:pPr>
              <a:defRPr/>
            </a:pPr>
            <a:r>
              <a:rPr lang="es-ES"/>
              <a:t>Setiembre 2007</a:t>
            </a:r>
          </a:p>
        </p:txBody>
      </p:sp>
      <p:sp>
        <p:nvSpPr>
          <p:cNvPr id="537602" name="Rectangle 2">
            <a:extLst>
              <a:ext uri="{FF2B5EF4-FFF2-40B4-BE49-F238E27FC236}">
                <a16:creationId xmlns:a16="http://schemas.microsoft.com/office/drawing/2014/main" id="{DA1AE5C7-355A-F197-4CF2-BD49759D429F}"/>
              </a:ext>
            </a:extLst>
          </p:cNvPr>
          <p:cNvSpPr>
            <a:spLocks noGrp="1" noChangeArrowheads="1"/>
          </p:cNvSpPr>
          <p:nvPr>
            <p:ph type="title"/>
          </p:nvPr>
        </p:nvSpPr>
        <p:spPr>
          <a:xfrm>
            <a:off x="2484438" y="404813"/>
            <a:ext cx="8229600" cy="792162"/>
          </a:xfrm>
        </p:spPr>
        <p:txBody>
          <a:bodyPr/>
          <a:lstStyle/>
          <a:p>
            <a:pPr eaLnBrk="1" hangingPunct="1">
              <a:defRPr/>
            </a:pPr>
            <a:r>
              <a:rPr lang="es-UY"/>
              <a:t>Alta de Líneas de Crédito</a:t>
            </a:r>
            <a:br>
              <a:rPr lang="es-UY"/>
            </a:br>
            <a:r>
              <a:rPr lang="es-UY" sz="2400"/>
              <a:t>Circuito Operativo</a:t>
            </a:r>
            <a:endParaRPr lang="es-ES" sz="2400"/>
          </a:p>
        </p:txBody>
      </p:sp>
      <p:pic>
        <p:nvPicPr>
          <p:cNvPr id="46085" name="Picture 5">
            <a:extLst>
              <a:ext uri="{FF2B5EF4-FFF2-40B4-BE49-F238E27FC236}">
                <a16:creationId xmlns:a16="http://schemas.microsoft.com/office/drawing/2014/main" id="{5E1A5490-9134-80BD-346D-9E9221B412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0750" y="1196975"/>
            <a:ext cx="7035800" cy="523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pie de página">
            <a:extLst>
              <a:ext uri="{FF2B5EF4-FFF2-40B4-BE49-F238E27FC236}">
                <a16:creationId xmlns:a16="http://schemas.microsoft.com/office/drawing/2014/main" id="{5FDA7441-DBDD-1D5C-C09B-6093242C5841}"/>
              </a:ext>
            </a:extLst>
          </p:cNvPr>
          <p:cNvSpPr>
            <a:spLocks noGrp="1"/>
          </p:cNvSpPr>
          <p:nvPr>
            <p:ph type="ftr" sz="quarter" idx="10"/>
          </p:nvPr>
        </p:nvSpPr>
        <p:spPr/>
        <p:txBody>
          <a:bodyPr/>
          <a:lstStyle>
            <a:lvl1pPr>
              <a:defRPr sz="1400">
                <a:solidFill>
                  <a:schemeClr val="bg1"/>
                </a:solidFill>
                <a:latin typeface="ZapfDingbats" pitchFamily="82" charset="2"/>
              </a:defRPr>
            </a:lvl1pPr>
            <a:lvl2pPr marL="742950" indent="-285750">
              <a:defRPr sz="1400">
                <a:solidFill>
                  <a:schemeClr val="bg1"/>
                </a:solidFill>
                <a:latin typeface="ZapfDingbats" pitchFamily="82" charset="2"/>
              </a:defRPr>
            </a:lvl2pPr>
            <a:lvl3pPr marL="1143000" indent="-228600">
              <a:defRPr sz="1400">
                <a:solidFill>
                  <a:schemeClr val="bg1"/>
                </a:solidFill>
                <a:latin typeface="ZapfDingbats" pitchFamily="82" charset="2"/>
              </a:defRPr>
            </a:lvl3pPr>
            <a:lvl4pPr marL="1600200" indent="-228600">
              <a:defRPr sz="1400">
                <a:solidFill>
                  <a:schemeClr val="bg1"/>
                </a:solidFill>
                <a:latin typeface="ZapfDingbats" pitchFamily="82" charset="2"/>
              </a:defRPr>
            </a:lvl4pPr>
            <a:lvl5pPr marL="2057400" indent="-228600">
              <a:defRPr sz="1400">
                <a:solidFill>
                  <a:schemeClr val="bg1"/>
                </a:solidFill>
                <a:latin typeface="ZapfDingbats" pitchFamily="82" charset="2"/>
              </a:defRPr>
            </a:lvl5pPr>
            <a:lvl6pPr marL="2514600" indent="-228600" algn="ctr" eaLnBrk="0" fontAlgn="base" hangingPunct="0">
              <a:spcBef>
                <a:spcPct val="0"/>
              </a:spcBef>
              <a:spcAft>
                <a:spcPct val="0"/>
              </a:spcAft>
              <a:defRPr sz="1400">
                <a:solidFill>
                  <a:schemeClr val="bg1"/>
                </a:solidFill>
                <a:latin typeface="ZapfDingbats" pitchFamily="82" charset="2"/>
              </a:defRPr>
            </a:lvl6pPr>
            <a:lvl7pPr marL="2971800" indent="-228600" algn="ctr" eaLnBrk="0" fontAlgn="base" hangingPunct="0">
              <a:spcBef>
                <a:spcPct val="0"/>
              </a:spcBef>
              <a:spcAft>
                <a:spcPct val="0"/>
              </a:spcAft>
              <a:defRPr sz="1400">
                <a:solidFill>
                  <a:schemeClr val="bg1"/>
                </a:solidFill>
                <a:latin typeface="ZapfDingbats" pitchFamily="82" charset="2"/>
              </a:defRPr>
            </a:lvl7pPr>
            <a:lvl8pPr marL="3429000" indent="-228600" algn="ctr" eaLnBrk="0" fontAlgn="base" hangingPunct="0">
              <a:spcBef>
                <a:spcPct val="0"/>
              </a:spcBef>
              <a:spcAft>
                <a:spcPct val="0"/>
              </a:spcAft>
              <a:defRPr sz="1400">
                <a:solidFill>
                  <a:schemeClr val="bg1"/>
                </a:solidFill>
                <a:latin typeface="ZapfDingbats" pitchFamily="82" charset="2"/>
              </a:defRPr>
            </a:lvl8pPr>
            <a:lvl9pPr marL="3886200" indent="-228600" algn="ctr" eaLnBrk="0" fontAlgn="base" hangingPunct="0">
              <a:spcBef>
                <a:spcPct val="0"/>
              </a:spcBef>
              <a:spcAft>
                <a:spcPct val="0"/>
              </a:spcAft>
              <a:defRPr sz="1400">
                <a:solidFill>
                  <a:schemeClr val="bg1"/>
                </a:solidFill>
                <a:latin typeface="ZapfDingbats" pitchFamily="82" charset="2"/>
              </a:defRPr>
            </a:lvl9pPr>
          </a:lstStyle>
          <a:p>
            <a:r>
              <a:rPr lang="es-ES" altLang="es-CO" sz="1200">
                <a:solidFill>
                  <a:srgbClr val="CC0000"/>
                </a:solidFill>
                <a:latin typeface="Arial" panose="020B0604020202020204" pitchFamily="34" charset="0"/>
              </a:rPr>
              <a:t>WWW.BANTOTAL.COM - </a:t>
            </a:r>
            <a:fld id="{6D1CC4E9-C074-4F90-BBA4-91F9218541AD}" type="slidenum">
              <a:rPr lang="es-ES" altLang="es-CO" sz="1200">
                <a:solidFill>
                  <a:srgbClr val="CC0000"/>
                </a:solidFill>
                <a:latin typeface="Arial" panose="020B0604020202020204" pitchFamily="34" charset="0"/>
              </a:rPr>
              <a:pPr/>
              <a:t>45</a:t>
            </a:fld>
            <a:endParaRPr lang="es-ES" altLang="es-CO" sz="1200">
              <a:solidFill>
                <a:srgbClr val="CC0000"/>
              </a:solidFill>
              <a:latin typeface="Arial" panose="020B0604020202020204" pitchFamily="34" charset="0"/>
            </a:endParaRPr>
          </a:p>
        </p:txBody>
      </p:sp>
      <p:sp>
        <p:nvSpPr>
          <p:cNvPr id="5" name="4 Marcador de fecha">
            <a:extLst>
              <a:ext uri="{FF2B5EF4-FFF2-40B4-BE49-F238E27FC236}">
                <a16:creationId xmlns:a16="http://schemas.microsoft.com/office/drawing/2014/main" id="{248E2A21-F432-940A-7197-6C95E122F863}"/>
              </a:ext>
            </a:extLst>
          </p:cNvPr>
          <p:cNvSpPr>
            <a:spLocks noGrp="1"/>
          </p:cNvSpPr>
          <p:nvPr>
            <p:ph type="dt" sz="quarter" idx="11"/>
          </p:nvPr>
        </p:nvSpPr>
        <p:spPr/>
        <p:txBody>
          <a:bodyPr/>
          <a:lstStyle/>
          <a:p>
            <a:pPr>
              <a:defRPr/>
            </a:pPr>
            <a:r>
              <a:rPr lang="es-ES"/>
              <a:t>Setiembre 2007</a:t>
            </a:r>
          </a:p>
        </p:txBody>
      </p:sp>
      <p:sp>
        <p:nvSpPr>
          <p:cNvPr id="508930" name="Rectangle 2">
            <a:extLst>
              <a:ext uri="{FF2B5EF4-FFF2-40B4-BE49-F238E27FC236}">
                <a16:creationId xmlns:a16="http://schemas.microsoft.com/office/drawing/2014/main" id="{B7C27CCD-3DA6-689B-71F5-C6E977FF94BA}"/>
              </a:ext>
            </a:extLst>
          </p:cNvPr>
          <p:cNvSpPr>
            <a:spLocks noGrp="1" noChangeArrowheads="1"/>
          </p:cNvSpPr>
          <p:nvPr>
            <p:ph type="title"/>
          </p:nvPr>
        </p:nvSpPr>
        <p:spPr>
          <a:xfrm>
            <a:off x="2535238" y="404813"/>
            <a:ext cx="8229600" cy="792162"/>
          </a:xfrm>
        </p:spPr>
        <p:txBody>
          <a:bodyPr/>
          <a:lstStyle/>
          <a:p>
            <a:pPr eaLnBrk="1" hangingPunct="1">
              <a:defRPr/>
            </a:pPr>
            <a:r>
              <a:rPr lang="es-UY"/>
              <a:t>Líneas de Crédito</a:t>
            </a:r>
            <a:endParaRPr lang="es-ES"/>
          </a:p>
        </p:txBody>
      </p:sp>
      <p:sp>
        <p:nvSpPr>
          <p:cNvPr id="508931" name="Rectangle 3">
            <a:extLst>
              <a:ext uri="{FF2B5EF4-FFF2-40B4-BE49-F238E27FC236}">
                <a16:creationId xmlns:a16="http://schemas.microsoft.com/office/drawing/2014/main" id="{7D626F1D-271C-D3FA-3D84-C105F3D86B11}"/>
              </a:ext>
            </a:extLst>
          </p:cNvPr>
          <p:cNvSpPr>
            <a:spLocks noGrp="1" noChangeArrowheads="1"/>
          </p:cNvSpPr>
          <p:nvPr>
            <p:ph type="body" idx="1"/>
          </p:nvPr>
        </p:nvSpPr>
        <p:spPr/>
        <p:txBody>
          <a:bodyPr/>
          <a:lstStyle/>
          <a:p>
            <a:pPr eaLnBrk="1" hangingPunct="1">
              <a:defRPr/>
            </a:pPr>
            <a:r>
              <a:rPr lang="es-UY"/>
              <a:t>Ciclo Operativo / Contable</a:t>
            </a:r>
          </a:p>
          <a:p>
            <a:pPr lvl="1" eaLnBrk="1" hangingPunct="1">
              <a:defRPr/>
            </a:pPr>
            <a:r>
              <a:rPr lang="es-UY"/>
              <a:t>Alta de Líneas de Crédito</a:t>
            </a:r>
          </a:p>
          <a:p>
            <a:pPr lvl="1" eaLnBrk="1" hangingPunct="1">
              <a:defRPr/>
            </a:pPr>
            <a:r>
              <a:rPr lang="es-UY"/>
              <a:t>Modificación de Vencimientos e Importes</a:t>
            </a:r>
          </a:p>
          <a:p>
            <a:pPr lvl="1" eaLnBrk="1" hangingPunct="1">
              <a:defRPr/>
            </a:pPr>
            <a:r>
              <a:rPr lang="es-UY"/>
              <a:t>Utilización / Desafectación Automática</a:t>
            </a:r>
          </a:p>
          <a:p>
            <a:pPr lvl="1" eaLnBrk="1" hangingPunct="1">
              <a:defRPr/>
            </a:pPr>
            <a:r>
              <a:rPr lang="es-UY"/>
              <a:t>Bloqueos</a:t>
            </a:r>
          </a:p>
          <a:p>
            <a:pPr lvl="1" eaLnBrk="1" hangingPunct="1">
              <a:defRPr/>
            </a:pPr>
            <a:r>
              <a:rPr lang="es-UY"/>
              <a:t>Cancelaciones</a:t>
            </a:r>
          </a:p>
          <a:p>
            <a:pPr eaLnBrk="1" hangingPunct="1">
              <a:defRPr/>
            </a:pPr>
            <a:r>
              <a:rPr lang="es-UY"/>
              <a:t>Consultas y Reportes</a:t>
            </a:r>
          </a:p>
          <a:p>
            <a:pPr lvl="4" eaLnBrk="1" hangingPunct="1">
              <a:buFontTx/>
              <a:buNone/>
              <a:defRPr/>
            </a:pPr>
            <a:endParaRPr lang="es-E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3 Marcador de pie de página">
            <a:extLst>
              <a:ext uri="{FF2B5EF4-FFF2-40B4-BE49-F238E27FC236}">
                <a16:creationId xmlns:a16="http://schemas.microsoft.com/office/drawing/2014/main" id="{7069474E-BBE1-AA41-ED4F-2B6A92120E7D}"/>
              </a:ext>
            </a:extLst>
          </p:cNvPr>
          <p:cNvSpPr>
            <a:spLocks noGrp="1"/>
          </p:cNvSpPr>
          <p:nvPr>
            <p:ph type="ftr" sz="quarter" idx="10"/>
          </p:nvPr>
        </p:nvSpPr>
        <p:spPr/>
        <p:txBody>
          <a:bodyPr/>
          <a:lstStyle>
            <a:lvl1pPr>
              <a:defRPr sz="1400">
                <a:solidFill>
                  <a:schemeClr val="bg1"/>
                </a:solidFill>
                <a:latin typeface="ZapfDingbats" pitchFamily="82" charset="2"/>
              </a:defRPr>
            </a:lvl1pPr>
            <a:lvl2pPr marL="742950" indent="-285750">
              <a:defRPr sz="1400">
                <a:solidFill>
                  <a:schemeClr val="bg1"/>
                </a:solidFill>
                <a:latin typeface="ZapfDingbats" pitchFamily="82" charset="2"/>
              </a:defRPr>
            </a:lvl2pPr>
            <a:lvl3pPr marL="1143000" indent="-228600">
              <a:defRPr sz="1400">
                <a:solidFill>
                  <a:schemeClr val="bg1"/>
                </a:solidFill>
                <a:latin typeface="ZapfDingbats" pitchFamily="82" charset="2"/>
              </a:defRPr>
            </a:lvl3pPr>
            <a:lvl4pPr marL="1600200" indent="-228600">
              <a:defRPr sz="1400">
                <a:solidFill>
                  <a:schemeClr val="bg1"/>
                </a:solidFill>
                <a:latin typeface="ZapfDingbats" pitchFamily="82" charset="2"/>
              </a:defRPr>
            </a:lvl4pPr>
            <a:lvl5pPr marL="2057400" indent="-228600">
              <a:defRPr sz="1400">
                <a:solidFill>
                  <a:schemeClr val="bg1"/>
                </a:solidFill>
                <a:latin typeface="ZapfDingbats" pitchFamily="82" charset="2"/>
              </a:defRPr>
            </a:lvl5pPr>
            <a:lvl6pPr marL="2514600" indent="-228600" algn="ctr" eaLnBrk="0" fontAlgn="base" hangingPunct="0">
              <a:spcBef>
                <a:spcPct val="0"/>
              </a:spcBef>
              <a:spcAft>
                <a:spcPct val="0"/>
              </a:spcAft>
              <a:defRPr sz="1400">
                <a:solidFill>
                  <a:schemeClr val="bg1"/>
                </a:solidFill>
                <a:latin typeface="ZapfDingbats" pitchFamily="82" charset="2"/>
              </a:defRPr>
            </a:lvl6pPr>
            <a:lvl7pPr marL="2971800" indent="-228600" algn="ctr" eaLnBrk="0" fontAlgn="base" hangingPunct="0">
              <a:spcBef>
                <a:spcPct val="0"/>
              </a:spcBef>
              <a:spcAft>
                <a:spcPct val="0"/>
              </a:spcAft>
              <a:defRPr sz="1400">
                <a:solidFill>
                  <a:schemeClr val="bg1"/>
                </a:solidFill>
                <a:latin typeface="ZapfDingbats" pitchFamily="82" charset="2"/>
              </a:defRPr>
            </a:lvl7pPr>
            <a:lvl8pPr marL="3429000" indent="-228600" algn="ctr" eaLnBrk="0" fontAlgn="base" hangingPunct="0">
              <a:spcBef>
                <a:spcPct val="0"/>
              </a:spcBef>
              <a:spcAft>
                <a:spcPct val="0"/>
              </a:spcAft>
              <a:defRPr sz="1400">
                <a:solidFill>
                  <a:schemeClr val="bg1"/>
                </a:solidFill>
                <a:latin typeface="ZapfDingbats" pitchFamily="82" charset="2"/>
              </a:defRPr>
            </a:lvl8pPr>
            <a:lvl9pPr marL="3886200" indent="-228600" algn="ctr" eaLnBrk="0" fontAlgn="base" hangingPunct="0">
              <a:spcBef>
                <a:spcPct val="0"/>
              </a:spcBef>
              <a:spcAft>
                <a:spcPct val="0"/>
              </a:spcAft>
              <a:defRPr sz="1400">
                <a:solidFill>
                  <a:schemeClr val="bg1"/>
                </a:solidFill>
                <a:latin typeface="ZapfDingbats" pitchFamily="82" charset="2"/>
              </a:defRPr>
            </a:lvl9pPr>
          </a:lstStyle>
          <a:p>
            <a:r>
              <a:rPr lang="es-ES" altLang="es-CO" sz="1200">
                <a:solidFill>
                  <a:srgbClr val="CC0000"/>
                </a:solidFill>
                <a:latin typeface="Arial" panose="020B0604020202020204" pitchFamily="34" charset="0"/>
              </a:rPr>
              <a:t>WWW.BANTOTAL.COM - </a:t>
            </a:r>
            <a:fld id="{E89AD5B1-6E4F-4712-80F5-DD4786024628}" type="slidenum">
              <a:rPr lang="es-ES" altLang="es-CO" sz="1200">
                <a:solidFill>
                  <a:srgbClr val="CC0000"/>
                </a:solidFill>
                <a:latin typeface="Arial" panose="020B0604020202020204" pitchFamily="34" charset="0"/>
              </a:rPr>
              <a:pPr/>
              <a:t>46</a:t>
            </a:fld>
            <a:endParaRPr lang="es-ES" altLang="es-CO" sz="1200">
              <a:solidFill>
                <a:srgbClr val="CC0000"/>
              </a:solidFill>
              <a:latin typeface="Arial" panose="020B0604020202020204" pitchFamily="34" charset="0"/>
            </a:endParaRPr>
          </a:p>
        </p:txBody>
      </p:sp>
      <p:sp>
        <p:nvSpPr>
          <p:cNvPr id="5" name="4 Marcador de fecha">
            <a:extLst>
              <a:ext uri="{FF2B5EF4-FFF2-40B4-BE49-F238E27FC236}">
                <a16:creationId xmlns:a16="http://schemas.microsoft.com/office/drawing/2014/main" id="{5BA78478-353A-88EE-16FE-61A1E630F5D3}"/>
              </a:ext>
            </a:extLst>
          </p:cNvPr>
          <p:cNvSpPr>
            <a:spLocks noGrp="1"/>
          </p:cNvSpPr>
          <p:nvPr>
            <p:ph type="dt" sz="quarter" idx="11"/>
          </p:nvPr>
        </p:nvSpPr>
        <p:spPr/>
        <p:txBody>
          <a:bodyPr/>
          <a:lstStyle/>
          <a:p>
            <a:pPr>
              <a:defRPr/>
            </a:pPr>
            <a:r>
              <a:rPr lang="es-ES"/>
              <a:t>Setiembre 2007</a:t>
            </a:r>
          </a:p>
        </p:txBody>
      </p:sp>
      <p:sp>
        <p:nvSpPr>
          <p:cNvPr id="517122" name="Rectangle 2">
            <a:extLst>
              <a:ext uri="{FF2B5EF4-FFF2-40B4-BE49-F238E27FC236}">
                <a16:creationId xmlns:a16="http://schemas.microsoft.com/office/drawing/2014/main" id="{C1811EE7-22D0-F72C-C3E9-FDCEB564EFFD}"/>
              </a:ext>
            </a:extLst>
          </p:cNvPr>
          <p:cNvSpPr>
            <a:spLocks noGrp="1" noChangeArrowheads="1"/>
          </p:cNvSpPr>
          <p:nvPr>
            <p:ph type="title"/>
          </p:nvPr>
        </p:nvSpPr>
        <p:spPr>
          <a:xfrm>
            <a:off x="2589213" y="477838"/>
            <a:ext cx="5943600" cy="647700"/>
          </a:xfrm>
        </p:spPr>
        <p:txBody>
          <a:bodyPr lIns="90488" tIns="44450" rIns="90488" bIns="44450"/>
          <a:lstStyle/>
          <a:p>
            <a:pPr eaLnBrk="1" hangingPunct="1">
              <a:defRPr/>
            </a:pPr>
            <a:r>
              <a:rPr lang="es-ES_tradnl"/>
              <a:t>Líneas de Crédito </a:t>
            </a:r>
            <a:br>
              <a:rPr lang="es-ES_tradnl"/>
            </a:br>
            <a:r>
              <a:rPr lang="es-ES_tradnl" sz="1800"/>
              <a:t>Introducción Conceptual </a:t>
            </a:r>
          </a:p>
        </p:txBody>
      </p:sp>
      <p:sp>
        <p:nvSpPr>
          <p:cNvPr id="517123" name="Rectangle 3">
            <a:extLst>
              <a:ext uri="{FF2B5EF4-FFF2-40B4-BE49-F238E27FC236}">
                <a16:creationId xmlns:a16="http://schemas.microsoft.com/office/drawing/2014/main" id="{EA906687-9437-3C21-ED07-AE6B524F765D}"/>
              </a:ext>
            </a:extLst>
          </p:cNvPr>
          <p:cNvSpPr>
            <a:spLocks noGrp="1" noChangeArrowheads="1"/>
          </p:cNvSpPr>
          <p:nvPr>
            <p:ph type="body" idx="1"/>
          </p:nvPr>
        </p:nvSpPr>
        <p:spPr>
          <a:xfrm>
            <a:off x="609600" y="1547813"/>
            <a:ext cx="7924800" cy="5410200"/>
          </a:xfrm>
        </p:spPr>
        <p:txBody>
          <a:bodyPr lIns="90488" tIns="44450" rIns="90488" bIns="44450"/>
          <a:lstStyle/>
          <a:p>
            <a:pPr eaLnBrk="1" hangingPunct="1">
              <a:lnSpc>
                <a:spcPct val="70000"/>
              </a:lnSpc>
              <a:buFont typeface="Wingdings" pitchFamily="2" charset="2"/>
              <a:buChar char="v"/>
              <a:defRPr/>
            </a:pPr>
            <a:r>
              <a:rPr lang="es-ES_tradnl" sz="1800" dirty="0"/>
              <a:t>La administración de Líneas de Crédito tiene una lógica básicamente transaccional. </a:t>
            </a:r>
          </a:p>
          <a:p>
            <a:pPr algn="just" eaLnBrk="1" hangingPunct="1">
              <a:lnSpc>
                <a:spcPct val="70000"/>
              </a:lnSpc>
              <a:buFontTx/>
              <a:buNone/>
              <a:defRPr/>
            </a:pPr>
            <a:endParaRPr lang="es-ES_tradnl" sz="1800" dirty="0"/>
          </a:p>
          <a:p>
            <a:pPr algn="just" eaLnBrk="1" hangingPunct="1">
              <a:lnSpc>
                <a:spcPct val="70000"/>
              </a:lnSpc>
              <a:buFont typeface="Wingdings" pitchFamily="2" charset="2"/>
              <a:buChar char="v"/>
              <a:defRPr/>
            </a:pPr>
            <a:r>
              <a:rPr lang="es-ES_tradnl" sz="1800" dirty="0"/>
              <a:t>El ciclo de vida de una línea de crédito, se realiza mediante la contabilización de ésta.</a:t>
            </a:r>
          </a:p>
          <a:p>
            <a:pPr algn="just" eaLnBrk="1" hangingPunct="1">
              <a:lnSpc>
                <a:spcPct val="70000"/>
              </a:lnSpc>
              <a:buFont typeface="Wingdings" pitchFamily="2" charset="2"/>
              <a:buChar char="v"/>
              <a:defRPr/>
            </a:pPr>
            <a:endParaRPr lang="es-ES_tradnl" sz="1800" dirty="0"/>
          </a:p>
          <a:p>
            <a:pPr algn="just" eaLnBrk="1" hangingPunct="1">
              <a:lnSpc>
                <a:spcPct val="70000"/>
              </a:lnSpc>
              <a:buFont typeface="Wingdings" pitchFamily="2" charset="2"/>
              <a:buChar char="v"/>
              <a:defRPr/>
            </a:pPr>
            <a:r>
              <a:rPr lang="es-ES" sz="1800" dirty="0"/>
              <a:t>Las Líneas de Crédito en </a:t>
            </a:r>
            <a:r>
              <a:rPr lang="es-ES" sz="1800" i="1" dirty="0"/>
              <a:t>Bantotal</a:t>
            </a:r>
            <a:r>
              <a:rPr lang="es-ES" sz="1800" dirty="0"/>
              <a:t> se administran a través de la siguiente “trilogía” de códigos contables:</a:t>
            </a:r>
          </a:p>
          <a:p>
            <a:pPr lvl="1" algn="just" eaLnBrk="1" hangingPunct="1">
              <a:lnSpc>
                <a:spcPct val="70000"/>
              </a:lnSpc>
              <a:buFont typeface="Wingdings" pitchFamily="2" charset="2"/>
              <a:buChar char="ü"/>
              <a:defRPr/>
            </a:pPr>
            <a:r>
              <a:rPr lang="es-ES" sz="1800" dirty="0"/>
              <a:t>Línea Otorgada – Línea acordada con el cliente</a:t>
            </a:r>
          </a:p>
          <a:p>
            <a:pPr lvl="1" algn="just" eaLnBrk="1" hangingPunct="1">
              <a:lnSpc>
                <a:spcPct val="70000"/>
              </a:lnSpc>
              <a:buFont typeface="Wingdings" pitchFamily="2" charset="2"/>
              <a:buChar char="ü"/>
              <a:defRPr/>
            </a:pPr>
            <a:r>
              <a:rPr lang="es-ES" sz="1800" dirty="0"/>
              <a:t>Línea Disponible – Porción de la línea no utilizada</a:t>
            </a:r>
          </a:p>
          <a:p>
            <a:pPr lvl="1" algn="just" eaLnBrk="1" hangingPunct="1">
              <a:lnSpc>
                <a:spcPct val="70000"/>
              </a:lnSpc>
              <a:buFont typeface="Wingdings" pitchFamily="2" charset="2"/>
              <a:buChar char="ü"/>
              <a:defRPr/>
            </a:pPr>
            <a:r>
              <a:rPr lang="es-ES" sz="1800" dirty="0"/>
              <a:t>Línea Utilizada- Porción de la línea afectada por el otorgamiento de créditos</a:t>
            </a:r>
          </a:p>
          <a:p>
            <a:pPr algn="just" eaLnBrk="1" hangingPunct="1">
              <a:lnSpc>
                <a:spcPct val="70000"/>
              </a:lnSpc>
              <a:defRPr/>
            </a:pPr>
            <a:endParaRPr lang="es-ES" sz="1800" dirty="0"/>
          </a:p>
          <a:p>
            <a:pPr algn="just" eaLnBrk="1" hangingPunct="1">
              <a:lnSpc>
                <a:spcPct val="70000"/>
              </a:lnSpc>
              <a:buFont typeface="Wingdings" pitchFamily="2" charset="2"/>
              <a:buChar char="v"/>
              <a:defRPr/>
            </a:pPr>
            <a:r>
              <a:rPr lang="es-ES" sz="1800" dirty="0"/>
              <a:t>Siempre se cumple la siguiente ecuación:</a:t>
            </a:r>
          </a:p>
          <a:p>
            <a:pPr eaLnBrk="1" hangingPunct="1">
              <a:lnSpc>
                <a:spcPct val="70000"/>
              </a:lnSpc>
              <a:buFontTx/>
              <a:buNone/>
              <a:defRPr/>
            </a:pPr>
            <a:r>
              <a:rPr lang="es-ES" sz="1800" dirty="0">
                <a:solidFill>
                  <a:schemeClr val="accent1"/>
                </a:solidFill>
              </a:rPr>
              <a:t>		</a:t>
            </a:r>
            <a:r>
              <a:rPr lang="es-ES" sz="1800" dirty="0">
                <a:solidFill>
                  <a:srgbClr val="CC0000"/>
                </a:solidFill>
              </a:rPr>
              <a:t>Línea Otorgada = Línea Disponible + Línea Utilizada</a:t>
            </a:r>
          </a:p>
          <a:p>
            <a:pPr eaLnBrk="1" hangingPunct="1">
              <a:lnSpc>
                <a:spcPct val="70000"/>
              </a:lnSpc>
              <a:buFontTx/>
              <a:buNone/>
              <a:defRPr/>
            </a:pPr>
            <a:endParaRPr lang="es-ES" sz="1800" dirty="0">
              <a:solidFill>
                <a:srgbClr val="CC0000"/>
              </a:solidFill>
            </a:endParaRPr>
          </a:p>
          <a:p>
            <a:pPr eaLnBrk="1" hangingPunct="1">
              <a:lnSpc>
                <a:spcPct val="70000"/>
              </a:lnSpc>
              <a:buFont typeface="Wingdings" pitchFamily="2" charset="2"/>
              <a:buChar char="v"/>
              <a:defRPr/>
            </a:pPr>
            <a:r>
              <a:rPr lang="es-ES" sz="1800" dirty="0"/>
              <a:t>Módulos: 		</a:t>
            </a:r>
          </a:p>
          <a:p>
            <a:pPr marL="1771650" lvl="4" eaLnBrk="1" hangingPunct="1">
              <a:lnSpc>
                <a:spcPct val="70000"/>
              </a:lnSpc>
              <a:buFontTx/>
              <a:buNone/>
              <a:defRPr/>
            </a:pPr>
            <a:r>
              <a:rPr lang="es-ES" dirty="0"/>
              <a:t>131 – Línea Otorgada</a:t>
            </a:r>
          </a:p>
          <a:p>
            <a:pPr marL="1771650" lvl="4" eaLnBrk="1" hangingPunct="1">
              <a:lnSpc>
                <a:spcPct val="70000"/>
              </a:lnSpc>
              <a:buFontTx/>
              <a:buNone/>
              <a:defRPr/>
            </a:pPr>
            <a:r>
              <a:rPr lang="es-ES" dirty="0"/>
              <a:t>132 – </a:t>
            </a:r>
            <a:r>
              <a:rPr lang="es-ES" dirty="0" err="1"/>
              <a:t>Linea</a:t>
            </a:r>
            <a:r>
              <a:rPr lang="es-ES" dirty="0"/>
              <a:t> Disponible</a:t>
            </a:r>
          </a:p>
          <a:p>
            <a:pPr marL="1771650" lvl="4" eaLnBrk="1" hangingPunct="1">
              <a:lnSpc>
                <a:spcPct val="70000"/>
              </a:lnSpc>
              <a:buFontTx/>
              <a:buNone/>
              <a:defRPr/>
            </a:pPr>
            <a:r>
              <a:rPr lang="es-ES" dirty="0"/>
              <a:t>133 – Línea Utilizada</a:t>
            </a:r>
          </a:p>
        </p:txBody>
      </p:sp>
    </p:spTree>
  </p:cSld>
  <p:clrMapOvr>
    <a:masterClrMapping/>
  </p:clrMapOvr>
  <p:transition>
    <p:wipe dir="r"/>
  </p:transition>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3 Marcador de pie de página">
            <a:extLst>
              <a:ext uri="{FF2B5EF4-FFF2-40B4-BE49-F238E27FC236}">
                <a16:creationId xmlns:a16="http://schemas.microsoft.com/office/drawing/2014/main" id="{F19808D0-5CCF-8598-BB87-EAB68EA91429}"/>
              </a:ext>
            </a:extLst>
          </p:cNvPr>
          <p:cNvSpPr>
            <a:spLocks noGrp="1"/>
          </p:cNvSpPr>
          <p:nvPr>
            <p:ph type="ftr" sz="quarter" idx="10"/>
          </p:nvPr>
        </p:nvSpPr>
        <p:spPr/>
        <p:txBody>
          <a:bodyPr/>
          <a:lstStyle>
            <a:lvl1pPr>
              <a:defRPr sz="1400">
                <a:solidFill>
                  <a:schemeClr val="bg1"/>
                </a:solidFill>
                <a:latin typeface="ZapfDingbats" pitchFamily="82" charset="2"/>
              </a:defRPr>
            </a:lvl1pPr>
            <a:lvl2pPr marL="742950" indent="-285750">
              <a:defRPr sz="1400">
                <a:solidFill>
                  <a:schemeClr val="bg1"/>
                </a:solidFill>
                <a:latin typeface="ZapfDingbats" pitchFamily="82" charset="2"/>
              </a:defRPr>
            </a:lvl2pPr>
            <a:lvl3pPr marL="1143000" indent="-228600">
              <a:defRPr sz="1400">
                <a:solidFill>
                  <a:schemeClr val="bg1"/>
                </a:solidFill>
                <a:latin typeface="ZapfDingbats" pitchFamily="82" charset="2"/>
              </a:defRPr>
            </a:lvl3pPr>
            <a:lvl4pPr marL="1600200" indent="-228600">
              <a:defRPr sz="1400">
                <a:solidFill>
                  <a:schemeClr val="bg1"/>
                </a:solidFill>
                <a:latin typeface="ZapfDingbats" pitchFamily="82" charset="2"/>
              </a:defRPr>
            </a:lvl4pPr>
            <a:lvl5pPr marL="2057400" indent="-228600">
              <a:defRPr sz="1400">
                <a:solidFill>
                  <a:schemeClr val="bg1"/>
                </a:solidFill>
                <a:latin typeface="ZapfDingbats" pitchFamily="82" charset="2"/>
              </a:defRPr>
            </a:lvl5pPr>
            <a:lvl6pPr marL="2514600" indent="-228600" algn="ctr" eaLnBrk="0" fontAlgn="base" hangingPunct="0">
              <a:spcBef>
                <a:spcPct val="0"/>
              </a:spcBef>
              <a:spcAft>
                <a:spcPct val="0"/>
              </a:spcAft>
              <a:defRPr sz="1400">
                <a:solidFill>
                  <a:schemeClr val="bg1"/>
                </a:solidFill>
                <a:latin typeface="ZapfDingbats" pitchFamily="82" charset="2"/>
              </a:defRPr>
            </a:lvl6pPr>
            <a:lvl7pPr marL="2971800" indent="-228600" algn="ctr" eaLnBrk="0" fontAlgn="base" hangingPunct="0">
              <a:spcBef>
                <a:spcPct val="0"/>
              </a:spcBef>
              <a:spcAft>
                <a:spcPct val="0"/>
              </a:spcAft>
              <a:defRPr sz="1400">
                <a:solidFill>
                  <a:schemeClr val="bg1"/>
                </a:solidFill>
                <a:latin typeface="ZapfDingbats" pitchFamily="82" charset="2"/>
              </a:defRPr>
            </a:lvl7pPr>
            <a:lvl8pPr marL="3429000" indent="-228600" algn="ctr" eaLnBrk="0" fontAlgn="base" hangingPunct="0">
              <a:spcBef>
                <a:spcPct val="0"/>
              </a:spcBef>
              <a:spcAft>
                <a:spcPct val="0"/>
              </a:spcAft>
              <a:defRPr sz="1400">
                <a:solidFill>
                  <a:schemeClr val="bg1"/>
                </a:solidFill>
                <a:latin typeface="ZapfDingbats" pitchFamily="82" charset="2"/>
              </a:defRPr>
            </a:lvl8pPr>
            <a:lvl9pPr marL="3886200" indent="-228600" algn="ctr" eaLnBrk="0" fontAlgn="base" hangingPunct="0">
              <a:spcBef>
                <a:spcPct val="0"/>
              </a:spcBef>
              <a:spcAft>
                <a:spcPct val="0"/>
              </a:spcAft>
              <a:defRPr sz="1400">
                <a:solidFill>
                  <a:schemeClr val="bg1"/>
                </a:solidFill>
                <a:latin typeface="ZapfDingbats" pitchFamily="82" charset="2"/>
              </a:defRPr>
            </a:lvl9pPr>
          </a:lstStyle>
          <a:p>
            <a:r>
              <a:rPr lang="es-ES" altLang="es-CO" sz="1200">
                <a:solidFill>
                  <a:srgbClr val="CC0000"/>
                </a:solidFill>
                <a:latin typeface="Arial" panose="020B0604020202020204" pitchFamily="34" charset="0"/>
              </a:rPr>
              <a:t>WWW.BANTOTAL.COM - </a:t>
            </a:r>
            <a:fld id="{FEE9F525-609A-4216-AECD-3B47D64EA3B6}" type="slidenum">
              <a:rPr lang="es-ES" altLang="es-CO" sz="1200">
                <a:solidFill>
                  <a:srgbClr val="CC0000"/>
                </a:solidFill>
                <a:latin typeface="Arial" panose="020B0604020202020204" pitchFamily="34" charset="0"/>
              </a:rPr>
              <a:pPr/>
              <a:t>47</a:t>
            </a:fld>
            <a:endParaRPr lang="es-ES" altLang="es-CO" sz="1200">
              <a:solidFill>
                <a:srgbClr val="CC0000"/>
              </a:solidFill>
              <a:latin typeface="Arial" panose="020B0604020202020204" pitchFamily="34" charset="0"/>
            </a:endParaRPr>
          </a:p>
        </p:txBody>
      </p:sp>
      <p:sp>
        <p:nvSpPr>
          <p:cNvPr id="5" name="4 Marcador de fecha">
            <a:extLst>
              <a:ext uri="{FF2B5EF4-FFF2-40B4-BE49-F238E27FC236}">
                <a16:creationId xmlns:a16="http://schemas.microsoft.com/office/drawing/2014/main" id="{85716F7A-6C62-6753-3FDB-32D766CBD3FE}"/>
              </a:ext>
            </a:extLst>
          </p:cNvPr>
          <p:cNvSpPr>
            <a:spLocks noGrp="1"/>
          </p:cNvSpPr>
          <p:nvPr>
            <p:ph type="dt" sz="quarter" idx="11"/>
          </p:nvPr>
        </p:nvSpPr>
        <p:spPr/>
        <p:txBody>
          <a:bodyPr/>
          <a:lstStyle/>
          <a:p>
            <a:pPr>
              <a:defRPr/>
            </a:pPr>
            <a:r>
              <a:rPr lang="es-ES"/>
              <a:t>Setiembre 2007</a:t>
            </a:r>
          </a:p>
        </p:txBody>
      </p:sp>
      <p:sp>
        <p:nvSpPr>
          <p:cNvPr id="519170" name="Rectangle 2">
            <a:extLst>
              <a:ext uri="{FF2B5EF4-FFF2-40B4-BE49-F238E27FC236}">
                <a16:creationId xmlns:a16="http://schemas.microsoft.com/office/drawing/2014/main" id="{932E8F3E-3125-5CB1-D32B-14E8A54808BF}"/>
              </a:ext>
            </a:extLst>
          </p:cNvPr>
          <p:cNvSpPr>
            <a:spLocks noGrp="1" noChangeArrowheads="1"/>
          </p:cNvSpPr>
          <p:nvPr>
            <p:ph type="title"/>
          </p:nvPr>
        </p:nvSpPr>
        <p:spPr>
          <a:xfrm>
            <a:off x="623888" y="515938"/>
            <a:ext cx="7847012" cy="609600"/>
          </a:xfrm>
        </p:spPr>
        <p:txBody>
          <a:bodyPr lIns="90488" tIns="44450" rIns="90488" bIns="44450"/>
          <a:lstStyle/>
          <a:p>
            <a:pPr eaLnBrk="1" hangingPunct="1">
              <a:lnSpc>
                <a:spcPct val="50000"/>
              </a:lnSpc>
              <a:defRPr/>
            </a:pPr>
            <a:r>
              <a:rPr lang="es-ES_tradnl" sz="2400"/>
              <a:t>Características</a:t>
            </a:r>
            <a:br>
              <a:rPr lang="es-ES_tradnl" sz="2400"/>
            </a:br>
            <a:r>
              <a:rPr lang="es-ES" sz="1400"/>
              <a:t>Tipos de Líneas de Crédito</a:t>
            </a:r>
            <a:r>
              <a:rPr lang="es-ES_tradnl" sz="3200"/>
              <a:t> </a:t>
            </a:r>
          </a:p>
        </p:txBody>
      </p:sp>
      <p:sp>
        <p:nvSpPr>
          <p:cNvPr id="519171" name="Rectangle 3">
            <a:extLst>
              <a:ext uri="{FF2B5EF4-FFF2-40B4-BE49-F238E27FC236}">
                <a16:creationId xmlns:a16="http://schemas.microsoft.com/office/drawing/2014/main" id="{1CE78B24-FC88-AE93-FD2B-A0E90454C887}"/>
              </a:ext>
            </a:extLst>
          </p:cNvPr>
          <p:cNvSpPr>
            <a:spLocks noGrp="1" noChangeArrowheads="1"/>
          </p:cNvSpPr>
          <p:nvPr>
            <p:ph type="body" idx="1"/>
          </p:nvPr>
        </p:nvSpPr>
        <p:spPr>
          <a:xfrm>
            <a:off x="838200" y="1295400"/>
            <a:ext cx="7848600" cy="5791200"/>
          </a:xfrm>
        </p:spPr>
        <p:txBody>
          <a:bodyPr lIns="90488" tIns="44450" rIns="90488" bIns="44450"/>
          <a:lstStyle/>
          <a:p>
            <a:pPr eaLnBrk="1" hangingPunct="1">
              <a:buFont typeface="Wingdings" pitchFamily="2" charset="2"/>
              <a:buChar char="v"/>
              <a:defRPr/>
            </a:pPr>
            <a:r>
              <a:rPr lang="es-ES_tradnl" sz="1800" dirty="0"/>
              <a:t>Las líneas de crédito definidas corresponden en todos los casos a productos orientados a empresas, es decir corporativos, y no a operativas dedicadas a personas (consumo).</a:t>
            </a:r>
            <a:r>
              <a:rPr lang="es-ES" sz="2000" dirty="0"/>
              <a:t> </a:t>
            </a:r>
          </a:p>
          <a:p>
            <a:pPr eaLnBrk="1" hangingPunct="1">
              <a:defRPr/>
            </a:pPr>
            <a:endParaRPr lang="es-ES" sz="2000" dirty="0"/>
          </a:p>
          <a:p>
            <a:pPr eaLnBrk="1" hangingPunct="1">
              <a:buFont typeface="Wingdings" pitchFamily="2" charset="2"/>
              <a:buChar char="v"/>
              <a:defRPr/>
            </a:pPr>
            <a:r>
              <a:rPr lang="es-ES" sz="1800" dirty="0"/>
              <a:t>Están definidas las siguientes tipos de líneas las cuales realizan la cobertura automática sobre los productos corporativos definidos:</a:t>
            </a:r>
          </a:p>
          <a:p>
            <a:pPr marL="1085850" lvl="2" eaLnBrk="1" hangingPunct="1">
              <a:buFont typeface="Wingdings" pitchFamily="2" charset="2"/>
              <a:buChar char="ü"/>
              <a:defRPr/>
            </a:pPr>
            <a:r>
              <a:rPr lang="es-ES" sz="1600" dirty="0"/>
              <a:t>Capital de Trabajo</a:t>
            </a:r>
            <a:endParaRPr lang="es-ES_tradnl" sz="1600" dirty="0"/>
          </a:p>
          <a:p>
            <a:pPr marL="1085850" lvl="2" eaLnBrk="1" hangingPunct="1">
              <a:buFont typeface="Wingdings" pitchFamily="2" charset="2"/>
              <a:buChar char="ü"/>
              <a:defRPr/>
            </a:pPr>
            <a:r>
              <a:rPr lang="es-ES" sz="1600" dirty="0"/>
              <a:t>Préstamos Ordinarios</a:t>
            </a:r>
            <a:endParaRPr lang="es-ES_tradnl" sz="1600" dirty="0"/>
          </a:p>
          <a:p>
            <a:pPr marL="1085850" lvl="2" eaLnBrk="1" hangingPunct="1">
              <a:buFont typeface="Wingdings" pitchFamily="2" charset="2"/>
              <a:buChar char="ü"/>
              <a:defRPr/>
            </a:pPr>
            <a:r>
              <a:rPr lang="es-ES" sz="1600" dirty="0"/>
              <a:t>Préstamos con Fondos de Terceros</a:t>
            </a:r>
            <a:endParaRPr lang="es-ES_tradnl" sz="1600" dirty="0"/>
          </a:p>
          <a:p>
            <a:pPr marL="1085850" lvl="2" eaLnBrk="1" hangingPunct="1">
              <a:buFont typeface="Wingdings" pitchFamily="2" charset="2"/>
              <a:buChar char="ü"/>
              <a:defRPr/>
            </a:pPr>
            <a:r>
              <a:rPr lang="es-ES" sz="1600" dirty="0"/>
              <a:t>Operaciones con el Exterior</a:t>
            </a:r>
            <a:endParaRPr lang="es-ES_tradnl" sz="1600" dirty="0"/>
          </a:p>
          <a:p>
            <a:pPr marL="1085850" lvl="2" eaLnBrk="1" hangingPunct="1">
              <a:buFont typeface="Wingdings" pitchFamily="2" charset="2"/>
              <a:buChar char="ü"/>
              <a:defRPr/>
            </a:pPr>
            <a:r>
              <a:rPr lang="es-ES" sz="1600" dirty="0"/>
              <a:t>Descuento de Documentos</a:t>
            </a:r>
            <a:endParaRPr lang="es-ES_tradnl" sz="1600" dirty="0"/>
          </a:p>
          <a:p>
            <a:pPr marL="1085850" lvl="2" eaLnBrk="1" hangingPunct="1">
              <a:buFont typeface="Wingdings" pitchFamily="2" charset="2"/>
              <a:buChar char="ü"/>
              <a:defRPr/>
            </a:pPr>
            <a:r>
              <a:rPr lang="es-ES" sz="1600" dirty="0"/>
              <a:t>Garantías Otorgadas</a:t>
            </a:r>
            <a:endParaRPr lang="es-ES_tradnl" sz="1600" dirty="0"/>
          </a:p>
          <a:p>
            <a:pPr marL="1085850" lvl="2" eaLnBrk="1" hangingPunct="1">
              <a:buFont typeface="Wingdings" pitchFamily="2" charset="2"/>
              <a:buChar char="ü"/>
              <a:defRPr/>
            </a:pPr>
            <a:r>
              <a:rPr lang="es-ES" sz="1600" dirty="0"/>
              <a:t>Línea Genérica</a:t>
            </a:r>
          </a:p>
          <a:p>
            <a:pPr eaLnBrk="1" hangingPunct="1">
              <a:defRPr/>
            </a:pPr>
            <a:endParaRPr lang="es-ES" sz="1800" dirty="0"/>
          </a:p>
          <a:p>
            <a:pPr lvl="1" eaLnBrk="1" hangingPunct="1">
              <a:defRPr/>
            </a:pPr>
            <a:endParaRPr lang="es-ES" dirty="0"/>
          </a:p>
          <a:p>
            <a:pPr eaLnBrk="1" hangingPunct="1">
              <a:defRPr/>
            </a:pPr>
            <a:endParaRPr lang="es-ES" dirty="0"/>
          </a:p>
        </p:txBody>
      </p:sp>
    </p:spTree>
  </p:cSld>
  <p:clrMapOvr>
    <a:masterClrMapping/>
  </p:clrMapOvr>
  <p:transition>
    <p:wipe dir="r"/>
  </p:transition>
</p:sld>
</file>

<file path=ppt/slides/slide48.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147" name="3 Marcador de pie de página">
            <a:extLst>
              <a:ext uri="{FF2B5EF4-FFF2-40B4-BE49-F238E27FC236}">
                <a16:creationId xmlns:a16="http://schemas.microsoft.com/office/drawing/2014/main" id="{9891C845-A36C-9660-D270-B2DBB4F43118}"/>
              </a:ext>
            </a:extLst>
          </p:cNvPr>
          <p:cNvSpPr>
            <a:spLocks noGrp="1"/>
          </p:cNvSpPr>
          <p:nvPr>
            <p:ph type="ftr" sz="quarter" idx="10"/>
          </p:nvPr>
        </p:nvSpPr>
        <p:spPr/>
        <p:txBody>
          <a:bodyPr/>
          <a:lstStyle>
            <a:lvl1pPr>
              <a:defRPr sz="1400">
                <a:solidFill>
                  <a:schemeClr val="bg1"/>
                </a:solidFill>
                <a:latin typeface="ZapfDingbats" pitchFamily="82" charset="2"/>
              </a:defRPr>
            </a:lvl1pPr>
            <a:lvl2pPr marL="742950" indent="-285750">
              <a:defRPr sz="1400">
                <a:solidFill>
                  <a:schemeClr val="bg1"/>
                </a:solidFill>
                <a:latin typeface="ZapfDingbats" pitchFamily="82" charset="2"/>
              </a:defRPr>
            </a:lvl2pPr>
            <a:lvl3pPr marL="1143000" indent="-228600">
              <a:defRPr sz="1400">
                <a:solidFill>
                  <a:schemeClr val="bg1"/>
                </a:solidFill>
                <a:latin typeface="ZapfDingbats" pitchFamily="82" charset="2"/>
              </a:defRPr>
            </a:lvl3pPr>
            <a:lvl4pPr marL="1600200" indent="-228600">
              <a:defRPr sz="1400">
                <a:solidFill>
                  <a:schemeClr val="bg1"/>
                </a:solidFill>
                <a:latin typeface="ZapfDingbats" pitchFamily="82" charset="2"/>
              </a:defRPr>
            </a:lvl4pPr>
            <a:lvl5pPr marL="2057400" indent="-228600">
              <a:defRPr sz="1400">
                <a:solidFill>
                  <a:schemeClr val="bg1"/>
                </a:solidFill>
                <a:latin typeface="ZapfDingbats" pitchFamily="82" charset="2"/>
              </a:defRPr>
            </a:lvl5pPr>
            <a:lvl6pPr marL="2514600" indent="-228600" algn="ctr" eaLnBrk="0" fontAlgn="base" hangingPunct="0">
              <a:spcBef>
                <a:spcPct val="0"/>
              </a:spcBef>
              <a:spcAft>
                <a:spcPct val="0"/>
              </a:spcAft>
              <a:defRPr sz="1400">
                <a:solidFill>
                  <a:schemeClr val="bg1"/>
                </a:solidFill>
                <a:latin typeface="ZapfDingbats" pitchFamily="82" charset="2"/>
              </a:defRPr>
            </a:lvl6pPr>
            <a:lvl7pPr marL="2971800" indent="-228600" algn="ctr" eaLnBrk="0" fontAlgn="base" hangingPunct="0">
              <a:spcBef>
                <a:spcPct val="0"/>
              </a:spcBef>
              <a:spcAft>
                <a:spcPct val="0"/>
              </a:spcAft>
              <a:defRPr sz="1400">
                <a:solidFill>
                  <a:schemeClr val="bg1"/>
                </a:solidFill>
                <a:latin typeface="ZapfDingbats" pitchFamily="82" charset="2"/>
              </a:defRPr>
            </a:lvl7pPr>
            <a:lvl8pPr marL="3429000" indent="-228600" algn="ctr" eaLnBrk="0" fontAlgn="base" hangingPunct="0">
              <a:spcBef>
                <a:spcPct val="0"/>
              </a:spcBef>
              <a:spcAft>
                <a:spcPct val="0"/>
              </a:spcAft>
              <a:defRPr sz="1400">
                <a:solidFill>
                  <a:schemeClr val="bg1"/>
                </a:solidFill>
                <a:latin typeface="ZapfDingbats" pitchFamily="82" charset="2"/>
              </a:defRPr>
            </a:lvl8pPr>
            <a:lvl9pPr marL="3886200" indent="-228600" algn="ctr" eaLnBrk="0" fontAlgn="base" hangingPunct="0">
              <a:spcBef>
                <a:spcPct val="0"/>
              </a:spcBef>
              <a:spcAft>
                <a:spcPct val="0"/>
              </a:spcAft>
              <a:defRPr sz="1400">
                <a:solidFill>
                  <a:schemeClr val="bg1"/>
                </a:solidFill>
                <a:latin typeface="ZapfDingbats" pitchFamily="82" charset="2"/>
              </a:defRPr>
            </a:lvl9pPr>
          </a:lstStyle>
          <a:p>
            <a:r>
              <a:rPr lang="es-ES" altLang="es-CO" sz="1200">
                <a:solidFill>
                  <a:srgbClr val="CC0000"/>
                </a:solidFill>
                <a:latin typeface="Arial" panose="020B0604020202020204" pitchFamily="34" charset="0"/>
              </a:rPr>
              <a:t>WWW.BANTOTAL.COM - </a:t>
            </a:r>
            <a:fld id="{4367B29A-B1D4-46F3-A2B5-ECD43E66EDF7}" type="slidenum">
              <a:rPr lang="es-ES" altLang="es-CO" sz="1200">
                <a:solidFill>
                  <a:srgbClr val="CC0000"/>
                </a:solidFill>
                <a:latin typeface="Arial" panose="020B0604020202020204" pitchFamily="34" charset="0"/>
              </a:rPr>
              <a:pPr/>
              <a:t>48</a:t>
            </a:fld>
            <a:endParaRPr lang="es-ES" altLang="es-CO" sz="1200">
              <a:solidFill>
                <a:srgbClr val="CC0000"/>
              </a:solidFill>
              <a:latin typeface="Arial" panose="020B0604020202020204" pitchFamily="34" charset="0"/>
            </a:endParaRPr>
          </a:p>
        </p:txBody>
      </p:sp>
      <p:sp>
        <p:nvSpPr>
          <p:cNvPr id="148" name="4 Marcador de fecha">
            <a:extLst>
              <a:ext uri="{FF2B5EF4-FFF2-40B4-BE49-F238E27FC236}">
                <a16:creationId xmlns:a16="http://schemas.microsoft.com/office/drawing/2014/main" id="{7D81A667-97DF-EC87-46E6-15B25F9B5918}"/>
              </a:ext>
            </a:extLst>
          </p:cNvPr>
          <p:cNvSpPr>
            <a:spLocks noGrp="1"/>
          </p:cNvSpPr>
          <p:nvPr>
            <p:ph type="dt" sz="quarter" idx="11"/>
          </p:nvPr>
        </p:nvSpPr>
        <p:spPr/>
        <p:txBody>
          <a:bodyPr/>
          <a:lstStyle/>
          <a:p>
            <a:pPr>
              <a:defRPr/>
            </a:pPr>
            <a:r>
              <a:rPr lang="es-ES"/>
              <a:t>Setiembre 2007</a:t>
            </a:r>
          </a:p>
        </p:txBody>
      </p:sp>
      <p:sp>
        <p:nvSpPr>
          <p:cNvPr id="521218" name="Rectangle 2">
            <a:extLst>
              <a:ext uri="{FF2B5EF4-FFF2-40B4-BE49-F238E27FC236}">
                <a16:creationId xmlns:a16="http://schemas.microsoft.com/office/drawing/2014/main" id="{6434CF38-1059-0731-AE5F-CB2031CF0C10}"/>
              </a:ext>
            </a:extLst>
          </p:cNvPr>
          <p:cNvSpPr>
            <a:spLocks noGrp="1" noChangeArrowheads="1"/>
          </p:cNvSpPr>
          <p:nvPr>
            <p:ph type="title"/>
          </p:nvPr>
        </p:nvSpPr>
        <p:spPr>
          <a:xfrm>
            <a:off x="2463800" y="404813"/>
            <a:ext cx="8229600" cy="792162"/>
          </a:xfrm>
        </p:spPr>
        <p:txBody>
          <a:bodyPr lIns="90488" tIns="44450" rIns="90488" bIns="44450"/>
          <a:lstStyle/>
          <a:p>
            <a:pPr eaLnBrk="1" hangingPunct="1">
              <a:lnSpc>
                <a:spcPct val="50000"/>
              </a:lnSpc>
              <a:defRPr/>
            </a:pPr>
            <a:r>
              <a:rPr lang="es-ES_tradnl" sz="2400"/>
              <a:t>Características</a:t>
            </a:r>
            <a:br>
              <a:rPr lang="es-ES_tradnl" sz="2400"/>
            </a:br>
            <a:r>
              <a:rPr lang="es-ES" sz="1400"/>
              <a:t>Coberturas de Líneas de Crédito</a:t>
            </a:r>
            <a:r>
              <a:rPr lang="es-ES_tradnl" sz="3200"/>
              <a:t> </a:t>
            </a:r>
          </a:p>
        </p:txBody>
      </p:sp>
      <p:graphicFrame>
        <p:nvGraphicFramePr>
          <p:cNvPr id="521219" name="Group 3">
            <a:extLst>
              <a:ext uri="{FF2B5EF4-FFF2-40B4-BE49-F238E27FC236}">
                <a16:creationId xmlns:a16="http://schemas.microsoft.com/office/drawing/2014/main" id="{C870F85B-2F5C-14F8-DF07-8CA4C8C986FF}"/>
              </a:ext>
            </a:extLst>
          </p:cNvPr>
          <p:cNvGraphicFramePr>
            <a:graphicFrameLocks noGrp="1"/>
          </p:cNvGraphicFramePr>
          <p:nvPr>
            <p:ph idx="1"/>
          </p:nvPr>
        </p:nvGraphicFramePr>
        <p:xfrm>
          <a:off x="488950" y="1250950"/>
          <a:ext cx="8001000" cy="5257800"/>
        </p:xfrm>
        <a:graphic>
          <a:graphicData uri="http://schemas.openxmlformats.org/drawingml/2006/table">
            <a:tbl>
              <a:tblPr/>
              <a:tblGrid>
                <a:gridCol w="469900">
                  <a:extLst>
                    <a:ext uri="{9D8B030D-6E8A-4147-A177-3AD203B41FA5}">
                      <a16:colId xmlns:a16="http://schemas.microsoft.com/office/drawing/2014/main" val="20000"/>
                    </a:ext>
                  </a:extLst>
                </a:gridCol>
                <a:gridCol w="2606675">
                  <a:extLst>
                    <a:ext uri="{9D8B030D-6E8A-4147-A177-3AD203B41FA5}">
                      <a16:colId xmlns:a16="http://schemas.microsoft.com/office/drawing/2014/main" val="20001"/>
                    </a:ext>
                  </a:extLst>
                </a:gridCol>
                <a:gridCol w="463550">
                  <a:extLst>
                    <a:ext uri="{9D8B030D-6E8A-4147-A177-3AD203B41FA5}">
                      <a16:colId xmlns:a16="http://schemas.microsoft.com/office/drawing/2014/main" val="20002"/>
                    </a:ext>
                  </a:extLst>
                </a:gridCol>
                <a:gridCol w="2152650">
                  <a:extLst>
                    <a:ext uri="{9D8B030D-6E8A-4147-A177-3AD203B41FA5}">
                      <a16:colId xmlns:a16="http://schemas.microsoft.com/office/drawing/2014/main" val="20003"/>
                    </a:ext>
                  </a:extLst>
                </a:gridCol>
                <a:gridCol w="461963">
                  <a:extLst>
                    <a:ext uri="{9D8B030D-6E8A-4147-A177-3AD203B41FA5}">
                      <a16:colId xmlns:a16="http://schemas.microsoft.com/office/drawing/2014/main" val="20004"/>
                    </a:ext>
                  </a:extLst>
                </a:gridCol>
                <a:gridCol w="461962">
                  <a:extLst>
                    <a:ext uri="{9D8B030D-6E8A-4147-A177-3AD203B41FA5}">
                      <a16:colId xmlns:a16="http://schemas.microsoft.com/office/drawing/2014/main" val="20005"/>
                    </a:ext>
                  </a:extLst>
                </a:gridCol>
                <a:gridCol w="768350">
                  <a:extLst>
                    <a:ext uri="{9D8B030D-6E8A-4147-A177-3AD203B41FA5}">
                      <a16:colId xmlns:a16="http://schemas.microsoft.com/office/drawing/2014/main" val="20006"/>
                    </a:ext>
                  </a:extLst>
                </a:gridCol>
                <a:gridCol w="615950">
                  <a:extLst>
                    <a:ext uri="{9D8B030D-6E8A-4147-A177-3AD203B41FA5}">
                      <a16:colId xmlns:a16="http://schemas.microsoft.com/office/drawing/2014/main" val="20007"/>
                    </a:ext>
                  </a:extLst>
                </a:gridCol>
              </a:tblGrid>
              <a:tr h="1019174">
                <a:tc gridSpan="2">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a:ln>
                            <a:noFill/>
                          </a:ln>
                          <a:solidFill>
                            <a:schemeClr val="tx1"/>
                          </a:solidFill>
                          <a:effectLst/>
                          <a:latin typeface="Arial" charset="0"/>
                          <a:ea typeface="Times New Roman" pitchFamily="18" charset="0"/>
                          <a:cs typeface="Arial" charset="0"/>
                        </a:rPr>
                        <a:t>Tipo de Crédito</a:t>
                      </a:r>
                      <a:endParaRPr kumimoji="0" lang="en-US" sz="10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marL="36000" marR="36000" marT="36000" marB="36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s-UY"/>
                    </a:p>
                  </a:txBody>
                  <a:tcPr/>
                </a:tc>
                <a:tc gridSpan="2">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a:ln>
                            <a:noFill/>
                          </a:ln>
                          <a:solidFill>
                            <a:schemeClr val="tx1"/>
                          </a:solidFill>
                          <a:effectLst/>
                          <a:latin typeface="Arial" charset="0"/>
                          <a:ea typeface="Times New Roman" pitchFamily="18" charset="0"/>
                          <a:cs typeface="Arial" charset="0"/>
                        </a:rPr>
                        <a:t>Tipo de Línea</a:t>
                      </a:r>
                      <a:endParaRPr kumimoji="0" lang="en-US" sz="10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marL="36000" marR="36000" marT="36000" marB="36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s-UY"/>
                    </a:p>
                  </a:txBody>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a:ln>
                            <a:noFill/>
                          </a:ln>
                          <a:solidFill>
                            <a:schemeClr val="tx1"/>
                          </a:solidFill>
                          <a:effectLst/>
                          <a:latin typeface="Arial" charset="0"/>
                          <a:ea typeface="Times New Roman" pitchFamily="18" charset="0"/>
                          <a:cs typeface="Arial" charset="0"/>
                        </a:rPr>
                        <a:t>Revolving?</a:t>
                      </a:r>
                      <a:endParaRPr kumimoji="0" lang="en-US" sz="8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marL="36000" marR="36000" marT="36000" marB="36000" vert="eaVert"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a:ln>
                            <a:noFill/>
                          </a:ln>
                          <a:solidFill>
                            <a:schemeClr val="tx1"/>
                          </a:solidFill>
                          <a:effectLst/>
                          <a:latin typeface="Arial" charset="0"/>
                          <a:ea typeface="Times New Roman" pitchFamily="18" charset="0"/>
                          <a:cs typeface="Arial" charset="0"/>
                        </a:rPr>
                        <a:t>Otra Moneda?</a:t>
                      </a:r>
                      <a:endParaRPr kumimoji="0" lang="en-US" sz="8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marL="36000" marR="36000" marT="36000" marB="36000" vert="eaVert"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a:ln>
                            <a:noFill/>
                          </a:ln>
                          <a:solidFill>
                            <a:schemeClr val="tx1"/>
                          </a:solidFill>
                          <a:effectLst/>
                          <a:latin typeface="Arial" charset="0"/>
                          <a:ea typeface="Times New Roman" pitchFamily="18" charset="0"/>
                          <a:cs typeface="Arial" charset="0"/>
                        </a:rPr>
                        <a:t>Producto cubierto por &gt; 1 límite</a:t>
                      </a:r>
                      <a:endParaRPr kumimoji="0" lang="en-US" sz="8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marL="36000" marR="36000" marT="36000" marB="36000" vert="eaVert"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a:ln>
                            <a:noFill/>
                          </a:ln>
                          <a:solidFill>
                            <a:schemeClr val="tx1"/>
                          </a:solidFill>
                          <a:effectLst/>
                          <a:latin typeface="Arial" charset="0"/>
                          <a:ea typeface="Times New Roman" pitchFamily="18" charset="0"/>
                          <a:cs typeface="Arial" charset="0"/>
                        </a:rPr>
                        <a:t>Límite cubre &gt; 1 producto</a:t>
                      </a:r>
                      <a:endParaRPr kumimoji="0" lang="en-US" sz="8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marL="36000" marR="36000" marT="36000" marB="36000" vert="eaVert"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9051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2</a:t>
                      </a:r>
                      <a:endParaRPr kumimoji="0" lang="en-US" sz="10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C/Crédito Importación </a:t>
                      </a:r>
                      <a:endParaRPr kumimoji="0" lang="en-US" sz="10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40</a:t>
                      </a:r>
                      <a:endParaRPr kumimoji="0" lang="en-US" sz="10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Operacs. con el Exterior</a:t>
                      </a:r>
                      <a:endParaRPr kumimoji="0" lang="en-US" sz="10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S</a:t>
                      </a:r>
                      <a:endParaRPr kumimoji="0" lang="en-US" sz="10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S</a:t>
                      </a:r>
                      <a:endParaRPr kumimoji="0" lang="en-US" sz="10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S</a:t>
                      </a:r>
                      <a:endParaRPr kumimoji="0" lang="en-US" sz="10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S</a:t>
                      </a:r>
                      <a:endParaRPr kumimoji="0" lang="en-US" sz="10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8892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5</a:t>
                      </a:r>
                      <a:endParaRPr kumimoji="0" lang="en-US" sz="10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Financiacs. C/Crédito</a:t>
                      </a:r>
                      <a:endParaRPr kumimoji="0" lang="en-US" sz="10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40</a:t>
                      </a:r>
                      <a:endParaRPr kumimoji="0" lang="en-US" sz="10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Operacs. con el Exterior</a:t>
                      </a:r>
                      <a:endParaRPr kumimoji="0" lang="en-US" sz="10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S</a:t>
                      </a:r>
                      <a:endParaRPr kumimoji="0" lang="en-US" sz="10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S</a:t>
                      </a:r>
                      <a:endParaRPr kumimoji="0" lang="en-US" sz="10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S</a:t>
                      </a:r>
                      <a:endParaRPr kumimoji="0" lang="en-US" sz="10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S</a:t>
                      </a:r>
                      <a:endParaRPr kumimoji="0" lang="en-US" sz="10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9051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12</a:t>
                      </a:r>
                      <a:endParaRPr kumimoji="0" lang="en-US" sz="10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C/Crédito Exportación</a:t>
                      </a:r>
                      <a:endParaRPr kumimoji="0" lang="en-US" sz="10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40</a:t>
                      </a:r>
                      <a:endParaRPr kumimoji="0" lang="en-US" sz="10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Operacs. con el Exterior</a:t>
                      </a:r>
                      <a:endParaRPr kumimoji="0" lang="en-US" sz="10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S</a:t>
                      </a:r>
                      <a:endParaRPr kumimoji="0" lang="en-US" sz="10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S</a:t>
                      </a:r>
                      <a:endParaRPr kumimoji="0" lang="en-US" sz="10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S</a:t>
                      </a:r>
                      <a:endParaRPr kumimoji="0" lang="en-US" sz="10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S</a:t>
                      </a:r>
                      <a:endParaRPr kumimoji="0" lang="en-US" sz="10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8892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17</a:t>
                      </a:r>
                      <a:endParaRPr kumimoji="0" lang="en-US" sz="10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Prefinanciac. Exportaciones</a:t>
                      </a:r>
                      <a:endParaRPr kumimoji="0" lang="en-US" sz="10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40</a:t>
                      </a:r>
                      <a:endParaRPr kumimoji="0" lang="en-US" sz="10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Operacs. con el Exterior</a:t>
                      </a:r>
                      <a:endParaRPr kumimoji="0" lang="en-US" sz="10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S</a:t>
                      </a:r>
                      <a:endParaRPr kumimoji="0" lang="en-US" sz="10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S</a:t>
                      </a:r>
                      <a:endParaRPr kumimoji="0" lang="en-US" sz="10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S</a:t>
                      </a:r>
                      <a:endParaRPr kumimoji="0" lang="en-US" sz="10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S</a:t>
                      </a:r>
                      <a:endParaRPr kumimoji="0" lang="en-US" sz="10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9051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29</a:t>
                      </a:r>
                      <a:endParaRPr kumimoji="0" lang="en-US" sz="10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Garantías Otorgadas</a:t>
                      </a:r>
                      <a:endParaRPr kumimoji="0" lang="en-US" sz="10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60</a:t>
                      </a:r>
                      <a:endParaRPr kumimoji="0" lang="en-US" sz="10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Garantías Otorgadas</a:t>
                      </a:r>
                      <a:endParaRPr kumimoji="0" lang="en-US" sz="10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S</a:t>
                      </a:r>
                      <a:endParaRPr kumimoji="0" lang="en-US" sz="10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S</a:t>
                      </a:r>
                      <a:endParaRPr kumimoji="0" lang="en-US" sz="10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S</a:t>
                      </a:r>
                      <a:endParaRPr kumimoji="0" lang="en-US" sz="10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S</a:t>
                      </a:r>
                      <a:endParaRPr kumimoji="0" lang="en-US" sz="10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8892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30</a:t>
                      </a:r>
                      <a:endParaRPr kumimoji="0" lang="en-US" sz="10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Créditos Corporativos</a:t>
                      </a:r>
                      <a:endParaRPr kumimoji="0" lang="en-US" sz="10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10</a:t>
                      </a:r>
                      <a:endParaRPr kumimoji="0" lang="en-US" sz="10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Capital de Trabajo</a:t>
                      </a:r>
                      <a:endParaRPr kumimoji="0" lang="en-US" sz="10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S</a:t>
                      </a:r>
                      <a:endParaRPr kumimoji="0" lang="en-US" sz="10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S</a:t>
                      </a:r>
                      <a:endParaRPr kumimoji="0" lang="en-US" sz="10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S</a:t>
                      </a:r>
                      <a:endParaRPr kumimoji="0" lang="en-US" sz="10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S</a:t>
                      </a:r>
                      <a:endParaRPr kumimoji="0" lang="en-US" sz="10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9051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31</a:t>
                      </a:r>
                      <a:endParaRPr kumimoji="0" lang="en-US" sz="10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Descuento de Documentos</a:t>
                      </a:r>
                      <a:endParaRPr kumimoji="0" lang="en-US" sz="10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50</a:t>
                      </a:r>
                      <a:endParaRPr kumimoji="0" lang="en-US" sz="10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Descuento de Docs.</a:t>
                      </a:r>
                      <a:endParaRPr kumimoji="0" lang="en-US" sz="10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S</a:t>
                      </a:r>
                      <a:endParaRPr kumimoji="0" lang="en-US" sz="10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S</a:t>
                      </a:r>
                      <a:endParaRPr kumimoji="0" lang="en-US" sz="10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S</a:t>
                      </a:r>
                      <a:endParaRPr kumimoji="0" lang="en-US" sz="10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S</a:t>
                      </a:r>
                      <a:endParaRPr kumimoji="0" lang="en-US" sz="10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7148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34</a:t>
                      </a:r>
                      <a:endParaRPr kumimoji="0" lang="en-US" sz="10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Créditos por Venta de Bs. Recibidos en Dación</a:t>
                      </a:r>
                      <a:endParaRPr kumimoji="0" lang="en-US" sz="10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20</a:t>
                      </a:r>
                      <a:endParaRPr kumimoji="0" lang="en-US" sz="10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Ordinarios</a:t>
                      </a:r>
                      <a:endParaRPr kumimoji="0" lang="en-US" sz="10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S</a:t>
                      </a:r>
                      <a:endParaRPr kumimoji="0" lang="en-US" sz="10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S</a:t>
                      </a:r>
                      <a:endParaRPr kumimoji="0" lang="en-US" sz="10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S</a:t>
                      </a:r>
                      <a:endParaRPr kumimoji="0" lang="en-US" sz="10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S</a:t>
                      </a:r>
                      <a:endParaRPr kumimoji="0" lang="en-US" sz="10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8892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35</a:t>
                      </a:r>
                      <a:endParaRPr kumimoji="0" lang="en-US" sz="10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Giros Financiados            </a:t>
                      </a:r>
                      <a:endParaRPr kumimoji="0" lang="en-US" sz="10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40</a:t>
                      </a:r>
                      <a:endParaRPr kumimoji="0" lang="en-US" sz="10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Operacs. con el Exterior</a:t>
                      </a:r>
                      <a:endParaRPr kumimoji="0" lang="en-US" sz="10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S</a:t>
                      </a:r>
                      <a:endParaRPr kumimoji="0" lang="en-US" sz="10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S</a:t>
                      </a:r>
                      <a:endParaRPr kumimoji="0" lang="en-US" sz="10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S</a:t>
                      </a:r>
                      <a:endParaRPr kumimoji="0" lang="en-US" sz="10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S</a:t>
                      </a:r>
                      <a:endParaRPr kumimoji="0" lang="en-US" sz="10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9051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71</a:t>
                      </a:r>
                      <a:endParaRPr kumimoji="0" lang="en-US" sz="10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Descuento de Documentos</a:t>
                      </a:r>
                      <a:endParaRPr kumimoji="0" lang="en-US" sz="10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50</a:t>
                      </a:r>
                      <a:endParaRPr kumimoji="0" lang="en-US" sz="10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Descuento de Docs.</a:t>
                      </a:r>
                      <a:endParaRPr kumimoji="0" lang="en-US" sz="10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S</a:t>
                      </a:r>
                      <a:endParaRPr kumimoji="0" lang="en-US" sz="10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S</a:t>
                      </a:r>
                      <a:endParaRPr kumimoji="0" lang="en-US" sz="10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S</a:t>
                      </a:r>
                      <a:endParaRPr kumimoji="0" lang="en-US" sz="10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S</a:t>
                      </a:r>
                      <a:endParaRPr kumimoji="0" lang="en-US" sz="10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28892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110</a:t>
                      </a:r>
                      <a:endParaRPr kumimoji="0" lang="en-US" sz="10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Préstamos Sectoriales</a:t>
                      </a:r>
                      <a:endParaRPr kumimoji="0" lang="en-US" sz="10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30</a:t>
                      </a:r>
                      <a:endParaRPr kumimoji="0" lang="en-US" sz="10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Financiam. De Terceros</a:t>
                      </a:r>
                      <a:endParaRPr kumimoji="0" lang="en-US" sz="10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S</a:t>
                      </a:r>
                      <a:endParaRPr kumimoji="0" lang="en-US" sz="10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S</a:t>
                      </a:r>
                      <a:endParaRPr kumimoji="0" lang="en-US" sz="10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S</a:t>
                      </a:r>
                      <a:endParaRPr kumimoji="0" lang="en-US" sz="10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S</a:t>
                      </a:r>
                      <a:endParaRPr kumimoji="0" lang="en-US" sz="10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29051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111</a:t>
                      </a:r>
                      <a:endParaRPr kumimoji="0" lang="en-US" sz="10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Préstamos Capital de Trabajo</a:t>
                      </a:r>
                      <a:endParaRPr kumimoji="0" lang="en-US" sz="10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10</a:t>
                      </a:r>
                      <a:endParaRPr kumimoji="0" lang="en-US" sz="10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Capital de Trabajo</a:t>
                      </a:r>
                      <a:endParaRPr kumimoji="0" lang="en-US" sz="10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S</a:t>
                      </a:r>
                      <a:endParaRPr kumimoji="0" lang="en-US" sz="10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S</a:t>
                      </a:r>
                      <a:endParaRPr kumimoji="0" lang="en-US" sz="10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S</a:t>
                      </a:r>
                      <a:endParaRPr kumimoji="0" lang="en-US" sz="10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S</a:t>
                      </a:r>
                      <a:endParaRPr kumimoji="0" lang="en-US" sz="10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28892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112</a:t>
                      </a:r>
                      <a:endParaRPr kumimoji="0" lang="en-US" sz="10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Préstamos Ordinarios</a:t>
                      </a:r>
                      <a:endParaRPr kumimoji="0" lang="en-US" sz="10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20</a:t>
                      </a:r>
                      <a:endParaRPr kumimoji="0" lang="en-US" sz="10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Ordinarios</a:t>
                      </a:r>
                      <a:endParaRPr kumimoji="0" lang="en-US" sz="10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S</a:t>
                      </a:r>
                      <a:endParaRPr kumimoji="0" lang="en-US" sz="10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S</a:t>
                      </a:r>
                      <a:endParaRPr kumimoji="0" lang="en-US" sz="10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S</a:t>
                      </a:r>
                      <a:endParaRPr kumimoji="0" lang="en-US" sz="10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S</a:t>
                      </a:r>
                      <a:endParaRPr kumimoji="0" lang="en-US" sz="10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29051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123</a:t>
                      </a:r>
                      <a:endParaRPr kumimoji="0" lang="en-US" sz="10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Límites de Remesas Exterior</a:t>
                      </a:r>
                      <a:endParaRPr kumimoji="0" lang="en-US" sz="10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40</a:t>
                      </a:r>
                      <a:endParaRPr kumimoji="0" lang="en-US" sz="10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Operacs. con el Exterior</a:t>
                      </a:r>
                      <a:endParaRPr kumimoji="0" lang="en-US" sz="10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S</a:t>
                      </a:r>
                      <a:endParaRPr kumimoji="0" lang="en-US" sz="10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S</a:t>
                      </a:r>
                      <a:endParaRPr kumimoji="0" lang="en-US" sz="10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S</a:t>
                      </a:r>
                      <a:endParaRPr kumimoji="0" lang="en-US" sz="10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S</a:t>
                      </a:r>
                      <a:endParaRPr kumimoji="0" lang="en-US" sz="10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bl>
          </a:graphicData>
        </a:graphic>
      </p:graphicFrame>
    </p:spTree>
  </p:cSld>
  <p:clrMapOvr>
    <a:masterClrMapping/>
  </p:clrMapOvr>
  <p:transition>
    <p:wipe dir="r"/>
  </p:transition>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3 Marcador de pie de página">
            <a:extLst>
              <a:ext uri="{FF2B5EF4-FFF2-40B4-BE49-F238E27FC236}">
                <a16:creationId xmlns:a16="http://schemas.microsoft.com/office/drawing/2014/main" id="{8C45D555-1E34-9537-C681-FD315C42FA8E}"/>
              </a:ext>
            </a:extLst>
          </p:cNvPr>
          <p:cNvSpPr>
            <a:spLocks noGrp="1"/>
          </p:cNvSpPr>
          <p:nvPr>
            <p:ph type="ftr" sz="quarter" idx="10"/>
          </p:nvPr>
        </p:nvSpPr>
        <p:spPr/>
        <p:txBody>
          <a:bodyPr/>
          <a:lstStyle>
            <a:lvl1pPr>
              <a:defRPr sz="1400">
                <a:solidFill>
                  <a:schemeClr val="bg1"/>
                </a:solidFill>
                <a:latin typeface="ZapfDingbats" pitchFamily="82" charset="2"/>
              </a:defRPr>
            </a:lvl1pPr>
            <a:lvl2pPr marL="742950" indent="-285750">
              <a:defRPr sz="1400">
                <a:solidFill>
                  <a:schemeClr val="bg1"/>
                </a:solidFill>
                <a:latin typeface="ZapfDingbats" pitchFamily="82" charset="2"/>
              </a:defRPr>
            </a:lvl2pPr>
            <a:lvl3pPr marL="1143000" indent="-228600">
              <a:defRPr sz="1400">
                <a:solidFill>
                  <a:schemeClr val="bg1"/>
                </a:solidFill>
                <a:latin typeface="ZapfDingbats" pitchFamily="82" charset="2"/>
              </a:defRPr>
            </a:lvl3pPr>
            <a:lvl4pPr marL="1600200" indent="-228600">
              <a:defRPr sz="1400">
                <a:solidFill>
                  <a:schemeClr val="bg1"/>
                </a:solidFill>
                <a:latin typeface="ZapfDingbats" pitchFamily="82" charset="2"/>
              </a:defRPr>
            </a:lvl4pPr>
            <a:lvl5pPr marL="2057400" indent="-228600">
              <a:defRPr sz="1400">
                <a:solidFill>
                  <a:schemeClr val="bg1"/>
                </a:solidFill>
                <a:latin typeface="ZapfDingbats" pitchFamily="82" charset="2"/>
              </a:defRPr>
            </a:lvl5pPr>
            <a:lvl6pPr marL="2514600" indent="-228600" algn="ctr" eaLnBrk="0" fontAlgn="base" hangingPunct="0">
              <a:spcBef>
                <a:spcPct val="0"/>
              </a:spcBef>
              <a:spcAft>
                <a:spcPct val="0"/>
              </a:spcAft>
              <a:defRPr sz="1400">
                <a:solidFill>
                  <a:schemeClr val="bg1"/>
                </a:solidFill>
                <a:latin typeface="ZapfDingbats" pitchFamily="82" charset="2"/>
              </a:defRPr>
            </a:lvl6pPr>
            <a:lvl7pPr marL="2971800" indent="-228600" algn="ctr" eaLnBrk="0" fontAlgn="base" hangingPunct="0">
              <a:spcBef>
                <a:spcPct val="0"/>
              </a:spcBef>
              <a:spcAft>
                <a:spcPct val="0"/>
              </a:spcAft>
              <a:defRPr sz="1400">
                <a:solidFill>
                  <a:schemeClr val="bg1"/>
                </a:solidFill>
                <a:latin typeface="ZapfDingbats" pitchFamily="82" charset="2"/>
              </a:defRPr>
            </a:lvl7pPr>
            <a:lvl8pPr marL="3429000" indent="-228600" algn="ctr" eaLnBrk="0" fontAlgn="base" hangingPunct="0">
              <a:spcBef>
                <a:spcPct val="0"/>
              </a:spcBef>
              <a:spcAft>
                <a:spcPct val="0"/>
              </a:spcAft>
              <a:defRPr sz="1400">
                <a:solidFill>
                  <a:schemeClr val="bg1"/>
                </a:solidFill>
                <a:latin typeface="ZapfDingbats" pitchFamily="82" charset="2"/>
              </a:defRPr>
            </a:lvl8pPr>
            <a:lvl9pPr marL="3886200" indent="-228600" algn="ctr" eaLnBrk="0" fontAlgn="base" hangingPunct="0">
              <a:spcBef>
                <a:spcPct val="0"/>
              </a:spcBef>
              <a:spcAft>
                <a:spcPct val="0"/>
              </a:spcAft>
              <a:defRPr sz="1400">
                <a:solidFill>
                  <a:schemeClr val="bg1"/>
                </a:solidFill>
                <a:latin typeface="ZapfDingbats" pitchFamily="82" charset="2"/>
              </a:defRPr>
            </a:lvl9pPr>
          </a:lstStyle>
          <a:p>
            <a:r>
              <a:rPr lang="es-ES" altLang="es-CO" sz="1200">
                <a:solidFill>
                  <a:srgbClr val="CC0000"/>
                </a:solidFill>
                <a:latin typeface="Arial" panose="020B0604020202020204" pitchFamily="34" charset="0"/>
              </a:rPr>
              <a:t>WWW.BANTOTAL.COM - </a:t>
            </a:r>
            <a:fld id="{60E2A911-7B62-4B41-BB7A-D13DC8AA044A}" type="slidenum">
              <a:rPr lang="es-ES" altLang="es-CO" sz="1200">
                <a:solidFill>
                  <a:srgbClr val="CC0000"/>
                </a:solidFill>
                <a:latin typeface="Arial" panose="020B0604020202020204" pitchFamily="34" charset="0"/>
              </a:rPr>
              <a:pPr/>
              <a:t>49</a:t>
            </a:fld>
            <a:endParaRPr lang="es-ES" altLang="es-CO" sz="1200">
              <a:solidFill>
                <a:srgbClr val="CC0000"/>
              </a:solidFill>
              <a:latin typeface="Arial" panose="020B0604020202020204" pitchFamily="34" charset="0"/>
            </a:endParaRPr>
          </a:p>
        </p:txBody>
      </p:sp>
      <p:sp>
        <p:nvSpPr>
          <p:cNvPr id="5" name="4 Marcador de fecha">
            <a:extLst>
              <a:ext uri="{FF2B5EF4-FFF2-40B4-BE49-F238E27FC236}">
                <a16:creationId xmlns:a16="http://schemas.microsoft.com/office/drawing/2014/main" id="{F4CDAE82-92C7-740C-7427-39BEE919FEC8}"/>
              </a:ext>
            </a:extLst>
          </p:cNvPr>
          <p:cNvSpPr>
            <a:spLocks noGrp="1"/>
          </p:cNvSpPr>
          <p:nvPr>
            <p:ph type="dt" sz="quarter" idx="11"/>
          </p:nvPr>
        </p:nvSpPr>
        <p:spPr/>
        <p:txBody>
          <a:bodyPr/>
          <a:lstStyle/>
          <a:p>
            <a:pPr>
              <a:defRPr/>
            </a:pPr>
            <a:r>
              <a:rPr lang="es-ES"/>
              <a:t>Setiembre 2007</a:t>
            </a:r>
          </a:p>
        </p:txBody>
      </p:sp>
      <p:sp>
        <p:nvSpPr>
          <p:cNvPr id="523266" name="Rectangle 2">
            <a:extLst>
              <a:ext uri="{FF2B5EF4-FFF2-40B4-BE49-F238E27FC236}">
                <a16:creationId xmlns:a16="http://schemas.microsoft.com/office/drawing/2014/main" id="{D69EF432-29F1-03CC-E632-D6B8F46FC17F}"/>
              </a:ext>
            </a:extLst>
          </p:cNvPr>
          <p:cNvSpPr>
            <a:spLocks noGrp="1" noChangeArrowheads="1"/>
          </p:cNvSpPr>
          <p:nvPr>
            <p:ph type="title"/>
          </p:nvPr>
        </p:nvSpPr>
        <p:spPr>
          <a:xfrm>
            <a:off x="2589213" y="515938"/>
            <a:ext cx="5922962" cy="609600"/>
          </a:xfrm>
        </p:spPr>
        <p:txBody>
          <a:bodyPr lIns="90488" tIns="44450" rIns="90488" bIns="44450"/>
          <a:lstStyle/>
          <a:p>
            <a:pPr eaLnBrk="1" hangingPunct="1">
              <a:lnSpc>
                <a:spcPct val="50000"/>
              </a:lnSpc>
              <a:defRPr/>
            </a:pPr>
            <a:r>
              <a:rPr lang="es-ES_tradnl"/>
              <a:t>Ciclo de Vida</a:t>
            </a:r>
            <a:br>
              <a:rPr lang="es-ES_tradnl" sz="2400"/>
            </a:br>
            <a:r>
              <a:rPr lang="es-ES" sz="2000"/>
              <a:t>Alta de Líneas de Crédito</a:t>
            </a:r>
            <a:r>
              <a:rPr lang="es-ES_tradnl" sz="3200"/>
              <a:t> </a:t>
            </a:r>
          </a:p>
        </p:txBody>
      </p:sp>
      <p:sp>
        <p:nvSpPr>
          <p:cNvPr id="523267" name="Rectangle 3">
            <a:extLst>
              <a:ext uri="{FF2B5EF4-FFF2-40B4-BE49-F238E27FC236}">
                <a16:creationId xmlns:a16="http://schemas.microsoft.com/office/drawing/2014/main" id="{DB5850CD-28AA-9EB2-6F75-3B88B11E38B7}"/>
              </a:ext>
            </a:extLst>
          </p:cNvPr>
          <p:cNvSpPr>
            <a:spLocks noGrp="1" noChangeArrowheads="1"/>
          </p:cNvSpPr>
          <p:nvPr>
            <p:ph type="body" idx="1"/>
          </p:nvPr>
        </p:nvSpPr>
        <p:spPr>
          <a:xfrm>
            <a:off x="838200" y="1295400"/>
            <a:ext cx="7848600" cy="5791200"/>
          </a:xfrm>
        </p:spPr>
        <p:txBody>
          <a:bodyPr lIns="90488" tIns="44450" rIns="90488" bIns="44450"/>
          <a:lstStyle/>
          <a:p>
            <a:pPr eaLnBrk="1" hangingPunct="1">
              <a:defRPr/>
            </a:pPr>
            <a:r>
              <a:rPr lang="es-ES" sz="2000"/>
              <a:t>Alta Centralizada </a:t>
            </a:r>
          </a:p>
          <a:p>
            <a:pPr lvl="1" eaLnBrk="1" hangingPunct="1">
              <a:defRPr/>
            </a:pPr>
            <a:r>
              <a:rPr lang="es-ES" sz="2000"/>
              <a:t>Trn.131/10 - Para otorgamiento de varias líneas en una misma moneda en M/N</a:t>
            </a:r>
          </a:p>
          <a:p>
            <a:pPr lvl="1" eaLnBrk="1" hangingPunct="1">
              <a:defRPr/>
            </a:pPr>
            <a:r>
              <a:rPr lang="es-ES" sz="2000"/>
              <a:t>Trn.131/20 - Para otorgamiento de varias líneas en una misma moneda en U$S.</a:t>
            </a:r>
          </a:p>
          <a:p>
            <a:pPr lvl="1" eaLnBrk="1" hangingPunct="1">
              <a:defRPr/>
            </a:pPr>
            <a:r>
              <a:rPr lang="es-ES" sz="2000"/>
              <a:t>Vencimiento Único o por Línea</a:t>
            </a:r>
          </a:p>
          <a:p>
            <a:pPr lvl="1" eaLnBrk="1" hangingPunct="1">
              <a:defRPr/>
            </a:pPr>
            <a:endParaRPr lang="es-ES" sz="2000"/>
          </a:p>
          <a:p>
            <a:pPr eaLnBrk="1" hangingPunct="1">
              <a:defRPr/>
            </a:pPr>
            <a:r>
              <a:rPr lang="es-ES" sz="2000"/>
              <a:t>Alta por Producto</a:t>
            </a:r>
          </a:p>
          <a:p>
            <a:pPr lvl="1" eaLnBrk="1" hangingPunct="1">
              <a:defRPr/>
            </a:pPr>
            <a:r>
              <a:rPr lang="es-ES" sz="2000"/>
              <a:t>Trn.131/50 - Para una sola línea (una sola operativa) o para líneas en moneda distinta a M/N o U$S.</a:t>
            </a:r>
          </a:p>
          <a:p>
            <a:pPr lvl="1" eaLnBrk="1" hangingPunct="1">
              <a:defRPr/>
            </a:pPr>
            <a:endParaRPr lang="es-ES" sz="2000"/>
          </a:p>
          <a:p>
            <a:pPr eaLnBrk="1" hangingPunct="1">
              <a:defRPr/>
            </a:pPr>
            <a:r>
              <a:rPr lang="es-ES" sz="2000"/>
              <a:t>Esquema Contable</a:t>
            </a:r>
          </a:p>
          <a:p>
            <a:pPr eaLnBrk="1" hangingPunct="1">
              <a:buFontTx/>
              <a:buNone/>
              <a:defRPr/>
            </a:pPr>
            <a:r>
              <a:rPr lang="es-ES" sz="1800"/>
              <a:t>			Db. Línea Disponible</a:t>
            </a:r>
          </a:p>
          <a:p>
            <a:pPr eaLnBrk="1" hangingPunct="1">
              <a:buFontTx/>
              <a:buNone/>
              <a:defRPr/>
            </a:pPr>
            <a:r>
              <a:rPr lang="es-ES" sz="1800"/>
              <a:t>			Cr. 		Línea Otorgada</a:t>
            </a:r>
          </a:p>
          <a:p>
            <a:pPr lvl="1" eaLnBrk="1" hangingPunct="1">
              <a:defRPr/>
            </a:pPr>
            <a:endParaRPr lang="es-ES"/>
          </a:p>
          <a:p>
            <a:pPr eaLnBrk="1" hangingPunct="1">
              <a:defRPr/>
            </a:pPr>
            <a:endParaRPr lang="es-ES"/>
          </a:p>
        </p:txBody>
      </p:sp>
    </p:spTree>
  </p:cSld>
  <p:clrMapOvr>
    <a:masterClrMapping/>
  </p:clrMapOvr>
  <p:transition>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pie de página">
            <a:extLst>
              <a:ext uri="{FF2B5EF4-FFF2-40B4-BE49-F238E27FC236}">
                <a16:creationId xmlns:a16="http://schemas.microsoft.com/office/drawing/2014/main" id="{AB74AD33-8BC3-5B38-5472-88C143647FCA}"/>
              </a:ext>
            </a:extLst>
          </p:cNvPr>
          <p:cNvSpPr>
            <a:spLocks noGrp="1"/>
          </p:cNvSpPr>
          <p:nvPr>
            <p:ph type="ftr" sz="quarter" idx="10"/>
          </p:nvPr>
        </p:nvSpPr>
        <p:spPr/>
        <p:txBody>
          <a:bodyPr/>
          <a:lstStyle>
            <a:lvl1pPr>
              <a:defRPr sz="1400">
                <a:solidFill>
                  <a:schemeClr val="bg1"/>
                </a:solidFill>
                <a:latin typeface="ZapfDingbats" pitchFamily="82" charset="2"/>
              </a:defRPr>
            </a:lvl1pPr>
            <a:lvl2pPr marL="742950" indent="-285750">
              <a:defRPr sz="1400">
                <a:solidFill>
                  <a:schemeClr val="bg1"/>
                </a:solidFill>
                <a:latin typeface="ZapfDingbats" pitchFamily="82" charset="2"/>
              </a:defRPr>
            </a:lvl2pPr>
            <a:lvl3pPr marL="1143000" indent="-228600">
              <a:defRPr sz="1400">
                <a:solidFill>
                  <a:schemeClr val="bg1"/>
                </a:solidFill>
                <a:latin typeface="ZapfDingbats" pitchFamily="82" charset="2"/>
              </a:defRPr>
            </a:lvl3pPr>
            <a:lvl4pPr marL="1600200" indent="-228600">
              <a:defRPr sz="1400">
                <a:solidFill>
                  <a:schemeClr val="bg1"/>
                </a:solidFill>
                <a:latin typeface="ZapfDingbats" pitchFamily="82" charset="2"/>
              </a:defRPr>
            </a:lvl4pPr>
            <a:lvl5pPr marL="2057400" indent="-228600">
              <a:defRPr sz="1400">
                <a:solidFill>
                  <a:schemeClr val="bg1"/>
                </a:solidFill>
                <a:latin typeface="ZapfDingbats" pitchFamily="82" charset="2"/>
              </a:defRPr>
            </a:lvl5pPr>
            <a:lvl6pPr marL="2514600" indent="-228600" algn="ctr" eaLnBrk="0" fontAlgn="base" hangingPunct="0">
              <a:spcBef>
                <a:spcPct val="0"/>
              </a:spcBef>
              <a:spcAft>
                <a:spcPct val="0"/>
              </a:spcAft>
              <a:defRPr sz="1400">
                <a:solidFill>
                  <a:schemeClr val="bg1"/>
                </a:solidFill>
                <a:latin typeface="ZapfDingbats" pitchFamily="82" charset="2"/>
              </a:defRPr>
            </a:lvl6pPr>
            <a:lvl7pPr marL="2971800" indent="-228600" algn="ctr" eaLnBrk="0" fontAlgn="base" hangingPunct="0">
              <a:spcBef>
                <a:spcPct val="0"/>
              </a:spcBef>
              <a:spcAft>
                <a:spcPct val="0"/>
              </a:spcAft>
              <a:defRPr sz="1400">
                <a:solidFill>
                  <a:schemeClr val="bg1"/>
                </a:solidFill>
                <a:latin typeface="ZapfDingbats" pitchFamily="82" charset="2"/>
              </a:defRPr>
            </a:lvl7pPr>
            <a:lvl8pPr marL="3429000" indent="-228600" algn="ctr" eaLnBrk="0" fontAlgn="base" hangingPunct="0">
              <a:spcBef>
                <a:spcPct val="0"/>
              </a:spcBef>
              <a:spcAft>
                <a:spcPct val="0"/>
              </a:spcAft>
              <a:defRPr sz="1400">
                <a:solidFill>
                  <a:schemeClr val="bg1"/>
                </a:solidFill>
                <a:latin typeface="ZapfDingbats" pitchFamily="82" charset="2"/>
              </a:defRPr>
            </a:lvl8pPr>
            <a:lvl9pPr marL="3886200" indent="-228600" algn="ctr" eaLnBrk="0" fontAlgn="base" hangingPunct="0">
              <a:spcBef>
                <a:spcPct val="0"/>
              </a:spcBef>
              <a:spcAft>
                <a:spcPct val="0"/>
              </a:spcAft>
              <a:defRPr sz="1400">
                <a:solidFill>
                  <a:schemeClr val="bg1"/>
                </a:solidFill>
                <a:latin typeface="ZapfDingbats" pitchFamily="82" charset="2"/>
              </a:defRPr>
            </a:lvl9pPr>
          </a:lstStyle>
          <a:p>
            <a:r>
              <a:rPr lang="es-ES" altLang="es-CO" sz="1200">
                <a:solidFill>
                  <a:srgbClr val="CC0000"/>
                </a:solidFill>
                <a:latin typeface="Arial" panose="020B0604020202020204" pitchFamily="34" charset="0"/>
              </a:rPr>
              <a:t>WWW.BANTOTAL.COM - </a:t>
            </a:r>
            <a:fld id="{DBCF8AA8-EB9C-4F9A-B218-7C0F2475FCB9}" type="slidenum">
              <a:rPr lang="es-ES" altLang="es-CO" sz="1200">
                <a:solidFill>
                  <a:srgbClr val="CC0000"/>
                </a:solidFill>
                <a:latin typeface="Arial" panose="020B0604020202020204" pitchFamily="34" charset="0"/>
              </a:rPr>
              <a:pPr/>
              <a:t>5</a:t>
            </a:fld>
            <a:endParaRPr lang="es-ES" altLang="es-CO" sz="1200">
              <a:solidFill>
                <a:srgbClr val="CC0000"/>
              </a:solidFill>
              <a:latin typeface="Arial" panose="020B0604020202020204" pitchFamily="34" charset="0"/>
            </a:endParaRPr>
          </a:p>
        </p:txBody>
      </p:sp>
      <p:sp>
        <p:nvSpPr>
          <p:cNvPr id="5" name="4 Marcador de fecha">
            <a:extLst>
              <a:ext uri="{FF2B5EF4-FFF2-40B4-BE49-F238E27FC236}">
                <a16:creationId xmlns:a16="http://schemas.microsoft.com/office/drawing/2014/main" id="{B1120AC6-3C4A-7611-E9CE-E258C5C2C721}"/>
              </a:ext>
            </a:extLst>
          </p:cNvPr>
          <p:cNvSpPr>
            <a:spLocks noGrp="1"/>
          </p:cNvSpPr>
          <p:nvPr>
            <p:ph type="dt" sz="quarter" idx="11"/>
          </p:nvPr>
        </p:nvSpPr>
        <p:spPr/>
        <p:txBody>
          <a:bodyPr/>
          <a:lstStyle/>
          <a:p>
            <a:pPr>
              <a:defRPr/>
            </a:pPr>
            <a:r>
              <a:rPr lang="es-ES"/>
              <a:t>Setiembre 2007</a:t>
            </a:r>
          </a:p>
        </p:txBody>
      </p:sp>
      <p:sp>
        <p:nvSpPr>
          <p:cNvPr id="472066" name="Rectangle 2">
            <a:extLst>
              <a:ext uri="{FF2B5EF4-FFF2-40B4-BE49-F238E27FC236}">
                <a16:creationId xmlns:a16="http://schemas.microsoft.com/office/drawing/2014/main" id="{A66A3D89-0B26-940F-A6E7-9F37AF58C80B}"/>
              </a:ext>
            </a:extLst>
          </p:cNvPr>
          <p:cNvSpPr>
            <a:spLocks noGrp="1" noChangeArrowheads="1"/>
          </p:cNvSpPr>
          <p:nvPr>
            <p:ph type="title"/>
          </p:nvPr>
        </p:nvSpPr>
        <p:spPr>
          <a:xfrm>
            <a:off x="2463800" y="404813"/>
            <a:ext cx="8229600" cy="792162"/>
          </a:xfrm>
        </p:spPr>
        <p:txBody>
          <a:bodyPr/>
          <a:lstStyle/>
          <a:p>
            <a:pPr eaLnBrk="1" hangingPunct="1">
              <a:defRPr/>
            </a:pPr>
            <a:r>
              <a:rPr lang="es-UY"/>
              <a:t>Préstamos</a:t>
            </a:r>
            <a:br>
              <a:rPr lang="es-UY"/>
            </a:br>
            <a:r>
              <a:rPr lang="es-UY" sz="2400"/>
              <a:t>Aspectos</a:t>
            </a:r>
            <a:endParaRPr lang="es-ES" sz="2400"/>
          </a:p>
        </p:txBody>
      </p:sp>
      <p:sp>
        <p:nvSpPr>
          <p:cNvPr id="472067" name="Rectangle 3">
            <a:extLst>
              <a:ext uri="{FF2B5EF4-FFF2-40B4-BE49-F238E27FC236}">
                <a16:creationId xmlns:a16="http://schemas.microsoft.com/office/drawing/2014/main" id="{E9EBC97E-B5CA-61DE-C631-B673C7B0A673}"/>
              </a:ext>
            </a:extLst>
          </p:cNvPr>
          <p:cNvSpPr>
            <a:spLocks noGrp="1" noChangeArrowheads="1"/>
          </p:cNvSpPr>
          <p:nvPr>
            <p:ph type="body" idx="1"/>
          </p:nvPr>
        </p:nvSpPr>
        <p:spPr>
          <a:xfrm>
            <a:off x="457200" y="1308100"/>
            <a:ext cx="8229600" cy="4857750"/>
          </a:xfrm>
        </p:spPr>
        <p:txBody>
          <a:bodyPr/>
          <a:lstStyle/>
          <a:p>
            <a:pPr eaLnBrk="1" hangingPunct="1">
              <a:defRPr/>
            </a:pPr>
            <a:r>
              <a:rPr lang="es-UY" sz="2400"/>
              <a:t>Definición</a:t>
            </a:r>
          </a:p>
          <a:p>
            <a:pPr lvl="1" eaLnBrk="1" hangingPunct="1">
              <a:defRPr/>
            </a:pPr>
            <a:r>
              <a:rPr lang="es-UY" sz="2400"/>
              <a:t>Poner a disposición del cliente fondos, los cuales serán devueltos por éste, en una o varias veces, por un valor mayor.</a:t>
            </a:r>
          </a:p>
          <a:p>
            <a:pPr eaLnBrk="1" hangingPunct="1">
              <a:defRPr/>
            </a:pPr>
            <a:r>
              <a:rPr lang="es-UY" sz="2400"/>
              <a:t>Componentes</a:t>
            </a:r>
          </a:p>
          <a:p>
            <a:pPr lvl="1" eaLnBrk="1" hangingPunct="1">
              <a:defRPr/>
            </a:pPr>
            <a:r>
              <a:rPr lang="es-UY" sz="2400"/>
              <a:t>Capital</a:t>
            </a:r>
          </a:p>
          <a:p>
            <a:pPr lvl="1" eaLnBrk="1" hangingPunct="1">
              <a:defRPr/>
            </a:pPr>
            <a:r>
              <a:rPr lang="es-UY" sz="2400"/>
              <a:t>Plazo</a:t>
            </a:r>
          </a:p>
          <a:p>
            <a:pPr lvl="1" eaLnBrk="1" hangingPunct="1">
              <a:defRPr/>
            </a:pPr>
            <a:r>
              <a:rPr lang="es-UY" sz="2400"/>
              <a:t>Tasa de interés</a:t>
            </a:r>
          </a:p>
          <a:p>
            <a:pPr lvl="2" eaLnBrk="1" hangingPunct="1">
              <a:defRPr/>
            </a:pPr>
            <a:r>
              <a:rPr lang="es-UY" sz="1600"/>
              <a:t>Tipo de Tasa</a:t>
            </a:r>
          </a:p>
          <a:p>
            <a:pPr lvl="2" eaLnBrk="1" hangingPunct="1">
              <a:defRPr/>
            </a:pPr>
            <a:r>
              <a:rPr lang="es-UY" sz="1600"/>
              <a:t>Tasa</a:t>
            </a:r>
          </a:p>
          <a:p>
            <a:pPr lvl="1" eaLnBrk="1" hangingPunct="1">
              <a:defRPr/>
            </a:pPr>
            <a:r>
              <a:rPr lang="es-UY" sz="2400"/>
              <a:t>Estructura</a:t>
            </a:r>
          </a:p>
          <a:p>
            <a:pPr lvl="1" eaLnBrk="1" hangingPunct="1">
              <a:defRPr/>
            </a:pPr>
            <a:r>
              <a:rPr lang="es-UY" sz="2400"/>
              <a:t>Seguros</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a:extLst>
              <a:ext uri="{FF2B5EF4-FFF2-40B4-BE49-F238E27FC236}">
                <a16:creationId xmlns:a16="http://schemas.microsoft.com/office/drawing/2014/main" id="{71F1B262-3700-0CCA-D497-5426282ADBEF}"/>
              </a:ext>
            </a:extLst>
          </p:cNvPr>
          <p:cNvSpPr>
            <a:spLocks noGrp="1"/>
          </p:cNvSpPr>
          <p:nvPr>
            <p:ph type="title"/>
          </p:nvPr>
        </p:nvSpPr>
        <p:spPr/>
        <p:txBody>
          <a:bodyPr/>
          <a:lstStyle/>
          <a:p>
            <a:pPr eaLnBrk="1" hangingPunct="1">
              <a:defRPr/>
            </a:pPr>
            <a:r>
              <a:rPr lang="es-UY" dirty="0"/>
              <a:t>Ciclo de vida</a:t>
            </a:r>
            <a:br>
              <a:rPr lang="es-UY" dirty="0"/>
            </a:br>
            <a:r>
              <a:rPr lang="es-UY" sz="2200" dirty="0" err="1"/>
              <a:t>Revolving</a:t>
            </a:r>
            <a:r>
              <a:rPr lang="es-UY" sz="2200" dirty="0"/>
              <a:t> y No </a:t>
            </a:r>
            <a:r>
              <a:rPr lang="es-UY" sz="2200" dirty="0" err="1"/>
              <a:t>Revolving</a:t>
            </a:r>
            <a:endParaRPr lang="es-UY" sz="2200" dirty="0"/>
          </a:p>
        </p:txBody>
      </p:sp>
      <p:sp>
        <p:nvSpPr>
          <p:cNvPr id="3" name="2 Marcador de contenido">
            <a:extLst>
              <a:ext uri="{FF2B5EF4-FFF2-40B4-BE49-F238E27FC236}">
                <a16:creationId xmlns:a16="http://schemas.microsoft.com/office/drawing/2014/main" id="{13216BAC-D438-7A1E-006A-8424AB385271}"/>
              </a:ext>
            </a:extLst>
          </p:cNvPr>
          <p:cNvSpPr>
            <a:spLocks noGrp="1"/>
          </p:cNvSpPr>
          <p:nvPr>
            <p:ph idx="1"/>
          </p:nvPr>
        </p:nvSpPr>
        <p:spPr/>
        <p:txBody>
          <a:bodyPr/>
          <a:lstStyle/>
          <a:p>
            <a:pPr eaLnBrk="1" hangingPunct="1">
              <a:defRPr/>
            </a:pPr>
            <a:r>
              <a:rPr lang="es-UY" sz="2200" dirty="0" err="1"/>
              <a:t>Revolving</a:t>
            </a:r>
            <a:r>
              <a:rPr lang="es-UY" sz="2200" dirty="0"/>
              <a:t>: </a:t>
            </a:r>
          </a:p>
          <a:p>
            <a:pPr lvl="1" eaLnBrk="1" hangingPunct="1">
              <a:buFontTx/>
              <a:buNone/>
              <a:defRPr/>
            </a:pPr>
            <a:r>
              <a:rPr lang="es-UY" sz="2200" dirty="0"/>
              <a:t>	Son Líneas flotantes, donde el disponible baja y sube, aquellas para las cuales se produce la desafectación. Dicha desafectación es automática, haciendo la contabilización inversa a la comentada en el punto anterior.</a:t>
            </a:r>
          </a:p>
          <a:p>
            <a:pPr eaLnBrk="1" hangingPunct="1">
              <a:buFontTx/>
              <a:buNone/>
              <a:defRPr/>
            </a:pPr>
            <a:endParaRPr lang="es-UY" sz="2200" dirty="0"/>
          </a:p>
          <a:p>
            <a:pPr eaLnBrk="1" hangingPunct="1">
              <a:defRPr/>
            </a:pPr>
            <a:r>
              <a:rPr lang="es-UY" sz="2200" dirty="0"/>
              <a:t>No </a:t>
            </a:r>
            <a:r>
              <a:rPr lang="es-UY" sz="2200" dirty="0" err="1"/>
              <a:t>Revolving</a:t>
            </a:r>
            <a:r>
              <a:rPr lang="es-UY" sz="2200" dirty="0"/>
              <a:t>: </a:t>
            </a:r>
          </a:p>
          <a:p>
            <a:pPr eaLnBrk="1" hangingPunct="1">
              <a:buFontTx/>
              <a:buNone/>
              <a:defRPr/>
            </a:pPr>
            <a:r>
              <a:rPr lang="es-UY" sz="2200" dirty="0"/>
              <a:t>		</a:t>
            </a:r>
            <a:r>
              <a:rPr lang="es-UY" sz="2200" b="0" dirty="0"/>
              <a:t>Son aquellas donde el disponible siempre disminuye, 	lo cual permite controlar las Líneas utilizadas por un 	motivo específico. Para estas, no hay desafectación 	de Líneas. En contrapartida, cuando se produce la 	cancelación de la operación que utilizó la Línea, se 	produce la baja de la Línea utilizada contra la Línea 	Otorgada.</a:t>
            </a:r>
          </a:p>
        </p:txBody>
      </p:sp>
      <p:sp>
        <p:nvSpPr>
          <p:cNvPr id="4" name="3 Marcador de pie de página">
            <a:extLst>
              <a:ext uri="{FF2B5EF4-FFF2-40B4-BE49-F238E27FC236}">
                <a16:creationId xmlns:a16="http://schemas.microsoft.com/office/drawing/2014/main" id="{5EADEF09-887C-74B4-30F4-3EA495DCECEF}"/>
              </a:ext>
            </a:extLst>
          </p:cNvPr>
          <p:cNvSpPr>
            <a:spLocks noGrp="1"/>
          </p:cNvSpPr>
          <p:nvPr>
            <p:ph type="ftr" sz="quarter" idx="10"/>
          </p:nvPr>
        </p:nvSpPr>
        <p:spPr/>
        <p:txBody>
          <a:bodyPr/>
          <a:lstStyle>
            <a:lvl1pPr>
              <a:defRPr sz="1400">
                <a:solidFill>
                  <a:schemeClr val="bg1"/>
                </a:solidFill>
                <a:latin typeface="ZapfDingbats" pitchFamily="82" charset="2"/>
              </a:defRPr>
            </a:lvl1pPr>
            <a:lvl2pPr marL="742950" indent="-285750">
              <a:defRPr sz="1400">
                <a:solidFill>
                  <a:schemeClr val="bg1"/>
                </a:solidFill>
                <a:latin typeface="ZapfDingbats" pitchFamily="82" charset="2"/>
              </a:defRPr>
            </a:lvl2pPr>
            <a:lvl3pPr marL="1143000" indent="-228600">
              <a:defRPr sz="1400">
                <a:solidFill>
                  <a:schemeClr val="bg1"/>
                </a:solidFill>
                <a:latin typeface="ZapfDingbats" pitchFamily="82" charset="2"/>
              </a:defRPr>
            </a:lvl3pPr>
            <a:lvl4pPr marL="1600200" indent="-228600">
              <a:defRPr sz="1400">
                <a:solidFill>
                  <a:schemeClr val="bg1"/>
                </a:solidFill>
                <a:latin typeface="ZapfDingbats" pitchFamily="82" charset="2"/>
              </a:defRPr>
            </a:lvl4pPr>
            <a:lvl5pPr marL="2057400" indent="-228600">
              <a:defRPr sz="1400">
                <a:solidFill>
                  <a:schemeClr val="bg1"/>
                </a:solidFill>
                <a:latin typeface="ZapfDingbats" pitchFamily="82" charset="2"/>
              </a:defRPr>
            </a:lvl5pPr>
            <a:lvl6pPr marL="2514600" indent="-228600" algn="ctr" eaLnBrk="0" fontAlgn="base" hangingPunct="0">
              <a:spcBef>
                <a:spcPct val="0"/>
              </a:spcBef>
              <a:spcAft>
                <a:spcPct val="0"/>
              </a:spcAft>
              <a:defRPr sz="1400">
                <a:solidFill>
                  <a:schemeClr val="bg1"/>
                </a:solidFill>
                <a:latin typeface="ZapfDingbats" pitchFamily="82" charset="2"/>
              </a:defRPr>
            </a:lvl6pPr>
            <a:lvl7pPr marL="2971800" indent="-228600" algn="ctr" eaLnBrk="0" fontAlgn="base" hangingPunct="0">
              <a:spcBef>
                <a:spcPct val="0"/>
              </a:spcBef>
              <a:spcAft>
                <a:spcPct val="0"/>
              </a:spcAft>
              <a:defRPr sz="1400">
                <a:solidFill>
                  <a:schemeClr val="bg1"/>
                </a:solidFill>
                <a:latin typeface="ZapfDingbats" pitchFamily="82" charset="2"/>
              </a:defRPr>
            </a:lvl7pPr>
            <a:lvl8pPr marL="3429000" indent="-228600" algn="ctr" eaLnBrk="0" fontAlgn="base" hangingPunct="0">
              <a:spcBef>
                <a:spcPct val="0"/>
              </a:spcBef>
              <a:spcAft>
                <a:spcPct val="0"/>
              </a:spcAft>
              <a:defRPr sz="1400">
                <a:solidFill>
                  <a:schemeClr val="bg1"/>
                </a:solidFill>
                <a:latin typeface="ZapfDingbats" pitchFamily="82" charset="2"/>
              </a:defRPr>
            </a:lvl8pPr>
            <a:lvl9pPr marL="3886200" indent="-228600" algn="ctr" eaLnBrk="0" fontAlgn="base" hangingPunct="0">
              <a:spcBef>
                <a:spcPct val="0"/>
              </a:spcBef>
              <a:spcAft>
                <a:spcPct val="0"/>
              </a:spcAft>
              <a:defRPr sz="1400">
                <a:solidFill>
                  <a:schemeClr val="bg1"/>
                </a:solidFill>
                <a:latin typeface="ZapfDingbats" pitchFamily="82" charset="2"/>
              </a:defRPr>
            </a:lvl9pPr>
          </a:lstStyle>
          <a:p>
            <a:r>
              <a:rPr lang="es-ES" altLang="es-CO" sz="1200">
                <a:solidFill>
                  <a:srgbClr val="CC0000"/>
                </a:solidFill>
                <a:latin typeface="Arial" panose="020B0604020202020204" pitchFamily="34" charset="0"/>
              </a:rPr>
              <a:t>WWW.BANTOTAL.COM - </a:t>
            </a:r>
            <a:fld id="{28C3E56A-2DCA-4D08-989F-B5449FD40E5C}" type="slidenum">
              <a:rPr lang="es-ES" altLang="es-CO" sz="1200">
                <a:solidFill>
                  <a:srgbClr val="CC0000"/>
                </a:solidFill>
                <a:latin typeface="Arial" panose="020B0604020202020204" pitchFamily="34" charset="0"/>
              </a:rPr>
              <a:pPr/>
              <a:t>50</a:t>
            </a:fld>
            <a:endParaRPr lang="es-ES" altLang="es-CO" sz="1200">
              <a:solidFill>
                <a:srgbClr val="CC0000"/>
              </a:solidFill>
              <a:latin typeface="Arial" panose="020B0604020202020204" pitchFamily="34" charset="0"/>
            </a:endParaRPr>
          </a:p>
        </p:txBody>
      </p:sp>
      <p:sp>
        <p:nvSpPr>
          <p:cNvPr id="5" name="4 Marcador de fecha">
            <a:extLst>
              <a:ext uri="{FF2B5EF4-FFF2-40B4-BE49-F238E27FC236}">
                <a16:creationId xmlns:a16="http://schemas.microsoft.com/office/drawing/2014/main" id="{A93A9F1A-B1F5-7023-7CB8-35C8762F9FE8}"/>
              </a:ext>
            </a:extLst>
          </p:cNvPr>
          <p:cNvSpPr>
            <a:spLocks noGrp="1"/>
          </p:cNvSpPr>
          <p:nvPr>
            <p:ph type="dt" sz="quarter" idx="11"/>
          </p:nvPr>
        </p:nvSpPr>
        <p:spPr/>
        <p:txBody>
          <a:bodyPr/>
          <a:lstStyle/>
          <a:p>
            <a:pPr>
              <a:defRPr/>
            </a:pPr>
            <a:r>
              <a:rPr lang="es-ES"/>
              <a:t>Setiembre 2007</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3 Marcador de pie de página">
            <a:extLst>
              <a:ext uri="{FF2B5EF4-FFF2-40B4-BE49-F238E27FC236}">
                <a16:creationId xmlns:a16="http://schemas.microsoft.com/office/drawing/2014/main" id="{45B7830D-E459-CBCC-BD71-9D548417B990}"/>
              </a:ext>
            </a:extLst>
          </p:cNvPr>
          <p:cNvSpPr>
            <a:spLocks noGrp="1"/>
          </p:cNvSpPr>
          <p:nvPr>
            <p:ph type="ftr" sz="quarter" idx="10"/>
          </p:nvPr>
        </p:nvSpPr>
        <p:spPr/>
        <p:txBody>
          <a:bodyPr/>
          <a:lstStyle>
            <a:lvl1pPr>
              <a:defRPr sz="1400">
                <a:solidFill>
                  <a:schemeClr val="bg1"/>
                </a:solidFill>
                <a:latin typeface="ZapfDingbats" pitchFamily="82" charset="2"/>
              </a:defRPr>
            </a:lvl1pPr>
            <a:lvl2pPr marL="742950" indent="-285750">
              <a:defRPr sz="1400">
                <a:solidFill>
                  <a:schemeClr val="bg1"/>
                </a:solidFill>
                <a:latin typeface="ZapfDingbats" pitchFamily="82" charset="2"/>
              </a:defRPr>
            </a:lvl2pPr>
            <a:lvl3pPr marL="1143000" indent="-228600">
              <a:defRPr sz="1400">
                <a:solidFill>
                  <a:schemeClr val="bg1"/>
                </a:solidFill>
                <a:latin typeface="ZapfDingbats" pitchFamily="82" charset="2"/>
              </a:defRPr>
            </a:lvl3pPr>
            <a:lvl4pPr marL="1600200" indent="-228600">
              <a:defRPr sz="1400">
                <a:solidFill>
                  <a:schemeClr val="bg1"/>
                </a:solidFill>
                <a:latin typeface="ZapfDingbats" pitchFamily="82" charset="2"/>
              </a:defRPr>
            </a:lvl4pPr>
            <a:lvl5pPr marL="2057400" indent="-228600">
              <a:defRPr sz="1400">
                <a:solidFill>
                  <a:schemeClr val="bg1"/>
                </a:solidFill>
                <a:latin typeface="ZapfDingbats" pitchFamily="82" charset="2"/>
              </a:defRPr>
            </a:lvl5pPr>
            <a:lvl6pPr marL="2514600" indent="-228600" algn="ctr" eaLnBrk="0" fontAlgn="base" hangingPunct="0">
              <a:spcBef>
                <a:spcPct val="0"/>
              </a:spcBef>
              <a:spcAft>
                <a:spcPct val="0"/>
              </a:spcAft>
              <a:defRPr sz="1400">
                <a:solidFill>
                  <a:schemeClr val="bg1"/>
                </a:solidFill>
                <a:latin typeface="ZapfDingbats" pitchFamily="82" charset="2"/>
              </a:defRPr>
            </a:lvl6pPr>
            <a:lvl7pPr marL="2971800" indent="-228600" algn="ctr" eaLnBrk="0" fontAlgn="base" hangingPunct="0">
              <a:spcBef>
                <a:spcPct val="0"/>
              </a:spcBef>
              <a:spcAft>
                <a:spcPct val="0"/>
              </a:spcAft>
              <a:defRPr sz="1400">
                <a:solidFill>
                  <a:schemeClr val="bg1"/>
                </a:solidFill>
                <a:latin typeface="ZapfDingbats" pitchFamily="82" charset="2"/>
              </a:defRPr>
            </a:lvl7pPr>
            <a:lvl8pPr marL="3429000" indent="-228600" algn="ctr" eaLnBrk="0" fontAlgn="base" hangingPunct="0">
              <a:spcBef>
                <a:spcPct val="0"/>
              </a:spcBef>
              <a:spcAft>
                <a:spcPct val="0"/>
              </a:spcAft>
              <a:defRPr sz="1400">
                <a:solidFill>
                  <a:schemeClr val="bg1"/>
                </a:solidFill>
                <a:latin typeface="ZapfDingbats" pitchFamily="82" charset="2"/>
              </a:defRPr>
            </a:lvl8pPr>
            <a:lvl9pPr marL="3886200" indent="-228600" algn="ctr" eaLnBrk="0" fontAlgn="base" hangingPunct="0">
              <a:spcBef>
                <a:spcPct val="0"/>
              </a:spcBef>
              <a:spcAft>
                <a:spcPct val="0"/>
              </a:spcAft>
              <a:defRPr sz="1400">
                <a:solidFill>
                  <a:schemeClr val="bg1"/>
                </a:solidFill>
                <a:latin typeface="ZapfDingbats" pitchFamily="82" charset="2"/>
              </a:defRPr>
            </a:lvl9pPr>
          </a:lstStyle>
          <a:p>
            <a:r>
              <a:rPr lang="es-ES" altLang="es-CO" sz="1200">
                <a:solidFill>
                  <a:srgbClr val="CC0000"/>
                </a:solidFill>
                <a:latin typeface="Arial" panose="020B0604020202020204" pitchFamily="34" charset="0"/>
              </a:rPr>
              <a:t>WWW.BANTOTAL.COM - </a:t>
            </a:r>
            <a:fld id="{D618B5AC-C084-4712-B9DB-C9588F2AFA1A}" type="slidenum">
              <a:rPr lang="es-ES" altLang="es-CO" sz="1200">
                <a:solidFill>
                  <a:srgbClr val="CC0000"/>
                </a:solidFill>
                <a:latin typeface="Arial" panose="020B0604020202020204" pitchFamily="34" charset="0"/>
              </a:rPr>
              <a:pPr/>
              <a:t>51</a:t>
            </a:fld>
            <a:endParaRPr lang="es-ES" altLang="es-CO" sz="1200">
              <a:solidFill>
                <a:srgbClr val="CC0000"/>
              </a:solidFill>
              <a:latin typeface="Arial" panose="020B0604020202020204" pitchFamily="34" charset="0"/>
            </a:endParaRPr>
          </a:p>
        </p:txBody>
      </p:sp>
      <p:sp>
        <p:nvSpPr>
          <p:cNvPr id="5" name="4 Marcador de fecha">
            <a:extLst>
              <a:ext uri="{FF2B5EF4-FFF2-40B4-BE49-F238E27FC236}">
                <a16:creationId xmlns:a16="http://schemas.microsoft.com/office/drawing/2014/main" id="{ED722C28-83A1-FDFD-F6A6-62DF2965797C}"/>
              </a:ext>
            </a:extLst>
          </p:cNvPr>
          <p:cNvSpPr>
            <a:spLocks noGrp="1"/>
          </p:cNvSpPr>
          <p:nvPr>
            <p:ph type="dt" sz="quarter" idx="11"/>
          </p:nvPr>
        </p:nvSpPr>
        <p:spPr/>
        <p:txBody>
          <a:bodyPr/>
          <a:lstStyle/>
          <a:p>
            <a:pPr>
              <a:defRPr/>
            </a:pPr>
            <a:r>
              <a:rPr lang="es-ES"/>
              <a:t>Setiembre 2007</a:t>
            </a:r>
          </a:p>
        </p:txBody>
      </p:sp>
      <p:sp>
        <p:nvSpPr>
          <p:cNvPr id="525314" name="Rectangle 2">
            <a:extLst>
              <a:ext uri="{FF2B5EF4-FFF2-40B4-BE49-F238E27FC236}">
                <a16:creationId xmlns:a16="http://schemas.microsoft.com/office/drawing/2014/main" id="{75B65C3D-0296-8AD4-C3B0-38AB8D2C1310}"/>
              </a:ext>
            </a:extLst>
          </p:cNvPr>
          <p:cNvSpPr>
            <a:spLocks noGrp="1" noChangeArrowheads="1"/>
          </p:cNvSpPr>
          <p:nvPr>
            <p:ph type="title"/>
          </p:nvPr>
        </p:nvSpPr>
        <p:spPr>
          <a:xfrm>
            <a:off x="2589213" y="587375"/>
            <a:ext cx="5922962" cy="609600"/>
          </a:xfrm>
        </p:spPr>
        <p:txBody>
          <a:bodyPr lIns="90488" tIns="44450" rIns="90488" bIns="44450"/>
          <a:lstStyle/>
          <a:p>
            <a:pPr eaLnBrk="1" hangingPunct="1">
              <a:lnSpc>
                <a:spcPct val="50000"/>
              </a:lnSpc>
              <a:defRPr/>
            </a:pPr>
            <a:r>
              <a:rPr lang="es-ES_tradnl"/>
              <a:t>Ciclo de Vida</a:t>
            </a:r>
            <a:br>
              <a:rPr lang="es-ES_tradnl"/>
            </a:br>
            <a:r>
              <a:rPr lang="es-ES" sz="2000"/>
              <a:t>Utilización y Desafectación de Líneas</a:t>
            </a:r>
            <a:r>
              <a:rPr lang="es-ES" sz="1800"/>
              <a:t> </a:t>
            </a:r>
            <a:r>
              <a:rPr lang="es-ES_tradnl" sz="3200"/>
              <a:t> </a:t>
            </a:r>
          </a:p>
        </p:txBody>
      </p:sp>
      <p:sp>
        <p:nvSpPr>
          <p:cNvPr id="525315" name="Rectangle 3">
            <a:extLst>
              <a:ext uri="{FF2B5EF4-FFF2-40B4-BE49-F238E27FC236}">
                <a16:creationId xmlns:a16="http://schemas.microsoft.com/office/drawing/2014/main" id="{F63A828D-B133-F9A7-781E-162D465822B2}"/>
              </a:ext>
            </a:extLst>
          </p:cNvPr>
          <p:cNvSpPr>
            <a:spLocks noGrp="1" noChangeArrowheads="1"/>
          </p:cNvSpPr>
          <p:nvPr>
            <p:ph type="body" idx="1"/>
          </p:nvPr>
        </p:nvSpPr>
        <p:spPr>
          <a:xfrm>
            <a:off x="838200" y="1295400"/>
            <a:ext cx="7696200" cy="5257800"/>
          </a:xfrm>
        </p:spPr>
        <p:txBody>
          <a:bodyPr lIns="90488" tIns="44450" rIns="90488" bIns="44450"/>
          <a:lstStyle/>
          <a:p>
            <a:pPr algn="just" eaLnBrk="1" hangingPunct="1">
              <a:lnSpc>
                <a:spcPct val="70000"/>
              </a:lnSpc>
              <a:defRPr/>
            </a:pPr>
            <a:r>
              <a:rPr lang="es-ES" sz="2000"/>
              <a:t>La utilización de la línea disponible así como su desafectación son realizadas en forma automática por el sistema en las transacciones de otorgamiento y cobro de los créditos respectivamente.</a:t>
            </a:r>
          </a:p>
          <a:p>
            <a:pPr eaLnBrk="1" hangingPunct="1">
              <a:lnSpc>
                <a:spcPct val="70000"/>
              </a:lnSpc>
              <a:defRPr/>
            </a:pPr>
            <a:endParaRPr lang="es-ES" sz="1000"/>
          </a:p>
          <a:p>
            <a:pPr eaLnBrk="1" hangingPunct="1">
              <a:lnSpc>
                <a:spcPct val="70000"/>
              </a:lnSpc>
              <a:defRPr/>
            </a:pPr>
            <a:r>
              <a:rPr lang="es-ES" sz="2000"/>
              <a:t>Utilización (Otorgamiento del Crédito)</a:t>
            </a:r>
          </a:p>
          <a:p>
            <a:pPr eaLnBrk="1" hangingPunct="1">
              <a:lnSpc>
                <a:spcPct val="70000"/>
              </a:lnSpc>
              <a:buFontTx/>
              <a:buNone/>
              <a:defRPr/>
            </a:pPr>
            <a:r>
              <a:rPr lang="es-ES" sz="2000"/>
              <a:t>			</a:t>
            </a:r>
            <a:r>
              <a:rPr lang="es-ES" sz="1800"/>
              <a:t>Db. Línea Utilizada</a:t>
            </a:r>
          </a:p>
          <a:p>
            <a:pPr eaLnBrk="1" hangingPunct="1">
              <a:lnSpc>
                <a:spcPct val="70000"/>
              </a:lnSpc>
              <a:buFontTx/>
              <a:buNone/>
              <a:defRPr/>
            </a:pPr>
            <a:r>
              <a:rPr lang="es-ES" sz="1800"/>
              <a:t>			Cr. 		Línea Disponible</a:t>
            </a:r>
          </a:p>
          <a:p>
            <a:pPr eaLnBrk="1" hangingPunct="1">
              <a:lnSpc>
                <a:spcPct val="70000"/>
              </a:lnSpc>
              <a:buFontTx/>
              <a:buNone/>
              <a:defRPr/>
            </a:pPr>
            <a:endParaRPr lang="es-ES" sz="700"/>
          </a:p>
          <a:p>
            <a:pPr eaLnBrk="1" hangingPunct="1">
              <a:lnSpc>
                <a:spcPct val="70000"/>
              </a:lnSpc>
              <a:defRPr/>
            </a:pPr>
            <a:r>
              <a:rPr lang="es-ES" sz="2000"/>
              <a:t>Desafectación (Pagos al crédito)</a:t>
            </a:r>
          </a:p>
          <a:p>
            <a:pPr lvl="1" eaLnBrk="1" hangingPunct="1">
              <a:lnSpc>
                <a:spcPct val="70000"/>
              </a:lnSpc>
              <a:defRPr/>
            </a:pPr>
            <a:r>
              <a:rPr lang="es-ES" sz="2000"/>
              <a:t>Si la línea es Revolving</a:t>
            </a:r>
            <a:endParaRPr lang="es-ES" sz="2400"/>
          </a:p>
          <a:p>
            <a:pPr eaLnBrk="1" hangingPunct="1">
              <a:lnSpc>
                <a:spcPct val="70000"/>
              </a:lnSpc>
              <a:buFontTx/>
              <a:buNone/>
              <a:defRPr/>
            </a:pPr>
            <a:r>
              <a:rPr lang="es-ES" sz="2400"/>
              <a:t>			</a:t>
            </a:r>
            <a:r>
              <a:rPr lang="es-ES" sz="1800"/>
              <a:t>Db. Línea Disponible</a:t>
            </a:r>
          </a:p>
          <a:p>
            <a:pPr eaLnBrk="1" hangingPunct="1">
              <a:lnSpc>
                <a:spcPct val="70000"/>
              </a:lnSpc>
              <a:buFontTx/>
              <a:buNone/>
              <a:defRPr/>
            </a:pPr>
            <a:r>
              <a:rPr lang="es-ES" sz="1800"/>
              <a:t>			Cr. 		Línea Utilizada</a:t>
            </a:r>
          </a:p>
          <a:p>
            <a:pPr lvl="1" eaLnBrk="1" hangingPunct="1">
              <a:lnSpc>
                <a:spcPct val="70000"/>
              </a:lnSpc>
              <a:defRPr/>
            </a:pPr>
            <a:r>
              <a:rPr lang="es-ES" sz="2000"/>
              <a:t>Si la línea es No revolving</a:t>
            </a:r>
            <a:endParaRPr lang="es-ES" sz="2400"/>
          </a:p>
          <a:p>
            <a:pPr eaLnBrk="1" hangingPunct="1">
              <a:lnSpc>
                <a:spcPct val="70000"/>
              </a:lnSpc>
              <a:buFontTx/>
              <a:buNone/>
              <a:defRPr/>
            </a:pPr>
            <a:r>
              <a:rPr lang="es-ES" sz="2400"/>
              <a:t>			</a:t>
            </a:r>
            <a:r>
              <a:rPr lang="es-ES" sz="1800"/>
              <a:t>Db. Línea Disponible</a:t>
            </a:r>
          </a:p>
          <a:p>
            <a:pPr eaLnBrk="1" hangingPunct="1">
              <a:lnSpc>
                <a:spcPct val="70000"/>
              </a:lnSpc>
              <a:buFontTx/>
              <a:buNone/>
              <a:defRPr/>
            </a:pPr>
            <a:r>
              <a:rPr lang="es-ES" sz="1800"/>
              <a:t>			Cr. 		Línea Otorgada</a:t>
            </a:r>
          </a:p>
          <a:p>
            <a:pPr eaLnBrk="1" hangingPunct="1">
              <a:lnSpc>
                <a:spcPct val="70000"/>
              </a:lnSpc>
              <a:buFontTx/>
              <a:buNone/>
              <a:defRPr/>
            </a:pPr>
            <a:endParaRPr lang="es-ES" sz="1800"/>
          </a:p>
          <a:p>
            <a:pPr eaLnBrk="1" hangingPunct="1">
              <a:lnSpc>
                <a:spcPct val="70000"/>
              </a:lnSpc>
              <a:buFontTx/>
              <a:buNone/>
              <a:defRPr/>
            </a:pPr>
            <a:endParaRPr lang="es-ES" sz="1800"/>
          </a:p>
          <a:p>
            <a:pPr eaLnBrk="1" hangingPunct="1">
              <a:lnSpc>
                <a:spcPct val="70000"/>
              </a:lnSpc>
              <a:buFontTx/>
              <a:buNone/>
              <a:defRPr/>
            </a:pPr>
            <a:endParaRPr lang="es-ES" sz="1800"/>
          </a:p>
          <a:p>
            <a:pPr eaLnBrk="1" hangingPunct="1">
              <a:lnSpc>
                <a:spcPct val="70000"/>
              </a:lnSpc>
              <a:buFontTx/>
              <a:buNone/>
              <a:defRPr/>
            </a:pPr>
            <a:endParaRPr lang="es-ES" sz="1600"/>
          </a:p>
          <a:p>
            <a:pPr lvl="1" eaLnBrk="1" hangingPunct="1">
              <a:lnSpc>
                <a:spcPct val="70000"/>
              </a:lnSpc>
              <a:defRPr/>
            </a:pPr>
            <a:endParaRPr lang="es-ES" sz="2400"/>
          </a:p>
          <a:p>
            <a:pPr eaLnBrk="1" hangingPunct="1">
              <a:lnSpc>
                <a:spcPct val="70000"/>
              </a:lnSpc>
              <a:defRPr/>
            </a:pPr>
            <a:endParaRPr lang="es-ES" sz="2400"/>
          </a:p>
        </p:txBody>
      </p:sp>
    </p:spTree>
  </p:cSld>
  <p:clrMapOvr>
    <a:masterClrMapping/>
  </p:clrMapOvr>
  <p:transition>
    <p:wipe dir="r"/>
  </p:transition>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3 Marcador de pie de página">
            <a:extLst>
              <a:ext uri="{FF2B5EF4-FFF2-40B4-BE49-F238E27FC236}">
                <a16:creationId xmlns:a16="http://schemas.microsoft.com/office/drawing/2014/main" id="{9FB4E87D-74BC-6735-7756-97652F3B5C89}"/>
              </a:ext>
            </a:extLst>
          </p:cNvPr>
          <p:cNvSpPr>
            <a:spLocks noGrp="1"/>
          </p:cNvSpPr>
          <p:nvPr>
            <p:ph type="ftr" sz="quarter" idx="10"/>
          </p:nvPr>
        </p:nvSpPr>
        <p:spPr/>
        <p:txBody>
          <a:bodyPr/>
          <a:lstStyle>
            <a:lvl1pPr>
              <a:defRPr sz="1400">
                <a:solidFill>
                  <a:schemeClr val="bg1"/>
                </a:solidFill>
                <a:latin typeface="ZapfDingbats" pitchFamily="82" charset="2"/>
              </a:defRPr>
            </a:lvl1pPr>
            <a:lvl2pPr marL="742950" indent="-285750">
              <a:defRPr sz="1400">
                <a:solidFill>
                  <a:schemeClr val="bg1"/>
                </a:solidFill>
                <a:latin typeface="ZapfDingbats" pitchFamily="82" charset="2"/>
              </a:defRPr>
            </a:lvl2pPr>
            <a:lvl3pPr marL="1143000" indent="-228600">
              <a:defRPr sz="1400">
                <a:solidFill>
                  <a:schemeClr val="bg1"/>
                </a:solidFill>
                <a:latin typeface="ZapfDingbats" pitchFamily="82" charset="2"/>
              </a:defRPr>
            </a:lvl3pPr>
            <a:lvl4pPr marL="1600200" indent="-228600">
              <a:defRPr sz="1400">
                <a:solidFill>
                  <a:schemeClr val="bg1"/>
                </a:solidFill>
                <a:latin typeface="ZapfDingbats" pitchFamily="82" charset="2"/>
              </a:defRPr>
            </a:lvl4pPr>
            <a:lvl5pPr marL="2057400" indent="-228600">
              <a:defRPr sz="1400">
                <a:solidFill>
                  <a:schemeClr val="bg1"/>
                </a:solidFill>
                <a:latin typeface="ZapfDingbats" pitchFamily="82" charset="2"/>
              </a:defRPr>
            </a:lvl5pPr>
            <a:lvl6pPr marL="2514600" indent="-228600" algn="ctr" eaLnBrk="0" fontAlgn="base" hangingPunct="0">
              <a:spcBef>
                <a:spcPct val="0"/>
              </a:spcBef>
              <a:spcAft>
                <a:spcPct val="0"/>
              </a:spcAft>
              <a:defRPr sz="1400">
                <a:solidFill>
                  <a:schemeClr val="bg1"/>
                </a:solidFill>
                <a:latin typeface="ZapfDingbats" pitchFamily="82" charset="2"/>
              </a:defRPr>
            </a:lvl6pPr>
            <a:lvl7pPr marL="2971800" indent="-228600" algn="ctr" eaLnBrk="0" fontAlgn="base" hangingPunct="0">
              <a:spcBef>
                <a:spcPct val="0"/>
              </a:spcBef>
              <a:spcAft>
                <a:spcPct val="0"/>
              </a:spcAft>
              <a:defRPr sz="1400">
                <a:solidFill>
                  <a:schemeClr val="bg1"/>
                </a:solidFill>
                <a:latin typeface="ZapfDingbats" pitchFamily="82" charset="2"/>
              </a:defRPr>
            </a:lvl7pPr>
            <a:lvl8pPr marL="3429000" indent="-228600" algn="ctr" eaLnBrk="0" fontAlgn="base" hangingPunct="0">
              <a:spcBef>
                <a:spcPct val="0"/>
              </a:spcBef>
              <a:spcAft>
                <a:spcPct val="0"/>
              </a:spcAft>
              <a:defRPr sz="1400">
                <a:solidFill>
                  <a:schemeClr val="bg1"/>
                </a:solidFill>
                <a:latin typeface="ZapfDingbats" pitchFamily="82" charset="2"/>
              </a:defRPr>
            </a:lvl8pPr>
            <a:lvl9pPr marL="3886200" indent="-228600" algn="ctr" eaLnBrk="0" fontAlgn="base" hangingPunct="0">
              <a:spcBef>
                <a:spcPct val="0"/>
              </a:spcBef>
              <a:spcAft>
                <a:spcPct val="0"/>
              </a:spcAft>
              <a:defRPr sz="1400">
                <a:solidFill>
                  <a:schemeClr val="bg1"/>
                </a:solidFill>
                <a:latin typeface="ZapfDingbats" pitchFamily="82" charset="2"/>
              </a:defRPr>
            </a:lvl9pPr>
          </a:lstStyle>
          <a:p>
            <a:r>
              <a:rPr lang="es-ES" altLang="es-CO" sz="1200">
                <a:solidFill>
                  <a:srgbClr val="CC0000"/>
                </a:solidFill>
                <a:latin typeface="Arial" panose="020B0604020202020204" pitchFamily="34" charset="0"/>
              </a:rPr>
              <a:t>WWW.BANTOTAL.COM - </a:t>
            </a:r>
            <a:fld id="{C914ABFA-84B0-4990-BD66-993576366AD8}" type="slidenum">
              <a:rPr lang="es-ES" altLang="es-CO" sz="1200">
                <a:solidFill>
                  <a:srgbClr val="CC0000"/>
                </a:solidFill>
                <a:latin typeface="Arial" panose="020B0604020202020204" pitchFamily="34" charset="0"/>
              </a:rPr>
              <a:pPr/>
              <a:t>52</a:t>
            </a:fld>
            <a:endParaRPr lang="es-ES" altLang="es-CO" sz="1200">
              <a:solidFill>
                <a:srgbClr val="CC0000"/>
              </a:solidFill>
              <a:latin typeface="Arial" panose="020B0604020202020204" pitchFamily="34" charset="0"/>
            </a:endParaRPr>
          </a:p>
        </p:txBody>
      </p:sp>
      <p:sp>
        <p:nvSpPr>
          <p:cNvPr id="5" name="4 Marcador de fecha">
            <a:extLst>
              <a:ext uri="{FF2B5EF4-FFF2-40B4-BE49-F238E27FC236}">
                <a16:creationId xmlns:a16="http://schemas.microsoft.com/office/drawing/2014/main" id="{A70122A8-7FA9-66CE-9248-FC9FDA3370EA}"/>
              </a:ext>
            </a:extLst>
          </p:cNvPr>
          <p:cNvSpPr>
            <a:spLocks noGrp="1"/>
          </p:cNvSpPr>
          <p:nvPr>
            <p:ph type="dt" sz="quarter" idx="11"/>
          </p:nvPr>
        </p:nvSpPr>
        <p:spPr/>
        <p:txBody>
          <a:bodyPr/>
          <a:lstStyle/>
          <a:p>
            <a:pPr>
              <a:defRPr/>
            </a:pPr>
            <a:r>
              <a:rPr lang="es-ES"/>
              <a:t>Setiembre 2007</a:t>
            </a:r>
          </a:p>
        </p:txBody>
      </p:sp>
      <p:sp>
        <p:nvSpPr>
          <p:cNvPr id="527362" name="Rectangle 2">
            <a:extLst>
              <a:ext uri="{FF2B5EF4-FFF2-40B4-BE49-F238E27FC236}">
                <a16:creationId xmlns:a16="http://schemas.microsoft.com/office/drawing/2014/main" id="{389AAF51-18F6-903D-3603-F18BEB7A9D11}"/>
              </a:ext>
            </a:extLst>
          </p:cNvPr>
          <p:cNvSpPr>
            <a:spLocks noGrp="1" noChangeArrowheads="1"/>
          </p:cNvSpPr>
          <p:nvPr>
            <p:ph type="title"/>
          </p:nvPr>
        </p:nvSpPr>
        <p:spPr>
          <a:xfrm>
            <a:off x="2589213" y="587375"/>
            <a:ext cx="6303962" cy="609600"/>
          </a:xfrm>
        </p:spPr>
        <p:txBody>
          <a:bodyPr lIns="90488" tIns="44450" rIns="90488" bIns="44450"/>
          <a:lstStyle/>
          <a:p>
            <a:pPr eaLnBrk="1" hangingPunct="1">
              <a:lnSpc>
                <a:spcPct val="50000"/>
              </a:lnSpc>
              <a:defRPr/>
            </a:pPr>
            <a:r>
              <a:rPr lang="es-ES_tradnl"/>
              <a:t>Ciclo de Vida</a:t>
            </a:r>
            <a:br>
              <a:rPr lang="es-ES_tradnl"/>
            </a:br>
            <a:r>
              <a:rPr lang="es-ES" sz="2000"/>
              <a:t>Modificación, Renovación y Sustitución</a:t>
            </a:r>
            <a:r>
              <a:rPr lang="es-ES" sz="1800"/>
              <a:t> </a:t>
            </a:r>
            <a:r>
              <a:rPr lang="es-ES_tradnl" sz="3200"/>
              <a:t> </a:t>
            </a:r>
          </a:p>
        </p:txBody>
      </p:sp>
      <p:sp>
        <p:nvSpPr>
          <p:cNvPr id="527363" name="Rectangle 3">
            <a:extLst>
              <a:ext uri="{FF2B5EF4-FFF2-40B4-BE49-F238E27FC236}">
                <a16:creationId xmlns:a16="http://schemas.microsoft.com/office/drawing/2014/main" id="{B4301EEA-91CA-EFD5-6302-D45D9DF7D1F3}"/>
              </a:ext>
            </a:extLst>
          </p:cNvPr>
          <p:cNvSpPr>
            <a:spLocks noGrp="1" noChangeArrowheads="1"/>
          </p:cNvSpPr>
          <p:nvPr>
            <p:ph type="body" idx="1"/>
          </p:nvPr>
        </p:nvSpPr>
        <p:spPr>
          <a:xfrm>
            <a:off x="838200" y="1295400"/>
            <a:ext cx="7620000" cy="4800600"/>
          </a:xfrm>
        </p:spPr>
        <p:txBody>
          <a:bodyPr lIns="90488" tIns="44450" rIns="90488" bIns="44450"/>
          <a:lstStyle/>
          <a:p>
            <a:pPr algn="just" eaLnBrk="1" hangingPunct="1">
              <a:lnSpc>
                <a:spcPct val="70000"/>
              </a:lnSpc>
              <a:defRPr/>
            </a:pPr>
            <a:r>
              <a:rPr lang="es-ES" sz="2000" dirty="0"/>
              <a:t>Modificaciones</a:t>
            </a:r>
          </a:p>
          <a:p>
            <a:pPr lvl="1" algn="just" eaLnBrk="1" hangingPunct="1">
              <a:lnSpc>
                <a:spcPct val="70000"/>
              </a:lnSpc>
              <a:buFont typeface="Wingdings" pitchFamily="2" charset="2"/>
              <a:buChar char="ü"/>
              <a:defRPr/>
            </a:pPr>
            <a:r>
              <a:rPr lang="es-ES" sz="2000" dirty="0"/>
              <a:t>Vencimientos – Trn.131/210</a:t>
            </a:r>
          </a:p>
          <a:p>
            <a:pPr lvl="1" algn="just" eaLnBrk="1" hangingPunct="1">
              <a:lnSpc>
                <a:spcPct val="70000"/>
              </a:lnSpc>
              <a:buFont typeface="Wingdings" pitchFamily="2" charset="2"/>
              <a:buChar char="ü"/>
              <a:defRPr/>
            </a:pPr>
            <a:r>
              <a:rPr lang="es-ES" sz="2000" dirty="0"/>
              <a:t>Importes – Trn.131/220</a:t>
            </a:r>
          </a:p>
          <a:p>
            <a:pPr lvl="1" algn="just" eaLnBrk="1" hangingPunct="1">
              <a:lnSpc>
                <a:spcPct val="70000"/>
              </a:lnSpc>
              <a:buFont typeface="Wingdings" pitchFamily="2" charset="2"/>
              <a:buChar char="ü"/>
              <a:defRPr/>
            </a:pPr>
            <a:r>
              <a:rPr lang="es-ES" sz="2000" dirty="0"/>
              <a:t>Conjunta – Trn.131/230</a:t>
            </a:r>
          </a:p>
          <a:p>
            <a:pPr eaLnBrk="1" hangingPunct="1">
              <a:lnSpc>
                <a:spcPct val="70000"/>
              </a:lnSpc>
              <a:defRPr/>
            </a:pPr>
            <a:endParaRPr lang="es-ES" sz="1000" dirty="0"/>
          </a:p>
          <a:p>
            <a:pPr eaLnBrk="1" hangingPunct="1">
              <a:lnSpc>
                <a:spcPct val="70000"/>
              </a:lnSpc>
              <a:defRPr/>
            </a:pPr>
            <a:r>
              <a:rPr lang="es-ES" sz="2000" dirty="0"/>
              <a:t>Renovación </a:t>
            </a:r>
          </a:p>
          <a:p>
            <a:pPr lvl="1" eaLnBrk="1" hangingPunct="1">
              <a:lnSpc>
                <a:spcPct val="70000"/>
              </a:lnSpc>
              <a:buFont typeface="Wingdings" pitchFamily="2" charset="2"/>
              <a:buChar char="ü"/>
              <a:defRPr/>
            </a:pPr>
            <a:r>
              <a:rPr lang="es-ES" sz="2000" dirty="0"/>
              <a:t>Mantiene número de operación e incrementa en una unidad la suboperación</a:t>
            </a:r>
          </a:p>
          <a:p>
            <a:pPr lvl="1" eaLnBrk="1" hangingPunct="1">
              <a:lnSpc>
                <a:spcPct val="70000"/>
              </a:lnSpc>
              <a:buFont typeface="Wingdings" pitchFamily="2" charset="2"/>
              <a:buChar char="ü"/>
              <a:defRPr/>
            </a:pPr>
            <a:r>
              <a:rPr lang="es-ES" sz="2000" dirty="0" err="1"/>
              <a:t>Trn.</a:t>
            </a:r>
            <a:r>
              <a:rPr lang="es-ES" sz="2000" dirty="0"/>
              <a:t> 131/160</a:t>
            </a:r>
          </a:p>
          <a:p>
            <a:pPr lvl="1" eaLnBrk="1" hangingPunct="1">
              <a:lnSpc>
                <a:spcPct val="70000"/>
              </a:lnSpc>
              <a:defRPr/>
            </a:pPr>
            <a:endParaRPr lang="es-ES" sz="2000" dirty="0"/>
          </a:p>
          <a:p>
            <a:pPr eaLnBrk="1" hangingPunct="1">
              <a:lnSpc>
                <a:spcPct val="70000"/>
              </a:lnSpc>
              <a:defRPr/>
            </a:pPr>
            <a:r>
              <a:rPr lang="es-ES" sz="2000" dirty="0"/>
              <a:t>Sustitución</a:t>
            </a:r>
          </a:p>
          <a:p>
            <a:pPr lvl="1" algn="just" eaLnBrk="1" hangingPunct="1">
              <a:lnSpc>
                <a:spcPct val="70000"/>
              </a:lnSpc>
              <a:buFont typeface="Wingdings" pitchFamily="2" charset="2"/>
              <a:buChar char="ü"/>
              <a:defRPr/>
            </a:pPr>
            <a:r>
              <a:rPr lang="es-DO" sz="2000" dirty="0"/>
              <a:t>Se utiliza en caso que se deje de utilizar una línea de crédito, y se desee transferir los saldos asociados a otra línea.</a:t>
            </a:r>
            <a:r>
              <a:rPr lang="es-DO" dirty="0"/>
              <a:t> </a:t>
            </a:r>
          </a:p>
          <a:p>
            <a:pPr lvl="1" algn="just" eaLnBrk="1" hangingPunct="1">
              <a:lnSpc>
                <a:spcPct val="70000"/>
              </a:lnSpc>
              <a:buFont typeface="Wingdings" pitchFamily="2" charset="2"/>
              <a:buChar char="ü"/>
              <a:defRPr/>
            </a:pPr>
            <a:r>
              <a:rPr lang="es-ES" sz="2000" dirty="0"/>
              <a:t>Trn.131/310-320</a:t>
            </a:r>
          </a:p>
          <a:p>
            <a:pPr lvl="1" eaLnBrk="1" hangingPunct="1">
              <a:lnSpc>
                <a:spcPct val="70000"/>
              </a:lnSpc>
              <a:defRPr/>
            </a:pPr>
            <a:endParaRPr lang="es-ES" sz="1800" dirty="0"/>
          </a:p>
          <a:p>
            <a:pPr eaLnBrk="1" hangingPunct="1">
              <a:lnSpc>
                <a:spcPct val="70000"/>
              </a:lnSpc>
              <a:buFontTx/>
              <a:buNone/>
              <a:defRPr/>
            </a:pPr>
            <a:endParaRPr lang="es-ES" sz="1600" dirty="0"/>
          </a:p>
          <a:p>
            <a:pPr lvl="1" eaLnBrk="1" hangingPunct="1">
              <a:lnSpc>
                <a:spcPct val="70000"/>
              </a:lnSpc>
              <a:defRPr/>
            </a:pPr>
            <a:endParaRPr lang="es-ES" sz="2400" dirty="0"/>
          </a:p>
          <a:p>
            <a:pPr eaLnBrk="1" hangingPunct="1">
              <a:lnSpc>
                <a:spcPct val="70000"/>
              </a:lnSpc>
              <a:defRPr/>
            </a:pPr>
            <a:endParaRPr lang="es-ES" sz="2400" dirty="0"/>
          </a:p>
        </p:txBody>
      </p:sp>
    </p:spTree>
  </p:cSld>
  <p:clrMapOvr>
    <a:masterClrMapping/>
  </p:clrMapOvr>
  <p:transition>
    <p:wipe dir="r"/>
  </p:transition>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3 Marcador de pie de página">
            <a:extLst>
              <a:ext uri="{FF2B5EF4-FFF2-40B4-BE49-F238E27FC236}">
                <a16:creationId xmlns:a16="http://schemas.microsoft.com/office/drawing/2014/main" id="{55989693-ACF8-42F7-46A6-FF54F8EABCCC}"/>
              </a:ext>
            </a:extLst>
          </p:cNvPr>
          <p:cNvSpPr>
            <a:spLocks noGrp="1"/>
          </p:cNvSpPr>
          <p:nvPr>
            <p:ph type="ftr" sz="quarter" idx="10"/>
          </p:nvPr>
        </p:nvSpPr>
        <p:spPr/>
        <p:txBody>
          <a:bodyPr/>
          <a:lstStyle>
            <a:lvl1pPr>
              <a:defRPr sz="1400">
                <a:solidFill>
                  <a:schemeClr val="bg1"/>
                </a:solidFill>
                <a:latin typeface="ZapfDingbats" pitchFamily="82" charset="2"/>
              </a:defRPr>
            </a:lvl1pPr>
            <a:lvl2pPr marL="742950" indent="-285750">
              <a:defRPr sz="1400">
                <a:solidFill>
                  <a:schemeClr val="bg1"/>
                </a:solidFill>
                <a:latin typeface="ZapfDingbats" pitchFamily="82" charset="2"/>
              </a:defRPr>
            </a:lvl2pPr>
            <a:lvl3pPr marL="1143000" indent="-228600">
              <a:defRPr sz="1400">
                <a:solidFill>
                  <a:schemeClr val="bg1"/>
                </a:solidFill>
                <a:latin typeface="ZapfDingbats" pitchFamily="82" charset="2"/>
              </a:defRPr>
            </a:lvl3pPr>
            <a:lvl4pPr marL="1600200" indent="-228600">
              <a:defRPr sz="1400">
                <a:solidFill>
                  <a:schemeClr val="bg1"/>
                </a:solidFill>
                <a:latin typeface="ZapfDingbats" pitchFamily="82" charset="2"/>
              </a:defRPr>
            </a:lvl4pPr>
            <a:lvl5pPr marL="2057400" indent="-228600">
              <a:defRPr sz="1400">
                <a:solidFill>
                  <a:schemeClr val="bg1"/>
                </a:solidFill>
                <a:latin typeface="ZapfDingbats" pitchFamily="82" charset="2"/>
              </a:defRPr>
            </a:lvl5pPr>
            <a:lvl6pPr marL="2514600" indent="-228600" algn="ctr" eaLnBrk="0" fontAlgn="base" hangingPunct="0">
              <a:spcBef>
                <a:spcPct val="0"/>
              </a:spcBef>
              <a:spcAft>
                <a:spcPct val="0"/>
              </a:spcAft>
              <a:defRPr sz="1400">
                <a:solidFill>
                  <a:schemeClr val="bg1"/>
                </a:solidFill>
                <a:latin typeface="ZapfDingbats" pitchFamily="82" charset="2"/>
              </a:defRPr>
            </a:lvl6pPr>
            <a:lvl7pPr marL="2971800" indent="-228600" algn="ctr" eaLnBrk="0" fontAlgn="base" hangingPunct="0">
              <a:spcBef>
                <a:spcPct val="0"/>
              </a:spcBef>
              <a:spcAft>
                <a:spcPct val="0"/>
              </a:spcAft>
              <a:defRPr sz="1400">
                <a:solidFill>
                  <a:schemeClr val="bg1"/>
                </a:solidFill>
                <a:latin typeface="ZapfDingbats" pitchFamily="82" charset="2"/>
              </a:defRPr>
            </a:lvl7pPr>
            <a:lvl8pPr marL="3429000" indent="-228600" algn="ctr" eaLnBrk="0" fontAlgn="base" hangingPunct="0">
              <a:spcBef>
                <a:spcPct val="0"/>
              </a:spcBef>
              <a:spcAft>
                <a:spcPct val="0"/>
              </a:spcAft>
              <a:defRPr sz="1400">
                <a:solidFill>
                  <a:schemeClr val="bg1"/>
                </a:solidFill>
                <a:latin typeface="ZapfDingbats" pitchFamily="82" charset="2"/>
              </a:defRPr>
            </a:lvl8pPr>
            <a:lvl9pPr marL="3886200" indent="-228600" algn="ctr" eaLnBrk="0" fontAlgn="base" hangingPunct="0">
              <a:spcBef>
                <a:spcPct val="0"/>
              </a:spcBef>
              <a:spcAft>
                <a:spcPct val="0"/>
              </a:spcAft>
              <a:defRPr sz="1400">
                <a:solidFill>
                  <a:schemeClr val="bg1"/>
                </a:solidFill>
                <a:latin typeface="ZapfDingbats" pitchFamily="82" charset="2"/>
              </a:defRPr>
            </a:lvl9pPr>
          </a:lstStyle>
          <a:p>
            <a:r>
              <a:rPr lang="es-ES" altLang="es-CO" sz="1200">
                <a:solidFill>
                  <a:srgbClr val="CC0000"/>
                </a:solidFill>
                <a:latin typeface="Arial" panose="020B0604020202020204" pitchFamily="34" charset="0"/>
              </a:rPr>
              <a:t>WWW.BANTOTAL.COM - </a:t>
            </a:r>
            <a:fld id="{B21E8D0B-0527-4BC0-B035-8EE3FC62050E}" type="slidenum">
              <a:rPr lang="es-ES" altLang="es-CO" sz="1200">
                <a:solidFill>
                  <a:srgbClr val="CC0000"/>
                </a:solidFill>
                <a:latin typeface="Arial" panose="020B0604020202020204" pitchFamily="34" charset="0"/>
              </a:rPr>
              <a:pPr/>
              <a:t>53</a:t>
            </a:fld>
            <a:endParaRPr lang="es-ES" altLang="es-CO" sz="1200">
              <a:solidFill>
                <a:srgbClr val="CC0000"/>
              </a:solidFill>
              <a:latin typeface="Arial" panose="020B0604020202020204" pitchFamily="34" charset="0"/>
            </a:endParaRPr>
          </a:p>
        </p:txBody>
      </p:sp>
      <p:sp>
        <p:nvSpPr>
          <p:cNvPr id="5" name="4 Marcador de fecha">
            <a:extLst>
              <a:ext uri="{FF2B5EF4-FFF2-40B4-BE49-F238E27FC236}">
                <a16:creationId xmlns:a16="http://schemas.microsoft.com/office/drawing/2014/main" id="{24971AFE-98DD-9180-B0A4-C60F1C8046F0}"/>
              </a:ext>
            </a:extLst>
          </p:cNvPr>
          <p:cNvSpPr>
            <a:spLocks noGrp="1"/>
          </p:cNvSpPr>
          <p:nvPr>
            <p:ph type="dt" sz="quarter" idx="11"/>
          </p:nvPr>
        </p:nvSpPr>
        <p:spPr/>
        <p:txBody>
          <a:bodyPr/>
          <a:lstStyle/>
          <a:p>
            <a:pPr>
              <a:defRPr/>
            </a:pPr>
            <a:r>
              <a:rPr lang="es-ES"/>
              <a:t>Setiembre 2007</a:t>
            </a:r>
          </a:p>
        </p:txBody>
      </p:sp>
      <p:sp>
        <p:nvSpPr>
          <p:cNvPr id="529410" name="Rectangle 2">
            <a:extLst>
              <a:ext uri="{FF2B5EF4-FFF2-40B4-BE49-F238E27FC236}">
                <a16:creationId xmlns:a16="http://schemas.microsoft.com/office/drawing/2014/main" id="{B88C0E18-EE24-25B4-BFE8-0F900E7F1079}"/>
              </a:ext>
            </a:extLst>
          </p:cNvPr>
          <p:cNvSpPr>
            <a:spLocks noGrp="1" noChangeArrowheads="1"/>
          </p:cNvSpPr>
          <p:nvPr>
            <p:ph type="title"/>
          </p:nvPr>
        </p:nvSpPr>
        <p:spPr>
          <a:xfrm>
            <a:off x="2484438" y="587375"/>
            <a:ext cx="5924550" cy="609600"/>
          </a:xfrm>
        </p:spPr>
        <p:txBody>
          <a:bodyPr lIns="90488" tIns="44450" rIns="90488" bIns="44450"/>
          <a:lstStyle/>
          <a:p>
            <a:pPr eaLnBrk="1" hangingPunct="1">
              <a:lnSpc>
                <a:spcPct val="50000"/>
              </a:lnSpc>
              <a:defRPr/>
            </a:pPr>
            <a:r>
              <a:rPr lang="es-ES_tradnl"/>
              <a:t>Ciclo de Vida</a:t>
            </a:r>
            <a:br>
              <a:rPr lang="es-ES_tradnl"/>
            </a:br>
            <a:br>
              <a:rPr lang="es-ES_tradnl" sz="600"/>
            </a:br>
            <a:br>
              <a:rPr lang="es-ES_tradnl" sz="1000"/>
            </a:br>
            <a:r>
              <a:rPr lang="es-ES" sz="2400"/>
              <a:t>Cancelación</a:t>
            </a:r>
            <a:r>
              <a:rPr lang="es-ES" sz="1200"/>
              <a:t> </a:t>
            </a:r>
            <a:r>
              <a:rPr lang="es-ES_tradnl" sz="1400"/>
              <a:t> </a:t>
            </a:r>
          </a:p>
        </p:txBody>
      </p:sp>
      <p:sp>
        <p:nvSpPr>
          <p:cNvPr id="529411" name="Rectangle 3">
            <a:extLst>
              <a:ext uri="{FF2B5EF4-FFF2-40B4-BE49-F238E27FC236}">
                <a16:creationId xmlns:a16="http://schemas.microsoft.com/office/drawing/2014/main" id="{940C726C-2E03-CE70-07D3-2149300E45BA}"/>
              </a:ext>
            </a:extLst>
          </p:cNvPr>
          <p:cNvSpPr>
            <a:spLocks noGrp="1" noChangeArrowheads="1"/>
          </p:cNvSpPr>
          <p:nvPr>
            <p:ph type="body" idx="1"/>
          </p:nvPr>
        </p:nvSpPr>
        <p:spPr>
          <a:xfrm>
            <a:off x="838200" y="1676400"/>
            <a:ext cx="7620000" cy="4800600"/>
          </a:xfrm>
        </p:spPr>
        <p:txBody>
          <a:bodyPr lIns="90488" tIns="44450" rIns="90488" bIns="44450"/>
          <a:lstStyle/>
          <a:p>
            <a:pPr algn="just" eaLnBrk="1" hangingPunct="1">
              <a:defRPr/>
            </a:pPr>
            <a:r>
              <a:rPr lang="es-ES" sz="2000"/>
              <a:t>Seleccionando la línea, el sistema procederá a la baja, controlando que no existan líneas utilizadas y no se podrá cancelar el límite otorgado hasta que no se den de baja los productos correspondientes.</a:t>
            </a:r>
          </a:p>
          <a:p>
            <a:pPr lvl="1" algn="just" eaLnBrk="1" hangingPunct="1">
              <a:defRPr/>
            </a:pPr>
            <a:endParaRPr lang="es-ES" sz="2400"/>
          </a:p>
          <a:p>
            <a:pPr algn="just" eaLnBrk="1" hangingPunct="1">
              <a:defRPr/>
            </a:pPr>
            <a:r>
              <a:rPr lang="es-ES" sz="2000"/>
              <a:t>Esquema Contable</a:t>
            </a:r>
          </a:p>
          <a:p>
            <a:pPr eaLnBrk="1" hangingPunct="1">
              <a:buFontTx/>
              <a:buNone/>
              <a:defRPr/>
            </a:pPr>
            <a:r>
              <a:rPr lang="es-ES" sz="1800"/>
              <a:t>			Db. Línea Otorgada</a:t>
            </a:r>
          </a:p>
          <a:p>
            <a:pPr eaLnBrk="1" hangingPunct="1">
              <a:buFontTx/>
              <a:buNone/>
              <a:defRPr/>
            </a:pPr>
            <a:r>
              <a:rPr lang="es-ES" sz="1800"/>
              <a:t>			Cr. 		Línea Disponible</a:t>
            </a:r>
          </a:p>
          <a:p>
            <a:pPr lvl="1" eaLnBrk="1" hangingPunct="1">
              <a:defRPr/>
            </a:pPr>
            <a:endParaRPr lang="es-ES" sz="2000"/>
          </a:p>
          <a:p>
            <a:pPr eaLnBrk="1" hangingPunct="1">
              <a:defRPr/>
            </a:pPr>
            <a:endParaRPr lang="es-ES" sz="3200"/>
          </a:p>
        </p:txBody>
      </p:sp>
    </p:spTree>
  </p:cSld>
  <p:clrMapOvr>
    <a:masterClrMapping/>
  </p:clrMapOvr>
  <p:transition>
    <p:wipe dir="r"/>
  </p:transition>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3 Marcador de pie de página">
            <a:extLst>
              <a:ext uri="{FF2B5EF4-FFF2-40B4-BE49-F238E27FC236}">
                <a16:creationId xmlns:a16="http://schemas.microsoft.com/office/drawing/2014/main" id="{A5D5D11F-801D-5763-082B-DD08BE65AA21}"/>
              </a:ext>
            </a:extLst>
          </p:cNvPr>
          <p:cNvSpPr>
            <a:spLocks noGrp="1"/>
          </p:cNvSpPr>
          <p:nvPr>
            <p:ph type="ftr" sz="quarter" idx="10"/>
          </p:nvPr>
        </p:nvSpPr>
        <p:spPr/>
        <p:txBody>
          <a:bodyPr/>
          <a:lstStyle>
            <a:lvl1pPr>
              <a:defRPr sz="1400">
                <a:solidFill>
                  <a:schemeClr val="bg1"/>
                </a:solidFill>
                <a:latin typeface="ZapfDingbats" pitchFamily="82" charset="2"/>
              </a:defRPr>
            </a:lvl1pPr>
            <a:lvl2pPr marL="742950" indent="-285750">
              <a:defRPr sz="1400">
                <a:solidFill>
                  <a:schemeClr val="bg1"/>
                </a:solidFill>
                <a:latin typeface="ZapfDingbats" pitchFamily="82" charset="2"/>
              </a:defRPr>
            </a:lvl2pPr>
            <a:lvl3pPr marL="1143000" indent="-228600">
              <a:defRPr sz="1400">
                <a:solidFill>
                  <a:schemeClr val="bg1"/>
                </a:solidFill>
                <a:latin typeface="ZapfDingbats" pitchFamily="82" charset="2"/>
              </a:defRPr>
            </a:lvl3pPr>
            <a:lvl4pPr marL="1600200" indent="-228600">
              <a:defRPr sz="1400">
                <a:solidFill>
                  <a:schemeClr val="bg1"/>
                </a:solidFill>
                <a:latin typeface="ZapfDingbats" pitchFamily="82" charset="2"/>
              </a:defRPr>
            </a:lvl4pPr>
            <a:lvl5pPr marL="2057400" indent="-228600">
              <a:defRPr sz="1400">
                <a:solidFill>
                  <a:schemeClr val="bg1"/>
                </a:solidFill>
                <a:latin typeface="ZapfDingbats" pitchFamily="82" charset="2"/>
              </a:defRPr>
            </a:lvl5pPr>
            <a:lvl6pPr marL="2514600" indent="-228600" algn="ctr" eaLnBrk="0" fontAlgn="base" hangingPunct="0">
              <a:spcBef>
                <a:spcPct val="0"/>
              </a:spcBef>
              <a:spcAft>
                <a:spcPct val="0"/>
              </a:spcAft>
              <a:defRPr sz="1400">
                <a:solidFill>
                  <a:schemeClr val="bg1"/>
                </a:solidFill>
                <a:latin typeface="ZapfDingbats" pitchFamily="82" charset="2"/>
              </a:defRPr>
            </a:lvl6pPr>
            <a:lvl7pPr marL="2971800" indent="-228600" algn="ctr" eaLnBrk="0" fontAlgn="base" hangingPunct="0">
              <a:spcBef>
                <a:spcPct val="0"/>
              </a:spcBef>
              <a:spcAft>
                <a:spcPct val="0"/>
              </a:spcAft>
              <a:defRPr sz="1400">
                <a:solidFill>
                  <a:schemeClr val="bg1"/>
                </a:solidFill>
                <a:latin typeface="ZapfDingbats" pitchFamily="82" charset="2"/>
              </a:defRPr>
            </a:lvl7pPr>
            <a:lvl8pPr marL="3429000" indent="-228600" algn="ctr" eaLnBrk="0" fontAlgn="base" hangingPunct="0">
              <a:spcBef>
                <a:spcPct val="0"/>
              </a:spcBef>
              <a:spcAft>
                <a:spcPct val="0"/>
              </a:spcAft>
              <a:defRPr sz="1400">
                <a:solidFill>
                  <a:schemeClr val="bg1"/>
                </a:solidFill>
                <a:latin typeface="ZapfDingbats" pitchFamily="82" charset="2"/>
              </a:defRPr>
            </a:lvl8pPr>
            <a:lvl9pPr marL="3886200" indent="-228600" algn="ctr" eaLnBrk="0" fontAlgn="base" hangingPunct="0">
              <a:spcBef>
                <a:spcPct val="0"/>
              </a:spcBef>
              <a:spcAft>
                <a:spcPct val="0"/>
              </a:spcAft>
              <a:defRPr sz="1400">
                <a:solidFill>
                  <a:schemeClr val="bg1"/>
                </a:solidFill>
                <a:latin typeface="ZapfDingbats" pitchFamily="82" charset="2"/>
              </a:defRPr>
            </a:lvl9pPr>
          </a:lstStyle>
          <a:p>
            <a:r>
              <a:rPr lang="es-ES" altLang="es-CO" sz="1200">
                <a:solidFill>
                  <a:srgbClr val="CC0000"/>
                </a:solidFill>
                <a:latin typeface="Arial" panose="020B0604020202020204" pitchFamily="34" charset="0"/>
              </a:rPr>
              <a:t>WWW.BANTOTAL.COM - </a:t>
            </a:r>
            <a:fld id="{B6A2DE65-6F97-40CC-9228-AA8428716C0D}" type="slidenum">
              <a:rPr lang="es-ES" altLang="es-CO" sz="1200">
                <a:solidFill>
                  <a:srgbClr val="CC0000"/>
                </a:solidFill>
                <a:latin typeface="Arial" panose="020B0604020202020204" pitchFamily="34" charset="0"/>
              </a:rPr>
              <a:pPr/>
              <a:t>54</a:t>
            </a:fld>
            <a:endParaRPr lang="es-ES" altLang="es-CO" sz="1200">
              <a:solidFill>
                <a:srgbClr val="CC0000"/>
              </a:solidFill>
              <a:latin typeface="Arial" panose="020B0604020202020204" pitchFamily="34" charset="0"/>
            </a:endParaRPr>
          </a:p>
        </p:txBody>
      </p:sp>
      <p:sp>
        <p:nvSpPr>
          <p:cNvPr id="5" name="4 Marcador de fecha">
            <a:extLst>
              <a:ext uri="{FF2B5EF4-FFF2-40B4-BE49-F238E27FC236}">
                <a16:creationId xmlns:a16="http://schemas.microsoft.com/office/drawing/2014/main" id="{4E711097-B06B-6FFF-832E-91C2F974F586}"/>
              </a:ext>
            </a:extLst>
          </p:cNvPr>
          <p:cNvSpPr>
            <a:spLocks noGrp="1"/>
          </p:cNvSpPr>
          <p:nvPr>
            <p:ph type="dt" sz="quarter" idx="11"/>
          </p:nvPr>
        </p:nvSpPr>
        <p:spPr/>
        <p:txBody>
          <a:bodyPr/>
          <a:lstStyle/>
          <a:p>
            <a:pPr>
              <a:defRPr/>
            </a:pPr>
            <a:r>
              <a:rPr lang="es-ES"/>
              <a:t>Setiembre 2007</a:t>
            </a:r>
          </a:p>
        </p:txBody>
      </p:sp>
      <p:sp>
        <p:nvSpPr>
          <p:cNvPr id="531458" name="Rectangle 2">
            <a:extLst>
              <a:ext uri="{FF2B5EF4-FFF2-40B4-BE49-F238E27FC236}">
                <a16:creationId xmlns:a16="http://schemas.microsoft.com/office/drawing/2014/main" id="{9B64CA86-86D8-89F6-A0D1-417AFF38C832}"/>
              </a:ext>
            </a:extLst>
          </p:cNvPr>
          <p:cNvSpPr>
            <a:spLocks noGrp="1" noChangeArrowheads="1"/>
          </p:cNvSpPr>
          <p:nvPr>
            <p:ph type="title"/>
          </p:nvPr>
        </p:nvSpPr>
        <p:spPr>
          <a:xfrm>
            <a:off x="549275" y="404813"/>
            <a:ext cx="7850188" cy="609600"/>
          </a:xfrm>
        </p:spPr>
        <p:txBody>
          <a:bodyPr lIns="90488" tIns="44450" rIns="90488" bIns="44450"/>
          <a:lstStyle/>
          <a:p>
            <a:pPr eaLnBrk="1" hangingPunct="1">
              <a:lnSpc>
                <a:spcPct val="50000"/>
              </a:lnSpc>
              <a:defRPr/>
            </a:pPr>
            <a:r>
              <a:rPr lang="es-ES_tradnl" sz="2400"/>
              <a:t>Otros Eventos</a:t>
            </a:r>
            <a:r>
              <a:rPr lang="es-ES_tradnl" sz="3200"/>
              <a:t> </a:t>
            </a:r>
          </a:p>
        </p:txBody>
      </p:sp>
      <p:sp>
        <p:nvSpPr>
          <p:cNvPr id="531459" name="Rectangle 3">
            <a:extLst>
              <a:ext uri="{FF2B5EF4-FFF2-40B4-BE49-F238E27FC236}">
                <a16:creationId xmlns:a16="http://schemas.microsoft.com/office/drawing/2014/main" id="{8B78C14A-7C7B-FC95-DA7C-CC1675612FB7}"/>
              </a:ext>
            </a:extLst>
          </p:cNvPr>
          <p:cNvSpPr>
            <a:spLocks noGrp="1" noChangeArrowheads="1"/>
          </p:cNvSpPr>
          <p:nvPr>
            <p:ph type="body" idx="1"/>
          </p:nvPr>
        </p:nvSpPr>
        <p:spPr>
          <a:xfrm>
            <a:off x="838200" y="1295400"/>
            <a:ext cx="7848600" cy="5791200"/>
          </a:xfrm>
        </p:spPr>
        <p:txBody>
          <a:bodyPr lIns="90488" tIns="44450" rIns="90488" bIns="44450"/>
          <a:lstStyle/>
          <a:p>
            <a:pPr eaLnBrk="1" hangingPunct="1">
              <a:defRPr/>
            </a:pPr>
            <a:r>
              <a:rPr lang="es-ES" sz="2000" dirty="0"/>
              <a:t>Relación de Operaciones</a:t>
            </a:r>
          </a:p>
          <a:p>
            <a:pPr lvl="1" eaLnBrk="1" hangingPunct="1">
              <a:buFont typeface="Wingdings" pitchFamily="2" charset="2"/>
              <a:buChar char="ü"/>
              <a:defRPr/>
            </a:pPr>
            <a:r>
              <a:rPr lang="es-ES" sz="2000" dirty="0"/>
              <a:t>El sistema relaciona automáticamente las líneas a las operaciones de crédito. </a:t>
            </a:r>
          </a:p>
          <a:p>
            <a:pPr lvl="1" eaLnBrk="1" hangingPunct="1">
              <a:buFont typeface="Wingdings" pitchFamily="2" charset="2"/>
              <a:buChar char="ü"/>
              <a:defRPr/>
            </a:pPr>
            <a:r>
              <a:rPr lang="es-ES" sz="2000" dirty="0"/>
              <a:t>Existe un programa particular para administrar la Relación de Operaciones. No se recomienda su uso.</a:t>
            </a:r>
          </a:p>
          <a:p>
            <a:pPr eaLnBrk="1" hangingPunct="1">
              <a:defRPr/>
            </a:pPr>
            <a:endParaRPr lang="es-ES" sz="1800" dirty="0"/>
          </a:p>
          <a:p>
            <a:pPr eaLnBrk="1" hangingPunct="1">
              <a:defRPr/>
            </a:pPr>
            <a:r>
              <a:rPr lang="es-ES" sz="2000" dirty="0"/>
              <a:t>Modificación de Estado de Operaciones</a:t>
            </a:r>
          </a:p>
          <a:p>
            <a:pPr lvl="1" eaLnBrk="1" hangingPunct="1">
              <a:buFont typeface="Wingdings" pitchFamily="2" charset="2"/>
              <a:buChar char="ü"/>
              <a:defRPr/>
            </a:pPr>
            <a:r>
              <a:rPr lang="es-ES" sz="2000" dirty="0"/>
              <a:t>Se utiliza para bloquear las líneas de crédito</a:t>
            </a:r>
          </a:p>
          <a:p>
            <a:pPr lvl="1" eaLnBrk="1" hangingPunct="1">
              <a:buFont typeface="Wingdings" pitchFamily="2" charset="2"/>
              <a:buChar char="ü"/>
              <a:defRPr/>
            </a:pPr>
            <a:r>
              <a:rPr lang="es-ES" sz="2000" dirty="0"/>
              <a:t>Esta acción se realiza a través del programa de Modificación de Estados de Operaciones.</a:t>
            </a:r>
          </a:p>
          <a:p>
            <a:pPr marL="1085850" lvl="2" eaLnBrk="1" hangingPunct="1">
              <a:buFont typeface="Wingdings" pitchFamily="2" charset="2"/>
              <a:buChar char="ü"/>
              <a:defRPr/>
            </a:pPr>
            <a:r>
              <a:rPr lang="es-ES" sz="1400" dirty="0"/>
              <a:t>Status 16 = Bloqueo de Líneas de Crédito</a:t>
            </a:r>
          </a:p>
          <a:p>
            <a:pPr lvl="1" eaLnBrk="1" hangingPunct="1">
              <a:buFontTx/>
              <a:buNone/>
              <a:defRPr/>
            </a:pPr>
            <a:endParaRPr lang="es-ES" sz="2000" dirty="0"/>
          </a:p>
        </p:txBody>
      </p:sp>
    </p:spTree>
  </p:cSld>
  <p:clrMapOvr>
    <a:masterClrMapping/>
  </p:clrMapOvr>
  <p:transition>
    <p:wipe dir="r"/>
  </p:transition>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3 Marcador de pie de página">
            <a:extLst>
              <a:ext uri="{FF2B5EF4-FFF2-40B4-BE49-F238E27FC236}">
                <a16:creationId xmlns:a16="http://schemas.microsoft.com/office/drawing/2014/main" id="{ED432B84-2640-075F-072E-97E92678517F}"/>
              </a:ext>
            </a:extLst>
          </p:cNvPr>
          <p:cNvSpPr>
            <a:spLocks noGrp="1"/>
          </p:cNvSpPr>
          <p:nvPr>
            <p:ph type="ftr" sz="quarter" idx="10"/>
          </p:nvPr>
        </p:nvSpPr>
        <p:spPr/>
        <p:txBody>
          <a:bodyPr/>
          <a:lstStyle>
            <a:lvl1pPr>
              <a:defRPr sz="1400">
                <a:solidFill>
                  <a:schemeClr val="bg1"/>
                </a:solidFill>
                <a:latin typeface="ZapfDingbats" pitchFamily="82" charset="2"/>
              </a:defRPr>
            </a:lvl1pPr>
            <a:lvl2pPr marL="742950" indent="-285750">
              <a:defRPr sz="1400">
                <a:solidFill>
                  <a:schemeClr val="bg1"/>
                </a:solidFill>
                <a:latin typeface="ZapfDingbats" pitchFamily="82" charset="2"/>
              </a:defRPr>
            </a:lvl2pPr>
            <a:lvl3pPr marL="1143000" indent="-228600">
              <a:defRPr sz="1400">
                <a:solidFill>
                  <a:schemeClr val="bg1"/>
                </a:solidFill>
                <a:latin typeface="ZapfDingbats" pitchFamily="82" charset="2"/>
              </a:defRPr>
            </a:lvl3pPr>
            <a:lvl4pPr marL="1600200" indent="-228600">
              <a:defRPr sz="1400">
                <a:solidFill>
                  <a:schemeClr val="bg1"/>
                </a:solidFill>
                <a:latin typeface="ZapfDingbats" pitchFamily="82" charset="2"/>
              </a:defRPr>
            </a:lvl4pPr>
            <a:lvl5pPr marL="2057400" indent="-228600">
              <a:defRPr sz="1400">
                <a:solidFill>
                  <a:schemeClr val="bg1"/>
                </a:solidFill>
                <a:latin typeface="ZapfDingbats" pitchFamily="82" charset="2"/>
              </a:defRPr>
            </a:lvl5pPr>
            <a:lvl6pPr marL="2514600" indent="-228600" algn="ctr" eaLnBrk="0" fontAlgn="base" hangingPunct="0">
              <a:spcBef>
                <a:spcPct val="0"/>
              </a:spcBef>
              <a:spcAft>
                <a:spcPct val="0"/>
              </a:spcAft>
              <a:defRPr sz="1400">
                <a:solidFill>
                  <a:schemeClr val="bg1"/>
                </a:solidFill>
                <a:latin typeface="ZapfDingbats" pitchFamily="82" charset="2"/>
              </a:defRPr>
            </a:lvl6pPr>
            <a:lvl7pPr marL="2971800" indent="-228600" algn="ctr" eaLnBrk="0" fontAlgn="base" hangingPunct="0">
              <a:spcBef>
                <a:spcPct val="0"/>
              </a:spcBef>
              <a:spcAft>
                <a:spcPct val="0"/>
              </a:spcAft>
              <a:defRPr sz="1400">
                <a:solidFill>
                  <a:schemeClr val="bg1"/>
                </a:solidFill>
                <a:latin typeface="ZapfDingbats" pitchFamily="82" charset="2"/>
              </a:defRPr>
            </a:lvl7pPr>
            <a:lvl8pPr marL="3429000" indent="-228600" algn="ctr" eaLnBrk="0" fontAlgn="base" hangingPunct="0">
              <a:spcBef>
                <a:spcPct val="0"/>
              </a:spcBef>
              <a:spcAft>
                <a:spcPct val="0"/>
              </a:spcAft>
              <a:defRPr sz="1400">
                <a:solidFill>
                  <a:schemeClr val="bg1"/>
                </a:solidFill>
                <a:latin typeface="ZapfDingbats" pitchFamily="82" charset="2"/>
              </a:defRPr>
            </a:lvl8pPr>
            <a:lvl9pPr marL="3886200" indent="-228600" algn="ctr" eaLnBrk="0" fontAlgn="base" hangingPunct="0">
              <a:spcBef>
                <a:spcPct val="0"/>
              </a:spcBef>
              <a:spcAft>
                <a:spcPct val="0"/>
              </a:spcAft>
              <a:defRPr sz="1400">
                <a:solidFill>
                  <a:schemeClr val="bg1"/>
                </a:solidFill>
                <a:latin typeface="ZapfDingbats" pitchFamily="82" charset="2"/>
              </a:defRPr>
            </a:lvl9pPr>
          </a:lstStyle>
          <a:p>
            <a:r>
              <a:rPr lang="es-ES" altLang="es-CO" sz="1200">
                <a:solidFill>
                  <a:srgbClr val="CC0000"/>
                </a:solidFill>
                <a:latin typeface="Arial" panose="020B0604020202020204" pitchFamily="34" charset="0"/>
              </a:rPr>
              <a:t>WWW.BANTOTAL.COM - </a:t>
            </a:r>
            <a:fld id="{3F6DBDF1-01A3-4375-B27A-E05FD2B4DD38}" type="slidenum">
              <a:rPr lang="es-ES" altLang="es-CO" sz="1200">
                <a:solidFill>
                  <a:srgbClr val="CC0000"/>
                </a:solidFill>
                <a:latin typeface="Arial" panose="020B0604020202020204" pitchFamily="34" charset="0"/>
              </a:rPr>
              <a:pPr/>
              <a:t>55</a:t>
            </a:fld>
            <a:endParaRPr lang="es-ES" altLang="es-CO" sz="1200">
              <a:solidFill>
                <a:srgbClr val="CC0000"/>
              </a:solidFill>
              <a:latin typeface="Arial" panose="020B0604020202020204" pitchFamily="34" charset="0"/>
            </a:endParaRPr>
          </a:p>
        </p:txBody>
      </p:sp>
      <p:sp>
        <p:nvSpPr>
          <p:cNvPr id="5" name="4 Marcador de fecha">
            <a:extLst>
              <a:ext uri="{FF2B5EF4-FFF2-40B4-BE49-F238E27FC236}">
                <a16:creationId xmlns:a16="http://schemas.microsoft.com/office/drawing/2014/main" id="{1CB528AD-CA96-7C8D-9D95-315CB8100339}"/>
              </a:ext>
            </a:extLst>
          </p:cNvPr>
          <p:cNvSpPr>
            <a:spLocks noGrp="1"/>
          </p:cNvSpPr>
          <p:nvPr>
            <p:ph type="dt" sz="quarter" idx="11"/>
          </p:nvPr>
        </p:nvSpPr>
        <p:spPr/>
        <p:txBody>
          <a:bodyPr/>
          <a:lstStyle/>
          <a:p>
            <a:pPr>
              <a:defRPr/>
            </a:pPr>
            <a:r>
              <a:rPr lang="es-ES"/>
              <a:t>Setiembre 2007</a:t>
            </a:r>
          </a:p>
        </p:txBody>
      </p:sp>
      <p:sp>
        <p:nvSpPr>
          <p:cNvPr id="533506" name="Rectangle 2">
            <a:extLst>
              <a:ext uri="{FF2B5EF4-FFF2-40B4-BE49-F238E27FC236}">
                <a16:creationId xmlns:a16="http://schemas.microsoft.com/office/drawing/2014/main" id="{55F8276F-D49D-2708-4472-B0378C971656}"/>
              </a:ext>
            </a:extLst>
          </p:cNvPr>
          <p:cNvSpPr>
            <a:spLocks noGrp="1" noChangeArrowheads="1"/>
          </p:cNvSpPr>
          <p:nvPr>
            <p:ph type="title"/>
          </p:nvPr>
        </p:nvSpPr>
        <p:spPr>
          <a:xfrm>
            <a:off x="2555875" y="587375"/>
            <a:ext cx="5922963" cy="609600"/>
          </a:xfrm>
        </p:spPr>
        <p:txBody>
          <a:bodyPr lIns="90488" tIns="44450" rIns="90488" bIns="44450"/>
          <a:lstStyle/>
          <a:p>
            <a:pPr eaLnBrk="1" hangingPunct="1">
              <a:lnSpc>
                <a:spcPct val="50000"/>
              </a:lnSpc>
              <a:defRPr/>
            </a:pPr>
            <a:r>
              <a:rPr lang="es-ES_tradnl"/>
              <a:t>Listados y Consultas</a:t>
            </a:r>
            <a:r>
              <a:rPr lang="es-ES_tradnl" sz="1400"/>
              <a:t> </a:t>
            </a:r>
            <a:r>
              <a:rPr lang="es-ES_tradnl" sz="3200"/>
              <a:t> </a:t>
            </a:r>
          </a:p>
        </p:txBody>
      </p:sp>
      <p:sp>
        <p:nvSpPr>
          <p:cNvPr id="57349" name="Rectangle 3">
            <a:extLst>
              <a:ext uri="{FF2B5EF4-FFF2-40B4-BE49-F238E27FC236}">
                <a16:creationId xmlns:a16="http://schemas.microsoft.com/office/drawing/2014/main" id="{6BA6FACE-D25C-EC10-B8BC-C859D78AF694}"/>
              </a:ext>
            </a:extLst>
          </p:cNvPr>
          <p:cNvSpPr>
            <a:spLocks noGrp="1" noChangeArrowheads="1"/>
          </p:cNvSpPr>
          <p:nvPr>
            <p:ph type="body" idx="1"/>
          </p:nvPr>
        </p:nvSpPr>
        <p:spPr>
          <a:xfrm>
            <a:off x="442913" y="1382713"/>
            <a:ext cx="8305800" cy="5791200"/>
          </a:xfrm>
          <a:noFill/>
          <a:extLst>
            <a:ext uri="{909E8E84-426E-40DD-AFC4-6F175D3DCCD1}">
              <a14:hiddenFill xmlns:a14="http://schemas.microsoft.com/office/drawing/2010/main">
                <a:solidFill>
                  <a:srgbClr val="FFFFFF"/>
                </a:solidFill>
              </a14:hiddenFill>
            </a:ext>
          </a:extLst>
        </p:spPr>
        <p:txBody>
          <a:bodyPr lIns="90488" tIns="44450" rIns="90488" bIns="44450"/>
          <a:lstStyle/>
          <a:p>
            <a:pPr lvl="1" eaLnBrk="1" hangingPunct="1"/>
            <a:r>
              <a:rPr lang="es-PY" altLang="es-CO" sz="2400"/>
              <a:t>Inventario por Sistema/</a:t>
            </a:r>
            <a:r>
              <a:rPr lang="es-ES" altLang="es-CO" sz="2400"/>
              <a:t>Módulo </a:t>
            </a:r>
          </a:p>
          <a:p>
            <a:pPr marL="1085850" lvl="2" eaLnBrk="1" hangingPunct="1"/>
            <a:r>
              <a:rPr lang="es-ES" altLang="es-CO" sz="1600"/>
              <a:t>Sistema 56 – Límites Disponibles</a:t>
            </a:r>
          </a:p>
          <a:p>
            <a:pPr marL="1085850" lvl="2" eaLnBrk="1" hangingPunct="1"/>
            <a:r>
              <a:rPr lang="es-ES" altLang="es-CO" sz="1600"/>
              <a:t>Sistema 16 – Activas (Cobertura de Líneas)</a:t>
            </a:r>
          </a:p>
          <a:p>
            <a:pPr marL="1085850" lvl="2" eaLnBrk="1" hangingPunct="1"/>
            <a:r>
              <a:rPr lang="es-ES" altLang="es-CO" sz="1600"/>
              <a:t>Entre 2 fechas</a:t>
            </a:r>
          </a:p>
          <a:p>
            <a:pPr marL="1085850" lvl="2" eaLnBrk="1" hangingPunct="1"/>
            <a:r>
              <a:rPr lang="es-ES" altLang="es-CO" sz="1600"/>
              <a:t>Ordenado por fecha de vencimiento</a:t>
            </a:r>
          </a:p>
          <a:p>
            <a:pPr marL="1085850" lvl="2" eaLnBrk="1" hangingPunct="1"/>
            <a:r>
              <a:rPr lang="es-ES" altLang="es-CO" sz="1600"/>
              <a:t>General o por Sucursal/Moneda/Cliente</a:t>
            </a:r>
          </a:p>
          <a:p>
            <a:pPr marL="1085850" lvl="2" eaLnBrk="1" hangingPunct="1"/>
            <a:endParaRPr lang="es-ES" altLang="es-CO" sz="1600"/>
          </a:p>
          <a:p>
            <a:pPr lvl="1" algn="just" eaLnBrk="1" hangingPunct="1"/>
            <a:r>
              <a:rPr lang="es-ES" altLang="es-CO" sz="2400"/>
              <a:t>Consultas y Listados Contables</a:t>
            </a:r>
          </a:p>
          <a:p>
            <a:pPr marL="1085850" lvl="2" algn="just" eaLnBrk="1" hangingPunct="1"/>
            <a:r>
              <a:rPr lang="es-ES" altLang="es-CO" sz="1600"/>
              <a:t>Inventario General de Rubros</a:t>
            </a:r>
          </a:p>
          <a:p>
            <a:pPr marL="1085850" lvl="2" algn="just" eaLnBrk="1" hangingPunct="1"/>
            <a:r>
              <a:rPr lang="es-ES" altLang="es-CO" sz="1600"/>
              <a:t>Inventario por Módulo</a:t>
            </a:r>
          </a:p>
          <a:p>
            <a:pPr marL="1085850" lvl="2" algn="just" eaLnBrk="1" hangingPunct="1"/>
            <a:r>
              <a:rPr lang="es-ES" altLang="es-CO" sz="1600"/>
              <a:t>Mayores de Códigos Contables Generales y por Cuenta</a:t>
            </a:r>
          </a:p>
          <a:p>
            <a:pPr marL="1085850" lvl="2" algn="just" eaLnBrk="1" hangingPunct="1"/>
            <a:endParaRPr lang="es-ES" altLang="es-CO" sz="1600"/>
          </a:p>
          <a:p>
            <a:pPr lvl="1" algn="just" eaLnBrk="1" hangingPunct="1"/>
            <a:r>
              <a:rPr lang="es-ES" altLang="es-CO" sz="2400"/>
              <a:t>Consulta de Situación de Clientes</a:t>
            </a:r>
          </a:p>
          <a:p>
            <a:pPr marL="1085850" lvl="2" algn="just" eaLnBrk="1" hangingPunct="1"/>
            <a:r>
              <a:rPr lang="es-ES" altLang="es-CO" sz="1600"/>
              <a:t>Extensiones de Operaciones</a:t>
            </a:r>
          </a:p>
        </p:txBody>
      </p:sp>
    </p:spTree>
  </p:cSld>
  <p:clrMapOvr>
    <a:masterClrMapping/>
  </p:clrMapOvr>
  <p:transition>
    <p:wipe dir="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pie de página">
            <a:extLst>
              <a:ext uri="{FF2B5EF4-FFF2-40B4-BE49-F238E27FC236}">
                <a16:creationId xmlns:a16="http://schemas.microsoft.com/office/drawing/2014/main" id="{BE440E29-9E1C-3305-1F38-AC86F5D827C2}"/>
              </a:ext>
            </a:extLst>
          </p:cNvPr>
          <p:cNvSpPr>
            <a:spLocks noGrp="1"/>
          </p:cNvSpPr>
          <p:nvPr>
            <p:ph type="ftr" sz="quarter" idx="10"/>
          </p:nvPr>
        </p:nvSpPr>
        <p:spPr/>
        <p:txBody>
          <a:bodyPr/>
          <a:lstStyle>
            <a:lvl1pPr>
              <a:defRPr sz="1400">
                <a:solidFill>
                  <a:schemeClr val="bg1"/>
                </a:solidFill>
                <a:latin typeface="ZapfDingbats" pitchFamily="82" charset="2"/>
              </a:defRPr>
            </a:lvl1pPr>
            <a:lvl2pPr marL="742950" indent="-285750">
              <a:defRPr sz="1400">
                <a:solidFill>
                  <a:schemeClr val="bg1"/>
                </a:solidFill>
                <a:latin typeface="ZapfDingbats" pitchFamily="82" charset="2"/>
              </a:defRPr>
            </a:lvl2pPr>
            <a:lvl3pPr marL="1143000" indent="-228600">
              <a:defRPr sz="1400">
                <a:solidFill>
                  <a:schemeClr val="bg1"/>
                </a:solidFill>
                <a:latin typeface="ZapfDingbats" pitchFamily="82" charset="2"/>
              </a:defRPr>
            </a:lvl3pPr>
            <a:lvl4pPr marL="1600200" indent="-228600">
              <a:defRPr sz="1400">
                <a:solidFill>
                  <a:schemeClr val="bg1"/>
                </a:solidFill>
                <a:latin typeface="ZapfDingbats" pitchFamily="82" charset="2"/>
              </a:defRPr>
            </a:lvl4pPr>
            <a:lvl5pPr marL="2057400" indent="-228600">
              <a:defRPr sz="1400">
                <a:solidFill>
                  <a:schemeClr val="bg1"/>
                </a:solidFill>
                <a:latin typeface="ZapfDingbats" pitchFamily="82" charset="2"/>
              </a:defRPr>
            </a:lvl5pPr>
            <a:lvl6pPr marL="2514600" indent="-228600" algn="ctr" eaLnBrk="0" fontAlgn="base" hangingPunct="0">
              <a:spcBef>
                <a:spcPct val="0"/>
              </a:spcBef>
              <a:spcAft>
                <a:spcPct val="0"/>
              </a:spcAft>
              <a:defRPr sz="1400">
                <a:solidFill>
                  <a:schemeClr val="bg1"/>
                </a:solidFill>
                <a:latin typeface="ZapfDingbats" pitchFamily="82" charset="2"/>
              </a:defRPr>
            </a:lvl6pPr>
            <a:lvl7pPr marL="2971800" indent="-228600" algn="ctr" eaLnBrk="0" fontAlgn="base" hangingPunct="0">
              <a:spcBef>
                <a:spcPct val="0"/>
              </a:spcBef>
              <a:spcAft>
                <a:spcPct val="0"/>
              </a:spcAft>
              <a:defRPr sz="1400">
                <a:solidFill>
                  <a:schemeClr val="bg1"/>
                </a:solidFill>
                <a:latin typeface="ZapfDingbats" pitchFamily="82" charset="2"/>
              </a:defRPr>
            </a:lvl7pPr>
            <a:lvl8pPr marL="3429000" indent="-228600" algn="ctr" eaLnBrk="0" fontAlgn="base" hangingPunct="0">
              <a:spcBef>
                <a:spcPct val="0"/>
              </a:spcBef>
              <a:spcAft>
                <a:spcPct val="0"/>
              </a:spcAft>
              <a:defRPr sz="1400">
                <a:solidFill>
                  <a:schemeClr val="bg1"/>
                </a:solidFill>
                <a:latin typeface="ZapfDingbats" pitchFamily="82" charset="2"/>
              </a:defRPr>
            </a:lvl8pPr>
            <a:lvl9pPr marL="3886200" indent="-228600" algn="ctr" eaLnBrk="0" fontAlgn="base" hangingPunct="0">
              <a:spcBef>
                <a:spcPct val="0"/>
              </a:spcBef>
              <a:spcAft>
                <a:spcPct val="0"/>
              </a:spcAft>
              <a:defRPr sz="1400">
                <a:solidFill>
                  <a:schemeClr val="bg1"/>
                </a:solidFill>
                <a:latin typeface="ZapfDingbats" pitchFamily="82" charset="2"/>
              </a:defRPr>
            </a:lvl9pPr>
          </a:lstStyle>
          <a:p>
            <a:r>
              <a:rPr lang="es-ES" altLang="es-CO" sz="1200">
                <a:solidFill>
                  <a:srgbClr val="CC0000"/>
                </a:solidFill>
                <a:latin typeface="Arial" panose="020B0604020202020204" pitchFamily="34" charset="0"/>
              </a:rPr>
              <a:t>WWW.BANTOTAL.COM - </a:t>
            </a:r>
            <a:fld id="{935DA140-F36C-49E7-83EA-F2708CCF0006}" type="slidenum">
              <a:rPr lang="es-ES" altLang="es-CO" sz="1200">
                <a:solidFill>
                  <a:srgbClr val="CC0000"/>
                </a:solidFill>
                <a:latin typeface="Arial" panose="020B0604020202020204" pitchFamily="34" charset="0"/>
              </a:rPr>
              <a:pPr/>
              <a:t>56</a:t>
            </a:fld>
            <a:endParaRPr lang="es-ES" altLang="es-CO" sz="1200">
              <a:solidFill>
                <a:srgbClr val="CC0000"/>
              </a:solidFill>
              <a:latin typeface="Arial" panose="020B0604020202020204" pitchFamily="34" charset="0"/>
            </a:endParaRPr>
          </a:p>
        </p:txBody>
      </p:sp>
      <p:sp>
        <p:nvSpPr>
          <p:cNvPr id="5" name="4 Marcador de fecha">
            <a:extLst>
              <a:ext uri="{FF2B5EF4-FFF2-40B4-BE49-F238E27FC236}">
                <a16:creationId xmlns:a16="http://schemas.microsoft.com/office/drawing/2014/main" id="{0E3447FE-B116-8234-5151-D17ABDCCF584}"/>
              </a:ext>
            </a:extLst>
          </p:cNvPr>
          <p:cNvSpPr>
            <a:spLocks noGrp="1"/>
          </p:cNvSpPr>
          <p:nvPr>
            <p:ph type="dt" sz="quarter" idx="11"/>
          </p:nvPr>
        </p:nvSpPr>
        <p:spPr/>
        <p:txBody>
          <a:bodyPr/>
          <a:lstStyle/>
          <a:p>
            <a:pPr>
              <a:defRPr/>
            </a:pPr>
            <a:r>
              <a:rPr lang="es-ES"/>
              <a:t>Setiembre 2007</a:t>
            </a:r>
          </a:p>
        </p:txBody>
      </p:sp>
      <p:sp>
        <p:nvSpPr>
          <p:cNvPr id="510978" name="Rectangle 2">
            <a:extLst>
              <a:ext uri="{FF2B5EF4-FFF2-40B4-BE49-F238E27FC236}">
                <a16:creationId xmlns:a16="http://schemas.microsoft.com/office/drawing/2014/main" id="{61AD3F68-D973-F134-6A03-3794C19F512B}"/>
              </a:ext>
            </a:extLst>
          </p:cNvPr>
          <p:cNvSpPr>
            <a:spLocks noGrp="1" noChangeArrowheads="1"/>
          </p:cNvSpPr>
          <p:nvPr>
            <p:ph type="title"/>
          </p:nvPr>
        </p:nvSpPr>
        <p:spPr>
          <a:xfrm>
            <a:off x="2390775" y="404813"/>
            <a:ext cx="8229600" cy="792162"/>
          </a:xfrm>
        </p:spPr>
        <p:txBody>
          <a:bodyPr/>
          <a:lstStyle/>
          <a:p>
            <a:pPr eaLnBrk="1" hangingPunct="1">
              <a:defRPr/>
            </a:pPr>
            <a:r>
              <a:rPr lang="es-UY"/>
              <a:t>Garantías Otorgadas</a:t>
            </a:r>
            <a:endParaRPr lang="es-ES"/>
          </a:p>
        </p:txBody>
      </p:sp>
      <p:sp>
        <p:nvSpPr>
          <p:cNvPr id="510979" name="Rectangle 3">
            <a:extLst>
              <a:ext uri="{FF2B5EF4-FFF2-40B4-BE49-F238E27FC236}">
                <a16:creationId xmlns:a16="http://schemas.microsoft.com/office/drawing/2014/main" id="{A5975C92-779C-EEE1-9858-8407483140A0}"/>
              </a:ext>
            </a:extLst>
          </p:cNvPr>
          <p:cNvSpPr>
            <a:spLocks noGrp="1" noChangeArrowheads="1"/>
          </p:cNvSpPr>
          <p:nvPr>
            <p:ph type="body" idx="1"/>
          </p:nvPr>
        </p:nvSpPr>
        <p:spPr/>
        <p:txBody>
          <a:bodyPr/>
          <a:lstStyle/>
          <a:p>
            <a:pPr eaLnBrk="1" hangingPunct="1">
              <a:defRPr/>
            </a:pPr>
            <a:r>
              <a:rPr lang="es-UY"/>
              <a:t>Definición</a:t>
            </a:r>
          </a:p>
          <a:p>
            <a:pPr eaLnBrk="1" hangingPunct="1">
              <a:defRPr/>
            </a:pPr>
            <a:r>
              <a:rPr lang="es-UY"/>
              <a:t>Ciclo Contable</a:t>
            </a:r>
          </a:p>
          <a:p>
            <a:pPr lvl="1" eaLnBrk="1" hangingPunct="1">
              <a:defRPr/>
            </a:pPr>
            <a:r>
              <a:rPr lang="es-UY"/>
              <a:t>Alta de Garantías</a:t>
            </a:r>
          </a:p>
          <a:p>
            <a:pPr lvl="1" eaLnBrk="1" hangingPunct="1">
              <a:defRPr/>
            </a:pPr>
            <a:r>
              <a:rPr lang="es-UY"/>
              <a:t>Modificación de Vencimientos e Importes</a:t>
            </a:r>
          </a:p>
          <a:p>
            <a:pPr lvl="1" eaLnBrk="1" hangingPunct="1">
              <a:defRPr/>
            </a:pPr>
            <a:r>
              <a:rPr lang="es-UY"/>
              <a:t>Cancelación</a:t>
            </a:r>
          </a:p>
          <a:p>
            <a:pPr eaLnBrk="1" hangingPunct="1">
              <a:defRPr/>
            </a:pPr>
            <a:r>
              <a:rPr lang="es-UY"/>
              <a:t>Comisiones</a:t>
            </a:r>
          </a:p>
          <a:p>
            <a:pPr lvl="1" eaLnBrk="1" hangingPunct="1">
              <a:defRPr/>
            </a:pPr>
            <a:r>
              <a:rPr lang="es-UY"/>
              <a:t>Cobro Anticipado</a:t>
            </a:r>
          </a:p>
          <a:p>
            <a:pPr lvl="1" eaLnBrk="1" hangingPunct="1">
              <a:defRPr/>
            </a:pPr>
            <a:r>
              <a:rPr lang="es-UY"/>
              <a:t>Devengamiento</a:t>
            </a:r>
          </a:p>
          <a:p>
            <a:pPr lvl="1" eaLnBrk="1" hangingPunct="1">
              <a:defRPr/>
            </a:pPr>
            <a:endParaRPr lang="es-UY"/>
          </a:p>
          <a:p>
            <a:pPr lvl="1" eaLnBrk="1" hangingPunct="1">
              <a:defRPr/>
            </a:pPr>
            <a:endParaRPr lang="es-E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pie de página">
            <a:extLst>
              <a:ext uri="{FF2B5EF4-FFF2-40B4-BE49-F238E27FC236}">
                <a16:creationId xmlns:a16="http://schemas.microsoft.com/office/drawing/2014/main" id="{8B202DB6-C7D7-03EA-EF08-54D6677E26DA}"/>
              </a:ext>
            </a:extLst>
          </p:cNvPr>
          <p:cNvSpPr>
            <a:spLocks noGrp="1"/>
          </p:cNvSpPr>
          <p:nvPr>
            <p:ph type="ftr" sz="quarter" idx="10"/>
          </p:nvPr>
        </p:nvSpPr>
        <p:spPr/>
        <p:txBody>
          <a:bodyPr/>
          <a:lstStyle>
            <a:lvl1pPr>
              <a:defRPr sz="1400">
                <a:solidFill>
                  <a:schemeClr val="bg1"/>
                </a:solidFill>
                <a:latin typeface="ZapfDingbats" pitchFamily="82" charset="2"/>
              </a:defRPr>
            </a:lvl1pPr>
            <a:lvl2pPr marL="742950" indent="-285750">
              <a:defRPr sz="1400">
                <a:solidFill>
                  <a:schemeClr val="bg1"/>
                </a:solidFill>
                <a:latin typeface="ZapfDingbats" pitchFamily="82" charset="2"/>
              </a:defRPr>
            </a:lvl2pPr>
            <a:lvl3pPr marL="1143000" indent="-228600">
              <a:defRPr sz="1400">
                <a:solidFill>
                  <a:schemeClr val="bg1"/>
                </a:solidFill>
                <a:latin typeface="ZapfDingbats" pitchFamily="82" charset="2"/>
              </a:defRPr>
            </a:lvl3pPr>
            <a:lvl4pPr marL="1600200" indent="-228600">
              <a:defRPr sz="1400">
                <a:solidFill>
                  <a:schemeClr val="bg1"/>
                </a:solidFill>
                <a:latin typeface="ZapfDingbats" pitchFamily="82" charset="2"/>
              </a:defRPr>
            </a:lvl4pPr>
            <a:lvl5pPr marL="2057400" indent="-228600">
              <a:defRPr sz="1400">
                <a:solidFill>
                  <a:schemeClr val="bg1"/>
                </a:solidFill>
                <a:latin typeface="ZapfDingbats" pitchFamily="82" charset="2"/>
              </a:defRPr>
            </a:lvl5pPr>
            <a:lvl6pPr marL="2514600" indent="-228600" algn="ctr" eaLnBrk="0" fontAlgn="base" hangingPunct="0">
              <a:spcBef>
                <a:spcPct val="0"/>
              </a:spcBef>
              <a:spcAft>
                <a:spcPct val="0"/>
              </a:spcAft>
              <a:defRPr sz="1400">
                <a:solidFill>
                  <a:schemeClr val="bg1"/>
                </a:solidFill>
                <a:latin typeface="ZapfDingbats" pitchFamily="82" charset="2"/>
              </a:defRPr>
            </a:lvl6pPr>
            <a:lvl7pPr marL="2971800" indent="-228600" algn="ctr" eaLnBrk="0" fontAlgn="base" hangingPunct="0">
              <a:spcBef>
                <a:spcPct val="0"/>
              </a:spcBef>
              <a:spcAft>
                <a:spcPct val="0"/>
              </a:spcAft>
              <a:defRPr sz="1400">
                <a:solidFill>
                  <a:schemeClr val="bg1"/>
                </a:solidFill>
                <a:latin typeface="ZapfDingbats" pitchFamily="82" charset="2"/>
              </a:defRPr>
            </a:lvl7pPr>
            <a:lvl8pPr marL="3429000" indent="-228600" algn="ctr" eaLnBrk="0" fontAlgn="base" hangingPunct="0">
              <a:spcBef>
                <a:spcPct val="0"/>
              </a:spcBef>
              <a:spcAft>
                <a:spcPct val="0"/>
              </a:spcAft>
              <a:defRPr sz="1400">
                <a:solidFill>
                  <a:schemeClr val="bg1"/>
                </a:solidFill>
                <a:latin typeface="ZapfDingbats" pitchFamily="82" charset="2"/>
              </a:defRPr>
            </a:lvl8pPr>
            <a:lvl9pPr marL="3886200" indent="-228600" algn="ctr" eaLnBrk="0" fontAlgn="base" hangingPunct="0">
              <a:spcBef>
                <a:spcPct val="0"/>
              </a:spcBef>
              <a:spcAft>
                <a:spcPct val="0"/>
              </a:spcAft>
              <a:defRPr sz="1400">
                <a:solidFill>
                  <a:schemeClr val="bg1"/>
                </a:solidFill>
                <a:latin typeface="ZapfDingbats" pitchFamily="82" charset="2"/>
              </a:defRPr>
            </a:lvl9pPr>
          </a:lstStyle>
          <a:p>
            <a:r>
              <a:rPr lang="es-ES" altLang="es-CO" sz="1200">
                <a:solidFill>
                  <a:srgbClr val="CC0000"/>
                </a:solidFill>
                <a:latin typeface="Arial" panose="020B0604020202020204" pitchFamily="34" charset="0"/>
              </a:rPr>
              <a:t>WWW.BANTOTAL.COM - </a:t>
            </a:r>
            <a:fld id="{1A97DDCD-9584-4C18-A664-B4A9BABA4C14}" type="slidenum">
              <a:rPr lang="es-ES" altLang="es-CO" sz="1200">
                <a:solidFill>
                  <a:srgbClr val="CC0000"/>
                </a:solidFill>
                <a:latin typeface="Arial" panose="020B0604020202020204" pitchFamily="34" charset="0"/>
              </a:rPr>
              <a:pPr/>
              <a:t>57</a:t>
            </a:fld>
            <a:endParaRPr lang="es-ES" altLang="es-CO" sz="1200">
              <a:solidFill>
                <a:srgbClr val="CC0000"/>
              </a:solidFill>
              <a:latin typeface="Arial" panose="020B0604020202020204" pitchFamily="34" charset="0"/>
            </a:endParaRPr>
          </a:p>
        </p:txBody>
      </p:sp>
      <p:sp>
        <p:nvSpPr>
          <p:cNvPr id="5" name="4 Marcador de fecha">
            <a:extLst>
              <a:ext uri="{FF2B5EF4-FFF2-40B4-BE49-F238E27FC236}">
                <a16:creationId xmlns:a16="http://schemas.microsoft.com/office/drawing/2014/main" id="{AAEBCB47-5B51-8426-6616-1D64F0D18906}"/>
              </a:ext>
            </a:extLst>
          </p:cNvPr>
          <p:cNvSpPr>
            <a:spLocks noGrp="1"/>
          </p:cNvSpPr>
          <p:nvPr>
            <p:ph type="dt" sz="quarter" idx="11"/>
          </p:nvPr>
        </p:nvSpPr>
        <p:spPr/>
        <p:txBody>
          <a:bodyPr/>
          <a:lstStyle/>
          <a:p>
            <a:pPr>
              <a:defRPr/>
            </a:pPr>
            <a:r>
              <a:rPr lang="es-ES"/>
              <a:t>Setiembre 2007</a:t>
            </a:r>
          </a:p>
        </p:txBody>
      </p:sp>
      <p:sp>
        <p:nvSpPr>
          <p:cNvPr id="513026" name="Rectangle 2">
            <a:extLst>
              <a:ext uri="{FF2B5EF4-FFF2-40B4-BE49-F238E27FC236}">
                <a16:creationId xmlns:a16="http://schemas.microsoft.com/office/drawing/2014/main" id="{854479BE-C4FE-EEE7-7A5A-93657A9BC854}"/>
              </a:ext>
            </a:extLst>
          </p:cNvPr>
          <p:cNvSpPr>
            <a:spLocks noGrp="1" noChangeArrowheads="1"/>
          </p:cNvSpPr>
          <p:nvPr>
            <p:ph type="title"/>
          </p:nvPr>
        </p:nvSpPr>
        <p:spPr/>
        <p:txBody>
          <a:bodyPr/>
          <a:lstStyle/>
          <a:p>
            <a:pPr eaLnBrk="1" hangingPunct="1">
              <a:defRPr/>
            </a:pPr>
            <a:r>
              <a:rPr lang="es-UY"/>
              <a:t>Garantías Recibidas</a:t>
            </a:r>
            <a:endParaRPr lang="es-ES"/>
          </a:p>
        </p:txBody>
      </p:sp>
      <p:sp>
        <p:nvSpPr>
          <p:cNvPr id="513027" name="Rectangle 3">
            <a:extLst>
              <a:ext uri="{FF2B5EF4-FFF2-40B4-BE49-F238E27FC236}">
                <a16:creationId xmlns:a16="http://schemas.microsoft.com/office/drawing/2014/main" id="{3FA63460-C555-1F44-5FBE-76A27344501C}"/>
              </a:ext>
            </a:extLst>
          </p:cNvPr>
          <p:cNvSpPr>
            <a:spLocks noGrp="1" noChangeArrowheads="1"/>
          </p:cNvSpPr>
          <p:nvPr>
            <p:ph type="body" idx="1"/>
          </p:nvPr>
        </p:nvSpPr>
        <p:spPr/>
        <p:txBody>
          <a:bodyPr/>
          <a:lstStyle/>
          <a:p>
            <a:pPr eaLnBrk="1" hangingPunct="1">
              <a:defRPr/>
            </a:pPr>
            <a:r>
              <a:rPr lang="es-UY"/>
              <a:t>Definición</a:t>
            </a:r>
          </a:p>
          <a:p>
            <a:pPr eaLnBrk="1" hangingPunct="1">
              <a:defRPr/>
            </a:pPr>
            <a:r>
              <a:rPr lang="es-UY"/>
              <a:t>Tipos de garantías</a:t>
            </a:r>
          </a:p>
          <a:p>
            <a:pPr eaLnBrk="1" hangingPunct="1">
              <a:defRPr/>
            </a:pPr>
            <a:r>
              <a:rPr lang="es-UY"/>
              <a:t>Ciclo Contable</a:t>
            </a:r>
          </a:p>
          <a:p>
            <a:pPr lvl="1" eaLnBrk="1" hangingPunct="1">
              <a:defRPr/>
            </a:pPr>
            <a:r>
              <a:rPr lang="es-UY"/>
              <a:t>Alta de Garantías</a:t>
            </a:r>
          </a:p>
          <a:p>
            <a:pPr lvl="1" eaLnBrk="1" hangingPunct="1">
              <a:defRPr/>
            </a:pPr>
            <a:r>
              <a:rPr lang="es-UY"/>
              <a:t>Modificación de Vencimientos e Importes</a:t>
            </a:r>
          </a:p>
          <a:p>
            <a:pPr lvl="1" eaLnBrk="1" hangingPunct="1">
              <a:defRPr/>
            </a:pPr>
            <a:r>
              <a:rPr lang="es-UY"/>
              <a:t>Cancelación</a:t>
            </a:r>
          </a:p>
          <a:p>
            <a:pPr lvl="1" eaLnBrk="1" hangingPunct="1">
              <a:defRPr/>
            </a:pPr>
            <a:endParaRPr lang="es-E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pie de página">
            <a:extLst>
              <a:ext uri="{FF2B5EF4-FFF2-40B4-BE49-F238E27FC236}">
                <a16:creationId xmlns:a16="http://schemas.microsoft.com/office/drawing/2014/main" id="{038CC0BD-8423-8CC4-6CB4-89BD2EAC7CE9}"/>
              </a:ext>
            </a:extLst>
          </p:cNvPr>
          <p:cNvSpPr>
            <a:spLocks noGrp="1"/>
          </p:cNvSpPr>
          <p:nvPr>
            <p:ph type="ftr" sz="quarter" idx="10"/>
          </p:nvPr>
        </p:nvSpPr>
        <p:spPr/>
        <p:txBody>
          <a:bodyPr/>
          <a:lstStyle>
            <a:lvl1pPr>
              <a:defRPr sz="1400">
                <a:solidFill>
                  <a:schemeClr val="bg1"/>
                </a:solidFill>
                <a:latin typeface="ZapfDingbats" pitchFamily="82" charset="2"/>
              </a:defRPr>
            </a:lvl1pPr>
            <a:lvl2pPr marL="742950" indent="-285750">
              <a:defRPr sz="1400">
                <a:solidFill>
                  <a:schemeClr val="bg1"/>
                </a:solidFill>
                <a:latin typeface="ZapfDingbats" pitchFamily="82" charset="2"/>
              </a:defRPr>
            </a:lvl2pPr>
            <a:lvl3pPr marL="1143000" indent="-228600">
              <a:defRPr sz="1400">
                <a:solidFill>
                  <a:schemeClr val="bg1"/>
                </a:solidFill>
                <a:latin typeface="ZapfDingbats" pitchFamily="82" charset="2"/>
              </a:defRPr>
            </a:lvl3pPr>
            <a:lvl4pPr marL="1600200" indent="-228600">
              <a:defRPr sz="1400">
                <a:solidFill>
                  <a:schemeClr val="bg1"/>
                </a:solidFill>
                <a:latin typeface="ZapfDingbats" pitchFamily="82" charset="2"/>
              </a:defRPr>
            </a:lvl4pPr>
            <a:lvl5pPr marL="2057400" indent="-228600">
              <a:defRPr sz="1400">
                <a:solidFill>
                  <a:schemeClr val="bg1"/>
                </a:solidFill>
                <a:latin typeface="ZapfDingbats" pitchFamily="82" charset="2"/>
              </a:defRPr>
            </a:lvl5pPr>
            <a:lvl6pPr marL="2514600" indent="-228600" algn="ctr" eaLnBrk="0" fontAlgn="base" hangingPunct="0">
              <a:spcBef>
                <a:spcPct val="0"/>
              </a:spcBef>
              <a:spcAft>
                <a:spcPct val="0"/>
              </a:spcAft>
              <a:defRPr sz="1400">
                <a:solidFill>
                  <a:schemeClr val="bg1"/>
                </a:solidFill>
                <a:latin typeface="ZapfDingbats" pitchFamily="82" charset="2"/>
              </a:defRPr>
            </a:lvl6pPr>
            <a:lvl7pPr marL="2971800" indent="-228600" algn="ctr" eaLnBrk="0" fontAlgn="base" hangingPunct="0">
              <a:spcBef>
                <a:spcPct val="0"/>
              </a:spcBef>
              <a:spcAft>
                <a:spcPct val="0"/>
              </a:spcAft>
              <a:defRPr sz="1400">
                <a:solidFill>
                  <a:schemeClr val="bg1"/>
                </a:solidFill>
                <a:latin typeface="ZapfDingbats" pitchFamily="82" charset="2"/>
              </a:defRPr>
            </a:lvl7pPr>
            <a:lvl8pPr marL="3429000" indent="-228600" algn="ctr" eaLnBrk="0" fontAlgn="base" hangingPunct="0">
              <a:spcBef>
                <a:spcPct val="0"/>
              </a:spcBef>
              <a:spcAft>
                <a:spcPct val="0"/>
              </a:spcAft>
              <a:defRPr sz="1400">
                <a:solidFill>
                  <a:schemeClr val="bg1"/>
                </a:solidFill>
                <a:latin typeface="ZapfDingbats" pitchFamily="82" charset="2"/>
              </a:defRPr>
            </a:lvl8pPr>
            <a:lvl9pPr marL="3886200" indent="-228600" algn="ctr" eaLnBrk="0" fontAlgn="base" hangingPunct="0">
              <a:spcBef>
                <a:spcPct val="0"/>
              </a:spcBef>
              <a:spcAft>
                <a:spcPct val="0"/>
              </a:spcAft>
              <a:defRPr sz="1400">
                <a:solidFill>
                  <a:schemeClr val="bg1"/>
                </a:solidFill>
                <a:latin typeface="ZapfDingbats" pitchFamily="82" charset="2"/>
              </a:defRPr>
            </a:lvl9pPr>
          </a:lstStyle>
          <a:p>
            <a:r>
              <a:rPr lang="es-ES" altLang="es-CO" sz="1200">
                <a:solidFill>
                  <a:srgbClr val="CC0000"/>
                </a:solidFill>
                <a:latin typeface="Arial" panose="020B0604020202020204" pitchFamily="34" charset="0"/>
              </a:rPr>
              <a:t>WWW.BANTOTAL.COM - </a:t>
            </a:r>
            <a:fld id="{E0EDF1F8-81FB-4057-83F0-28476FCCF7AB}" type="slidenum">
              <a:rPr lang="es-ES" altLang="es-CO" sz="1200">
                <a:solidFill>
                  <a:srgbClr val="CC0000"/>
                </a:solidFill>
                <a:latin typeface="Arial" panose="020B0604020202020204" pitchFamily="34" charset="0"/>
              </a:rPr>
              <a:pPr/>
              <a:t>58</a:t>
            </a:fld>
            <a:endParaRPr lang="es-ES" altLang="es-CO" sz="1200">
              <a:solidFill>
                <a:srgbClr val="CC0000"/>
              </a:solidFill>
              <a:latin typeface="Arial" panose="020B0604020202020204" pitchFamily="34" charset="0"/>
            </a:endParaRPr>
          </a:p>
        </p:txBody>
      </p:sp>
      <p:sp>
        <p:nvSpPr>
          <p:cNvPr id="5" name="4 Marcador de fecha">
            <a:extLst>
              <a:ext uri="{FF2B5EF4-FFF2-40B4-BE49-F238E27FC236}">
                <a16:creationId xmlns:a16="http://schemas.microsoft.com/office/drawing/2014/main" id="{9B6C0486-3C77-E354-A1A9-4A58BB29393C}"/>
              </a:ext>
            </a:extLst>
          </p:cNvPr>
          <p:cNvSpPr>
            <a:spLocks noGrp="1"/>
          </p:cNvSpPr>
          <p:nvPr>
            <p:ph type="dt" sz="quarter" idx="11"/>
          </p:nvPr>
        </p:nvSpPr>
        <p:spPr/>
        <p:txBody>
          <a:bodyPr/>
          <a:lstStyle/>
          <a:p>
            <a:pPr>
              <a:defRPr/>
            </a:pPr>
            <a:r>
              <a:rPr lang="es-ES"/>
              <a:t>Setiembre 2007</a:t>
            </a:r>
          </a:p>
        </p:txBody>
      </p:sp>
      <p:sp>
        <p:nvSpPr>
          <p:cNvPr id="515074" name="Rectangle 2">
            <a:extLst>
              <a:ext uri="{FF2B5EF4-FFF2-40B4-BE49-F238E27FC236}">
                <a16:creationId xmlns:a16="http://schemas.microsoft.com/office/drawing/2014/main" id="{C4E38574-E674-8B4D-476C-473A93CE23EB}"/>
              </a:ext>
            </a:extLst>
          </p:cNvPr>
          <p:cNvSpPr>
            <a:spLocks noGrp="1" noChangeArrowheads="1"/>
          </p:cNvSpPr>
          <p:nvPr>
            <p:ph type="title"/>
          </p:nvPr>
        </p:nvSpPr>
        <p:spPr/>
        <p:txBody>
          <a:bodyPr/>
          <a:lstStyle/>
          <a:p>
            <a:pPr eaLnBrk="1" hangingPunct="1">
              <a:defRPr/>
            </a:pPr>
            <a:r>
              <a:rPr lang="es-UY"/>
              <a:t>Garantías Recibidas</a:t>
            </a:r>
            <a:endParaRPr lang="es-ES"/>
          </a:p>
        </p:txBody>
      </p:sp>
      <p:sp>
        <p:nvSpPr>
          <p:cNvPr id="515075" name="Rectangle 3">
            <a:extLst>
              <a:ext uri="{FF2B5EF4-FFF2-40B4-BE49-F238E27FC236}">
                <a16:creationId xmlns:a16="http://schemas.microsoft.com/office/drawing/2014/main" id="{E168C9E8-ADAC-7A13-B095-94E0EC1CCA17}"/>
              </a:ext>
            </a:extLst>
          </p:cNvPr>
          <p:cNvSpPr>
            <a:spLocks noGrp="1" noChangeArrowheads="1"/>
          </p:cNvSpPr>
          <p:nvPr>
            <p:ph type="body" idx="1"/>
          </p:nvPr>
        </p:nvSpPr>
        <p:spPr/>
        <p:txBody>
          <a:bodyPr/>
          <a:lstStyle/>
          <a:p>
            <a:pPr eaLnBrk="1" hangingPunct="1">
              <a:defRPr/>
            </a:pPr>
            <a:r>
              <a:rPr lang="es-UY"/>
              <a:t>Información Adicional</a:t>
            </a:r>
          </a:p>
          <a:p>
            <a:pPr lvl="1" eaLnBrk="1" hangingPunct="1">
              <a:defRPr/>
            </a:pPr>
            <a:r>
              <a:rPr lang="es-UY"/>
              <a:t>Inscripción</a:t>
            </a:r>
          </a:p>
          <a:p>
            <a:pPr lvl="1" eaLnBrk="1" hangingPunct="1">
              <a:defRPr/>
            </a:pPr>
            <a:r>
              <a:rPr lang="es-UY"/>
              <a:t>Seguros</a:t>
            </a:r>
          </a:p>
          <a:p>
            <a:pPr lvl="1" eaLnBrk="1" hangingPunct="1">
              <a:defRPr/>
            </a:pPr>
            <a:r>
              <a:rPr lang="es-UY"/>
              <a:t>Avalúos</a:t>
            </a:r>
          </a:p>
          <a:p>
            <a:pPr eaLnBrk="1" hangingPunct="1">
              <a:defRPr/>
            </a:pPr>
            <a:r>
              <a:rPr lang="es-UY"/>
              <a:t>Relacionamiento Préstamos - Garantías</a:t>
            </a:r>
          </a:p>
          <a:p>
            <a:pPr lvl="1" eaLnBrk="1" hangingPunct="1">
              <a:buFontTx/>
              <a:buNone/>
              <a:defRPr/>
            </a:pPr>
            <a:endParaRPr lang="es-E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pie de página">
            <a:extLst>
              <a:ext uri="{FF2B5EF4-FFF2-40B4-BE49-F238E27FC236}">
                <a16:creationId xmlns:a16="http://schemas.microsoft.com/office/drawing/2014/main" id="{FDAA7EF2-6C6D-27CE-942C-F2866C75D3D6}"/>
              </a:ext>
            </a:extLst>
          </p:cNvPr>
          <p:cNvSpPr>
            <a:spLocks noGrp="1"/>
          </p:cNvSpPr>
          <p:nvPr>
            <p:ph type="ftr" sz="quarter" idx="10"/>
          </p:nvPr>
        </p:nvSpPr>
        <p:spPr/>
        <p:txBody>
          <a:bodyPr/>
          <a:lstStyle>
            <a:lvl1pPr>
              <a:defRPr sz="1400">
                <a:solidFill>
                  <a:schemeClr val="bg1"/>
                </a:solidFill>
                <a:latin typeface="ZapfDingbats" pitchFamily="82" charset="2"/>
              </a:defRPr>
            </a:lvl1pPr>
            <a:lvl2pPr marL="742950" indent="-285750">
              <a:defRPr sz="1400">
                <a:solidFill>
                  <a:schemeClr val="bg1"/>
                </a:solidFill>
                <a:latin typeface="ZapfDingbats" pitchFamily="82" charset="2"/>
              </a:defRPr>
            </a:lvl2pPr>
            <a:lvl3pPr marL="1143000" indent="-228600">
              <a:defRPr sz="1400">
                <a:solidFill>
                  <a:schemeClr val="bg1"/>
                </a:solidFill>
                <a:latin typeface="ZapfDingbats" pitchFamily="82" charset="2"/>
              </a:defRPr>
            </a:lvl3pPr>
            <a:lvl4pPr marL="1600200" indent="-228600">
              <a:defRPr sz="1400">
                <a:solidFill>
                  <a:schemeClr val="bg1"/>
                </a:solidFill>
                <a:latin typeface="ZapfDingbats" pitchFamily="82" charset="2"/>
              </a:defRPr>
            </a:lvl4pPr>
            <a:lvl5pPr marL="2057400" indent="-228600">
              <a:defRPr sz="1400">
                <a:solidFill>
                  <a:schemeClr val="bg1"/>
                </a:solidFill>
                <a:latin typeface="ZapfDingbats" pitchFamily="82" charset="2"/>
              </a:defRPr>
            </a:lvl5pPr>
            <a:lvl6pPr marL="2514600" indent="-228600" algn="ctr" eaLnBrk="0" fontAlgn="base" hangingPunct="0">
              <a:spcBef>
                <a:spcPct val="0"/>
              </a:spcBef>
              <a:spcAft>
                <a:spcPct val="0"/>
              </a:spcAft>
              <a:defRPr sz="1400">
                <a:solidFill>
                  <a:schemeClr val="bg1"/>
                </a:solidFill>
                <a:latin typeface="ZapfDingbats" pitchFamily="82" charset="2"/>
              </a:defRPr>
            </a:lvl6pPr>
            <a:lvl7pPr marL="2971800" indent="-228600" algn="ctr" eaLnBrk="0" fontAlgn="base" hangingPunct="0">
              <a:spcBef>
                <a:spcPct val="0"/>
              </a:spcBef>
              <a:spcAft>
                <a:spcPct val="0"/>
              </a:spcAft>
              <a:defRPr sz="1400">
                <a:solidFill>
                  <a:schemeClr val="bg1"/>
                </a:solidFill>
                <a:latin typeface="ZapfDingbats" pitchFamily="82" charset="2"/>
              </a:defRPr>
            </a:lvl7pPr>
            <a:lvl8pPr marL="3429000" indent="-228600" algn="ctr" eaLnBrk="0" fontAlgn="base" hangingPunct="0">
              <a:spcBef>
                <a:spcPct val="0"/>
              </a:spcBef>
              <a:spcAft>
                <a:spcPct val="0"/>
              </a:spcAft>
              <a:defRPr sz="1400">
                <a:solidFill>
                  <a:schemeClr val="bg1"/>
                </a:solidFill>
                <a:latin typeface="ZapfDingbats" pitchFamily="82" charset="2"/>
              </a:defRPr>
            </a:lvl8pPr>
            <a:lvl9pPr marL="3886200" indent="-228600" algn="ctr" eaLnBrk="0" fontAlgn="base" hangingPunct="0">
              <a:spcBef>
                <a:spcPct val="0"/>
              </a:spcBef>
              <a:spcAft>
                <a:spcPct val="0"/>
              </a:spcAft>
              <a:defRPr sz="1400">
                <a:solidFill>
                  <a:schemeClr val="bg1"/>
                </a:solidFill>
                <a:latin typeface="ZapfDingbats" pitchFamily="82" charset="2"/>
              </a:defRPr>
            </a:lvl9pPr>
          </a:lstStyle>
          <a:p>
            <a:r>
              <a:rPr lang="es-ES" altLang="es-CO" sz="1200">
                <a:solidFill>
                  <a:srgbClr val="CC0000"/>
                </a:solidFill>
                <a:latin typeface="Arial" panose="020B0604020202020204" pitchFamily="34" charset="0"/>
              </a:rPr>
              <a:t>WWW.BANTOTAL.COM - </a:t>
            </a:r>
            <a:fld id="{657DDC4F-3168-4529-BC65-03C310C5C80E}" type="slidenum">
              <a:rPr lang="es-ES" altLang="es-CO" sz="1200">
                <a:solidFill>
                  <a:srgbClr val="CC0000"/>
                </a:solidFill>
                <a:latin typeface="Arial" panose="020B0604020202020204" pitchFamily="34" charset="0"/>
              </a:rPr>
              <a:pPr/>
              <a:t>59</a:t>
            </a:fld>
            <a:endParaRPr lang="es-ES" altLang="es-CO" sz="1200">
              <a:solidFill>
                <a:srgbClr val="CC0000"/>
              </a:solidFill>
              <a:latin typeface="Arial" panose="020B0604020202020204" pitchFamily="34" charset="0"/>
            </a:endParaRPr>
          </a:p>
        </p:txBody>
      </p:sp>
      <p:sp>
        <p:nvSpPr>
          <p:cNvPr id="5" name="4 Marcador de fecha">
            <a:extLst>
              <a:ext uri="{FF2B5EF4-FFF2-40B4-BE49-F238E27FC236}">
                <a16:creationId xmlns:a16="http://schemas.microsoft.com/office/drawing/2014/main" id="{7DC74AC0-0658-6161-B5CB-491D416C4A90}"/>
              </a:ext>
            </a:extLst>
          </p:cNvPr>
          <p:cNvSpPr>
            <a:spLocks noGrp="1"/>
          </p:cNvSpPr>
          <p:nvPr>
            <p:ph type="dt" sz="quarter" idx="11"/>
          </p:nvPr>
        </p:nvSpPr>
        <p:spPr/>
        <p:txBody>
          <a:bodyPr/>
          <a:lstStyle/>
          <a:p>
            <a:pPr>
              <a:defRPr/>
            </a:pPr>
            <a:r>
              <a:rPr lang="es-ES"/>
              <a:t>Setiembre 2007</a:t>
            </a:r>
          </a:p>
        </p:txBody>
      </p:sp>
      <p:sp>
        <p:nvSpPr>
          <p:cNvPr id="535554" name="Rectangle 2">
            <a:extLst>
              <a:ext uri="{FF2B5EF4-FFF2-40B4-BE49-F238E27FC236}">
                <a16:creationId xmlns:a16="http://schemas.microsoft.com/office/drawing/2014/main" id="{F330A372-FC86-1E5E-447D-9C1EB1209E2C}"/>
              </a:ext>
            </a:extLst>
          </p:cNvPr>
          <p:cNvSpPr>
            <a:spLocks noGrp="1" noChangeArrowheads="1"/>
          </p:cNvSpPr>
          <p:nvPr>
            <p:ph type="title"/>
          </p:nvPr>
        </p:nvSpPr>
        <p:spPr/>
        <p:txBody>
          <a:bodyPr/>
          <a:lstStyle/>
          <a:p>
            <a:pPr eaLnBrk="1" hangingPunct="1">
              <a:defRPr/>
            </a:pPr>
            <a:r>
              <a:rPr lang="es-UY"/>
              <a:t>Resumen</a:t>
            </a:r>
            <a:endParaRPr lang="es-ES"/>
          </a:p>
        </p:txBody>
      </p:sp>
      <p:sp>
        <p:nvSpPr>
          <p:cNvPr id="535555" name="Rectangle 3">
            <a:extLst>
              <a:ext uri="{FF2B5EF4-FFF2-40B4-BE49-F238E27FC236}">
                <a16:creationId xmlns:a16="http://schemas.microsoft.com/office/drawing/2014/main" id="{E19894B1-3E15-17DD-C0D7-2A868DC2C009}"/>
              </a:ext>
            </a:extLst>
          </p:cNvPr>
          <p:cNvSpPr>
            <a:spLocks noGrp="1" noChangeArrowheads="1"/>
          </p:cNvSpPr>
          <p:nvPr>
            <p:ph type="body" idx="1"/>
          </p:nvPr>
        </p:nvSpPr>
        <p:spPr/>
        <p:txBody>
          <a:bodyPr/>
          <a:lstStyle/>
          <a:p>
            <a:pPr eaLnBrk="1" hangingPunct="1">
              <a:defRPr/>
            </a:pPr>
            <a:endParaRPr lang="es-UY"/>
          </a:p>
          <a:p>
            <a:pPr eaLnBrk="1" hangingPunct="1">
              <a:defRPr/>
            </a:pPr>
            <a:r>
              <a:rPr lang="es-UY"/>
              <a:t>Préstamos</a:t>
            </a:r>
          </a:p>
          <a:p>
            <a:pPr eaLnBrk="1" hangingPunct="1">
              <a:defRPr/>
            </a:pPr>
            <a:r>
              <a:rPr lang="es-UY"/>
              <a:t>Líneas de Crédito</a:t>
            </a:r>
          </a:p>
          <a:p>
            <a:pPr eaLnBrk="1" hangingPunct="1">
              <a:defRPr/>
            </a:pPr>
            <a:r>
              <a:rPr lang="es-UY"/>
              <a:t>Garantías Recibidas</a:t>
            </a:r>
          </a:p>
          <a:p>
            <a:pPr eaLnBrk="1" hangingPunct="1">
              <a:defRPr/>
            </a:pPr>
            <a:endParaRPr lang="es-UY"/>
          </a:p>
          <a:p>
            <a:pPr eaLnBrk="1" hangingPunct="1">
              <a:defRPr/>
            </a:pPr>
            <a:r>
              <a:rPr lang="es-UY"/>
              <a:t>Relación entre productos</a:t>
            </a:r>
          </a:p>
          <a:p>
            <a:pPr lvl="1" eaLnBrk="1" hangingPunct="1">
              <a:buFontTx/>
              <a:buNone/>
              <a:defRPr/>
            </a:pPr>
            <a:endParaRPr lang="es-E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3 Marcador de pie de página">
            <a:extLst>
              <a:ext uri="{FF2B5EF4-FFF2-40B4-BE49-F238E27FC236}">
                <a16:creationId xmlns:a16="http://schemas.microsoft.com/office/drawing/2014/main" id="{BB2E59E0-9E63-274A-56C6-001AC05DB2C8}"/>
              </a:ext>
            </a:extLst>
          </p:cNvPr>
          <p:cNvSpPr>
            <a:spLocks noGrp="1"/>
          </p:cNvSpPr>
          <p:nvPr>
            <p:ph type="ftr" sz="quarter" idx="10"/>
          </p:nvPr>
        </p:nvSpPr>
        <p:spPr/>
        <p:txBody>
          <a:bodyPr/>
          <a:lstStyle>
            <a:lvl1pPr>
              <a:defRPr sz="1400">
                <a:solidFill>
                  <a:schemeClr val="bg1"/>
                </a:solidFill>
                <a:latin typeface="ZapfDingbats" pitchFamily="82" charset="2"/>
              </a:defRPr>
            </a:lvl1pPr>
            <a:lvl2pPr marL="742950" indent="-285750">
              <a:defRPr sz="1400">
                <a:solidFill>
                  <a:schemeClr val="bg1"/>
                </a:solidFill>
                <a:latin typeface="ZapfDingbats" pitchFamily="82" charset="2"/>
              </a:defRPr>
            </a:lvl2pPr>
            <a:lvl3pPr marL="1143000" indent="-228600">
              <a:defRPr sz="1400">
                <a:solidFill>
                  <a:schemeClr val="bg1"/>
                </a:solidFill>
                <a:latin typeface="ZapfDingbats" pitchFamily="82" charset="2"/>
              </a:defRPr>
            </a:lvl3pPr>
            <a:lvl4pPr marL="1600200" indent="-228600">
              <a:defRPr sz="1400">
                <a:solidFill>
                  <a:schemeClr val="bg1"/>
                </a:solidFill>
                <a:latin typeface="ZapfDingbats" pitchFamily="82" charset="2"/>
              </a:defRPr>
            </a:lvl4pPr>
            <a:lvl5pPr marL="2057400" indent="-228600">
              <a:defRPr sz="1400">
                <a:solidFill>
                  <a:schemeClr val="bg1"/>
                </a:solidFill>
                <a:latin typeface="ZapfDingbats" pitchFamily="82" charset="2"/>
              </a:defRPr>
            </a:lvl5pPr>
            <a:lvl6pPr marL="2514600" indent="-228600" algn="ctr" eaLnBrk="0" fontAlgn="base" hangingPunct="0">
              <a:spcBef>
                <a:spcPct val="0"/>
              </a:spcBef>
              <a:spcAft>
                <a:spcPct val="0"/>
              </a:spcAft>
              <a:defRPr sz="1400">
                <a:solidFill>
                  <a:schemeClr val="bg1"/>
                </a:solidFill>
                <a:latin typeface="ZapfDingbats" pitchFamily="82" charset="2"/>
              </a:defRPr>
            </a:lvl6pPr>
            <a:lvl7pPr marL="2971800" indent="-228600" algn="ctr" eaLnBrk="0" fontAlgn="base" hangingPunct="0">
              <a:spcBef>
                <a:spcPct val="0"/>
              </a:spcBef>
              <a:spcAft>
                <a:spcPct val="0"/>
              </a:spcAft>
              <a:defRPr sz="1400">
                <a:solidFill>
                  <a:schemeClr val="bg1"/>
                </a:solidFill>
                <a:latin typeface="ZapfDingbats" pitchFamily="82" charset="2"/>
              </a:defRPr>
            </a:lvl7pPr>
            <a:lvl8pPr marL="3429000" indent="-228600" algn="ctr" eaLnBrk="0" fontAlgn="base" hangingPunct="0">
              <a:spcBef>
                <a:spcPct val="0"/>
              </a:spcBef>
              <a:spcAft>
                <a:spcPct val="0"/>
              </a:spcAft>
              <a:defRPr sz="1400">
                <a:solidFill>
                  <a:schemeClr val="bg1"/>
                </a:solidFill>
                <a:latin typeface="ZapfDingbats" pitchFamily="82" charset="2"/>
              </a:defRPr>
            </a:lvl8pPr>
            <a:lvl9pPr marL="3886200" indent="-228600" algn="ctr" eaLnBrk="0" fontAlgn="base" hangingPunct="0">
              <a:spcBef>
                <a:spcPct val="0"/>
              </a:spcBef>
              <a:spcAft>
                <a:spcPct val="0"/>
              </a:spcAft>
              <a:defRPr sz="1400">
                <a:solidFill>
                  <a:schemeClr val="bg1"/>
                </a:solidFill>
                <a:latin typeface="ZapfDingbats" pitchFamily="82" charset="2"/>
              </a:defRPr>
            </a:lvl9pPr>
          </a:lstStyle>
          <a:p>
            <a:r>
              <a:rPr lang="es-ES" altLang="es-CO" sz="1200">
                <a:solidFill>
                  <a:srgbClr val="CC0000"/>
                </a:solidFill>
                <a:latin typeface="Arial" panose="020B0604020202020204" pitchFamily="34" charset="0"/>
              </a:rPr>
              <a:t>WWW.BANTOTAL.COM - </a:t>
            </a:r>
            <a:fld id="{D0F83677-75DB-45A7-90CE-F90901DADD51}" type="slidenum">
              <a:rPr lang="es-ES" altLang="es-CO" sz="1200">
                <a:solidFill>
                  <a:srgbClr val="CC0000"/>
                </a:solidFill>
                <a:latin typeface="Arial" panose="020B0604020202020204" pitchFamily="34" charset="0"/>
              </a:rPr>
              <a:pPr/>
              <a:t>6</a:t>
            </a:fld>
            <a:endParaRPr lang="es-ES" altLang="es-CO" sz="1200">
              <a:solidFill>
                <a:srgbClr val="CC0000"/>
              </a:solidFill>
              <a:latin typeface="Arial" panose="020B0604020202020204" pitchFamily="34" charset="0"/>
            </a:endParaRPr>
          </a:p>
        </p:txBody>
      </p:sp>
      <p:sp>
        <p:nvSpPr>
          <p:cNvPr id="5" name="4 Marcador de fecha">
            <a:extLst>
              <a:ext uri="{FF2B5EF4-FFF2-40B4-BE49-F238E27FC236}">
                <a16:creationId xmlns:a16="http://schemas.microsoft.com/office/drawing/2014/main" id="{D4D03519-19A6-E4E1-6E4B-C5F2291BF45F}"/>
              </a:ext>
            </a:extLst>
          </p:cNvPr>
          <p:cNvSpPr>
            <a:spLocks noGrp="1"/>
          </p:cNvSpPr>
          <p:nvPr>
            <p:ph type="dt" sz="quarter" idx="11"/>
          </p:nvPr>
        </p:nvSpPr>
        <p:spPr/>
        <p:txBody>
          <a:bodyPr/>
          <a:lstStyle/>
          <a:p>
            <a:pPr>
              <a:defRPr/>
            </a:pPr>
            <a:r>
              <a:rPr lang="es-ES"/>
              <a:t>Setiembre 2007</a:t>
            </a:r>
          </a:p>
        </p:txBody>
      </p:sp>
      <p:sp>
        <p:nvSpPr>
          <p:cNvPr id="482306" name="Rectangle 2">
            <a:extLst>
              <a:ext uri="{FF2B5EF4-FFF2-40B4-BE49-F238E27FC236}">
                <a16:creationId xmlns:a16="http://schemas.microsoft.com/office/drawing/2014/main" id="{6F3CB895-7D56-B450-219F-FA5520323C04}"/>
              </a:ext>
            </a:extLst>
          </p:cNvPr>
          <p:cNvSpPr>
            <a:spLocks noGrp="1" noChangeArrowheads="1"/>
          </p:cNvSpPr>
          <p:nvPr>
            <p:ph type="title"/>
          </p:nvPr>
        </p:nvSpPr>
        <p:spPr/>
        <p:txBody>
          <a:bodyPr/>
          <a:lstStyle/>
          <a:p>
            <a:pPr eaLnBrk="1" hangingPunct="1">
              <a:defRPr/>
            </a:pPr>
            <a:r>
              <a:rPr lang="es-UY"/>
              <a:t>Préstamos</a:t>
            </a:r>
            <a:endParaRPr lang="es-ES"/>
          </a:p>
        </p:txBody>
      </p:sp>
      <p:sp>
        <p:nvSpPr>
          <p:cNvPr id="482307" name="Rectangle 3">
            <a:extLst>
              <a:ext uri="{FF2B5EF4-FFF2-40B4-BE49-F238E27FC236}">
                <a16:creationId xmlns:a16="http://schemas.microsoft.com/office/drawing/2014/main" id="{C5C68072-07A9-19DE-7DFF-8570D1666D59}"/>
              </a:ext>
            </a:extLst>
          </p:cNvPr>
          <p:cNvSpPr>
            <a:spLocks noGrp="1" noChangeArrowheads="1"/>
          </p:cNvSpPr>
          <p:nvPr>
            <p:ph type="body" idx="1"/>
          </p:nvPr>
        </p:nvSpPr>
        <p:spPr>
          <a:xfrm>
            <a:off x="395288" y="1557338"/>
            <a:ext cx="8229600" cy="4857750"/>
          </a:xfrm>
        </p:spPr>
        <p:txBody>
          <a:bodyPr/>
          <a:lstStyle/>
          <a:p>
            <a:pPr eaLnBrk="1" hangingPunct="1">
              <a:defRPr/>
            </a:pPr>
            <a:r>
              <a:rPr lang="es-UY"/>
              <a:t>Tipos de amortización</a:t>
            </a:r>
          </a:p>
          <a:p>
            <a:pPr lvl="1" eaLnBrk="1" hangingPunct="1">
              <a:defRPr/>
            </a:pPr>
            <a:endParaRPr lang="es-UY"/>
          </a:p>
          <a:p>
            <a:pPr lvl="1" eaLnBrk="1" hangingPunct="1">
              <a:defRPr/>
            </a:pPr>
            <a:r>
              <a:rPr lang="es-UY"/>
              <a:t>Francés</a:t>
            </a:r>
          </a:p>
          <a:p>
            <a:pPr lvl="1" eaLnBrk="1" hangingPunct="1">
              <a:defRPr/>
            </a:pPr>
            <a:r>
              <a:rPr lang="es-UY"/>
              <a:t>Alemán</a:t>
            </a:r>
          </a:p>
          <a:p>
            <a:pPr lvl="1" eaLnBrk="1" hangingPunct="1">
              <a:defRPr/>
            </a:pPr>
            <a:r>
              <a:rPr lang="es-UY"/>
              <a:t>Plan de Pagos</a:t>
            </a:r>
          </a:p>
          <a:p>
            <a:pPr lvl="1" eaLnBrk="1" hangingPunct="1">
              <a:defRPr/>
            </a:pPr>
            <a:r>
              <a:rPr lang="es-UY"/>
              <a:t>Préstamo a Plazo Fijo</a:t>
            </a:r>
          </a:p>
          <a:p>
            <a:pPr lvl="1" eaLnBrk="1" hangingPunct="1">
              <a:defRPr/>
            </a:pPr>
            <a:r>
              <a:rPr lang="es-UY"/>
              <a:t>Francés con seguros e impuestos incluidos</a:t>
            </a:r>
          </a:p>
          <a:p>
            <a:pPr lvl="1" eaLnBrk="1" hangingPunct="1">
              <a:defRPr/>
            </a:pPr>
            <a:r>
              <a:rPr lang="es-UY"/>
              <a:t>Plan de Pagos Modalidad Anticipada</a:t>
            </a:r>
            <a:endParaRPr lang="es-ES"/>
          </a:p>
        </p:txBody>
      </p:sp>
    </p:spTree>
  </p:cSld>
  <p:clrMapOvr>
    <a:masterClrMapping/>
  </p:clrMapOvr>
  <p:transition>
    <p:comb/>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pie de página">
            <a:extLst>
              <a:ext uri="{FF2B5EF4-FFF2-40B4-BE49-F238E27FC236}">
                <a16:creationId xmlns:a16="http://schemas.microsoft.com/office/drawing/2014/main" id="{83EC0F6C-30F2-C1C7-0E64-EDBB917E9965}"/>
              </a:ext>
            </a:extLst>
          </p:cNvPr>
          <p:cNvSpPr>
            <a:spLocks noGrp="1"/>
          </p:cNvSpPr>
          <p:nvPr>
            <p:ph type="ftr" sz="quarter" idx="10"/>
          </p:nvPr>
        </p:nvSpPr>
        <p:spPr/>
        <p:txBody>
          <a:bodyPr/>
          <a:lstStyle>
            <a:lvl1pPr>
              <a:defRPr sz="1400">
                <a:solidFill>
                  <a:schemeClr val="bg1"/>
                </a:solidFill>
                <a:latin typeface="ZapfDingbats" pitchFamily="82" charset="2"/>
              </a:defRPr>
            </a:lvl1pPr>
            <a:lvl2pPr marL="742950" indent="-285750">
              <a:defRPr sz="1400">
                <a:solidFill>
                  <a:schemeClr val="bg1"/>
                </a:solidFill>
                <a:latin typeface="ZapfDingbats" pitchFamily="82" charset="2"/>
              </a:defRPr>
            </a:lvl2pPr>
            <a:lvl3pPr marL="1143000" indent="-228600">
              <a:defRPr sz="1400">
                <a:solidFill>
                  <a:schemeClr val="bg1"/>
                </a:solidFill>
                <a:latin typeface="ZapfDingbats" pitchFamily="82" charset="2"/>
              </a:defRPr>
            </a:lvl3pPr>
            <a:lvl4pPr marL="1600200" indent="-228600">
              <a:defRPr sz="1400">
                <a:solidFill>
                  <a:schemeClr val="bg1"/>
                </a:solidFill>
                <a:latin typeface="ZapfDingbats" pitchFamily="82" charset="2"/>
              </a:defRPr>
            </a:lvl4pPr>
            <a:lvl5pPr marL="2057400" indent="-228600">
              <a:defRPr sz="1400">
                <a:solidFill>
                  <a:schemeClr val="bg1"/>
                </a:solidFill>
                <a:latin typeface="ZapfDingbats" pitchFamily="82" charset="2"/>
              </a:defRPr>
            </a:lvl5pPr>
            <a:lvl6pPr marL="2514600" indent="-228600" algn="ctr" eaLnBrk="0" fontAlgn="base" hangingPunct="0">
              <a:spcBef>
                <a:spcPct val="0"/>
              </a:spcBef>
              <a:spcAft>
                <a:spcPct val="0"/>
              </a:spcAft>
              <a:defRPr sz="1400">
                <a:solidFill>
                  <a:schemeClr val="bg1"/>
                </a:solidFill>
                <a:latin typeface="ZapfDingbats" pitchFamily="82" charset="2"/>
              </a:defRPr>
            </a:lvl6pPr>
            <a:lvl7pPr marL="2971800" indent="-228600" algn="ctr" eaLnBrk="0" fontAlgn="base" hangingPunct="0">
              <a:spcBef>
                <a:spcPct val="0"/>
              </a:spcBef>
              <a:spcAft>
                <a:spcPct val="0"/>
              </a:spcAft>
              <a:defRPr sz="1400">
                <a:solidFill>
                  <a:schemeClr val="bg1"/>
                </a:solidFill>
                <a:latin typeface="ZapfDingbats" pitchFamily="82" charset="2"/>
              </a:defRPr>
            </a:lvl7pPr>
            <a:lvl8pPr marL="3429000" indent="-228600" algn="ctr" eaLnBrk="0" fontAlgn="base" hangingPunct="0">
              <a:spcBef>
                <a:spcPct val="0"/>
              </a:spcBef>
              <a:spcAft>
                <a:spcPct val="0"/>
              </a:spcAft>
              <a:defRPr sz="1400">
                <a:solidFill>
                  <a:schemeClr val="bg1"/>
                </a:solidFill>
                <a:latin typeface="ZapfDingbats" pitchFamily="82" charset="2"/>
              </a:defRPr>
            </a:lvl8pPr>
            <a:lvl9pPr marL="3886200" indent="-228600" algn="ctr" eaLnBrk="0" fontAlgn="base" hangingPunct="0">
              <a:spcBef>
                <a:spcPct val="0"/>
              </a:spcBef>
              <a:spcAft>
                <a:spcPct val="0"/>
              </a:spcAft>
              <a:defRPr sz="1400">
                <a:solidFill>
                  <a:schemeClr val="bg1"/>
                </a:solidFill>
                <a:latin typeface="ZapfDingbats" pitchFamily="82" charset="2"/>
              </a:defRPr>
            </a:lvl9pPr>
          </a:lstStyle>
          <a:p>
            <a:r>
              <a:rPr lang="es-ES" altLang="es-CO" sz="1200">
                <a:solidFill>
                  <a:srgbClr val="CC0000"/>
                </a:solidFill>
                <a:latin typeface="Arial" panose="020B0604020202020204" pitchFamily="34" charset="0"/>
              </a:rPr>
              <a:t>WWW.BANTOTAL.COM - </a:t>
            </a:r>
            <a:fld id="{CBF52A9A-A0E2-4450-ACE9-7A4AF8D3E491}" type="slidenum">
              <a:rPr lang="es-ES" altLang="es-CO" sz="1200">
                <a:solidFill>
                  <a:srgbClr val="CC0000"/>
                </a:solidFill>
                <a:latin typeface="Arial" panose="020B0604020202020204" pitchFamily="34" charset="0"/>
              </a:rPr>
              <a:pPr/>
              <a:t>60</a:t>
            </a:fld>
            <a:endParaRPr lang="es-ES" altLang="es-CO" sz="1200">
              <a:solidFill>
                <a:srgbClr val="CC0000"/>
              </a:solidFill>
              <a:latin typeface="Arial" panose="020B0604020202020204" pitchFamily="34" charset="0"/>
            </a:endParaRPr>
          </a:p>
        </p:txBody>
      </p:sp>
      <p:sp>
        <p:nvSpPr>
          <p:cNvPr id="5" name="4 Marcador de fecha">
            <a:extLst>
              <a:ext uri="{FF2B5EF4-FFF2-40B4-BE49-F238E27FC236}">
                <a16:creationId xmlns:a16="http://schemas.microsoft.com/office/drawing/2014/main" id="{3DE53517-0226-404E-9609-8D49431E7B3B}"/>
              </a:ext>
            </a:extLst>
          </p:cNvPr>
          <p:cNvSpPr>
            <a:spLocks noGrp="1"/>
          </p:cNvSpPr>
          <p:nvPr>
            <p:ph type="dt" sz="quarter" idx="11"/>
          </p:nvPr>
        </p:nvSpPr>
        <p:spPr/>
        <p:txBody>
          <a:bodyPr/>
          <a:lstStyle/>
          <a:p>
            <a:pPr>
              <a:defRPr/>
            </a:pPr>
            <a:r>
              <a:rPr lang="es-ES"/>
              <a:t>Setiembre 2007</a:t>
            </a:r>
          </a:p>
        </p:txBody>
      </p:sp>
      <p:sp>
        <p:nvSpPr>
          <p:cNvPr id="565250" name="Rectangle 2">
            <a:extLst>
              <a:ext uri="{FF2B5EF4-FFF2-40B4-BE49-F238E27FC236}">
                <a16:creationId xmlns:a16="http://schemas.microsoft.com/office/drawing/2014/main" id="{BB513465-F503-D75C-17A1-95AE11FF3C41}"/>
              </a:ext>
            </a:extLst>
          </p:cNvPr>
          <p:cNvSpPr>
            <a:spLocks noChangeArrowheads="1"/>
          </p:cNvSpPr>
          <p:nvPr/>
        </p:nvSpPr>
        <p:spPr bwMode="auto">
          <a:xfrm>
            <a:off x="455613" y="401638"/>
            <a:ext cx="8277225" cy="792162"/>
          </a:xfrm>
          <a:prstGeom prst="rect">
            <a:avLst/>
          </a:prstGeom>
          <a:noFill/>
          <a:ln w="9525">
            <a:noFill/>
            <a:miter lim="800000"/>
            <a:headEnd/>
            <a:tailEnd/>
          </a:ln>
          <a:effectLst/>
        </p:spPr>
        <p:txBody>
          <a:bodyPr anchor="ctr"/>
          <a:lstStyle/>
          <a:p>
            <a:pPr algn="l" eaLnBrk="1" hangingPunct="1">
              <a:defRPr/>
            </a:pPr>
            <a:r>
              <a:rPr lang="es-UY" sz="2800" b="1">
                <a:solidFill>
                  <a:srgbClr val="CC0000"/>
                </a:solidFill>
                <a:effectLst>
                  <a:outerShdw blurRad="38100" dist="38100" dir="2700000" algn="tl">
                    <a:srgbClr val="C0C0C0"/>
                  </a:outerShdw>
                </a:effectLst>
                <a:latin typeface="Arial" charset="0"/>
              </a:rPr>
              <a:t>Bibliografía/Material de capacitación</a:t>
            </a:r>
            <a:endParaRPr lang="es-ES" sz="2800" b="1">
              <a:solidFill>
                <a:srgbClr val="CC0000"/>
              </a:solidFill>
              <a:effectLst>
                <a:outerShdw blurRad="38100" dist="38100" dir="2700000" algn="tl">
                  <a:srgbClr val="C0C0C0"/>
                </a:outerShdw>
              </a:effectLst>
              <a:latin typeface="Arial" charset="0"/>
            </a:endParaRPr>
          </a:p>
        </p:txBody>
      </p:sp>
      <p:sp>
        <p:nvSpPr>
          <p:cNvPr id="62469" name="Rectangle 3">
            <a:extLst>
              <a:ext uri="{FF2B5EF4-FFF2-40B4-BE49-F238E27FC236}">
                <a16:creationId xmlns:a16="http://schemas.microsoft.com/office/drawing/2014/main" id="{279AC359-5525-685A-9628-E2DD7A2D54C8}"/>
              </a:ext>
            </a:extLst>
          </p:cNvPr>
          <p:cNvSpPr>
            <a:spLocks noChangeArrowheads="1"/>
          </p:cNvSpPr>
          <p:nvPr/>
        </p:nvSpPr>
        <p:spPr bwMode="auto">
          <a:xfrm>
            <a:off x="395288" y="1412875"/>
            <a:ext cx="8229600" cy="467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1400">
                <a:solidFill>
                  <a:schemeClr val="bg1"/>
                </a:solidFill>
                <a:latin typeface="ZapfDingbats" pitchFamily="82" charset="2"/>
              </a:defRPr>
            </a:lvl1pPr>
            <a:lvl2pPr>
              <a:defRPr sz="1400">
                <a:solidFill>
                  <a:schemeClr val="bg1"/>
                </a:solidFill>
                <a:latin typeface="ZapfDingbats" pitchFamily="82" charset="2"/>
              </a:defRPr>
            </a:lvl2pPr>
            <a:lvl3pPr marL="1143000" indent="-228600">
              <a:defRPr sz="1400">
                <a:solidFill>
                  <a:schemeClr val="bg1"/>
                </a:solidFill>
                <a:latin typeface="ZapfDingbats" pitchFamily="82" charset="2"/>
              </a:defRPr>
            </a:lvl3pPr>
            <a:lvl4pPr marL="1600200" indent="-228600">
              <a:defRPr sz="1400">
                <a:solidFill>
                  <a:schemeClr val="bg1"/>
                </a:solidFill>
                <a:latin typeface="ZapfDingbats" pitchFamily="82" charset="2"/>
              </a:defRPr>
            </a:lvl4pPr>
            <a:lvl5pPr marL="2057400" indent="-228600">
              <a:defRPr sz="1400">
                <a:solidFill>
                  <a:schemeClr val="bg1"/>
                </a:solidFill>
                <a:latin typeface="ZapfDingbats" pitchFamily="82" charset="2"/>
              </a:defRPr>
            </a:lvl5pPr>
            <a:lvl6pPr marL="2514600" indent="-228600" algn="ctr" eaLnBrk="0" fontAlgn="base" hangingPunct="0">
              <a:spcBef>
                <a:spcPct val="0"/>
              </a:spcBef>
              <a:spcAft>
                <a:spcPct val="0"/>
              </a:spcAft>
              <a:defRPr sz="1400">
                <a:solidFill>
                  <a:schemeClr val="bg1"/>
                </a:solidFill>
                <a:latin typeface="ZapfDingbats" pitchFamily="82" charset="2"/>
              </a:defRPr>
            </a:lvl6pPr>
            <a:lvl7pPr marL="2971800" indent="-228600" algn="ctr" eaLnBrk="0" fontAlgn="base" hangingPunct="0">
              <a:spcBef>
                <a:spcPct val="0"/>
              </a:spcBef>
              <a:spcAft>
                <a:spcPct val="0"/>
              </a:spcAft>
              <a:defRPr sz="1400">
                <a:solidFill>
                  <a:schemeClr val="bg1"/>
                </a:solidFill>
                <a:latin typeface="ZapfDingbats" pitchFamily="82" charset="2"/>
              </a:defRPr>
            </a:lvl7pPr>
            <a:lvl8pPr marL="3429000" indent="-228600" algn="ctr" eaLnBrk="0" fontAlgn="base" hangingPunct="0">
              <a:spcBef>
                <a:spcPct val="0"/>
              </a:spcBef>
              <a:spcAft>
                <a:spcPct val="0"/>
              </a:spcAft>
              <a:defRPr sz="1400">
                <a:solidFill>
                  <a:schemeClr val="bg1"/>
                </a:solidFill>
                <a:latin typeface="ZapfDingbats" pitchFamily="82" charset="2"/>
              </a:defRPr>
            </a:lvl8pPr>
            <a:lvl9pPr marL="3886200" indent="-228600" algn="ctr" eaLnBrk="0" fontAlgn="base" hangingPunct="0">
              <a:spcBef>
                <a:spcPct val="0"/>
              </a:spcBef>
              <a:spcAft>
                <a:spcPct val="0"/>
              </a:spcAft>
              <a:defRPr sz="1400">
                <a:solidFill>
                  <a:schemeClr val="bg1"/>
                </a:solidFill>
                <a:latin typeface="ZapfDingbats" pitchFamily="82" charset="2"/>
              </a:defRPr>
            </a:lvl9pPr>
          </a:lstStyle>
          <a:p>
            <a:pPr lvl="1" algn="l" eaLnBrk="1" hangingPunct="1">
              <a:spcBef>
                <a:spcPct val="20000"/>
              </a:spcBef>
            </a:pPr>
            <a:r>
              <a:rPr lang="es-ES" altLang="es-CO" sz="2800">
                <a:solidFill>
                  <a:schemeClr val="tx1"/>
                </a:solidFill>
                <a:latin typeface="Arial" panose="020B0604020202020204" pitchFamily="34" charset="0"/>
              </a:rPr>
              <a:t>Manual de Usuario - Sistema de Préstamos</a:t>
            </a:r>
          </a:p>
          <a:p>
            <a:pPr lvl="1" algn="l" eaLnBrk="1" hangingPunct="1">
              <a:spcBef>
                <a:spcPct val="20000"/>
              </a:spcBef>
            </a:pPr>
            <a:r>
              <a:rPr lang="es-ES" altLang="es-CO" sz="2800">
                <a:solidFill>
                  <a:schemeClr val="tx1"/>
                </a:solidFill>
                <a:latin typeface="Arial" panose="020B0604020202020204" pitchFamily="34" charset="0"/>
              </a:rPr>
              <a:t>Manual de Usuario - Sistema de Seguros</a:t>
            </a:r>
          </a:p>
          <a:p>
            <a:pPr lvl="1" algn="l" eaLnBrk="1" hangingPunct="1">
              <a:spcBef>
                <a:spcPct val="20000"/>
              </a:spcBef>
            </a:pPr>
            <a:r>
              <a:rPr lang="es-ES" altLang="es-CO" sz="2800">
                <a:solidFill>
                  <a:schemeClr val="tx1"/>
                </a:solidFill>
                <a:latin typeface="Arial" panose="020B0604020202020204" pitchFamily="34" charset="0"/>
              </a:rPr>
              <a:t>Manual de Usuario - Líneas de Crédito</a:t>
            </a:r>
          </a:p>
          <a:p>
            <a:pPr lvl="1" algn="l" eaLnBrk="1" hangingPunct="1">
              <a:spcBef>
                <a:spcPct val="20000"/>
              </a:spcBef>
            </a:pPr>
            <a:r>
              <a:rPr lang="es-ES" altLang="es-CO" sz="2800">
                <a:solidFill>
                  <a:schemeClr val="tx1"/>
                </a:solidFill>
                <a:latin typeface="Arial" panose="020B0604020202020204" pitchFamily="34" charset="0"/>
              </a:rPr>
              <a:t>Manual de Usuario – Garantías</a:t>
            </a:r>
          </a:p>
          <a:p>
            <a:pPr lvl="1" algn="l" eaLnBrk="1" hangingPunct="1">
              <a:spcBef>
                <a:spcPct val="20000"/>
              </a:spcBef>
            </a:pPr>
            <a:r>
              <a:rPr lang="es-ES" altLang="es-CO" sz="2800">
                <a:solidFill>
                  <a:schemeClr val="tx1"/>
                </a:solidFill>
                <a:latin typeface="Arial" panose="020B0604020202020204" pitchFamily="34" charset="0"/>
              </a:rPr>
              <a:t>Manual de Usuario - Garantías Otorgadas</a:t>
            </a:r>
          </a:p>
          <a:p>
            <a:pPr lvl="1" algn="l" eaLnBrk="1" hangingPunct="1">
              <a:spcBef>
                <a:spcPct val="20000"/>
              </a:spcBef>
            </a:pPr>
            <a:r>
              <a:rPr lang="es-ES" altLang="es-CO" sz="2800">
                <a:solidFill>
                  <a:schemeClr val="tx1"/>
                </a:solidFill>
                <a:latin typeface="Arial" panose="020B0604020202020204" pitchFamily="34" charset="0"/>
              </a:rPr>
              <a:t>Manual de Usuario - Procesos de Riesgo</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3 Marcador de pie de página">
            <a:extLst>
              <a:ext uri="{FF2B5EF4-FFF2-40B4-BE49-F238E27FC236}">
                <a16:creationId xmlns:a16="http://schemas.microsoft.com/office/drawing/2014/main" id="{83E2391A-3B36-19CA-0BB2-C27B91D43154}"/>
              </a:ext>
            </a:extLst>
          </p:cNvPr>
          <p:cNvSpPr>
            <a:spLocks noGrp="1"/>
          </p:cNvSpPr>
          <p:nvPr>
            <p:ph type="ftr" sz="quarter" idx="10"/>
          </p:nvPr>
        </p:nvSpPr>
        <p:spPr/>
        <p:txBody>
          <a:bodyPr/>
          <a:lstStyle>
            <a:lvl1pPr>
              <a:defRPr sz="1400">
                <a:solidFill>
                  <a:schemeClr val="bg1"/>
                </a:solidFill>
                <a:latin typeface="ZapfDingbats" pitchFamily="82" charset="2"/>
              </a:defRPr>
            </a:lvl1pPr>
            <a:lvl2pPr marL="742950" indent="-285750">
              <a:defRPr sz="1400">
                <a:solidFill>
                  <a:schemeClr val="bg1"/>
                </a:solidFill>
                <a:latin typeface="ZapfDingbats" pitchFamily="82" charset="2"/>
              </a:defRPr>
            </a:lvl2pPr>
            <a:lvl3pPr marL="1143000" indent="-228600">
              <a:defRPr sz="1400">
                <a:solidFill>
                  <a:schemeClr val="bg1"/>
                </a:solidFill>
                <a:latin typeface="ZapfDingbats" pitchFamily="82" charset="2"/>
              </a:defRPr>
            </a:lvl3pPr>
            <a:lvl4pPr marL="1600200" indent="-228600">
              <a:defRPr sz="1400">
                <a:solidFill>
                  <a:schemeClr val="bg1"/>
                </a:solidFill>
                <a:latin typeface="ZapfDingbats" pitchFamily="82" charset="2"/>
              </a:defRPr>
            </a:lvl4pPr>
            <a:lvl5pPr marL="2057400" indent="-228600">
              <a:defRPr sz="1400">
                <a:solidFill>
                  <a:schemeClr val="bg1"/>
                </a:solidFill>
                <a:latin typeface="ZapfDingbats" pitchFamily="82" charset="2"/>
              </a:defRPr>
            </a:lvl5pPr>
            <a:lvl6pPr marL="2514600" indent="-228600" algn="ctr" eaLnBrk="0" fontAlgn="base" hangingPunct="0">
              <a:spcBef>
                <a:spcPct val="0"/>
              </a:spcBef>
              <a:spcAft>
                <a:spcPct val="0"/>
              </a:spcAft>
              <a:defRPr sz="1400">
                <a:solidFill>
                  <a:schemeClr val="bg1"/>
                </a:solidFill>
                <a:latin typeface="ZapfDingbats" pitchFamily="82" charset="2"/>
              </a:defRPr>
            </a:lvl6pPr>
            <a:lvl7pPr marL="2971800" indent="-228600" algn="ctr" eaLnBrk="0" fontAlgn="base" hangingPunct="0">
              <a:spcBef>
                <a:spcPct val="0"/>
              </a:spcBef>
              <a:spcAft>
                <a:spcPct val="0"/>
              </a:spcAft>
              <a:defRPr sz="1400">
                <a:solidFill>
                  <a:schemeClr val="bg1"/>
                </a:solidFill>
                <a:latin typeface="ZapfDingbats" pitchFamily="82" charset="2"/>
              </a:defRPr>
            </a:lvl7pPr>
            <a:lvl8pPr marL="3429000" indent="-228600" algn="ctr" eaLnBrk="0" fontAlgn="base" hangingPunct="0">
              <a:spcBef>
                <a:spcPct val="0"/>
              </a:spcBef>
              <a:spcAft>
                <a:spcPct val="0"/>
              </a:spcAft>
              <a:defRPr sz="1400">
                <a:solidFill>
                  <a:schemeClr val="bg1"/>
                </a:solidFill>
                <a:latin typeface="ZapfDingbats" pitchFamily="82" charset="2"/>
              </a:defRPr>
            </a:lvl8pPr>
            <a:lvl9pPr marL="3886200" indent="-228600" algn="ctr" eaLnBrk="0" fontAlgn="base" hangingPunct="0">
              <a:spcBef>
                <a:spcPct val="0"/>
              </a:spcBef>
              <a:spcAft>
                <a:spcPct val="0"/>
              </a:spcAft>
              <a:defRPr sz="1400">
                <a:solidFill>
                  <a:schemeClr val="bg1"/>
                </a:solidFill>
                <a:latin typeface="ZapfDingbats" pitchFamily="82" charset="2"/>
              </a:defRPr>
            </a:lvl9pPr>
          </a:lstStyle>
          <a:p>
            <a:r>
              <a:rPr lang="es-ES" altLang="es-CO" sz="1200">
                <a:solidFill>
                  <a:srgbClr val="CC0000"/>
                </a:solidFill>
                <a:latin typeface="Arial" panose="020B0604020202020204" pitchFamily="34" charset="0"/>
              </a:rPr>
              <a:t>WWW.BANTOTAL.COM - </a:t>
            </a:r>
            <a:fld id="{D37BEBEE-3674-4C37-89A8-38DC908FC70C}" type="slidenum">
              <a:rPr lang="es-ES" altLang="es-CO" sz="1200">
                <a:solidFill>
                  <a:srgbClr val="CC0000"/>
                </a:solidFill>
                <a:latin typeface="Arial" panose="020B0604020202020204" pitchFamily="34" charset="0"/>
              </a:rPr>
              <a:pPr/>
              <a:t>7</a:t>
            </a:fld>
            <a:endParaRPr lang="es-ES" altLang="es-CO" sz="1200">
              <a:solidFill>
                <a:srgbClr val="CC0000"/>
              </a:solidFill>
              <a:latin typeface="Arial" panose="020B0604020202020204" pitchFamily="34" charset="0"/>
            </a:endParaRPr>
          </a:p>
        </p:txBody>
      </p:sp>
      <p:sp>
        <p:nvSpPr>
          <p:cNvPr id="5" name="4 Marcador de fecha">
            <a:extLst>
              <a:ext uri="{FF2B5EF4-FFF2-40B4-BE49-F238E27FC236}">
                <a16:creationId xmlns:a16="http://schemas.microsoft.com/office/drawing/2014/main" id="{C74FC969-A8AB-D17C-4953-E4E26E332B05}"/>
              </a:ext>
            </a:extLst>
          </p:cNvPr>
          <p:cNvSpPr>
            <a:spLocks noGrp="1"/>
          </p:cNvSpPr>
          <p:nvPr>
            <p:ph type="dt" sz="quarter" idx="11"/>
          </p:nvPr>
        </p:nvSpPr>
        <p:spPr/>
        <p:txBody>
          <a:bodyPr/>
          <a:lstStyle/>
          <a:p>
            <a:pPr>
              <a:defRPr/>
            </a:pPr>
            <a:r>
              <a:rPr lang="es-ES"/>
              <a:t>Setiembre 2007</a:t>
            </a:r>
          </a:p>
        </p:txBody>
      </p:sp>
      <p:sp>
        <p:nvSpPr>
          <p:cNvPr id="418818" name="Rectangle 2">
            <a:extLst>
              <a:ext uri="{FF2B5EF4-FFF2-40B4-BE49-F238E27FC236}">
                <a16:creationId xmlns:a16="http://schemas.microsoft.com/office/drawing/2014/main" id="{93D1E6E9-2EA4-E2E9-AF59-20AC61DA7166}"/>
              </a:ext>
            </a:extLst>
          </p:cNvPr>
          <p:cNvSpPr>
            <a:spLocks noGrp="1" noChangeArrowheads="1"/>
          </p:cNvSpPr>
          <p:nvPr>
            <p:ph type="body" idx="1"/>
          </p:nvPr>
        </p:nvSpPr>
        <p:spPr>
          <a:xfrm>
            <a:off x="684213" y="1196975"/>
            <a:ext cx="7848600" cy="5516563"/>
          </a:xfrm>
        </p:spPr>
        <p:txBody>
          <a:bodyPr lIns="90488" tIns="44450" rIns="90488" bIns="44450"/>
          <a:lstStyle/>
          <a:p>
            <a:pPr eaLnBrk="1" hangingPunct="1">
              <a:lnSpc>
                <a:spcPct val="80000"/>
              </a:lnSpc>
              <a:defRPr/>
            </a:pPr>
            <a:r>
              <a:rPr lang="es-ES" sz="2000"/>
              <a:t>Los créditos se encuentran agrupados en los siguientes módulos: </a:t>
            </a:r>
          </a:p>
          <a:p>
            <a:pPr eaLnBrk="1" hangingPunct="1">
              <a:lnSpc>
                <a:spcPct val="80000"/>
              </a:lnSpc>
              <a:defRPr/>
            </a:pPr>
            <a:endParaRPr lang="es-ES" sz="2000"/>
          </a:p>
          <a:p>
            <a:pPr eaLnBrk="1" hangingPunct="1">
              <a:lnSpc>
                <a:spcPct val="80000"/>
              </a:lnSpc>
              <a:defRPr/>
            </a:pPr>
            <a:r>
              <a:rPr lang="es-ES" sz="2000"/>
              <a:t>Corporativos o Comerciales </a:t>
            </a:r>
          </a:p>
          <a:p>
            <a:pPr lvl="1" eaLnBrk="1" hangingPunct="1">
              <a:lnSpc>
                <a:spcPct val="80000"/>
              </a:lnSpc>
              <a:defRPr/>
            </a:pPr>
            <a:r>
              <a:rPr lang="es-ES" sz="1800" b="1"/>
              <a:t>30   - Créditos Corporativos</a:t>
            </a:r>
          </a:p>
          <a:p>
            <a:pPr lvl="1" eaLnBrk="1" hangingPunct="1">
              <a:lnSpc>
                <a:spcPct val="80000"/>
              </a:lnSpc>
              <a:defRPr/>
            </a:pPr>
            <a:r>
              <a:rPr lang="es-ES" sz="1800" b="1"/>
              <a:t>34   - Créds. por Venta de Bienes Recibidos en Dación de Pago</a:t>
            </a:r>
          </a:p>
          <a:p>
            <a:pPr lvl="1" eaLnBrk="1" hangingPunct="1">
              <a:lnSpc>
                <a:spcPct val="80000"/>
              </a:lnSpc>
              <a:defRPr/>
            </a:pPr>
            <a:r>
              <a:rPr lang="es-ES" sz="1800" b="1"/>
              <a:t>110 - Préstamos Sectoriales</a:t>
            </a:r>
          </a:p>
          <a:p>
            <a:pPr lvl="1" eaLnBrk="1" hangingPunct="1">
              <a:lnSpc>
                <a:spcPct val="80000"/>
              </a:lnSpc>
              <a:defRPr/>
            </a:pPr>
            <a:r>
              <a:rPr lang="es-ES" sz="1800" b="1"/>
              <a:t>111 - Préstamos Capital de Trabajo</a:t>
            </a:r>
          </a:p>
          <a:p>
            <a:pPr lvl="1" eaLnBrk="1" hangingPunct="1">
              <a:lnSpc>
                <a:spcPct val="80000"/>
              </a:lnSpc>
              <a:defRPr/>
            </a:pPr>
            <a:r>
              <a:rPr lang="es-ES" sz="1800" b="1"/>
              <a:t>112 - Préstamos Ordinarios</a:t>
            </a:r>
          </a:p>
          <a:p>
            <a:pPr lvl="1" eaLnBrk="1" hangingPunct="1">
              <a:lnSpc>
                <a:spcPct val="80000"/>
              </a:lnSpc>
              <a:defRPr/>
            </a:pPr>
            <a:r>
              <a:rPr lang="es-ES" sz="1800" b="1"/>
              <a:t>120 - Préstamos Sectoriales (Pasivos)</a:t>
            </a:r>
          </a:p>
          <a:p>
            <a:pPr eaLnBrk="1" hangingPunct="1">
              <a:lnSpc>
                <a:spcPct val="80000"/>
              </a:lnSpc>
              <a:defRPr/>
            </a:pPr>
            <a:r>
              <a:rPr lang="es-ES" sz="2000"/>
              <a:t>Consumo</a:t>
            </a:r>
          </a:p>
          <a:p>
            <a:pPr lvl="1" eaLnBrk="1" hangingPunct="1">
              <a:lnSpc>
                <a:spcPct val="80000"/>
              </a:lnSpc>
              <a:defRPr/>
            </a:pPr>
            <a:r>
              <a:rPr lang="es-ES" sz="2000" b="1"/>
              <a:t>32   - Préstamos Consumo (Genérico)</a:t>
            </a:r>
          </a:p>
          <a:p>
            <a:pPr lvl="1" eaLnBrk="1" hangingPunct="1">
              <a:lnSpc>
                <a:spcPct val="80000"/>
              </a:lnSpc>
              <a:defRPr/>
            </a:pPr>
            <a:r>
              <a:rPr lang="es-ES" sz="2000" b="1"/>
              <a:t>101 - Préstamos Hipotecarios</a:t>
            </a:r>
          </a:p>
          <a:p>
            <a:pPr lvl="1" eaLnBrk="1" hangingPunct="1">
              <a:lnSpc>
                <a:spcPct val="80000"/>
              </a:lnSpc>
              <a:defRPr/>
            </a:pPr>
            <a:r>
              <a:rPr lang="es-ES" sz="2000" b="1"/>
              <a:t>102 - Préstamos Prendarios</a:t>
            </a:r>
          </a:p>
          <a:p>
            <a:pPr lvl="1" eaLnBrk="1" hangingPunct="1">
              <a:lnSpc>
                <a:spcPct val="80000"/>
              </a:lnSpc>
              <a:defRPr/>
            </a:pPr>
            <a:r>
              <a:rPr lang="es-ES" sz="2000" b="1"/>
              <a:t>103 - Préstamos Personales</a:t>
            </a:r>
          </a:p>
          <a:p>
            <a:pPr lvl="1" eaLnBrk="1" hangingPunct="1">
              <a:lnSpc>
                <a:spcPct val="80000"/>
              </a:lnSpc>
              <a:defRPr/>
            </a:pPr>
            <a:r>
              <a:rPr lang="es-ES" sz="2000" b="1"/>
              <a:t>104 - Préstamos a Empleados</a:t>
            </a:r>
          </a:p>
          <a:p>
            <a:pPr lvl="1" eaLnBrk="1" hangingPunct="1">
              <a:lnSpc>
                <a:spcPct val="80000"/>
              </a:lnSpc>
              <a:defRPr/>
            </a:pPr>
            <a:r>
              <a:rPr lang="es-ES" sz="2000" b="1"/>
              <a:t>105 - Préstamos Reajustables</a:t>
            </a:r>
          </a:p>
          <a:p>
            <a:pPr lvl="1" eaLnBrk="1" hangingPunct="1">
              <a:lnSpc>
                <a:spcPct val="80000"/>
              </a:lnSpc>
              <a:defRPr/>
            </a:pPr>
            <a:r>
              <a:rPr lang="es-ES" sz="2000" b="1"/>
              <a:t>33   - Operaciones Castigadas</a:t>
            </a:r>
          </a:p>
          <a:p>
            <a:pPr lvl="1" eaLnBrk="1" hangingPunct="1">
              <a:lnSpc>
                <a:spcPct val="80000"/>
              </a:lnSpc>
              <a:buFontTx/>
              <a:buNone/>
              <a:defRPr/>
            </a:pPr>
            <a:endParaRPr lang="es-ES" sz="2400" b="1"/>
          </a:p>
        </p:txBody>
      </p:sp>
      <p:sp>
        <p:nvSpPr>
          <p:cNvPr id="418820" name="Rectangle 4">
            <a:extLst>
              <a:ext uri="{FF2B5EF4-FFF2-40B4-BE49-F238E27FC236}">
                <a16:creationId xmlns:a16="http://schemas.microsoft.com/office/drawing/2014/main" id="{CE446AAA-E0C9-5694-F097-FECCBB81E2B2}"/>
              </a:ext>
            </a:extLst>
          </p:cNvPr>
          <p:cNvSpPr>
            <a:spLocks noGrp="1" noChangeArrowheads="1"/>
          </p:cNvSpPr>
          <p:nvPr>
            <p:ph type="title"/>
          </p:nvPr>
        </p:nvSpPr>
        <p:spPr>
          <a:xfrm>
            <a:off x="2463800" y="404813"/>
            <a:ext cx="8229600" cy="792162"/>
          </a:xfrm>
        </p:spPr>
        <p:txBody>
          <a:bodyPr/>
          <a:lstStyle/>
          <a:p>
            <a:pPr eaLnBrk="1" hangingPunct="1">
              <a:defRPr/>
            </a:pPr>
            <a:r>
              <a:rPr lang="es-ES"/>
              <a:t>Características</a:t>
            </a:r>
            <a:br>
              <a:rPr lang="es-ES"/>
            </a:br>
            <a:r>
              <a:rPr lang="es-ES" sz="2400"/>
              <a:t>Tipos de Créditos</a:t>
            </a:r>
          </a:p>
        </p:txBody>
      </p:sp>
    </p:spTree>
  </p:cSld>
  <p:clrMapOvr>
    <a:masterClrMapping/>
  </p:clrMapOvr>
  <p:transition>
    <p:wipe dir="r"/>
  </p:transition>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3 Marcador de pie de página">
            <a:extLst>
              <a:ext uri="{FF2B5EF4-FFF2-40B4-BE49-F238E27FC236}">
                <a16:creationId xmlns:a16="http://schemas.microsoft.com/office/drawing/2014/main" id="{9DDD8478-F3FD-095C-7D2F-30F2BC669948}"/>
              </a:ext>
            </a:extLst>
          </p:cNvPr>
          <p:cNvSpPr>
            <a:spLocks noGrp="1"/>
          </p:cNvSpPr>
          <p:nvPr>
            <p:ph type="ftr" sz="quarter" idx="10"/>
          </p:nvPr>
        </p:nvSpPr>
        <p:spPr/>
        <p:txBody>
          <a:bodyPr/>
          <a:lstStyle>
            <a:lvl1pPr>
              <a:defRPr sz="1400">
                <a:solidFill>
                  <a:schemeClr val="bg1"/>
                </a:solidFill>
                <a:latin typeface="ZapfDingbats" pitchFamily="82" charset="2"/>
              </a:defRPr>
            </a:lvl1pPr>
            <a:lvl2pPr marL="742950" indent="-285750">
              <a:defRPr sz="1400">
                <a:solidFill>
                  <a:schemeClr val="bg1"/>
                </a:solidFill>
                <a:latin typeface="ZapfDingbats" pitchFamily="82" charset="2"/>
              </a:defRPr>
            </a:lvl2pPr>
            <a:lvl3pPr marL="1143000" indent="-228600">
              <a:defRPr sz="1400">
                <a:solidFill>
                  <a:schemeClr val="bg1"/>
                </a:solidFill>
                <a:latin typeface="ZapfDingbats" pitchFamily="82" charset="2"/>
              </a:defRPr>
            </a:lvl3pPr>
            <a:lvl4pPr marL="1600200" indent="-228600">
              <a:defRPr sz="1400">
                <a:solidFill>
                  <a:schemeClr val="bg1"/>
                </a:solidFill>
                <a:latin typeface="ZapfDingbats" pitchFamily="82" charset="2"/>
              </a:defRPr>
            </a:lvl4pPr>
            <a:lvl5pPr marL="2057400" indent="-228600">
              <a:defRPr sz="1400">
                <a:solidFill>
                  <a:schemeClr val="bg1"/>
                </a:solidFill>
                <a:latin typeface="ZapfDingbats" pitchFamily="82" charset="2"/>
              </a:defRPr>
            </a:lvl5pPr>
            <a:lvl6pPr marL="2514600" indent="-228600" algn="ctr" eaLnBrk="0" fontAlgn="base" hangingPunct="0">
              <a:spcBef>
                <a:spcPct val="0"/>
              </a:spcBef>
              <a:spcAft>
                <a:spcPct val="0"/>
              </a:spcAft>
              <a:defRPr sz="1400">
                <a:solidFill>
                  <a:schemeClr val="bg1"/>
                </a:solidFill>
                <a:latin typeface="ZapfDingbats" pitchFamily="82" charset="2"/>
              </a:defRPr>
            </a:lvl6pPr>
            <a:lvl7pPr marL="2971800" indent="-228600" algn="ctr" eaLnBrk="0" fontAlgn="base" hangingPunct="0">
              <a:spcBef>
                <a:spcPct val="0"/>
              </a:spcBef>
              <a:spcAft>
                <a:spcPct val="0"/>
              </a:spcAft>
              <a:defRPr sz="1400">
                <a:solidFill>
                  <a:schemeClr val="bg1"/>
                </a:solidFill>
                <a:latin typeface="ZapfDingbats" pitchFamily="82" charset="2"/>
              </a:defRPr>
            </a:lvl7pPr>
            <a:lvl8pPr marL="3429000" indent="-228600" algn="ctr" eaLnBrk="0" fontAlgn="base" hangingPunct="0">
              <a:spcBef>
                <a:spcPct val="0"/>
              </a:spcBef>
              <a:spcAft>
                <a:spcPct val="0"/>
              </a:spcAft>
              <a:defRPr sz="1400">
                <a:solidFill>
                  <a:schemeClr val="bg1"/>
                </a:solidFill>
                <a:latin typeface="ZapfDingbats" pitchFamily="82" charset="2"/>
              </a:defRPr>
            </a:lvl8pPr>
            <a:lvl9pPr marL="3886200" indent="-228600" algn="ctr" eaLnBrk="0" fontAlgn="base" hangingPunct="0">
              <a:spcBef>
                <a:spcPct val="0"/>
              </a:spcBef>
              <a:spcAft>
                <a:spcPct val="0"/>
              </a:spcAft>
              <a:defRPr sz="1400">
                <a:solidFill>
                  <a:schemeClr val="bg1"/>
                </a:solidFill>
                <a:latin typeface="ZapfDingbats" pitchFamily="82" charset="2"/>
              </a:defRPr>
            </a:lvl9pPr>
          </a:lstStyle>
          <a:p>
            <a:r>
              <a:rPr lang="es-ES" altLang="es-CO" sz="1200">
                <a:solidFill>
                  <a:srgbClr val="CC0000"/>
                </a:solidFill>
                <a:latin typeface="Arial" panose="020B0604020202020204" pitchFamily="34" charset="0"/>
              </a:rPr>
              <a:t>WWW.BANTOTAL.COM - </a:t>
            </a:r>
            <a:fld id="{1C1D518F-D08A-4170-9619-666386307459}" type="slidenum">
              <a:rPr lang="es-ES" altLang="es-CO" sz="1200">
                <a:solidFill>
                  <a:srgbClr val="CC0000"/>
                </a:solidFill>
                <a:latin typeface="Arial" panose="020B0604020202020204" pitchFamily="34" charset="0"/>
              </a:rPr>
              <a:pPr/>
              <a:t>8</a:t>
            </a:fld>
            <a:endParaRPr lang="es-ES" altLang="es-CO" sz="1200">
              <a:solidFill>
                <a:srgbClr val="CC0000"/>
              </a:solidFill>
              <a:latin typeface="Arial" panose="020B0604020202020204" pitchFamily="34" charset="0"/>
            </a:endParaRPr>
          </a:p>
        </p:txBody>
      </p:sp>
      <p:sp>
        <p:nvSpPr>
          <p:cNvPr id="5" name="4 Marcador de fecha">
            <a:extLst>
              <a:ext uri="{FF2B5EF4-FFF2-40B4-BE49-F238E27FC236}">
                <a16:creationId xmlns:a16="http://schemas.microsoft.com/office/drawing/2014/main" id="{D06821D4-B853-7753-CA1A-F34CBD8D1125}"/>
              </a:ext>
            </a:extLst>
          </p:cNvPr>
          <p:cNvSpPr>
            <a:spLocks noGrp="1"/>
          </p:cNvSpPr>
          <p:nvPr>
            <p:ph type="dt" sz="quarter" idx="11"/>
          </p:nvPr>
        </p:nvSpPr>
        <p:spPr/>
        <p:txBody>
          <a:bodyPr/>
          <a:lstStyle/>
          <a:p>
            <a:pPr>
              <a:defRPr/>
            </a:pPr>
            <a:r>
              <a:rPr lang="es-ES"/>
              <a:t>Setiembre 2007</a:t>
            </a:r>
          </a:p>
        </p:txBody>
      </p:sp>
      <p:sp>
        <p:nvSpPr>
          <p:cNvPr id="420866" name="Rectangle 2">
            <a:extLst>
              <a:ext uri="{FF2B5EF4-FFF2-40B4-BE49-F238E27FC236}">
                <a16:creationId xmlns:a16="http://schemas.microsoft.com/office/drawing/2014/main" id="{CDF191F1-CC30-4492-817A-B137FF96B4B2}"/>
              </a:ext>
            </a:extLst>
          </p:cNvPr>
          <p:cNvSpPr>
            <a:spLocks noGrp="1" noChangeArrowheads="1"/>
          </p:cNvSpPr>
          <p:nvPr>
            <p:ph type="body" idx="1"/>
          </p:nvPr>
        </p:nvSpPr>
        <p:spPr>
          <a:xfrm>
            <a:off x="568325" y="1341438"/>
            <a:ext cx="8153400" cy="5040312"/>
          </a:xfrm>
        </p:spPr>
        <p:txBody>
          <a:bodyPr lIns="90488" tIns="44450" rIns="90488" bIns="44450"/>
          <a:lstStyle/>
          <a:p>
            <a:pPr eaLnBrk="1" hangingPunct="1">
              <a:lnSpc>
                <a:spcPct val="90000"/>
              </a:lnSpc>
              <a:defRPr/>
            </a:pPr>
            <a:r>
              <a:rPr lang="es-ES" sz="2000"/>
              <a:t>Existen distintos tipos de operación de créditos las cuales definen:</a:t>
            </a:r>
          </a:p>
          <a:p>
            <a:pPr lvl="1" eaLnBrk="1" hangingPunct="1">
              <a:lnSpc>
                <a:spcPct val="90000"/>
              </a:lnSpc>
              <a:defRPr/>
            </a:pPr>
            <a:r>
              <a:rPr lang="es-ES" sz="1600"/>
              <a:t>Tipos de estructura de crédito (o tipo de cuota)</a:t>
            </a:r>
          </a:p>
          <a:p>
            <a:pPr lvl="1" eaLnBrk="1" hangingPunct="1">
              <a:lnSpc>
                <a:spcPct val="90000"/>
              </a:lnSpc>
              <a:defRPr/>
            </a:pPr>
            <a:r>
              <a:rPr lang="es-ES" sz="1600"/>
              <a:t>Tipo de Tasa de Interés  (&lt;50 Tasa Fija, &gt;50 Tasa Revisable)</a:t>
            </a:r>
            <a:r>
              <a:rPr lang="es-ES" sz="2000"/>
              <a:t> </a:t>
            </a:r>
          </a:p>
          <a:p>
            <a:pPr lvl="1" eaLnBrk="1" hangingPunct="1">
              <a:lnSpc>
                <a:spcPct val="90000"/>
              </a:lnSpc>
              <a:defRPr/>
            </a:pPr>
            <a:endParaRPr lang="es-ES" sz="1000"/>
          </a:p>
          <a:p>
            <a:pPr eaLnBrk="1" hangingPunct="1">
              <a:lnSpc>
                <a:spcPct val="90000"/>
              </a:lnSpc>
              <a:defRPr/>
            </a:pPr>
            <a:r>
              <a:rPr lang="es-ES" sz="2000"/>
              <a:t>Tipos de Operación definidos</a:t>
            </a:r>
          </a:p>
          <a:p>
            <a:pPr lvl="1" eaLnBrk="1" hangingPunct="1">
              <a:lnSpc>
                <a:spcPct val="90000"/>
              </a:lnSpc>
              <a:defRPr/>
            </a:pPr>
            <a:r>
              <a:rPr lang="es-ES" sz="1600" b="1">
                <a:solidFill>
                  <a:srgbClr val="777777"/>
                </a:solidFill>
              </a:rPr>
              <a:t>1 - Amortizable Francés – Tasa Fija</a:t>
            </a:r>
          </a:p>
          <a:p>
            <a:pPr lvl="1" eaLnBrk="1" hangingPunct="1">
              <a:lnSpc>
                <a:spcPct val="90000"/>
              </a:lnSpc>
              <a:defRPr/>
            </a:pPr>
            <a:r>
              <a:rPr lang="es-ES" sz="1600" b="1">
                <a:solidFill>
                  <a:srgbClr val="777777"/>
                </a:solidFill>
              </a:rPr>
              <a:t>2 - Amortizable Alemán – Tasa Fija</a:t>
            </a:r>
          </a:p>
          <a:p>
            <a:pPr lvl="1" eaLnBrk="1" hangingPunct="1">
              <a:lnSpc>
                <a:spcPct val="90000"/>
              </a:lnSpc>
              <a:defRPr/>
            </a:pPr>
            <a:r>
              <a:rPr lang="es-ES" sz="1600" b="1">
                <a:solidFill>
                  <a:srgbClr val="777777"/>
                </a:solidFill>
              </a:rPr>
              <a:t>3 - Plan de Pagos – Tasa Fija</a:t>
            </a:r>
          </a:p>
          <a:p>
            <a:pPr lvl="1" eaLnBrk="1" hangingPunct="1">
              <a:lnSpc>
                <a:spcPct val="90000"/>
              </a:lnSpc>
              <a:defRPr/>
            </a:pPr>
            <a:r>
              <a:rPr lang="es-ES" sz="1600" b="1">
                <a:solidFill>
                  <a:srgbClr val="777777"/>
                </a:solidFill>
              </a:rPr>
              <a:t>4 - Préstamo a Plazo Fijo – Tasa Fija   </a:t>
            </a:r>
          </a:p>
          <a:p>
            <a:pPr lvl="1" eaLnBrk="1" hangingPunct="1">
              <a:lnSpc>
                <a:spcPct val="90000"/>
              </a:lnSpc>
              <a:defRPr/>
            </a:pPr>
            <a:r>
              <a:rPr lang="es-ES" sz="1600" b="1">
                <a:solidFill>
                  <a:srgbClr val="777777"/>
                </a:solidFill>
              </a:rPr>
              <a:t>5 - Francés con Seguros e Impuestos Incluídos – Tasa Fija</a:t>
            </a:r>
          </a:p>
          <a:p>
            <a:pPr lvl="1" eaLnBrk="1" hangingPunct="1">
              <a:lnSpc>
                <a:spcPct val="90000"/>
              </a:lnSpc>
              <a:defRPr/>
            </a:pPr>
            <a:r>
              <a:rPr lang="es-ES" sz="1600" b="1">
                <a:solidFill>
                  <a:srgbClr val="777777"/>
                </a:solidFill>
              </a:rPr>
              <a:t>6 - Préstamos con Interés Anticipado – Tasa Fija</a:t>
            </a:r>
          </a:p>
          <a:p>
            <a:pPr lvl="1" eaLnBrk="1" hangingPunct="1">
              <a:lnSpc>
                <a:spcPct val="90000"/>
              </a:lnSpc>
              <a:defRPr/>
            </a:pPr>
            <a:r>
              <a:rPr lang="es-ES" sz="1600" b="1">
                <a:solidFill>
                  <a:srgbClr val="CC0000"/>
                </a:solidFill>
              </a:rPr>
              <a:t>51 - Amortizable Francés – Tasa Revisable</a:t>
            </a:r>
          </a:p>
          <a:p>
            <a:pPr lvl="1" eaLnBrk="1" hangingPunct="1">
              <a:lnSpc>
                <a:spcPct val="90000"/>
              </a:lnSpc>
              <a:defRPr/>
            </a:pPr>
            <a:r>
              <a:rPr lang="es-ES" sz="1600" b="1">
                <a:solidFill>
                  <a:srgbClr val="CC0000"/>
                </a:solidFill>
              </a:rPr>
              <a:t>52 - Amortizable Alemán – Tasa Revisable</a:t>
            </a:r>
          </a:p>
          <a:p>
            <a:pPr lvl="1" eaLnBrk="1" hangingPunct="1">
              <a:lnSpc>
                <a:spcPct val="90000"/>
              </a:lnSpc>
              <a:defRPr/>
            </a:pPr>
            <a:r>
              <a:rPr lang="es-ES" sz="1600" b="1">
                <a:solidFill>
                  <a:srgbClr val="CC0000"/>
                </a:solidFill>
              </a:rPr>
              <a:t>53 - Plan de Pagos – Tasa Revisable</a:t>
            </a:r>
          </a:p>
          <a:p>
            <a:pPr lvl="1" eaLnBrk="1" hangingPunct="1">
              <a:lnSpc>
                <a:spcPct val="90000"/>
              </a:lnSpc>
              <a:defRPr/>
            </a:pPr>
            <a:r>
              <a:rPr lang="es-ES" sz="1600" b="1">
                <a:solidFill>
                  <a:srgbClr val="CC0000"/>
                </a:solidFill>
              </a:rPr>
              <a:t>54 - Préstamo a Plazo Fijo – Tasa Revisable   </a:t>
            </a:r>
          </a:p>
          <a:p>
            <a:pPr lvl="1" eaLnBrk="1" hangingPunct="1">
              <a:lnSpc>
                <a:spcPct val="90000"/>
              </a:lnSpc>
              <a:defRPr/>
            </a:pPr>
            <a:r>
              <a:rPr lang="es-ES" sz="1600" b="1">
                <a:solidFill>
                  <a:srgbClr val="CC0000"/>
                </a:solidFill>
              </a:rPr>
              <a:t>55 - Francés con Seguros e Impuestos Incluídos – Tasa Revisable</a:t>
            </a:r>
          </a:p>
          <a:p>
            <a:pPr lvl="1" eaLnBrk="1" hangingPunct="1">
              <a:lnSpc>
                <a:spcPct val="90000"/>
              </a:lnSpc>
              <a:defRPr/>
            </a:pPr>
            <a:r>
              <a:rPr lang="es-ES" sz="1600" b="1">
                <a:solidFill>
                  <a:srgbClr val="CC0000"/>
                </a:solidFill>
              </a:rPr>
              <a:t>56 - Préstamos con Interés Anticipado – Tasa Revisable</a:t>
            </a:r>
          </a:p>
          <a:p>
            <a:pPr eaLnBrk="1" hangingPunct="1">
              <a:lnSpc>
                <a:spcPct val="90000"/>
              </a:lnSpc>
              <a:defRPr/>
            </a:pPr>
            <a:endParaRPr lang="es-ES" sz="1600">
              <a:solidFill>
                <a:srgbClr val="CC0000"/>
              </a:solidFill>
            </a:endParaRPr>
          </a:p>
        </p:txBody>
      </p:sp>
      <p:sp>
        <p:nvSpPr>
          <p:cNvPr id="420867" name="Rectangle 3">
            <a:extLst>
              <a:ext uri="{FF2B5EF4-FFF2-40B4-BE49-F238E27FC236}">
                <a16:creationId xmlns:a16="http://schemas.microsoft.com/office/drawing/2014/main" id="{505C9A3F-9DCD-7CE6-3B63-6798B8E40CE1}"/>
              </a:ext>
            </a:extLst>
          </p:cNvPr>
          <p:cNvSpPr>
            <a:spLocks noGrp="1" noChangeArrowheads="1"/>
          </p:cNvSpPr>
          <p:nvPr>
            <p:ph type="title"/>
          </p:nvPr>
        </p:nvSpPr>
        <p:spPr>
          <a:xfrm>
            <a:off x="554038" y="573088"/>
            <a:ext cx="7772400" cy="695325"/>
          </a:xfrm>
        </p:spPr>
        <p:txBody>
          <a:bodyPr lIns="90488" tIns="44450" rIns="90488" bIns="44450"/>
          <a:lstStyle/>
          <a:p>
            <a:pPr eaLnBrk="1" hangingPunct="1">
              <a:lnSpc>
                <a:spcPct val="50000"/>
              </a:lnSpc>
              <a:defRPr/>
            </a:pPr>
            <a:r>
              <a:rPr lang="es-ES_tradnl"/>
              <a:t>Características</a:t>
            </a:r>
            <a:br>
              <a:rPr lang="es-ES_tradnl"/>
            </a:br>
            <a:r>
              <a:rPr lang="es-ES_tradnl"/>
              <a:t> </a:t>
            </a:r>
            <a:r>
              <a:rPr lang="es-ES_tradnl" sz="1400"/>
              <a:t>Estructura y Tipo de Tasa disponibles</a:t>
            </a:r>
          </a:p>
        </p:txBody>
      </p:sp>
    </p:spTree>
  </p:cSld>
  <p:clrMapOvr>
    <a:masterClrMapping/>
  </p:clrMapOvr>
  <p:transition>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pie de página">
            <a:extLst>
              <a:ext uri="{FF2B5EF4-FFF2-40B4-BE49-F238E27FC236}">
                <a16:creationId xmlns:a16="http://schemas.microsoft.com/office/drawing/2014/main" id="{5F59C48C-0841-5F27-3F4C-AC89CC52DFC2}"/>
              </a:ext>
            </a:extLst>
          </p:cNvPr>
          <p:cNvSpPr>
            <a:spLocks noGrp="1"/>
          </p:cNvSpPr>
          <p:nvPr>
            <p:ph type="ftr" sz="quarter" idx="10"/>
          </p:nvPr>
        </p:nvSpPr>
        <p:spPr/>
        <p:txBody>
          <a:bodyPr/>
          <a:lstStyle>
            <a:lvl1pPr>
              <a:defRPr sz="1400">
                <a:solidFill>
                  <a:schemeClr val="bg1"/>
                </a:solidFill>
                <a:latin typeface="ZapfDingbats" pitchFamily="82" charset="2"/>
              </a:defRPr>
            </a:lvl1pPr>
            <a:lvl2pPr marL="742950" indent="-285750">
              <a:defRPr sz="1400">
                <a:solidFill>
                  <a:schemeClr val="bg1"/>
                </a:solidFill>
                <a:latin typeface="ZapfDingbats" pitchFamily="82" charset="2"/>
              </a:defRPr>
            </a:lvl2pPr>
            <a:lvl3pPr marL="1143000" indent="-228600">
              <a:defRPr sz="1400">
                <a:solidFill>
                  <a:schemeClr val="bg1"/>
                </a:solidFill>
                <a:latin typeface="ZapfDingbats" pitchFamily="82" charset="2"/>
              </a:defRPr>
            </a:lvl3pPr>
            <a:lvl4pPr marL="1600200" indent="-228600">
              <a:defRPr sz="1400">
                <a:solidFill>
                  <a:schemeClr val="bg1"/>
                </a:solidFill>
                <a:latin typeface="ZapfDingbats" pitchFamily="82" charset="2"/>
              </a:defRPr>
            </a:lvl4pPr>
            <a:lvl5pPr marL="2057400" indent="-228600">
              <a:defRPr sz="1400">
                <a:solidFill>
                  <a:schemeClr val="bg1"/>
                </a:solidFill>
                <a:latin typeface="ZapfDingbats" pitchFamily="82" charset="2"/>
              </a:defRPr>
            </a:lvl5pPr>
            <a:lvl6pPr marL="2514600" indent="-228600" algn="ctr" eaLnBrk="0" fontAlgn="base" hangingPunct="0">
              <a:spcBef>
                <a:spcPct val="0"/>
              </a:spcBef>
              <a:spcAft>
                <a:spcPct val="0"/>
              </a:spcAft>
              <a:defRPr sz="1400">
                <a:solidFill>
                  <a:schemeClr val="bg1"/>
                </a:solidFill>
                <a:latin typeface="ZapfDingbats" pitchFamily="82" charset="2"/>
              </a:defRPr>
            </a:lvl6pPr>
            <a:lvl7pPr marL="2971800" indent="-228600" algn="ctr" eaLnBrk="0" fontAlgn="base" hangingPunct="0">
              <a:spcBef>
                <a:spcPct val="0"/>
              </a:spcBef>
              <a:spcAft>
                <a:spcPct val="0"/>
              </a:spcAft>
              <a:defRPr sz="1400">
                <a:solidFill>
                  <a:schemeClr val="bg1"/>
                </a:solidFill>
                <a:latin typeface="ZapfDingbats" pitchFamily="82" charset="2"/>
              </a:defRPr>
            </a:lvl7pPr>
            <a:lvl8pPr marL="3429000" indent="-228600" algn="ctr" eaLnBrk="0" fontAlgn="base" hangingPunct="0">
              <a:spcBef>
                <a:spcPct val="0"/>
              </a:spcBef>
              <a:spcAft>
                <a:spcPct val="0"/>
              </a:spcAft>
              <a:defRPr sz="1400">
                <a:solidFill>
                  <a:schemeClr val="bg1"/>
                </a:solidFill>
                <a:latin typeface="ZapfDingbats" pitchFamily="82" charset="2"/>
              </a:defRPr>
            </a:lvl8pPr>
            <a:lvl9pPr marL="3886200" indent="-228600" algn="ctr" eaLnBrk="0" fontAlgn="base" hangingPunct="0">
              <a:spcBef>
                <a:spcPct val="0"/>
              </a:spcBef>
              <a:spcAft>
                <a:spcPct val="0"/>
              </a:spcAft>
              <a:defRPr sz="1400">
                <a:solidFill>
                  <a:schemeClr val="bg1"/>
                </a:solidFill>
                <a:latin typeface="ZapfDingbats" pitchFamily="82" charset="2"/>
              </a:defRPr>
            </a:lvl9pPr>
          </a:lstStyle>
          <a:p>
            <a:r>
              <a:rPr lang="es-ES" altLang="es-CO" sz="1200">
                <a:solidFill>
                  <a:srgbClr val="CC0000"/>
                </a:solidFill>
                <a:latin typeface="Arial" panose="020B0604020202020204" pitchFamily="34" charset="0"/>
              </a:rPr>
              <a:t>WWW.BANTOTAL.COM - </a:t>
            </a:r>
            <a:fld id="{256CF013-9AB2-4124-BF66-38A2DC7CC7CE}" type="slidenum">
              <a:rPr lang="es-ES" altLang="es-CO" sz="1200">
                <a:solidFill>
                  <a:srgbClr val="CC0000"/>
                </a:solidFill>
                <a:latin typeface="Arial" panose="020B0604020202020204" pitchFamily="34" charset="0"/>
              </a:rPr>
              <a:pPr/>
              <a:t>9</a:t>
            </a:fld>
            <a:endParaRPr lang="es-ES" altLang="es-CO" sz="1200">
              <a:solidFill>
                <a:srgbClr val="CC0000"/>
              </a:solidFill>
              <a:latin typeface="Arial" panose="020B0604020202020204" pitchFamily="34" charset="0"/>
            </a:endParaRPr>
          </a:p>
        </p:txBody>
      </p:sp>
      <p:sp>
        <p:nvSpPr>
          <p:cNvPr id="5" name="4 Marcador de fecha">
            <a:extLst>
              <a:ext uri="{FF2B5EF4-FFF2-40B4-BE49-F238E27FC236}">
                <a16:creationId xmlns:a16="http://schemas.microsoft.com/office/drawing/2014/main" id="{B0028865-3F45-2C86-4BD9-7209F040BCF4}"/>
              </a:ext>
            </a:extLst>
          </p:cNvPr>
          <p:cNvSpPr>
            <a:spLocks noGrp="1"/>
          </p:cNvSpPr>
          <p:nvPr>
            <p:ph type="dt" sz="quarter" idx="11"/>
          </p:nvPr>
        </p:nvSpPr>
        <p:spPr/>
        <p:txBody>
          <a:bodyPr/>
          <a:lstStyle/>
          <a:p>
            <a:pPr>
              <a:defRPr/>
            </a:pPr>
            <a:r>
              <a:rPr lang="es-ES"/>
              <a:t>Setiembre 2007</a:t>
            </a:r>
          </a:p>
        </p:txBody>
      </p:sp>
      <p:sp>
        <p:nvSpPr>
          <p:cNvPr id="486402" name="Rectangle 2">
            <a:extLst>
              <a:ext uri="{FF2B5EF4-FFF2-40B4-BE49-F238E27FC236}">
                <a16:creationId xmlns:a16="http://schemas.microsoft.com/office/drawing/2014/main" id="{070AD173-AB8B-34EE-D6CD-93AD21DD2A02}"/>
              </a:ext>
            </a:extLst>
          </p:cNvPr>
          <p:cNvSpPr>
            <a:spLocks noGrp="1" noChangeArrowheads="1"/>
          </p:cNvSpPr>
          <p:nvPr>
            <p:ph type="title"/>
          </p:nvPr>
        </p:nvSpPr>
        <p:spPr>
          <a:xfrm>
            <a:off x="2627313" y="404813"/>
            <a:ext cx="8229600" cy="792162"/>
          </a:xfrm>
        </p:spPr>
        <p:txBody>
          <a:bodyPr/>
          <a:lstStyle/>
          <a:p>
            <a:pPr eaLnBrk="1" hangingPunct="1">
              <a:defRPr/>
            </a:pPr>
            <a:r>
              <a:rPr lang="es-UY"/>
              <a:t>Preseteo Préstamos</a:t>
            </a:r>
            <a:endParaRPr lang="es-ES"/>
          </a:p>
        </p:txBody>
      </p:sp>
      <p:sp>
        <p:nvSpPr>
          <p:cNvPr id="486403" name="Rectangle 3">
            <a:extLst>
              <a:ext uri="{FF2B5EF4-FFF2-40B4-BE49-F238E27FC236}">
                <a16:creationId xmlns:a16="http://schemas.microsoft.com/office/drawing/2014/main" id="{E40B17FA-FC52-C1E8-6BA9-2BD9E19515C8}"/>
              </a:ext>
            </a:extLst>
          </p:cNvPr>
          <p:cNvSpPr>
            <a:spLocks noGrp="1" noChangeArrowheads="1"/>
          </p:cNvSpPr>
          <p:nvPr>
            <p:ph type="body" idx="1"/>
          </p:nvPr>
        </p:nvSpPr>
        <p:spPr/>
        <p:txBody>
          <a:bodyPr/>
          <a:lstStyle/>
          <a:p>
            <a:pPr eaLnBrk="1" hangingPunct="1">
              <a:defRPr/>
            </a:pPr>
            <a:r>
              <a:rPr lang="es-UY"/>
              <a:t>Predefinición de Productos (“Preseteo”)</a:t>
            </a:r>
          </a:p>
          <a:p>
            <a:pPr lvl="1" eaLnBrk="1" hangingPunct="1">
              <a:defRPr/>
            </a:pPr>
            <a:r>
              <a:rPr lang="es-UY"/>
              <a:t>Control de montos y plazos</a:t>
            </a:r>
          </a:p>
          <a:p>
            <a:pPr lvl="1" eaLnBrk="1" hangingPunct="1">
              <a:defRPr/>
            </a:pPr>
            <a:r>
              <a:rPr lang="es-UY"/>
              <a:t>Cantidad de cuotas y periodicidades</a:t>
            </a:r>
          </a:p>
          <a:p>
            <a:pPr lvl="1" eaLnBrk="1" hangingPunct="1">
              <a:defRPr/>
            </a:pPr>
            <a:r>
              <a:rPr lang="es-UY"/>
              <a:t>Tipos de día, año y ajustes al vencimiento</a:t>
            </a:r>
          </a:p>
          <a:p>
            <a:pPr lvl="1" eaLnBrk="1" hangingPunct="1">
              <a:defRPr/>
            </a:pPr>
            <a:r>
              <a:rPr lang="es-UY"/>
              <a:t>Tasas fijas y variables</a:t>
            </a:r>
          </a:p>
          <a:p>
            <a:pPr lvl="1" eaLnBrk="1" hangingPunct="1">
              <a:defRPr/>
            </a:pPr>
            <a:r>
              <a:rPr lang="es-UY"/>
              <a:t>Revisión de tasas</a:t>
            </a:r>
          </a:p>
          <a:p>
            <a:pPr lvl="1" eaLnBrk="1" hangingPunct="1">
              <a:defRPr/>
            </a:pPr>
            <a:r>
              <a:rPr lang="es-UY"/>
              <a:t>Comisiones</a:t>
            </a:r>
          </a:p>
          <a:p>
            <a:pPr lvl="1" eaLnBrk="1" hangingPunct="1">
              <a:defRPr/>
            </a:pPr>
            <a:r>
              <a:rPr lang="es-UY"/>
              <a:t>Seguros</a:t>
            </a:r>
            <a:endParaRPr lang="es-ES"/>
          </a:p>
          <a:p>
            <a:pPr lvl="1" eaLnBrk="1" hangingPunct="1">
              <a:buFontTx/>
              <a:buNone/>
              <a:defRPr/>
            </a:pPr>
            <a:endParaRPr lang="es-ES"/>
          </a:p>
        </p:txBody>
      </p:sp>
    </p:spTree>
  </p:cSld>
  <p:clrMapOvr>
    <a:masterClrMapping/>
  </p:clrMapOvr>
</p:sld>
</file>

<file path=ppt/theme/theme1.xml><?xml version="1.0" encoding="utf-8"?>
<a:theme xmlns:a="http://schemas.openxmlformats.org/drawingml/2006/main" name="1_Diseño predeterminado">
  <a:themeElements>
    <a:clrScheme name="1_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Diseño predeterminad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chemeClr val="tx2">
                <a:gamma/>
                <a:shade val="46275"/>
                <a:invGamma/>
              </a:schemeClr>
            </a:gs>
            <a:gs pos="50000">
              <a:schemeClr val="tx2"/>
            </a:gs>
            <a:gs pos="100000">
              <a:schemeClr val="tx2">
                <a:gamma/>
                <a:shade val="46275"/>
                <a:invGamma/>
              </a:schemeClr>
            </a:gs>
          </a:gsLst>
          <a:lin ang="0" scaled="1"/>
        </a:gradFill>
        <a:ln w="12700" cap="flat" cmpd="sng" algn="ctr">
          <a:solidFill>
            <a:schemeClr val="bg2"/>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s-ES" sz="1400" b="0" i="0" u="none" strike="noStrike" cap="none" normalizeH="0" baseline="0" smtClean="0">
            <a:ln>
              <a:noFill/>
            </a:ln>
            <a:solidFill>
              <a:schemeClr val="bg1"/>
            </a:solidFill>
            <a:effectLst/>
            <a:latin typeface="ZapfDingbats" pitchFamily="82" charset="2"/>
          </a:defRPr>
        </a:defPPr>
      </a:lstStyle>
    </a:spDef>
    <a:lnDef>
      <a:spPr bwMode="auto">
        <a:xfrm>
          <a:off x="0" y="0"/>
          <a:ext cx="1" cy="1"/>
        </a:xfrm>
        <a:custGeom>
          <a:avLst/>
          <a:gdLst/>
          <a:ahLst/>
          <a:cxnLst/>
          <a:rect l="0" t="0" r="0" b="0"/>
          <a:pathLst/>
        </a:custGeom>
        <a:gradFill rotWithShape="0">
          <a:gsLst>
            <a:gs pos="0">
              <a:schemeClr val="tx2">
                <a:gamma/>
                <a:shade val="46275"/>
                <a:invGamma/>
              </a:schemeClr>
            </a:gs>
            <a:gs pos="50000">
              <a:schemeClr val="tx2"/>
            </a:gs>
            <a:gs pos="100000">
              <a:schemeClr val="tx2">
                <a:gamma/>
                <a:shade val="46275"/>
                <a:invGamma/>
              </a:schemeClr>
            </a:gs>
          </a:gsLst>
          <a:lin ang="0" scaled="1"/>
        </a:gradFill>
        <a:ln w="12700" cap="flat" cmpd="sng" algn="ctr">
          <a:solidFill>
            <a:schemeClr val="bg2"/>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s-ES" sz="1400" b="0" i="0" u="none" strike="noStrike" cap="none" normalizeH="0" baseline="0" smtClean="0">
            <a:ln>
              <a:noFill/>
            </a:ln>
            <a:solidFill>
              <a:schemeClr val="bg1"/>
            </a:solidFill>
            <a:effectLst/>
            <a:latin typeface="ZapfDingbats" pitchFamily="82" charset="2"/>
          </a:defRPr>
        </a:defPPr>
      </a:lstStyle>
    </a:lnDef>
  </a:objectDefaults>
  <a:extraClrSchemeLst>
    <a:extraClrScheme>
      <a:clrScheme name="1_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1742</TotalTime>
  <Words>6749</Words>
  <Application>Microsoft Office PowerPoint</Application>
  <PresentationFormat>Presentación en pantalla (4:3)</PresentationFormat>
  <Paragraphs>1043</Paragraphs>
  <Slides>60</Slides>
  <Notes>60</Notes>
  <HiddenSlides>1</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60</vt:i4>
      </vt:variant>
    </vt:vector>
  </HeadingPairs>
  <TitlesOfParts>
    <vt:vector size="65" baseType="lpstr">
      <vt:lpstr>ZapfDingbats</vt:lpstr>
      <vt:lpstr>Arial</vt:lpstr>
      <vt:lpstr>Wingdings</vt:lpstr>
      <vt:lpstr>Times New Roman</vt:lpstr>
      <vt:lpstr>1_Diseño predeterminado</vt:lpstr>
      <vt:lpstr>Préstamos,  Líneas de Crédito  y Garantías</vt:lpstr>
      <vt:lpstr>Agenda</vt:lpstr>
      <vt:lpstr>Agenda</vt:lpstr>
      <vt:lpstr>Introducción Relaciones entre Productos</vt:lpstr>
      <vt:lpstr>Préstamos Aspectos</vt:lpstr>
      <vt:lpstr>Préstamos</vt:lpstr>
      <vt:lpstr>Características Tipos de Créditos</vt:lpstr>
      <vt:lpstr>Características  Estructura y Tipo de Tasa disponibles</vt:lpstr>
      <vt:lpstr>Preseteo Préstamos</vt:lpstr>
      <vt:lpstr>Características  Condicionamientos – Períodos e Importes</vt:lpstr>
      <vt:lpstr>Características  Condicionamientos – Otros </vt:lpstr>
      <vt:lpstr>Características  Condicionamientos – Tasas</vt:lpstr>
      <vt:lpstr>Características  Seguros definidos</vt:lpstr>
      <vt:lpstr>Características  Condicionamientos – Comisiones</vt:lpstr>
      <vt:lpstr>Préstamos</vt:lpstr>
      <vt:lpstr>Préstamos</vt:lpstr>
      <vt:lpstr>Préstamos Ciclo de Vida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Cobro de Préstamos</vt:lpstr>
      <vt:lpstr>Cobro de Préstamos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Procesos Batch  </vt:lpstr>
      <vt:lpstr>Procesos Batch   </vt:lpstr>
      <vt:lpstr>Procesos Batch   </vt:lpstr>
      <vt:lpstr>Procesos Batch   </vt:lpstr>
      <vt:lpstr>Listados y Consultas  </vt:lpstr>
      <vt:lpstr>Líneas de Crédito</vt:lpstr>
      <vt:lpstr>Alta de Líneas de Crédito Circuito Operativo</vt:lpstr>
      <vt:lpstr>Líneas de Crédito</vt:lpstr>
      <vt:lpstr>Líneas de Crédito  Introducción Conceptual </vt:lpstr>
      <vt:lpstr>Características Tipos de Líneas de Crédito </vt:lpstr>
      <vt:lpstr>Características Coberturas de Líneas de Crédito </vt:lpstr>
      <vt:lpstr>Ciclo de Vida Alta de Líneas de Crédito </vt:lpstr>
      <vt:lpstr>Ciclo de vida Revolving y No Revolving</vt:lpstr>
      <vt:lpstr>Ciclo de Vida Utilización y Desafectación de Líneas  </vt:lpstr>
      <vt:lpstr>Ciclo de Vida Modificación, Renovación y Sustitución  </vt:lpstr>
      <vt:lpstr>Ciclo de Vida   Cancelación  </vt:lpstr>
      <vt:lpstr>Otros Eventos </vt:lpstr>
      <vt:lpstr>Listados y Consultas  </vt:lpstr>
      <vt:lpstr>Garantías Otorgadas</vt:lpstr>
      <vt:lpstr>Garantías Recibidas</vt:lpstr>
      <vt:lpstr>Garantías Recibidas</vt:lpstr>
      <vt:lpstr>Resumen</vt:lpstr>
      <vt:lpstr>Presentación de PowerPoint</vt:lpstr>
    </vt:vector>
  </TitlesOfParts>
  <Company>de Larrobla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Capacitación Bantotal</dc:title>
  <dc:creator>Alejandro Danielián</dc:creator>
  <dc:description>Préstamos, Líneas de Crédito y Garantías</dc:description>
  <cp:lastModifiedBy>GARCIA MUNOZ WILLIAM GEOVANNY</cp:lastModifiedBy>
  <cp:revision>59</cp:revision>
  <dcterms:created xsi:type="dcterms:W3CDTF">2004-05-17T19:28:43Z</dcterms:created>
  <dcterms:modified xsi:type="dcterms:W3CDTF">2025-07-02T20:24:13Z</dcterms:modified>
</cp:coreProperties>
</file>