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sldIdLst>
    <p:sldId id="256" r:id="rId2"/>
    <p:sldId id="318" r:id="rId3"/>
    <p:sldId id="321" r:id="rId4"/>
    <p:sldId id="322" r:id="rId5"/>
    <p:sldId id="324" r:id="rId6"/>
    <p:sldId id="326" r:id="rId7"/>
    <p:sldId id="327" r:id="rId8"/>
    <p:sldId id="328" r:id="rId9"/>
    <p:sldId id="329" r:id="rId10"/>
    <p:sldId id="336" r:id="rId11"/>
    <p:sldId id="335" r:id="rId12"/>
    <p:sldId id="325" r:id="rId13"/>
    <p:sldId id="338" r:id="rId14"/>
    <p:sldId id="337" r:id="rId15"/>
    <p:sldId id="339" r:id="rId16"/>
    <p:sldId id="340" r:id="rId17"/>
    <p:sldId id="341" r:id="rId18"/>
    <p:sldId id="342" r:id="rId19"/>
    <p:sldId id="344" r:id="rId20"/>
    <p:sldId id="345" r:id="rId21"/>
    <p:sldId id="323" r:id="rId22"/>
    <p:sldId id="346" r:id="rId23"/>
    <p:sldId id="347" r:id="rId24"/>
    <p:sldId id="320" r:id="rId25"/>
    <p:sldId id="330" r:id="rId26"/>
    <p:sldId id="331" r:id="rId27"/>
    <p:sldId id="332" r:id="rId28"/>
    <p:sldId id="317" r:id="rId29"/>
  </p:sldIdLst>
  <p:sldSz cx="9144000" cy="6858000" type="screen4x3"/>
  <p:notesSz cx="7213600" cy="94996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63">
          <p15:clr>
            <a:srgbClr val="A4A3A4"/>
          </p15:clr>
        </p15:guide>
        <p15:guide id="2" pos="431">
          <p15:clr>
            <a:srgbClr val="A4A3A4"/>
          </p15:clr>
        </p15:guide>
      </p15:sldGuideLst>
    </p:ext>
    <p:ext uri="{2D200454-40CA-4A62-9FC3-DE9A4176ACB9}">
      <p15:notesGuideLst xmlns:p15="http://schemas.microsoft.com/office/powerpoint/2012/main">
        <p15:guide id="1" orient="horz" pos="2992">
          <p15:clr>
            <a:srgbClr val="A4A3A4"/>
          </p15:clr>
        </p15:guide>
        <p15:guide id="2" pos="227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66"/>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82" autoAdjust="0"/>
    <p:restoredTop sz="81598" autoAdjust="0"/>
  </p:normalViewPr>
  <p:slideViewPr>
    <p:cSldViewPr>
      <p:cViewPr>
        <p:scale>
          <a:sx n="50" d="100"/>
          <a:sy n="50" d="100"/>
        </p:scale>
        <p:origin x="-1986" y="-294"/>
      </p:cViewPr>
      <p:guideLst>
        <p:guide orient="horz" pos="663"/>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760"/>
    </p:cViewPr>
  </p:sorterViewPr>
  <p:notesViewPr>
    <p:cSldViewPr>
      <p:cViewPr>
        <p:scale>
          <a:sx n="100" d="100"/>
          <a:sy n="100" d="100"/>
        </p:scale>
        <p:origin x="-192" y="-72"/>
      </p:cViewPr>
      <p:guideLst>
        <p:guide orient="horz" pos="2992"/>
        <p:guide pos="227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B6CA6FB-6A17-A7A4-0DC1-2D294E01AA5D}"/>
              </a:ext>
            </a:extLst>
          </p:cNvPr>
          <p:cNvSpPr>
            <a:spLocks noGrp="1" noChangeArrowheads="1"/>
          </p:cNvSpPr>
          <p:nvPr>
            <p:ph type="hdr" sz="quarter"/>
          </p:nvPr>
        </p:nvSpPr>
        <p:spPr bwMode="auto">
          <a:xfrm>
            <a:off x="0" y="0"/>
            <a:ext cx="3125788" cy="4746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l" defTabSz="955675">
              <a:defRPr sz="1300">
                <a:latin typeface="Arial" charset="0"/>
                <a:cs typeface="+mn-cs"/>
              </a:defRPr>
            </a:lvl1pPr>
          </a:lstStyle>
          <a:p>
            <a:pPr>
              <a:defRPr/>
            </a:pPr>
            <a:endParaRPr lang="es-ES"/>
          </a:p>
        </p:txBody>
      </p:sp>
      <p:sp>
        <p:nvSpPr>
          <p:cNvPr id="10243" name="Rectangle 3">
            <a:extLst>
              <a:ext uri="{FF2B5EF4-FFF2-40B4-BE49-F238E27FC236}">
                <a16:creationId xmlns:a16="http://schemas.microsoft.com/office/drawing/2014/main" id="{461B7973-050C-0B86-DB2D-B54A45924803}"/>
              </a:ext>
            </a:extLst>
          </p:cNvPr>
          <p:cNvSpPr>
            <a:spLocks noGrp="1" noChangeArrowheads="1"/>
          </p:cNvSpPr>
          <p:nvPr>
            <p:ph type="dt" idx="1"/>
          </p:nvPr>
        </p:nvSpPr>
        <p:spPr bwMode="auto">
          <a:xfrm>
            <a:off x="4086225" y="0"/>
            <a:ext cx="3125788" cy="474663"/>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lvl1pPr algn="r" defTabSz="955675">
              <a:defRPr sz="1300">
                <a:latin typeface="Arial" charset="0"/>
                <a:cs typeface="+mn-cs"/>
              </a:defRPr>
            </a:lvl1pPr>
          </a:lstStyle>
          <a:p>
            <a:pPr>
              <a:defRPr/>
            </a:pPr>
            <a:endParaRPr lang="es-ES"/>
          </a:p>
        </p:txBody>
      </p:sp>
      <p:sp>
        <p:nvSpPr>
          <p:cNvPr id="30724" name="Rectangle 4">
            <a:extLst>
              <a:ext uri="{FF2B5EF4-FFF2-40B4-BE49-F238E27FC236}">
                <a16:creationId xmlns:a16="http://schemas.microsoft.com/office/drawing/2014/main" id="{00BE0A87-7424-3190-3F54-DC905D7DA837}"/>
              </a:ext>
            </a:extLst>
          </p:cNvPr>
          <p:cNvSpPr>
            <a:spLocks noGrp="1" noRot="1" noChangeAspect="1" noChangeArrowheads="1" noTextEdit="1"/>
          </p:cNvSpPr>
          <p:nvPr>
            <p:ph type="sldImg" idx="2"/>
          </p:nvPr>
        </p:nvSpPr>
        <p:spPr bwMode="auto">
          <a:xfrm>
            <a:off x="1231900" y="712788"/>
            <a:ext cx="4749800" cy="35623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AA5AFAED-A952-2D4C-D8FF-AAB14AE80C1C}"/>
              </a:ext>
            </a:extLst>
          </p:cNvPr>
          <p:cNvSpPr>
            <a:spLocks noGrp="1" noChangeArrowheads="1"/>
          </p:cNvSpPr>
          <p:nvPr>
            <p:ph type="body" sz="quarter" idx="3"/>
          </p:nvPr>
        </p:nvSpPr>
        <p:spPr bwMode="auto">
          <a:xfrm>
            <a:off x="720725" y="4511675"/>
            <a:ext cx="5772150" cy="4275138"/>
          </a:xfrm>
          <a:prstGeom prst="rect">
            <a:avLst/>
          </a:prstGeom>
          <a:noFill/>
          <a:ln w="9525">
            <a:noFill/>
            <a:miter lim="800000"/>
            <a:headEnd/>
            <a:tailEnd/>
          </a:ln>
          <a:effectLst/>
        </p:spPr>
        <p:txBody>
          <a:bodyPr vert="horz" wrap="square" lIns="95500" tIns="47750" rIns="95500" bIns="4775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0246" name="Rectangle 6">
            <a:extLst>
              <a:ext uri="{FF2B5EF4-FFF2-40B4-BE49-F238E27FC236}">
                <a16:creationId xmlns:a16="http://schemas.microsoft.com/office/drawing/2014/main" id="{7A41E7C1-D49B-9A47-AF24-DE1E2468FFE6}"/>
              </a:ext>
            </a:extLst>
          </p:cNvPr>
          <p:cNvSpPr>
            <a:spLocks noGrp="1" noChangeArrowheads="1"/>
          </p:cNvSpPr>
          <p:nvPr>
            <p:ph type="ftr" sz="quarter" idx="4"/>
          </p:nvPr>
        </p:nvSpPr>
        <p:spPr bwMode="auto">
          <a:xfrm>
            <a:off x="0" y="9023350"/>
            <a:ext cx="3125788" cy="4746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l" defTabSz="955675">
              <a:defRPr sz="1300">
                <a:latin typeface="Arial" charset="0"/>
                <a:cs typeface="+mn-cs"/>
              </a:defRPr>
            </a:lvl1pPr>
          </a:lstStyle>
          <a:p>
            <a:pPr>
              <a:defRPr/>
            </a:pPr>
            <a:endParaRPr lang="es-ES"/>
          </a:p>
        </p:txBody>
      </p:sp>
      <p:sp>
        <p:nvSpPr>
          <p:cNvPr id="10247" name="Rectangle 7">
            <a:extLst>
              <a:ext uri="{FF2B5EF4-FFF2-40B4-BE49-F238E27FC236}">
                <a16:creationId xmlns:a16="http://schemas.microsoft.com/office/drawing/2014/main" id="{3ACC90EC-DAA7-6A9C-3129-C633CEA866AA}"/>
              </a:ext>
            </a:extLst>
          </p:cNvPr>
          <p:cNvSpPr>
            <a:spLocks noGrp="1" noChangeArrowheads="1"/>
          </p:cNvSpPr>
          <p:nvPr>
            <p:ph type="sldNum" sz="quarter" idx="5"/>
          </p:nvPr>
        </p:nvSpPr>
        <p:spPr bwMode="auto">
          <a:xfrm>
            <a:off x="4086225" y="9023350"/>
            <a:ext cx="3125788" cy="474663"/>
          </a:xfrm>
          <a:prstGeom prst="rect">
            <a:avLst/>
          </a:prstGeom>
          <a:noFill/>
          <a:ln w="9525">
            <a:noFill/>
            <a:miter lim="800000"/>
            <a:headEnd/>
            <a:tailEnd/>
          </a:ln>
          <a:effectLst/>
        </p:spPr>
        <p:txBody>
          <a:bodyPr vert="horz" wrap="square" lIns="95500" tIns="47750" rIns="95500" bIns="47750" numCol="1" anchor="b" anchorCtr="0" compatLnSpc="1">
            <a:prstTxWarp prst="textNoShape">
              <a:avLst/>
            </a:prstTxWarp>
          </a:bodyPr>
          <a:lstStyle>
            <a:lvl1pPr algn="r" defTabSz="955675">
              <a:defRPr sz="1300"/>
            </a:lvl1pPr>
          </a:lstStyle>
          <a:p>
            <a:fld id="{2AEE6368-F763-4B72-88E8-C57984161A0F}" type="slidenum">
              <a:rPr lang="es-ES" altLang="es-CO"/>
              <a:pPr/>
              <a:t>‹Nº›</a:t>
            </a:fld>
            <a:endParaRPr lang="es-ES" altLang="es-C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76C75AC-CF9A-38CE-3121-597E83353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37CE12A-B4D8-4706-8DF0-162C7027031F}" type="slidenum">
              <a:rPr lang="es-ES" altLang="es-CO"/>
              <a:pPr algn="r" eaLnBrk="1" hangingPunct="1"/>
              <a:t>1</a:t>
            </a:fld>
            <a:endParaRPr lang="es-ES" altLang="es-CO"/>
          </a:p>
        </p:txBody>
      </p:sp>
      <p:sp>
        <p:nvSpPr>
          <p:cNvPr id="31747" name="Rectangle 2">
            <a:extLst>
              <a:ext uri="{FF2B5EF4-FFF2-40B4-BE49-F238E27FC236}">
                <a16:creationId xmlns:a16="http://schemas.microsoft.com/office/drawing/2014/main" id="{2CEFC9D0-FB2A-FCAD-22E7-2C3D6841E75A}"/>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81C05B7-B015-6E2C-D329-6E21D6BD5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16A4BC-29ED-FD65-909E-55BE5012FD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8086C5B-DEE8-4696-A763-E9A9590E9381}" type="slidenum">
              <a:rPr lang="es-ES" altLang="es-CO"/>
              <a:pPr algn="r" eaLnBrk="1" hangingPunct="1"/>
              <a:t>10</a:t>
            </a:fld>
            <a:endParaRPr lang="es-ES" altLang="es-CO"/>
          </a:p>
        </p:txBody>
      </p:sp>
      <p:sp>
        <p:nvSpPr>
          <p:cNvPr id="40963" name="Rectangle 2">
            <a:extLst>
              <a:ext uri="{FF2B5EF4-FFF2-40B4-BE49-F238E27FC236}">
                <a16:creationId xmlns:a16="http://schemas.microsoft.com/office/drawing/2014/main" id="{FAC84E09-0AF6-E2F7-E7B4-BB78FDC36A0F}"/>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0D94484-9CD2-0595-4BA3-6AC89067F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A4017545-548F-EA83-CCB9-248351537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1B127DF-0067-44EE-B60F-6BBCB73F52FE}" type="slidenum">
              <a:rPr lang="es-ES" altLang="es-CO"/>
              <a:pPr algn="r" eaLnBrk="1" hangingPunct="1"/>
              <a:t>11</a:t>
            </a:fld>
            <a:endParaRPr lang="es-ES" altLang="es-CO"/>
          </a:p>
        </p:txBody>
      </p:sp>
      <p:sp>
        <p:nvSpPr>
          <p:cNvPr id="41987" name="Rectangle 2">
            <a:extLst>
              <a:ext uri="{FF2B5EF4-FFF2-40B4-BE49-F238E27FC236}">
                <a16:creationId xmlns:a16="http://schemas.microsoft.com/office/drawing/2014/main" id="{13EBA2AD-2C47-C825-69B4-FC3ABD71327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D832C04-1086-347A-30EA-6B797C5D03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D845BBE-DD76-34BA-7205-D9261BA79A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F847951-8E07-40B3-AA68-372DF2AF3DE7}" type="slidenum">
              <a:rPr lang="es-ES" altLang="es-CO"/>
              <a:pPr algn="r" eaLnBrk="1" hangingPunct="1"/>
              <a:t>12</a:t>
            </a:fld>
            <a:endParaRPr lang="es-ES" altLang="es-CO"/>
          </a:p>
        </p:txBody>
      </p:sp>
      <p:sp>
        <p:nvSpPr>
          <p:cNvPr id="43011" name="Rectangle 2">
            <a:extLst>
              <a:ext uri="{FF2B5EF4-FFF2-40B4-BE49-F238E27FC236}">
                <a16:creationId xmlns:a16="http://schemas.microsoft.com/office/drawing/2014/main" id="{D8C9AA07-0F67-2363-4175-BB7DDBABB9C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E935141-47FD-1BF0-2BD4-9BB6E71529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9897FB8-09AC-0BEF-1A85-7AED5AF789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DFDEB797-E1DB-4AF8-BE4B-708298BDE845}" type="slidenum">
              <a:rPr lang="es-ES" altLang="es-CO"/>
              <a:pPr algn="r" eaLnBrk="1" hangingPunct="1"/>
              <a:t>13</a:t>
            </a:fld>
            <a:endParaRPr lang="es-ES" altLang="es-CO"/>
          </a:p>
        </p:txBody>
      </p:sp>
      <p:sp>
        <p:nvSpPr>
          <p:cNvPr id="44035" name="Rectangle 2">
            <a:extLst>
              <a:ext uri="{FF2B5EF4-FFF2-40B4-BE49-F238E27FC236}">
                <a16:creationId xmlns:a16="http://schemas.microsoft.com/office/drawing/2014/main" id="{BE711B8A-23B9-5EF9-8608-EDA1E27DFFC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CF43E3C1-1F77-8A2E-4286-DC8F4A51B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2F14ECF-C7A3-12EB-C9F7-BEEB52855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34BF4EE-1B71-41BD-9CB8-D9277C742D43}" type="slidenum">
              <a:rPr lang="es-ES" altLang="es-CO"/>
              <a:pPr algn="r" eaLnBrk="1" hangingPunct="1"/>
              <a:t>14</a:t>
            </a:fld>
            <a:endParaRPr lang="es-ES" altLang="es-CO"/>
          </a:p>
        </p:txBody>
      </p:sp>
      <p:sp>
        <p:nvSpPr>
          <p:cNvPr id="45059" name="Rectangle 2">
            <a:extLst>
              <a:ext uri="{FF2B5EF4-FFF2-40B4-BE49-F238E27FC236}">
                <a16:creationId xmlns:a16="http://schemas.microsoft.com/office/drawing/2014/main" id="{4E2F6ACD-D0A6-F4ED-8FD4-6BE5FAB7216C}"/>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68E15FF6-8327-8B65-BF63-917D231EA9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F0DBD3EA-DC63-916B-47E3-1A4D7785E1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09CBC27-02CF-4884-8DCA-D15828DCAEAD}" type="slidenum">
              <a:rPr lang="es-ES" altLang="es-CO"/>
              <a:pPr algn="r" eaLnBrk="1" hangingPunct="1"/>
              <a:t>15</a:t>
            </a:fld>
            <a:endParaRPr lang="es-ES" altLang="es-CO"/>
          </a:p>
        </p:txBody>
      </p:sp>
      <p:sp>
        <p:nvSpPr>
          <p:cNvPr id="46083" name="Rectangle 2">
            <a:extLst>
              <a:ext uri="{FF2B5EF4-FFF2-40B4-BE49-F238E27FC236}">
                <a16:creationId xmlns:a16="http://schemas.microsoft.com/office/drawing/2014/main" id="{AD8C51C6-96E7-0062-2BCA-B519C7538C3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8F6934D-3AFD-E81D-C147-34C08DD71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C5BF80D-46BB-5537-7142-DF2B3312ED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8A24EEE-1759-4110-AA65-405806F8B291}" type="slidenum">
              <a:rPr lang="es-ES" altLang="es-CO"/>
              <a:pPr algn="r" eaLnBrk="1" hangingPunct="1"/>
              <a:t>16</a:t>
            </a:fld>
            <a:endParaRPr lang="es-ES" altLang="es-CO"/>
          </a:p>
        </p:txBody>
      </p:sp>
      <p:sp>
        <p:nvSpPr>
          <p:cNvPr id="47107" name="Rectangle 2">
            <a:extLst>
              <a:ext uri="{FF2B5EF4-FFF2-40B4-BE49-F238E27FC236}">
                <a16:creationId xmlns:a16="http://schemas.microsoft.com/office/drawing/2014/main" id="{6D44EF49-E5A5-569A-4F24-0FDE43B6B51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A2FE8E42-063B-09A9-0848-3BCCAE2B9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956E78D9-507E-376C-F6D3-F2613887FF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2515E37-2C0A-4D3B-BBF7-807814344B99}" type="slidenum">
              <a:rPr lang="es-ES" altLang="es-CO"/>
              <a:pPr algn="r" eaLnBrk="1" hangingPunct="1"/>
              <a:t>17</a:t>
            </a:fld>
            <a:endParaRPr lang="es-ES" altLang="es-CO"/>
          </a:p>
        </p:txBody>
      </p:sp>
      <p:sp>
        <p:nvSpPr>
          <p:cNvPr id="48131" name="Rectangle 2">
            <a:extLst>
              <a:ext uri="{FF2B5EF4-FFF2-40B4-BE49-F238E27FC236}">
                <a16:creationId xmlns:a16="http://schemas.microsoft.com/office/drawing/2014/main" id="{0F6C8F46-9750-8AD3-AE45-2D4D8B405F78}"/>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40E7A304-E7D9-E5E5-E556-92BF557F1F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3BF681EF-0C7F-A098-9422-A22C834E7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6FDCC460-6D0C-44C9-9E1B-90CA0C4AA437}" type="slidenum">
              <a:rPr lang="es-ES" altLang="es-CO"/>
              <a:pPr algn="r" eaLnBrk="1" hangingPunct="1"/>
              <a:t>18</a:t>
            </a:fld>
            <a:endParaRPr lang="es-ES" altLang="es-CO"/>
          </a:p>
        </p:txBody>
      </p:sp>
      <p:sp>
        <p:nvSpPr>
          <p:cNvPr id="49155" name="Rectangle 2">
            <a:extLst>
              <a:ext uri="{FF2B5EF4-FFF2-40B4-BE49-F238E27FC236}">
                <a16:creationId xmlns:a16="http://schemas.microsoft.com/office/drawing/2014/main" id="{5AC505F4-F85A-486E-5CA2-78779C4DF4D4}"/>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E19653E7-DAE0-305B-A89A-14DA487020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A6B407AC-2CCD-CC52-6272-ABE266BBF1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B91B209-B8BE-4315-9D57-F8B82BE27CA4}" type="slidenum">
              <a:rPr lang="es-ES" altLang="es-CO"/>
              <a:pPr algn="r" eaLnBrk="1" hangingPunct="1"/>
              <a:t>19</a:t>
            </a:fld>
            <a:endParaRPr lang="es-ES" altLang="es-CO"/>
          </a:p>
        </p:txBody>
      </p:sp>
      <p:sp>
        <p:nvSpPr>
          <p:cNvPr id="50179" name="Rectangle 2">
            <a:extLst>
              <a:ext uri="{FF2B5EF4-FFF2-40B4-BE49-F238E27FC236}">
                <a16:creationId xmlns:a16="http://schemas.microsoft.com/office/drawing/2014/main" id="{085914F6-16BC-99C4-4B22-D27E40E46D5E}"/>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E18A9BA4-3474-31EB-48C2-B412CD619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D2597DB1-9E62-6A13-7B7E-E1E21479AF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8F2B9526-16F1-4BD3-ADB0-40EF58839EC1}" type="slidenum">
              <a:rPr lang="es-ES" altLang="es-CO"/>
              <a:pPr algn="r" eaLnBrk="1" hangingPunct="1"/>
              <a:t>2</a:t>
            </a:fld>
            <a:endParaRPr lang="es-ES" altLang="es-CO"/>
          </a:p>
        </p:txBody>
      </p:sp>
      <p:sp>
        <p:nvSpPr>
          <p:cNvPr id="32771" name="Rectangle 2">
            <a:extLst>
              <a:ext uri="{FF2B5EF4-FFF2-40B4-BE49-F238E27FC236}">
                <a16:creationId xmlns:a16="http://schemas.microsoft.com/office/drawing/2014/main" id="{AFF16A00-5F78-A140-EA15-EA6D6EC9E857}"/>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316ACEB5-B021-FFDC-E80F-DE7C12A92D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14EBE6B-ED21-6D70-1B94-4776E0EF91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5A4F080-413C-4CFF-83F0-CABB07848F04}" type="slidenum">
              <a:rPr lang="es-ES" altLang="es-CO"/>
              <a:pPr algn="r" eaLnBrk="1" hangingPunct="1"/>
              <a:t>20</a:t>
            </a:fld>
            <a:endParaRPr lang="es-ES" altLang="es-CO"/>
          </a:p>
        </p:txBody>
      </p:sp>
      <p:sp>
        <p:nvSpPr>
          <p:cNvPr id="51203" name="Rectangle 2">
            <a:extLst>
              <a:ext uri="{FF2B5EF4-FFF2-40B4-BE49-F238E27FC236}">
                <a16:creationId xmlns:a16="http://schemas.microsoft.com/office/drawing/2014/main" id="{8695224A-229E-FAB5-7562-E2B7FCC12ACA}"/>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966ED92-863F-4AD4-5E71-7178275A9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5FE5EA6-4EAE-D593-DCF3-AEA7549D2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A570B0A-14FF-46A4-90BA-A2DCB2977B19}" type="slidenum">
              <a:rPr lang="es-ES" altLang="es-CO"/>
              <a:pPr algn="r" eaLnBrk="1" hangingPunct="1"/>
              <a:t>21</a:t>
            </a:fld>
            <a:endParaRPr lang="es-ES" altLang="es-CO"/>
          </a:p>
        </p:txBody>
      </p:sp>
      <p:sp>
        <p:nvSpPr>
          <p:cNvPr id="52227" name="Rectangle 2">
            <a:extLst>
              <a:ext uri="{FF2B5EF4-FFF2-40B4-BE49-F238E27FC236}">
                <a16:creationId xmlns:a16="http://schemas.microsoft.com/office/drawing/2014/main" id="{64A11D9F-5D2D-EB10-E764-901D7F02970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366FF063-EB2D-8247-004C-30C5F86595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2054C25-4082-394C-7BDC-FD330D00B7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B51013B3-8BAA-4C7D-9583-7A5BB6866498}" type="slidenum">
              <a:rPr lang="es-ES" altLang="es-CO"/>
              <a:pPr algn="r" eaLnBrk="1" hangingPunct="1"/>
              <a:t>22</a:t>
            </a:fld>
            <a:endParaRPr lang="es-ES" altLang="es-CO"/>
          </a:p>
        </p:txBody>
      </p:sp>
      <p:sp>
        <p:nvSpPr>
          <p:cNvPr id="53251" name="Rectangle 2">
            <a:extLst>
              <a:ext uri="{FF2B5EF4-FFF2-40B4-BE49-F238E27FC236}">
                <a16:creationId xmlns:a16="http://schemas.microsoft.com/office/drawing/2014/main" id="{E351507D-1030-9C8F-E2DD-383AB0EB082D}"/>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F1F7384-4C5C-2E53-22E1-D0EBB8AB4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95FE712-3883-8173-DD4D-365865CE9E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B1B4D9D-46CA-4604-B0B2-A4EC68C01A8E}" type="slidenum">
              <a:rPr lang="es-ES" altLang="es-CO"/>
              <a:pPr algn="r" eaLnBrk="1" hangingPunct="1"/>
              <a:t>23</a:t>
            </a:fld>
            <a:endParaRPr lang="es-ES" altLang="es-CO"/>
          </a:p>
        </p:txBody>
      </p:sp>
      <p:sp>
        <p:nvSpPr>
          <p:cNvPr id="54275" name="Rectangle 2">
            <a:extLst>
              <a:ext uri="{FF2B5EF4-FFF2-40B4-BE49-F238E27FC236}">
                <a16:creationId xmlns:a16="http://schemas.microsoft.com/office/drawing/2014/main" id="{D976770C-A51C-1725-BBB9-BBFC537D1B34}"/>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3847C63-F054-4F3A-2B89-E18C77557A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B3B3F8A7-D194-2745-7AC1-BCDCA558DA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9B143AF4-7385-4CE7-B55E-8A2A620EB908}" type="slidenum">
              <a:rPr lang="es-ES" altLang="es-CO"/>
              <a:pPr algn="r" eaLnBrk="1" hangingPunct="1"/>
              <a:t>24</a:t>
            </a:fld>
            <a:endParaRPr lang="es-ES" altLang="es-CO"/>
          </a:p>
        </p:txBody>
      </p:sp>
      <p:sp>
        <p:nvSpPr>
          <p:cNvPr id="55299" name="Rectangle 2">
            <a:extLst>
              <a:ext uri="{FF2B5EF4-FFF2-40B4-BE49-F238E27FC236}">
                <a16:creationId xmlns:a16="http://schemas.microsoft.com/office/drawing/2014/main" id="{DE3F31A6-8387-2FC1-F531-4FA92FF9ECC7}"/>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202F90E3-37A5-AA23-CC08-94D044ECDD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32B0DA75-FB14-5EEB-3388-D089C3B633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31674423-307B-4F75-86E3-D76950C3E134}" type="slidenum">
              <a:rPr lang="es-ES" altLang="es-CO"/>
              <a:pPr algn="r" eaLnBrk="1" hangingPunct="1"/>
              <a:t>25</a:t>
            </a:fld>
            <a:endParaRPr lang="es-ES" altLang="es-CO"/>
          </a:p>
        </p:txBody>
      </p:sp>
      <p:sp>
        <p:nvSpPr>
          <p:cNvPr id="56323" name="Rectangle 2">
            <a:extLst>
              <a:ext uri="{FF2B5EF4-FFF2-40B4-BE49-F238E27FC236}">
                <a16:creationId xmlns:a16="http://schemas.microsoft.com/office/drawing/2014/main" id="{2BF7AD84-0166-467E-3934-3C6B2F6ED896}"/>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4E07529-A5C2-2E5D-36C3-F2C0865467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4278F5A-9157-BB78-E5E4-2E40BDF68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C310ADC6-E176-4775-A0E1-2868C4244ACB}" type="slidenum">
              <a:rPr lang="es-ES" altLang="es-CO"/>
              <a:pPr algn="r" eaLnBrk="1" hangingPunct="1"/>
              <a:t>26</a:t>
            </a:fld>
            <a:endParaRPr lang="es-ES" altLang="es-CO"/>
          </a:p>
        </p:txBody>
      </p:sp>
      <p:sp>
        <p:nvSpPr>
          <p:cNvPr id="57347" name="Rectangle 2">
            <a:extLst>
              <a:ext uri="{FF2B5EF4-FFF2-40B4-BE49-F238E27FC236}">
                <a16:creationId xmlns:a16="http://schemas.microsoft.com/office/drawing/2014/main" id="{5C77D175-CBC2-4513-5054-DDAFD118838F}"/>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0FC21DD0-A22C-B8C6-85DB-8CCAAC17E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89F1FE6-85FA-7661-5409-38B7132614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F04D7D6F-BD1B-4408-8D1A-EBA2DC02796B}" type="slidenum">
              <a:rPr lang="es-ES" altLang="es-CO"/>
              <a:pPr algn="r" eaLnBrk="1" hangingPunct="1"/>
              <a:t>27</a:t>
            </a:fld>
            <a:endParaRPr lang="es-ES" altLang="es-CO"/>
          </a:p>
        </p:txBody>
      </p:sp>
      <p:sp>
        <p:nvSpPr>
          <p:cNvPr id="58371" name="Rectangle 2">
            <a:extLst>
              <a:ext uri="{FF2B5EF4-FFF2-40B4-BE49-F238E27FC236}">
                <a16:creationId xmlns:a16="http://schemas.microsoft.com/office/drawing/2014/main" id="{CBFD870E-9B8A-15D4-209F-7EDAFDBE925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40DADF27-8B16-1A02-8EAC-6E4814CC9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5E5D732-9AE8-AC85-443C-1BD9E19A9E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17854E6F-5598-41AE-BA30-F038262BB038}" type="slidenum">
              <a:rPr lang="es-ES" altLang="es-CO"/>
              <a:pPr algn="r" eaLnBrk="1" hangingPunct="1"/>
              <a:t>28</a:t>
            </a:fld>
            <a:endParaRPr lang="es-ES" altLang="es-CO"/>
          </a:p>
        </p:txBody>
      </p:sp>
      <p:sp>
        <p:nvSpPr>
          <p:cNvPr id="59395" name="Rectangle 2">
            <a:extLst>
              <a:ext uri="{FF2B5EF4-FFF2-40B4-BE49-F238E27FC236}">
                <a16:creationId xmlns:a16="http://schemas.microsoft.com/office/drawing/2014/main" id="{E3C51DD6-A8B7-3F6B-9145-A411F56E609F}"/>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92A3A3F-6330-C027-2B11-15B26A4AC3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53DCB93-2AC7-B3B0-C527-228E1EE281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4521353F-D0A0-4289-A381-A65CBE41799F}" type="slidenum">
              <a:rPr lang="es-ES" altLang="es-CO"/>
              <a:pPr algn="r" eaLnBrk="1" hangingPunct="1"/>
              <a:t>3</a:t>
            </a:fld>
            <a:endParaRPr lang="es-ES" altLang="es-CO"/>
          </a:p>
        </p:txBody>
      </p:sp>
      <p:sp>
        <p:nvSpPr>
          <p:cNvPr id="33795" name="Rectangle 2">
            <a:extLst>
              <a:ext uri="{FF2B5EF4-FFF2-40B4-BE49-F238E27FC236}">
                <a16:creationId xmlns:a16="http://schemas.microsoft.com/office/drawing/2014/main" id="{D68636F9-0257-1CC5-B236-3BDDE7AE000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E348DE9B-130F-A6A6-5AD6-50D08F0266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3F0B427-33BC-4E1E-3664-94352168D4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2BA1B1E7-B828-45CF-AB7A-3540FC36A4D5}" type="slidenum">
              <a:rPr lang="es-ES" altLang="es-CO"/>
              <a:pPr algn="r" eaLnBrk="1" hangingPunct="1"/>
              <a:t>4</a:t>
            </a:fld>
            <a:endParaRPr lang="es-ES" altLang="es-CO"/>
          </a:p>
        </p:txBody>
      </p:sp>
      <p:sp>
        <p:nvSpPr>
          <p:cNvPr id="34819" name="Rectangle 2">
            <a:extLst>
              <a:ext uri="{FF2B5EF4-FFF2-40B4-BE49-F238E27FC236}">
                <a16:creationId xmlns:a16="http://schemas.microsoft.com/office/drawing/2014/main" id="{263B3B8C-726E-7E41-FD93-121C72388A3B}"/>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7E9AAC8-A9C8-717C-721B-34DE646057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9B323FB-685B-CD24-9B48-4E502812A5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06B58B95-0B0C-48BB-BB8D-B4B4499964C8}" type="slidenum">
              <a:rPr lang="es-ES" altLang="es-CO"/>
              <a:pPr algn="r" eaLnBrk="1" hangingPunct="1"/>
              <a:t>5</a:t>
            </a:fld>
            <a:endParaRPr lang="es-ES" altLang="es-CO"/>
          </a:p>
        </p:txBody>
      </p:sp>
      <p:sp>
        <p:nvSpPr>
          <p:cNvPr id="35843" name="Rectangle 2">
            <a:extLst>
              <a:ext uri="{FF2B5EF4-FFF2-40B4-BE49-F238E27FC236}">
                <a16:creationId xmlns:a16="http://schemas.microsoft.com/office/drawing/2014/main" id="{82B7F1B8-3D03-00AC-61B3-30404A2F1897}"/>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D0700CF4-D5A7-60E8-87CC-8E9972D981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D2FDB6F-147D-019B-D6E3-B11B5E1891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2C4077E-86C5-473A-8E76-7D1986A5C6CF}" type="slidenum">
              <a:rPr lang="es-ES" altLang="es-CO"/>
              <a:pPr algn="r" eaLnBrk="1" hangingPunct="1"/>
              <a:t>6</a:t>
            </a:fld>
            <a:endParaRPr lang="es-ES" altLang="es-CO"/>
          </a:p>
        </p:txBody>
      </p:sp>
      <p:sp>
        <p:nvSpPr>
          <p:cNvPr id="36867" name="Rectangle 2">
            <a:extLst>
              <a:ext uri="{FF2B5EF4-FFF2-40B4-BE49-F238E27FC236}">
                <a16:creationId xmlns:a16="http://schemas.microsoft.com/office/drawing/2014/main" id="{D49526C2-5DE3-8748-64E1-9593C76CF7D5}"/>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7B01376-983A-10B3-DD7F-3FCA3CAA30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61E297C-0AF9-2168-EF88-01DC68BB93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E86BA3ED-C0E1-427A-BE6C-84B56E7B6582}" type="slidenum">
              <a:rPr lang="es-ES" altLang="es-CO"/>
              <a:pPr algn="r" eaLnBrk="1" hangingPunct="1"/>
              <a:t>7</a:t>
            </a:fld>
            <a:endParaRPr lang="es-ES" altLang="es-CO"/>
          </a:p>
        </p:txBody>
      </p:sp>
      <p:sp>
        <p:nvSpPr>
          <p:cNvPr id="37891" name="Rectangle 2">
            <a:extLst>
              <a:ext uri="{FF2B5EF4-FFF2-40B4-BE49-F238E27FC236}">
                <a16:creationId xmlns:a16="http://schemas.microsoft.com/office/drawing/2014/main" id="{B546F1A5-81AB-643E-C4D5-085C10BBE6DF}"/>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A15198A-364C-6F00-0852-FE9628C752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AF4DD20-DF28-8065-C3F3-CC12E7DB88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7F274EFB-9997-470F-A764-551A1F10EF7E}" type="slidenum">
              <a:rPr lang="es-ES" altLang="es-CO"/>
              <a:pPr algn="r" eaLnBrk="1" hangingPunct="1"/>
              <a:t>8</a:t>
            </a:fld>
            <a:endParaRPr lang="es-ES" altLang="es-CO"/>
          </a:p>
        </p:txBody>
      </p:sp>
      <p:sp>
        <p:nvSpPr>
          <p:cNvPr id="38915" name="Rectangle 2">
            <a:extLst>
              <a:ext uri="{FF2B5EF4-FFF2-40B4-BE49-F238E27FC236}">
                <a16:creationId xmlns:a16="http://schemas.microsoft.com/office/drawing/2014/main" id="{90C47678-8865-276C-E702-A60FC5639C9A}"/>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DEF21513-7CC2-59F6-8CD6-4FE65FB50A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8202E8E-47D6-8C39-078D-E7E2B5881D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55675" eaLnBrk="0" hangingPunct="0">
              <a:defRPr>
                <a:solidFill>
                  <a:schemeClr val="tx1"/>
                </a:solidFill>
                <a:latin typeface="Arial" panose="020B0604020202020204" pitchFamily="34" charset="0"/>
              </a:defRPr>
            </a:lvl1pPr>
            <a:lvl2pPr marL="742950" indent="-285750" algn="ctr" defTabSz="955675" eaLnBrk="0" hangingPunct="0">
              <a:defRPr>
                <a:solidFill>
                  <a:schemeClr val="tx1"/>
                </a:solidFill>
                <a:latin typeface="Arial" panose="020B0604020202020204" pitchFamily="34" charset="0"/>
              </a:defRPr>
            </a:lvl2pPr>
            <a:lvl3pPr marL="1143000" indent="-228600" algn="ctr" defTabSz="955675" eaLnBrk="0" hangingPunct="0">
              <a:defRPr>
                <a:solidFill>
                  <a:schemeClr val="tx1"/>
                </a:solidFill>
                <a:latin typeface="Arial" panose="020B0604020202020204" pitchFamily="34" charset="0"/>
              </a:defRPr>
            </a:lvl3pPr>
            <a:lvl4pPr marL="1600200" indent="-228600" algn="ctr" defTabSz="955675" eaLnBrk="0" hangingPunct="0">
              <a:defRPr>
                <a:solidFill>
                  <a:schemeClr val="tx1"/>
                </a:solidFill>
                <a:latin typeface="Arial" panose="020B0604020202020204" pitchFamily="34" charset="0"/>
              </a:defRPr>
            </a:lvl4pPr>
            <a:lvl5pPr marL="2057400" indent="-228600" algn="ctr" defTabSz="955675" eaLnBrk="0" hangingPunct="0">
              <a:defRPr>
                <a:solidFill>
                  <a:schemeClr val="tx1"/>
                </a:solidFill>
                <a:latin typeface="Arial" panose="020B0604020202020204" pitchFamily="34" charset="0"/>
              </a:defRPr>
            </a:lvl5pPr>
            <a:lvl6pPr marL="2514600" indent="-228600" algn="ctr" defTabSz="955675" eaLnBrk="0" fontAlgn="base" hangingPunct="0">
              <a:spcBef>
                <a:spcPct val="0"/>
              </a:spcBef>
              <a:spcAft>
                <a:spcPct val="0"/>
              </a:spcAft>
              <a:defRPr>
                <a:solidFill>
                  <a:schemeClr val="tx1"/>
                </a:solidFill>
                <a:latin typeface="Arial" panose="020B0604020202020204" pitchFamily="34" charset="0"/>
              </a:defRPr>
            </a:lvl6pPr>
            <a:lvl7pPr marL="2971800" indent="-228600" algn="ctr" defTabSz="955675" eaLnBrk="0" fontAlgn="base" hangingPunct="0">
              <a:spcBef>
                <a:spcPct val="0"/>
              </a:spcBef>
              <a:spcAft>
                <a:spcPct val="0"/>
              </a:spcAft>
              <a:defRPr>
                <a:solidFill>
                  <a:schemeClr val="tx1"/>
                </a:solidFill>
                <a:latin typeface="Arial" panose="020B0604020202020204" pitchFamily="34" charset="0"/>
              </a:defRPr>
            </a:lvl7pPr>
            <a:lvl8pPr marL="3429000" indent="-228600" algn="ctr" defTabSz="955675" eaLnBrk="0" fontAlgn="base" hangingPunct="0">
              <a:spcBef>
                <a:spcPct val="0"/>
              </a:spcBef>
              <a:spcAft>
                <a:spcPct val="0"/>
              </a:spcAft>
              <a:defRPr>
                <a:solidFill>
                  <a:schemeClr val="tx1"/>
                </a:solidFill>
                <a:latin typeface="Arial" panose="020B0604020202020204" pitchFamily="34" charset="0"/>
              </a:defRPr>
            </a:lvl8pPr>
            <a:lvl9pPr marL="3886200" indent="-228600" algn="ctr" defTabSz="955675" eaLnBrk="0" fontAlgn="base" hangingPunct="0">
              <a:spcBef>
                <a:spcPct val="0"/>
              </a:spcBef>
              <a:spcAft>
                <a:spcPct val="0"/>
              </a:spcAft>
              <a:defRPr>
                <a:solidFill>
                  <a:schemeClr val="tx1"/>
                </a:solidFill>
                <a:latin typeface="Arial" panose="020B0604020202020204" pitchFamily="34" charset="0"/>
              </a:defRPr>
            </a:lvl9pPr>
          </a:lstStyle>
          <a:p>
            <a:pPr algn="r" eaLnBrk="1" hangingPunct="1"/>
            <a:fld id="{A56A5B79-484A-4A9C-9A72-90BCEF4E3C6E}" type="slidenum">
              <a:rPr lang="es-ES" altLang="es-CO"/>
              <a:pPr algn="r" eaLnBrk="1" hangingPunct="1"/>
              <a:t>9</a:t>
            </a:fld>
            <a:endParaRPr lang="es-ES" altLang="es-CO"/>
          </a:p>
        </p:txBody>
      </p:sp>
      <p:sp>
        <p:nvSpPr>
          <p:cNvPr id="39939" name="Rectangle 2">
            <a:extLst>
              <a:ext uri="{FF2B5EF4-FFF2-40B4-BE49-F238E27FC236}">
                <a16:creationId xmlns:a16="http://schemas.microsoft.com/office/drawing/2014/main" id="{C59EE5C9-CB02-3923-046E-4D48484E01F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F3A8DBD-1819-1E66-4F34-7B9F402A1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UY" altLang="es-CO">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UY"/>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UY"/>
          </a:p>
        </p:txBody>
      </p:sp>
      <p:sp>
        <p:nvSpPr>
          <p:cNvPr id="4" name="Rectangle 14">
            <a:extLst>
              <a:ext uri="{FF2B5EF4-FFF2-40B4-BE49-F238E27FC236}">
                <a16:creationId xmlns:a16="http://schemas.microsoft.com/office/drawing/2014/main" id="{B01C536C-40A0-7C7A-B446-1D660F0EC146}"/>
              </a:ext>
            </a:extLst>
          </p:cNvPr>
          <p:cNvSpPr>
            <a:spLocks noGrp="1" noChangeArrowheads="1"/>
          </p:cNvSpPr>
          <p:nvPr>
            <p:ph type="ftr" sz="quarter" idx="10"/>
          </p:nvPr>
        </p:nvSpPr>
        <p:spPr>
          <a:ln/>
        </p:spPr>
        <p:txBody>
          <a:bodyPr/>
          <a:lstStyle>
            <a:lvl1pPr>
              <a:defRPr/>
            </a:lvl1pPr>
          </a:lstStyle>
          <a:p>
            <a:r>
              <a:rPr lang="es-ES" altLang="es-CO"/>
              <a:t>WWW.BANTOTAL.COM - </a:t>
            </a:r>
            <a:fld id="{DE7F077E-6695-4191-95EF-7BD8404A93A3}" type="slidenum">
              <a:rPr lang="es-ES" altLang="es-CO"/>
              <a:pPr/>
              <a:t>‹Nº›</a:t>
            </a:fld>
            <a:endParaRPr lang="es-ES" altLang="es-CO"/>
          </a:p>
        </p:txBody>
      </p:sp>
      <p:sp>
        <p:nvSpPr>
          <p:cNvPr id="5" name="Rectangle 16">
            <a:extLst>
              <a:ext uri="{FF2B5EF4-FFF2-40B4-BE49-F238E27FC236}">
                <a16:creationId xmlns:a16="http://schemas.microsoft.com/office/drawing/2014/main" id="{C0A1B1C8-71F8-E41E-9136-0AFE09066914}"/>
              </a:ext>
            </a:extLst>
          </p:cNvPr>
          <p:cNvSpPr>
            <a:spLocks noGrp="1" noChangeArrowheads="1"/>
          </p:cNvSpPr>
          <p:nvPr>
            <p:ph type="dt" sz="half" idx="11"/>
          </p:nvPr>
        </p:nvSpPr>
        <p:spPr>
          <a:ln/>
        </p:spPr>
        <p:txBody>
          <a:bodyPr/>
          <a:lstStyle>
            <a:lvl1pPr>
              <a:defRPr/>
            </a:lvl1pPr>
          </a:lstStyle>
          <a:p>
            <a:pPr>
              <a:defRPr/>
            </a:pPr>
            <a:fld id="{EEBD28A3-44F8-449C-8A87-0FE4F6186A97}" type="datetime1">
              <a:rPr lang="es-ES"/>
              <a:pPr>
                <a:defRPr/>
              </a:pPr>
              <a:t>02/07/2025</a:t>
            </a:fld>
            <a:r>
              <a:rPr lang="es-ES"/>
              <a:t>Junio 2007</a:t>
            </a:r>
          </a:p>
        </p:txBody>
      </p:sp>
    </p:spTree>
    <p:extLst>
      <p:ext uri="{BB962C8B-B14F-4D97-AF65-F5344CB8AC3E}">
        <p14:creationId xmlns:p14="http://schemas.microsoft.com/office/powerpoint/2010/main" val="1950918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14">
            <a:extLst>
              <a:ext uri="{FF2B5EF4-FFF2-40B4-BE49-F238E27FC236}">
                <a16:creationId xmlns:a16="http://schemas.microsoft.com/office/drawing/2014/main" id="{268BF6F6-5EC9-889F-F7E8-743D5BF56800}"/>
              </a:ext>
            </a:extLst>
          </p:cNvPr>
          <p:cNvSpPr>
            <a:spLocks noGrp="1" noChangeArrowheads="1"/>
          </p:cNvSpPr>
          <p:nvPr>
            <p:ph type="ftr" sz="quarter" idx="10"/>
          </p:nvPr>
        </p:nvSpPr>
        <p:spPr>
          <a:ln/>
        </p:spPr>
        <p:txBody>
          <a:bodyPr/>
          <a:lstStyle>
            <a:lvl1pPr>
              <a:defRPr/>
            </a:lvl1pPr>
          </a:lstStyle>
          <a:p>
            <a:r>
              <a:rPr lang="es-ES" altLang="es-CO"/>
              <a:t>WWW.BANTOTAL.COM - </a:t>
            </a:r>
            <a:fld id="{7B5A0728-39D0-49DE-AA7A-B2E3CB2F4058}" type="slidenum">
              <a:rPr lang="es-ES" altLang="es-CO"/>
              <a:pPr/>
              <a:t>‹Nº›</a:t>
            </a:fld>
            <a:endParaRPr lang="es-ES" altLang="es-CO"/>
          </a:p>
        </p:txBody>
      </p:sp>
      <p:sp>
        <p:nvSpPr>
          <p:cNvPr id="5" name="Rectangle 16">
            <a:extLst>
              <a:ext uri="{FF2B5EF4-FFF2-40B4-BE49-F238E27FC236}">
                <a16:creationId xmlns:a16="http://schemas.microsoft.com/office/drawing/2014/main" id="{EDA7A993-471C-9F7A-DD70-6E2F58C70699}"/>
              </a:ext>
            </a:extLst>
          </p:cNvPr>
          <p:cNvSpPr>
            <a:spLocks noGrp="1" noChangeArrowheads="1"/>
          </p:cNvSpPr>
          <p:nvPr>
            <p:ph type="dt" sz="half" idx="11"/>
          </p:nvPr>
        </p:nvSpPr>
        <p:spPr>
          <a:ln/>
        </p:spPr>
        <p:txBody>
          <a:bodyPr/>
          <a:lstStyle>
            <a:lvl1pPr>
              <a:defRPr/>
            </a:lvl1pPr>
          </a:lstStyle>
          <a:p>
            <a:pPr>
              <a:defRPr/>
            </a:pPr>
            <a:fld id="{4C5BED38-9820-4AC8-AEE7-9A6923FE65CD}" type="datetime1">
              <a:rPr lang="es-ES"/>
              <a:pPr>
                <a:defRPr/>
              </a:pPr>
              <a:t>02/07/2025</a:t>
            </a:fld>
            <a:r>
              <a:rPr lang="es-ES"/>
              <a:t>Junio 2007</a:t>
            </a:r>
          </a:p>
        </p:txBody>
      </p:sp>
    </p:spTree>
    <p:extLst>
      <p:ext uri="{BB962C8B-B14F-4D97-AF65-F5344CB8AC3E}">
        <p14:creationId xmlns:p14="http://schemas.microsoft.com/office/powerpoint/2010/main" val="3051548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04813"/>
            <a:ext cx="2057400" cy="5721350"/>
          </a:xfrm>
        </p:spPr>
        <p:txBody>
          <a:bodyPr vert="eaVert"/>
          <a:lstStyle/>
          <a:p>
            <a:r>
              <a:rPr lang="es-ES"/>
              <a:t>Haga clic para modificar el estilo de título del patrón</a:t>
            </a:r>
            <a:endParaRPr lang="es-UY"/>
          </a:p>
        </p:txBody>
      </p:sp>
      <p:sp>
        <p:nvSpPr>
          <p:cNvPr id="3" name="2 Marcador de texto vertical"/>
          <p:cNvSpPr>
            <a:spLocks noGrp="1"/>
          </p:cNvSpPr>
          <p:nvPr>
            <p:ph type="body" orient="vert" idx="1"/>
          </p:nvPr>
        </p:nvSpPr>
        <p:spPr>
          <a:xfrm>
            <a:off x="457200" y="404813"/>
            <a:ext cx="6019800" cy="57213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14">
            <a:extLst>
              <a:ext uri="{FF2B5EF4-FFF2-40B4-BE49-F238E27FC236}">
                <a16:creationId xmlns:a16="http://schemas.microsoft.com/office/drawing/2014/main" id="{78ECD524-CB4E-5A5B-E418-41F3BB4832D1}"/>
              </a:ext>
            </a:extLst>
          </p:cNvPr>
          <p:cNvSpPr>
            <a:spLocks noGrp="1" noChangeArrowheads="1"/>
          </p:cNvSpPr>
          <p:nvPr>
            <p:ph type="ftr" sz="quarter" idx="10"/>
          </p:nvPr>
        </p:nvSpPr>
        <p:spPr>
          <a:ln/>
        </p:spPr>
        <p:txBody>
          <a:bodyPr/>
          <a:lstStyle>
            <a:lvl1pPr>
              <a:defRPr/>
            </a:lvl1pPr>
          </a:lstStyle>
          <a:p>
            <a:r>
              <a:rPr lang="es-ES" altLang="es-CO"/>
              <a:t>WWW.BANTOTAL.COM - </a:t>
            </a:r>
            <a:fld id="{60F6E123-2B6D-46D6-8466-1E6322083F80}" type="slidenum">
              <a:rPr lang="es-ES" altLang="es-CO"/>
              <a:pPr/>
              <a:t>‹Nº›</a:t>
            </a:fld>
            <a:endParaRPr lang="es-ES" altLang="es-CO"/>
          </a:p>
        </p:txBody>
      </p:sp>
      <p:sp>
        <p:nvSpPr>
          <p:cNvPr id="5" name="Rectangle 16">
            <a:extLst>
              <a:ext uri="{FF2B5EF4-FFF2-40B4-BE49-F238E27FC236}">
                <a16:creationId xmlns:a16="http://schemas.microsoft.com/office/drawing/2014/main" id="{2BFC4E45-61F5-F06B-31DB-F51F0909C6DB}"/>
              </a:ext>
            </a:extLst>
          </p:cNvPr>
          <p:cNvSpPr>
            <a:spLocks noGrp="1" noChangeArrowheads="1"/>
          </p:cNvSpPr>
          <p:nvPr>
            <p:ph type="dt" sz="half" idx="11"/>
          </p:nvPr>
        </p:nvSpPr>
        <p:spPr>
          <a:ln/>
        </p:spPr>
        <p:txBody>
          <a:bodyPr/>
          <a:lstStyle>
            <a:lvl1pPr>
              <a:defRPr/>
            </a:lvl1pPr>
          </a:lstStyle>
          <a:p>
            <a:pPr>
              <a:defRPr/>
            </a:pPr>
            <a:fld id="{BB98B86E-E2C7-418D-886D-FA040909D5D0}" type="datetime1">
              <a:rPr lang="es-ES"/>
              <a:pPr>
                <a:defRPr/>
              </a:pPr>
              <a:t>02/07/2025</a:t>
            </a:fld>
            <a:r>
              <a:rPr lang="es-ES"/>
              <a:t>Junio 2007</a:t>
            </a:r>
          </a:p>
        </p:txBody>
      </p:sp>
    </p:spTree>
    <p:extLst>
      <p:ext uri="{BB962C8B-B14F-4D97-AF65-F5344CB8AC3E}">
        <p14:creationId xmlns:p14="http://schemas.microsoft.com/office/powerpoint/2010/main" val="2494860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Rectangle 14">
            <a:extLst>
              <a:ext uri="{FF2B5EF4-FFF2-40B4-BE49-F238E27FC236}">
                <a16:creationId xmlns:a16="http://schemas.microsoft.com/office/drawing/2014/main" id="{61C878BC-5176-74A1-8761-463A8B514488}"/>
              </a:ext>
            </a:extLst>
          </p:cNvPr>
          <p:cNvSpPr>
            <a:spLocks noGrp="1" noChangeArrowheads="1"/>
          </p:cNvSpPr>
          <p:nvPr>
            <p:ph type="ftr" sz="quarter" idx="10"/>
          </p:nvPr>
        </p:nvSpPr>
        <p:spPr>
          <a:ln/>
        </p:spPr>
        <p:txBody>
          <a:bodyPr/>
          <a:lstStyle>
            <a:lvl1pPr>
              <a:defRPr/>
            </a:lvl1pPr>
          </a:lstStyle>
          <a:p>
            <a:r>
              <a:rPr lang="es-ES" altLang="es-CO"/>
              <a:t>WWW.BANTOTAL.COM - </a:t>
            </a:r>
            <a:fld id="{B20A58DC-B932-42FA-AA7A-C24A2F6259E7}" type="slidenum">
              <a:rPr lang="es-ES" altLang="es-CO"/>
              <a:pPr/>
              <a:t>‹Nº›</a:t>
            </a:fld>
            <a:endParaRPr lang="es-ES" altLang="es-CO"/>
          </a:p>
        </p:txBody>
      </p:sp>
      <p:sp>
        <p:nvSpPr>
          <p:cNvPr id="5" name="Rectangle 16">
            <a:extLst>
              <a:ext uri="{FF2B5EF4-FFF2-40B4-BE49-F238E27FC236}">
                <a16:creationId xmlns:a16="http://schemas.microsoft.com/office/drawing/2014/main" id="{806B947B-2E85-F571-AA7A-DAF06D09AF9E}"/>
              </a:ext>
            </a:extLst>
          </p:cNvPr>
          <p:cNvSpPr>
            <a:spLocks noGrp="1" noChangeArrowheads="1"/>
          </p:cNvSpPr>
          <p:nvPr>
            <p:ph type="dt" sz="half" idx="11"/>
          </p:nvPr>
        </p:nvSpPr>
        <p:spPr>
          <a:ln/>
        </p:spPr>
        <p:txBody>
          <a:bodyPr/>
          <a:lstStyle>
            <a:lvl1pPr>
              <a:defRPr/>
            </a:lvl1pPr>
          </a:lstStyle>
          <a:p>
            <a:pPr>
              <a:defRPr/>
            </a:pPr>
            <a:fld id="{F3AA7A74-3D7F-4CA4-9C60-8AE429ECE523}" type="datetime1">
              <a:rPr lang="es-ES"/>
              <a:pPr>
                <a:defRPr/>
              </a:pPr>
              <a:t>02/07/2025</a:t>
            </a:fld>
            <a:r>
              <a:rPr lang="es-ES"/>
              <a:t>Junio 2007</a:t>
            </a:r>
          </a:p>
        </p:txBody>
      </p:sp>
    </p:spTree>
    <p:extLst>
      <p:ext uri="{BB962C8B-B14F-4D97-AF65-F5344CB8AC3E}">
        <p14:creationId xmlns:p14="http://schemas.microsoft.com/office/powerpoint/2010/main" val="122196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UY"/>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4">
            <a:extLst>
              <a:ext uri="{FF2B5EF4-FFF2-40B4-BE49-F238E27FC236}">
                <a16:creationId xmlns:a16="http://schemas.microsoft.com/office/drawing/2014/main" id="{3147BE1A-B381-DD00-9C23-9D45248C1B74}"/>
              </a:ext>
            </a:extLst>
          </p:cNvPr>
          <p:cNvSpPr>
            <a:spLocks noGrp="1" noChangeArrowheads="1"/>
          </p:cNvSpPr>
          <p:nvPr>
            <p:ph type="ftr" sz="quarter" idx="10"/>
          </p:nvPr>
        </p:nvSpPr>
        <p:spPr>
          <a:ln/>
        </p:spPr>
        <p:txBody>
          <a:bodyPr/>
          <a:lstStyle>
            <a:lvl1pPr>
              <a:defRPr/>
            </a:lvl1pPr>
          </a:lstStyle>
          <a:p>
            <a:r>
              <a:rPr lang="es-ES" altLang="es-CO"/>
              <a:t>WWW.BANTOTAL.COM - </a:t>
            </a:r>
            <a:fld id="{D91EF64D-08AB-49F1-8D76-28BD4AAF9089}" type="slidenum">
              <a:rPr lang="es-ES" altLang="es-CO"/>
              <a:pPr/>
              <a:t>‹Nº›</a:t>
            </a:fld>
            <a:endParaRPr lang="es-ES" altLang="es-CO"/>
          </a:p>
        </p:txBody>
      </p:sp>
      <p:sp>
        <p:nvSpPr>
          <p:cNvPr id="5" name="Rectangle 16">
            <a:extLst>
              <a:ext uri="{FF2B5EF4-FFF2-40B4-BE49-F238E27FC236}">
                <a16:creationId xmlns:a16="http://schemas.microsoft.com/office/drawing/2014/main" id="{E5223889-40A3-6E13-E57B-4AC95F39AF3F}"/>
              </a:ext>
            </a:extLst>
          </p:cNvPr>
          <p:cNvSpPr>
            <a:spLocks noGrp="1" noChangeArrowheads="1"/>
          </p:cNvSpPr>
          <p:nvPr>
            <p:ph type="dt" sz="half" idx="11"/>
          </p:nvPr>
        </p:nvSpPr>
        <p:spPr>
          <a:ln/>
        </p:spPr>
        <p:txBody>
          <a:bodyPr/>
          <a:lstStyle>
            <a:lvl1pPr>
              <a:defRPr/>
            </a:lvl1pPr>
          </a:lstStyle>
          <a:p>
            <a:pPr>
              <a:defRPr/>
            </a:pPr>
            <a:fld id="{BEE283E1-41CD-4125-B6C2-8102BE8F0CED}" type="datetime1">
              <a:rPr lang="es-ES"/>
              <a:pPr>
                <a:defRPr/>
              </a:pPr>
              <a:t>02/07/2025</a:t>
            </a:fld>
            <a:r>
              <a:rPr lang="es-ES"/>
              <a:t>Junio 2007</a:t>
            </a:r>
          </a:p>
        </p:txBody>
      </p:sp>
    </p:spTree>
    <p:extLst>
      <p:ext uri="{BB962C8B-B14F-4D97-AF65-F5344CB8AC3E}">
        <p14:creationId xmlns:p14="http://schemas.microsoft.com/office/powerpoint/2010/main" val="211351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2 Marcador de contenido"/>
          <p:cNvSpPr>
            <a:spLocks noGrp="1"/>
          </p:cNvSpPr>
          <p:nvPr>
            <p:ph sz="half" idx="1"/>
          </p:nvPr>
        </p:nvSpPr>
        <p:spPr>
          <a:xfrm>
            <a:off x="457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contenido"/>
          <p:cNvSpPr>
            <a:spLocks noGrp="1"/>
          </p:cNvSpPr>
          <p:nvPr>
            <p:ph sz="half" idx="2"/>
          </p:nvPr>
        </p:nvSpPr>
        <p:spPr>
          <a:xfrm>
            <a:off x="4648200" y="1268413"/>
            <a:ext cx="4038600"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Rectangle 14">
            <a:extLst>
              <a:ext uri="{FF2B5EF4-FFF2-40B4-BE49-F238E27FC236}">
                <a16:creationId xmlns:a16="http://schemas.microsoft.com/office/drawing/2014/main" id="{A411DBB0-E93B-70DB-F512-4B907E10A355}"/>
              </a:ext>
            </a:extLst>
          </p:cNvPr>
          <p:cNvSpPr>
            <a:spLocks noGrp="1" noChangeArrowheads="1"/>
          </p:cNvSpPr>
          <p:nvPr>
            <p:ph type="ftr" sz="quarter" idx="10"/>
          </p:nvPr>
        </p:nvSpPr>
        <p:spPr>
          <a:ln/>
        </p:spPr>
        <p:txBody>
          <a:bodyPr/>
          <a:lstStyle>
            <a:lvl1pPr>
              <a:defRPr/>
            </a:lvl1pPr>
          </a:lstStyle>
          <a:p>
            <a:r>
              <a:rPr lang="es-ES" altLang="es-CO"/>
              <a:t>WWW.BANTOTAL.COM - </a:t>
            </a:r>
            <a:fld id="{BB8C0605-03DA-44CA-84B9-84FB3DE133BC}" type="slidenum">
              <a:rPr lang="es-ES" altLang="es-CO"/>
              <a:pPr/>
              <a:t>‹Nº›</a:t>
            </a:fld>
            <a:endParaRPr lang="es-ES" altLang="es-CO"/>
          </a:p>
        </p:txBody>
      </p:sp>
      <p:sp>
        <p:nvSpPr>
          <p:cNvPr id="6" name="Rectangle 16">
            <a:extLst>
              <a:ext uri="{FF2B5EF4-FFF2-40B4-BE49-F238E27FC236}">
                <a16:creationId xmlns:a16="http://schemas.microsoft.com/office/drawing/2014/main" id="{36CF7F76-6CF1-4657-4D33-47E671372CD4}"/>
              </a:ext>
            </a:extLst>
          </p:cNvPr>
          <p:cNvSpPr>
            <a:spLocks noGrp="1" noChangeArrowheads="1"/>
          </p:cNvSpPr>
          <p:nvPr>
            <p:ph type="dt" sz="half" idx="11"/>
          </p:nvPr>
        </p:nvSpPr>
        <p:spPr>
          <a:ln/>
        </p:spPr>
        <p:txBody>
          <a:bodyPr/>
          <a:lstStyle>
            <a:lvl1pPr>
              <a:defRPr/>
            </a:lvl1pPr>
          </a:lstStyle>
          <a:p>
            <a:pPr>
              <a:defRPr/>
            </a:pPr>
            <a:fld id="{AED6E6DF-78D3-4419-A704-31E19AC834C2}" type="datetime1">
              <a:rPr lang="es-ES"/>
              <a:pPr>
                <a:defRPr/>
              </a:pPr>
              <a:t>02/07/2025</a:t>
            </a:fld>
            <a:r>
              <a:rPr lang="es-ES"/>
              <a:t>Junio 2007</a:t>
            </a:r>
          </a:p>
        </p:txBody>
      </p:sp>
    </p:spTree>
    <p:extLst>
      <p:ext uri="{BB962C8B-B14F-4D97-AF65-F5344CB8AC3E}">
        <p14:creationId xmlns:p14="http://schemas.microsoft.com/office/powerpoint/2010/main" val="111450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UY"/>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Rectangle 14">
            <a:extLst>
              <a:ext uri="{FF2B5EF4-FFF2-40B4-BE49-F238E27FC236}">
                <a16:creationId xmlns:a16="http://schemas.microsoft.com/office/drawing/2014/main" id="{D7671D0D-6186-7449-9B35-4A6F50B42229}"/>
              </a:ext>
            </a:extLst>
          </p:cNvPr>
          <p:cNvSpPr>
            <a:spLocks noGrp="1" noChangeArrowheads="1"/>
          </p:cNvSpPr>
          <p:nvPr>
            <p:ph type="ftr" sz="quarter" idx="10"/>
          </p:nvPr>
        </p:nvSpPr>
        <p:spPr>
          <a:ln/>
        </p:spPr>
        <p:txBody>
          <a:bodyPr/>
          <a:lstStyle>
            <a:lvl1pPr>
              <a:defRPr/>
            </a:lvl1pPr>
          </a:lstStyle>
          <a:p>
            <a:r>
              <a:rPr lang="es-ES" altLang="es-CO"/>
              <a:t>WWW.BANTOTAL.COM - </a:t>
            </a:r>
            <a:fld id="{ACFFC2CB-C977-47E9-9796-492CB32E027E}" type="slidenum">
              <a:rPr lang="es-ES" altLang="es-CO"/>
              <a:pPr/>
              <a:t>‹Nº›</a:t>
            </a:fld>
            <a:endParaRPr lang="es-ES" altLang="es-CO"/>
          </a:p>
        </p:txBody>
      </p:sp>
      <p:sp>
        <p:nvSpPr>
          <p:cNvPr id="8" name="Rectangle 16">
            <a:extLst>
              <a:ext uri="{FF2B5EF4-FFF2-40B4-BE49-F238E27FC236}">
                <a16:creationId xmlns:a16="http://schemas.microsoft.com/office/drawing/2014/main" id="{1BEE2B7D-77AC-04E6-2677-A5F852D323B0}"/>
              </a:ext>
            </a:extLst>
          </p:cNvPr>
          <p:cNvSpPr>
            <a:spLocks noGrp="1" noChangeArrowheads="1"/>
          </p:cNvSpPr>
          <p:nvPr>
            <p:ph type="dt" sz="half" idx="11"/>
          </p:nvPr>
        </p:nvSpPr>
        <p:spPr>
          <a:ln/>
        </p:spPr>
        <p:txBody>
          <a:bodyPr/>
          <a:lstStyle>
            <a:lvl1pPr>
              <a:defRPr/>
            </a:lvl1pPr>
          </a:lstStyle>
          <a:p>
            <a:pPr>
              <a:defRPr/>
            </a:pPr>
            <a:fld id="{F6897A4F-A8BB-42D8-8E2B-EBBC1C5C6F54}" type="datetime1">
              <a:rPr lang="es-ES"/>
              <a:pPr>
                <a:defRPr/>
              </a:pPr>
              <a:t>02/07/2025</a:t>
            </a:fld>
            <a:r>
              <a:rPr lang="es-ES"/>
              <a:t>Junio 2007</a:t>
            </a:r>
          </a:p>
        </p:txBody>
      </p:sp>
    </p:spTree>
    <p:extLst>
      <p:ext uri="{BB962C8B-B14F-4D97-AF65-F5344CB8AC3E}">
        <p14:creationId xmlns:p14="http://schemas.microsoft.com/office/powerpoint/2010/main" val="68077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UY"/>
          </a:p>
        </p:txBody>
      </p:sp>
      <p:sp>
        <p:nvSpPr>
          <p:cNvPr id="3" name="Rectangle 14">
            <a:extLst>
              <a:ext uri="{FF2B5EF4-FFF2-40B4-BE49-F238E27FC236}">
                <a16:creationId xmlns:a16="http://schemas.microsoft.com/office/drawing/2014/main" id="{4BD5108B-EFB8-46C5-F788-D8EDE9C85F24}"/>
              </a:ext>
            </a:extLst>
          </p:cNvPr>
          <p:cNvSpPr>
            <a:spLocks noGrp="1" noChangeArrowheads="1"/>
          </p:cNvSpPr>
          <p:nvPr>
            <p:ph type="ftr" sz="quarter" idx="10"/>
          </p:nvPr>
        </p:nvSpPr>
        <p:spPr>
          <a:ln/>
        </p:spPr>
        <p:txBody>
          <a:bodyPr/>
          <a:lstStyle>
            <a:lvl1pPr>
              <a:defRPr/>
            </a:lvl1pPr>
          </a:lstStyle>
          <a:p>
            <a:r>
              <a:rPr lang="es-ES" altLang="es-CO"/>
              <a:t>WWW.BANTOTAL.COM - </a:t>
            </a:r>
            <a:fld id="{EF01F16D-1BDB-4645-B50A-F143F5F38C04}" type="slidenum">
              <a:rPr lang="es-ES" altLang="es-CO"/>
              <a:pPr/>
              <a:t>‹Nº›</a:t>
            </a:fld>
            <a:endParaRPr lang="es-ES" altLang="es-CO"/>
          </a:p>
        </p:txBody>
      </p:sp>
      <p:sp>
        <p:nvSpPr>
          <p:cNvPr id="4" name="Rectangle 16">
            <a:extLst>
              <a:ext uri="{FF2B5EF4-FFF2-40B4-BE49-F238E27FC236}">
                <a16:creationId xmlns:a16="http://schemas.microsoft.com/office/drawing/2014/main" id="{F700FE48-7291-70FC-D8B0-C843FA10DF96}"/>
              </a:ext>
            </a:extLst>
          </p:cNvPr>
          <p:cNvSpPr>
            <a:spLocks noGrp="1" noChangeArrowheads="1"/>
          </p:cNvSpPr>
          <p:nvPr>
            <p:ph type="dt" sz="half" idx="11"/>
          </p:nvPr>
        </p:nvSpPr>
        <p:spPr>
          <a:ln/>
        </p:spPr>
        <p:txBody>
          <a:bodyPr/>
          <a:lstStyle>
            <a:lvl1pPr>
              <a:defRPr/>
            </a:lvl1pPr>
          </a:lstStyle>
          <a:p>
            <a:pPr>
              <a:defRPr/>
            </a:pPr>
            <a:fld id="{ABED2B81-5C0D-4297-8C25-7677FED1D69B}" type="datetime1">
              <a:rPr lang="es-ES"/>
              <a:pPr>
                <a:defRPr/>
              </a:pPr>
              <a:t>02/07/2025</a:t>
            </a:fld>
            <a:r>
              <a:rPr lang="es-ES"/>
              <a:t>Junio 2007</a:t>
            </a:r>
          </a:p>
        </p:txBody>
      </p:sp>
    </p:spTree>
    <p:extLst>
      <p:ext uri="{BB962C8B-B14F-4D97-AF65-F5344CB8AC3E}">
        <p14:creationId xmlns:p14="http://schemas.microsoft.com/office/powerpoint/2010/main" val="3046412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4">
            <a:extLst>
              <a:ext uri="{FF2B5EF4-FFF2-40B4-BE49-F238E27FC236}">
                <a16:creationId xmlns:a16="http://schemas.microsoft.com/office/drawing/2014/main" id="{FB750A51-6288-1EA6-C1B4-9EF750F00029}"/>
              </a:ext>
            </a:extLst>
          </p:cNvPr>
          <p:cNvSpPr>
            <a:spLocks noGrp="1" noChangeArrowheads="1"/>
          </p:cNvSpPr>
          <p:nvPr>
            <p:ph type="ftr" sz="quarter" idx="10"/>
          </p:nvPr>
        </p:nvSpPr>
        <p:spPr>
          <a:ln/>
        </p:spPr>
        <p:txBody>
          <a:bodyPr/>
          <a:lstStyle>
            <a:lvl1pPr>
              <a:defRPr/>
            </a:lvl1pPr>
          </a:lstStyle>
          <a:p>
            <a:r>
              <a:rPr lang="es-ES" altLang="es-CO"/>
              <a:t>WWW.BANTOTAL.COM - </a:t>
            </a:r>
            <a:fld id="{B63EB6F6-5A16-4510-B471-63EC98EEC0D6}" type="slidenum">
              <a:rPr lang="es-ES" altLang="es-CO"/>
              <a:pPr/>
              <a:t>‹Nº›</a:t>
            </a:fld>
            <a:endParaRPr lang="es-ES" altLang="es-CO"/>
          </a:p>
        </p:txBody>
      </p:sp>
      <p:sp>
        <p:nvSpPr>
          <p:cNvPr id="3" name="Rectangle 16">
            <a:extLst>
              <a:ext uri="{FF2B5EF4-FFF2-40B4-BE49-F238E27FC236}">
                <a16:creationId xmlns:a16="http://schemas.microsoft.com/office/drawing/2014/main" id="{685AA9FE-D5C0-2595-41F3-0C32362564FC}"/>
              </a:ext>
            </a:extLst>
          </p:cNvPr>
          <p:cNvSpPr>
            <a:spLocks noGrp="1" noChangeArrowheads="1"/>
          </p:cNvSpPr>
          <p:nvPr>
            <p:ph type="dt" sz="half" idx="11"/>
          </p:nvPr>
        </p:nvSpPr>
        <p:spPr>
          <a:ln/>
        </p:spPr>
        <p:txBody>
          <a:bodyPr/>
          <a:lstStyle>
            <a:lvl1pPr>
              <a:defRPr/>
            </a:lvl1pPr>
          </a:lstStyle>
          <a:p>
            <a:pPr>
              <a:defRPr/>
            </a:pPr>
            <a:fld id="{804B72EE-652A-44B4-A537-518352B50DE0}" type="datetime1">
              <a:rPr lang="es-ES"/>
              <a:pPr>
                <a:defRPr/>
              </a:pPr>
              <a:t>02/07/2025</a:t>
            </a:fld>
            <a:r>
              <a:rPr lang="es-ES"/>
              <a:t>Junio 2007</a:t>
            </a:r>
          </a:p>
        </p:txBody>
      </p:sp>
    </p:spTree>
    <p:extLst>
      <p:ext uri="{BB962C8B-B14F-4D97-AF65-F5344CB8AC3E}">
        <p14:creationId xmlns:p14="http://schemas.microsoft.com/office/powerpoint/2010/main" val="8259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UY"/>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4">
            <a:extLst>
              <a:ext uri="{FF2B5EF4-FFF2-40B4-BE49-F238E27FC236}">
                <a16:creationId xmlns:a16="http://schemas.microsoft.com/office/drawing/2014/main" id="{50A2D856-E352-8814-D007-7B208DA8181F}"/>
              </a:ext>
            </a:extLst>
          </p:cNvPr>
          <p:cNvSpPr>
            <a:spLocks noGrp="1" noChangeArrowheads="1"/>
          </p:cNvSpPr>
          <p:nvPr>
            <p:ph type="ftr" sz="quarter" idx="10"/>
          </p:nvPr>
        </p:nvSpPr>
        <p:spPr>
          <a:ln/>
        </p:spPr>
        <p:txBody>
          <a:bodyPr/>
          <a:lstStyle>
            <a:lvl1pPr>
              <a:defRPr/>
            </a:lvl1pPr>
          </a:lstStyle>
          <a:p>
            <a:r>
              <a:rPr lang="es-ES" altLang="es-CO"/>
              <a:t>WWW.BANTOTAL.COM - </a:t>
            </a:r>
            <a:fld id="{3BBCD15F-DD41-4600-96A0-6FADCB3AF347}" type="slidenum">
              <a:rPr lang="es-ES" altLang="es-CO"/>
              <a:pPr/>
              <a:t>‹Nº›</a:t>
            </a:fld>
            <a:endParaRPr lang="es-ES" altLang="es-CO"/>
          </a:p>
        </p:txBody>
      </p:sp>
      <p:sp>
        <p:nvSpPr>
          <p:cNvPr id="6" name="Rectangle 16">
            <a:extLst>
              <a:ext uri="{FF2B5EF4-FFF2-40B4-BE49-F238E27FC236}">
                <a16:creationId xmlns:a16="http://schemas.microsoft.com/office/drawing/2014/main" id="{BF5A7050-8811-BEFC-13DA-81D073024080}"/>
              </a:ext>
            </a:extLst>
          </p:cNvPr>
          <p:cNvSpPr>
            <a:spLocks noGrp="1" noChangeArrowheads="1"/>
          </p:cNvSpPr>
          <p:nvPr>
            <p:ph type="dt" sz="half" idx="11"/>
          </p:nvPr>
        </p:nvSpPr>
        <p:spPr>
          <a:ln/>
        </p:spPr>
        <p:txBody>
          <a:bodyPr/>
          <a:lstStyle>
            <a:lvl1pPr>
              <a:defRPr/>
            </a:lvl1pPr>
          </a:lstStyle>
          <a:p>
            <a:pPr>
              <a:defRPr/>
            </a:pPr>
            <a:fld id="{C6552BDD-5DD3-40F7-8F1D-8756834E83AF}" type="datetime1">
              <a:rPr lang="es-ES"/>
              <a:pPr>
                <a:defRPr/>
              </a:pPr>
              <a:t>02/07/2025</a:t>
            </a:fld>
            <a:r>
              <a:rPr lang="es-ES"/>
              <a:t>Junio 2007</a:t>
            </a:r>
          </a:p>
        </p:txBody>
      </p:sp>
    </p:spTree>
    <p:extLst>
      <p:ext uri="{BB962C8B-B14F-4D97-AF65-F5344CB8AC3E}">
        <p14:creationId xmlns:p14="http://schemas.microsoft.com/office/powerpoint/2010/main" val="100773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UY"/>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UY"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4">
            <a:extLst>
              <a:ext uri="{FF2B5EF4-FFF2-40B4-BE49-F238E27FC236}">
                <a16:creationId xmlns:a16="http://schemas.microsoft.com/office/drawing/2014/main" id="{F68DBA2B-3C02-755A-43F0-C546FD1BA4BC}"/>
              </a:ext>
            </a:extLst>
          </p:cNvPr>
          <p:cNvSpPr>
            <a:spLocks noGrp="1" noChangeArrowheads="1"/>
          </p:cNvSpPr>
          <p:nvPr>
            <p:ph type="ftr" sz="quarter" idx="10"/>
          </p:nvPr>
        </p:nvSpPr>
        <p:spPr>
          <a:ln/>
        </p:spPr>
        <p:txBody>
          <a:bodyPr/>
          <a:lstStyle>
            <a:lvl1pPr>
              <a:defRPr/>
            </a:lvl1pPr>
          </a:lstStyle>
          <a:p>
            <a:r>
              <a:rPr lang="es-ES" altLang="es-CO"/>
              <a:t>WWW.BANTOTAL.COM - </a:t>
            </a:r>
            <a:fld id="{B97DFD5D-6318-4183-87B2-BC070DD599C0}" type="slidenum">
              <a:rPr lang="es-ES" altLang="es-CO"/>
              <a:pPr/>
              <a:t>‹Nº›</a:t>
            </a:fld>
            <a:endParaRPr lang="es-ES" altLang="es-CO"/>
          </a:p>
        </p:txBody>
      </p:sp>
      <p:sp>
        <p:nvSpPr>
          <p:cNvPr id="6" name="Rectangle 16">
            <a:extLst>
              <a:ext uri="{FF2B5EF4-FFF2-40B4-BE49-F238E27FC236}">
                <a16:creationId xmlns:a16="http://schemas.microsoft.com/office/drawing/2014/main" id="{C4B76D2C-A6D2-C749-1BDB-4A3F76C21542}"/>
              </a:ext>
            </a:extLst>
          </p:cNvPr>
          <p:cNvSpPr>
            <a:spLocks noGrp="1" noChangeArrowheads="1"/>
          </p:cNvSpPr>
          <p:nvPr>
            <p:ph type="dt" sz="half" idx="11"/>
          </p:nvPr>
        </p:nvSpPr>
        <p:spPr>
          <a:ln/>
        </p:spPr>
        <p:txBody>
          <a:bodyPr/>
          <a:lstStyle>
            <a:lvl1pPr>
              <a:defRPr/>
            </a:lvl1pPr>
          </a:lstStyle>
          <a:p>
            <a:pPr>
              <a:defRPr/>
            </a:pPr>
            <a:fld id="{DFE35929-02FE-439B-8D89-13111671248D}" type="datetime1">
              <a:rPr lang="es-ES"/>
              <a:pPr>
                <a:defRPr/>
              </a:pPr>
              <a:t>02/07/2025</a:t>
            </a:fld>
            <a:r>
              <a:rPr lang="es-ES"/>
              <a:t>Junio 2007</a:t>
            </a:r>
          </a:p>
        </p:txBody>
      </p:sp>
    </p:spTree>
    <p:extLst>
      <p:ext uri="{BB962C8B-B14F-4D97-AF65-F5344CB8AC3E}">
        <p14:creationId xmlns:p14="http://schemas.microsoft.com/office/powerpoint/2010/main" val="53936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tit_fondo_home">
            <a:extLst>
              <a:ext uri="{FF2B5EF4-FFF2-40B4-BE49-F238E27FC236}">
                <a16:creationId xmlns:a16="http://schemas.microsoft.com/office/drawing/2014/main" id="{157C5777-168C-1FE5-04C7-AC6B0C5A00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9525"/>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a:extLst>
              <a:ext uri="{FF2B5EF4-FFF2-40B4-BE49-F238E27FC236}">
                <a16:creationId xmlns:a16="http://schemas.microsoft.com/office/drawing/2014/main" id="{10954E1E-D12E-183B-AC64-EECA71EDA8A3}"/>
              </a:ext>
            </a:extLst>
          </p:cNvPr>
          <p:cNvSpPr>
            <a:spLocks noGrp="1" noChangeArrowheads="1"/>
          </p:cNvSpPr>
          <p:nvPr>
            <p:ph type="title"/>
          </p:nvPr>
        </p:nvSpPr>
        <p:spPr bwMode="auto">
          <a:xfrm>
            <a:off x="457200" y="404813"/>
            <a:ext cx="8229600" cy="792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a:t>
            </a:r>
          </a:p>
        </p:txBody>
      </p:sp>
      <p:sp>
        <p:nvSpPr>
          <p:cNvPr id="4100" name="Rectangle 4">
            <a:extLst>
              <a:ext uri="{FF2B5EF4-FFF2-40B4-BE49-F238E27FC236}">
                <a16:creationId xmlns:a16="http://schemas.microsoft.com/office/drawing/2014/main" id="{61FF8E2B-3BD1-4A3B-2654-1AE4868F3B7C}"/>
              </a:ext>
            </a:extLst>
          </p:cNvPr>
          <p:cNvSpPr>
            <a:spLocks noGrp="1" noChangeArrowheads="1"/>
          </p:cNvSpPr>
          <p:nvPr>
            <p:ph type="body" idx="1"/>
          </p:nvPr>
        </p:nvSpPr>
        <p:spPr bwMode="auto">
          <a:xfrm>
            <a:off x="457200" y="1268413"/>
            <a:ext cx="8229600" cy="4857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pic>
        <p:nvPicPr>
          <p:cNvPr id="1029" name="Picture 8" descr="sup_logo_bantotal">
            <a:extLst>
              <a:ext uri="{FF2B5EF4-FFF2-40B4-BE49-F238E27FC236}">
                <a16:creationId xmlns:a16="http://schemas.microsoft.com/office/drawing/2014/main" id="{F576238F-4B13-18C8-EB13-EB85BA2FDD2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790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9" descr="sup_fondo">
            <a:extLst>
              <a:ext uri="{FF2B5EF4-FFF2-40B4-BE49-F238E27FC236}">
                <a16:creationId xmlns:a16="http://schemas.microsoft.com/office/drawing/2014/main" id="{DC42FA71-6126-0A95-FBEB-1A81EC4C8E5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71775" y="0"/>
            <a:ext cx="63722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0" name="Rectangle 14">
            <a:extLst>
              <a:ext uri="{FF2B5EF4-FFF2-40B4-BE49-F238E27FC236}">
                <a16:creationId xmlns:a16="http://schemas.microsoft.com/office/drawing/2014/main" id="{D49B75C2-38D6-5FCF-03CA-0AF1A79977B8}"/>
              </a:ext>
            </a:extLst>
          </p:cNvPr>
          <p:cNvSpPr>
            <a:spLocks noGrp="1" noChangeArrowheads="1"/>
          </p:cNvSpPr>
          <p:nvPr>
            <p:ph type="ftr" sz="quarter" idx="3"/>
          </p:nvPr>
        </p:nvSpPr>
        <p:spPr bwMode="auto">
          <a:xfrm>
            <a:off x="3132138" y="6473825"/>
            <a:ext cx="2895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CC0000"/>
                </a:solidFill>
              </a:defRPr>
            </a:lvl1pPr>
          </a:lstStyle>
          <a:p>
            <a:r>
              <a:rPr lang="es-ES" altLang="es-CO"/>
              <a:t>WWW.BANTOTAL.COM - </a:t>
            </a:r>
            <a:fld id="{426AF6D9-1D2E-4C1C-89C0-48A162CFB026}" type="slidenum">
              <a:rPr lang="es-ES" altLang="es-CO"/>
              <a:pPr/>
              <a:t>‹Nº›</a:t>
            </a:fld>
            <a:endParaRPr lang="es-ES" altLang="es-CO"/>
          </a:p>
        </p:txBody>
      </p:sp>
      <p:pic>
        <p:nvPicPr>
          <p:cNvPr id="1032" name="Picture 15" descr="Image3">
            <a:extLst>
              <a:ext uri="{FF2B5EF4-FFF2-40B4-BE49-F238E27FC236}">
                <a16:creationId xmlns:a16="http://schemas.microsoft.com/office/drawing/2014/main" id="{B0027AF9-5B19-60C7-E9DF-775AB22B066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10450" y="6524625"/>
            <a:ext cx="1482725" cy="17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12" name="Rectangle 16">
            <a:extLst>
              <a:ext uri="{FF2B5EF4-FFF2-40B4-BE49-F238E27FC236}">
                <a16:creationId xmlns:a16="http://schemas.microsoft.com/office/drawing/2014/main" id="{C861FEED-25AF-EC2F-A83A-3C952D845F9D}"/>
              </a:ext>
            </a:extLst>
          </p:cNvPr>
          <p:cNvSpPr>
            <a:spLocks noGrp="1" noChangeArrowheads="1"/>
          </p:cNvSpPr>
          <p:nvPr>
            <p:ph type="dt" sz="half" idx="2"/>
          </p:nvPr>
        </p:nvSpPr>
        <p:spPr bwMode="auto">
          <a:xfrm>
            <a:off x="134938" y="6481763"/>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ffectLst>
                  <a:outerShdw blurRad="38100" dist="38100" dir="2700000" algn="tl">
                    <a:srgbClr val="C0C0C0"/>
                  </a:outerShdw>
                </a:effectLst>
                <a:latin typeface="Arial" charset="0"/>
                <a:cs typeface="Arial" charset="0"/>
              </a:defRPr>
            </a:lvl1pPr>
          </a:lstStyle>
          <a:p>
            <a:pPr>
              <a:defRPr/>
            </a:pPr>
            <a:fld id="{0E4FBC62-3BA7-406E-B6F5-0199F70C5F59}" type="datetime1">
              <a:rPr lang="es-ES"/>
              <a:pPr>
                <a:defRPr/>
              </a:pPr>
              <a:t>02/07/2025</a:t>
            </a:fld>
            <a:r>
              <a:rPr lang="es-ES"/>
              <a:t>Junio 2007</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2pPr>
      <a:lvl3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3pPr>
      <a:lvl4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4pPr>
      <a:lvl5pPr algn="l" rtl="0" eaLnBrk="0" fontAlgn="base" hangingPunct="0">
        <a:spcBef>
          <a:spcPct val="0"/>
        </a:spcBef>
        <a:spcAft>
          <a:spcPct val="0"/>
        </a:spcAft>
        <a:defRPr sz="2800" b="1">
          <a:solidFill>
            <a:srgbClr val="CC0000"/>
          </a:solidFill>
          <a:effectLst>
            <a:outerShdw blurRad="38100" dist="38100" dir="2700000" algn="tl">
              <a:srgbClr val="C0C0C0"/>
            </a:outerShdw>
          </a:effectLst>
          <a:latin typeface="Arial" charset="0"/>
        </a:defRPr>
      </a:lvl5pPr>
      <a:lvl6pPr marL="4572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6pPr>
      <a:lvl7pPr marL="9144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7pPr>
      <a:lvl8pPr marL="13716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8pPr>
      <a:lvl9pPr marL="1828800" algn="l" rtl="0" fontAlgn="base">
        <a:spcBef>
          <a:spcPct val="0"/>
        </a:spcBef>
        <a:spcAft>
          <a:spcPct val="0"/>
        </a:spcAft>
        <a:defRPr sz="2800" b="1">
          <a:solidFill>
            <a:srgbClr val="CC0000"/>
          </a:solidFill>
          <a:effectLst>
            <a:outerShdw blurRad="38100" dist="38100" dir="2700000" algn="tl">
              <a:srgbClr val="C0C0C0"/>
            </a:outerShdw>
          </a:effectLst>
          <a:latin typeface="Arial" charset="0"/>
        </a:defRPr>
      </a:lvl9pPr>
    </p:titleStyle>
    <p:bodyStyle>
      <a:lvl1pPr marL="342900" indent="-342900" algn="l" rtl="0" eaLnBrk="0" fontAlgn="base" hangingPunct="0">
        <a:spcBef>
          <a:spcPct val="20000"/>
        </a:spcBef>
        <a:spcAft>
          <a:spcPct val="0"/>
        </a:spcAft>
        <a:buChar char="•"/>
        <a:defRPr sz="28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C9F73351-0719-EDE1-4EAE-8E03F6ABEECE}"/>
              </a:ext>
            </a:extLst>
          </p:cNvPr>
          <p:cNvSpPr>
            <a:spLocks noGrp="1" noChangeArrowheads="1"/>
          </p:cNvSpPr>
          <p:nvPr>
            <p:ph type="ctrTitle"/>
          </p:nvPr>
        </p:nvSpPr>
        <p:spPr>
          <a:xfrm>
            <a:off x="684213" y="2636838"/>
            <a:ext cx="7772400" cy="1470025"/>
          </a:xfrm>
        </p:spPr>
        <p:txBody>
          <a:bodyPr/>
          <a:lstStyle/>
          <a:p>
            <a:pPr algn="ctr" eaLnBrk="1" hangingPunct="1">
              <a:defRPr/>
            </a:pPr>
            <a:r>
              <a:rPr lang="es-UY" sz="4400" dirty="0"/>
              <a:t>Cupos, Límites y Líneas </a:t>
            </a:r>
            <a:br>
              <a:rPr lang="es-UY" sz="4400" dirty="0"/>
            </a:br>
            <a:r>
              <a:rPr lang="es-UY" sz="4400" dirty="0"/>
              <a:t>en </a:t>
            </a:r>
            <a:br>
              <a:rPr lang="es-UY" sz="4400" dirty="0"/>
            </a:br>
            <a:r>
              <a:rPr lang="en-US" sz="4400" i="1" dirty="0"/>
              <a:t>Bantotal</a:t>
            </a:r>
            <a:r>
              <a:rPr lang="en-US" sz="4400" i="1" baseline="30000" dirty="0"/>
              <a:t>®</a:t>
            </a:r>
            <a:br>
              <a:rPr lang="en-US" sz="4400" i="1" baseline="30000" dirty="0"/>
            </a:br>
            <a:endParaRPr lang="es-E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D917313-CF19-DB4A-0DB7-760F00CFCA48}"/>
              </a:ext>
            </a:extLst>
          </p:cNvPr>
          <p:cNvSpPr>
            <a:spLocks noGrp="1" noChangeArrowheads="1"/>
          </p:cNvSpPr>
          <p:nvPr>
            <p:ph type="title"/>
          </p:nvPr>
        </p:nvSpPr>
        <p:spPr/>
        <p:txBody>
          <a:bodyPr/>
          <a:lstStyle/>
          <a:p>
            <a:pPr eaLnBrk="1" hangingPunct="1"/>
            <a:r>
              <a:rPr lang="en-US" altLang="es-CO" sz="4600" baseline="30000">
                <a:effectLst/>
              </a:rPr>
              <a:t>Contabilidad</a:t>
            </a:r>
          </a:p>
        </p:txBody>
      </p:sp>
      <p:sp>
        <p:nvSpPr>
          <p:cNvPr id="411651" name="Rectangle 3">
            <a:extLst>
              <a:ext uri="{FF2B5EF4-FFF2-40B4-BE49-F238E27FC236}">
                <a16:creationId xmlns:a16="http://schemas.microsoft.com/office/drawing/2014/main" id="{5AF983E9-947E-9D5D-EC7E-EA417162B033}"/>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buFont typeface="Wingdings" pitchFamily="2" charset="2"/>
              <a:buChar char="ü"/>
              <a:defRPr/>
            </a:pPr>
            <a:r>
              <a:rPr lang="es-ES" dirty="0"/>
              <a:t>Se genera contabilidad únicamente al autorizar, con la transacción 131/1 y moviendo rubros de ‘otorgado’.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3A341A2-B397-CE14-852B-FCC72A512781}"/>
              </a:ext>
            </a:extLst>
          </p:cNvPr>
          <p:cNvSpPr>
            <a:spLocks noGrp="1" noChangeArrowheads="1"/>
          </p:cNvSpPr>
          <p:nvPr>
            <p:ph type="title"/>
          </p:nvPr>
        </p:nvSpPr>
        <p:spPr>
          <a:xfrm>
            <a:off x="468313" y="549275"/>
            <a:ext cx="8229600" cy="792163"/>
          </a:xfrm>
        </p:spPr>
        <p:txBody>
          <a:bodyPr/>
          <a:lstStyle/>
          <a:p>
            <a:pPr eaLnBrk="1" hangingPunct="1"/>
            <a:r>
              <a:rPr lang="en-US" altLang="es-CO" sz="4600" baseline="30000">
                <a:effectLst/>
              </a:rPr>
              <a:t>Consideraciones</a:t>
            </a:r>
          </a:p>
        </p:txBody>
      </p:sp>
      <p:sp>
        <p:nvSpPr>
          <p:cNvPr id="411651" name="Rectangle 3">
            <a:extLst>
              <a:ext uri="{FF2B5EF4-FFF2-40B4-BE49-F238E27FC236}">
                <a16:creationId xmlns:a16="http://schemas.microsoft.com/office/drawing/2014/main" id="{18E1990B-187A-FC81-D298-A7F22F2BED99}"/>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buFont typeface="Wingdings" pitchFamily="2" charset="2"/>
              <a:buChar char="ü"/>
              <a:defRPr/>
            </a:pPr>
            <a:r>
              <a:rPr lang="es-ES" dirty="0"/>
              <a:t>BAJAS de Cupos – Implican eliminación de Límites y Líneas asociados, se cancela completamente.</a:t>
            </a:r>
          </a:p>
          <a:p>
            <a:pPr eaLnBrk="1" hangingPunct="1">
              <a:buFont typeface="Wingdings" pitchFamily="2" charset="2"/>
              <a:buChar char="ü"/>
              <a:defRPr/>
            </a:pPr>
            <a:endParaRPr lang="es-ES" sz="1200" dirty="0"/>
          </a:p>
          <a:p>
            <a:pPr eaLnBrk="1" hangingPunct="1">
              <a:buFont typeface="Wingdings" pitchFamily="2" charset="2"/>
              <a:buChar char="ü"/>
              <a:defRPr/>
            </a:pPr>
            <a:r>
              <a:rPr lang="es-ES" dirty="0"/>
              <a:t>Se puede volver a generar cupo, lo que implica un saldo en el mismo rubro con suboperación +1.</a:t>
            </a:r>
          </a:p>
          <a:p>
            <a:pPr eaLnBrk="1" hangingPunct="1">
              <a:buFont typeface="Wingdings" pitchFamily="2" charset="2"/>
              <a:buChar char="ü"/>
              <a:defRPr/>
            </a:pPr>
            <a:endParaRPr lang="es-ES" dirty="0"/>
          </a:p>
          <a:p>
            <a:pPr eaLnBrk="1" hangingPunct="1">
              <a:buFont typeface="Wingdings" pitchFamily="2" charset="2"/>
              <a:buChar char="ü"/>
              <a:defRPr/>
            </a:pPr>
            <a:r>
              <a:rPr lang="es-ES" dirty="0"/>
              <a:t>Se manejan líneas a nivel de Grupos.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FD2A00D-FF08-C3E1-02DE-FFF2EEF5DFF9}"/>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Límites por firmante</a:t>
            </a:r>
          </a:p>
        </p:txBody>
      </p:sp>
      <p:sp>
        <p:nvSpPr>
          <p:cNvPr id="411651" name="Rectangle 3">
            <a:extLst>
              <a:ext uri="{FF2B5EF4-FFF2-40B4-BE49-F238E27FC236}">
                <a16:creationId xmlns:a16="http://schemas.microsoft.com/office/drawing/2014/main" id="{351725AC-7521-6884-5757-8CF0F04C2BE0}"/>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buFont typeface="Wingdings" pitchFamily="2" charset="2"/>
              <a:buChar char="ü"/>
              <a:defRPr/>
            </a:pPr>
            <a:r>
              <a:rPr lang="es-ES" dirty="0">
                <a:effectLst/>
              </a:rPr>
              <a:t>Permitir el control de los límites para los descuentos de documentos. Se pueden definir límites por firmante, cuenta- firmante y atomizado.</a:t>
            </a:r>
          </a:p>
          <a:p>
            <a:pPr eaLnBrk="1" hangingPunct="1">
              <a:defRPr/>
            </a:pP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0A22F7C-851F-0E5F-C53C-D218126EFBC4}"/>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Límites por firmante</a:t>
            </a:r>
          </a:p>
        </p:txBody>
      </p:sp>
      <p:sp>
        <p:nvSpPr>
          <p:cNvPr id="411651" name="Rectangle 3">
            <a:extLst>
              <a:ext uri="{FF2B5EF4-FFF2-40B4-BE49-F238E27FC236}">
                <a16:creationId xmlns:a16="http://schemas.microsoft.com/office/drawing/2014/main" id="{9419B3BE-AC92-C084-E42B-88B89B6320E7}"/>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defRPr/>
            </a:pPr>
            <a:endParaRPr lang="es-ES" dirty="0"/>
          </a:p>
        </p:txBody>
      </p:sp>
      <p:pic>
        <p:nvPicPr>
          <p:cNvPr id="14340" name="3 Imagen">
            <a:extLst>
              <a:ext uri="{FF2B5EF4-FFF2-40B4-BE49-F238E27FC236}">
                <a16:creationId xmlns:a16="http://schemas.microsoft.com/office/drawing/2014/main" id="{0720C8B0-2ECD-902F-7C07-7E4698A18F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 y="1395413"/>
            <a:ext cx="8861425"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F331688D-E76B-0C44-DE76-64509BD51EAC}"/>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Límites atomizados</a:t>
            </a:r>
          </a:p>
        </p:txBody>
      </p:sp>
      <p:sp>
        <p:nvSpPr>
          <p:cNvPr id="411651" name="Rectangle 3">
            <a:extLst>
              <a:ext uri="{FF2B5EF4-FFF2-40B4-BE49-F238E27FC236}">
                <a16:creationId xmlns:a16="http://schemas.microsoft.com/office/drawing/2014/main" id="{31680659-6447-802D-B60D-8DFDEE5894C3}"/>
              </a:ext>
            </a:extLst>
          </p:cNvPr>
          <p:cNvSpPr>
            <a:spLocks noGrp="1" noChangeArrowheads="1"/>
          </p:cNvSpPr>
          <p:nvPr>
            <p:ph type="body" idx="1"/>
          </p:nvPr>
        </p:nvSpPr>
        <p:spPr/>
        <p:txBody>
          <a:bodyPr/>
          <a:lstStyle/>
          <a:p>
            <a:pPr>
              <a:buFontTx/>
              <a:buNone/>
              <a:defRPr/>
            </a:pPr>
            <a:r>
              <a:rPr lang="es-ES" dirty="0"/>
              <a:t>	Funcionalidad:</a:t>
            </a:r>
          </a:p>
          <a:p>
            <a:pPr>
              <a:buFontTx/>
              <a:buNone/>
              <a:defRPr/>
            </a:pPr>
            <a:endParaRPr lang="es-UY" b="0" dirty="0"/>
          </a:p>
          <a:p>
            <a:pPr eaLnBrk="1" hangingPunct="1">
              <a:buFont typeface="Wingdings" pitchFamily="2" charset="2"/>
              <a:buChar char="Ø"/>
              <a:defRPr/>
            </a:pPr>
            <a:r>
              <a:rPr lang="es-ES" dirty="0"/>
              <a:t>Límites atomizados por Sucursal de carga.</a:t>
            </a:r>
          </a:p>
          <a:p>
            <a:pPr marL="0" indent="0" eaLnBrk="1" hangingPunct="1">
              <a:buFontTx/>
              <a:buNone/>
              <a:defRPr/>
            </a:pP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00F9EB5-11DD-522B-BE26-08AB19B7E1BF}"/>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Límites atomizados</a:t>
            </a:r>
          </a:p>
        </p:txBody>
      </p:sp>
      <p:sp>
        <p:nvSpPr>
          <p:cNvPr id="411651" name="Rectangle 3">
            <a:extLst>
              <a:ext uri="{FF2B5EF4-FFF2-40B4-BE49-F238E27FC236}">
                <a16:creationId xmlns:a16="http://schemas.microsoft.com/office/drawing/2014/main" id="{B05C239B-44B1-DC96-1F56-948F031241D2}"/>
              </a:ext>
            </a:extLst>
          </p:cNvPr>
          <p:cNvSpPr>
            <a:spLocks noGrp="1" noChangeArrowheads="1"/>
          </p:cNvSpPr>
          <p:nvPr>
            <p:ph type="body" idx="1"/>
          </p:nvPr>
        </p:nvSpPr>
        <p:spPr/>
        <p:txBody>
          <a:bodyPr/>
          <a:lstStyle/>
          <a:p>
            <a:pPr>
              <a:buFontTx/>
              <a:buNone/>
              <a:defRPr/>
            </a:pPr>
            <a:r>
              <a:rPr lang="es-ES" dirty="0"/>
              <a:t>Ejemplo:</a:t>
            </a:r>
          </a:p>
          <a:p>
            <a:pPr marL="0" indent="0">
              <a:buFontTx/>
              <a:buNone/>
              <a:defRPr/>
            </a:pPr>
            <a:r>
              <a:rPr lang="es-ES" sz="2400" b="0" dirty="0">
                <a:effectLst/>
              </a:rPr>
              <a:t>En la sucursal 100 cargaron a LUIS ZAGORDO como firmante por $ 450.000 que trajeron varios cedentes.</a:t>
            </a:r>
          </a:p>
          <a:p>
            <a:pPr marL="0" indent="0">
              <a:buFontTx/>
              <a:buNone/>
              <a:defRPr/>
            </a:pPr>
            <a:r>
              <a:rPr lang="es-ES" sz="2400" b="0" dirty="0">
                <a:effectLst/>
              </a:rPr>
              <a:t>En sucursal 12 cargaron a LUIS ZAGORDO como firmante por $ 3.500 que trajeron varios cedentes.</a:t>
            </a:r>
          </a:p>
          <a:p>
            <a:pPr marL="0" indent="0">
              <a:buFontTx/>
              <a:buNone/>
              <a:defRPr/>
            </a:pPr>
            <a:r>
              <a:rPr lang="es-ES" sz="2400" b="0" dirty="0">
                <a:effectLst/>
              </a:rPr>
              <a:t>El 145-60 para sucursal 100 está en 500.000 y el 145-60 para la sucursal 12 está en 10.000.</a:t>
            </a:r>
          </a:p>
          <a:p>
            <a:pPr marL="0" indent="0">
              <a:buFontTx/>
              <a:buNone/>
              <a:defRPr/>
            </a:pPr>
            <a:r>
              <a:rPr lang="es-ES" sz="2400" b="0" dirty="0">
                <a:effectLst/>
              </a:rPr>
              <a:t>Al cargar la sucursal 12 un nuevo cheque de LUIS ZAGORDO por $ 8.000 da el mensaje de “Excede el límite atomizado para la sucursal”.</a:t>
            </a:r>
          </a:p>
          <a:p>
            <a:pPr marL="0" indent="0">
              <a:buFontTx/>
              <a:buNone/>
              <a:defRPr/>
            </a:pPr>
            <a:r>
              <a:rPr lang="es-ES" sz="2400" b="0" dirty="0">
                <a:effectLst/>
              </a:rPr>
              <a:t>Si la sucursal 100 carga un nuevo cheque de LUIS ZAGORDO por $ 3000 no da error porque está dentro del límite de la sucursal.</a:t>
            </a:r>
          </a:p>
          <a:p>
            <a:pPr marL="0" indent="0" eaLnBrk="1" hangingPunct="1">
              <a:buFontTx/>
              <a:buNone/>
              <a:defRPr/>
            </a:pPr>
            <a:endParaRPr lang="es-ES" sz="2400"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99D5D5D-1810-E571-98D1-EFD7EA59FC3A}"/>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Preguntas frecuentes</a:t>
            </a:r>
          </a:p>
        </p:txBody>
      </p:sp>
      <p:sp>
        <p:nvSpPr>
          <p:cNvPr id="411651" name="Rectangle 3">
            <a:extLst>
              <a:ext uri="{FF2B5EF4-FFF2-40B4-BE49-F238E27FC236}">
                <a16:creationId xmlns:a16="http://schemas.microsoft.com/office/drawing/2014/main" id="{EFC6AB3C-7FCA-6A6B-1D15-45ACF2E6C8E4}"/>
              </a:ext>
            </a:extLst>
          </p:cNvPr>
          <p:cNvSpPr>
            <a:spLocks noGrp="1" noChangeArrowheads="1"/>
          </p:cNvSpPr>
          <p:nvPr>
            <p:ph type="body" idx="1"/>
          </p:nvPr>
        </p:nvSpPr>
        <p:spPr/>
        <p:txBody>
          <a:bodyPr/>
          <a:lstStyle/>
          <a:p>
            <a:pPr marL="0" indent="0">
              <a:buFontTx/>
              <a:buNone/>
              <a:defRPr/>
            </a:pPr>
            <a:r>
              <a:rPr lang="es-ES" dirty="0">
                <a:effectLst/>
              </a:rPr>
              <a:t>a) “Sobre la nueva funcionalidad de Pre-Ingreso y Autorización de Cupos/Límites/Líneas, necesitamos saber si es la única opción de administrarlos, o existe la posibilidad llevarlos por transacciones como se hace actualmente. “</a:t>
            </a:r>
          </a:p>
          <a:p>
            <a:pPr marL="0" indent="0">
              <a:buFontTx/>
              <a:buNone/>
              <a:defRPr/>
            </a:pPr>
            <a:r>
              <a:rPr lang="es-ES" dirty="0">
                <a:effectLst/>
              </a:rPr>
              <a:t> </a:t>
            </a:r>
          </a:p>
          <a:p>
            <a:pPr marL="0" indent="0">
              <a:buFontTx/>
              <a:buNone/>
              <a:defRPr/>
            </a:pPr>
            <a:r>
              <a:rPr lang="es-ES" dirty="0">
                <a:effectLst/>
              </a:rPr>
              <a:t>Respuesta: es la única opción que BT tiene como funcionalidad para el alta de límites. </a:t>
            </a:r>
          </a:p>
          <a:p>
            <a:pPr eaLnBrk="1" hangingPunct="1">
              <a:defRPr/>
            </a:pP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0C1B6BC-B3E4-DC83-F6E1-A05118EEBF37}"/>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Preguntas frecuentes</a:t>
            </a:r>
          </a:p>
        </p:txBody>
      </p:sp>
      <p:sp>
        <p:nvSpPr>
          <p:cNvPr id="411651" name="Rectangle 3">
            <a:extLst>
              <a:ext uri="{FF2B5EF4-FFF2-40B4-BE49-F238E27FC236}">
                <a16:creationId xmlns:a16="http://schemas.microsoft.com/office/drawing/2014/main" id="{C0789A5E-C6C5-2A2D-6A14-7CEA98697AFC}"/>
              </a:ext>
            </a:extLst>
          </p:cNvPr>
          <p:cNvSpPr>
            <a:spLocks noGrp="1" noChangeArrowheads="1"/>
          </p:cNvSpPr>
          <p:nvPr>
            <p:ph type="body" idx="1"/>
          </p:nvPr>
        </p:nvSpPr>
        <p:spPr/>
        <p:txBody>
          <a:bodyPr/>
          <a:lstStyle/>
          <a:p>
            <a:pPr marL="0" indent="0">
              <a:buFontTx/>
              <a:buNone/>
              <a:defRPr/>
            </a:pPr>
            <a:r>
              <a:rPr lang="es-ES" dirty="0">
                <a:effectLst/>
              </a:rPr>
              <a:t>b) “El pre-ingreso se realiza a nivel de Cta. Cliente y cuando se autoriza se lo hace a nivel Persona, necesitamos saber esta particularidad. “</a:t>
            </a:r>
          </a:p>
          <a:p>
            <a:pPr marL="0" indent="0">
              <a:buFontTx/>
              <a:buNone/>
              <a:defRPr/>
            </a:pPr>
            <a:r>
              <a:rPr lang="es-ES" dirty="0">
                <a:effectLst/>
              </a:rPr>
              <a:t> </a:t>
            </a:r>
          </a:p>
          <a:p>
            <a:pPr marL="0" indent="0">
              <a:buFontTx/>
              <a:buNone/>
              <a:defRPr/>
            </a:pPr>
            <a:r>
              <a:rPr lang="es-ES" dirty="0">
                <a:effectLst/>
              </a:rPr>
              <a:t>Respuesta: Esto es correcto. Se podría autorizar por cuenta pero está hecho por persona. Por cuenta es más práctico; por persona permite ver en qué otras cuentas esa persona tiene líneas autorizadas o por autorizar. </a:t>
            </a:r>
          </a:p>
          <a:p>
            <a:pPr marL="0" indent="0" eaLnBrk="1" hangingPunct="1">
              <a:buFontTx/>
              <a:buNone/>
              <a:defRPr/>
            </a:pP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A3F0217-F063-9821-4D64-2D8E0F9C914B}"/>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Preguntas frecuentes</a:t>
            </a:r>
          </a:p>
        </p:txBody>
      </p:sp>
      <p:sp>
        <p:nvSpPr>
          <p:cNvPr id="411651" name="Rectangle 3">
            <a:extLst>
              <a:ext uri="{FF2B5EF4-FFF2-40B4-BE49-F238E27FC236}">
                <a16:creationId xmlns:a16="http://schemas.microsoft.com/office/drawing/2014/main" id="{230492E4-C003-2E58-E6A5-BEF97E54AF57}"/>
              </a:ext>
            </a:extLst>
          </p:cNvPr>
          <p:cNvSpPr>
            <a:spLocks noGrp="1" noChangeArrowheads="1"/>
          </p:cNvSpPr>
          <p:nvPr>
            <p:ph type="body" idx="1"/>
          </p:nvPr>
        </p:nvSpPr>
        <p:spPr/>
        <p:txBody>
          <a:bodyPr/>
          <a:lstStyle/>
          <a:p>
            <a:pPr marL="0" indent="0">
              <a:buFontTx/>
              <a:buNone/>
              <a:defRPr/>
            </a:pPr>
            <a:r>
              <a:rPr lang="es-ES" dirty="0">
                <a:effectLst/>
              </a:rPr>
              <a:t>c) “¿Cómo se realiza la modificación o eliminación de un Cupos/Límites/Líneas. ?</a:t>
            </a:r>
          </a:p>
          <a:p>
            <a:pPr marL="0" indent="0">
              <a:buFontTx/>
              <a:buNone/>
              <a:defRPr/>
            </a:pPr>
            <a:r>
              <a:rPr lang="es-ES" dirty="0">
                <a:effectLst/>
              </a:rPr>
              <a:t> </a:t>
            </a:r>
          </a:p>
          <a:p>
            <a:pPr marL="0" indent="0">
              <a:buFontTx/>
              <a:buNone/>
              <a:defRPr/>
            </a:pPr>
            <a:r>
              <a:rPr lang="es-ES" dirty="0">
                <a:effectLst/>
              </a:rPr>
              <a:t>Respuesta: Para eliminar o modificar se deberá ejecutar una transacción que realice la baja de todos los saldos del cupo y luego en el pre-Ingreso se podrán realizar las acciones que se deseen. </a:t>
            </a:r>
          </a:p>
          <a:p>
            <a:pPr>
              <a:buFontTx/>
              <a:buNone/>
              <a:defRPr/>
            </a:pPr>
            <a:endParaRPr lang="es-UY" b="0" dirty="0"/>
          </a:p>
          <a:p>
            <a:pPr eaLnBrk="1" hangingPunct="1">
              <a:defRPr/>
            </a:pP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5AAFE52-E24D-BA8B-75BB-C83CD33714A7}"/>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Preguntas frecuentes</a:t>
            </a:r>
          </a:p>
        </p:txBody>
      </p:sp>
      <p:sp>
        <p:nvSpPr>
          <p:cNvPr id="411651" name="Rectangle 3">
            <a:extLst>
              <a:ext uri="{FF2B5EF4-FFF2-40B4-BE49-F238E27FC236}">
                <a16:creationId xmlns:a16="http://schemas.microsoft.com/office/drawing/2014/main" id="{1D6FB99C-F55C-88C8-CECE-7938753F4EF8}"/>
              </a:ext>
            </a:extLst>
          </p:cNvPr>
          <p:cNvSpPr>
            <a:spLocks noGrp="1" noChangeArrowheads="1"/>
          </p:cNvSpPr>
          <p:nvPr>
            <p:ph type="body" idx="1"/>
          </p:nvPr>
        </p:nvSpPr>
        <p:spPr/>
        <p:txBody>
          <a:bodyPr/>
          <a:lstStyle/>
          <a:p>
            <a:pPr>
              <a:buFontTx/>
              <a:buNone/>
              <a:defRPr/>
            </a:pPr>
            <a:r>
              <a:rPr lang="es-ES" dirty="0">
                <a:effectLst/>
              </a:rPr>
              <a:t>d) “Ver en detalle la contabilidad, ya que entendimos que solo se registrarán solo los importes del Otorgado de un Cupos/Límites/Línea, dejándose de imputar el Disponible/Utilizado/Vencido como se viene haciendo hasta ahora en la versión </a:t>
            </a:r>
            <a:r>
              <a:rPr lang="es-ES" dirty="0" err="1">
                <a:effectLst/>
              </a:rPr>
              <a:t>Win</a:t>
            </a:r>
            <a:r>
              <a:rPr lang="es-ES" dirty="0">
                <a:effectLst/>
              </a:rPr>
              <a:t>. (Esto generaría un cambio sustancial que involucra además de Riesgo a Contabilidad). “</a:t>
            </a:r>
          </a:p>
          <a:p>
            <a:pPr>
              <a:buFontTx/>
              <a:buNone/>
              <a:defRPr/>
            </a:pPr>
            <a:endParaRPr lang="es-UY"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A165CB44-C35C-5193-E950-E91AE16E6494}"/>
              </a:ext>
            </a:extLst>
          </p:cNvPr>
          <p:cNvSpPr>
            <a:spLocks noGrp="1" noChangeArrowheads="1"/>
          </p:cNvSpPr>
          <p:nvPr>
            <p:ph type="title"/>
          </p:nvPr>
        </p:nvSpPr>
        <p:spPr/>
        <p:txBody>
          <a:bodyPr/>
          <a:lstStyle/>
          <a:p>
            <a:pPr eaLnBrk="1" hangingPunct="1">
              <a:defRPr/>
            </a:pPr>
            <a:r>
              <a:rPr lang="es-ES_tradnl" dirty="0"/>
              <a:t>Agenda</a:t>
            </a:r>
            <a:endParaRPr lang="en-US" i="1" baseline="30000" dirty="0"/>
          </a:p>
        </p:txBody>
      </p:sp>
      <p:sp>
        <p:nvSpPr>
          <p:cNvPr id="411651" name="Rectangle 3">
            <a:extLst>
              <a:ext uri="{FF2B5EF4-FFF2-40B4-BE49-F238E27FC236}">
                <a16:creationId xmlns:a16="http://schemas.microsoft.com/office/drawing/2014/main" id="{C6644BAA-A291-C9F3-D25E-0CF151DB02DC}"/>
              </a:ext>
            </a:extLst>
          </p:cNvPr>
          <p:cNvSpPr>
            <a:spLocks noGrp="1" noChangeArrowheads="1"/>
          </p:cNvSpPr>
          <p:nvPr>
            <p:ph type="body" idx="1"/>
          </p:nvPr>
        </p:nvSpPr>
        <p:spPr/>
        <p:txBody>
          <a:bodyPr/>
          <a:lstStyle/>
          <a:p>
            <a:pPr>
              <a:buFontTx/>
              <a:buNone/>
              <a:defRPr/>
            </a:pPr>
            <a:r>
              <a:rPr lang="es-ES" dirty="0"/>
              <a:t>	LÍNEAS DE CRÉDITO:</a:t>
            </a:r>
          </a:p>
          <a:p>
            <a:pPr lvl="1" eaLnBrk="1" hangingPunct="1">
              <a:buFont typeface="Wingdings" pitchFamily="2" charset="2"/>
              <a:buChar char="v"/>
              <a:defRPr/>
            </a:pPr>
            <a:r>
              <a:rPr lang="es-ES" dirty="0"/>
              <a:t>Límite o cupo general por Cliente:</a:t>
            </a:r>
          </a:p>
          <a:p>
            <a:pPr lvl="2" eaLnBrk="1" hangingPunct="1">
              <a:buFont typeface="Wingdings" pitchFamily="2" charset="2"/>
              <a:buChar char="ü"/>
              <a:defRPr/>
            </a:pPr>
            <a:r>
              <a:rPr lang="es-ES" dirty="0"/>
              <a:t>Límites específicos.</a:t>
            </a:r>
          </a:p>
          <a:p>
            <a:pPr lvl="2" eaLnBrk="1" hangingPunct="1">
              <a:buFont typeface="Wingdings" pitchFamily="2" charset="2"/>
              <a:buChar char="ü"/>
              <a:defRPr/>
            </a:pPr>
            <a:r>
              <a:rPr lang="es-ES" dirty="0"/>
              <a:t>Líneas de Productos.</a:t>
            </a:r>
          </a:p>
          <a:p>
            <a:pPr lvl="1" eaLnBrk="1" hangingPunct="1">
              <a:buFont typeface="Wingdings" pitchFamily="2" charset="2"/>
              <a:buChar char="v"/>
              <a:defRPr/>
            </a:pPr>
            <a:r>
              <a:rPr lang="es-ES" dirty="0"/>
              <a:t>Límites por firmante:</a:t>
            </a:r>
          </a:p>
          <a:p>
            <a:pPr lvl="2" eaLnBrk="1" hangingPunct="1">
              <a:buFont typeface="Wingdings" pitchFamily="2" charset="2"/>
              <a:buChar char="ü"/>
              <a:defRPr/>
            </a:pPr>
            <a:r>
              <a:rPr lang="es-ES" dirty="0"/>
              <a:t>Concepto.</a:t>
            </a:r>
          </a:p>
          <a:p>
            <a:pPr lvl="2" eaLnBrk="1" hangingPunct="1">
              <a:buFont typeface="Wingdings" pitchFamily="2" charset="2"/>
              <a:buChar char="ü"/>
              <a:defRPr/>
            </a:pPr>
            <a:r>
              <a:rPr lang="es-ES" dirty="0"/>
              <a:t>Definiciones previas.</a:t>
            </a:r>
          </a:p>
          <a:p>
            <a:pPr lvl="1" eaLnBrk="1" hangingPunct="1">
              <a:buFont typeface="Wingdings" pitchFamily="2" charset="2"/>
              <a:buChar char="v"/>
              <a:defRPr/>
            </a:pPr>
            <a:r>
              <a:rPr lang="es-ES" dirty="0"/>
              <a:t>Límites atomizados:</a:t>
            </a:r>
          </a:p>
          <a:p>
            <a:pPr lvl="2" eaLnBrk="1" hangingPunct="1">
              <a:buFont typeface="Wingdings" pitchFamily="2" charset="2"/>
              <a:buChar char="ü"/>
              <a:defRPr/>
            </a:pPr>
            <a:r>
              <a:rPr lang="es-ES" dirty="0"/>
              <a:t>Concepto.</a:t>
            </a:r>
          </a:p>
          <a:p>
            <a:pPr lvl="1" eaLnBrk="1" hangingPunct="1">
              <a:buFont typeface="Wingdings" pitchFamily="2" charset="2"/>
              <a:buChar char="v"/>
              <a:defRPr/>
            </a:pPr>
            <a:r>
              <a:rPr lang="es-ES" dirty="0"/>
              <a:t>Preguntas frecuentes.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DB3C8F5-1B4B-A3BB-F6DF-5BD0F434C9ED}"/>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Preguntas frecuentes</a:t>
            </a:r>
          </a:p>
        </p:txBody>
      </p:sp>
      <p:sp>
        <p:nvSpPr>
          <p:cNvPr id="411651" name="Rectangle 3">
            <a:extLst>
              <a:ext uri="{FF2B5EF4-FFF2-40B4-BE49-F238E27FC236}">
                <a16:creationId xmlns:a16="http://schemas.microsoft.com/office/drawing/2014/main" id="{B3426ABD-A58D-D8A4-7288-BB2E461E1DF1}"/>
              </a:ext>
            </a:extLst>
          </p:cNvPr>
          <p:cNvSpPr>
            <a:spLocks noGrp="1" noChangeArrowheads="1"/>
          </p:cNvSpPr>
          <p:nvPr>
            <p:ph type="body" idx="1"/>
          </p:nvPr>
        </p:nvSpPr>
        <p:spPr/>
        <p:txBody>
          <a:bodyPr/>
          <a:lstStyle/>
          <a:p>
            <a:pPr marL="0" indent="0">
              <a:buFontTx/>
              <a:buNone/>
              <a:defRPr/>
            </a:pPr>
            <a:r>
              <a:rPr lang="es-ES" sz="2400" dirty="0">
                <a:effectLst/>
              </a:rPr>
              <a:t>Respuesta: Se optó por el manejo del otorgado y que el disponible y utilizado fuera calculado siempre en el momento. Esto permite que si le agrego un cupo a un cliente que ya ha operado en la institución sin cobertura (porque se le ha permitido bajo excepción) al momento de generar el cupo automáticamente se pueda saber cuánto es el utilizado y disponible de cada línea, límite y cupo, y también identificar si está excedido o no. </a:t>
            </a:r>
          </a:p>
          <a:p>
            <a:pPr marL="0" indent="0">
              <a:buFontTx/>
              <a:buNone/>
              <a:defRPr/>
            </a:pPr>
            <a:r>
              <a:rPr lang="es-ES" sz="2400" dirty="0">
                <a:effectLst/>
              </a:rPr>
              <a:t>También permite mayor ‘movilidad’ en cuanto a redistribuir los límites (por cancelación y modificaciones) sin necesidad de transacciones complejas y con re cálculos al instante.</a:t>
            </a:r>
          </a:p>
          <a:p>
            <a:pPr>
              <a:buFontTx/>
              <a:buNone/>
              <a:defRPr/>
            </a:pPr>
            <a:endParaRPr lang="es-UY" b="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9EC6446A-6CD5-5F65-CBEE-6B643B20CB3F}"/>
              </a:ext>
            </a:extLst>
          </p:cNvPr>
          <p:cNvSpPr>
            <a:spLocks noGrp="1" noChangeArrowheads="1"/>
          </p:cNvSpPr>
          <p:nvPr>
            <p:ph type="ctrTitle"/>
          </p:nvPr>
        </p:nvSpPr>
        <p:spPr>
          <a:xfrm>
            <a:off x="684213" y="2636838"/>
            <a:ext cx="7772400" cy="1470025"/>
          </a:xfrm>
        </p:spPr>
        <p:txBody>
          <a:bodyPr/>
          <a:lstStyle/>
          <a:p>
            <a:pPr algn="ctr" eaLnBrk="1" hangingPunct="1">
              <a:defRPr/>
            </a:pPr>
            <a:r>
              <a:rPr lang="es-ES" sz="4400" dirty="0"/>
              <a:t>Líneas de crédito para firmantes calificados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7537C7C-2853-FC7A-2511-5C191C44C973}"/>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Líneas para firmantes calificados</a:t>
            </a:r>
            <a:r>
              <a:rPr lang="en-US" altLang="es-CO" sz="4600">
                <a:effectLst/>
              </a:rPr>
              <a:t> </a:t>
            </a:r>
            <a:endParaRPr lang="en-US" altLang="es-CO" sz="4600" baseline="30000">
              <a:effectLst/>
            </a:endParaRPr>
          </a:p>
        </p:txBody>
      </p:sp>
      <p:sp>
        <p:nvSpPr>
          <p:cNvPr id="411651" name="Rectangle 3">
            <a:extLst>
              <a:ext uri="{FF2B5EF4-FFF2-40B4-BE49-F238E27FC236}">
                <a16:creationId xmlns:a16="http://schemas.microsoft.com/office/drawing/2014/main" id="{36D54F0A-7D44-2410-022A-C2152261867C}"/>
              </a:ext>
            </a:extLst>
          </p:cNvPr>
          <p:cNvSpPr>
            <a:spLocks noGrp="1" noChangeArrowheads="1"/>
          </p:cNvSpPr>
          <p:nvPr>
            <p:ph type="body" idx="1"/>
          </p:nvPr>
        </p:nvSpPr>
        <p:spPr/>
        <p:txBody>
          <a:bodyPr/>
          <a:lstStyle/>
          <a:p>
            <a:pPr>
              <a:buFontTx/>
              <a:buNone/>
              <a:defRPr/>
            </a:pPr>
            <a:r>
              <a:rPr lang="es-ES" dirty="0"/>
              <a:t>	</a:t>
            </a:r>
            <a:endParaRPr lang="es-UY" b="0" dirty="0"/>
          </a:p>
          <a:p>
            <a:pPr marL="0" indent="0">
              <a:buFontTx/>
              <a:buNone/>
              <a:defRPr/>
            </a:pPr>
            <a:r>
              <a:rPr lang="es-ES" dirty="0">
                <a:effectLst/>
              </a:rPr>
              <a:t>Descripción de la funcionalidad:</a:t>
            </a:r>
          </a:p>
          <a:p>
            <a:pPr marL="0" indent="0">
              <a:buFontTx/>
              <a:buNone/>
              <a:defRPr/>
            </a:pPr>
            <a:endParaRPr lang="es-ES" dirty="0">
              <a:effectLst/>
            </a:endParaRPr>
          </a:p>
          <a:p>
            <a:pPr marL="0" indent="0">
              <a:buFontTx/>
              <a:buNone/>
              <a:defRPr/>
            </a:pPr>
            <a:r>
              <a:rPr lang="es-ES" dirty="0">
                <a:effectLst/>
              </a:rPr>
              <a:t>Se le otorga un límite especial a los libradores calificados –</a:t>
            </a:r>
            <a:r>
              <a:rPr lang="es-ES" dirty="0" err="1">
                <a:effectLst/>
              </a:rPr>
              <a:t>Ej.OCA</a:t>
            </a:r>
            <a:r>
              <a:rPr lang="es-ES" dirty="0">
                <a:effectLst/>
              </a:rPr>
              <a:t>- de forma tal que no se controle a quien traiga el cheque de OCA.</a:t>
            </a:r>
          </a:p>
          <a:p>
            <a:pPr eaLnBrk="1" hangingPunct="1">
              <a:defRPr/>
            </a:pP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23BD8621-E3C3-594E-AF4D-0475592A1A76}"/>
              </a:ext>
            </a:extLst>
          </p:cNvPr>
          <p:cNvSpPr>
            <a:spLocks noGrp="1" noChangeArrowheads="1"/>
          </p:cNvSpPr>
          <p:nvPr>
            <p:ph type="title"/>
          </p:nvPr>
        </p:nvSpPr>
        <p:spPr/>
        <p:txBody>
          <a:bodyPr/>
          <a:lstStyle/>
          <a:p>
            <a:pPr eaLnBrk="1" hangingPunct="1">
              <a:defRPr/>
            </a:pPr>
            <a:r>
              <a:rPr lang="en-US" sz="4600" baseline="30000" dirty="0" err="1">
                <a:effectLst/>
              </a:rPr>
              <a:t>Líneas</a:t>
            </a:r>
            <a:r>
              <a:rPr lang="en-US" sz="4600" baseline="30000" dirty="0">
                <a:effectLst/>
              </a:rPr>
              <a:t> </a:t>
            </a:r>
            <a:r>
              <a:rPr lang="en-US" sz="4600" baseline="30000" dirty="0" err="1">
                <a:effectLst/>
              </a:rPr>
              <a:t>para</a:t>
            </a:r>
            <a:r>
              <a:rPr lang="en-US" sz="4600" baseline="30000" dirty="0">
                <a:effectLst/>
              </a:rPr>
              <a:t> </a:t>
            </a:r>
            <a:r>
              <a:rPr lang="en-US" sz="4600" baseline="30000" dirty="0" err="1">
                <a:effectLst/>
              </a:rPr>
              <a:t>firmantes</a:t>
            </a:r>
            <a:r>
              <a:rPr lang="en-US" sz="4600" baseline="30000" dirty="0">
                <a:effectLst/>
              </a:rPr>
              <a:t> </a:t>
            </a:r>
            <a:r>
              <a:rPr lang="en-US" sz="4600" baseline="30000" dirty="0" err="1">
                <a:effectLst/>
              </a:rPr>
              <a:t>calificados</a:t>
            </a:r>
            <a:r>
              <a:rPr lang="en-US" sz="4600" dirty="0">
                <a:effectLst/>
              </a:rPr>
              <a:t> </a:t>
            </a:r>
            <a:endParaRPr lang="en-US" sz="4600" i="1" baseline="30000" dirty="0"/>
          </a:p>
        </p:txBody>
      </p:sp>
      <p:sp>
        <p:nvSpPr>
          <p:cNvPr id="411651" name="Rectangle 3">
            <a:extLst>
              <a:ext uri="{FF2B5EF4-FFF2-40B4-BE49-F238E27FC236}">
                <a16:creationId xmlns:a16="http://schemas.microsoft.com/office/drawing/2014/main" id="{9F079936-7352-BEA2-B8B9-F96522B4FFB3}"/>
              </a:ext>
            </a:extLst>
          </p:cNvPr>
          <p:cNvSpPr>
            <a:spLocks noGrp="1" noChangeArrowheads="1"/>
          </p:cNvSpPr>
          <p:nvPr>
            <p:ph type="body" idx="1"/>
          </p:nvPr>
        </p:nvSpPr>
        <p:spPr/>
        <p:txBody>
          <a:bodyPr/>
          <a:lstStyle/>
          <a:p>
            <a:pPr marL="0" indent="0">
              <a:buFontTx/>
              <a:buNone/>
              <a:defRPr/>
            </a:pPr>
            <a:r>
              <a:rPr lang="es-ES" dirty="0">
                <a:effectLst/>
              </a:rPr>
              <a:t>Límites a definir para cumplir con ello:</a:t>
            </a:r>
          </a:p>
          <a:p>
            <a:pPr marL="0" indent="0">
              <a:buFontTx/>
              <a:buNone/>
              <a:defRPr/>
            </a:pPr>
            <a:endParaRPr lang="es-ES" sz="1200" dirty="0">
              <a:effectLst/>
            </a:endParaRPr>
          </a:p>
          <a:p>
            <a:pPr>
              <a:buFont typeface="Wingdings" pitchFamily="2" charset="2"/>
              <a:buChar char="ü"/>
              <a:defRPr/>
            </a:pPr>
            <a:r>
              <a:rPr lang="es-ES" dirty="0">
                <a:effectLst/>
              </a:rPr>
              <a:t>Límite del librador calificado.</a:t>
            </a:r>
          </a:p>
          <a:p>
            <a:pPr marL="0" indent="0">
              <a:buFontTx/>
              <a:buNone/>
              <a:defRPr/>
            </a:pPr>
            <a:endParaRPr lang="es-ES" sz="1000" dirty="0">
              <a:effectLst/>
            </a:endParaRPr>
          </a:p>
          <a:p>
            <a:pPr>
              <a:buFont typeface="Wingdings" pitchFamily="2" charset="2"/>
              <a:buChar char="ü"/>
              <a:defRPr/>
            </a:pPr>
            <a:r>
              <a:rPr lang="es-ES" dirty="0">
                <a:effectLst/>
              </a:rPr>
              <a:t>Límite Cliente – Librador calificado </a:t>
            </a:r>
            <a:r>
              <a:rPr lang="es-ES" b="0" dirty="0">
                <a:effectLst/>
              </a:rPr>
              <a:t>(</a:t>
            </a:r>
            <a:r>
              <a:rPr lang="es-ES" b="0" dirty="0" err="1">
                <a:effectLst/>
              </a:rPr>
              <a:t>lím</a:t>
            </a:r>
            <a:r>
              <a:rPr lang="es-ES" b="0" dirty="0">
                <a:effectLst/>
              </a:rPr>
              <a:t>. para cada Cliente x </a:t>
            </a:r>
            <a:r>
              <a:rPr lang="es-ES" b="0" dirty="0" err="1">
                <a:effectLst/>
              </a:rPr>
              <a:t>dtos.de</a:t>
            </a:r>
            <a:r>
              <a:rPr lang="es-ES" b="0" dirty="0">
                <a:effectLst/>
              </a:rPr>
              <a:t> libradores calificados sin afectar cupo-límite-línea).</a:t>
            </a:r>
          </a:p>
          <a:p>
            <a:pPr>
              <a:buFontTx/>
              <a:buNone/>
              <a:defRPr/>
            </a:pPr>
            <a:endParaRPr lang="es-UY"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B3DDBA68-C781-18D3-7D68-B28BB63BB28E}"/>
              </a:ext>
            </a:extLst>
          </p:cNvPr>
          <p:cNvSpPr>
            <a:spLocks noGrp="1" noChangeArrowheads="1"/>
          </p:cNvSpPr>
          <p:nvPr>
            <p:ph type="title"/>
          </p:nvPr>
        </p:nvSpPr>
        <p:spPr/>
        <p:txBody>
          <a:bodyPr/>
          <a:lstStyle/>
          <a:p>
            <a:pPr eaLnBrk="1" hangingPunct="1">
              <a:defRPr/>
            </a:pPr>
            <a:r>
              <a:rPr lang="en-US" sz="4600" baseline="30000" dirty="0" err="1">
                <a:effectLst/>
              </a:rPr>
              <a:t>Líneas</a:t>
            </a:r>
            <a:r>
              <a:rPr lang="en-US" sz="4600" baseline="30000" dirty="0">
                <a:effectLst/>
              </a:rPr>
              <a:t> </a:t>
            </a:r>
            <a:r>
              <a:rPr lang="en-US" sz="4600" baseline="30000" dirty="0" err="1">
                <a:effectLst/>
              </a:rPr>
              <a:t>para</a:t>
            </a:r>
            <a:r>
              <a:rPr lang="en-US" sz="4600" baseline="30000" dirty="0">
                <a:effectLst/>
              </a:rPr>
              <a:t> </a:t>
            </a:r>
            <a:r>
              <a:rPr lang="en-US" sz="4600" baseline="30000" dirty="0" err="1">
                <a:effectLst/>
              </a:rPr>
              <a:t>firmantes</a:t>
            </a:r>
            <a:r>
              <a:rPr lang="en-US" sz="4600" baseline="30000" dirty="0">
                <a:effectLst/>
              </a:rPr>
              <a:t> </a:t>
            </a:r>
            <a:r>
              <a:rPr lang="en-US" sz="4600" baseline="30000" dirty="0" err="1">
                <a:effectLst/>
              </a:rPr>
              <a:t>calificados</a:t>
            </a:r>
            <a:r>
              <a:rPr lang="en-US" sz="4600" dirty="0">
                <a:effectLst/>
              </a:rPr>
              <a:t> </a:t>
            </a:r>
            <a:endParaRPr lang="en-US" sz="4600" i="1" baseline="30000" dirty="0"/>
          </a:p>
        </p:txBody>
      </p:sp>
      <p:sp>
        <p:nvSpPr>
          <p:cNvPr id="411651" name="Rectangle 3">
            <a:extLst>
              <a:ext uri="{FF2B5EF4-FFF2-40B4-BE49-F238E27FC236}">
                <a16:creationId xmlns:a16="http://schemas.microsoft.com/office/drawing/2014/main" id="{9991E747-20CD-A22B-98F2-BA535E1403BD}"/>
              </a:ext>
            </a:extLst>
          </p:cNvPr>
          <p:cNvSpPr>
            <a:spLocks noGrp="1" noChangeArrowheads="1"/>
          </p:cNvSpPr>
          <p:nvPr>
            <p:ph type="body" idx="1"/>
          </p:nvPr>
        </p:nvSpPr>
        <p:spPr/>
        <p:txBody>
          <a:bodyPr/>
          <a:lstStyle/>
          <a:p>
            <a:pPr marL="0" indent="0">
              <a:buFontTx/>
              <a:buNone/>
              <a:defRPr/>
            </a:pPr>
            <a:r>
              <a:rPr lang="es-ES" dirty="0">
                <a:effectLst/>
              </a:rPr>
              <a:t>Consideraciones:</a:t>
            </a:r>
          </a:p>
          <a:p>
            <a:pPr>
              <a:buFont typeface="Wingdings" pitchFamily="2" charset="2"/>
              <a:buChar char="ü"/>
              <a:defRPr/>
            </a:pPr>
            <a:r>
              <a:rPr lang="es-ES" dirty="0">
                <a:effectLst/>
              </a:rPr>
              <a:t>Libradores tienen Cuenta Cliente.</a:t>
            </a:r>
          </a:p>
          <a:p>
            <a:pPr>
              <a:buFont typeface="Wingdings" pitchFamily="2" charset="2"/>
              <a:buChar char="ü"/>
              <a:defRPr/>
            </a:pPr>
            <a:r>
              <a:rPr lang="es-ES" dirty="0">
                <a:effectLst/>
              </a:rPr>
              <a:t>Se debe generar excepción en caso en que el límite se supere.</a:t>
            </a:r>
          </a:p>
          <a:p>
            <a:pPr>
              <a:buFont typeface="Wingdings" pitchFamily="2" charset="2"/>
              <a:buChar char="ü"/>
              <a:defRPr/>
            </a:pPr>
            <a:r>
              <a:rPr lang="es-ES" dirty="0">
                <a:effectLst/>
              </a:rPr>
              <a:t>A nivel del Sistema de Límites (cupo – límite – línea), una vez otorgado el descuento, no debe consumir ninguno de los límites.</a:t>
            </a:r>
          </a:p>
          <a:p>
            <a:pPr>
              <a:buFont typeface="Wingdings" pitchFamily="2" charset="2"/>
              <a:buChar char="ü"/>
              <a:defRPr/>
            </a:pPr>
            <a:r>
              <a:rPr lang="es-ES" dirty="0">
                <a:effectLst/>
              </a:rPr>
              <a:t>En alta de descuentos se debe identificar si firmantes son calificados o no.</a:t>
            </a:r>
          </a:p>
          <a:p>
            <a:pPr marL="0" indent="0">
              <a:buFontTx/>
              <a:buNone/>
              <a:defRPr/>
            </a:pPr>
            <a:r>
              <a:rPr lang="es-ES" dirty="0">
                <a:effectLst/>
              </a:rPr>
              <a:t> </a:t>
            </a:r>
          </a:p>
          <a:p>
            <a:pPr>
              <a:buFontTx/>
              <a:buNone/>
              <a:defRPr/>
            </a:pPr>
            <a:endParaRPr lang="es-UY"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2865D793-3435-2056-DA88-73A74117D965}"/>
              </a:ext>
            </a:extLst>
          </p:cNvPr>
          <p:cNvSpPr>
            <a:spLocks noGrp="1" noChangeArrowheads="1"/>
          </p:cNvSpPr>
          <p:nvPr>
            <p:ph type="title"/>
          </p:nvPr>
        </p:nvSpPr>
        <p:spPr/>
        <p:txBody>
          <a:bodyPr/>
          <a:lstStyle/>
          <a:p>
            <a:pPr eaLnBrk="1" hangingPunct="1">
              <a:defRPr/>
            </a:pPr>
            <a:r>
              <a:rPr lang="en-US" sz="4600" baseline="30000" dirty="0" err="1">
                <a:effectLst/>
              </a:rPr>
              <a:t>Líneas</a:t>
            </a:r>
            <a:r>
              <a:rPr lang="en-US" sz="4600" baseline="30000" dirty="0">
                <a:effectLst/>
              </a:rPr>
              <a:t> </a:t>
            </a:r>
            <a:r>
              <a:rPr lang="en-US" sz="4600" baseline="30000" dirty="0" err="1">
                <a:effectLst/>
              </a:rPr>
              <a:t>para</a:t>
            </a:r>
            <a:r>
              <a:rPr lang="en-US" sz="4600" baseline="30000" dirty="0">
                <a:effectLst/>
              </a:rPr>
              <a:t> </a:t>
            </a:r>
            <a:r>
              <a:rPr lang="en-US" sz="4600" baseline="30000" dirty="0" err="1">
                <a:effectLst/>
              </a:rPr>
              <a:t>firmantes</a:t>
            </a:r>
            <a:r>
              <a:rPr lang="en-US" sz="4600" baseline="30000" dirty="0">
                <a:effectLst/>
              </a:rPr>
              <a:t> </a:t>
            </a:r>
            <a:r>
              <a:rPr lang="en-US" sz="4600" baseline="30000" dirty="0" err="1">
                <a:effectLst/>
              </a:rPr>
              <a:t>calificados</a:t>
            </a:r>
            <a:r>
              <a:rPr lang="en-US" sz="4600" dirty="0">
                <a:effectLst/>
              </a:rPr>
              <a:t> </a:t>
            </a:r>
            <a:endParaRPr lang="en-US" sz="4600" i="1" baseline="30000" dirty="0"/>
          </a:p>
        </p:txBody>
      </p:sp>
      <p:sp>
        <p:nvSpPr>
          <p:cNvPr id="411651" name="Rectangle 3">
            <a:extLst>
              <a:ext uri="{FF2B5EF4-FFF2-40B4-BE49-F238E27FC236}">
                <a16:creationId xmlns:a16="http://schemas.microsoft.com/office/drawing/2014/main" id="{68E47945-B369-A47C-75F7-AC903383F26F}"/>
              </a:ext>
            </a:extLst>
          </p:cNvPr>
          <p:cNvSpPr>
            <a:spLocks noGrp="1" noChangeArrowheads="1"/>
          </p:cNvSpPr>
          <p:nvPr>
            <p:ph type="body" idx="1"/>
          </p:nvPr>
        </p:nvSpPr>
        <p:spPr/>
        <p:txBody>
          <a:bodyPr/>
          <a:lstStyle/>
          <a:p>
            <a:pPr marL="0" indent="0">
              <a:buFontTx/>
              <a:buNone/>
              <a:defRPr/>
            </a:pPr>
            <a:r>
              <a:rPr lang="es-ES" dirty="0">
                <a:effectLst/>
              </a:rPr>
              <a:t>Herramientas:</a:t>
            </a:r>
          </a:p>
          <a:p>
            <a:pPr>
              <a:buFont typeface="Wingdings" pitchFamily="2" charset="2"/>
              <a:buChar char="ü"/>
              <a:defRPr/>
            </a:pPr>
            <a:r>
              <a:rPr lang="es-ES" dirty="0">
                <a:effectLst/>
              </a:rPr>
              <a:t>Consulta de límites calificados por librador.</a:t>
            </a:r>
          </a:p>
          <a:p>
            <a:pPr>
              <a:buFont typeface="Wingdings" pitchFamily="2" charset="2"/>
              <a:buChar char="ü"/>
              <a:defRPr/>
            </a:pPr>
            <a:r>
              <a:rPr lang="es-ES" dirty="0">
                <a:effectLst/>
              </a:rPr>
              <a:t>Consulta de límites calificados por cedente - libradores.</a:t>
            </a:r>
          </a:p>
          <a:p>
            <a:pPr marL="0" indent="0">
              <a:buFontTx/>
              <a:buNone/>
              <a:defRPr/>
            </a:pPr>
            <a:endParaRPr lang="es-ES" dirty="0">
              <a:effectLst/>
            </a:endParaRPr>
          </a:p>
          <a:p>
            <a:pPr marL="0" indent="0">
              <a:buFontTx/>
              <a:buNone/>
              <a:defRPr/>
            </a:pPr>
            <a:r>
              <a:rPr lang="es-ES" b="0" dirty="0">
                <a:effectLst/>
              </a:rPr>
              <a:t>(muestran utilizado, disponible y usos)</a:t>
            </a:r>
          </a:p>
          <a:p>
            <a:pPr>
              <a:buFontTx/>
              <a:buNone/>
              <a:defRPr/>
            </a:pPr>
            <a:endParaRPr lang="es-UY" b="0" dirty="0"/>
          </a:p>
          <a:p>
            <a:pPr eaLnBrk="1" hangingPunct="1">
              <a:defRPr/>
            </a:pP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59D4F1A0-E2C5-46AC-2EB0-56C7846B130E}"/>
              </a:ext>
            </a:extLst>
          </p:cNvPr>
          <p:cNvSpPr>
            <a:spLocks noGrp="1" noChangeArrowheads="1"/>
          </p:cNvSpPr>
          <p:nvPr>
            <p:ph type="title"/>
          </p:nvPr>
        </p:nvSpPr>
        <p:spPr/>
        <p:txBody>
          <a:bodyPr/>
          <a:lstStyle/>
          <a:p>
            <a:pPr eaLnBrk="1" hangingPunct="1">
              <a:defRPr/>
            </a:pPr>
            <a:r>
              <a:rPr lang="en-US" sz="4600" baseline="30000" dirty="0" err="1">
                <a:effectLst/>
              </a:rPr>
              <a:t>Líneas</a:t>
            </a:r>
            <a:r>
              <a:rPr lang="en-US" sz="4600" baseline="30000" dirty="0">
                <a:effectLst/>
              </a:rPr>
              <a:t> </a:t>
            </a:r>
            <a:r>
              <a:rPr lang="en-US" sz="4600" baseline="30000" dirty="0" err="1">
                <a:effectLst/>
              </a:rPr>
              <a:t>para</a:t>
            </a:r>
            <a:r>
              <a:rPr lang="en-US" sz="4600" baseline="30000" dirty="0">
                <a:effectLst/>
              </a:rPr>
              <a:t> </a:t>
            </a:r>
            <a:r>
              <a:rPr lang="en-US" sz="4600" baseline="30000" dirty="0" err="1">
                <a:effectLst/>
              </a:rPr>
              <a:t>firmantes</a:t>
            </a:r>
            <a:r>
              <a:rPr lang="en-US" sz="4600" baseline="30000" dirty="0">
                <a:effectLst/>
              </a:rPr>
              <a:t> </a:t>
            </a:r>
            <a:r>
              <a:rPr lang="en-US" sz="4600" baseline="30000" dirty="0" err="1">
                <a:effectLst/>
              </a:rPr>
              <a:t>calificados</a:t>
            </a:r>
            <a:r>
              <a:rPr lang="en-US" sz="4600" dirty="0">
                <a:effectLst/>
              </a:rPr>
              <a:t> </a:t>
            </a:r>
            <a:endParaRPr lang="en-US" sz="4600" i="1" baseline="30000" dirty="0"/>
          </a:p>
        </p:txBody>
      </p:sp>
      <p:sp>
        <p:nvSpPr>
          <p:cNvPr id="411651" name="Rectangle 3">
            <a:extLst>
              <a:ext uri="{FF2B5EF4-FFF2-40B4-BE49-F238E27FC236}">
                <a16:creationId xmlns:a16="http://schemas.microsoft.com/office/drawing/2014/main" id="{46FE9B9B-47EF-82E9-778F-7A84FBD9AC33}"/>
              </a:ext>
            </a:extLst>
          </p:cNvPr>
          <p:cNvSpPr>
            <a:spLocks noGrp="1" noChangeArrowheads="1"/>
          </p:cNvSpPr>
          <p:nvPr>
            <p:ph type="body" idx="1"/>
          </p:nvPr>
        </p:nvSpPr>
        <p:spPr/>
        <p:txBody>
          <a:bodyPr/>
          <a:lstStyle/>
          <a:p>
            <a:pPr marL="0" indent="0">
              <a:buFontTx/>
              <a:buNone/>
              <a:defRPr/>
            </a:pPr>
            <a:r>
              <a:rPr lang="es-ES" dirty="0">
                <a:effectLst/>
              </a:rPr>
              <a:t>Altas y otras transacciones:</a:t>
            </a:r>
          </a:p>
          <a:p>
            <a:pPr>
              <a:buFont typeface="Wingdings" pitchFamily="2" charset="2"/>
              <a:buChar char="ü"/>
              <a:defRPr/>
            </a:pPr>
            <a:r>
              <a:rPr lang="es-ES" dirty="0">
                <a:effectLst/>
              </a:rPr>
              <a:t>En cuentas de Orden.</a:t>
            </a:r>
          </a:p>
          <a:p>
            <a:pPr>
              <a:buFont typeface="Wingdings" pitchFamily="2" charset="2"/>
              <a:buChar char="ü"/>
              <a:defRPr/>
            </a:pPr>
            <a:r>
              <a:rPr lang="es-ES" dirty="0">
                <a:effectLst/>
              </a:rPr>
              <a:t>Límite cero x firmante.</a:t>
            </a:r>
          </a:p>
          <a:p>
            <a:pPr>
              <a:buFont typeface="Wingdings" pitchFamily="2" charset="2"/>
              <a:buChar char="ü"/>
              <a:defRPr/>
            </a:pPr>
            <a:r>
              <a:rPr lang="es-ES" dirty="0">
                <a:effectLst/>
              </a:rPr>
              <a:t>145/10 – Alta de límites por firmante.</a:t>
            </a:r>
          </a:p>
          <a:p>
            <a:pPr>
              <a:buFont typeface="Wingdings" pitchFamily="2" charset="2"/>
              <a:buChar char="ü"/>
              <a:defRPr/>
            </a:pPr>
            <a:r>
              <a:rPr lang="es-ES" dirty="0">
                <a:effectLst/>
              </a:rPr>
              <a:t>145/30 – Alta de límite por Cuenta para firmante calificado.</a:t>
            </a:r>
          </a:p>
          <a:p>
            <a:pPr marL="0" indent="0">
              <a:buFontTx/>
              <a:buNone/>
              <a:defRPr/>
            </a:pPr>
            <a:r>
              <a:rPr lang="es-ES" i="1" dirty="0">
                <a:effectLst/>
              </a:rPr>
              <a:t>Baja o modificación de saldo:</a:t>
            </a:r>
            <a:endParaRPr lang="es-ES" dirty="0">
              <a:effectLst/>
            </a:endParaRPr>
          </a:p>
          <a:p>
            <a:pPr>
              <a:buFont typeface="Wingdings" pitchFamily="2" charset="2"/>
              <a:buChar char="ü"/>
              <a:defRPr/>
            </a:pPr>
            <a:r>
              <a:rPr lang="es-ES" dirty="0">
                <a:effectLst/>
              </a:rPr>
              <a:t>145/12 – Firmantes.</a:t>
            </a:r>
          </a:p>
          <a:p>
            <a:pPr>
              <a:buFont typeface="Wingdings" pitchFamily="2" charset="2"/>
              <a:buChar char="ü"/>
              <a:defRPr/>
            </a:pPr>
            <a:r>
              <a:rPr lang="es-ES" dirty="0">
                <a:effectLst/>
              </a:rPr>
              <a:t>145/32 – Cedente para firmante calificado.</a:t>
            </a:r>
          </a:p>
          <a:p>
            <a:pPr>
              <a:buFontTx/>
              <a:buNone/>
              <a:defRPr/>
            </a:pPr>
            <a:endParaRPr lang="es-UY" b="0" dirty="0"/>
          </a:p>
          <a:p>
            <a:pPr eaLnBrk="1" hangingPunct="1">
              <a:defRPr/>
            </a:pP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4ED1EED4-660D-A42C-84BC-15C93D42064A}"/>
              </a:ext>
            </a:extLst>
          </p:cNvPr>
          <p:cNvSpPr>
            <a:spLocks noGrp="1" noChangeArrowheads="1"/>
          </p:cNvSpPr>
          <p:nvPr>
            <p:ph type="title"/>
          </p:nvPr>
        </p:nvSpPr>
        <p:spPr>
          <a:xfrm>
            <a:off x="468313" y="549275"/>
            <a:ext cx="8229600" cy="792163"/>
          </a:xfrm>
        </p:spPr>
        <p:txBody>
          <a:bodyPr/>
          <a:lstStyle/>
          <a:p>
            <a:pPr eaLnBrk="1" hangingPunct="1">
              <a:defRPr/>
            </a:pPr>
            <a:r>
              <a:rPr lang="en-US" sz="4600" baseline="30000" dirty="0" err="1">
                <a:effectLst/>
              </a:rPr>
              <a:t>Líneas</a:t>
            </a:r>
            <a:r>
              <a:rPr lang="en-US" sz="4600" baseline="30000" dirty="0">
                <a:effectLst/>
              </a:rPr>
              <a:t> </a:t>
            </a:r>
            <a:r>
              <a:rPr lang="en-US" sz="4600" baseline="30000" dirty="0" err="1">
                <a:effectLst/>
              </a:rPr>
              <a:t>para</a:t>
            </a:r>
            <a:r>
              <a:rPr lang="en-US" sz="4600" baseline="30000" dirty="0">
                <a:effectLst/>
              </a:rPr>
              <a:t> </a:t>
            </a:r>
            <a:r>
              <a:rPr lang="en-US" sz="4600" baseline="30000" dirty="0" err="1">
                <a:effectLst/>
              </a:rPr>
              <a:t>firmantes</a:t>
            </a:r>
            <a:r>
              <a:rPr lang="en-US" sz="4600" baseline="30000" dirty="0">
                <a:effectLst/>
              </a:rPr>
              <a:t> </a:t>
            </a:r>
            <a:r>
              <a:rPr lang="en-US" sz="4600" baseline="30000" dirty="0" err="1">
                <a:effectLst/>
              </a:rPr>
              <a:t>calificados</a:t>
            </a:r>
            <a:endParaRPr lang="en-US" sz="4600" i="1" baseline="30000" dirty="0"/>
          </a:p>
        </p:txBody>
      </p:sp>
      <p:sp>
        <p:nvSpPr>
          <p:cNvPr id="411651" name="Rectangle 3">
            <a:extLst>
              <a:ext uri="{FF2B5EF4-FFF2-40B4-BE49-F238E27FC236}">
                <a16:creationId xmlns:a16="http://schemas.microsoft.com/office/drawing/2014/main" id="{1FDFEC95-8AF0-63B5-E9B6-22E9A4BBFF60}"/>
              </a:ext>
            </a:extLst>
          </p:cNvPr>
          <p:cNvSpPr>
            <a:spLocks noGrp="1" noChangeArrowheads="1"/>
          </p:cNvSpPr>
          <p:nvPr>
            <p:ph type="body" idx="1"/>
          </p:nvPr>
        </p:nvSpPr>
        <p:spPr/>
        <p:txBody>
          <a:bodyPr/>
          <a:lstStyle/>
          <a:p>
            <a:pPr marL="0" indent="0">
              <a:buFontTx/>
              <a:buNone/>
              <a:defRPr/>
            </a:pPr>
            <a:r>
              <a:rPr lang="es-ES" dirty="0">
                <a:effectLst/>
              </a:rPr>
              <a:t>Autorizaciones:</a:t>
            </a:r>
          </a:p>
          <a:p>
            <a:pPr>
              <a:buFont typeface="Wingdings" pitchFamily="2" charset="2"/>
              <a:buChar char="ü"/>
              <a:defRPr/>
            </a:pPr>
            <a:r>
              <a:rPr lang="es-ES" dirty="0">
                <a:effectLst/>
              </a:rPr>
              <a:t>Descuentos: Donde hay límite excedido aparece mensaje ‘</a:t>
            </a:r>
            <a:r>
              <a:rPr lang="es-ES" dirty="0" err="1">
                <a:effectLst/>
              </a:rPr>
              <a:t>Excep.pendiente</a:t>
            </a:r>
            <a:r>
              <a:rPr lang="es-ES" dirty="0">
                <a:effectLst/>
              </a:rPr>
              <a:t>’.</a:t>
            </a:r>
          </a:p>
          <a:p>
            <a:pPr>
              <a:buFont typeface="Wingdings" pitchFamily="2" charset="2"/>
              <a:buChar char="ü"/>
              <a:defRPr/>
            </a:pPr>
            <a:r>
              <a:rPr lang="es-ES" dirty="0">
                <a:effectLst/>
              </a:rPr>
              <a:t>Mediante botón ‘</a:t>
            </a:r>
            <a:r>
              <a:rPr lang="es-ES" dirty="0" err="1">
                <a:effectLst/>
              </a:rPr>
              <a:t>Autoriz</a:t>
            </a:r>
            <a:r>
              <a:rPr lang="es-ES" dirty="0">
                <a:effectLst/>
              </a:rPr>
              <a:t>/</a:t>
            </a:r>
            <a:r>
              <a:rPr lang="es-ES" dirty="0" err="1">
                <a:effectLst/>
              </a:rPr>
              <a:t>Contab</a:t>
            </a:r>
            <a:r>
              <a:rPr lang="es-ES" dirty="0">
                <a:effectLst/>
              </a:rPr>
              <a:t>.’ se asigna usuario a autorizar o se contabiliza si ya ha sido aprobado.</a:t>
            </a:r>
          </a:p>
          <a:p>
            <a:pPr>
              <a:buFont typeface="Wingdings" pitchFamily="2" charset="2"/>
              <a:buChar char="ü"/>
              <a:defRPr/>
            </a:pPr>
            <a:r>
              <a:rPr lang="es-ES" dirty="0">
                <a:effectLst/>
              </a:rPr>
              <a:t>Si rechaza se puede modificar lista y volver a pedir autorización.</a:t>
            </a:r>
          </a:p>
          <a:p>
            <a:pPr>
              <a:buFontTx/>
              <a:buNone/>
              <a:defRPr/>
            </a:pPr>
            <a:endParaRPr lang="es-UY"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a:extLst>
              <a:ext uri="{FF2B5EF4-FFF2-40B4-BE49-F238E27FC236}">
                <a16:creationId xmlns:a16="http://schemas.microsoft.com/office/drawing/2014/main" id="{3E762B58-536F-F2FD-3E47-53319D799F4D}"/>
              </a:ext>
            </a:extLst>
          </p:cNvPr>
          <p:cNvSpPr>
            <a:spLocks noGrp="1" noChangeArrowheads="1"/>
          </p:cNvSpPr>
          <p:nvPr>
            <p:ph type="ctrTitle"/>
          </p:nvPr>
        </p:nvSpPr>
        <p:spPr/>
        <p:txBody>
          <a:bodyPr/>
          <a:lstStyle/>
          <a:p>
            <a:pPr algn="ctr" eaLnBrk="1" hangingPunct="1">
              <a:defRPr/>
            </a:pPr>
            <a:r>
              <a:rPr lang="es-ES" sz="3600" dirty="0"/>
              <a:t>¿Dudas?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33BF5FED-ACEC-922B-3BC8-B6073EB908C6}"/>
              </a:ext>
            </a:extLst>
          </p:cNvPr>
          <p:cNvSpPr>
            <a:spLocks noGrp="1" noChangeArrowheads="1"/>
          </p:cNvSpPr>
          <p:nvPr>
            <p:ph type="title"/>
          </p:nvPr>
        </p:nvSpPr>
        <p:spPr/>
        <p:txBody>
          <a:bodyPr/>
          <a:lstStyle/>
          <a:p>
            <a:pPr eaLnBrk="1" hangingPunct="1">
              <a:defRPr/>
            </a:pPr>
            <a:r>
              <a:rPr lang="es-ES_tradnl" dirty="0"/>
              <a:t>Agenda</a:t>
            </a:r>
            <a:endParaRPr lang="en-US" i="1" baseline="30000" dirty="0"/>
          </a:p>
        </p:txBody>
      </p:sp>
      <p:sp>
        <p:nvSpPr>
          <p:cNvPr id="411651" name="Rectangle 3">
            <a:extLst>
              <a:ext uri="{FF2B5EF4-FFF2-40B4-BE49-F238E27FC236}">
                <a16:creationId xmlns:a16="http://schemas.microsoft.com/office/drawing/2014/main" id="{8FE95826-1D8C-F5C4-5FC5-2319847FB8F3}"/>
              </a:ext>
            </a:extLst>
          </p:cNvPr>
          <p:cNvSpPr>
            <a:spLocks noGrp="1" noChangeArrowheads="1"/>
          </p:cNvSpPr>
          <p:nvPr>
            <p:ph type="body" idx="1"/>
          </p:nvPr>
        </p:nvSpPr>
        <p:spPr/>
        <p:txBody>
          <a:bodyPr/>
          <a:lstStyle/>
          <a:p>
            <a:pPr eaLnBrk="1" hangingPunct="1">
              <a:buFont typeface="Wingdings" pitchFamily="2" charset="2"/>
              <a:buChar char="v"/>
              <a:defRPr/>
            </a:pPr>
            <a:r>
              <a:rPr lang="es-ES" dirty="0"/>
              <a:t>LÍNEAS DE CRÉDITO PARA FIRMANTES CALIFICADOS:</a:t>
            </a:r>
          </a:p>
          <a:p>
            <a:pPr lvl="1" eaLnBrk="1" hangingPunct="1">
              <a:buFont typeface="Wingdings" pitchFamily="2" charset="2"/>
              <a:buChar char="ü"/>
              <a:defRPr/>
            </a:pPr>
            <a:r>
              <a:rPr lang="es-ES" dirty="0"/>
              <a:t>Concepto.</a:t>
            </a:r>
          </a:p>
          <a:p>
            <a:pPr lvl="1" eaLnBrk="1" hangingPunct="1">
              <a:buFont typeface="Wingdings" pitchFamily="2" charset="2"/>
              <a:buChar char="ü"/>
              <a:defRPr/>
            </a:pPr>
            <a:r>
              <a:rPr lang="es-ES" dirty="0"/>
              <a:t>Límites a definir.</a:t>
            </a:r>
          </a:p>
          <a:p>
            <a:pPr lvl="1" eaLnBrk="1" hangingPunct="1">
              <a:buFont typeface="Wingdings" pitchFamily="2" charset="2"/>
              <a:buChar char="ü"/>
              <a:defRPr/>
            </a:pPr>
            <a:r>
              <a:rPr lang="es-ES" dirty="0"/>
              <a:t>Consideraciones.</a:t>
            </a:r>
          </a:p>
          <a:p>
            <a:pPr lvl="1" eaLnBrk="1" hangingPunct="1">
              <a:buFont typeface="Wingdings" pitchFamily="2" charset="2"/>
              <a:buChar char="ü"/>
              <a:defRPr/>
            </a:pPr>
            <a:r>
              <a:rPr lang="es-ES" dirty="0"/>
              <a:t>Herramientas de consulta.</a:t>
            </a:r>
          </a:p>
          <a:p>
            <a:pPr lvl="1" eaLnBrk="1" hangingPunct="1">
              <a:buFont typeface="Wingdings" pitchFamily="2" charset="2"/>
              <a:buChar char="ü"/>
              <a:defRPr/>
            </a:pPr>
            <a:r>
              <a:rPr lang="es-ES" dirty="0"/>
              <a:t>Altas y otras transacciones.</a:t>
            </a:r>
          </a:p>
          <a:p>
            <a:pPr lvl="1" eaLnBrk="1" hangingPunct="1">
              <a:buFont typeface="Wingdings" pitchFamily="2" charset="2"/>
              <a:buChar char="ü"/>
              <a:defRPr/>
            </a:pPr>
            <a:r>
              <a:rPr lang="es-ES" dirty="0"/>
              <a:t>Otras </a:t>
            </a:r>
            <a:r>
              <a:rPr lang="es-ES" dirty="0" err="1"/>
              <a:t>parametrizaciones</a:t>
            </a:r>
            <a:r>
              <a:rPr lang="es-ES" dirty="0"/>
              <a:t>.</a:t>
            </a:r>
          </a:p>
          <a:p>
            <a:pPr lvl="1" eaLnBrk="1" hangingPunct="1">
              <a:buFont typeface="Wingdings" pitchFamily="2" charset="2"/>
              <a:buChar char="ü"/>
              <a:defRPr/>
            </a:pPr>
            <a:r>
              <a:rPr lang="es-ES" dirty="0"/>
              <a:t>Autorizaciones.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700" name="Rectangle 4">
            <a:extLst>
              <a:ext uri="{FF2B5EF4-FFF2-40B4-BE49-F238E27FC236}">
                <a16:creationId xmlns:a16="http://schemas.microsoft.com/office/drawing/2014/main" id="{DA89E622-3D53-F614-6D3A-EE99C865533B}"/>
              </a:ext>
            </a:extLst>
          </p:cNvPr>
          <p:cNvSpPr>
            <a:spLocks noGrp="1" noChangeArrowheads="1"/>
          </p:cNvSpPr>
          <p:nvPr>
            <p:ph type="ctrTitle"/>
          </p:nvPr>
        </p:nvSpPr>
        <p:spPr>
          <a:xfrm>
            <a:off x="684213" y="2636838"/>
            <a:ext cx="7772400" cy="1470025"/>
          </a:xfrm>
        </p:spPr>
        <p:txBody>
          <a:bodyPr/>
          <a:lstStyle/>
          <a:p>
            <a:pPr algn="ctr" eaLnBrk="1" hangingPunct="1">
              <a:defRPr/>
            </a:pPr>
            <a:r>
              <a:rPr lang="es-ES" sz="4400" dirty="0"/>
              <a:t>Líneas de crédito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CBAAD89-7692-1407-3A67-4EBDDC4F1E37}"/>
              </a:ext>
            </a:extLst>
          </p:cNvPr>
          <p:cNvSpPr>
            <a:spLocks noGrp="1" noChangeArrowheads="1"/>
          </p:cNvSpPr>
          <p:nvPr>
            <p:ph type="title"/>
          </p:nvPr>
        </p:nvSpPr>
        <p:spPr/>
        <p:txBody>
          <a:bodyPr/>
          <a:lstStyle/>
          <a:p>
            <a:pPr eaLnBrk="1" hangingPunct="1"/>
            <a:br>
              <a:rPr lang="en-US" altLang="es-CO" sz="4600" baseline="30000">
                <a:effectLst/>
              </a:rPr>
            </a:br>
            <a:r>
              <a:rPr lang="en-US" altLang="es-CO" sz="4600" baseline="30000">
                <a:effectLst/>
              </a:rPr>
              <a:t>Límites o cupo general por Cliente.</a:t>
            </a:r>
          </a:p>
        </p:txBody>
      </p:sp>
      <p:sp>
        <p:nvSpPr>
          <p:cNvPr id="411651" name="Rectangle 3">
            <a:extLst>
              <a:ext uri="{FF2B5EF4-FFF2-40B4-BE49-F238E27FC236}">
                <a16:creationId xmlns:a16="http://schemas.microsoft.com/office/drawing/2014/main" id="{F980D04B-BD09-D4C7-48B8-76C9CC1129D3}"/>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defRPr/>
            </a:pPr>
            <a:r>
              <a:rPr lang="es-ES" dirty="0"/>
              <a:t>Límites específicos.</a:t>
            </a:r>
          </a:p>
          <a:p>
            <a:pPr eaLnBrk="1" hangingPunct="1">
              <a:defRPr/>
            </a:pPr>
            <a:r>
              <a:rPr lang="es-ES" dirty="0"/>
              <a:t>Líneas de Productos.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E559AF9-9A5B-2801-D5FA-A32DA4CEAE83}"/>
              </a:ext>
            </a:extLst>
          </p:cNvPr>
          <p:cNvSpPr>
            <a:spLocks noGrp="1" noChangeArrowheads="1"/>
          </p:cNvSpPr>
          <p:nvPr>
            <p:ph type="title"/>
          </p:nvPr>
        </p:nvSpPr>
        <p:spPr>
          <a:xfrm>
            <a:off x="468313" y="549275"/>
            <a:ext cx="8229600" cy="792163"/>
          </a:xfrm>
        </p:spPr>
        <p:txBody>
          <a:bodyPr/>
          <a:lstStyle/>
          <a:p>
            <a:pPr eaLnBrk="1" hangingPunct="1"/>
            <a:r>
              <a:rPr lang="en-US" altLang="es-CO" sz="4600" baseline="30000">
                <a:effectLst/>
              </a:rPr>
              <a:t>Estructura</a:t>
            </a:r>
          </a:p>
        </p:txBody>
      </p:sp>
      <p:sp>
        <p:nvSpPr>
          <p:cNvPr id="411651" name="Rectangle 3">
            <a:extLst>
              <a:ext uri="{FF2B5EF4-FFF2-40B4-BE49-F238E27FC236}">
                <a16:creationId xmlns:a16="http://schemas.microsoft.com/office/drawing/2014/main" id="{826CC2DF-5EC1-3EE1-8703-CC4C8AE63E74}"/>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defRPr/>
            </a:pPr>
            <a:endParaRPr lang="es-ES" dirty="0"/>
          </a:p>
        </p:txBody>
      </p:sp>
      <p:pic>
        <p:nvPicPr>
          <p:cNvPr id="7172" name="3 Imagen">
            <a:extLst>
              <a:ext uri="{FF2B5EF4-FFF2-40B4-BE49-F238E27FC236}">
                <a16:creationId xmlns:a16="http://schemas.microsoft.com/office/drawing/2014/main" id="{82C1714B-9CC5-B3BB-C464-67B638E3C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268413"/>
            <a:ext cx="90360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9B35AA03-636D-F897-84FB-BEA86B53C555}"/>
              </a:ext>
            </a:extLst>
          </p:cNvPr>
          <p:cNvSpPr>
            <a:spLocks noGrp="1" noChangeArrowheads="1"/>
          </p:cNvSpPr>
          <p:nvPr>
            <p:ph type="title"/>
          </p:nvPr>
        </p:nvSpPr>
        <p:spPr/>
        <p:txBody>
          <a:bodyPr/>
          <a:lstStyle/>
          <a:p>
            <a:pPr eaLnBrk="1" hangingPunct="1">
              <a:defRPr/>
            </a:pPr>
            <a:r>
              <a:rPr lang="en-US" sz="4600" baseline="30000" dirty="0" err="1">
                <a:effectLst/>
              </a:rPr>
              <a:t>Estructura</a:t>
            </a:r>
            <a:r>
              <a:rPr lang="en-US" sz="4600" baseline="30000" dirty="0">
                <a:effectLst/>
              </a:rPr>
              <a:t> en Exprinter</a:t>
            </a:r>
            <a:endParaRPr lang="en-US" sz="4600" i="1" baseline="30000" dirty="0"/>
          </a:p>
        </p:txBody>
      </p:sp>
      <p:sp>
        <p:nvSpPr>
          <p:cNvPr id="411651" name="Rectangle 3">
            <a:extLst>
              <a:ext uri="{FF2B5EF4-FFF2-40B4-BE49-F238E27FC236}">
                <a16:creationId xmlns:a16="http://schemas.microsoft.com/office/drawing/2014/main" id="{D399A5E5-4DE5-9637-C3A8-41D527D1DB53}"/>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defRPr/>
            </a:pPr>
            <a:endParaRPr lang="es-ES" dirty="0"/>
          </a:p>
        </p:txBody>
      </p:sp>
      <p:pic>
        <p:nvPicPr>
          <p:cNvPr id="8196" name="Picture 2">
            <a:extLst>
              <a:ext uri="{FF2B5EF4-FFF2-40B4-BE49-F238E27FC236}">
                <a16:creationId xmlns:a16="http://schemas.microsoft.com/office/drawing/2014/main" id="{109F6DA2-05A8-D22E-2306-6D2FE8FE7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213" y="1268413"/>
            <a:ext cx="8318500" cy="5272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BCE3312-8105-F6DD-8FA3-059DAA55DA3B}"/>
              </a:ext>
            </a:extLst>
          </p:cNvPr>
          <p:cNvSpPr>
            <a:spLocks noGrp="1" noChangeArrowheads="1"/>
          </p:cNvSpPr>
          <p:nvPr>
            <p:ph type="title"/>
          </p:nvPr>
        </p:nvSpPr>
        <p:spPr>
          <a:xfrm>
            <a:off x="468313" y="476250"/>
            <a:ext cx="8229600" cy="792163"/>
          </a:xfrm>
        </p:spPr>
        <p:txBody>
          <a:bodyPr/>
          <a:lstStyle/>
          <a:p>
            <a:pPr eaLnBrk="1" hangingPunct="1"/>
            <a:r>
              <a:rPr lang="en-US" altLang="es-CO" sz="4600" baseline="30000">
                <a:effectLst/>
              </a:rPr>
              <a:t>Módulos</a:t>
            </a:r>
          </a:p>
        </p:txBody>
      </p:sp>
      <p:sp>
        <p:nvSpPr>
          <p:cNvPr id="411651" name="Rectangle 3">
            <a:extLst>
              <a:ext uri="{FF2B5EF4-FFF2-40B4-BE49-F238E27FC236}">
                <a16:creationId xmlns:a16="http://schemas.microsoft.com/office/drawing/2014/main" id="{51DA29B6-84FE-56DA-8109-FB324ABEA0C2}"/>
              </a:ext>
            </a:extLst>
          </p:cNvPr>
          <p:cNvSpPr>
            <a:spLocks noGrp="1" noChangeArrowheads="1"/>
          </p:cNvSpPr>
          <p:nvPr>
            <p:ph type="body" idx="1"/>
          </p:nvPr>
        </p:nvSpPr>
        <p:spPr/>
        <p:txBody>
          <a:bodyPr/>
          <a:lstStyle/>
          <a:p>
            <a:pPr marL="0" indent="0">
              <a:buFontTx/>
              <a:buNone/>
              <a:defRPr/>
            </a:pPr>
            <a:r>
              <a:rPr lang="es-ES" dirty="0"/>
              <a:t> </a:t>
            </a:r>
          </a:p>
          <a:p>
            <a:pPr>
              <a:buFont typeface="Wingdings" pitchFamily="2" charset="2"/>
              <a:buChar char="v"/>
              <a:defRPr/>
            </a:pPr>
            <a:r>
              <a:rPr lang="es-ES" dirty="0"/>
              <a:t>133 – Cupos </a:t>
            </a:r>
            <a:r>
              <a:rPr lang="es-ES" b="0" dirty="0"/>
              <a:t>(por rubro, analiza por 133 es único).</a:t>
            </a:r>
          </a:p>
          <a:p>
            <a:pPr marL="0" indent="0">
              <a:buFontTx/>
              <a:buNone/>
              <a:defRPr/>
            </a:pPr>
            <a:endParaRPr lang="es-ES" sz="1200" b="0" dirty="0"/>
          </a:p>
          <a:p>
            <a:pPr>
              <a:buFont typeface="Wingdings" pitchFamily="2" charset="2"/>
              <a:buChar char="v"/>
              <a:defRPr/>
            </a:pPr>
            <a:r>
              <a:rPr lang="es-ES" dirty="0"/>
              <a:t> 132 – Límites </a:t>
            </a:r>
            <a:r>
              <a:rPr lang="es-ES" b="0" dirty="0">
                <a:effectLst/>
              </a:rPr>
              <a:t>(por Top).</a:t>
            </a:r>
          </a:p>
          <a:p>
            <a:pPr marL="0" indent="0">
              <a:buFontTx/>
              <a:buNone/>
              <a:defRPr/>
            </a:pPr>
            <a:endParaRPr lang="es-ES" sz="1200" b="0" dirty="0">
              <a:effectLst/>
            </a:endParaRPr>
          </a:p>
          <a:p>
            <a:pPr>
              <a:buFont typeface="Wingdings" pitchFamily="2" charset="2"/>
              <a:buChar char="v"/>
              <a:defRPr/>
            </a:pPr>
            <a:r>
              <a:rPr lang="es-ES" dirty="0"/>
              <a:t>131 – Líneas </a:t>
            </a:r>
            <a:r>
              <a:rPr lang="es-ES" b="0" dirty="0"/>
              <a:t>(por Top).</a:t>
            </a:r>
          </a:p>
          <a:p>
            <a:pPr>
              <a:buFont typeface="Wingdings" pitchFamily="2" charset="2"/>
              <a:buChar char="v"/>
              <a:defRPr/>
            </a:pPr>
            <a:endParaRPr lang="es-UY" b="0" dirty="0"/>
          </a:p>
          <a:p>
            <a:pPr eaLnBrk="1" hangingPunct="1">
              <a:defRPr/>
            </a:pP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3A7200F-3F7F-2392-BD55-1F7C99AC0490}"/>
              </a:ext>
            </a:extLst>
          </p:cNvPr>
          <p:cNvSpPr>
            <a:spLocks noGrp="1" noChangeArrowheads="1"/>
          </p:cNvSpPr>
          <p:nvPr>
            <p:ph type="title"/>
          </p:nvPr>
        </p:nvSpPr>
        <p:spPr/>
        <p:txBody>
          <a:bodyPr/>
          <a:lstStyle/>
          <a:p>
            <a:pPr eaLnBrk="1" hangingPunct="1"/>
            <a:r>
              <a:rPr lang="en-US" altLang="es-CO" sz="4600" baseline="30000">
                <a:effectLst/>
              </a:rPr>
              <a:t>Paneles</a:t>
            </a:r>
          </a:p>
        </p:txBody>
      </p:sp>
      <p:sp>
        <p:nvSpPr>
          <p:cNvPr id="411651" name="Rectangle 3">
            <a:extLst>
              <a:ext uri="{FF2B5EF4-FFF2-40B4-BE49-F238E27FC236}">
                <a16:creationId xmlns:a16="http://schemas.microsoft.com/office/drawing/2014/main" id="{78943DB2-1929-4007-6864-61F69F1758C5}"/>
              </a:ext>
            </a:extLst>
          </p:cNvPr>
          <p:cNvSpPr>
            <a:spLocks noGrp="1" noChangeArrowheads="1"/>
          </p:cNvSpPr>
          <p:nvPr>
            <p:ph type="body" idx="1"/>
          </p:nvPr>
        </p:nvSpPr>
        <p:spPr/>
        <p:txBody>
          <a:bodyPr/>
          <a:lstStyle/>
          <a:p>
            <a:pPr>
              <a:buFontTx/>
              <a:buNone/>
              <a:defRPr/>
            </a:pPr>
            <a:r>
              <a:rPr lang="es-ES" dirty="0"/>
              <a:t>	</a:t>
            </a:r>
            <a:endParaRPr lang="es-UY" b="0" dirty="0"/>
          </a:p>
          <a:p>
            <a:pPr eaLnBrk="1" hangingPunct="1">
              <a:buFont typeface="Wingdings" pitchFamily="2" charset="2"/>
              <a:buChar char="ü"/>
              <a:defRPr/>
            </a:pPr>
            <a:r>
              <a:rPr lang="es-ES" dirty="0"/>
              <a:t>HPP9032 – Pre ingreso y modificación de Cupos, Límites, Líneas y Garantías.</a:t>
            </a:r>
          </a:p>
          <a:p>
            <a:pPr marL="0" indent="0" eaLnBrk="1" hangingPunct="1">
              <a:buFontTx/>
              <a:buNone/>
              <a:defRPr/>
            </a:pPr>
            <a:endParaRPr lang="es-ES" dirty="0"/>
          </a:p>
          <a:p>
            <a:pPr eaLnBrk="1" hangingPunct="1">
              <a:buFont typeface="Wingdings" pitchFamily="2" charset="2"/>
              <a:buChar char="ü"/>
              <a:defRPr/>
            </a:pPr>
            <a:r>
              <a:rPr lang="es-ES" dirty="0"/>
              <a:t>HPP9030 – Autorización.</a:t>
            </a:r>
          </a:p>
        </p:txBody>
      </p:sp>
    </p:spTree>
  </p:cSld>
  <p:clrMapOvr>
    <a:masterClrMapping/>
  </p:clrMapOvr>
</p:sld>
</file>

<file path=ppt/theme/theme1.xml><?xml version="1.0" encoding="utf-8"?>
<a:theme xmlns:a="http://schemas.openxmlformats.org/drawingml/2006/main" name="1_Diseño predeterminado">
  <a:themeElements>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charset="0"/>
          </a:defRPr>
        </a:defPPr>
      </a:lstStyle>
    </a:lnDef>
  </a:objectDefaults>
  <a:extraClrSchemeLst>
    <a:extraClrScheme>
      <a:clrScheme name="1_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7569</TotalTime>
  <Words>1066</Words>
  <Application>Microsoft Office PowerPoint</Application>
  <PresentationFormat>Presentación en pantalla (4:3)</PresentationFormat>
  <Paragraphs>153</Paragraphs>
  <Slides>28</Slides>
  <Notes>28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Wingdings</vt:lpstr>
      <vt:lpstr>1_Diseño predeterminado</vt:lpstr>
      <vt:lpstr>Cupos, Límites y Líneas  en  Bantotal® </vt:lpstr>
      <vt:lpstr>Agenda</vt:lpstr>
      <vt:lpstr>Agenda</vt:lpstr>
      <vt:lpstr>Líneas de crédito</vt:lpstr>
      <vt:lpstr> Límites o cupo general por Cliente.</vt:lpstr>
      <vt:lpstr>Estructura</vt:lpstr>
      <vt:lpstr>Estructura en Exprinter</vt:lpstr>
      <vt:lpstr>Módulos</vt:lpstr>
      <vt:lpstr>Paneles</vt:lpstr>
      <vt:lpstr>Contabilidad</vt:lpstr>
      <vt:lpstr>Consideraciones</vt:lpstr>
      <vt:lpstr>Límites por firmante</vt:lpstr>
      <vt:lpstr>Límites por firmante</vt:lpstr>
      <vt:lpstr>Límites atomizados</vt:lpstr>
      <vt:lpstr>Límites atomizados</vt:lpstr>
      <vt:lpstr>Preguntas frecuentes</vt:lpstr>
      <vt:lpstr>Preguntas frecuentes</vt:lpstr>
      <vt:lpstr>Preguntas frecuentes</vt:lpstr>
      <vt:lpstr>Preguntas frecuentes</vt:lpstr>
      <vt:lpstr>Preguntas frecuentes</vt:lpstr>
      <vt:lpstr>Líneas de crédito para firmantes calificados</vt:lpstr>
      <vt:lpstr>Líneas para firmantes calificados </vt:lpstr>
      <vt:lpstr>Líneas para firmantes calificados </vt:lpstr>
      <vt:lpstr>Líneas para firmantes calificados </vt:lpstr>
      <vt:lpstr>Líneas para firmantes calificados </vt:lpstr>
      <vt:lpstr>Líneas para firmantes calificados </vt:lpstr>
      <vt:lpstr>Líneas para firmantes calificados</vt:lpstr>
      <vt:lpstr>¿Dudas?</vt:lpstr>
    </vt:vector>
  </TitlesOfParts>
  <Company>de Larrobla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para la implementación en proyectos Bantotal</dc:title>
  <dc:creator>GQC</dc:creator>
  <cp:keywords>Bantotal Training</cp:keywords>
  <cp:lastModifiedBy>GARCIA MUNOZ WILLIAM GEOVANNY</cp:lastModifiedBy>
  <cp:revision>214</cp:revision>
  <dcterms:created xsi:type="dcterms:W3CDTF">2005-04-15T13:29:46Z</dcterms:created>
  <dcterms:modified xsi:type="dcterms:W3CDTF">2025-07-02T20:24:42Z</dcterms:modified>
</cp:coreProperties>
</file>