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gLgCRnquxvP7utpFpUaxL4cwql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1094740" y="16256"/>
            <a:ext cx="10002519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4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" type="body"/>
          </p:nvPr>
        </p:nvSpPr>
        <p:spPr>
          <a:xfrm>
            <a:off x="2779522" y="2392807"/>
            <a:ext cx="6632955" cy="2018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ctrTitle"/>
          </p:nvPr>
        </p:nvSpPr>
        <p:spPr>
          <a:xfrm>
            <a:off x="1094740" y="16256"/>
            <a:ext cx="10002519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4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1094740" y="16256"/>
            <a:ext cx="10002519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4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1094740" y="16256"/>
            <a:ext cx="10002519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4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5885501"/>
            <a:ext cx="12191999" cy="972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85194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7"/>
          <p:cNvSpPr txBox="1"/>
          <p:nvPr>
            <p:ph type="title"/>
          </p:nvPr>
        </p:nvSpPr>
        <p:spPr>
          <a:xfrm>
            <a:off x="1094740" y="16256"/>
            <a:ext cx="10002519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4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7"/>
          <p:cNvSpPr txBox="1"/>
          <p:nvPr>
            <p:ph idx="1" type="body"/>
          </p:nvPr>
        </p:nvSpPr>
        <p:spPr>
          <a:xfrm>
            <a:off x="2779522" y="2392807"/>
            <a:ext cx="6632955" cy="2018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4.jpg"/><Relationship Id="rId7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12.jp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1"/>
          <p:cNvGrpSpPr/>
          <p:nvPr/>
        </p:nvGrpSpPr>
        <p:grpSpPr>
          <a:xfrm>
            <a:off x="0" y="0"/>
            <a:ext cx="12191999" cy="6857996"/>
            <a:chOff x="0" y="0"/>
            <a:chExt cx="12191999" cy="6857996"/>
          </a:xfrm>
        </p:grpSpPr>
        <p:pic>
          <p:nvPicPr>
            <p:cNvPr id="46" name="Google Shape;46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1999" cy="68579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3139439" cy="762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" name="Google Shape;48;p1"/>
          <p:cNvSpPr txBox="1"/>
          <p:nvPr/>
        </p:nvSpPr>
        <p:spPr>
          <a:xfrm>
            <a:off x="3071495" y="95773"/>
            <a:ext cx="7859395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AI計算晶片設計和應用人才培育	</a:t>
            </a:r>
            <a:r>
              <a:rPr b="1" baseline="30000" i="1" lang="en-US" sz="36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LAB4 . Page:1/32</a:t>
            </a:r>
            <a:endParaRPr b="0" baseline="3000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" name="Google Shape;49;p1"/>
          <p:cNvGrpSpPr/>
          <p:nvPr/>
        </p:nvGrpSpPr>
        <p:grpSpPr>
          <a:xfrm>
            <a:off x="0" y="0"/>
            <a:ext cx="12191999" cy="1121664"/>
            <a:chOff x="0" y="0"/>
            <a:chExt cx="12191999" cy="1121664"/>
          </a:xfrm>
        </p:grpSpPr>
        <p:pic>
          <p:nvPicPr>
            <p:cNvPr id="50" name="Google Shape;50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00527" y="0"/>
              <a:ext cx="9491472" cy="11216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2819399" cy="11216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941320" y="0"/>
              <a:ext cx="4939283" cy="11216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Google Shape;53;p1"/>
          <p:cNvSpPr txBox="1"/>
          <p:nvPr/>
        </p:nvSpPr>
        <p:spPr>
          <a:xfrm>
            <a:off x="7326883" y="230504"/>
            <a:ext cx="477456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350520" lvl="0" marL="12700" marR="5080" rtl="0" algn="l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教育部補助AI應用領域系列課程-  人工智慧計算晶片設計和應用人才培育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 txBox="1"/>
          <p:nvPr>
            <p:ph type="title"/>
          </p:nvPr>
        </p:nvSpPr>
        <p:spPr>
          <a:xfrm>
            <a:off x="1143000" y="1770682"/>
            <a:ext cx="11201400" cy="1859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60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LAB6-1-EfficientDet-edgetpu</a:t>
            </a:r>
            <a:br>
              <a:rPr i="0" lang="en-US" sz="60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</a:b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196464" y="3213099"/>
            <a:ext cx="7798434" cy="2576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國立雲林科技大學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夏世昌 特聘教授 /	電子工程系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王斯弘 助理教授 /	前瞻學位學士學程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2022,	Fall	Semester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3058795" y="0"/>
            <a:ext cx="4449445" cy="1256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6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AI計算晶片設計和應用人才培育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37664" marR="0" rtl="0" algn="l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6EC0"/>
                </a:solidFill>
                <a:latin typeface="Arial"/>
                <a:ea typeface="Arial"/>
                <a:cs typeface="Arial"/>
                <a:sym typeface="Arial"/>
              </a:rPr>
              <a:t>匯出權重檔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>
            <p:ph type="ctrTitle"/>
          </p:nvPr>
        </p:nvSpPr>
        <p:spPr>
          <a:xfrm>
            <a:off x="1094740" y="16256"/>
            <a:ext cx="10002519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76079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LAB4 . Page:22/32</a:t>
            </a:r>
            <a:endParaRPr/>
          </a:p>
        </p:txBody>
      </p:sp>
      <p:grpSp>
        <p:nvGrpSpPr>
          <p:cNvPr id="62" name="Google Shape;62;p2"/>
          <p:cNvGrpSpPr/>
          <p:nvPr/>
        </p:nvGrpSpPr>
        <p:grpSpPr>
          <a:xfrm>
            <a:off x="1336547" y="1699260"/>
            <a:ext cx="8587740" cy="1235710"/>
            <a:chOff x="1336547" y="1699260"/>
            <a:chExt cx="8587740" cy="1235710"/>
          </a:xfrm>
        </p:grpSpPr>
        <p:pic>
          <p:nvPicPr>
            <p:cNvPr id="63" name="Google Shape;63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41119" y="1703832"/>
              <a:ext cx="8558784" cy="1226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2"/>
            <p:cNvSpPr/>
            <p:nvPr/>
          </p:nvSpPr>
          <p:spPr>
            <a:xfrm>
              <a:off x="1336547" y="1699260"/>
              <a:ext cx="8587740" cy="1235710"/>
            </a:xfrm>
            <a:custGeom>
              <a:rect b="b" l="l" r="r" t="t"/>
              <a:pathLst>
                <a:path extrusionOk="0" h="1235710" w="8587740">
                  <a:moveTo>
                    <a:pt x="0" y="1235583"/>
                  </a:moveTo>
                  <a:lnTo>
                    <a:pt x="8587740" y="1235583"/>
                  </a:lnTo>
                  <a:lnTo>
                    <a:pt x="8587740" y="0"/>
                  </a:lnTo>
                  <a:lnTo>
                    <a:pt x="0" y="0"/>
                  </a:lnTo>
                  <a:lnTo>
                    <a:pt x="0" y="1235583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5" name="Google Shape;6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5332" y="3517391"/>
            <a:ext cx="1255775" cy="1719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53355" y="3619500"/>
            <a:ext cx="4820411" cy="154228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/>
          <p:nvPr/>
        </p:nvSpPr>
        <p:spPr>
          <a:xfrm>
            <a:off x="2590800" y="1699260"/>
            <a:ext cx="1981200" cy="28194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057400"/>
            <a:ext cx="6019800" cy="390544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"/>
          <p:cNvSpPr txBox="1"/>
          <p:nvPr/>
        </p:nvSpPr>
        <p:spPr>
          <a:xfrm>
            <a:off x="1981200" y="1149370"/>
            <a:ext cx="8458200" cy="1563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6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6EC0"/>
                </a:solidFill>
                <a:latin typeface="Arial"/>
                <a:ea typeface="Arial"/>
                <a:cs typeface="Arial"/>
                <a:sym typeface="Arial"/>
              </a:rPr>
              <a:t>在ubuntu轉edgetpu.tflite檔</a:t>
            </a:r>
            <a:endParaRPr b="1" sz="4400">
              <a:solidFill>
                <a:srgbClr val="006E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37664" marR="0" rtl="0" algn="l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3048000" y="2271"/>
            <a:ext cx="8458200" cy="4507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6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AI計算晶片設計和應用人才培育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3657600" y="3276600"/>
            <a:ext cx="2133600" cy="152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ctrTitle"/>
          </p:nvPr>
        </p:nvSpPr>
        <p:spPr>
          <a:xfrm>
            <a:off x="1094740" y="76200"/>
            <a:ext cx="10002519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 txBox="1"/>
          <p:nvPr>
            <p:ph idx="1" type="subTitle"/>
          </p:nvPr>
        </p:nvSpPr>
        <p:spPr>
          <a:xfrm>
            <a:off x="1295400" y="2009009"/>
            <a:ext cx="10058400" cy="38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 install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! curl https://packages.cloud.google.com/apt/doc/apt-key.gpg | sudo apt-key add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! echo "deb https://packages.cloud.google.com/apt coral-edgetpu-stable main" | sudo tee /etc/apt/sources.list.d/coral-edgetpu.list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! sudo apt-get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! sudo apt-get install edgetpu-compiler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transfer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!edgetpu_compiler $TFLITE_FILENAME</a:t>
            </a:r>
            <a:endParaRPr/>
          </a:p>
        </p:txBody>
      </p:sp>
      <p:sp>
        <p:nvSpPr>
          <p:cNvPr id="82" name="Google Shape;82;p4"/>
          <p:cNvSpPr txBox="1"/>
          <p:nvPr/>
        </p:nvSpPr>
        <p:spPr>
          <a:xfrm>
            <a:off x="3048000" y="2271"/>
            <a:ext cx="8458200" cy="4507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6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AI計算晶片設計和應用人才培育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1638299" y="990600"/>
            <a:ext cx="8915400" cy="1563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6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6EC0"/>
                </a:solidFill>
                <a:latin typeface="Arial"/>
                <a:ea typeface="Arial"/>
                <a:cs typeface="Arial"/>
                <a:sym typeface="Arial"/>
              </a:rPr>
              <a:t>也可以在colab轉edgetpu.tflite檔</a:t>
            </a:r>
            <a:endParaRPr b="1" sz="4400">
              <a:solidFill>
                <a:srgbClr val="006E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37664" marR="0" rtl="0" algn="l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3048000" y="2271"/>
            <a:ext cx="8458200" cy="4507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6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AI計算晶片設計和應用人才培育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246219"/>
            <a:ext cx="6998923" cy="273689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/>
          <p:nvPr/>
        </p:nvSpPr>
        <p:spPr>
          <a:xfrm>
            <a:off x="3810000" y="461744"/>
            <a:ext cx="8915400" cy="7585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6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6EC0"/>
                </a:solidFill>
                <a:latin typeface="Arial"/>
                <a:ea typeface="Arial"/>
                <a:cs typeface="Arial"/>
                <a:sym typeface="Arial"/>
              </a:rPr>
              <a:t>在樹梅派上執行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4">
            <a:alphaModFix/>
          </a:blip>
          <a:srcRect b="0" l="0" r="0" t="39627"/>
          <a:stretch/>
        </p:blipFill>
        <p:spPr>
          <a:xfrm>
            <a:off x="2286000" y="3983112"/>
            <a:ext cx="6477000" cy="241314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/>
          <p:nvPr/>
        </p:nvSpPr>
        <p:spPr>
          <a:xfrm>
            <a:off x="2286000" y="5715000"/>
            <a:ext cx="5105400" cy="533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/>
        </p:nvSpPr>
        <p:spPr>
          <a:xfrm>
            <a:off x="3058795" y="22352"/>
            <a:ext cx="429704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AI計算晶片設計和應用人才培育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 txBox="1"/>
          <p:nvPr>
            <p:ph type="ctrTitle"/>
          </p:nvPr>
        </p:nvSpPr>
        <p:spPr>
          <a:xfrm>
            <a:off x="1094740" y="16256"/>
            <a:ext cx="10002519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76079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LAB4 . Page:34/32</a:t>
            </a:r>
            <a:endParaRPr/>
          </a:p>
        </p:txBody>
      </p:sp>
      <p:sp>
        <p:nvSpPr>
          <p:cNvPr id="99" name="Google Shape;99;p6"/>
          <p:cNvSpPr txBox="1"/>
          <p:nvPr/>
        </p:nvSpPr>
        <p:spPr>
          <a:xfrm>
            <a:off x="5511546" y="2932252"/>
            <a:ext cx="1169670" cy="940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2022-11-22T14:42:12Z</dcterms:created>
  <dc:creator>視訊組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2022-11-22T00:00:00Z</vt:filetime>
  </property>
</Properties>
</file>