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1" r:id="rId3"/>
    <p:sldId id="258" r:id="rId4"/>
    <p:sldId id="257" r:id="rId5"/>
    <p:sldId id="270" r:id="rId6"/>
    <p:sldId id="259" r:id="rId7"/>
    <p:sldId id="261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347157-CD57-42FD-AB37-70B70B85F13E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command-line-for-beginners#1-overvie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hm412/crash_course_openmc" TargetMode="External"/><Relationship Id="rId2" Type="http://schemas.openxmlformats.org/officeDocument/2006/relationships/hyperlink" Target="https://docs.openmc.org/en/stable/usersguide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%20-O%20~/miniconda3/miniconda.sh" TargetMode="External"/><Relationship Id="rId2" Type="http://schemas.openxmlformats.org/officeDocument/2006/relationships/hyperlink" Target="https://www.anaconda.com/docs/getting-started/miniconda/install#linux-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mc.org/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9936-F8B9-BC00-CFA1-05BE03A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 / search queries / things to do before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68EB-5397-A384-11F6-07544E64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https://ubuntu.com/tutorials/command-line-for-beginners#1-overview</a:t>
            </a:r>
            <a:endParaRPr lang="en-US" dirty="0"/>
          </a:p>
          <a:p>
            <a:r>
              <a:rPr lang="en-US" dirty="0"/>
              <a:t>Search for a crash course in Python (not to learn it all of course, but to get a basic idea of how python generally works)</a:t>
            </a:r>
          </a:p>
        </p:txBody>
      </p:sp>
    </p:spTree>
    <p:extLst>
      <p:ext uri="{BB962C8B-B14F-4D97-AF65-F5344CB8AC3E}">
        <p14:creationId xmlns:p14="http://schemas.microsoft.com/office/powerpoint/2010/main" val="88844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D2A6-8C0E-0790-AE54-ABA3C325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456D-B78C-0C1D-5390-F3057BFB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40" y="1685581"/>
            <a:ext cx="11732964" cy="5089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rm endfb71.tar.xz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delete the used compressed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the x-sections and chains to your .</a:t>
            </a:r>
            <a:r>
              <a:rPr lang="en-US" dirty="0" err="1"/>
              <a:t>bashrc</a:t>
            </a:r>
            <a:r>
              <a:rPr lang="en-US" dirty="0"/>
              <a:t> file (set as environment variables)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nano ~/.</a:t>
            </a:r>
            <a:r>
              <a:rPr lang="en-US" dirty="0" err="1">
                <a:latin typeface="Bahnschrift Light" panose="020B0502040204020203" pitchFamily="34" charset="0"/>
              </a:rPr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you’re now editing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 located in the home directory (using the nano editor)</a:t>
            </a:r>
          </a:p>
          <a:p>
            <a:pPr marL="0" indent="0">
              <a:buNone/>
            </a:pPr>
            <a:r>
              <a:rPr lang="en-US" dirty="0"/>
              <a:t>Scroll to the very bottom and add these lines: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export OPENMC_CROSS_SECTIONS="~/openmc/</a:t>
            </a:r>
            <a:r>
              <a:rPr lang="en-US" sz="1600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sz="1600" dirty="0">
                <a:latin typeface="Bahnschrift Light" panose="020B0502040204020203" pitchFamily="34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</a:rPr>
              <a:t>x_section_data</a:t>
            </a:r>
            <a:r>
              <a:rPr lang="en-US" sz="1600" dirty="0">
                <a:latin typeface="Bahnschrift Light" panose="020B0502040204020203" pitchFamily="34" charset="0"/>
              </a:rPr>
              <a:t>/endfb-vii.1-hdf5/cross_sections.xml“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export OPENMC_CHAIN_FILE="~/openmc/</a:t>
            </a:r>
            <a:r>
              <a:rPr lang="en-US" sz="1600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sz="1600" dirty="0">
                <a:latin typeface="Bahnschrift Light" panose="020B0502040204020203" pitchFamily="34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</a:rPr>
              <a:t>depletion_chains</a:t>
            </a:r>
            <a:r>
              <a:rPr lang="en-US" sz="1600" dirty="0">
                <a:latin typeface="Bahnschrift Light" panose="020B0502040204020203" pitchFamily="34" charset="0"/>
              </a:rPr>
              <a:t>/chain_endfb71_sfr.xml“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These make environment variables so that when you run openmc it can find the data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Exit the nano editor: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[ctrl-x] [y] [enter]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4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BBED-8FC3-D9D2-D5D8-8F4C6EE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12EA-CC54-5557-6EAC-7CA1E0BD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source ~/.</a:t>
            </a:r>
            <a:r>
              <a:rPr lang="en-US" dirty="0" err="1">
                <a:latin typeface="Bahnschrift Light" panose="020B0502040204020203" pitchFamily="34" charset="0"/>
              </a:rPr>
              <a:t>bashrc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rerun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 to set the environment variables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echo $OPENMC_CROSS_SECTIONS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echo $OPENMC_CHAIN_FILE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check to see if the variables were set correctly (it should display the path 	that we set in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cd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navigate to openmc </a:t>
            </a:r>
            <a:r>
              <a:rPr lang="en-US" dirty="0" err="1">
                <a:sym typeface="Wingdings" panose="05000000000000000000" pitchFamily="2" charset="2"/>
              </a:rPr>
              <a:t>dir</a:t>
            </a:r>
            <a:r>
              <a:rPr lang="en-US" dirty="0">
                <a:sym typeface="Wingdings" panose="05000000000000000000" pitchFamily="2" charset="2"/>
              </a:rPr>
              <a:t> (if not already there)</a:t>
            </a:r>
            <a:endParaRPr lang="en-US" dirty="0"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  <a:sym typeface="Wingdings" panose="05000000000000000000" pitchFamily="2" charset="2"/>
              </a:rPr>
              <a:t>mkdir</a:t>
            </a: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 test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 a directory called test (a surprise tool for later)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1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AEE4-9C8E-59A6-612B-D7B15E02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work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2771-8458-8C95-271C-567892A0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Ensure you are in openmc-env (not base)</a:t>
            </a: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install </a:t>
            </a:r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ipykernel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inside your Conda environment</a:t>
            </a:r>
          </a:p>
          <a:p>
            <a:pPr marL="0" indent="0">
              <a:buNone/>
            </a:pPr>
            <a:r>
              <a:rPr lang="en-US" dirty="0"/>
              <a:t>Ensure you are in openmc-env (not base)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navigate to the openmc directory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-notebook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run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Open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in a browser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you have a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instance running on your windows side it sometimes gets mixed up. If needed close the windows instance and </a:t>
            </a:r>
            <a:r>
              <a:rPr lang="en-US" dirty="0" err="1">
                <a:sym typeface="Wingdings" panose="05000000000000000000" pitchFamily="2" charset="2"/>
              </a:rPr>
              <a:t>and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 case and rerun the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4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51D4-A2FB-4678-E3F2-B7CDF7E1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it all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0EB2-75B3-6E76-B769-39B28059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6864"/>
            <a:ext cx="10058400" cy="4833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the test director</a:t>
            </a:r>
          </a:p>
          <a:p>
            <a:pPr marL="0" indent="0">
              <a:buNone/>
            </a:pPr>
            <a:r>
              <a:rPr lang="en-US" dirty="0"/>
              <a:t>Create a notebook called “test1.ipynb”</a:t>
            </a:r>
          </a:p>
          <a:p>
            <a:pPr marL="0" indent="0">
              <a:buNone/>
            </a:pPr>
            <a:r>
              <a:rPr lang="en-US" dirty="0"/>
              <a:t>Write and run these lines (if you get the same result, you have succeeded)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3394D-EC2D-73F4-15FE-80D77532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997769"/>
            <a:ext cx="7230178" cy="35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0467-659F-4455-0F6E-1A873AE0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last couple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B9DE-ABDA-F2CF-6683-0118B9AC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need a notebook to run openmc. I prefer to code it as a .</a:t>
            </a:r>
            <a:r>
              <a:rPr lang="en-US" dirty="0" err="1"/>
              <a:t>py</a:t>
            </a:r>
            <a:r>
              <a:rPr lang="en-US" dirty="0"/>
              <a:t> file and to run periodically to debug, but notebooks are really helpful for learning how it all works</a:t>
            </a:r>
          </a:p>
          <a:p>
            <a:r>
              <a:rPr lang="en-US" dirty="0"/>
              <a:t>The openmc documentation website is a great resource, refer to that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0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3F7C-73F2-5EC4-3B25-8426633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made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063C-6457-834A-02FE-46202614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Things to remember :</a:t>
            </a:r>
          </a:p>
          <a:p>
            <a:r>
              <a:rPr lang="en-US" dirty="0"/>
              <a:t>How to open WSL</a:t>
            </a:r>
          </a:p>
          <a:p>
            <a:r>
              <a:rPr lang="en-US" dirty="0"/>
              <a:t>How to pull files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Be in the repository (</a:t>
            </a:r>
            <a:r>
              <a:rPr lang="en-US" dirty="0" err="1"/>
              <a:t>crash_course_openmc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git pull</a:t>
            </a:r>
            <a:endParaRPr lang="en-US" dirty="0"/>
          </a:p>
          <a:p>
            <a:r>
              <a:rPr lang="en-US" dirty="0"/>
              <a:t>How to activate the openmc environment</a:t>
            </a:r>
          </a:p>
          <a:p>
            <a:r>
              <a:rPr lang="en-US" dirty="0"/>
              <a:t>How to access files from the WSL filesystem</a:t>
            </a:r>
          </a:p>
          <a:p>
            <a:r>
              <a:rPr lang="en-US" dirty="0"/>
              <a:t>How to open </a:t>
            </a:r>
            <a:r>
              <a:rPr lang="en-US" dirty="0" err="1"/>
              <a:t>jupyter</a:t>
            </a:r>
            <a:r>
              <a:rPr lang="en-US" dirty="0"/>
              <a:t> notebook from WSL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cd ~/openmc</a:t>
            </a:r>
            <a:endParaRPr lang="en-US" dirty="0"/>
          </a:p>
          <a:p>
            <a:pPr lvl="1"/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-notebook</a:t>
            </a:r>
          </a:p>
          <a:p>
            <a:r>
              <a:rPr lang="en-US" dirty="0"/>
              <a:t>How to import openmc into a notebook and make sure it is working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FDFA4-8FE5-63C4-598D-6DFE3B492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C8B-7B76-5276-1DE2-F974BA9E2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OpenMC is cool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3B879-1CB4-8E49-6E94-654C7403B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–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2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201-1398-99CA-A290-AC4C8A7A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Install openmc onto your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11C5-D32C-7830-E342-DA50D5AC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5020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What is OpenMC?</a:t>
            </a:r>
          </a:p>
          <a:p>
            <a:r>
              <a:rPr lang="en-US" dirty="0"/>
              <a:t>We’ll get to that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our end goal for this crash course?</a:t>
            </a:r>
          </a:p>
          <a:p>
            <a:r>
              <a:rPr lang="en-US" dirty="0"/>
              <a:t>Everyone understands the basics of using openmc</a:t>
            </a:r>
          </a:p>
          <a:p>
            <a:r>
              <a:rPr lang="en-US" dirty="0"/>
              <a:t>Everyone understands the basics of how openmc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our end goal for this week?</a:t>
            </a:r>
          </a:p>
          <a:p>
            <a:r>
              <a:rPr lang="en-US" dirty="0"/>
              <a:t>Getting all the things we need on everyone’s computer</a:t>
            </a:r>
          </a:p>
          <a:p>
            <a:r>
              <a:rPr lang="en-US" dirty="0"/>
              <a:t>It’ll be step by step, (largely taken from this link):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https://docs.openmc.org/en/stable/usersguide/install.html</a:t>
            </a:r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repository can be found at this link (contains this </a:t>
            </a:r>
            <a:r>
              <a:rPr lang="en-US" dirty="0" err="1"/>
              <a:t>powerpoint</a:t>
            </a:r>
            <a:r>
              <a:rPr lang="en-US"/>
              <a:t>):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https://github.com/williamhm412/crash_course_openmc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4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F23-BB15-E548-E80C-0EB390E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WSL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133B-54BE-D82E-A078-17EFA05B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Windows 11:</a:t>
            </a:r>
          </a:p>
          <a:p>
            <a:pPr marL="0" indent="0">
              <a:buNone/>
            </a:pPr>
            <a:r>
              <a:rPr lang="en-US" dirty="0"/>
              <a:t>Open windows </a:t>
            </a:r>
            <a:r>
              <a:rPr lang="en-US" dirty="0" err="1"/>
              <a:t>Powershell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wsl</a:t>
            </a:r>
            <a:r>
              <a:rPr lang="en-US" dirty="0">
                <a:latin typeface="Bahnschrift Light" panose="020B0502040204020203" pitchFamily="34" charset="0"/>
              </a:rPr>
              <a:t> --install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should by default install </a:t>
            </a:r>
            <a:r>
              <a:rPr lang="en-US" dirty="0" err="1">
                <a:sym typeface="Wingdings" panose="05000000000000000000" pitchFamily="2" charset="2"/>
              </a:rPr>
              <a:t>wsl</a:t>
            </a:r>
            <a:r>
              <a:rPr lang="en-US" dirty="0">
                <a:sym typeface="Wingdings" panose="05000000000000000000" pitchFamily="2" charset="2"/>
              </a:rPr>
              <a:t> 2 on your computer with ubuntu (default)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run another version of Windows, figure it out.</a:t>
            </a:r>
          </a:p>
        </p:txBody>
      </p:sp>
    </p:spTree>
    <p:extLst>
      <p:ext uri="{BB962C8B-B14F-4D97-AF65-F5344CB8AC3E}">
        <p14:creationId xmlns:p14="http://schemas.microsoft.com/office/powerpoint/2010/main" val="12674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F552-1207-242E-1C92-4F86CDDB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768E-13EA-6E99-7A24-111C671F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creates a directory in your home directory called openmc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moves you to be in that directory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git clone https://github.com/williamhm412/crash_course_openmc.git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creates a repo with the class ppts and code called </a:t>
            </a:r>
            <a:r>
              <a:rPr lang="en-US" dirty="0" err="1">
                <a:sym typeface="Wingdings" panose="05000000000000000000" pitchFamily="2" charset="2"/>
              </a:rPr>
              <a:t>crash_course_openmc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From here on out when you want to get updated files type (from the repository):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git pull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A659-B69E-614A-4D31-510B4BE3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513"/>
            <a:ext cx="10058400" cy="751114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Miniconda in WSL 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https://www.anaconda.com/docs/getting-started/miniconda/install#linux-2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DB65-D743-643C-A39A-ED3B894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32115"/>
            <a:ext cx="10058400" cy="5584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-p ~/miniconda3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directory in the home </a:t>
            </a:r>
            <a:r>
              <a:rPr lang="en-US" dirty="0" err="1">
                <a:sym typeface="Wingdings" panose="05000000000000000000" pitchFamily="2" charset="2"/>
              </a:rPr>
              <a:t>dir</a:t>
            </a:r>
            <a:r>
              <a:rPr lang="en-US" dirty="0">
                <a:sym typeface="Wingdings" panose="05000000000000000000" pitchFamily="2" charset="2"/>
              </a:rPr>
              <a:t> called miniconda3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wget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  <a:hlinkClick r:id="rId3"/>
              </a:rPr>
              <a:t>https://repo.anaconda.com/miniconda/Miniconda3-latest-Linux-x86_64.sh -O ~/miniconda3/miniconda.sh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Goes to the </a:t>
            </a:r>
            <a:r>
              <a:rPr lang="en-US" dirty="0" err="1">
                <a:sym typeface="Wingdings" panose="05000000000000000000" pitchFamily="2" charset="2"/>
              </a:rPr>
              <a:t>minconda</a:t>
            </a:r>
            <a:r>
              <a:rPr lang="en-US" dirty="0">
                <a:sym typeface="Wingdings" panose="05000000000000000000" pitchFamily="2" charset="2"/>
              </a:rPr>
              <a:t> website and downloads the installer (bash file)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bash ~/miniconda3/miniconda.sh -b -u -p ~/miniconda3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Runs the bash script to install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rm ~/miniconda3/miniconda.sh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Removes the used install bash script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source ~/miniconda3/bin/activate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it so that your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 is active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init</a:t>
            </a:r>
            <a:r>
              <a:rPr lang="en-US" dirty="0">
                <a:latin typeface="Bahnschrift Light" panose="020B0502040204020203" pitchFamily="34" charset="0"/>
              </a:rPr>
              <a:t> –all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 it active in all instances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9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F1F9-4C67-BF28-3596-79470FAE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Conda-forge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7671-B553-707F-5398-C936914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config --add channels </a:t>
            </a: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-forge</a:t>
            </a: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config --set </a:t>
            </a:r>
            <a:r>
              <a:rPr lang="en-US" dirty="0" err="1">
                <a:latin typeface="Bahnschrift Light" panose="020B0502040204020203" pitchFamily="34" charset="0"/>
              </a:rPr>
              <a:t>channel_priority</a:t>
            </a:r>
            <a:r>
              <a:rPr lang="en-US" dirty="0">
                <a:latin typeface="Bahnschrift Light" panose="020B0502040204020203" pitchFamily="34" charset="0"/>
              </a:rPr>
              <a:t> strict</a:t>
            </a: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it so that you can download packages from non-default locations 	(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-forge, and changes conflicting package version resolution to favor 	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-forge packages)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Bahnschrift Light" panose="020B0502040204020203" pitchFamily="34" charset="0"/>
              </a:rPr>
            </a:b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6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F498-2346-BE91-F914-B9FB1E6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openmc environment with openmc package installed in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F869-C74C-0D68-7241-1DB4A80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create --name openmc-env openmc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Creates virtual env called openmc-env that has the package openmc 	installed in it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activate openmc-env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Switches you to the openmc-env environment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This will take a second because it will create the env, and then install 	openmc package and all dependent packages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4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EC74-2763-EB59-5357-CBE0D12E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fundamental nuclear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C3C1-D420-395A-279E-8437F08C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2530"/>
            <a:ext cx="10058400" cy="4519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–p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depletion_chains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–p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x_section_data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 directories to put the data in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https://openmc.org/data/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download official release of ENDF VII.1 and the Fast spectrum depletion 	chains for VII.1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put the x-sections in </a:t>
            </a:r>
            <a:r>
              <a:rPr lang="en-US" dirty="0" err="1">
                <a:sym typeface="Wingdings" panose="05000000000000000000" pitchFamily="2" charset="2"/>
              </a:rPr>
              <a:t>x_section_data</a:t>
            </a:r>
            <a:r>
              <a:rPr lang="en-US" dirty="0">
                <a:sym typeface="Wingdings" panose="05000000000000000000" pitchFamily="2" charset="2"/>
              </a:rPr>
              <a:t> directory, and depletion chains in 	</a:t>
            </a:r>
            <a:r>
              <a:rPr lang="en-US" dirty="0" err="1">
                <a:sym typeface="Wingdings" panose="05000000000000000000" pitchFamily="2" charset="2"/>
              </a:rPr>
              <a:t>depletion_chains</a:t>
            </a:r>
            <a:r>
              <a:rPr lang="en-US" dirty="0">
                <a:sym typeface="Wingdings" panose="05000000000000000000" pitchFamily="2" charset="2"/>
              </a:rPr>
              <a:t> directory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x_section_data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moves you to the directory where your data is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tar –</a:t>
            </a:r>
            <a:r>
              <a:rPr lang="en-US" dirty="0" err="1">
                <a:latin typeface="Bahnschrift Light" panose="020B0502040204020203" pitchFamily="34" charset="0"/>
              </a:rPr>
              <a:t>xf</a:t>
            </a:r>
            <a:r>
              <a:rPr lang="en-US" dirty="0">
                <a:latin typeface="Bahnschrift Light" panose="020B0502040204020203" pitchFamily="34" charset="0"/>
              </a:rPr>
              <a:t> endfb71.tar.xz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unpacks the data from the </a:t>
            </a:r>
            <a:r>
              <a:rPr lang="en-US" dirty="0" err="1">
                <a:sym typeface="Wingdings" panose="05000000000000000000" pitchFamily="2" charset="2"/>
              </a:rPr>
              <a:t>tar.xz</a:t>
            </a:r>
            <a:r>
              <a:rPr lang="en-US" dirty="0">
                <a:sym typeface="Wingdings" panose="05000000000000000000" pitchFamily="2" charset="2"/>
              </a:rPr>
              <a:t> files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1060</TotalTime>
  <Words>1191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Bahnschrift Light</vt:lpstr>
      <vt:lpstr>Rockwell</vt:lpstr>
      <vt:lpstr>Rockwell Condensed</vt:lpstr>
      <vt:lpstr>Wingdings</vt:lpstr>
      <vt:lpstr>Wood Type</vt:lpstr>
      <vt:lpstr>Helpful links / search queries / things to do before meeting</vt:lpstr>
      <vt:lpstr>OpenMC is cool</vt:lpstr>
      <vt:lpstr>Install openmc onto your machine</vt:lpstr>
      <vt:lpstr>Download WSL</vt:lpstr>
      <vt:lpstr>Clone the git repository</vt:lpstr>
      <vt:lpstr>Download Miniconda in WSL  https://www.anaconda.com/docs/getting-started/miniconda/install#linux-2</vt:lpstr>
      <vt:lpstr>Conda-forge</vt:lpstr>
      <vt:lpstr>Create openmc environment with openmc package installed in it</vt:lpstr>
      <vt:lpstr>Download fundamental nuclear data</vt:lpstr>
      <vt:lpstr>…Continued</vt:lpstr>
      <vt:lpstr>… continued</vt:lpstr>
      <vt:lpstr>Make it work with jupyter notebook</vt:lpstr>
      <vt:lpstr>Test that it all works</vt:lpstr>
      <vt:lpstr>A last couple notes:</vt:lpstr>
      <vt:lpstr>You’ve made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Madsen</dc:creator>
  <cp:lastModifiedBy>William Madsen</cp:lastModifiedBy>
  <cp:revision>42</cp:revision>
  <dcterms:created xsi:type="dcterms:W3CDTF">2025-10-18T06:11:07Z</dcterms:created>
  <dcterms:modified xsi:type="dcterms:W3CDTF">2025-10-19T00:00:18Z</dcterms:modified>
</cp:coreProperties>
</file>