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  <p:sldId id="45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24575,'-26'-20'0,"21"19"0,0-1 0,1 1 0,-1 0 0,-1 1 0,1-1 0,0 1 0,0 0 0,0 0 0,0 0 0,0 1 0,0 0 0,0 0 0,-8 3 0,10-3 0,0 1 0,0-1 0,0 1 0,1-1 0,-1 1 0,0 0 0,1 0 0,-1 1 0,1-1 0,-1 0 0,1 1 0,0-1 0,0 1 0,0 0 0,1 0 0,-1 0 0,1 0 0,-1 0 0,1 0 0,0 0 0,-1 5 0,1-2 0,0 0 0,0 0 0,1-1 0,0 1 0,0 0 0,0 0 0,1 0 0,0 0 0,0-1 0,0 1 0,0 0 0,4 6 0,-4-9 0,1 0 0,0 0 0,0 0 0,0 0 0,0 0 0,0 0 0,1-1 0,-1 1 0,1-1 0,0 0 0,0 0 0,0 0 0,0 0 0,0 0 0,0 0 0,0-1 0,0 0 0,1 1 0,-1-1 0,0-1 0,6 2 0,-2-1 0,0 0 0,1 0 0,-1-1 0,0 0 0,1-1 0,-1 1 0,0-1 0,13-4 0,-17 4 0,1 0 0,-1 0 0,0-1 0,0 0 0,0 1 0,0-1 0,0 0 0,-1 0 0,1-1 0,-1 1 0,1 0 0,-1-1 0,0 0 0,0 1 0,0-1 0,0 0 0,0 0 0,-1 0 0,1 0 0,1-5 0,-1 2 27,-1 0-1,1 1 0,-1-1 0,0 0 1,-1 0-1,1 0 0,-1 0 0,0 0 1,-1 0-1,0 0 0,1 0 0,-4-9 1,2 11-113,1 0 1,-1 1 0,0-1-1,0 0 1,0 1 0,-1 0-1,1-1 1,-1 1 0,0 0-1,0 1 1,0-1 0,0 0-1,0 1 1,0-1 0,-1 1-1,1 0 1,-1 0 0,0 1-1,-5-3 1,-2 1-6741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182 238 24575,'-5'-1'0,"1"0"0,-1-1 0,0 0 0,1 0 0,0 0 0,0-1 0,-1 1 0,1-1 0,-6-6 0,-13-6 0,19 12 0,-1 1 0,0 0 0,0 0 0,1 0 0,-1 1 0,0-1 0,0 1 0,-1 0 0,1 1 0,-8-1 0,11 1 0,1 1 0,-1-1 0,0 0 0,0 1 0,0-1 0,0 1 0,0 0 0,0-1 0,1 1 0,-1 0 0,0 0 0,1 0 0,-1 0 0,0 1 0,1-1 0,0 0 0,-1 1 0,1-1 0,0 1 0,0-1 0,-1 1 0,1 0 0,0-1 0,1 1 0,-1 0 0,0 0 0,0-1 0,1 1 0,-1 4 0,-1 4 0,1 0 0,0 0 0,0 0 0,1 1 0,0-1 0,1 0 0,1 0 0,-1 0 0,7 18 0,-7-23 0,0 0 0,1-1 0,0 1 0,0-1 0,0 1 0,0-1 0,1 0 0,0 0 0,0 0 0,0 0 0,0-1 0,1 1 0,-1-1 0,1 0 0,0 0 0,0 0 0,0-1 0,0 1 0,0-1 0,1 0 0,-1 0 0,8 2 0,-10-4 0,0 1 0,0-1 0,0 0 0,1 0 0,-1 0 0,0 0 0,0 0 0,0-1 0,0 1 0,0 0 0,1-1 0,-1 0 0,0 1 0,0-1 0,0 0 0,0 0 0,-1 0 0,4-3 0,-1 1 0,-1 0 0,0-1 0,0 1 0,0-1 0,-1 1 0,1-1 0,-1 0 0,3-7 0,2-6 0,-2 0 0,0 0 0,4-26 0,-9 42 0,3-13 38,-1 0 0,-1 1 0,-1-1 0,0 0 0,-1 0 0,0 1 0,-1-1 0,-3-14 0,-1 11-323,1 0 1,-2 0-1,0 1 1,-2 0-1,-16-25 1,18 28-6542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24575,'0'8'0,"0"1"0,0 0 0,0-1 0,1 1 0,1 0 0,0-1 0,0 0 0,0 1 0,1-1 0,6 13 0,-4-12 0,5 10 0,25 36 0,-32-51 0,0 0 0,0-1 0,0 1 0,0-1 0,1 0 0,-1 0 0,1 0 0,0 0 0,0 0 0,0-1 0,0 0 0,0 0 0,1 0 0,-1 0 0,8 1 0,-11-3 0,0 0 0,0 0 0,1 0 0,-1 0 0,0 0 0,0 0 0,1 0 0,-1 0 0,0-1 0,0 1 0,1-1 0,-1 1 0,0-1 0,0 1 0,0-1 0,0 1 0,0-1 0,0 0 0,0 0 0,0 0 0,0 1 0,1-3 0,0 1 0,0-1 0,-1 0 0,1 0 0,-1 0 0,1 1 0,-1-1 0,0-1 0,1-5 0,-1 1 0,0 1 0,0-1 0,-1 0 0,0 0 0,0 0 0,-3-14 0,-2 7-1365,-1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24575,'0'4'0,"0"5"0,2 10 0,1 7 0,2 10 0,-1 8 0,0 1 0,-1 0 0,-1-7 0,-1-6 0,4-5 0,0-6 0,0-5 0,1-4 0,2-3 0,-1-1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24575,'17'0'0,"1"0"0,-1 0 0,21-4 0,-31 3 0,0-1 0,-1 0 0,1 0 0,-1 0 0,0-1 0,1 0 0,-1 0 0,10-8 0,-12 8 0,0 0 0,0 0 0,-1-1 0,0 1 0,1-1 0,-1 1 0,0-1 0,-1 0 0,1-1 0,-1 1 0,3-6 0,-5 9 0,1-1 0,-1 1 0,0-1 0,0 1 0,1 0 0,-1-1 0,0 1 0,0-1 0,0 1 0,-1 0 0,1-1 0,0 1 0,0-1 0,-1 1 0,1 0 0,-1-1 0,0 0 0,0 0 0,-1 0 0,1 1 0,0-1 0,-1 1 0,1 0 0,-1-1 0,1 1 0,-1 0 0,0 0 0,0 0 0,1 0 0,-1 0 0,0 0 0,0 1 0,-3-2 0,2 1 0,-1 0 0,0 0 0,0 0 0,1 0 0,-1 0 0,0 1 0,0 0 0,0 0 0,0 0 0,1 0 0,-1 0 0,0 1 0,0 0 0,0-1 0,1 2 0,-1-1 0,0 0 0,1 1 0,-1-1 0,1 1 0,0 0 0,-1 0 0,1 1 0,0-1 0,0 1 0,0-1 0,1 1 0,-1 0 0,1 0 0,-1 0 0,1 0 0,0 1 0,0-1 0,1 0 0,-1 1 0,1 0 0,-1-1 0,1 1 0,-1 5 0,0 1 0,-1 0 0,1-1 0,1 1 0,0 0 0,0 0 0,1 0 0,0 0 0,3 17 0,-1-22 0,-1 0 0,1 0 0,-1 0 0,1-1 0,1 1 0,-1 0 0,1-1 0,0 0 0,0 1 0,0-1 0,0 0 0,1-1 0,-1 1 0,1-1 0,0 1 0,0-1 0,1 0 0,5 3 0,0-2-124,1 0 0,-1-1 0,1 0 0,0 0 0,-1-1 0,1-1-1,0 0 1,0 0 0,1-1 0,19-3 0,-19 2-6702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24575,'2'0'0,"3"6"0,2 4 0,0 7 0,3 3 0,0 4 0,0 1 0,1 1 0,-2-3 0,-3-2 0,-1-6-8191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24575,'-15'0'0,"8"0"0,1 0 0,0 0 0,-1 0 0,1 1 0,0 0 0,-10 2 0,14-2 0,1 0 0,-1 0 0,0 0 0,1 0 0,-1 0 0,1 0 0,-1 0 0,1 1 0,-1-1 0,1 0 0,0 1 0,0-1 0,0 1 0,0 0 0,0-1 0,0 1 0,0 0 0,0-1 0,1 1 0,-1 0 0,1 0 0,-1 0 0,1 0 0,0 0 0,0 0 0,0 2 0,-1 0 0,1-1 0,0 0 0,1 1 0,-1-1 0,1 1 0,-1-1 0,1 0 0,0 1 0,0-1 0,1 0 0,-1 0 0,1 0 0,3 5 0,1 1 0,1-2 0,-1 1 0,11 8 0,17 20 0,-29-30-76,-1 0 1,-1 1-1,1 0 0,-1 0 0,0 0 0,0 1 0,-1-1 0,0 0 1,-1 1-1,0 0 0,0-1 0,0 1 0,-1 0 0,0-1 1,0 1-1,-1 0 0,-2 9 0,1-9-6750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24575,'4'11'0,"0"-1"0,-1 1 0,0 0 0,-1 0 0,-1 0 0,1 13 0,4 25 0,-5-43 0,1 0 0,-1 0 0,1 0 0,0 0 0,0 0 0,1-1 0,5 10 0,-7-13 0,1-1 0,0 1 0,-1 0 0,1-1 0,0 1 0,0-1 0,0 0 0,0 1 0,0-1 0,0 0 0,0 0 0,1 0 0,-1-1 0,0 1 0,0 0 0,1-1 0,-1 0 0,0 1 0,1-1 0,-1 0 0,1 0 0,-1 0 0,3-1 0,4-1-34,0 0 0,0 0 0,-1-1 0,1 0 0,-1 0-1,1-1 1,8-6 0,-2 2-1058,-3 2-5734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7 0,2 5 0,1 3 0,2 0 0,0-2 0,1-2 0,0-2 0,0-4 0,2 0 0,-1 0 0,1-1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24575,'1'4'0,"-1"-1"0,1 1 0,0 0 0,0-1 0,1 1 0,-1-1 0,4 6 0,5 17 0,-9-19 0,-1-5 0,1 1 0,-1-1 0,1 1 0,-1-1 0,1 1 0,0-1 0,0 0 0,0 1 0,0-1 0,2 3 0,-3-5 0,1 0 0,-1 0 0,1 0 0,-1-1 0,0 1 0,1 0 0,-1 0 0,1 0 0,-1 0 0,0-1 0,1 1 0,-1 0 0,0 0 0,1-1 0,-1 1 0,0 0 0,1 0 0,-1-1 0,0 1 0,0 0 0,0-1 0,1 1 0,-1-1 0,0 1 0,0 0 0,0-1 0,0 1 0,1 0 0,-1-1 0,0 1 0,0-1 0,0 1 0,0-1 0,0 0 0,6-19 0,-6 18 0,3-7 0,0 0 0,0 0 0,7-14 0,-9 20 0,1 1 0,-1 0 0,0 0 0,1 0 0,0-1 0,-1 2 0,1-1 0,0 0 0,0 0 0,0 0 0,0 1 0,0-1 0,1 1 0,-1 0 0,0 0 0,1 0 0,-1 0 0,4-1 0,-4 2 0,-1 0 0,1 0 0,-1 0 0,1 0 0,0 1 0,-1-1 0,1 0 0,-1 1 0,1-1 0,-1 1 0,1 0 0,-1-1 0,0 1 0,1 0 0,-1 0 0,0 0 0,0 0 0,0 0 0,1 0 0,-1 0 0,0 1 0,0-1 0,-1 0 0,1 1 0,1 1 0,18 38 0,-19-37 0,5 15 0,3 13 0,-8-30 0,-1-1 0,1 1 0,0-1 0,-1 0 0,1 1 0,0-1 0,0 0 0,0 0 0,0 1 0,0-1 0,0 0 0,0 0 0,0 0 0,0 0 0,1-1 0,0 2 0,-1-2 0,0 0 0,0 0 0,0 0 0,0 0 0,-1 0 0,1-1 0,0 1 0,0 0 0,0 0 0,-1-1 0,1 1 0,0 0 0,0-1 0,-1 1 0,1-1 0,0 1 0,-1-1 0,1 1 0,0-1 0,-1 0 0,1 1 0,-1-1 0,1 0 0,-1 1 0,0-1 0,1 0 0,0-1 0,12-24 0,-12 23 0,8-17 0,-3 4 0,2-1 0,0 1 0,14-20 0,-22 35 0,0 1 0,0 0 0,0-1 0,1 1 0,-1-1 0,0 1 0,0 0 0,1-1 0,-1 1 0,0 0 0,1-1 0,-1 1 0,0 0 0,1 0 0,-1-1 0,0 1 0,1 0 0,-1 0 0,1-1 0,-1 1 0,1 0 0,-1 0 0,0 0 0,1 0 0,-1 0 0,1 0 0,-1 0 0,1 0 0,-1 0 0,1 0 0,-1 0 0,0 0 0,1 0 0,-1 0 0,1 0 0,-1 0 0,1 1 0,-1-1 0,0 0 0,1 0 0,-1 0 0,1 1 0,-1-1 0,0 0 0,1 0 0,-1 1 0,0-1 0,1 0 0,-1 1 0,0-1 0,0 1 0,1-1 0,-1 0 0,0 1 0,0-1 0,0 1 0,0-1 0,1 0 0,-1 1 0,9 32 0,-8-27 0,6 30 230,-5-25-496,0 0 0,0 0 0,1 0 1,1 0-1,6 15 0,-4-17-6560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4 0,0 2 0,0 3 0,0 0 0,2-2 0,1-2 0,2-3 0,-1-8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8 0,0 5 0,2 2 0,1 4 0,-1 0 0,2 2 0,2 4 0,0-3 0,2-2 0,-2-4 0,-1-1 0,-2-2 0,-1-4 0,-1-4-8191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24575,'3'0'0,"3"0"0,6 0 0,9 2 0,3 3 0,3 1 0,-1-2 0,-2 0 0,-4-2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24575,'1'0'0,"10"0"0,0 0 0,0-1 0,0 0 0,13-4 0,-22 5 0,0 0 0,0-1 0,-1 1 0,1-1 0,0 1 0,0-1 0,-1 0 0,1 0 0,-1 1 0,1-1 0,-1 0 0,1-1 0,-1 1 0,1 0 0,-1 0 0,0-1 0,0 1 0,0 0 0,0-1 0,0 1 0,0-1 0,0 0 0,0 1 0,0-1 0,-1 0 0,1 1 0,-1-1 0,1 0 0,-1 0 0,0 0 0,0 1 0,0-1 0,0 0 0,0-3 0,-1 3 0,0 1 0,1 0 0,-1-1 0,0 1 0,0 0 0,0-1 0,0 1 0,0 0 0,-1 0 0,1 0 0,0 0 0,0 0 0,-1 0 0,1 1 0,-1-1 0,1 0 0,0 1 0,-1-1 0,1 1 0,-1-1 0,0 1 0,1 0 0,-1-1 0,1 1 0,-1 0 0,1 0 0,-1 0 0,-2 1 0,0-1 0,0 0 0,0 0 0,0 0 0,-1 1 0,1-1 0,0 1 0,0 0 0,1 1 0,-1-1 0,-5 3 0,6-2 0,0 1 0,1 0 0,0-1 0,-1 1 0,1 0 0,0 0 0,1 0 0,-1 1 0,0-1 0,1 0 0,0 1 0,0-1 0,0 0 0,0 1 0,0 0 0,0 3 0,0 10 0,0-1 0,1 21 0,1-22 0,-1-12 0,0 0 0,0 0 0,0 0 0,0 0 0,1 0 0,0 0 0,-1 0 0,1 0 0,0 0 0,0 0 0,1 0 0,1 3 0,-1-4 0,-1-1 0,1 0 0,-1 1 0,1-1 0,0 0 0,-1 0 0,1 0 0,0 0 0,0 0 0,0 0 0,0-1 0,0 1 0,0-1 0,0 1 0,0-1 0,0 0 0,0 1 0,0-1 0,3-1 0,48 0-1365,-36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145 395 24575,'1'-34'0,"0"20"0,-1 0 0,0 0 0,-1 0 0,-1 0 0,-5-25 0,7 38 0,-1-1 0,0 0 0,1 1 0,-1-1 0,0 1 0,0-1 0,0 1 0,0-1 0,0 1 0,0 0 0,0-1 0,0 1 0,-1 0 0,1 0 0,-1 0 0,1 0 0,0 0 0,-1 0 0,0 0 0,1 1 0,-1-1 0,1 0 0,-1 1 0,0-1 0,1 1 0,-1 0 0,0 0 0,0-1 0,1 1 0,-1 0 0,0 0 0,0 1 0,1-1 0,-1 0 0,0 1 0,1-1 0,-1 1 0,0-1 0,-1 2 0,-3 0 0,1 0 0,1 1 0,-1-1 0,0 1 0,1 0 0,-1 0 0,1 1 0,0-1 0,0 1 0,0 0 0,-4 6 0,4-4 0,1 0 0,1 0 0,-1 0 0,1 0 0,0 0 0,1 0 0,-1 1 0,1-1 0,0 1 0,1-1 0,0 1 0,0-1 0,0 1 0,1-1 0,0 1 0,2 9 0,-2-12 0,0 0 0,0-1 0,1 0 0,-1 1 0,0-1 0,1 0 0,0 0 0,0 1 0,0-2 0,0 1 0,1 0 0,-1 0 0,1-1 0,-1 1 0,1-1 0,0 0 0,0 0 0,0 0 0,0 0 0,1 0 0,-1-1 0,0 1 0,1-1 0,-1 0 0,1 0 0,-1 0 0,1-1 0,0 1 0,-1-1 0,7 0 0,-7 0 0,0 0 0,-1-1 0,1 1 0,0-1 0,-1 0 0,1 1 0,-1-1 0,1 0 0,-1-1 0,1 1 0,-1 0 0,1-1 0,-1 0 0,0 1 0,0-1 0,0 0 0,0 0 0,0 0 0,0 0 0,-1 0 0,1-1 0,-1 1 0,1 0 0,-1-1 0,0 1 0,0-1 0,0 1 0,0-1 0,0-4 0,2-8 0,-1 1 0,-1 0 0,0-1 0,-1-20 0,-1 21 0,1-37-341,-3 1 0,-2-1-1,-17-74 1,17 109-6485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24575,'2'0'0,"1"2"0,-1 7 0,2 5 0,0 10 0,0 5 0,-2 9 0,0 8 0,-1 4 0,-1-2 0,0-6 0,0-7 0,0-12 0,0-12 0,-2-10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24575,'2'0'0,"3"0"0,4 0 0,5 0 0,3 0 0,1 0 0,1 0 0,2 0 0,0 0 0,1 0 0,-2 0 0,0 0 0,-1 0 0,-2 0 0,-4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24575,'-33'-6'0,"30"5"0,0 0 0,0 1 0,0-1 0,0 0 0,-1 1 0,1 0 0,0 0 0,-1 0 0,1 0 0,0 0 0,0 1 0,0-1 0,-1 1 0,-4 1 0,4 1 0,0-1 0,0 1 0,0 0 0,0 0 0,0 0 0,1 1 0,-1-1 0,1 1 0,0 0 0,0 0 0,1 0 0,-1 0 0,1 0 0,0 1 0,0-1 0,-3 9 0,4-10 0,0 0 0,1-1 0,-1 1 0,1 0 0,-1 0 0,1-1 0,0 1 0,0 0 0,0 0 0,0 0 0,0-1 0,1 1 0,-1 0 0,1 0 0,0-1 0,0 1 0,0 0 0,0-1 0,0 1 0,1-1 0,-1 1 0,1-1 0,-1 0 0,1 0 0,0 0 0,0 0 0,0 0 0,0 0 0,0 0 0,3 1 0,1 1 0,0-1 0,0 0 0,1-1 0,-1 1 0,1-1 0,-1 0 0,1-1 0,0 0 0,0 0 0,8 0 0,-12-1 0,0 0 0,0 0 0,0-1 0,0 1 0,1-1 0,-1 0 0,0 0 0,0 0 0,-1 0 0,1-1 0,0 1 0,0-1 0,-1 0 0,1 1 0,-1-1 0,1 0 0,-1-1 0,0 1 0,0 0 0,0-1 0,0 1 0,0-1 0,3-5 0,-2 1 38,1-1 0,-1 1 0,-1-1 0,0 0 0,0 0 0,0 0 0,-1 0 0,1-10 0,-2 15-102,0 1 1,0-1 0,0 0 0,0 0 0,-1 0-1,1 1 1,-1-1 0,1 0 0,-1 0 0,0 1-1,0-1 1,0 1 0,-1-1 0,1 1-1,-1-1 1,1 1 0,-1 0 0,0 0 0,1 0-1,-1 0 1,0 0 0,-1 0 0,1 0 0,0 1-1,0-1 1,-5-2 0,-4 1-6763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24575,'-1'-1'0,"0"0"0,-1 0 0,1 0 0,-1 1 0,0-1 0,1 0 0,-1 1 0,1-1 0,-1 1 0,0 0 0,1-1 0,-1 1 0,0 0 0,0 0 0,1 0 0,-1 0 0,0 0 0,1 1 0,-1-1 0,0 0 0,1 1 0,-1-1 0,1 1 0,-1 0 0,-2 1 0,-5 2 0,1 1 0,0 0 0,-9 7 0,15-11 0,0 1 0,-1 0 0,1 0 0,0 0 0,0 0 0,0 0 0,0 0 0,1 0 0,-1 1 0,1-1 0,-1 0 0,1 1 0,0 0 0,0-1 0,0 1 0,-1 4 0,2-3 0,0-1 0,0 0 0,0 1 0,1-1 0,-1 0 0,1 1 0,0-1 0,0 0 0,0 0 0,1 0 0,-1 0 0,1 0 0,0 0 0,2 3 0,0-1-54,0 1-1,0-1 0,1 0 1,0-1-1,0 1 1,1-1-1,-1 0 0,1 0 1,0-1-1,0 0 1,0 0-1,0 0 0,0 0 1,1-1-1,-1 0 0,1-1 1,0 1-1,-1-1 1,1-1-1,0 1 0,0-1 1,0 0-1,-1-1 1,8-1-1,4-1-6771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24575,'6'1'0,"0"-2"0,0 1 0,0-1 0,-1 0 0,1 0 0,0 0 0,8-4 0,-13 5 0,0-1 0,1 0 0,-1 1 0,0-1 0,0 0 0,0 0 0,1 0 0,-1 0 0,0 0 0,0 0 0,-1 0 0,1 0 0,0 0 0,0-1 0,0 1 0,-1 0 0,1 0 0,-1-1 0,1 1 0,-1 0 0,1-1 0,-1 1 0,0-1 0,0 1 0,0 0 0,0-1 0,0 1 0,0-1 0,0 1 0,0-1 0,0 1 0,-1 0 0,1-1 0,0 1 0,-1-1 0,-1-1 0,2 1 0,-1 1 0,1 0 0,-1 0 0,0 0 0,0-1 0,0 1 0,0 0 0,0 0 0,0 0 0,0 0 0,0 0 0,0 1 0,0-1 0,0 0 0,-1 0 0,1 1 0,0-1 0,-1 1 0,1-1 0,0 1 0,-1-1 0,1 1 0,0 0 0,-1 0 0,1 0 0,-1 0 0,1 0 0,-1 0 0,1 0 0,0 0 0,-1 0 0,1 1 0,-1-1 0,1 1 0,0-1 0,-2 1 0,1 0 0,-1 0 0,1 0 0,0 0 0,0 0 0,-1 0 0,1 1 0,0-1 0,0 1 0,1-1 0,-1 1 0,0-1 0,0 1 0,1 0 0,-1 0 0,1 0 0,-1 0 0,1 0 0,0 0 0,0 1 0,-1 3 0,0 1 0,1 0 0,1 1 0,0-1 0,0 0 0,0 0 0,1 0 0,0 1 0,0-1 0,1 0 0,0 0 0,5 12 0,-5-15 0,0 0 0,0-1 0,1 1 0,0-1 0,0 1 0,-1-1 0,2 0 0,-1 0 0,0 0 0,1-1 0,-1 1 0,1-1 0,0 0 0,0 0 0,0 0 0,0 0 0,0-1 0,0 1 0,0-1 0,8 1 0,-4-1-170,-1 0-1,1 0 0,0-1 1,0 0-1,0 0 0,0-1 1,15-2-1,-7-3-6655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1 0,0 1 0,0 3 0,2 0 0,2 1 0,2-1 0,0-1 0,2 3 0,0-2 0,-2-1 0,1-2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24575,'2'0'0,"0"4"0,1 3 0,-1 3 0,1 4 0,1 1 0,-1 2 0,-1 0 0,2 0 0,-1-2 0,0 0 0,-1-2 0,0-1 0,1 0 0,2 0 0,0 0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24575,'0'-1'0,"0"-1"0,0 0 0,-1 1 0,1-1 0,0 1 0,-1 0 0,1-1 0,-1 1 0,1-1 0,-1 1 0,0 0 0,0-1 0,0 1 0,1 0 0,-1 0 0,0 0 0,0-1 0,-1 1 0,1 0 0,0 1 0,0-1 0,0 0 0,-1 0 0,1 0 0,0 1 0,-1-1 0,1 0 0,-1 1 0,1 0 0,-1-1 0,1 1 0,-1 0 0,1 0 0,-1 0 0,1-1 0,-3 2 0,2-1 0,0 0 0,0 0 0,0 0 0,0 0 0,0 1 0,1-1 0,-1 1 0,0-1 0,0 1 0,0 0 0,1 0 0,-1-1 0,0 1 0,1 1 0,-1-1 0,1 0 0,-1 0 0,1 0 0,-1 1 0,1-1 0,0 1 0,0-1 0,0 1 0,0 0 0,0-1 0,0 1 0,0 0 0,0-1 0,0 4 0,0-2 0,1 0 0,0 0 0,0 0 0,0 0 0,0 0 0,0 0 0,1 0 0,-1 0 0,1 0 0,0 0 0,0 0 0,0 0 0,0 0 0,0-1 0,1 1 0,-1 0 0,1-1 0,0 1 0,0-1 0,0 0 0,0 1 0,0-1 0,0 0 0,0 0 0,1-1 0,-1 1 0,1 0 0,0-1 0,-1 1 0,6 1 0,8 3 0,0-1 0,0 0 0,0-1 0,22 3 0,-27-5 0,-9-2 0,0 0 0,-1 0 0,1 1 0,-1-1 0,1 1 0,0-1 0,-1 1 0,1 0 0,-1 0 0,1 0 0,-1-1 0,1 1 0,-1 1 0,0-1 0,0 0 0,1 0 0,-1 0 0,0 1 0,0-1 0,0 0 0,0 1 0,-1-1 0,1 1 0,0 0 0,-1-1 0,1 1 0,-1-1 0,1 1 0,-1 0 0,0-1 0,1 1 0,-1 0 0,0-1 0,0 1 0,0 0 0,0 0 0,-1-1 0,1 1 0,0 0 0,-2 2 0,1-1 0,0 0 0,0 0 0,0 0 0,0 0 0,-1 0 0,0 0 0,1 0 0,-1 0 0,0-1 0,0 1 0,-1-1 0,1 1 0,0-1 0,-1 0 0,1 0 0,-1 0 0,0 0 0,0-1 0,0 1 0,-5 1 0,-17 2 252,22-5-387,-1 0 0,0 1 1,1-1-1,-1 1 0,1 0 0,-1 0 1,1 0-1,-1 1 0,1-1 0,0 1 1,-4 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24575,'1'9'0,"0"1"0,1 0 0,0-1 0,0 0 0,1 0 0,1 0 0,0 0 0,0 0 0,0 0 0,1-1 0,0 0 0,1 0 0,11 12 0,-13-16 0,0-1 0,-1-1 0,1 1 0,1-1 0,-1 1 0,0-1 0,0 0 0,1-1 0,-1 1 0,1-1 0,0 0 0,4 1 0,-7-2 0,0 0 0,-1 0 0,1 0 0,0 0 0,0 0 0,-1 0 0,1 0 0,0-1 0,-1 1 0,1-1 0,0 1 0,-1-1 0,1 0 0,-1 0 0,1 1 0,-1-1 0,1 0 0,-1 0 0,0-1 0,1 1 0,-1 0 0,0 0 0,0-1 0,0 1 0,0 0 0,0-1 0,0 1 0,0-1 0,-1 1 0,1-1 0,0 0 0,-1 1 0,1-1 0,-1-3 0,2-5 0,1-7 0,-2 17 0,-1 0 0,0-1 0,0 1 0,1 0 0,-1 0 0,0-1 0,1 1 0,-1 0 0,0 0 0,1 0 0,-1 0 0,0 0 0,1 0 0,-1-1 0,0 1 0,1 0 0,-1 0 0,1 0 0,-1 0 0,0 0 0,1 0 0,-1 0 0,0 0 0,1 1 0,-1-1 0,1 0 0,-1 0 0,0 0 0,1 0 0,-1 0 0,0 1 0,0-1 0,1 0 0,-1 0 0,0 0 0,1 1 0,-1-1 0,0 0 0,0 1 0,1-1 0,-1 0 0,0 0 0,0 1 0,14 11 0,-3-2 0,0-1 0,14 9 0,-23-16 0,0 0 0,1-1 0,-1 0 0,1 1 0,-1-1 0,1 0 0,0 0 0,0-1 0,-1 1 0,1 0 0,0-1 0,0 0 0,0 0 0,0 1 0,-1-2 0,1 1 0,3-1 0,-4 0 0,1 0 0,-1 0 0,0-1 0,0 1 0,0-1 0,-1 1 0,1-1 0,0 0 0,-1 0 0,1 0 0,-1 0 0,1 0 0,-1 0 0,0 0 0,0-1 0,0 1 0,0 0 0,-1 0 0,2-4 0,0 0 0,-1 0 0,0 0 0,0 0 0,0 0 0,-1 0 0,0-11 0,0 15-85,-1 0 0,1 0-1,0 0 1,-1 0 0,1 0-1,-1 1 1,0-1 0,0 0-1,0 0 1,0 0 0,0 1-1,0-1 1,0 0 0,0 1-1,-2-2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24575,'0'4'0,"0"8"0,0 3 0,0 5 0,-2 4 0,-3 2 0,0 2 0,0-2 0,-1 0 0,1-4 0,1-2 0,1-4 0,2-2 0,0-1 0,1-1 0,0 1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24575,'10'30'0,"-4"-13"0,-5-15 0,4 12 0,-3-14 0,-2-10 0,1-3 0,0 0 0,1 0 0,0 0 0,1 1 0,1-1 0,9-21 0,-12 30 0,1 1 0,0 0 0,1 0 0,-1 0 0,0 0 0,1 0 0,-1 0 0,1 1 0,0-1 0,0 1 0,0 0 0,0 0 0,1 0 0,6-3 0,-8 5 0,0-1 0,0 0 0,0 1 0,0-1 0,0 1 0,0 0 0,0 0 0,0 0 0,0 0 0,0 0 0,0 0 0,0 0 0,0 1 0,0-1 0,0 1 0,-1-1 0,1 1 0,0 0 0,0-1 0,0 1 0,0 0 0,-1 1 0,1-1 0,-1 0 0,1 0 0,-1 1 0,1-1 0,1 3 0,25 42 0,-23-36 0,0-1 0,1 0 0,0 0 0,12 13 0,-17-21 0,-1 0 0,1-1 0,0 1 0,-1-1 0,1 1 0,0-1 0,-1 1 0,1-1 0,0 1 0,0-1 0,0 0 0,0 0 0,-1 1 0,1-1 0,0 0 0,0 0 0,0 0 0,0 0 0,0 0 0,0 0 0,-1 0 0,1 0 0,0 0 0,0 0 0,0-1 0,0 1 0,0 0 0,-1-1 0,1 1 0,0 0 0,0-1 0,-1 1 0,1-1 0,0 1 0,-1-1 0,1 0 0,0 1 0,-1-1 0,1 0 0,-1 1 0,1-1 0,0-1 0,4-4 0,-1-1 0,0 0 0,6-13 0,-5 10 0,-1 2 0,1 0 0,0 0 0,0 1 0,8-8 0,-12 13 0,1 1 0,-1-1 0,1 1 0,0 0 0,-1-1 0,1 1 0,0 0 0,0 0 0,0 0 0,3-1 0,-4 2 0,0 0 0,0 0 0,0 0 0,0 0 0,0 0 0,0 0 0,0 0 0,0 0 0,0 1 0,0-1 0,-1 0 0,1 0 0,0 1 0,0-1 0,0 1 0,0-1 0,0 1 0,-1-1 0,1 1 0,0-1 0,0 1 0,-1 0 0,1-1 0,0 2 0,7 8 0,-1 1 0,-1 0 0,0 0 0,0 0 0,6 17 0,6 15 0,-12-34-1365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24575,'0'-2'0,"0"0"0,0 0 0,0 0 0,0 0 0,-1 0 0,1 0 0,-1 0 0,1 0 0,-1 0 0,0 0 0,1 0 0,-1 0 0,0 0 0,0 1 0,0-1 0,-1 0 0,1 1 0,0-1 0,-1 1 0,1-1 0,-1 1 0,1 0 0,-1-1 0,0 1 0,1 0 0,-1 0 0,0 0 0,0 0 0,0 1 0,0-1 0,0 0 0,0 1 0,0-1 0,0 1 0,0 0 0,-3 0 0,1 0 0,0 0 0,0 0 0,0 0 0,0 1 0,0 0 0,1 0 0,-1 0 0,0 0 0,1 1 0,-1-1 0,0 1 0,1 0 0,0 0 0,0 0 0,-1 1 0,1-1 0,0 1 0,-4 5 0,4-5 0,1 0 0,1-1 0,-1 1 0,0 0 0,0 0 0,1 0 0,0 0 0,0 1 0,0-1 0,0 0 0,0 0 0,1 1 0,-1-1 0,1 1 0,0-1 0,0 0 0,0 1 0,0-1 0,1 0 0,-1 1 0,1-1 0,0 0 0,1 5 0,1-4 0,-1 0 0,1 0 0,0 0 0,0 0 0,0 0 0,0 0 0,1-1 0,-1 0 0,1 1 0,0-1 0,0-1 0,0 1 0,0 0 0,1-1 0,7 3 0,-3-2 0,1 0 0,0 0 0,1-1 0,-1-1 0,0 0 0,0 0 0,1-1 0,16-1 0,-21 1 0,0-1 0,-1 0 0,1 0 0,0 0 0,-1-1 0,1 0 0,-1 0 0,1 0 0,-1-1 0,0 0 0,0 0 0,0 0 0,0 0 0,-1-1 0,1 0 0,5-6 0,-9 8 12,1 0-1,-1 0 0,0 0 1,0 0-1,0 0 1,0-1-1,-1 1 0,1 0 1,-1 0-1,1 0 0,-1-1 1,0 1-1,1 0 1,-1-1-1,-1 1 0,1 0 1,0-1-1,0 1 0,-1 0 1,1 0-1,-1-1 1,0 1-1,0 0 0,0 0 1,0 0-1,0 0 0,0 0 1,0 0-1,-3-2 1,0-2-202,-1 1 0,0 0 1,0 1-1,0-1 0,0 1 1,-1 0-1,1 0 1,-12-5-1,1 2-6636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24575,'-3'0'0,"-7"0"0,-1 0 0,1 1 0,-14 2 0,22-2 0,-1-1 0,1 1 0,0-1 0,0 1 0,0 0 0,0 0 0,-1 0 0,1 0 0,1 0 0,-1 0 0,0 1 0,0-1 0,0 1 0,1-1 0,-1 1 0,1 0 0,-1 0 0,1-1 0,0 1 0,-1 0 0,0 3 0,2-3 0,-1 0 0,1 0 0,0-1 0,0 1 0,0 0 0,1 0 0,-1-1 0,0 1 0,1 0 0,-1 0 0,1-1 0,-1 1 0,1-1 0,0 1 0,-1 0 0,1-1 0,0 1 0,0-1 0,0 0 0,1 1 0,-1-1 0,0 0 0,0 0 0,1 1 0,-1-1 0,4 1 0,4 5 0,2 0 0,17 8 0,-24-12 0,16 6 0,-9-4 0,0 0 0,-1 1 0,0 0 0,13 10 0,-21-15 0,0 1 0,0 0 0,0 0 0,0 0 0,0 0 0,0 1 0,-1-1 0,1 0 0,-1 1 0,0-1 0,0 1 0,0-1 0,0 1 0,0 0 0,0 0 0,-1-1 0,1 1 0,-1 0 0,0 0 0,0-1 0,0 1 0,0 0 0,-1 4 0,1-5-72,-1 0 1,0-1-1,1 0 0,-1 1 0,0-1 0,1 1 0,-1-1 0,0 0 1,0 0-1,0 1 0,0-1 0,-1 0 0,1 0 0,0 0 0,0 0 1,-1 0-1,1 0 0,-3 1 0,-5 2-6754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24575,'9'39'0,"1"-5"0,-1 51 0,6 27 0,-13-98 342,-3-13-684,-1-7-1023,0-2-5461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24575,'2'0'0,"3"0"0,2 0 0,2 0 0,2 0 0,3 0 0,1 0 0,2-2 0,0-1 0,2-4 0,-1 0 0,-2-2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62 24575,'0'-3'0,"0"0"0,0 0 0,0 0 0,0 0 0,-1 0 0,1 0 0,-1 0 0,0 0 0,1 1 0,-1-1 0,-1 0 0,1 0 0,0 1 0,-3-4 0,2 4 0,0 1 0,0-1 0,0 1 0,0-1 0,-1 1 0,1 0 0,0 0 0,-1 0 0,1 0 0,-1 0 0,1 1 0,-1-1 0,1 1 0,-1 0 0,1 0 0,-6 0 0,-4 0 0,-1 1 0,1 0 0,-1 1 0,1 0 0,0 1 0,-1 1 0,2 0 0,-1 0 0,0 1 0,1 0 0,-19 13 0,30-18 0,-1 1 0,0-1 0,1 0 0,-1 1 0,1-1 0,-1 1 0,1-1 0,-1 1 0,1-1 0,0 0 0,-1 1 0,1 0 0,-1-1 0,1 1 0,0-1 0,0 1 0,-1-1 0,1 1 0,0 0 0,0-1 0,0 1 0,-1 0 0,1-1 0,0 1 0,0 0 0,0-1 0,0 1 0,0-1 0,1 1 0,-1 0 0,0-1 0,0 2 0,1-1 0,0 1 0,1-1 0,-1 1 0,0-1 0,0 0 0,1 0 0,-1 0 0,1 0 0,-1 0 0,1 0 0,2 1 0,8 3 0,-1-1 0,19 4 0,-29-7 0,42 5 0,-37-5 0,0-1 0,0 1 0,0 0 0,0 0 0,0 0 0,0 1 0,0 0 0,-1 0 0,1 1 0,0-1 0,-1 1 0,0 0 0,9 8 0,-11-9 0,-1 0 0,1 1 0,-1-1 0,1 1 0,-1 0 0,0 0 0,0 0 0,0 0 0,-1 0 0,1 0 0,1 5 0,-3-6 0,1 1 0,-1-1 0,0 1 0,-1-1 0,1 1 0,0-1 0,-1 1 0,1-1 0,-1 1 0,0-1 0,1 1 0,-1-1 0,0 0 0,-1 0 0,1 0 0,0 1 0,-3 1 0,-3 8 0,-1-1 0,0-1 0,-1 1 0,0-1 0,-1-1 0,0 0 0,-20 15 0,29-24-49,-1 1 1,1-1-1,0 0 0,0 1 0,-1-1 1,1 0-1,0 0 0,-1 0 0,1 0 1,0 0-1,-1 0 0,1 0 0,0 0 1,0-1-1,-1 1 0,1 0 0,0-1 1,0 1-1,-1-1 0,1 1 0,0-1 1,0 0-1,0 0 0,0 1 0,0-1 0,0 0 1,-1-1-1,-7-6-6777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24575,'3'5'0,"1"0"0,-1 0 0,0 1 0,0-1 0,-1 1 0,1 0 0,1 7 0,-1-3 0,5 12 0,-1-1 0,-1 1 0,6 38 0,-13-59 0,2 1 0,-1-1 0,0 0 0,0 1 0,0-1 0,1 1 0,-1-1 0,1 0 0,-1 1 0,1-1 0,0 0 0,1 3 0,-2-4 0,0 0 0,0 0 0,1 0 0,-1 0 0,0 0 0,1 0 0,-1 0 0,0 0 0,0 0 0,1 0 0,-1 0 0,0 0 0,1 0 0,-1 0 0,0 0 0,0 0 0,1-1 0,-1 1 0,0 0 0,0 0 0,1 0 0,-1 0 0,0-1 0,0 1 0,1 0 0,-1 0 0,0 0 0,0-1 0,0 1 0,0 0 0,1 0 0,-1-1 0,0 1 0,0 0 0,0-1 0,17-38 0,-14 31 0,-1 2 0,1 1 0,-1 0 0,1 0 0,-1 0 0,2 0 0,-1 0 0,0 0 0,5-4 0,-6 8 0,-1 0 0,0 0 0,1 0 0,-1 0 0,1 1 0,-1-1 0,1 0 0,0 1 0,-1-1 0,1 1 0,-1-1 0,1 1 0,0 0 0,0 0 0,-1 0 0,1 0 0,0 0 0,-1 0 0,1 0 0,0 0 0,-1 1 0,1-1 0,0 1 0,-1-1 0,1 1 0,0 0 0,-1-1 0,1 1 0,-1 0 0,0 0 0,3 2 0,6 6-170,-1 0-1,0 0 0,0 1 1,-1 0-1,0 1 0,-1 0 1,12 23-1,-16-26-6655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24575,'0'-2'0,"-1"-1"0,0 1 0,0 0 0,0-1 0,0 1 0,0 0 0,-1 0 0,1 0 0,0 0 0,-1 0 0,-2-2 0,4 3 0,-1 1 0,1-1 0,-1 0 0,1 0 0,-1 1 0,0-1 0,0 0 0,1 1 0,-1-1 0,0 0 0,0 1 0,0-1 0,0 1 0,1 0 0,-1-1 0,0 1 0,0 0 0,0-1 0,0 1 0,0 0 0,0 0 0,0 0 0,0 0 0,0 0 0,0 0 0,0 0 0,0 0 0,0 0 0,-1 1 0,1 0 0,0 0 0,0 1 0,0-1 0,1 1 0,-1-1 0,0 1 0,1-1 0,-1 1 0,1 0 0,-1-1 0,1 1 0,0-1 0,-1 1 0,1 0 0,0-1 0,0 1 0,0 0 0,1 0 0,-1-1 0,1 3 0,8 32 0,-8-34 0,0 0 0,0 0 0,1-1 0,-1 1 0,0 0 0,0-1 0,1 1 0,-1-1 0,1 1 0,-1-1 0,1 0 0,0 0 0,0 0 0,-1 0 0,1 0 0,0 0 0,0 0 0,0 0 0,0-1 0,0 1 0,0-1 0,0 0 0,0 1 0,0-1 0,0 0 0,0 0 0,0 0 0,0 0 0,0-1 0,1 1 0,-1-1 0,0 1 0,-1-1 0,1 0 0,0 1 0,0-1 0,0 0 0,0 0 0,0 0 0,-1-1 0,1 1 0,-1 0 0,1-1 0,-1 1 0,1-1 0,-1 1 0,0-1 0,0 0 0,2-1 0,-3 2 0,1 0 0,0 0 0,-1 0 0,1 0 0,0 0 0,0 1 0,0-1 0,0 0 0,-1 1 0,1-1 0,0 0 0,0 1 0,0-1 0,1 1 0,-1 0 0,0-1 0,0 1 0,0 0 0,0 0 0,0-1 0,0 1 0,0 0 0,1 0 0,-1 0 0,0 0 0,0 1 0,0-1 0,0 0 0,0 0 0,0 1 0,1-1 0,-1 0 0,0 1 0,1 0 0,8 4 0,-1 0 0,0 0 0,9 8 0,2 0 0,4 3-1365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98 216 24575,'-6'-6'0,"0"1"0,-1-1 0,0 1 0,0 0 0,-13-6 0,19 10 0,0 0 0,0 1 0,0-1 0,0 1 0,0-1 0,0 1 0,-1 0 0,1-1 0,0 1 0,0 0 0,0 0 0,-1 0 0,1 0 0,0 0 0,0 0 0,0 0 0,-1 0 0,1 0 0,0 1 0,0-1 0,0 0 0,0 1 0,0-1 0,0 1 0,-1-1 0,1 1 0,0 0 0,0-1 0,1 1 0,-1 0 0,0 0 0,0 0 0,0 0 0,0 0 0,1 0 0,-1 0 0,0 0 0,1 0 0,-1 0 0,1 0 0,-1 0 0,1 0 0,0 0 0,-1 0 0,1 1 0,0-1 0,0 0 0,0 0 0,0 0 0,0 3 0,-1-2 0,1 0 0,0 0 0,0 0 0,0 0 0,0 0 0,0 0 0,0 1 0,0-1 0,1 0 0,-1 0 0,1 0 0,-1 0 0,1 0 0,0 0 0,0 0 0,0 0 0,0 0 0,0-1 0,0 1 0,0 0 0,1 0 0,-1-1 0,1 1 0,-1-1 0,1 0 0,0 1 0,-1-1 0,1 0 0,0 0 0,0 0 0,0 0 0,0 0 0,0 0 0,0-1 0,0 1 0,0-1 0,0 1 0,0-1 0,1 0 0,-1 0 0,0 0 0,0 0 0,0 0 0,0 0 0,0-1 0,0 1 0,0-1 0,1 1 0,-1-1 0,-1 0 0,1 0 0,0 0 0,0 0 0,0 0 0,0 0 0,-1-1 0,4-2 0,-2 0 0,0 0 0,0 0 0,0 0 0,-1 0 0,1-1 0,-1 1 0,0-1 0,0 1 0,-1-1 0,1 0 0,-1 0 0,0 0 0,-1 0 0,1-7 0,0-11 0,-5-41 0,3 50 0,0 8-136,0 0-1,0 1 1,0-1-1,-1 1 1,0-1-1,0 1 1,0 0-1,-1 0 0,-5-9 1,2 5-6690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24575,'10'0'0,"-3"1"0,1-1 0,0-1 0,0 1 0,7-3 0,-14 3 0,1 0 0,-1 0 0,0-1 0,0 1 0,0 0 0,0-1 0,0 1 0,0-1 0,0 1 0,0-1 0,0 1 0,0-1 0,0 0 0,0 0 0,0 1 0,0-1 0,-1 0 0,1 0 0,0 0 0,-1 0 0,1 0 0,0 0 0,-1 0 0,1 0 0,-1 0 0,0 0 0,1 0 0,-1 0 0,0-1 0,0 1 0,0 0 0,1 0 0,-1 0 0,-1-2 0,1 2 0,-1-1 0,1 0 0,-1 1 0,0-1 0,1 0 0,-1 1 0,0-1 0,0 1 0,0 0 0,0-1 0,-1 1 0,1 0 0,0 0 0,-1-1 0,1 1 0,0 0 0,-1 0 0,1 1 0,-1-1 0,0 0 0,1 0 0,-1 1 0,0-1 0,1 1 0,-1-1 0,0 1 0,1 0 0,-1 0 0,0 0 0,0 0 0,-2 0 0,1 0 0,1 0 0,-1 0 0,1 0 0,0 0 0,-1 0 0,1 1 0,-1-1 0,1 1 0,0-1 0,-1 1 0,1 0 0,0 0 0,-1 0 0,1 1 0,0-1 0,0 0 0,0 1 0,0-1 0,1 1 0,-1 0 0,0-1 0,-2 4 0,2-1 0,1 0 0,0 0 0,-1-1 0,1 1 0,0 0 0,1 0 0,-1 1 0,1-1 0,0 0 0,0 0 0,0 0 0,0 0 0,1 0 0,-1 0 0,1 0 0,0 0 0,0 0 0,1 0 0,-1 0 0,1-1 0,0 1 0,0-1 0,0 1 0,1-1 0,-1 0 0,1 1 0,0-1 0,-1 0 0,7 3 0,2 2 86,1-1-1,-1 0 0,19 7 1,-26-13-193,-1 0 0,1 1 1,0-1-1,1-1 0,-1 1 1,0-1-1,0 1 0,0-1 1,0 0-1,0-1 0,0 1 1,1-1-1,-1 1 0,0-1 1,5-2-1,2-3-6719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24575,'-11'58'0,"8"-18"0,2-1 0,7 77 0,-4-107 0,0 0 0,1 0 0,0-1 0,1 0 0,-1 1 0,2-1 0,-1 0 0,1-1 0,8 10 0,-9-11 0,1-1 0,0 1 0,0-1 0,1 0 0,-1-1 0,1 1 0,0-1 0,0 0 0,1 0 0,-1-1 0,15 5 0,-9-6-1365,-3-3-5461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24575,'0'2'0,"2"6"0,3 9 0,2 3 0,2 4 0,0 0 0,0-1 0,-1-4 0,-3-4-8191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 0 0,-1-1 0,1 1 0,-1 1 0,1-1 0,-1 0 0,0 1 0,1-1 0,-1 1 0,0-1 0,0 1 0,0 0 0,0 0 0,0 0 0,-1 0 0,1 0 0,-1 1 0,1-1 0,1 4 0,4 6 0,-1 1 0,7 18 0,-10-22 0,6 15 0,-9-23 0,0 0 0,0-1 0,1 1 0,-1 0 0,1 0 0,-1-1 0,1 1 0,-1 0 0,1 0 0,-1-1 0,1 1 0,0 0 0,-1-1 0,1 1 0,0-1 0,0 1 0,-1-1 0,1 1 0,0-1 0,1 1 0,-1-2 0,0 1 0,-1-1 0,1 1 0,0-1 0,0 1 0,-1-1 0,1 1 0,0-1 0,-1 0 0,1 1 0,-1-1 0,1 0 0,-1 0 0,1 0 0,-1 1 0,1-1 0,-1 0 0,0 0 0,1 0 0,-1 0 0,0 0 0,0-1 0,6-23 0,-6 24 0,1-6 0,1 0 0,-1 1 0,1 0 0,0-1 0,5-9 0,-6 14 0,1 0 0,-1 0 0,0 1 0,1-1 0,-1 1 0,1-1 0,-1 1 0,1-1 0,-1 1 0,1 0 0,0 0 0,0 0 0,0 0 0,0 0 0,0 0 0,0 1 0,0-1 0,0 1 0,0-1 0,0 1 0,4-1 0,-1 1 0,-1 0 0,1-1 0,0 2 0,-1-1 0,1 0 0,0 1 0,-1 0 0,1 0 0,0 0 0,-1 1 0,0 0 0,1 0 0,4 2 0,-6-1 0,0-1 0,-1 0 0,1 1 0,-1 0 0,1 0 0,-1 0 0,0 0 0,0 0 0,0 0 0,-1 0 0,1 0 0,-1 1 0,1-1 0,-1 1 0,0-1 0,-1 1 0,2 6 0,-1 5-1365,0-1-5461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24575,'0'8'0,"1"1"0,1-1 0,4 16 0,1 8 0,1 55 0,-10-121 0,-2 0 0,-1 0 0,-18-58 0,16 68 0,6 21 0,1 0 0,-1 1 0,0-1 0,1 0 0,0 1 0,-1-1 0,1 0 0,0 0 0,1 0 0,-1-3 0,1 5 0,0-1 0,-1 1 0,1 0 0,0 0 0,0 0 0,0 0 0,0 0 0,0 0 0,0 0 0,0 0 0,0 0 0,0 1 0,0-1 0,0 0 0,1 1 0,-1-1 0,0 1 0,0-1 0,1 1 0,-1 0 0,0-1 0,3 1 0,13-5 0,-14 4 0,0 0 0,0 0 0,-1 0 0,1 0 0,0 1 0,0-1 0,0 1 0,0 0 0,0 0 0,0 0 0,0 0 0,0 1 0,0-1 0,0 1 0,0-1 0,0 1 0,0 0 0,0 0 0,3 2 0,2 2 0,-1-1 0,1 1 0,-1 0 0,1 1 0,-1-1 0,-1 2 0,1-1 0,5 8 0,-12-13 0,0-1 0,1 0 0,-1 1 0,0-1 0,0 1 0,0-1 0,0 0 0,0 1 0,0-1 0,0 1 0,0-1 0,0 0 0,0 1 0,0-1 0,0 1 0,0-1 0,-1 0 0,1 1 0,0-1 0,0 1 0,0-1 0,0 0 0,-1 1 0,1-1 0,0 0 0,0 1 0,-1-1 0,1 0 0,0 1 0,-1-1 0,1 0 0,0 0 0,-1 1 0,1-1 0,0 0 0,-1 0 0,1 0 0,0 0 0,-1 1 0,1-1 0,-1 0 0,1 0 0,0 0 0,-1 0 0,1 0 0,-1 0 0,1 0 0,-1 0 0,1 0 0,-1 0 0,-25 1 0,23-1 0,-38 0-1365,32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27 24575,'1'-1'0,"-1"0"0,0 0 0,0 1 0,0-1 0,0 0 0,0 1 0,-1-1 0,1 0 0,0 1 0,0-1 0,0 0 0,-1 0 0,1 1 0,0-1 0,-1 1 0,1-1 0,0 0 0,-1 1 0,1-1 0,-1 1 0,1-1 0,-1 1 0,1-1 0,-1 1 0,1-1 0,-1 1 0,0 0 0,1-1 0,-1 1 0,0 0 0,1-1 0,-1 1 0,0 0 0,1 0 0,-1 0 0,0 0 0,-1 0 0,2 0 0,-1 0 0,0 0 0,0 0 0,0 0 0,0 1 0,0-1 0,1 1 0,-1-1 0,0 0 0,0 1 0,1-1 0,-1 1 0,0-1 0,1 1 0,-1 0 0,0-1 0,1 1 0,-1 0 0,1-1 0,-1 1 0,1 0 0,0 0 0,-1 0 0,1-1 0,0 1 0,-1 0 0,1 0 0,0 0 0,0 0 0,0 0 0,-1 1 0,1 1 0,0 1 0,1-1 0,-1 1 0,1-1 0,-1 1 0,1-1 0,0 1 0,0-1 0,1 0 0,-1 1 0,1-1 0,-1 0 0,1 0 0,0 0 0,0 0 0,1 0 0,-1-1 0,0 1 0,6 4 0,-4-4 0,0 0 0,0 0 0,0-1 0,0 1 0,1-1 0,-1 0 0,1 0 0,-1 0 0,1 0 0,0-1 0,-1 0 0,1 0 0,9 0 0,-12-1 0,0 1 0,0-1 0,0-1 0,0 1 0,0 0 0,1-1 0,-1 1 0,0-1 0,0 1 0,0-1 0,0 0 0,0 0 0,-1 0 0,1 0 0,0 0 0,0 0 0,-1-1 0,1 1 0,0 0 0,-1-1 0,1 0 0,-1 1 0,2-4 0,-2 3 0,0 0 0,-1-1 0,1 1 0,-1 0 0,1 0 0,-1-1 0,0 1 0,0 0 0,0-1 0,0 1 0,0 0 0,-1-1 0,1 1 0,-1 0 0,1 0 0,-1 0 0,0-1 0,0 1 0,0 0 0,0 0 0,0 0 0,-2-2 0,0 0 38,0 0 0,0 0 0,-1 1 0,1-1 0,-1 1 0,0-1 0,0 1 0,-8-5 0,9 7-145,0-1 0,0 1 1,0 0-1,0 0 0,0 0 1,0 0-1,0 0 0,0 0 1,0 1-1,-1 0 0,1 0 1,0 0-1,0 0 0,0 0 1,-5 1-1,0 2-6719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24575,'1'1'0,"0"0"0,1 0 0,-1 1 0,0-1 0,0 0 0,0 1 0,0-1 0,0 1 0,0 0 0,-1-1 0,1 1 0,-1 0 0,1-1 0,-1 1 0,1 0 0,-1 3 0,2 1 0,-1-2 0,0-1 0,0 0 0,-1-1 0,1 1 0,0-1 0,1 1 0,-1-1 0,0 0 0,1 0 0,1 3 0,-7-31 0,-7 3 0,9 19 0,0 1 0,0-1 0,0 1 0,0-1 0,1 0 0,0 0 0,0 1 0,0-1 0,0 0 0,0 0 0,1 0 0,0 0 0,0-6 0,1 8 0,0 1 0,0-1 0,0 1 0,0 0 0,0 0 0,0 0 0,0 0 0,1 0 0,-1 0 0,0 0 0,1 0 0,-1 0 0,1 0 0,-1 1 0,1-1 0,-1 1 0,1-1 0,0 1 0,-1-1 0,1 1 0,2 0 0,40-2 0,-39 3 0,47 0-1365,-41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24575,'2'4'0,"3"5"0,2 8 0,1 4 0,0 3 0,-1 0 0,-2-3 0,-1-2 0,0-3 0,2-2 0,-1-1 0,0-2 0,-2 1 0,-1-1 0</inkml:trace>
  <inkml:trace contextRef="#ctx0" brushRef="#br0" timeOffset="1">0 132 24575,'2'0'0,"5"0"0,3 2 0,2 1 0,3-1 0,1 0 0,0 2 0,-1-1 0,-1 0 0,-1 0 0,0-2 0,1 0 0,3-1 0,0 0 0,-1 0 0,-1-2 0,0-1 0,-4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24575,'1'10'0,"1"0"0,0-1 0,1 1 0,0 0 0,0-1 0,1 0 0,6 11 0,5 14 0,-12-28 0,-3-14 0,-4-16 0,-3 7 0,5 13 0,0-1 0,0 0 0,0 0 0,1 0 0,0 0 0,0-1 0,-1-4 0,2 9 0,0 0 0,0 0 0,1 0 0,-1 0 0,0 0 0,0 0 0,1 0 0,-1 0 0,0 1 0,1-1 0,-1 0 0,1 0 0,-1 0 0,1 1 0,-1-1 0,1 0 0,0 0 0,0 0 0,1 0 0,-1 0 0,1 0 0,0 0 0,-1 1 0,1-1 0,0 0 0,0 1 0,-1-1 0,1 1 0,0 0 0,0 0 0,3 0 0,7 0-195,0 1 0,0 0 0,0 1 0,-1 0 0,1 1 0,15 6 0,-15-5-6631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24575,'-13'0'0,"7"-1"0,1 1 0,-1 0 0,1 1 0,0-1 0,-1 1 0,-9 3 0,13-4 0,1 1 0,-1 0 0,1 0 0,-1 0 0,1 0 0,-1 0 0,1 1 0,0-1 0,0 0 0,-1 1 0,1-1 0,0 1 0,0-1 0,0 1 0,1-1 0,-1 1 0,0 0 0,1-1 0,-1 1 0,1 0 0,-1 0 0,1-1 0,0 1 0,0 0 0,0 2 0,-1 1 0,1 0 0,0 0 0,0 0 0,0 0 0,1 0 0,0 0 0,0 0 0,3 7 0,-4-10 0,1-1 0,-1 1 0,1-1 0,0 0 0,-1 0 0,1 1 0,0-1 0,0 0 0,0 0 0,0 0 0,0 0 0,0 0 0,0 0 0,1 0 0,-1 0 0,0-1 0,0 1 0,1 0 0,-1-1 0,1 1 0,-1-1 0,0 1 0,1-1 0,-1 0 0,1 1 0,-1-1 0,1 0 0,-1 0 0,1 0 0,-1 0 0,1-1 0,-1 1 0,3-1 0,-3 1 0,0 0 0,0 0 0,0-1 0,0 1 0,0-1 0,0 1 0,0-1 0,0 1 0,0-1 0,0 0 0,0 1 0,0-1 0,-1 0 0,1 0 0,0 1 0,0-1 0,-1 0 0,1 0 0,0 0 0,0-2 0,5-22 0,-6 23 0,0 0 0,0 0 0,0 0 0,0 0 0,1 0 0,-1 0 0,1 0 0,0 0 0,-1 0 0,1 0 0,0 0 0,0 1 0,0-1 0,0 0 0,0 1 0,1-1 0,1-2 0,-1 5 0,-1-1 0,0 1 0,1-1 0,-1 1 0,0 0 0,1 0 0,-1 0 0,0-1 0,0 1 0,0 0 0,0 1 0,0-1 0,0 0 0,0 0 0,0 0 0,0 0 0,1 3 0,1 0 0,6 8 80,-7-10-140,-1 0 0,1 1 0,0-1 0,-1 0-1,1 0 1,0 0 0,0 0 0,0 0-1,1-1 1,-1 1 0,0-1 0,1 1-1,-1-1 1,1 0 0,-1 0 0,1 0 0,0 0-1,-1 0 1,1-1 0,0 1 0,0-1-1,-1 1 1,5-1 0,3 0-6766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24575,'0'2'0,"0"5"0,0 3 0,0 4 0,0 1 0,2 1 0,1-1 0,-1 0 0,2-2 0,3-2 0,-1-7 0</inkml:trace>
  <inkml:trace contextRef="#ctx0" brushRef="#br0" timeOffset="1">0 1 24575,'2'0'0,"1"2"0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3 0,0 0 0,0-1 0,0 1 0,0-1 0,2-1 0,1 0 0,-1 1 0,2-4 0,0 0 0,0 1 0,-2-1 0,0-2-8191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24575,'4'2'0,"3"1"0,3-1 0,1 0 0,1 0 0,3 1 0,3 0 0,1 2 0,3 0 0,1-1 0,-1-1 0,-2-2 0,-3 1 0,-4-2-8191</inkml:trace>
  <inkml:trace contextRef="#ctx0" brushRef="#br0" timeOffset="1">287 155 24575,'0'0'-8191</inkml:trace>
  <inkml:trace contextRef="#ctx0" brushRef="#br0" timeOffset="2">406 131 24575,'0'2'0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24575,'0'2'0,"2"1"0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24575,'10'6'0,"0"1"0,-1 0 0,1 0 0,-1 1 0,-1 1 0,10 10 0,41 60 0,-51-68 0,-1 1 0,-1-1 0,0 1 0,0 1 0,4 14 0,-9-22 0,0-1 0,0 1 0,0 0 0,0-1 0,-1 1 0,0 0 0,0 0 0,0 0 0,0-1 0,-1 1 0,0 0 0,0 0 0,0-1 0,-1 1 0,1-1 0,-1 1 0,-4 7 0,1-5-151,0 1-1,1-1 0,0 1 0,0 0 1,1 0-1,0 1 0,0-1 1,-1 15-1,3-13-6674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8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24575,'-2'0'0,"-1"2"0,3 3 0,6 3 0,3 1 0,4 2 0,4 1 0,-1 0 0,-2 0 0,0-1 0,-2-4 0,1-2 0,-3 0 0,-1 1 0,0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9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251 0 24575,'0'3'0,"-1"0"0,0 0 0,1 0 0,-1 0 0,0 0 0,-1-1 0,1 1 0,0 0 0,-1-1 0,0 1 0,1-1 0,-1 1 0,-4 3 0,-35 32 0,27-26 0,-7 7 60,-10 10-535,-2-1 0,-47 30 0,70-52-6351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0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24575,'307'0'-1365,"-295"0"-5461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2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24575,'0'40'0,"9"76"0,-6-113 0,0-11 0,5-18 0,-7 22 0,3-14 0,2 0 0,0 0 0,12-24 0,-16 38 0,0 0 0,0 0 0,1 0 0,-1 1 0,1-1 0,0 1 0,0 0 0,0 0 0,0 0 0,0 0 0,1 0 0,-1 1 0,1 0 0,0-1 0,0 1 0,0 1 0,0-1 0,0 0 0,0 1 0,0 0 0,5-1 0,-7 2 0,0 0 0,0 0 0,0 1 0,0-1 0,0 0 0,0 1 0,0-1 0,-1 1 0,1 0 0,0-1 0,0 1 0,-1 0 0,1 0 0,-1 0 0,1 1 0,0-1 0,-1 0 0,0 0 0,1 1 0,-1-1 0,0 1 0,0-1 0,0 1 0,0 0 0,0-1 0,0 1 0,0 0 0,-1 0 0,1-1 0,0 4 0,3 7 0,-2 0 0,0 0 0,2 19 0,-3-23 0,-1-6 0,0 8 0,2 1 0,-1-1 0,1 0 0,4 12 0,-6-22 0,0 0 0,0 0 0,0 0 0,0 0 0,0 0 0,0 0 0,0 0 0,0 1 0,0-1 0,0 0 0,0 0 0,1 0 0,-1 0 0,0 0 0,0 0 0,0 0 0,0 0 0,0 0 0,0 0 0,0 0 0,0 1 0,0-1 0,0 0 0,1 0 0,-1 0 0,0 0 0,0 0 0,0 0 0,0 0 0,0 0 0,0 0 0,0 0 0,1 0 0,-1 0 0,0 0 0,0 0 0,0 0 0,0 0 0,0 0 0,0 0 0,0 0 0,0 0 0,1 0 0,-1 0 0,0-1 0,0 1 0,0 0 0,0 0 0,0 0 0,0 0 0,0 0 0,6-8 0,6-17 0,-10 19 0,5-9 0,20-39 0,-24 49 0,0 0 0,1 1 0,-1-1 0,1 1 0,0 0 0,0 0 0,0 0 0,6-4 0,-9 7 0,1 0 0,-1 1 0,0-1 0,0 1 0,0-1 0,1 1 0,-1-1 0,0 1 0,0-1 0,1 1 0,-1 0 0,0 0 0,1 0 0,-1 0 0,0 0 0,1 0 0,-1 0 0,1 0 0,-1 0 0,0 1 0,2 0 0,-1 0 0,0 0 0,0 0 0,0 0 0,-1 1 0,1-1 0,0 1 0,-1-1 0,1 1 0,-1 0 0,0-1 0,1 1 0,0 2 0,3 6 0,0 1 0,-1 0 0,7 22 0,-9-25 0,12 46-1365,-10-42-5461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3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11 24575,'0'0'0,"-1"-1"0,1 0 0,0 1 0,-1-1 0,1 1 0,-1-1 0,1 0 0,-1 1 0,0-1 0,1 1 0,-1-1 0,1 1 0,-1 0 0,0-1 0,1 1 0,-1 0 0,0-1 0,0 1 0,1 0 0,-1 0 0,0-1 0,1 1 0,-1 0 0,0 0 0,0 0 0,-1 0 0,-21-1 0,21 1 0,-1 0 0,1 0 0,0 1 0,-1-1 0,1 1 0,0-1 0,-1 1 0,1 0 0,0 0 0,0 0 0,0 0 0,0 0 0,0 0 0,0 1 0,0-1 0,0 1 0,0-1 0,1 1 0,-1 0 0,1 0 0,-1 0 0,1-1 0,0 1 0,-1 1 0,1-1 0,0 0 0,0 0 0,1 0 0,-1 0 0,0 1 0,1-1 0,-1 0 0,1 1 0,0-1 0,0 1 0,0-1 0,0 0 0,0 1 0,0-1 0,1 0 0,-1 1 0,2 1 0,-2-2 0,0 1 0,1-1 0,0 0 0,-1 1 0,1-1 0,0 0 0,0 0 0,0 0 0,0 0 0,0 0 0,1 0 0,-1 0 0,0 0 0,1 0 0,0-1 0,-1 1 0,1-1 0,0 1 0,0-1 0,0 1 0,0-1 0,0 0 0,0 0 0,0 0 0,0 0 0,1-1 0,-1 1 0,0 0 0,0-1 0,1 0 0,-1 1 0,0-1 0,1 0 0,-1 0 0,0-1 0,1 1 0,-1 0 0,0-1 0,1 1 0,-1-1 0,4-1 0,-4 0 18,0 1 0,-1 0 0,1-1 0,0 0 0,-1 1 0,1-1 0,-1 0 0,1 0 0,-1 0 0,0 0 0,0 0 0,0 0 0,0 0 0,0 0 0,0 0 0,-1 0-1,1-1 1,0-1 0,5-44-1613,-6 47 1484,0-12-6715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89 310 24575,'-1'-1'0,"1"0"0,0 1 0,-1-1 0,1 0 0,0 1 0,-1-1 0,1 1 0,-1-1 0,1 0 0,-1 1 0,0-1 0,1 1 0,-1 0 0,0-1 0,1 1 0,-1-1 0,0 1 0,1 0 0,-1 0 0,0-1 0,1 1 0,-1 0 0,0 0 0,0 0 0,1 0 0,-1 0 0,0 0 0,0 0 0,1 0 0,-1 0 0,0 0 0,0 0 0,-27 4 0,26-4 0,0 1 0,-1 0 0,1 1 0,0-1 0,0 0 0,0 1 0,0-1 0,0 1 0,1-1 0,-1 1 0,0 0 0,1 0 0,-1 0 0,1 0 0,0 0 0,0 0 0,0 0 0,0 0 0,0 0 0,0 1 0,0-1 0,1 0 0,-2 5 0,1-2 0,1 1 0,-1 0 0,1 0 0,0 0 0,0 0 0,1-1 0,0 1 0,2 11 0,-2-16 0,-1 1 0,0-1 0,1 0 0,-1 1 0,1-1 0,0 0 0,-1 1 0,1-1 0,0 0 0,0 0 0,0 0 0,0 0 0,0 0 0,0 0 0,0 0 0,0 0 0,0 0 0,1 0 0,-1-1 0,0 1 0,0 0 0,1-1 0,-1 1 0,0-1 0,1 0 0,-1 1 0,1-1 0,-1 0 0,0 0 0,1 0 0,-1 0 0,1 0 0,-1 0 0,1 0 0,-1 0 0,0-1 0,1 1 0,-1 0 0,0-1 0,1 1 0,-1-1 0,2-1 0,3 0 0,-1-1 0,1 0 0,-1-1 0,0 1 0,0-1 0,-1 0 0,1 0 0,6-9 0,-6 6 0,-1 0 0,0 0 0,0-1 0,-1 1 0,0-1 0,-1 0 0,1 0 0,-2 0 0,1 0 0,-1-1 0,0 1 0,-1 0 0,0-16 0,-2 10 0,1-1 0,-2 1 0,1-1 0,-2 1 0,0 0 0,-1 0 0,-6-13 0,-57-98-1365,59 110-5461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6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24575,'0'12'0,"0"-1"0,1 0 0,1 1 0,0-1 0,1 0 0,0 1 0,7 15 0,-9-24 0,0 0 0,0 0 0,1 0 0,0 0 0,-1-1 0,1 1 0,0 0 0,1-1 0,-1 1 0,0-1 0,1 0 0,-1 0 0,1 0 0,0 0 0,-1 0 0,1 0 0,0-1 0,0 0 0,0 1 0,0-1 0,0 0 0,1-1 0,-1 1 0,0 0 0,0-1 0,1 0 0,-1 0 0,0 0 0,1 0 0,4-1 0,-6 1 0,0-1 0,0 1 0,0-1 0,0 0 0,0 0 0,0 0 0,0 0 0,-1 0 0,1 0 0,0 0 0,-1 0 0,1-1 0,-1 1 0,1 0 0,-1-1 0,0 0 0,0 1 0,0-1 0,1 0 0,-2 1 0,1-1 0,0 0 0,0 0 0,0 0 0,-1 0 0,1 0 0,-1 0 0,0 0 0,0 0 0,1 0 0,-1 0 0,-1-2 0,1-1 0,0 0 0,0 0 0,-1 0 0,0 0 0,0 0 0,-1 0 0,1 0 0,-1 1 0,0-1 0,0 1 0,-5-9 0,-8-4-1365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7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24575,'0'4'0,"0"8"0,0 3 0,2 5 0,1 2 0,-1 1 0,2 3 0,4-2 0,1 0 0,1-2 0,0-4 0,4 1 0,-2-2 0,-2-2 0,-4-1 0,-1-3-8191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8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61 24575,'16'0'0,"-8"1"0,0-1 0,0 0 0,0-1 0,11-1 0,-17 1 0,-1 1 0,1 0 0,-1-1 0,1 1 0,-1-1 0,0 0 0,1 1 0,-1-1 0,0 0 0,1 0 0,-1 0 0,0 0 0,0 0 0,0 0 0,0 0 0,0 0 0,0 0 0,0-1 0,0 1 0,0 0 0,-1-1 0,1 1 0,-1 0 0,1-1 0,-1 1 0,1-1 0,-1 1 0,1-3 0,-1 2 0,0 1 0,0 0 0,-1 0 0,1 0 0,0 0 0,0 0 0,0 0 0,-1 0 0,1 0 0,-1 0 0,1 0 0,-1 0 0,1 0 0,-1 0 0,1 1 0,-1-1 0,0 0 0,0 0 0,1 0 0,-1 1 0,0-1 0,0 0 0,0 1 0,0-1 0,0 1 0,0-1 0,0 1 0,0-1 0,0 1 0,0 0 0,0-1 0,0 1 0,0 0 0,0 0 0,0 0 0,0 0 0,-1 0 0,-1 0 0,1 0 0,0 0 0,-1 0 0,1 0 0,0 0 0,-1 1 0,1-1 0,0 1 0,-1-1 0,1 1 0,0 0 0,0 0 0,0 0 0,0 0 0,0 0 0,-4 3 0,3 1 0,-1 0 0,1 1 0,0-1 0,0 1 0,1-1 0,0 1 0,0 0 0,0 0 0,0 0 0,1 0 0,-1 11 0,1-9 0,1-1 0,0 0 0,0 1 0,1-1 0,0 0 0,0 0 0,0 1 0,1-1 0,4 11 0,-5-16 12,0 0-1,0 0 0,1 0 1,-1 0-1,1 0 1,-1 0-1,1-1 0,0 1 1,-1 0-1,1-1 1,0 1-1,0-1 0,0 0 1,0 1-1,0-1 1,1 0-1,-1 0 0,0-1 1,0 1-1,1 0 1,-1-1-1,0 1 0,1-1 1,-1 0-1,1 0 1,3 0-1,6-1-112,-1-1-1,1 0 0,-1-1 1,16-5-1,3-1-1063,-19 7-5661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9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30 24575,'0'-1'0,"0"0"0,1-1 0,-1 1 0,0 0 0,-1 0 0,1 0 0,0 0 0,0 0 0,0 0 0,-1 0 0,1 0 0,-1 0 0,1 0 0,-1 0 0,1 0 0,-1 0 0,1 0 0,-1 0 0,0 0 0,1 0 0,-1 0 0,0 1 0,0-1 0,0 0 0,0 1 0,0-1 0,0 1 0,0-1 0,0 1 0,0-1 0,0 1 0,0-1 0,0 1 0,0 0 0,0 0 0,-2-1 0,2 1 0,-1 1 0,1-1 0,-1 0 0,1 0 0,-1 1 0,1-1 0,-1 1 0,1-1 0,0 1 0,-1 0 0,1 0 0,0-1 0,-1 1 0,1 0 0,0 0 0,0 0 0,0 0 0,0 0 0,0 1 0,0-1 0,0 0 0,0 0 0,1 1 0,-1-1 0,0 0 0,0 3 0,0 0 0,-1-1 0,1 1 0,1-1 0,-1 1 0,0-1 0,1 1 0,0-1 0,0 1 0,0-1 0,0 1 0,0 0 0,1-1 0,0 1 0,-1-1 0,1 1 0,1-1 0,-1 0 0,0 1 0,1-1 0,0 0 0,3 4 0,1 1 0,1-1 0,0 0 0,0-1 0,1 0 0,0 0 0,14 7 0,-20-12 16,-1 0-1,1 0 1,-1 0-1,1 0 1,-1 0-1,1 0 1,-1 0-1,0 0 1,1 1-1,-1-1 1,0 1-1,0-1 1,0 1-1,0-1 1,0 1-1,0 0 1,-1-1 0,1 1-1,-1 0 1,1 0-1,0 2 1,-1 0-159,-1-1 1,0 0 0,1 1 0,-1-1-1,0 0 1,0 0 0,-1 0 0,1 0 0,-1 0-1,1 0 1,-3 3 0,-6 9-6684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24575,'0'6'0,"1"-1"0,0 1 0,1-1 0,-1 1 0,1-1 0,4 8 0,4 13 0,20 104 0,-30-129 0,0 0 0,0 0 0,1 0 0,-1 0 0,0 0 0,1 0 0,-1 0 0,1 0 0,-1 0 0,1 0 0,0 0 0,-1 0 0,1 0 0,0-1 0,0 1 0,-1 0 0,1 0 0,0-1 0,2 2 0,-3-2 0,1 0 0,0 0 0,0 0 0,-1 0 0,1 0 0,0 0 0,-1-1 0,1 1 0,0 0 0,-1 0 0,1-1 0,-1 1 0,1 0 0,0-1 0,-1 1 0,1 0 0,-1-1 0,1 1 0,-1-1 0,1 1 0,-1-1 0,1-1 0,4-5 0,0 0 0,-1-1 0,7-13 0,-8 13 0,-2 6 0,0 0 0,0 0 0,0 0 0,0 0 0,1 0 0,-1 1 0,0-1 0,1 0 0,0 1 0,-1-1 0,1 1 0,0-1 0,0 1 0,0 0 0,0 0 0,0 0 0,0 0 0,0 0 0,3-1 0,-3 2 0,0 0 0,-1 0 0,1 0 0,0 0 0,0 0 0,-1 1 0,1-1 0,-1 0 0,1 1 0,0-1 0,-1 1 0,1 0 0,-1 0 0,1-1 0,-1 1 0,0 0 0,1 0 0,-1 0 0,0 1 0,1-1 0,-1 0 0,0 0 0,0 1 0,0-1 0,0 0 0,1 4 0,2 3 0,0 1 0,0 1 0,-1-1 0,4 14 0,5 16 0,-12-38 8,0-1 1,1 1-1,-1-1 0,0 1 0,0 0 0,1-1 0,-1 1 0,0-1 0,1 1 1,-1-1-1,1 1 0,-1-1 0,1 1 0,-1-1 0,1 1 0,-1-1 0,1 0 1,-1 1-1,1-1 0,0 1 0,0-1 0,-1 0-1,1 0 1,-1 0 0,1 0 0,-1-1-1,1 1 1,-1 0 0,0 0 0,1 0-1,-1 0 1,1-1 0,-1 1 0,0 0 0,1 0-1,-1-1 1,1 1 0,-1 0 0,0-1-1,1 1 1,-1 0 0,0-1 0,12-23-1715,-10 9-5119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2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33 24575,'-4'-3'0,"0"-1"0,-1 1 0,1 0 0,-1 0 0,1 0 0,-1 1 0,0-1 0,0 1 0,-7-2 0,11 4 0,-1-1 0,1 1 0,-1 0 0,1-1 0,-1 1 0,1 0 0,-1 0 0,1 0 0,-1 0 0,0 0 0,1 0 0,-1 0 0,1 1 0,-1-1 0,1 0 0,-1 1 0,1-1 0,-1 1 0,1 0 0,-1 0 0,1-1 0,0 1 0,-1 0 0,1 0 0,0 0 0,0 0 0,0 0 0,0 1 0,0-1 0,0 0 0,0 0 0,0 1 0,0-1 0,1 1 0,-2 1 0,0 4 0,1-1 0,-1 1 0,1 0 0,1 0 0,-1 0 0,1 0 0,0 0 0,1 0 0,-1 0 0,1 0 0,3 8 0,-4-12 0,1 0 0,0 0 0,0 0 0,0 0 0,0 0 0,1 0 0,-1 0 0,1 0 0,0-1 0,0 1 0,0 0 0,0-1 0,0 0 0,0 1 0,1-1 0,-1 0 0,1 0 0,-1 0 0,1-1 0,0 1 0,0-1 0,0 1 0,0-1 0,0 0 0,0 0 0,4 0 0,-5-1 0,1 0 0,0 0 0,-1-1 0,1 1 0,-1-1 0,0 0 0,1 1 0,-1-1 0,1 0 0,-1-1 0,0 1 0,0 0 0,0-1 0,1 1 0,-1-1 0,-1 1 0,1-1 0,0 0 0,0 0 0,2-4 0,2-2 0,-1 0 0,0 0 0,0 0 0,4-12 0,-3-3 0,-2 10 0,1 27 0,-4-10-80,0 0 0,0 0-1,0-1 1,1 1 0,0 0-1,-1-1 1,1 1 0,0-1-1,1 0 1,-1 1 0,1-1 0,-1 0-1,1 0 1,0-1 0,0 1-1,4 2 1,4 1-6746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4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24575,'10'18'0,"1"0"0,1-1 0,0 0 0,27 29 0,-38-46 0,-1 1 0,1 0 0,-1-1 0,1 1 0,0 0 0,-1-1 0,1 1 0,0-1 0,-1 1 0,1-1 0,0 1 0,0-1 0,-1 0 0,1 1 0,0-1 0,0 0 0,0 0 0,0 1 0,-1-1 0,1 0 0,0 0 0,0 0 0,0 0 0,0 0 0,0 0 0,-1 0 0,1-1 0,0 1 0,1 0 0,-1-1 0,1-1 0,-1 1 0,0 0 0,0 0 0,0 0 0,0-1 0,0 1 0,0-1 0,0 1 0,0-1 0,0 1 0,-1-1 0,2-2 0,1-6 0,-1 0 0,0 0 0,1-20 0,-4-48-1365,1 67-5461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5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32 115 24575,'4'1'0,"-1"-1"0,1-1 0,0 1 0,-1-1 0,1 1 0,-1-1 0,1 0 0,-1 0 0,1-1 0,-1 1 0,0-1 0,1 1 0,-1-1 0,0 0 0,5-5 0,-6 5 0,-1 0 0,1 0 0,-1 0 0,1 0 0,-1 0 0,0-1 0,0 1 0,0 0 0,0-1 0,0 1 0,-1-1 0,1 1 0,-1-1 0,0 1 0,1-1 0,-1 1 0,0-1 0,-1 0 0,1 1 0,0-1 0,-1 1 0,1-1 0,-1 1 0,-1-3 0,2 3 0,-1 0 0,0 0 0,1 0 0,-1 0 0,0 0 0,0 1 0,0-1 0,0 0 0,-1 1 0,1-1 0,0 0 0,-1 1 0,-2-3 0,3 4 0,0-1 0,0 0 0,0 1 0,0 0 0,-1-1 0,1 1 0,0 0 0,0-1 0,0 1 0,0 0 0,-1 0 0,1 0 0,0 0 0,0 0 0,0 0 0,0 0 0,-1 0 0,0 1 0,-1 0 0,0 1 0,0-1 0,0 1 0,1 0 0,-1-1 0,0 1 0,1 0 0,0 1 0,-1-1 0,1 0 0,0 1 0,0-1 0,0 1 0,0 0 0,1-1 0,-2 5 0,-1 2 0,0 0 0,1 0 0,0 0 0,1 1 0,0 0 0,1-1 0,0 1 0,0 0 0,1 0 0,0 0 0,1-1 0,2 12 0,-2-14 0,0-1 0,1 1 0,0-1 0,0 0 0,1 0 0,-1 0 0,1 0 0,1-1 0,-1 1 0,1-1 0,0 1 0,0-1 0,1-1 0,-1 1 0,1-1 0,0 1 0,0-1 0,1-1 0,7 5 0,-10-6 24,1-1 0,0 0-1,-1 0 1,1 0 0,0-1-1,0 1 1,-1-1 0,1 0-1,0 0 1,0 0 0,0 0-1,-1-1 1,9-2 0,3-1-516,29-13 0,-32 12-221,4-2-6113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72 24575,'-1'-2'0,"1"-1"0,0 0 0,0 0 0,0 1 0,1-1 0,-1 0 0,1 0 0,-1 1 0,1-1 0,0 0 0,0 1 0,0-1 0,0 1 0,1-1 0,-1 1 0,1 0 0,-1-1 0,1 1 0,0 0 0,0 0 0,0 0 0,0 0 0,0 1 0,0-1 0,1 0 0,-1 1 0,1 0 0,-1-1 0,1 1 0,-1 0 0,1 0 0,0 1 0,-1-1 0,1 0 0,0 1 0,-1 0 0,1 0 0,0-1 0,0 2 0,3-1 0,-3 0 0,0 0 0,0 0 0,0 0 0,0 1 0,-1-1 0,1 1 0,0-1 0,0 1 0,-1 0 0,1 0 0,0 0 0,-1 1 0,1-1 0,-1 1 0,0-1 0,1 1 0,-1 0 0,0 0 0,0 0 0,0 0 0,2 3 0,-1-1 0,-1 1 0,0 0 0,0 0 0,-1 0 0,1 0 0,-1 0 0,0 0 0,-1 0 0,1 0 0,-1 10 0,0-3 0,-1-1 0,0 1 0,-1-1 0,0 0 0,0 0 0,-2 0 0,1 0 0,-1 0 0,-1 0 0,0-1 0,-7 12 0,7-14 0,-1-1 0,0 1 0,0-1 0,0 0 0,-1 0 0,0-1 0,0 0 0,-1 0 0,1-1 0,-1 0 0,-1 0 0,1-1 0,0 0 0,-10 3 0,17-7 0,0 0 0,1 1 0,-1-1 0,0 0 0,0 0 0,0 1 0,1-1 0,-1 0 0,0 0 0,0 0 0,0 0 0,0 0 0,1 0 0,-1 0 0,0 0 0,0 0 0,0-1 0,0 1 0,1 0 0,-1-1 0,0 1 0,-1-1 0,2 1 0,0-1 0,0 1 0,-1-1 0,1 0 0,0 1 0,0-1 0,0 1 0,0-1 0,-1 0 0,1 1 0,0-1 0,0 0 0,0 1 0,0-1 0,1 1 0,-1-1 0,0 0 0,0 1 0,0-1 0,0 0 0,1 0 0,1-3 0,-1 0 0,1 1 0,0-1 0,1 1 0,-1-1 0,1 1 0,4-5 0,-4 5 0,1 1 0,-1 0 0,1 0 0,-1 0 0,1 0 0,0 1 0,0-1 0,0 1 0,0 0 0,0 0 0,0 1 0,0-1 0,0 1 0,0 0 0,0 0 0,0 0 0,0 0 0,5 2 0,3 0 0,0 1 0,0 1 0,0 0 0,18 9 0,-25-10-195,0-2 0,0 1 0,0 0 0,0-1 0,0 0 0,10 1 0,-5-2-6631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8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15 24575,'-2'2'0,"1"1"0,0 0 0,-1 0 0,1-1 0,0 1 0,1 0 0,-1 0 0,0 0 0,1 0 0,0 0 0,0 0 0,0 0 0,0 0 0,0 0 0,0 0 0,1 0 0,0 0 0,-1 0 0,1 0 0,0 0 0,0 0 0,1-1 0,-1 1 0,3 3 0,-2-4 0,0 0 0,1 0 0,-1 0 0,1 0 0,-1-1 0,1 1 0,-1-1 0,1 1 0,0-1 0,0 0 0,0 0 0,0-1 0,0 1 0,0 0 0,0-1 0,0 0 0,0 0 0,0 0 0,0 0 0,0 0 0,0-1 0,0 1 0,0-1 0,0 0 0,-1 0 0,1 0 0,0 0 0,0 0 0,-1-1 0,1 1 0,0-1 0,-1 1 0,0-1 0,1 0 0,-1 0 0,0 0 0,0-1 0,0 1 0,0 0 0,-1-1 0,1 0 0,0 1 0,-1-1 0,0 0 0,0 1 0,0-1 0,0 0 0,0 0 0,0 0 0,-1 0 0,1 0 0,-1 0 0,0 0 0,0 0 0,0 0 0,-1 0 0,0-4 0,-5-16 0,2 19 0,3 16 0,3 17 0,2-1 0,1 0 0,1 0 0,12 35 0,-10-38 0,4 28-1365,-10-44-5461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24575,'-3'0'0,"1"1"0,0 0 0,0-1 0,0 1 0,0 0 0,0 0 0,0 1 0,1-1 0,-1 0 0,0 1 0,1-1 0,-1 1 0,1-1 0,-1 1 0,1 0 0,-2 2 0,-18 31 0,19-30 14,1-1 0,-1 1-1,1 0 1,0 0 0,1-1-1,-1 1 1,1 0-1,0 0 1,0 0 0,0 0-1,1 0 1,0 0 0,0-1-1,0 1 1,0 0 0,1-1-1,0 1 1,0-1 0,0 1-1,0-1 1,1 0 0,0 0-1,0 0 1,3 4 0,-1-3-115,0 0 1,0-1-1,0 1 1,1-1 0,-1 0-1,1-1 1,0 1-1,0-1 1,0 0 0,1-1-1,-1 0 1,1 0 0,-1 0-1,1 0 1,0-1-1,10 0 1,-4-1-6726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0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24575,'1'-3'0,"0"0"0,0 0 0,0 0 0,0 0 0,0 0 0,1 0 0,0 1 0,-1-1 0,1 1 0,0-1 0,0 1 0,3-3 0,9-13 0,2-18 0,-16 34 0,1 1 0,-1 0 0,0-1 0,0 1 0,0-1 0,1 1 0,-1 0 0,-1-1 0,1 1 0,0-1 0,-1-1 0,1 2 0,0 1 0,0-1 0,-1 1 0,1-1 0,0 1 0,-1-1 0,1 1 0,-1 0 0,1-1 0,-1 1 0,1 0 0,0-1 0,-1 1 0,1 0 0,-1-1 0,1 1 0,-1 0 0,0 0 0,1 0 0,-1-1 0,1 1 0,-1 0 0,1 0 0,-1 0 0,1 0 0,-1 0 0,0 0 0,1 0 0,-2 1 0,0-1 0,-1 1 0,0 0 0,0 1 0,1-1 0,-1 0 0,1 1 0,-1 0 0,1-1 0,0 1 0,0 0 0,-1 0 0,1 0 0,0 0 0,1 1 0,-1-1 0,-1 3 0,-3 4 0,0 0 0,1 1 0,-5 10 0,9-16 0,-1-1 0,1 0 0,0 1 0,0-1 0,0 1 0,1-1 0,-1 1 0,1-1 0,0 1 0,0-1 0,0 1 0,0-1 0,1 1 0,-1 0 0,1-1 0,0 0 0,0 1 0,0-1 0,4 7 0,-3-7 0,1 1 0,0-1 0,0 0 0,0 0 0,0 0 0,1 0 0,-1-1 0,1 1 0,0-1 0,0 0 0,0 0 0,0 0 0,0-1 0,0 1 0,7 0 0,81 23-1365,-76-22-5461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1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 24575,'-3'8'0,"0"0"0,1 1 0,0-1 0,0 0 0,1 0 0,0 1 0,0-1 0,1 14 0,9 69 0,-8-80 0,1-3 69,-1 0-1,1-1 0,0 1 0,5 12 1,-6-19-108,-1 0 0,0 0 0,1 0 0,-1 0 1,1 0-1,-1 0 0,1 0 0,-1 0 1,1 0-1,0 0 0,-1 0 0,1 0 0,0-1 1,0 1-1,0 0 0,-1 0 0,1-1 0,0 1 1,0-1-1,0 1 0,0-1 0,0 1 1,0-1-1,0 0 0,1 1 0,-1-1 0,0 0 1,0 0-1,0 0 0,0 0 0,0 0 0,0 0 1,0 0-1,0 0 0,1 0 0,-1 0 0,0-1 1,0 1-1,0 0 0,0-1 0,0 1 1,0-1-1,1 0 0</inkml:trace>
  <inkml:trace contextRef="#ctx0" brushRef="#br0" timeOffset="1">88 1 24575,'0'2'0,"0"6"0,0 5 0,0 6 0,0 1 0,0 2 0,0-1 0,2 0 0,2 1 0,2-2 0,-2-2 0,0-3 0,-2 0 0,2-4 0,-1-2 0,2-2 0,2-2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24575,'-1'-1'0,"1"0"0,0 0 0,-1 0 0,1 0 0,-1 0 0,1 1 0,-1-1 0,0 0 0,1 0 0,-1 0 0,0 0 0,1 1 0,-1-1 0,0 0 0,0 1 0,0-1 0,0 1 0,0-1 0,0 1 0,0-1 0,1 1 0,-1-1 0,-1 1 0,1 0 0,0 0 0,0-1 0,0 1 0,-1 0 0,-1 0 0,1-1 0,-1 1 0,1 0 0,0 0 0,-1-1 0,1 2 0,-1-1 0,1 0 0,-1 1 0,1-1 0,-3 2 0,3-2 0,1 1 0,0 0 0,-1 0 0,1 0 0,0 0 0,0 0 0,0 0 0,0 0 0,0 0 0,0 1 0,0-1 0,0 0 0,0 1 0,1-1 0,-1 0 0,1 1 0,-1-1 0,1 1 0,-1-1 0,1 1 0,0-1 0,0 1 0,-1 0 0,1-1 0,0 1 0,1-1 0,-1 1 0,0-1 0,0 1 0,1-1 0,-1 1 0,1-1 0,-1 1 0,1-1 0,-1 0 0,1 1 0,0-1 0,0 0 0,1 3 0,3 3 0,0-1 0,0 1 0,1-1 0,0 0 0,11 9 0,-13-11 34,1 0 1,-1-1-1,0 2 0,0-1 0,0 0 0,0 1 0,-1 0 0,0-1 0,4 10 1,-5-10-157,-1 0 0,0 0 0,0 0 0,-1 0 0,1 0 0,-1 1 0,0-1 0,0 0 0,0 0 1,0 0-1,-1 1 0,0-1 0,-2 7 0,0 0-6704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4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24575,'0'0'0,"-1"0"0,1 0 0,0 1 0,-1-1 0,1 0 0,-1 0 0,1 1 0,0-1 0,-1 0 0,1 1 0,-1-1 0,1 0 0,0 1 0,0-1 0,-1 0 0,1 1 0,0-1 0,0 1 0,-1-1 0,1 1 0,0-1 0,0 0 0,0 1 0,0-1 0,0 1 0,0-1 0,0 1 0,0-1 0,0 1 0,0-1 0,0 1 0,0 0 0,1 20 0,-1-17 0,1 0 0,-1 8 0,2 1 0,0-1 0,3 13 0,-4-21 0,1 0 0,-1 0 0,1 0 0,0-1 0,0 1 0,0 0 0,0-1 0,1 0 0,-1 1 0,1-1 0,0 0 0,0-1 0,5 5 0,-5-5 0,0 0 0,1 0 0,-1 0 0,1 0 0,0 0 0,-1-1 0,1 1 0,0-1 0,0 0 0,0 0 0,5 0 0,-7-1 0,-1 0 0,1 0 0,-1-1 0,1 1 0,-1 0 0,1-1 0,0 1 0,-1-1 0,0 1 0,1-1 0,-1 0 0,1 0 0,-1 1 0,0-1 0,1 0 0,-1 0 0,0-1 0,0 1 0,0 0 0,0 0 0,0 0 0,0-1 0,0 1 0,0 0 0,-1-1 0,1 1 0,0-1 0,-1 1 0,1-1 0,-1 1 0,1-3 0,0-2-17,-1 0 0,1 0 0,-1 0 0,0-1 0,-1 1 0,1 0 0,-3-8 0,1 0-1212,1 2-5597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24575,'2'28'0,"1"0"0,0-1 0,12 41 0,-6-30 0,-2 6 0,-8-39 0,-2-29 0,-4-26 0,3 0 0,5-100 0,-1 149 0,0 0 0,0-1 0,1 1 0,-1 0 0,0 0 0,1 0 0,-1 0 0,1 0 0,-1 0 0,1 0 0,-1 0 0,1 0 0,0 0 0,-1 0 0,1 0 0,0 0 0,0 0 0,0 1 0,0-1 0,0 0 0,0 1 0,0-1 0,0 0 0,0 1 0,0-1 0,0 1 0,0 0 0,0-1 0,0 1 0,0 0 0,1 0 0,-1 0 0,0 0 0,0 0 0,0 0 0,2 0 0,-1 0 0,0 0 0,0 1 0,0-1 0,0 0 0,0 1 0,-1 0 0,1-1 0,0 1 0,-1 0 0,1 0 0,0 0 0,-1 0 0,1 0 0,-1 0 0,1 0 0,-1 1 0,0-1 0,1 0 0,-1 1 0,0-1 0,0 1 0,1 2 0,-1 1 0,0 0 0,0 0 0,0-1 0,-1 1 0,0 0 0,0 0 0,0 0 0,-1 0 0,0 0 0,0-1 0,0 1 0,0 0 0,-1-1 0,0 1 0,-3 5 0,0-4-1365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24575,'-2'0'0,"-1"2"0,1 5 0,-2 1 0,-3 1 0,1 1 0,-1 1 0,-1-1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8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10 24575,'-1'-1'0,"1"1"0,0-1 0,0 1 0,0 0 0,0-1 0,0 1 0,0-1 0,-1 1 0,1-1 0,0 1 0,0 0 0,-1-1 0,1 1 0,0-1 0,-1 1 0,1 0 0,0 0 0,-1-1 0,1 1 0,-1 0 0,1-1 0,0 1 0,-1 0 0,1 0 0,-1 0 0,1 0 0,-1-1 0,1 1 0,-1 0 0,1 0 0,0 0 0,-1 0 0,1 0 0,-1 0 0,1 0 0,-1 0 0,1 0 0,-1 0 0,1 0 0,-1 1 0,1-1 0,-1 0 0,1 0 0,0 0 0,-1 1 0,0-1 0,-21 10 0,18-6 0,-1 0 0,1 0 0,0 0 0,0 0 0,1 1 0,-7 9 0,9-12 0,-1 1 0,1-1 0,0 1 0,0-1 0,0 1 0,0-1 0,0 1 0,1 0 0,-1 0 0,1-1 0,-1 1 0,1 0 0,0 0 0,0 0 0,1-1 0,0 5 0,-1-6 0,1 0 0,-1 0 0,1 0 0,-1 0 0,1 0 0,0 0 0,-1 0 0,1 0 0,0 0 0,0 0 0,0 0 0,0-1 0,-1 1 0,1 0 0,0-1 0,0 1 0,1 0 0,-1-1 0,0 1 0,1-1 0,29 7 0,-27-7 0,0 0 0,0 1 0,0 0 0,-1 0 0,1 0 0,0 0 0,-1 0 0,1 1 0,2 1 0,-4-2 14,0 1 1,-1-1-1,1 1 0,-1 0 0,0-1 1,0 1-1,1 0 0,-1-1 0,0 1 0,0 0 1,-1 0-1,1 0 0,0 0 0,-1 0 1,1 0-1,-1 0 0,0 0 0,1 0 0,-1 1 1,0-1-1,0 0 0,-1 0 0,1 3 1,-1 0-205,-1 0 0,1 0 1,-1-1-1,0 1 0,0-1 1,0 1-1,0-1 1,-7 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9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 24575,'-1'0'0,"0"1"0,0-1 0,0 1 0,1-1 0,-1 1 0,0 0 0,0-1 0,0 1 0,0 0 0,0-1 0,1 1 0,-1 0 0,0 0 0,1 0 0,-1 0 0,1 0 0,-1 0 0,1 0 0,-1 0 0,1 0 0,0 0 0,-1 0 0,1 0 0,0 2 0,-6 29 0,6-32 0,0 5 0,0 0 0,0-1 0,0 1 0,0 0 0,1-1 0,0 1 0,0 0 0,0-1 0,1 1 0,-1-1 0,1 1 0,0-1 0,1 0 0,-1 0 0,1 0 0,-1 0 0,1 0 0,0-1 0,4 4 0,-5-5 0,1 0 0,-1 0 0,1 0 0,0 0 0,-1-1 0,1 1 0,0-1 0,0 0 0,0 0 0,0 0 0,0 0 0,0 0 0,0-1 0,0 1 0,0-1 0,1 0 0,-1 0 0,0 0 0,0 0 0,0-1 0,0 1 0,0-1 0,0 0 0,1 0 0,-2 0 0,1 0 0,0 0 0,0-1 0,3-1 0,-1 0 0,-1 0 0,0 0 0,0-1 0,0 1 0,0-1 0,0 0 0,-1 1 0,1-2 0,-1 1 0,0 0 0,2-5 0,-4 7 0,0 0 0,-1 0 0,1 0 0,-1 0 0,1 0 0,-1 0 0,1-1 0,-1 1 0,0 0 0,0 0 0,0 0 0,0 0 0,-1 0 0,1 0 0,0 0 0,-1 0 0,0 0 0,1 0 0,-1 0 0,0 0 0,0 0 0,0 0 0,0 0 0,0 1 0,-1-1 0,1 0 0,0 1 0,-1-1 0,0 1 0,-1-2 0,-4-2 0,1 0 0,-1 0 0,-1 1 0,1 0 0,-1 0 0,1 1 0,-1 0 0,0 1 0,0-1 0,0 1 0,-1 1 0,1 0 0,0 0 0,-17 0 0,23 2-80,1-1 0,0 0-1,-1 0 1,1 1 0,0-1-1,0 1 1,-1-1 0,1 1-1,0 0 1,0-1 0,0 1 0,0 0-1,0 0 1,0 0 0,0-1-1,-1 3 1,-4 5-6746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24575,'1'-5'0,"0"0"0,0 0 0,0 0 0,1 0 0,-1 0 0,1 0 0,1 0 0,-1 1 0,1-1 0,-1 1 0,1 0 0,1 0 0,-1 0 0,7-6 0,5-5 0,0 1 0,22-14 0,-32 25 0,0-1 0,0 1 0,0 1 0,1-1 0,-1 1 0,1 0 0,0 0 0,0 0 0,0 1 0,6-1 0,-9 2 0,-1-1 0,1 1 0,0 0 0,-1 1 0,1-1 0,0 0 0,-1 1 0,1-1 0,0 1 0,-1 0 0,1 0 0,-1 0 0,0 0 0,1 0 0,-1 1 0,0-1 0,0 1 0,1-1 0,-1 1 0,0 0 0,-1 0 0,1 0 0,0 0 0,2 4 0,3 6 0,-2-1 0,1 1 0,-2 0 0,1 0 0,-2 0 0,1 1 0,1 16 0,-4-23 0,-1 1 0,1 0 0,-1-1 0,0 1 0,-1-1 0,0 1 0,0 0 0,0-1 0,-1 1 0,0-1 0,0 0 0,0 0 0,-1 1 0,0-2 0,-7 12 0,-38 38 0,43-49 0,0-1 0,-1 0 0,0-1 0,0 1 0,0-1 0,-1 0 0,-10 4 0,17-8 0,0 1 0,-1-1 0,1 0 0,0 0 0,-1 0 0,1 0 0,0 1 0,-1-1 0,1 0 0,0 0 0,-1 0 0,1 0 0,0 0 0,-1 0 0,1 0 0,0 0 0,-1 0 0,1 0 0,0 0 0,-1 0 0,1 0 0,-1 0 0,1 0 0,0 0 0,-1-1 0,1 1 0,0 0 0,-1 0 0,5-9 0,13-9 0,-15 16 0,0 0 0,0 1 0,0-1 0,0 0 0,1 1 0,-1 0 0,1 0 0,-1 0 0,1 0 0,-1 0 0,1 0 0,-1 0 0,1 1 0,0-1 0,0 1 0,-1 0 0,1 0 0,0 0 0,-1 0 0,1 0 0,0 1 0,-1-1 0,1 1 0,0 0 0,-1 0 0,1 0 0,-1 0 0,1 0 0,-1 0 0,0 1 0,1-1 0,-1 1 0,4 3 0,24 16-1365,-17-13-5461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8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24575,'2'0'0,"5"2"0,5 5 0,5 3 0,1 2 0,2 1 0,-1 2 0,-1-1 0,-4-5 0,-4-5-8191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9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0 24575,'-2'0'0,"-1"2"0,-1 3 0,-1 2 0,1 3 0,0 1 0,0 2 0,1 2 0,0 0 0,-2 0 0,1-3-8191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0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84 24575,'1'-1'0,"0"-1"0,0 0 0,0 1 0,1 0 0,-1-1 0,0 1 0,1 0 0,-1 0 0,1 0 0,-1 0 0,4-2 0,5-4 0,-8 6 0,-1 0 0,0-1 0,0 1 0,1-1 0,-1 1 0,0-1 0,0 1 0,0-1 0,-1 0 0,1 1 0,0-1 0,-1 0 0,1 1 0,-1-1 0,1 0 0,-1 0 0,0 0 0,0 0 0,0 1 0,0-1 0,0 0 0,0 0 0,0 0 0,-1-1 0,0 1 0,0 1 0,1 0 0,-1 0 0,0 0 0,0 0 0,0 0 0,0 0 0,1 0 0,-1 1 0,-1-1 0,1 0 0,0 0 0,0 1 0,0-1 0,0 1 0,0-1 0,-1 1 0,1-1 0,0 1 0,0 0 0,-1-1 0,1 1 0,0 0 0,-1 0 0,1 0 0,0 0 0,-1 0 0,1 0 0,0 1 0,0-1 0,-1 0 0,1 1 0,0-1 0,-2 1 0,-2 1 0,0 1 0,0-1 0,0 1 0,0-1 0,1 2 0,-1-1 0,1 0 0,0 1 0,0 0 0,0 0 0,0 0 0,1 0 0,-1 1 0,1-1 0,0 1 0,0 0 0,1 0 0,-3 6 0,3-6 0,0 1 0,0 0 0,0 0 0,1 0 0,0 0 0,0 0 0,0 0 0,1 1 0,0-1 0,0 0 0,0 0 0,1 0 0,0 0 0,0 0 0,1 0 0,2 7 0,-3-11 17,0 0 0,0 0 0,0-1 1,0 1-1,1 0 0,-1-1 0,1 1 0,-1-1 0,1 1 0,-1-1 0,1 0 0,0 0 0,0 1 0,-1-1 0,1 0 0,0-1 0,0 1 0,0 0 1,4 0-1,0 0-261,-1 0 0,0-1 0,0 1 0,0-1 1,1-1-1,8-1 0,1-1-6582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66 24575,'1'-13'0,"-1"9"0,1 1 0,-1 0 0,0 0 0,0-1 0,0 1 0,0 0 0,-1 0 0,1 0 0,-1-1 0,0 1 0,0 0 0,0 0 0,-3-5 0,4 8 0,0 0 0,0-1 0,0 1 0,-1 0 0,1 0 0,0 0 0,0-1 0,0 1 0,-1 0 0,1 0 0,0 0 0,0 0 0,-1 0 0,1 0 0,0 0 0,0-1 0,-1 1 0,1 0 0,0 0 0,-1 0 0,1 0 0,0 0 0,0 0 0,-1 0 0,1 0 0,0 0 0,0 1 0,-1-1 0,1 0 0,0 0 0,-1 0 0,1 0 0,0 0 0,0 0 0,-1 1 0,-7 9 0,-3 16 0,4-2 86,1 0-1,1 1 0,-3 41 1,7-52-300,0 0 1,2 0 0,-1 1-1,2-1 1,0 0 0,1 0-1,8 25 1,-4-22-6613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3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24575,'4'0'0,"3"0"0,5 0 0,5 2 0,4 1 0,4 0 0,1-1 0,5-1 0,0 0 0,-4 0-8191</inkml:trace>
  <inkml:trace contextRef="#ctx0" brushRef="#br0" timeOffset="1">418 37 24575,'0'-1'0,"0"-1"0,0 1 0,0-1 0,-1 1 0,1 0 0,0-1 0,0 1 0,-1-1 0,1 1 0,-1 0 0,1-1 0,-1 1 0,0 0 0,1-1 0,-1 1 0,0 0 0,0 0 0,0 0 0,0 0 0,0 0 0,0 0 0,0 0 0,0 0 0,0 0 0,-1 0 0,1 1 0,0-1 0,-1 0 0,1 1 0,0-1 0,-1 1 0,1 0 0,0-1 0,-1 1 0,1 0 0,-1 0 0,1 0 0,-1 0 0,1 0 0,-1 0 0,1 0 0,0 1 0,-1-1 0,1 0 0,-1 1 0,1-1 0,0 1 0,-1-1 0,1 1 0,0 0 0,0 0 0,-1-1 0,1 1 0,0 0 0,-2 2 0,0 1 0,0 0 0,0 0 0,0 0 0,1 1 0,-1-1 0,1 1 0,0 0 0,0-1 0,1 1 0,-1 0 0,1 0 0,0 0 0,1 0 0,-1 0 0,1 8 0,-1 7 0,2 1 0,4 29 0,-4-45-170,0 0-1,0 0 0,0 0 1,1 0-1,0 0 0,0 0 1,3 4-1,5 6-6655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24575,'2'0'0,"2"0"0,6 0 0,4 0 0,4 0 0,1 0 0,1 0 0,0 0 0,-2 0 0,-4 0-8191</inkml:trace>
  <inkml:trace contextRef="#ctx0" brushRef="#br0" timeOffset="1">287 66 24575,'0'-2'0,"1"0"0,0-1 0,0 1 0,0 0 0,0 0 0,0 0 0,0 0 0,1 0 0,-1 0 0,1 1 0,1-3 0,11-17 0,-13 20 0,-1 0 0,0 1 0,0-1 0,1 0 0,-1 0 0,0 1 0,0-1 0,0 0 0,0 0 0,0 1 0,0-1 0,0 0 0,0 0 0,-1 1 0,1-1 0,0 0 0,0 1 0,-1-2 0,1 1 0,-1 1 0,1 0 0,0 0 0,-1-1 0,1 1 0,0 0 0,-1 0 0,1-1 0,-1 1 0,1 0 0,0 0 0,-1 0 0,1 0 0,-1 0 0,1 0 0,0 0 0,-1 0 0,1 0 0,-1 0 0,1 0 0,-1 0 0,1 0 0,-1 0 0,-1 1 0,1-1 0,-1 1 0,1-1 0,-1 1 0,1 0 0,-1 0 0,1-1 0,-1 1 0,1 0 0,0 0 0,0 1 0,-1-1 0,1 0 0,0 0 0,-1 3 0,-1 0 0,1 1 0,1 0 0,-1-1 0,1 1 0,0 0 0,0 0 0,0 0 0,1 0 0,-1 0 0,1 0 0,0 0 0,2 9 0,-2-11 0,1-1 0,-1 0 0,1 1 0,0-1 0,-1 0 0,1 0 0,0 1 0,0-1 0,0 0 0,0 0 0,1 0 0,-1 0 0,1-1 0,-1 1 0,1 0 0,0 0 0,-1-1 0,1 1 0,0-1 0,0 0 0,0 1 0,0-1 0,0 0 0,0 0 0,1 0 0,-1-1 0,0 1 0,3 0 0,2 0-195,-1-1 0,0 1 0,1-1 0,-1-1 0,0 1 0,9-3 0,-4 0-6631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5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97 24575,'-2'0'0,"-1"2"0,1 2 0,0 4 0,0 1 0,1 2 0,1 1 0,2-2 0,2 0 0,4 0 0,1-2 0,2-2 0,1-2 0,2-2 0,2-1 0,-1-1 0,1 0 0,-2-1-8191</inkml:trace>
  <inkml:trace contextRef="#ctx0" brushRef="#br0" timeOffset="1">192 1 24575,'0'2'0,"0"3"0,0 2 0,2 5 0,1 3 0,-1 4 0,2 5 0,1 0 0,-2-2 0,0-3 0,-2-2 0,0-2 0,0 0 0,-1 0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6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24575,'2'0'0,"3"0"0,4 0 0,3 0 0,4 0 0,2 0 0,1 0 0,-1 0 0,-3 0-8191</inkml:trace>
  <inkml:trace contextRef="#ctx0" brushRef="#br0" timeOffset="1">215 1 24575,'0'2'0,"0"5"0,0 3 0,0 2 0,0 2 0,2 2 0,0 0 0,3-1 0,0-1 0,1 0 0,0-4-8191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7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24575,'0'2'0,"4"4"0,4 5 0,1 2 0,1 3 0,-3 0 0,1-1 0,0-2 0,-1-7 0,0-3 0,2-6 0,-2-6 0,-1-2 0,-2-2 0,-2 0 0,-1-1 0,-1 1 0,0 2-8191</inkml:trace>
  <inkml:trace contextRef="#ctx0" brushRef="#br0" timeOffset="1">227 56 24575,'0'0'0,"0"1"0,0 0 0,1-1 0,-1 1 0,0-1 0,1 1 0,-1-1 0,1 1 0,-1-1 0,0 1 0,1-1 0,-1 1 0,1-1 0,-1 1 0,1-1 0,0 0 0,-1 1 0,1-1 0,-1 0 0,1 1 0,0-1 0,-1 0 0,1 0 0,-1 0 0,1 0 0,0 0 0,-1 1 0,1-1 0,0 0 0,-1 0 0,1-1 0,0 1 0,-1 0 0,2 0 0,22-5 0,-22 3 0,0 0 0,-1 0 0,1 0 0,-1 0 0,0 0 0,1 0 0,-1 0 0,0-1 0,0 1 0,-1 0 0,1-1 0,0 1 0,-1-1 0,1-2 0,-1 3 0,0 1 0,0 0 0,0-1 0,0 1 0,0 0 0,0-1 0,0 1 0,0 0 0,-1 0 0,1-1 0,0 1 0,-2-2 0,2 3 0,0-1 0,-1 1 0,1-1 0,-1 1 0,1-1 0,0 1 0,-1 0 0,1-1 0,-1 1 0,1 0 0,-1-1 0,1 1 0,-1 0 0,1 0 0,-1 0 0,0-1 0,1 1 0,-1 0 0,1 0 0,-1 0 0,1 0 0,-1 0 0,0 0 0,1 0 0,-1 0 0,1 0 0,-1 0 0,0 1 0,-1 0 0,0-1 0,1 1 0,-1 0 0,1 0 0,-1 0 0,1 1 0,-1-1 0,1 0 0,0 1 0,-1-1 0,1 1 0,0-1 0,0 1 0,0-1 0,0 1 0,0 0 0,1-1 0,-1 1 0,0 0 0,1 0 0,0-1 0,-1 1 0,1 3 0,-5 44 0,5-49 0,-1 6 38,1-1 0,1 1 0,-1-1 0,1 1 0,0-1 0,0 1 0,0-1 0,3 6 0,-3-9-120,0 0 1,0 0 0,1 0 0,-1 0-1,0 0 1,1 0 0,-1 0-1,1 0 1,0-1 0,0 1 0,0 0-1,-1-1 1,1 0 0,1 1 0,-1-1-1,0 0 1,0 0 0,0 0 0,1-1-1,2 2 1,9 0-6745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24575,'0'5'0,"0"2"0,0 3 0,0 3 0,0 4 0,0 3 0,2 1 0,0-3 0,1-1 0,-1-2 0,0-3-8191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9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24575,'0'-1'0,"1"0"0,0-1 0,-1 1 0,1 0 0,0 0 0,0 0 0,0 0 0,0 1 0,0-1 0,-1 0 0,2 0 0,-1 0 0,0 1 0,0-1 0,0 0 0,0 1 0,2-1 0,20-9 0,-19 8 0,-1 1 0,1 0 0,-1 0 0,1 0 0,-1 0 0,1 1 0,0-1 0,0 1 0,-1 0 0,5 1 0,-6-1 0,-1 0 0,1 1 0,-1 0 0,0-1 0,1 1 0,-1 0 0,0 0 0,1 0 0,-1 0 0,0 0 0,0 0 0,0 0 0,0 0 0,0 1 0,0-1 0,0 0 0,0 1 0,0-1 0,-1 0 0,1 1 0,0-1 0,-1 1 0,0-1 0,1 1 0,-1 2 0,2 1 0,3 17 0,0 0 0,2 39 0,-7-55 0,1-1 0,-2 1 0,1-1 0,0 1 0,-1 0 0,0-1 0,-1 1 0,1-1 0,-1 0 0,0 1 0,0-1 0,-1 0 0,0 0 0,1-1 0,-2 1 0,-4 6 0,9-8 0,7-2 0,13-2 0,-18 1 0,21-2-341,1 1 0,0 2-1,34 4 1,-47-3-6485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1.2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 24575,'0'0'0,"0"-1"0,0 1 0,0-1 0,0 1 0,0 0 0,0-1 0,0 1 0,-1-1 0,1 1 0,0 0 0,0-1 0,0 1 0,-1 0 0,1-1 0,0 1 0,0 0 0,-1-1 0,1 1 0,0 0 0,-1 0 0,1-1 0,0 1 0,-1 0 0,1 0 0,0 0 0,-1-1 0,1 1 0,-1 0 0,1 0 0,0 0 0,-1 0 0,1 0 0,-1 0 0,1 0 0,0 0 0,-1 0 0,1 0 0,-1 0 0,1 0 0,0 0 0,-1 0 0,1 0 0,-1 1 0,0-1 0,-16 8 0,14-5 0,1 0 0,0 1 0,0-1 0,1 0 0,-1 1 0,1-1 0,-1 1 0,1-1 0,0 1 0,1 0 0,-1 0 0,0 5 0,1 0 0,-1 0 0,1 0 0,1 0 0,2 12 0,-3-20 0,0 0 0,1 0 0,-1 1 0,0-1 0,1 0 0,0 0 0,-1 0 0,1 1 0,0-1 0,0 0 0,-1 0 0,1 0 0,0 0 0,0-1 0,0 1 0,0 0 0,0 0 0,0 0 0,0-1 0,3 2 0,-1-1 0,1 0 0,-1 0 0,0 0 0,1-1 0,-1 1 0,1-1 0,6 0 0,1-1 0,0 0 0,0-1 0,21-6 0,9-7-1365,-23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24575,'3'-1'0,"0"1"0,0-1 0,0 0 0,0 0 0,0 0 0,-1 0 0,1-1 0,0 1 0,-1-1 0,1 1 0,-1-1 0,0 0 0,0 0 0,1 0 0,-1 0 0,0-1 0,3-3 0,-4 4 0,0 1 0,0-1 0,0 0 0,0 1 0,0-1 0,0 0 0,0 0 0,0 1 0,0-1 0,-1 0 0,1 0 0,-1 0 0,0 0 0,1 0 0,-1 0 0,0 0 0,0 0 0,0 0 0,0 0 0,-1 0 0,1 0 0,-1 0 0,1 1 0,-1-1 0,1 0 0,-1 0 0,-1-2 0,1 3 0,1 0 0,0 1 0,-1-1 0,1 1 0,-1-1 0,1 1 0,0-1 0,-1 1 0,1-1 0,-1 1 0,1-1 0,-1 1 0,0-1 0,1 1 0,-1 0 0,1 0 0,-1-1 0,0 1 0,1 0 0,-1 0 0,0-1 0,1 1 0,-1 0 0,0 0 0,1 0 0,-1 0 0,0 0 0,1 0 0,-1 0 0,0 0 0,1 1 0,-1-1 0,0 0 0,1 0 0,-1 0 0,0 1 0,1-1 0,-1 0 0,1 1 0,-1-1 0,1 1 0,-1-1 0,1 0 0,-1 1 0,1-1 0,-1 1 0,1-1 0,-1 1 0,1 0 0,0-1 0,-1 1 0,1 0 0,-2 3 0,0 0 0,0 0 0,0 0 0,1 0 0,-1 0 0,0 8 0,1-7 31,0 0 0,1 0 0,0 0 0,0 0 0,0 0 0,1-1 0,-1 1 0,1 0 1,1 0-1,1 6 0,-2-9-97,0 0 0,0 0 1,0-1-1,0 1 0,1 0 1,-1-1-1,1 1 0,-1-1 1,1 1-1,0-1 1,-1 0-1,1 1 0,0-1 1,0 0-1,0 0 0,0 0 1,0-1-1,0 1 0,0 0 1,0-1-1,0 1 1,0-1-1,0 0 0,0 0 1,3 0-1,8 0-6760</inkml:trace>
  <inkml:trace contextRef="#ctx0" brushRef="#br0" timeOffset="1">191 0 24575,'0'2'0,"0"5"0,0 7 0,4 3 0,4 7 0,-1 4 0,2-2 0,-1 0 0,0-3 0,0-4 0,0 0 0,-2-2 0,0-1 0,-1-2 0,-2-6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3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24575,'4'4'0,"2"5"0,1 6 0,2 6 0,1 1 0,1 1 0,-1-1 0,-1-2 0,-1-3 0,-1-4 0,0-2 0,-1-2 0,2-1 0,-1-1 0,0 1 0,1-1 0,2-2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 24575,'-6'0'0,"0"0"0,0 1 0,0-1 0,0 1 0,0 1 0,0-1 0,-7 4 0,12-5 0,0 0 0,0 1 0,0 0 0,0-1 0,-1 1 0,1 0 0,0-1 0,1 1 0,-1 0 0,0 0 0,0 0 0,0 0 0,0 0 0,1 0 0,-1 0 0,0 0 0,1 0 0,-1 0 0,1 0 0,0 0 0,-1 1 0,1-1 0,0 0 0,-1 0 0,1 1 0,0-1 0,0 0 0,0 0 0,0 0 0,0 1 0,1-1 0,-1 0 0,0 0 0,0 1 0,1-1 0,-1 0 0,1 0 0,-1 0 0,1 0 0,-1 0 0,1 0 0,0 0 0,1 2 0,0 0 0,0-1 0,0 1 0,1 0 0,-1-1 0,1 0 0,0 1 0,0-1 0,0 0 0,0-1 0,0 1 0,0 0 0,6 1 0,-6-2 0,0 0 0,-1 0 0,1 1 0,0-1 0,0 1 0,-1-1 0,1 1 0,-1 0 0,1 0 0,-1 0 0,0 0 0,0 0 0,0 1 0,0-1 0,0 1 0,-1-1 0,1 1 0,1 4 0,-2-5 0,0 1 0,0 0 0,0-1 0,-1 1 0,1 0 0,-1-1 0,0 1 0,0 0 0,0 0 0,0-1 0,0 1 0,-1 0 0,0 3 0,1-5 0,-1 1 0,0-1 0,0 1 0,0-1 0,0 1 0,0-1 0,0 0 0,-1 1 0,1-1 0,0 0 0,-1 0 0,1 0 0,0 0 0,-1 0 0,1 0 0,-1-1 0,0 1 0,1 0 0,-1-1 0,0 1 0,-1 0 0,-8 2-1365,3-1-5461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4179 1 24575,'-1258'71'-1070,"785"-7"1070,5 20 0,-5 1 0,-611 31 708,874-97-218,183-14-739,0 0 0,1 2 0,-1 1 1,1 1-1,-39 20 0,50-21-6577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24575,'-2'1'0,"0"0"0,1 0 0,-1 1 0,1-1 0,0 1 0,-1-1 0,1 1 0,0 0 0,0 0 0,-1 2 0,-1 2 0,-53 92 0,6-9 0,48-86 0,1-1 0,-1-1 0,1 2 0,0-1 0,0 0 0,0 0 0,0 0 0,0 0 0,0 1 0,0 3 0,1-5 0,0 0 0,1 1 0,-1-1 0,0 1 0,1-1 0,0 0 0,-1 0 0,1 1 0,0-1 0,-1 0 0,1 0 0,0 0 0,0 1 0,0-1 0,0 0 0,0-1 0,0 1 0,2 1 0,18 15 0,1-2 0,0 0 0,28 13 0,75 30 0,-93-44 0,-26-12 10,112 46-1385,-94-41-5451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24575,'2'18'0,"1"0"0,0-1 0,2 1 0,0-1 0,0 0 0,13 25 0,-1 0 0,95 293 0,-111-332 0,0 0 0,0-1 0,1 1 0,-1 0 0,1-1 0,0 0 0,-1 1 0,1-1 0,0 0 0,1 0 0,-1 0 0,0 0 0,1-1 0,-1 1 0,1 0 0,-1-1 0,1 0 0,-1 0 0,1 1 0,0-2 0,0 1 0,0 0 0,0-1 0,0 1 0,-1-1 0,5 0 0,8 1 0,1-1 0,0-1 0,26-5 0,-20 2 0,15-1 0,-1-2 0,0-2 0,62-22 0,-80 23 0,0 0 0,-1 0 0,-1-2 0,0 0 0,0-1 0,-1-1 0,0 0 0,-1-1 0,15-17 0,-25 26 0,-1 0 0,0-1 0,0 1 0,-1-1 0,1 0 0,-1 1 0,0-1 0,-1 0 0,1 0 0,-1-1 0,0 1 0,0 0 0,0 0 0,-1-10 0,-1 5 0,0 1 0,0-1 0,-1 1 0,-1-1 0,1 1 0,-1 0 0,-7-14 0,-6-6 0,-1 2 0,-1 0 0,-37-43 0,38 50 0,0 1 0,-1 1 0,0 0 0,-23-15 0,32 27 0,1 1 0,-1 0 0,0 0 0,-1 1 0,1 0 0,-1 0 0,0 1 0,0 1 0,0 0 0,0 0 0,0 1 0,-20-1 0,-202 8-1365,215-6-5461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24575,'0'3'0,"0"7"0,0 10 0,3 5 0,1 5 0,3-1 0,0-2 0,-1-2 0,-2-3 0,-1-5-8191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24575,'-11'0'0,"1"2"0,-1-1 0,0 1 0,1 1 0,0 0 0,-1 0 0,1 1 0,0 0 0,-12 8 0,16-9 0,0 0 0,1 1 0,-1 0 0,1 0 0,0 0 0,0 0 0,0 1 0,1 0 0,0 0 0,0 1 0,0-1 0,0 1 0,1-1 0,0 1 0,0 0 0,-2 7 0,5-10 0,-1 1 0,1 0 0,0-1 0,1 1 0,-1-1 0,1 1 0,-1-1 0,1 1 0,0-1 0,0 0 0,0 1 0,1-1 0,-1 0 0,1 0 0,0 0 0,0 0 0,0 0 0,0 0 0,0 0 0,1-1 0,-1 1 0,1-1 0,0 0 0,3 2 0,6 6 0,0-2 0,1 0 0,0 0 0,17 6 0,-4-3 86,0-1-1,0-2 0,33 7 1,-44-12-300,0-1 1,0-1 0,0 0-1,0 0 1,0-2 0,0 0-1,21-4 1,-19 0-6613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24575,'0'3'0,"0"7"0,0 11 0,0 4 0,3 7 0,1 11 0,0 0 0,2 2 0,0-1 0,-1 1 0,2 2 0,2-1 0,4-3 0,-2-5 0,-2-7 0,-3-5 0,-2-7-8191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24575,'3'0'0,"4"-3"0,4-1 0,5-2 0,7-4 0,2 0 0,3-1 0,5 1 0,6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7 0,1 3 0,3 9 0,3 5 0,-1 1 0,3-6 0,-3-4 0,-1-5-8191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24575,'1'-5'0,"-2"-1"0,1 1 0,-1-1 0,0 1 0,0 0 0,0-1 0,-3-5 0,4 10 0,0 1 0,-1-1 0,1 0 0,-1 0 0,1 1 0,-1-1 0,1 0 0,-1 1 0,1-1 0,-1 1 0,0-1 0,1 1 0,-1-1 0,0 1 0,1-1 0,-1 1 0,0-1 0,0 1 0,1 0 0,-1-1 0,-1 1 0,1 0 0,-1 0 0,1 0 0,-1 1 0,1-1 0,-1 0 0,1 1 0,0-1 0,-1 1 0,1-1 0,0 1 0,-1 0 0,1 0 0,0-1 0,0 1 0,0 0 0,0 0 0,-1 1 0,-2 2 0,1 0 0,0 0 0,1 0 0,-1 0 0,1 1 0,0-1 0,0 1 0,0-1 0,0 1 0,1 0 0,0 0 0,0 0 0,0-1 0,1 1 0,-1 0 0,1 0 0,0 0 0,1 0 0,1 9 0,0-1 0,1-1 0,0 0 0,0 1 0,1-1 0,1-1 0,9 19 0,-9-23 0,-1-1 0,2 0 0,-1 0 0,1 0 0,-1-1 0,1 0 0,1 0 0,-1 0 0,1-1 0,0 0 0,0 0 0,0-1 0,0 0 0,14 4 0,-19-6 0,1 0 0,0 0 0,0-1 0,0 1 0,0-1 0,0 0 0,0 0 0,0 0 0,0 0 0,0 0 0,0-1 0,0 1 0,0-1 0,0 0 0,0 0 0,0 0 0,-1 0 0,1 0 0,0-1 0,-1 1 0,1-1 0,-1 0 0,1 0 0,-1 1 0,0-2 0,0 1 0,0 0 0,0 0 0,0-1 0,-1 1 0,1-1 0,0 1 0,-1-1 0,0 0 0,0 0 0,0 1 0,0-1 0,0 0 0,-1 0 0,1 0 0,0-4 0,1-4 0,-1-1 0,0 0 0,0 0 0,-1 0 0,-1 0 0,0 0 0,-4-19 0,4 26 0,0 1 0,-1-1 0,0 1 0,1-1 0,-1 1 0,-1 0 0,1 0 0,-1 0 0,1 0 0,-1 0 0,0 1 0,-1-1 0,1 1 0,0 0 0,-1 0 0,0 0 0,0 1 0,0-1 0,0 1 0,0 0 0,-9-3 0,-40-6-1365,30 9-5461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24575,'2'1'0,"0"0"0,0 1 0,-1-1 0,1 1 0,0-1 0,-1 1 0,1 0 0,-1 0 0,0 0 0,1 0 0,-1 0 0,0 0 0,0 0 0,0 0 0,0 0 0,-1 0 0,1 1 0,0 3 0,1 0 0,19 55 0,-10-26 0,20 42 0,-31-78 0,0 1 0,0-1 0,0 1 0,0 0 0,1-1 0,-1 1 0,0-1 0,0 1 0,0 0 0,0-1 0,0 1 0,1-1 0,-1 1 0,0 0 0,0-1 0,1 1 0,-1 0 0,0 0 0,1-1 0,-1 1 0,0 0 0,1 0 0,-1-1 0,0 1 0,1 0 0,-1 0 0,1 0 0,-1 0 0,0-1 0,1 1 0,-1 0 0,1 0 0,-1 0 0,0 0 0,1 0 0,-1 0 0,1 0 0,-1 0 0,0 0 0,1 0 0,-1 0 0,1 1 0,-1-1 0,0 0 0,1 0 0,-1 0 0,1 0 0,-1 1 0,0-1 0,1 0 0,-1 0 0,0 1 0,0-1 0,1 0 0,-1 1 0,0-1 0,1 0 0,-1 1 0,0-1 0,0 0 0,0 1 0,0-1 0,1 0 0,-1 1 0,0-1 0,0 1 0,0 0 0,11-40 0,-10 34 0,7-36 0,-5 21 0,1 1 0,12-31 0,-14 43 0,2 0 0,-1 1 0,1-1 0,0 1 0,0 0 0,0 0 0,1 0 0,0 1 0,0 0 0,12-9 0,-14 11 0,0 0 0,1 1 0,-1-1 0,1 1 0,0 0 0,0 0 0,0 0 0,0 0 0,0 1 0,1 0 0,8-2 0,-11 3 0,1 1 0,-1-1 0,1 1 0,-1 0 0,1 0 0,-1 0 0,1 0 0,-1 0 0,0 0 0,0 1 0,0-1 0,0 1 0,0 0 0,0-1 0,0 1 0,0 0 0,0 0 0,-1 0 0,1 1 0,-1-1 0,2 4 0,14 25 0,-1 0 0,-1 1 0,-2 1 0,17 66 0,-16-53 0,-8-30-1365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78 24575,'-3'-2'0,"0"0"0,1 0 0,-1 0 0,1 0 0,-1 0 0,1 0 0,0-1 0,0 1 0,-3-5 0,-7-6 0,7 8 0,1 1 0,-1 0 0,-1 0 0,1 1 0,-1 0 0,1 0 0,-1 0 0,0 0 0,0 1 0,-8-2 0,11 3 0,1 1 0,0 0 0,-1 0 0,1 0 0,-1 1 0,1-1 0,0 0 0,-1 1 0,1 0 0,0-1 0,-1 1 0,1 0 0,0 0 0,0 0 0,0 1 0,0-1 0,0 0 0,0 1 0,0-1 0,0 1 0,1 0 0,-1-1 0,1 1 0,-1 0 0,1 0 0,0 0 0,-1 0 0,1 1 0,0-1 0,-1 4 0,-2 4 0,-1 1 0,2 0 0,0 0 0,0 0 0,1 0 0,0 1 0,0 16 0,1-25 0,1 0 0,0 0 0,0 0 0,0 0 0,1 0 0,-1 0 0,1 0 0,-1 0 0,1 0 0,0-1 0,0 1 0,0 0 0,1-1 0,-1 1 0,1 0 0,-1-1 0,1 0 0,0 1 0,0-1 0,0 0 0,0 0 0,0 0 0,0 0 0,1 0 0,-1-1 0,1 1 0,-1-1 0,1 1 0,0-1 0,-1 0 0,1 0 0,0 0 0,4 0 0,1 0 0,0 0 0,1-1 0,-1 0 0,0 0 0,0-1 0,1 0 0,-1-1 0,0 0 0,15-6 0,-17 6 0,-1 0 0,0 0 0,0-1 0,0 0 0,0 0 0,-1 0 0,1-1 0,-1 0 0,0 0 0,0 0 0,0 0 0,0 0 0,-1-1 0,0 0 0,3-5 0,0 10 0,1 11 0,8 22 0,-10-22 0,114 216 0,-117-224 0,-1 0 0,1 0 0,0 0 0,0 0 0,1-1 0,-1 1 0,0-1 0,1 1 0,4 2 0,5-6 0,-2-19 0,-6 2-1365,0 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24575,'0'38'0,"1"-1"0,2 1 0,2-1 0,14 54 0,-14-123 0,-2-23 0,-4-16 0,1-65 0,1 134 13,-1 0 0,0 0-1,0 0 1,1 0-1,-1 0 1,1 0 0,0 0-1,0 0 1,0 0 0,0 0-1,0 0 1,0 0 0,0 1-1,0-1 1,1 0 0,-1 1-1,1-1 1,-1 1-1,1-1 1,0 1 0,-1 0-1,1 0 1,0 0 0,0 0-1,0 0 1,3-1 0,4 0-298,-1 0 1,0 0-1,1 1 1,-1 0-1,10 1 1,1-1-6542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24575,'3'31'0,"2"-1"0,1 1 0,1-2 0,1 1 0,23 52 0,-24-65 0,-6-13 0,0-1 0,0 1 0,1 0 0,-1-1 0,1 0 0,0 1 0,0-1 0,1 0 0,-1 0 0,0 0 0,1 0 0,0 0 0,0-1 0,0 1 0,0-1 0,0 0 0,0 1 0,0-2 0,1 1 0,6 3 0,-6-5 0,0 0 0,0 0 0,0 0 0,0-1 0,0 1 0,0-1 0,-1 0 0,1 0 0,0 0 0,0 0 0,-1-1 0,1 1 0,-1-1 0,1 0 0,-1 0 0,0-1 0,0 1 0,0-1 0,0 1 0,3-4 0,1-1 0,0-1 0,0 1 0,0-1 0,-1 0 0,0-1 0,-1 1 0,0-1 0,0 0 0,-1-1 0,0 1 0,0-1 0,-1 0 0,1-10 0,-5 53 0,1 1 0,7 53 0,50 206 0,20 136 0,-76-420 49,0-1 0,-1 1 0,0 0-1,0 0 1,-1 0 0,-2 13 0,2-19-124,0 0 1,0-1 0,0 1 0,0 0 0,-1-1-1,1 1 1,-1 0 0,0-1 0,1 0 0,-1 1-1,0-1 1,0 0 0,-1 0 0,1 0 0,0 0-1,-1-1 1,1 1 0,-1-1 0,0 1 0,1-1-1,-1 0 1,-5 1 0,-5 2-6752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71 24575,'0'0'0,"0"-1"0,-1 0 0,1 1 0,0-1 0,0 1 0,-1-1 0,1 0 0,0 1 0,-1-1 0,1 0 0,0 1 0,-1-1 0,1 1 0,-1-1 0,1 1 0,-1-1 0,1 1 0,-1 0 0,1-1 0,-1 1 0,0-1 0,1 1 0,-1 0 0,1 0 0,-1-1 0,0 1 0,1 0 0,-1 0 0,0 0 0,1 0 0,-1 0 0,0 0 0,1 0 0,-1 0 0,0 0 0,0 0 0,1 0 0,-1 0 0,0 0 0,0 1 0,-27 8 0,25-7 0,0 0 0,1 0 0,-1 0 0,1 0 0,0 1 0,0-1 0,-1 1 0,2 0 0,-1-1 0,0 1 0,1 0 0,-1 0 0,1 0 0,0 0 0,0 0 0,0 0 0,0 0 0,0 1 0,1-1 0,0 0 0,-1 0 0,1 1 0,0-1 0,1 0 0,-1 0 0,1 1 0,-1-1 0,2 4 0,0-3 0,-1 0 0,1 0 0,1 0 0,-1 0 0,0 0 0,1-1 0,0 1 0,0-1 0,0 1 0,0-1 0,1 0 0,-1 0 0,1-1 0,-1 1 0,1-1 0,0 0 0,0 1 0,0-2 0,8 4 0,2-1 0,0-1 0,0 0 0,0-1 0,0 0 0,0-1 0,16-1 0,-26 0 0,0 0 0,0-1 0,1 0 0,-1 1 0,0-1 0,0 0 0,0-1 0,0 1 0,0-1 0,0 0 0,0 0 0,-1 0 0,1 0 0,-1-1 0,1 0 0,-1 1 0,0-1 0,0 0 0,0-1 0,-1 1 0,1 0 0,-1-1 0,0 1 0,3-6 0,-2 1 0,0 0 0,-1-1 0,0 1 0,0-1 0,0 1 0,-1-1 0,-1 0 0,0 1 0,0-1 0,0 0 0,-3-10 0,3 16 0,-1-1 0,0 1 0,0 0 0,0 0 0,0 0 0,0 0 0,-1 0 0,1 0 0,-1 1 0,0-1 0,0 0 0,0 1 0,0-1 0,0 1 0,0 0 0,-1 0 0,1 0 0,-1 0 0,0 0 0,1 0 0,-1 1 0,0-1 0,0 1 0,0 0 0,0 0 0,0 0 0,0 0 0,-1 1 0,1-1 0,0 1 0,0 0 0,0 0 0,-5 0 0,-6 1-136,0 0-1,0 1 1,1 1-1,-1 0 1,1 1-1,0 1 1,0 0-1,0 0 0,-17 11 1,16-6-6690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197 125 24575,'0'-5'0,"0"0"0,0 0 0,0 0 0,-1 0 0,0 0 0,0 0 0,0 0 0,0 0 0,-1 1 0,0-1 0,0 0 0,0 1 0,-1 0 0,0-1 0,1 1 0,-1 0 0,-1 0 0,1 1 0,-1-1 0,1 1 0,-1-1 0,0 1 0,0 0 0,0 1 0,-1-1 0,1 1 0,-1 0 0,1 0 0,-1 0 0,-6-1 0,8 2 0,0 0 0,-1 0 0,1 1 0,0-1 0,0 1 0,0 0 0,-1 0 0,1 0 0,0 0 0,0 1 0,0-1 0,0 1 0,-1 0 0,1 0 0,0 0 0,0 0 0,0 1 0,1-1 0,-1 1 0,0 0 0,1 0 0,-1 0 0,1 0 0,-1 0 0,1 0 0,0 0 0,0 1 0,0 0 0,0-1 0,0 1 0,1 0 0,-1 0 0,1-1 0,0 1 0,0 1 0,0-1 0,0 0 0,-1 5 0,-2 13 0,0 1 0,2-1 0,0 1 0,3 33 0,-1-37 0,0 19 42,4 124 244,-2-140-568,1 0 0,1 0 0,0 0-1,2 0 1,11 26 0,-5-22-6544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24575,'3'0'0,"4"0"0,3-3 0,7-4 0,3-1 0,7-1 0,2 0 0,2-2 0,1 3 0,-1 1 0,-6 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24575,'-13'0'0,"-1"1"0,1 0 0,-1 1 0,1 1 0,0 0 0,0 1 0,0 0 0,-16 8 0,24-10 0,1 0 0,-1 1 0,0 0 0,1 0 0,0 0 0,-1 0 0,1 1 0,1-1 0,-1 1 0,0 0 0,1 0 0,0 1 0,0-1 0,0 1 0,1-1 0,-1 1 0,1 0 0,0 0 0,0 0 0,1 0 0,0 0 0,0 1 0,-1 8 0,2-11 0,1 0 0,-1-1 0,1 1 0,0-1 0,0 1 0,0 0 0,0-1 0,0 0 0,0 1 0,1-1 0,-1 0 0,1 1 0,-1-1 0,1 0 0,0 0 0,0 0 0,0-1 0,0 1 0,0 0 0,1-1 0,-1 0 0,0 1 0,1-1 0,-1 0 0,5 1 0,9 4 0,0 0 0,32 6 0,-31-9 0,55 14 0,-16-5 0,61 21 0,-114-32 0,-1 0 0,1 0 0,-1 0 0,1 0 0,-1 0 0,0 1 0,0-1 0,1 1 0,-1-1 0,0 1 0,0 0 0,-1 0 0,1 0 0,2 3 0,-3-3 0,-1-1 0,1 0 0,-1 1 0,1-1 0,-1 1 0,0-1 0,1 0 0,-1 1 0,0-1 0,0 1 0,0-1 0,0 1 0,-1-1 0,1 1 0,0-1 0,0 0 0,-1 1 0,1-1 0,-2 3 0,-1 0 0,1 0 0,-1 0 0,0-1 0,0 1 0,-1 0 0,1-1 0,-1 0 0,1 0 0,-1 0 0,0-1 0,0 1 0,-1-1 0,1 0 0,-7 3 0,-13 1-213,1-1 0,-1-1 1,1-1-1,-1-1 0,-39-2 0,61 0 125,-26 0-6738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57 260 24575,'2'126'0,"33"226"0,-29-327 0,-6-25 0,0 0 0,0 0 0,0 0 0,0 0 0,0 0 0,0 0 0,0-1 0,0 1 0,1 0 0,-1 0 0,0 0 0,0 0 0,0 0 0,0 0 0,0 0 0,0 0 0,0 0 0,0 0 0,0 0 0,1 0 0,-1 0 0,0 0 0,0 0 0,0 0 0,0 0 0,0 0 0,0 0 0,0 0 0,1 0 0,-1 0 0,0 0 0,0 0 0,0 0 0,0 0 0,0 0 0,0 0 0,0 0 0,1 0 0,-1 0 0,0 0 0,0 0 0,0 0 0,0 0 0,0 0 0,0 0 0,0 0 0,0 1 0,0-1 0,0 0 0,1 0 0,-1 0 0,0 0 0,0 0 0,0 0 0,0 0 0,0 0 0,0 0 0,0 1 0,0-1 0,0 0 0,0 0 0,0 0 0,0 0 0,0 0 0,0 0 0,0 1 0,0-1 0,0 0 0,0 0 0,1-5 0,-1 0 0,1 0 0,-1 0 0,0 0 0,0 0 0,-1-9 0,-10-52 0,-29-95 0,-2-14 0,37 146 0,1 0 0,2 0 0,1-1 0,3-32 0,-2 55 0,1 1 0,1-1 0,-1 0 0,1 1 0,1-1 0,-1 1 0,1 0 0,0-1 0,0 1 0,1 1 0,0-1 0,0 0 0,0 1 0,1 0 0,-1 0 0,1 0 0,0 1 0,1-1 0,-1 1 0,1 1 0,0-1 0,0 1 0,0 0 0,0 0 0,13-3 0,-18 5 0,0 1 0,0 0 0,0-1 0,0 1 0,0 0 0,1 0 0,-1 0 0,0 0 0,0 0 0,0 0 0,1 0 0,-1 0 0,0 0 0,0 0 0,0 1 0,0-1 0,1 0 0,-1 1 0,0-1 0,0 1 0,0 0 0,0-1 0,0 1 0,1 0 0,-1 1 0,1 0 0,-1 0 0,1 0 0,-1 0 0,0 1 0,0-1 0,0 0 0,0 0 0,0 1 0,0-1 0,0 4 0,1 9 0,-1 0 0,0 0 0,-1 20 0,-1-20 0,3 16 0,-1-21 0,0-1 0,-1 1 0,1 0 0,-2-1 0,1 1 0,-2-1 0,1 1 0,-1-1 0,-6 18 0,6-24 0,0-1 0,-1 0 0,1 0 0,-1-1 0,1 1 0,-1 0 0,0-1 0,1 0 0,-1 1 0,0-1 0,0 0 0,0 0 0,0-1 0,0 1 0,0-1 0,0 1 0,0-1 0,-4 0 0,4 0 0,0 0 0,1 0 0,-1 0 0,0 0 0,0 1 0,1-1 0,-1 1 0,0 0 0,1 0 0,-1 0 0,1 0 0,-1 0 0,1 1 0,0-1 0,-1 1 0,1 0 0,-3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24575,'6'-1'0,"-1"-1"0,0 0 0,0 0 0,0 0 0,0 0 0,0-1 0,0 0 0,0 0 0,5-5 0,10-5 0,2 1 0,46-27 0,-63 35 0,1 0 0,-1 0 0,1-1 0,-1 1 0,-1-1 0,1 0 0,-1-1 0,6-8 0,-9 14 0,-1-1 0,0 0 0,1 1 0,-1-1 0,1 0 0,-1 1 0,0-1 0,0 0 0,1 0 0,-1 1 0,0-1 0,0 0 0,0 0 0,0 1 0,0-1 0,0 0 0,0 0 0,0 1 0,0-1 0,0 0 0,-1 0 0,1 1 0,0-1 0,0 0 0,-1 1 0,1-1 0,0 0 0,-1 1 0,1-1 0,-1-1 0,-1 1 0,0 0 0,1 0 0,-1 0 0,0 1 0,1-1 0,-1 0 0,0 1 0,0-1 0,0 1 0,1-1 0,-1 1 0,-2 0 0,-5-1 0,1 1 0,-1 0 0,1 1 0,-13 2 0,15-1 0,1 0 0,0 1 0,0-1 0,0 1 0,0 0 0,1 0 0,-1 1 0,1-1 0,0 1 0,0 0 0,0 0 0,0 0 0,1 1 0,-1 0 0,1-1 0,0 1 0,1 0 0,-1 0 0,1 0 0,0 1 0,0-1 0,-1 10 0,-2 8 0,1-1 0,1 1 0,1 0 0,1 28 0,1-47 0,1-1 0,-1 1 0,1-1 0,0 0 0,0 1 0,0-1 0,0 0 0,1 0 0,0 1 0,-1-1 0,1 0 0,0 0 0,0-1 0,1 1 0,-1 0 0,0-1 0,1 0 0,0 1 0,-1-1 0,1 0 0,0 0 0,0 0 0,0-1 0,1 1 0,-1-1 0,0 0 0,1 0 0,-1 0 0,0 0 0,5 0 0,13 3 0,1 0 0,0-2 0,35 0 0,-43-2 0,11 0 89,42 0 132,-63 0-350,1-1 0,-1 0 0,0 0 1,0 0-1,1 0 0,-1 0 0,0-1 0,0 0 0,-1 0 0,1 0 1,0 0-1,4-4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24575,'-5'2'0,"0"0"0,0 0 0,1 1 0,-1-1 0,0 1 0,1 0 0,0 0 0,-1 1 0,1-1 0,1 1 0,-7 7 0,-3 2 0,4-5 0,1 1 0,-1 0 0,1 1 0,1 0 0,0 0 0,1 1 0,-1 0 0,2 0 0,0 0 0,0 1 0,1 0 0,-3 12 0,6-18 0,0 0 0,0 1 0,1-1 0,-1 0 0,1 1 0,0-1 0,1 0 0,0 0 0,0 1 0,0-1 0,1 0 0,0 0 0,0 0 0,0 0 0,1-1 0,0 1 0,0 0 0,0-1 0,1 0 0,0 0 0,0 0 0,0 0 0,0-1 0,1 0 0,8 7 0,-4-5-62,1 0 0,0 0 0,0-1 0,0 0 0,0-1 0,1 0 0,-1-1 0,1 0 0,0-1 0,0 0 0,0-1 0,0 0-1,1 0 1,-1-1 0,0-1 0,0 0 0,0-1 0,0 0 0,0 0 0,0-1 0,20-9 0,-10 1-6764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24575,'-20'0'0,"-1"1"0,1 1 0,0 0 0,-34 10 0,48-10 0,1-1 0,0 1 0,0 0 0,0 0 0,0 0 0,1 1 0,-1-1 0,0 1 0,1 0 0,0 1 0,0-1 0,0 1 0,0-1 0,0 1 0,1 1 0,0-1 0,0 0 0,0 1 0,0 0 0,1-1 0,0 1 0,-4 9 0,6-11 0,0-1 0,-1 0 0,1 0 0,0 0 0,0 1 0,0-1 0,0 0 0,1 0 0,-1 0 0,1 1 0,-1-1 0,1 0 0,0 0 0,0 0 0,0 0 0,0 0 0,0 0 0,0 0 0,2 2 0,1 0 0,-1-1 0,1 1 0,0-1 0,0 0 0,1 0 0,-1 0 0,1-1 0,5 3 0,10 3 0,1-1 0,-1-1 0,25 4 0,-35-8 0,-5-1 0,4 0 0,-1 1 0,1 0 0,0 1 0,-1 0 0,15 7 0,-21-9 0,0 1 0,0-1 0,0 1 0,-1-1 0,1 1 0,0 0 0,-1-1 0,1 1 0,-1 0 0,0 0 0,1 0 0,-1 0 0,0 0 0,0 1 0,0-1 0,-1 0 0,1 0 0,0 1 0,-1-1 0,0 0 0,1 1 0,-1-1 0,0 1 0,0-1 0,0 0 0,-1 1 0,0 2 0,0 5-85,-2 0 0,1 0-1,-1 1 1,-1-1 0,0-1-1,-1 1 1,1-1 0,-2 0-1,1 0 1,-1 0 0,-1-1-1,0 1 1,0-2 0,0 1-1,-10 6 1,2-2-6741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24575,'2'3'0,"-1"0"0,1-1 0,0 1 0,0 0 0,0-1 0,0 0 0,0 1 0,1-1 0,3 3 0,-1-1 0,4 6 0,1-1 0,0 0 0,0 0 0,1-1 0,0-1 0,0 0 0,1 0 0,0-1 0,1 0 0,-1-1 0,27 6 0,24 0 0,55 14 0,-107-22 0,0 1 0,0 0 0,0 1 0,0 0 0,-1 1 0,0 0 0,17 13 0,-21-13 0,-1 0 0,0 0 0,-1 1 0,1-1 0,-1 1 0,0 0 0,-1 0 0,0 0 0,0 0 0,0 1 0,-1-1 0,0 1 0,-1 0 0,1 0 0,-2-1 0,1 1 0,-1 0 0,0 0 0,-1 0 0,1 0 0,-2 0 0,1-1 0,-1 1 0,0-1 0,-1 1 0,0-1 0,0 1 0,-5 8 0,-8 7 0,0-1 0,-1-1 0,-1 0 0,-2-2 0,1 0 0,-42 30 0,46-38 0,0 0 0,1 1 0,1 1 0,0 1 0,0-1 0,2 2 0,-1 0 0,2 0 0,0 1 0,1 0 0,-13 32 0,17-33 0,1 0 0,0 0 0,1 1 0,0-1 0,0 20 0,4 78 0,0-102 0,1-1 0,0 0 0,1 0 0,0 1 0,0-2 0,1 1 0,0 0 0,1-1 0,0 0 0,6 9 0,7 7 0,2-1 0,24 24 0,-26-31 0,1-2 0,1 0 0,0-1 0,40 19 0,-21-11 0,87 37 0,-87-42 0,-38-17 0,0 0 0,0 1 0,1-1 0,-1 1 0,0-1 0,0 1 0,0 0 0,0-1 0,0 1 0,0 0 0,0 0 0,-1-1 0,1 1 0,0 0 0,0 0 0,-1 0 0,1 0 0,0 0 0,-1 0 0,1 2 0,-1-2 0,0 0 0,0 0 0,0-1 0,0 1 0,0 0 0,-1 0 0,1 0 0,0 0 0,-1-1 0,1 1 0,0 0 0,-1 0 0,1-1 0,-1 1 0,1 0 0,-1 0 0,0-1 0,1 1 0,-1-1 0,0 1 0,0 0 0,-7 4 0,0 0 0,0 0 0,-1-1 0,-8 4 0,8-5 0,-7 5 0,1 1 0,0 0 0,0 1 0,1 1 0,0 0 0,1 0 0,0 2 0,-21 26 0,25-26 0,1 0 0,0 1 0,1 0 0,1 0 0,0 1 0,1 0 0,1 0 0,0 0 0,-2 19 0,5-25 0,0 0 0,1 1 0,0-1 0,0 0 0,1 0 0,1 1 0,-1-1 0,1 0 0,1 0 0,6 16 0,-3-13 0,1 0 0,0-1 0,0 0 0,1-1 0,1 1 0,-1-1 0,12 9 0,70 68 0,-23-21 0,82 63 0,-117-103 0,-1 2 0,44 51 0,-52-51 0,-1 1 0,-2 1 0,0 1 0,-2 1 0,-2 1 0,-1 0 0,-1 1 0,-2 0 0,-1 1 0,8 51 0,-15-54 0,-1 1 0,-3 39 0,0-56 0,-2 0 0,0 0 0,-1 0 0,0-1 0,-1 1 0,-9 21 0,6-25 0,1 0 0,-1 0 0,-1-1 0,0 0 0,0-1 0,-1 0 0,0 0 0,-1-1 0,0 0 0,-1-1 0,-13 9 0,8-7 0,0-1 0,-1-1 0,0-1 0,0 0 0,-1-1 0,1-1 0,-31 5 0,-129 13 0,173-23 0,0 1 0,0-1 0,0 1 0,0 0 0,0 0 0,0 1 0,0-1 0,0 1 0,0 0 0,1 0 0,-1 0 0,-3 3 0,3-1 0,0 1 0,-1-1 0,1 1 0,1 0 0,-1 0 0,-5 12 0,9-17 5,0 0 0,0 0 0,0 0 0,0-1 0,0 1 0,0 0-1,0 0 1,0 0 0,0 0 0,-1 0 0,1 0 0,0 0 0,0 0 0,0 0-1,0 0 1,0 0 0,0 0 0,0 0 0,0 0 0,0 0 0,0 0 0,0 0-1,-1 0 1,1 0 0,0 0 0,0 0 0,0 0 0,0 0 0,0 0 0,0 0-1,0 0 1,0 0 0,0 0 0,0 0 0,-1 0 0,1 0 0,0 0 0,0 0-1,0 0 1,0 0 0,0 0 0,0 0 0,0 1 0,0-1 0,0 0 0,0 0-1,0 0 1,0 0 0,0 0 0,0 0 0,0 0 0,0 0 0,-1 0 0,1 0-1,0 0 1,0 1 0,0-1 0,0 0 0,0 0 0,0 0 0,0 0 0,0 0-1,0 0 1,0 0 0,0 0 0,1 0 0,-1 0 0,0 1 0,0-1 0,-1-6-1712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24575,'-9'0'0,"0"0"0,0 1 0,0 0 0,0 0 0,-15 5 0,20-5 0,1 1 0,-1 0 0,0 0 0,1 0 0,-1 0 0,1 0 0,0 1 0,-1 0 0,1-1 0,0 1 0,1 0 0,-1 1 0,1-1 0,-4 6 0,2-2 0,0 0 0,0 1 0,1-1 0,0 1 0,0-1 0,1 1 0,0 0 0,1 0 0,-1 0 0,2 0 0,-1 0 0,1 11 0,1-12 0,0-1 0,1 1 0,-1-1 0,1 1 0,0-1 0,1 0 0,0 1 0,0-1 0,0-1 0,1 1 0,-1 0 0,1-1 0,1 0 0,-1 0 0,8 6 0,4 2 0,1 0 0,0-1 0,1-1 0,0-1 0,1-1 0,0 0 0,0-2 0,1 0 0,34 7 0,-7-5 0,0-2 0,1-2 0,52-1 0,-75-4 0,-1-1 0,0-1 0,0-1 0,26-7 0,-44 9 0,1-1 0,-1 0 0,1 0 0,-1 0 0,0-1 0,0 0 0,0-1 0,0 1 0,-1-1 0,1 0 0,-1 0 0,0-1 0,0 0 0,-1 1 0,1-2 0,-1 1 0,0 0 0,-1-1 0,6-10 0,-8 11 0,1 1 0,-1-1 0,-1 0 0,1 0 0,-1 0 0,1 0 0,-1 0 0,-1 0 0,1 0 0,-1 0 0,0 0 0,0 0 0,0 0 0,-1 1 0,0-1 0,0 0 0,0 1 0,0-1 0,-3-4 0,-3-3 0,-1 0 0,0 1 0,0 0 0,-1 0 0,-17-13 0,0 1 0,-2 2 0,0 1 0,-2 2 0,0 0 0,0 2 0,-2 2 0,0 1 0,-1 1 0,0 2 0,0 1 0,-58-6 0,88 15 0,-1-1 0,1 1 0,-1 0 0,0 0 0,1 1 0,-1-1 0,1 1 0,-8 2 0,10-2 0,1 0 0,0 0 0,-1 0 0,1 0 0,0 0 0,0 0 0,0 0 0,0 0 0,0 0 0,0 0 0,0 0 0,0 1 0,0-1 0,0 0 0,1 1 0,-1-1 0,0 1 0,1-1 0,0 1 0,-1-1 0,1 1 0,0-1 0,-1 1 0,1-1 0,0 1 0,0 0 0,1-1 0,-1 2 0,5 27-1365,-1-17-5461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50 156 24575,'0'55'0,"2"89"0,0-116 0,2 0 0,0 0 0,9 29 0,-6-41 0,-7-16 0,0 0 0,0 0 0,0 0 0,0 0 0,1 0 0,-1 0 0,0-1 0,0 1 0,0 0 0,0 0 0,0 0 0,0 0 0,1 0 0,-1 0 0,0 0 0,0 0 0,0 0 0,0 0 0,0-1 0,0 1 0,0 0 0,0 0 0,1 0 0,-1 0 0,0 0 0,0 0 0,0-1 0,0 1 0,0 0 0,0 0 0,0 0 0,0 0 0,0 0 0,0-1 0,0 1 0,0 0 0,0 0 0,0 0 0,0 0 0,0 0 0,0-1 0,0 1 0,0 0 0,0 0 0,0 0 0,0 0 0,-2-34 0,-9-9 0,-16-45 0,13 49 0,-13-66 0,26 97 0,0 1 0,0 0 0,1-1 0,0 1 0,0-1 0,1 1 0,0-1 0,0 1 0,1 0 0,0-1 0,0 1 0,0 0 0,1 0 0,5-8 0,-4 9 0,0 1 0,0-1 0,0 1 0,1 0 0,0 0 0,0 1 0,0-1 0,1 1 0,0 0 0,0 1 0,0-1 0,0 1 0,0 0 0,0 1 0,12-4 0,-10 4 0,0 0 0,0 0 0,1 1 0,-1 0 0,1 0 0,-1 1 0,1 0 0,-1 0 0,0 1 0,1 0 0,14 5 0,-21-5 0,0 0 0,0 0 0,0 1 0,-1-1 0,1 1 0,0 0 0,-1-1 0,1 1 0,-1 0 0,0 0 0,1 0 0,-1 0 0,0 0 0,0 0 0,0 1 0,-1-1 0,1 0 0,0 0 0,-1 1 0,1-1 0,-1 0 0,0 1 0,0-1 0,0 0 0,0 1 0,-1 4 0,0-1 0,1 1 0,-1-1 0,-1 1 0,1-1 0,-1 0 0,0 0 0,-1 1 0,-5 8 0,6-11 22,-1 0-1,0-1 0,-1 1 1,1-1-1,0 0 0,-1 0 1,0 0-1,0-1 0,0 1 1,0-1-1,0 0 0,0 0 1,-1 0-1,1-1 0,-8 2 1,2-1-266,0 0 0,1-1 0,-1-1 0,0 0 1,0 0-1,-14-2 0,8-1-6582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8 0,0 6 0,0 5 0,0 4 0,0-1 0,2 0 0,1-5 0,0-4 0,-1-5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24575,'0'-2'0,"2"-1"0,5-1 0,5-1 0,2 1 0,4 1 0,2 1 0,0 1 0,0 0 0,2 1 0,0 1 0,-1-1 0,2 0 0,0-2 0,0 0 0,-5-1-8191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24575,'2'0'0,"0"2"0,1 2 0,1 4 0,2 3 0,0 5 0,4 3 0,-1 4 0,-2 1 0,-1-2 0,-1-4 0,0-10 0,-2-10 0,-2-7 0,-3-2-8191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24575,'0'2'0,"2"5"0,1 3 0,1 2 0,1-1-8191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 24575,'0'0'0,"0"0"0,0 0 0,0-1 0,0 1 0,0 0 0,0 0 0,0 0 0,0-1 0,0 1 0,0 0 0,0 0 0,0 0 0,0-1 0,0 1 0,-1 0 0,1 0 0,0 0 0,0-1 0,0 1 0,0 0 0,0 0 0,0 0 0,-1 0 0,1-1 0,0 1 0,0 0 0,0 0 0,0 0 0,-1 0 0,1 0 0,0 0 0,0 0 0,0 0 0,-1-1 0,1 1 0,0 0 0,0 0 0,-1 0 0,-9 4 0,8-3 0,1 0 0,-1 0 0,0 0 0,1 1 0,-1-1 0,1 1 0,-1-1 0,1 1 0,-2 1 0,1 5 0,1-1 0,-1 1 0,1 0 0,1 0 0,-1 0 0,1 0 0,1-1 0,0 1 0,0 0 0,0 0 0,1-1 0,0 1 0,0 0 0,1-1 0,0 0 0,0 0 0,1 0 0,9 13 0,-11-17 0,1-1 0,1 1 0,-1-1 0,0 0 0,0 0 0,1 0 0,-1 0 0,1-1 0,0 1 0,-1-1 0,1 0 0,0 0 0,0-1 0,0 1 0,0-1 0,0 1 0,0-1 0,-1 0 0,1-1 0,0 1 0,0-1 0,0 0 0,0 0 0,0 0 0,-1 0 0,5-3 0,-4 3 0,0-1 0,0 1 0,0-1 0,-1 0 0,1-1 0,-1 1 0,1-1 0,-1 0 0,0 1 0,0-1 0,0-1 0,0 1 0,-1 0 0,1-1 0,-1 1 0,0-1 0,0 0 0,0 0 0,-1 1 0,1-1 0,-1 0 0,0-1 0,1-7 0,-2 5 0,0-1 0,-1 0 0,-1 1 0,1-1 0,-1 1 0,0 0 0,-1 0 0,0 0 0,0 0 0,-7-12 0,8 15 0,-1 0 0,1 1 0,0-1 0,-1 1 0,0 0 0,0 0 0,0 0 0,0 0 0,0 1 0,-1-1 0,1 1 0,-1 0 0,0 0 0,1 0 0,-1 0 0,0 1 0,0 0 0,0-1 0,0 1 0,0 1 0,-5-1 0,8 1-50,0 0-1,0 0 1,0 0-1,0 0 0,0 0 1,0 0-1,0 1 1,0-1-1,0 0 1,0 1-1,1-1 0,-1 1 1,0-1-1,0 1 1,0-1-1,1 1 1,-1-1-1,0 1 0,1 0 1,-1 0-1,0-1 1,1 1-1,-1 0 1,1 0-1,-1 0 1,0 1-1,-2 6-6775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24575,'12'249'0,"-12"-279"0,4-36 0,-2 54 0,0 0 0,0 0 0,1 1 0,1-1 0,0 1 0,6-12 0,-8 18 0,1 1 0,0 0 0,0 0 0,0 0 0,0 0 0,1 0 0,0 1 0,-1-1 0,1 1 0,0 0 0,1 0 0,-1 1 0,1-1 0,7-2 0,-10 4 0,1 0 0,0 0 0,0 1 0,-1-1 0,1 1 0,0 0 0,0 0 0,0 0 0,0 0 0,-1 0 0,1 0 0,0 1 0,0-1 0,0 1 0,-1 0 0,1 0 0,0 0 0,-1 0 0,1 1 0,-1-1 0,1 1 0,-1-1 0,0 1 0,1 0 0,-1 0 0,3 4 0,3 4 0,-1 1 0,0 0 0,-1 0 0,0 1 0,-1 0 0,0 0 0,6 24 0,-4-12 0,-6-23 24,-1-1-85,0 1 1,0-1 0,0 1-1,0-1 1,0 1-1,0-1 1,0 1 0,1-1-1,-1 0 1,0 1 0,0-1-1,0 1 1,1-1-1,-1 0 1,0 1 0,1-1-1,-1 0 1,0 1-1,1-1 1,-1 0 0,0 1-1,2-1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32 24575,'0'-2'0,"-1"1"0,1 0 0,-1 0 0,1-1 0,-1 1 0,1 0 0,-1 0 0,0 0 0,0 0 0,0 0 0,0 0 0,1 0 0,-1 0 0,0 0 0,-1 0 0,1 1 0,0-1 0,0 0 0,0 1 0,0-1 0,-1 1 0,1-1 0,0 1 0,-2-1 0,-31-7 0,31 7 0,-1 1 0,1 0 0,-1 0 0,1 1 0,-1-1 0,1 1 0,-1 0 0,1 0 0,0 0 0,-1 0 0,1 0 0,0 1 0,0 0 0,0-1 0,0 1 0,0 0 0,0 1 0,1-1 0,-1 0 0,1 1 0,-1-1 0,1 1 0,0 0 0,0 0 0,0 0 0,-2 6 0,1-3 0,0-1 0,1 1 0,-1 0 0,1 0 0,1 0 0,-1 1 0,1-1 0,1 0 0,-1 0 0,1 1 0,0-1 0,0 1 0,1-1 0,1 8 0,-1-10 0,1-1 0,0 0 0,0 1 0,0-1 0,0 0 0,0 0 0,1-1 0,-1 1 0,1 0 0,0-1 0,0 1 0,0-1 0,0 0 0,0 0 0,0 0 0,1-1 0,-1 1 0,1-1 0,-1 0 0,1 0 0,-1 0 0,1 0 0,0-1 0,-1 1 0,7-1 0,-5 1 0,-1-1 0,0 0 0,0 0 0,1 0 0,-1 0 0,0-1 0,0 1 0,0-1 0,0 0 0,1-1 0,-1 1 0,-1-1 0,1 1 0,0-1 0,0-1 0,-1 1 0,1 0 0,-1-1 0,1 0 0,-1 1 0,0-1 0,3-5 0,-3 3 0,-1-1 0,0 1 0,0-1 0,0 1 0,-1-1 0,2-6 0,2-13 0,-5 25 0,0 0 0,0 0 0,0 0 0,0-1 0,0 1 0,0 0 0,0 0 0,0 0 0,0 0 0,1-1 0,-1 1 0,0 0 0,0 0 0,0 0 0,0 0 0,0-1 0,0 1 0,0 0 0,1 0 0,-1 0 0,0 0 0,0 0 0,0 0 0,0 0 0,0 0 0,1-1 0,-1 1 0,0 0 0,0 0 0,0 0 0,0 0 0,1 0 0,-1 0 0,0 0 0,0 0 0,0 0 0,1 0 0,-1 0 0,0 0 0,0 0 0,0 0 0,0 0 0,1 0 0,-1 0 0,0 1 0,9 7 0,8 20 0,-14-23 0,-2-3 5,5 9 79,1-1 0,0 0-1,11 13 1,-17-22-115,1 1 1,-1-1-1,1 1 0,-1-1 1,1 0-1,0 0 0,0 0 0,0 0 1,-1 0-1,1 0 0,4 1 1,-5-2-20,0 0 1,0 0-1,0 0 1,0 0-1,0 0 1,0 0-1,0-1 1,0 1-1,0 0 1,0 0-1,0-1 1,0 1-1,0-1 1,0 1-1,-1-1 1,1 1-1,0-1 1,0 0-1,0 1 0,-1-1 1,1 0-1,0 1 1,-1-1-1,1 0 1,-1 0-1,1-1 1,4-7-6777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1 0,-1-1 0,1 0 0,1 0 0,-1 0 0,0-1 0,1 1 0,3 5 0,3 6 0,18 42 0,-1 1 0,-3 1 0,-3 2 0,-3 0 0,-2 0 0,11 109 0,-18-134-1365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9 0,2 9 0,0 3 0,1 3 0,-1-1 0,-1-2 0,0-2 0,0-5 0,-1-2 0,0-4 0,0-4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24575,'0'-273'0,"0"270"0,0 0 0,0 0 0,1 0 0,-1 0 0,0 1 0,1-1 0,1-5 0,-2 8 0,0 0 0,1 0 0,-1 0 0,0-1 0,0 1 0,0 0 0,0 0 0,0 0 0,1-1 0,-1 1 0,0 0 0,0 0 0,0 0 0,1 0 0,-1 0 0,0-1 0,0 1 0,0 0 0,1 0 0,-1 0 0,0 0 0,0 0 0,1 0 0,-1 0 0,0 0 0,0 0 0,1 0 0,-1 0 0,0 0 0,0 0 0,1 0 0,-1 0 0,0 0 0,13 12 0,7 18 0,-1 0 0,-1 2 0,13 34 0,13 23 0,-42-85 0,0 0 0,0-1 0,0 0 0,1 1 0,-1-1 0,1 0 0,0 0 0,0 0 0,3 2 0,-5-4 0,0-1 0,0 1 0,0-1 0,0 0 0,0 1 0,0-1 0,0 0 0,1 0 0,-1 0 0,0 0 0,0 0 0,0 0 0,0 0 0,0 0 0,0 0 0,0 0 0,0-1 0,0 1 0,0 0 0,0-1 0,0 1 0,0-1 0,0 1 0,0-1 0,0 0 0,0 1 0,0-1 0,0 0 0,-1 1 0,1-1 0,0 0 0,-1 0 0,1 0 0,0 0 0,-1 0 0,2-2 0,1-2 0,0 0 0,0 0 0,-1-1 0,0 0 0,0 1 0,0-1 0,0 0 0,-1 0 0,0 0 0,0-9 0,0-9 0,-3-32 0,0 9 0,2 33-1365,0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24575,'-6'0'0,"-1"1"0,1 1 0,0-1 0,0 1 0,-1 0 0,1 0 0,1 1 0,-1 0 0,0 0 0,1 0 0,-1 1 0,1 0 0,0 0 0,0 0 0,0 0 0,-3 6 0,3-6 0,1 1 0,0 0 0,0 0 0,0 1 0,1-1 0,-1 1 0,2 0 0,-1 0 0,0 0 0,1 0 0,0 0 0,1 0 0,-1 1 0,1-1 0,0 13 0,2-14 0,0 0 0,0 0 0,1 0 0,0-1 0,0 1 0,0-1 0,0 0 0,1 1 0,-1-1 0,1 0 0,0 0 0,1-1 0,-1 1 0,1-1 0,-1 1 0,8 3 0,-1 1 0,2 0 0,-1-1 0,1 0 0,24 9 0,-22-12 86,0 1-1,0-2 0,25 4 1,-31-6-276,-1 0 0,1-1 1,-1-1-1,1 1 0,-1-1 1,1 0-1,-1-1 1,15-4-1,0-4-6636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24575,'0'26'69,"1"0"-1,0 0 0,2 1 0,11 41 1,-12-61-104,0 0 1,1-1 0,0 1 0,0-1 0,1 1 0,-1-1 0,1 0 0,1-1-1,8 10 1,-9-11-51,0-1 0,0 0-1,1 0 1,-1 0 0,1-1-1,-1 0 1,1 1 0,0-2-1,0 1 1,0-1 0,0 1-1,0-1 1,0-1 0,0 1-1,7-1 1,-1 0-6741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24575,'0'20'0,"0"-1"0,2 1 0,0-1 0,9 37 0,-9-49 0,0 0 0,1-1 0,0 1 0,1-1 0,-1 0 0,1 1 0,0-2 0,0 1 0,1 0 0,0-1 0,0 0 0,0 0 0,1 0 0,-1-1 0,1 0 0,11 6 0,-9-6 0,0 0 0,-1-1 0,1 0 0,0 0 0,1-1 0,-1 0 0,0 0 0,1-1 0,12 0 0,-17-1 0,-1 0 0,0 0 0,1-1 0,-1 1 0,0-1 0,1 0 0,-1 0 0,0-1 0,0 1 0,0 0 0,0-1 0,0 0 0,-1 0 0,1 0 0,0 0 0,-1 0 0,1 0 0,-1-1 0,0 1 0,0-1 0,0 0 0,0 1 0,0-1 0,-1 0 0,1 0 0,1-6 0,0 3 23,-1 0 0,-1-1-1,1 1 1,-1 0-1,0-1 1,-1 1 0,0-1-1,0 1 1,0 0 0,-1-1-1,1 1 1,-4-10 0,-1-1-111,-1 0 1,-1 0 0,-10-16 0,-8-18-1224,20 37-5515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24575,'1'11'0,"1"1"0,0 0 0,0-1 0,1 0 0,1 0 0,0 0 0,8 15 0,-6-13 0,-1 1 0,0-1 0,0 1 0,3 19 0,-8-30 0,0-1 0,0 1 0,1-1 0,-1 0 0,1 1 0,0-1 0,0 0 0,0 1 0,0-1 0,0 0 0,0 0 0,1 0 0,-1 0 0,1 0 0,-1 0 0,1-1 0,0 1 0,-1 0 0,5 2 0,-1-2 0,0 0 0,0 0 0,1 0 0,-1-1 0,0 0 0,0 0 0,1 0 0,5 0 0,-6-1 0,1 1 0,0-1 0,-1 0 0,1 0 0,-1-1 0,1 1 0,-1-1 0,1-1 0,-1 1 0,6-3 0,-8 3 0,-1-1 0,1 1 0,-1-1 0,0 0 0,0 0 0,0 0 0,0 0 0,0 0 0,0 0 0,0-1 0,-1 1 0,1 0 0,-1-1 0,0 0 0,0 1 0,1-1 0,-2 0 0,1 1 0,0-1 0,-1 0 0,1-4 0,0-3 0,0-1 0,-1 0 0,0 1 0,-1-1 0,0 1 0,-1-1 0,0 1 0,0-1 0,-1 1 0,-1 0 0,0 0 0,-8-16 0,4 13 0,0 0 0,0 1 0,-1 0 0,-1 0 0,0 1 0,0 0 0,-1 1 0,-17-12 0,23 18 69,0 1-1,0 0 0,0 1 0,-8-4 1,12 5-108,1 1 0,-1 0 0,0-1 0,1 1 1,-1 0-1,0 0 0,0-1 0,1 1 1,-1 0-1,0 0 0,0 0 0,1 0 0,-1 0 1,0 0-1,0 0 0,1 0 0,-1 1 0,0-1 1,1 0-1,-1 0 0,0 0 0,1 1 1,-1-1-1,0 0 0,1 1 0,-1-1 0,0 1 1,1-1-1,-1 1 0,1-1 0,-1 1 0,1-1 1,-1 1-1,1 0 0,-1-1 0,1 1 0,0-1 1,-1 1-1,1 0 0,0-1 0,0 1 1,-1 0-1,1 0 0,-1 11-6787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4 0,0 6 0,-1 5 0,1 2 0,3 1 0,0 0 0,1-1 0,-1-3 0,-1-2 0,-2-8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0 0,6 0 0,2 0 0,1 0 0,0 0 0,0 0 0,-2 0 0,-4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24575,'2'0'0,"7"0"0,10-4 0,5-3 0,6-1 0,1-1 0,-1-1 0,-3 2 0,-4 1 0,-6 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24575,'2'0'0,"2"0"0,4 0 0,3 0 0,5-2 0,3 0 0,-2-3 0,1-2 0,-1 1 0,-1 0 0,-3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24575,'0'-1'0,"0"0"0,-1 0 0,0 0 0,1 0 0,-1 0 0,1 0 0,-1 1 0,0-1 0,0 0 0,1 1 0,-1-1 0,0 0 0,0 1 0,0-1 0,0 1 0,0-1 0,0 1 0,0-1 0,0 1 0,0 0 0,-1-1 0,-23-5 0,21 5 0,-1 0 0,0 1 0,1-1 0,-1 1 0,0 0 0,0 0 0,1 1 0,-1 0 0,0 0 0,1 0 0,-1 0 0,1 0 0,-1 1 0,1 0 0,-5 3 0,6-4 0,1 1 0,-1 0 0,1 0 0,0 1 0,0-1 0,0 0 0,0 1 0,0-1 0,1 1 0,-1 0 0,1-1 0,-1 1 0,1 0 0,0 0 0,0 0 0,0 0 0,1 0 0,-1 0 0,1 0 0,-1 0 0,1 0 0,0 0 0,0 1 0,1 2 0,0 1 0,0 1 0,0-1 0,1 0 0,0 0 0,0 0 0,1 0 0,0-1 0,0 1 0,0-1 0,1 1 0,0-1 0,0 0 0,1 0 0,0-1 0,8 8 0,-5-6 0,1 0 0,0-1 0,0 0 0,0-1 0,1 0 0,0 0 0,0-1 0,1-1 0,16 5 0,-24-7 0,1 0 0,-1 0 0,1 0 0,-1 1 0,1-1 0,-1 1 0,0 0 0,0 0 0,0 1 0,0-1 0,0 0 0,0 1 0,0 0 0,-1 0 0,0 0 0,4 5 0,-4-5 0,-1-1 0,0 0 0,0 1 0,-1-1 0,1 0 0,0 1 0,-1-1 0,0 1 0,1-1 0,-1 1 0,0 0 0,0-1 0,-1 1 0,1-1 0,0 1 0,-1-1 0,1 0 0,-1 1 0,0-1 0,0 1 0,0-1 0,0 0 0,0 0 0,-1 1 0,1-1 0,-3 2 0,-2 1 0,0 0 0,-1-1 0,0 0 0,1-1 0,-1 1 0,0-1 0,-1-1 0,1 1 0,-11 1 0,4 0 0,4-1-1365,1-2-5461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247 314 24575,'10'310'0,"-7"-236"0,-3-70 0,0 1 0,1 0 0,-1 0 0,1 0 0,0-1 0,0 1 0,4 8 0,-5-12 0,1 0 0,0 0 0,0 0 0,0 0 0,0 0 0,0 0 0,0 0 0,0 0 0,0 0 0,0 0 0,1-1 0,-1 1 0,0 0 0,0-1 0,1 1 0,-1-1 0,0 1 0,1-1 0,-1 0 0,1 0 0,-1 1 0,0-1 0,1 0 0,-1 0 0,1 0 0,-1-1 0,0 1 0,1 0 0,2-1 0,19-3 0,-1-1 0,0-1 0,0-1 0,26-11 0,-43 15 0,0 1 0,0-1 0,0 0 0,0 0 0,-1 0 0,0-1 0,1 1 0,-1-1 0,-1 0 0,1-1 0,0 1 0,-1 0 0,0-1 0,0 0 0,-1 0 0,1 0 0,-1 0 0,0 0 0,0 0 0,-1-1 0,1 1 0,-1-1 0,0-6 0,0 3 0,-1 1 0,0-1 0,-1 1 0,1-1 0,-2 1 0,1 0 0,-1-1 0,-1 1 0,1 0 0,-2 0 0,1 1 0,-1-1 0,0 1 0,0-1 0,-1 1 0,0 0 0,0 1 0,-1-1 0,0 1 0,0 0 0,0 1 0,-1 0 0,1 0 0,-1 0 0,-1 0 0,1 1 0,-1 1 0,1-1 0,-1 1 0,0 0 0,-1 1 0,1 0 0,0 0 0,0 1 0,-10-1 0,4 3 0,-5-3 0,20-2 0,11-4 0,6-3 0,-1 0 0,0-1 0,0-1 0,-1-1 0,-1 0 0,-1-1 0,20-24 0,-30 32 0,1 0 0,-1 0 0,-1 0 0,1 0 0,-1-1 0,0 1 0,-1-1 0,0 0 0,2-14 0,-3 16 0,-1 0 0,-1 0 0,1-1 0,-1 1 0,0 0 0,0 0 0,0 0 0,-1 0 0,0 0 0,-1 0 0,1 0 0,-1 1 0,0-1 0,-4-5 0,3 6 0,0 1 0,-1-1 0,1 1 0,-1 0 0,0 0 0,0 0 0,0 0 0,-1 1 0,1 0 0,-1 0 0,0 1 0,0-1 0,0 1 0,0 1 0,-7-2 0,-13-2 0,0 1 0,-34 1 0,45 2 0,-17-1 0,4 0 0,-53 2 0,74 1 0,1-1 0,0 1 0,0 0 0,0 1 0,-1-1 0,2 1 0,-1 1 0,0-1 0,0 1 0,1 0 0,-1 0 0,1 0 0,0 1 0,-6 5 0,8-6 0,1 1 0,0-1 0,0 0 0,0 1 0,0-1 0,0 1 0,1 0 0,0 0 0,0 0 0,0-1 0,0 1 0,0 0 0,1 0 0,0 0 0,-1 0 0,2 5 0,-1-2 0,1 0 0,0-1 0,0 1 0,1-1 0,0 0 0,0 1 0,0-1 0,1 0 0,4 6 0,-5-9 18,0-1 0,0 1 1,0-1-1,1 0 0,-1 0 0,1 0 0,-1 0 0,1 0 0,0-1 0,0 1 0,0-1 1,0 0-1,0 0 0,0 0 0,0 0 0,0 0 0,4 0 0,9 0-295,0 1-1,19-2 0,-19 0-580,18 0-5968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24575,'0'8'0,"0"7"0,0 5 0,0 3 0,0 1 0,0 2 0,0-3 0,0 0 0,2 1 0,3-1 0,2-4 0,0-10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24575,'0'2'0,"0"3"0,0 4 0,0 3 0,4 10 0,4 7 0,4 8 0,2 5 0,1-2 0,-3 0 0,-2-6 0,-4-6 0,-2-11 0,-3-9 0,0-9 0,-4-5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24575,'2'0'0,"5"0"0,3 0 0,2 0 0,3 0 0,3-2 0,4-2 0,5-4 0,4 1 0,3-1 0,-1-1 0,-2-2 0,-5 0 0,-6 2 0,-5 2 0,-4 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24575,'4'0'0,"7"0"0,13-2 0,7-2 0,7-4 0,2-1 0,-1-2 0,-3-1 0,-3 2 0,-5 0 0,-8 0 0,-5 2 0,-5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24575,'0'-21'0,"1"1"0,1 0 0,1-1 0,0 1 0,2 0 0,0 1 0,9-23 0,-7 27 0,0 1 0,1-1 0,1 2 0,0-1 0,1 1 0,0 1 0,1-1 0,0 2 0,18-15 0,-19 17 0,13-10 0,-23 19 0,1 0 0,-1 0 0,1-1 0,-1 1 0,1 0 0,-1 0 0,1 0 0,-1 0 0,1 0 0,0 0 0,-1 0 0,1 0 0,-1 0 0,1 0 0,0 0 0,-1 0 0,1 0 0,-1 1 0,1-1 0,-1 0 0,1 0 0,-1 1 0,1-1 0,-1 0 0,1 1 0,-1-1 0,1 0 0,-1 1 0,0-1 0,1 1 0,-1-1 0,0 0 0,1 1 0,-1-1 0,0 1 0,1-1 0,-1 1 0,0 0 0,0-1 0,0 1 0,1 0 0,10 33 0,13 57 0,-7-23 0,-2-4 0,-14-57 0,-1-1 0,1 1 0,-1 0 0,0 0 0,0-1 0,-1 1 0,-2 10 0,-1-8-1365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0,6 2 0,12 0 0,5 1 0,3-1 0,1 0 0,0-2 0,-4 1 0,-4-1 0,-5 0 0,-6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24575,'-4'-1'0,"-1"1"0,1 0 0,0 0 0,0 1 0,0-1 0,0 1 0,0 0 0,0 0 0,0 0 0,0 1 0,0-1 0,1 1 0,-1 0 0,0 0 0,1 0 0,0 0 0,-1 1 0,1-1 0,0 1 0,0 0 0,0 0 0,1 0 0,-1 1 0,1-1 0,0 0 0,0 1 0,0 0 0,0-1 0,-1 6 0,-1-2 0,1 1 0,1-1 0,-1 1 0,1 0 0,1 0 0,-1 0 0,1 0 0,1 0 0,0 0 0,0 0 0,0 0 0,1 0 0,0 0 0,1 0 0,-1 0 0,2 0 0,-1-1 0,1 1 0,0-1 0,1 1 0,-1-1 0,2 0 0,-1-1 0,1 1 0,0-1 0,0 1 0,1-2 0,7 8 0,-2-3 69,1 0-1,-1-1 0,1 0 0,14 7 1,-21-14-191,0 1 0,0-1 0,0 0 0,1 0 0,-1-1 0,1 0 0,-1 0 0,1 0 0,0 0 1,-1-1-1,1 0 0,0 0 0,8-2 0,7-3-6704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24575,'0'60'0,"1"63"0,-1-121 0,0 0 0,0 0 0,1 0 0,-1 0 0,1 0 0,-1 0 0,1 0 0,0 0 0,0-1 0,0 1 0,0 0 0,0 0 0,0-1 0,0 1 0,1 0 0,-1-1 0,0 1 0,1-1 0,-1 0 0,1 1 0,2 0 0,-2-1 0,-1 0 0,0-1 0,1 0 0,-1 1 0,0-1 0,1 0 0,-1 0 0,1 0 0,-1 0 0,0 0 0,1 0 0,-1 0 0,1 0 0,-1-1 0,0 1 0,1 0 0,-1-1 0,0 1 0,0-1 0,1 0 0,-1 1 0,0-1 0,0 0 0,0 0 0,0 0 0,1 1 0,-1-1 0,-1 0 0,1-1 0,0 1 0,0 0 0,1-2 0,10-15-1365,-1-2-5461</inkml:trace>
  <inkml:trace contextRef="#ctx0" brushRef="#br0" timeOffset="1">61 1 24575,'-2'0'0,"-3"0"0,0 2 0,0 4 0,2 4 0,0 2 0,2-1-8191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24575,'1'-30'0,"1"1"0,12-56 0,24-55 0,-16 61 0,-18 60 0,-3 14 0,0-1 0,0 1 0,0 0 0,1 0 0,0-1 0,-1 1 0,2 0 0,-1 1 0,1-1 0,0 0 0,0 1 0,4-6 0,-6 10 0,0-1 0,0 1 0,0 0 0,-1-1 0,1 1 0,0 0 0,0 0 0,0 0 0,0 0 0,0 0 0,0 0 0,0 0 0,0 0 0,-1 0 0,1 0 0,0 0 0,0 0 0,0 1 0,0-1 0,0 0 0,0 1 0,-1-1 0,1 0 0,0 1 0,0-1 0,-1 1 0,1 0 0,0-1 0,0 1 0,-1-1 0,1 1 0,0 1 0,22 29 0,-18-24 0,13 19 0,-2 2 0,0 0 0,-2 1 0,-1 0 0,-2 1 0,0 0 0,8 42 0,-19-68-195,1-1 0,0 1 0,-1-1 0,0 1 0,0 0 0,-1 4 0,-1 0-6631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24575,'4'0'0,"3"0"0,5 0 0,2 0 0,1 0 0,0 0 0,1 0 0,1 0 0,-2 0 0,0 0 0,-4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24575,'-1'89'0,"2"94"0,-1-182 0,0 0 0,1 0 0,-1 1 0,0-1 0,0 0 0,0 0 0,1 0 0,-1 0 0,1 1 0,-1-1 0,1 0 0,-1 0 0,1 0 0,-1 0 0,1 0 0,0 0 0,0 0 0,-1-1 0,1 1 0,0 0 0,0 0 0,0-1 0,0 1 0,0 0 0,0-1 0,0 1 0,0-1 0,0 1 0,1-1 0,-1 0 0,0 1 0,0-1 0,0 0 0,0 0 0,1 0 0,-1 0 0,0 0 0,0 0 0,0 0 0,1 0 0,0-1 0,8-1 0,0 0 0,-1 0 0,1-2 0,10-4 0,-5 2 0,17-7 175,-28 10-261,0 1 0,1 0 1,-1 0-1,1 0 1,-1 0-1,1 1 1,0 0-1,0 0 1,-1 0-1,1 0 1,0 1-1,0 0 1,0 0-1,0 0 1,-1 1-1,1 0 1,8 2-1,0 1-6740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24575,'5'74'0,"3"-1"0,19 84 0,-3-24 0,-22-120 0,-2-9 0,0-1 0,0 1 0,1-1 0,-1 1 0,1-1 0,0 0 0,0 1 0,1-1 0,-1 0 0,3 5 0,-4-9-44,0 1 0,1 0 0,-1 0 0,0-1 0,1 1 0,-1 0 0,0 0 0,0-1 0,0 1 0,1 0 0,-1-1 0,0 1 0,0 0 0,0-1 0,0 1 0,1 0 0,-1-1 0,0 1-1,0 0 1,0-1 0,0 1 0,0 0 0,0-1 0,0 1 0,0-1 0,0 1 0,0 0 0,0-1 0,-1 1 0,1-1 0,-1-13-6782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24575,'2'-2'0,"0"-3"0,1-2 0,1 0 0,0 2 0,2 4 0,-1 2 0,-1 5 0,0 2 0,-1 2 0,3-1 0,0 1 0,0-4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24575,'9'222'0,"-6"-174"0,2 20 0,2 65 0,-6-128 171,1-5 0,2-9-1878,-2 1-5119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24575,'-1'0'0,"-1"0"0,1 0 0,-1 1 0,0-1 0,1 1 0,-1-1 0,1 1 0,-1 0 0,1 0 0,0-1 0,-1 1 0,1 0 0,0 0 0,-1 0 0,1 0 0,0 1 0,0-1 0,0 0 0,0 0 0,0 1 0,0-1 0,1 0 0,-1 1 0,0-1 0,1 1 0,-1-1 0,1 1 0,-1 0 0,1-1 0,0 1 0,-1 1 0,0 7 0,0-1 0,0 0 0,1 18 0,-1-29 155,1 0-264,0 0 1,-1 1-1,1-1 1,-1 0-1,0 1 0,0-1 1,1 1-1,-1-1 1,0 1-1,0-1 1,-1 1-1,1 0 1,-2-3-1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24575,'360'-7'0,"-168"1"0,116-3-614,104-10-1841,90-9 1842,81-8-176,792-39-4486,694 4 1860,-1780 67 3400,25 3 1534,-273 2 173,-39 0-193,-9 0 137,-53 1 1820,-9-1-2205,49-1-7319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24575,'-1'-32'0,"0"13"0,1 1 0,0 0 0,2 0 0,0 0 0,1 0 0,0 0 0,10-25 0,-4 18 0,-5 14 0,0 1 0,0 0 0,1-1 0,0 1 0,1 1 0,0-1 0,12-14 0,-18 24 0,1 0 0,-1 0 0,0 0 0,1 0 0,-1 0 0,0-1 0,1 1 0,-1 0 0,0 0 0,1 0 0,-1 0 0,0 0 0,0 0 0,1 0 0,-1 0 0,0 0 0,1 1 0,-1-1 0,0 0 0,1 0 0,-1 0 0,0 0 0,0 0 0,1 0 0,-1 1 0,0-1 0,0 0 0,1 0 0,-1 0 0,0 1 0,0-1 0,1 0 0,-1 0 0,0 1 0,0-1 0,0 0 0,0 0 0,1 1 0,-1-1 0,0 0 0,0 1 0,0-1 0,0 0 0,0 1 0,7 16 0,-7-15 0,18 60 0,-13-40 0,2 0 0,0 0 0,17 34 0,-24-56 0,0 1 0,1 0 0,-1-1 0,0 1 0,1-1 0,-1 1 0,0-1 0,1 1 0,-1-1 0,1 1 0,-1-1 0,1 0 0,-1 1 0,1-1 0,-1 1 0,1-1 0,-1 0 0,1 0 0,-1 1 0,1-1 0,0 0 0,-1 0 0,1 0 0,0 1 0,-1-1 0,1 0 0,-1 0 0,1 0 0,0 0 0,-1 0 0,1 0 0,0-1 0,-1 1 0,1 0 0,-1 0 0,1 0 0,0-1 0,-1 1 0,1 0 0,-1 0 0,1-1 0,-1 1 0,1-1 0,-1 1 0,1 0 0,-1-1 0,1 1 0,-1-1 0,1 1 0,-1-1 0,0 1 0,1-1 0,-1 1 0,0-2 0,6-5 0,-1-1 0,0 1 0,4-11 0,-4 8 0,15-28 0,-14 25 0,1 1 0,0-1 0,0 1 0,11-11 0,-18 22 0,1 0 0,-1 1 0,1-1 0,0 1 0,-1-1 0,1 1 0,0-1 0,-1 1 0,1-1 0,0 1 0,0-1 0,0 1 0,-1 0 0,1 0 0,0-1 0,0 1 0,0 0 0,-1 0 0,1 0 0,0 0 0,0 0 0,0 0 0,0 0 0,0 0 0,1 0 0,-1 1 0,1 0 0,0 0 0,0 0 0,-1 0 0,1 0 0,-1 0 0,1 0 0,-1 1 0,1-1 0,-1 0 0,2 3 0,3 5 0,1 0 0,-2 1 0,7 12 0,-9-16 0,27 67 319,-23-53-740,0-2 0,1 1 0,15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image" Target="../media/image92.png"/><Relationship Id="rId42" Type="http://schemas.openxmlformats.org/officeDocument/2006/relationships/image" Target="../media/image103.png"/><Relationship Id="rId63" Type="http://schemas.openxmlformats.org/officeDocument/2006/relationships/customXml" Target="../ink/ink102.xml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07" Type="http://schemas.openxmlformats.org/officeDocument/2006/relationships/customXml" Target="../ink/ink124.xml"/><Relationship Id="rId11" Type="http://schemas.openxmlformats.org/officeDocument/2006/relationships/image" Target="../media/image87.png"/><Relationship Id="rId32" Type="http://schemas.openxmlformats.org/officeDocument/2006/relationships/image" Target="../media/image98.png"/><Relationship Id="rId53" Type="http://schemas.openxmlformats.org/officeDocument/2006/relationships/customXml" Target="../ink/ink97.xml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45.xml"/><Relationship Id="rId5" Type="http://schemas.openxmlformats.org/officeDocument/2006/relationships/image" Target="../media/image84.png"/><Relationship Id="rId95" Type="http://schemas.openxmlformats.org/officeDocument/2006/relationships/customXml" Target="../ink/ink11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40.xml"/><Relationship Id="rId80" Type="http://schemas.openxmlformats.org/officeDocument/2006/relationships/image" Target="../media/image122.png"/><Relationship Id="rId85" Type="http://schemas.openxmlformats.org/officeDocument/2006/relationships/customXml" Target="../ink/ink113.xml"/><Relationship Id="rId150" Type="http://schemas.openxmlformats.org/officeDocument/2006/relationships/image" Target="../media/image157.png"/><Relationship Id="rId155" Type="http://schemas.openxmlformats.org/officeDocument/2006/relationships/customXml" Target="../ink/ink148.xml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35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08.xml"/><Relationship Id="rId91" Type="http://schemas.openxmlformats.org/officeDocument/2006/relationships/customXml" Target="../ink/ink116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4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49" Type="http://schemas.openxmlformats.org/officeDocument/2006/relationships/customXml" Target="../ink/ink95.xml"/><Relationship Id="rId114" Type="http://schemas.openxmlformats.org/officeDocument/2006/relationships/image" Target="../media/image139.png"/><Relationship Id="rId119" Type="http://schemas.openxmlformats.org/officeDocument/2006/relationships/customXml" Target="../ink/ink130.xml"/><Relationship Id="rId44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customXml" Target="../ink/ink103.xml"/><Relationship Id="rId81" Type="http://schemas.openxmlformats.org/officeDocument/2006/relationships/customXml" Target="../ink/ink111.xml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35" Type="http://schemas.openxmlformats.org/officeDocument/2006/relationships/customXml" Target="../ink/ink138.xml"/><Relationship Id="rId151" Type="http://schemas.openxmlformats.org/officeDocument/2006/relationships/customXml" Target="../ink/ink146.xml"/><Relationship Id="rId156" Type="http://schemas.openxmlformats.org/officeDocument/2006/relationships/image" Target="../media/image160.png"/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39" Type="http://schemas.openxmlformats.org/officeDocument/2006/relationships/customXml" Target="../ink/ink90.xml"/><Relationship Id="rId109" Type="http://schemas.openxmlformats.org/officeDocument/2006/relationships/customXml" Target="../ink/ink125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6" Type="http://schemas.openxmlformats.org/officeDocument/2006/relationships/image" Target="../media/image120.png"/><Relationship Id="rId97" Type="http://schemas.openxmlformats.org/officeDocument/2006/relationships/customXml" Target="../ink/ink119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33.xml"/><Relationship Id="rId141" Type="http://schemas.openxmlformats.org/officeDocument/2006/relationships/customXml" Target="../ink/ink141.xml"/><Relationship Id="rId146" Type="http://schemas.openxmlformats.org/officeDocument/2006/relationships/image" Target="../media/image155.png"/><Relationship Id="rId7" Type="http://schemas.openxmlformats.org/officeDocument/2006/relationships/image" Target="../media/image85.png"/><Relationship Id="rId71" Type="http://schemas.openxmlformats.org/officeDocument/2006/relationships/customXml" Target="../ink/ink106.xml"/><Relationship Id="rId92" Type="http://schemas.openxmlformats.org/officeDocument/2006/relationships/image" Target="../media/image128.png"/><Relationship Id="rId2" Type="http://schemas.openxmlformats.org/officeDocument/2006/relationships/customXml" Target="../ink/ink72.xml"/><Relationship Id="rId29" Type="http://schemas.openxmlformats.org/officeDocument/2006/relationships/customXml" Target="../ink/ink85.xml"/><Relationship Id="rId24" Type="http://schemas.openxmlformats.org/officeDocument/2006/relationships/customXml" Target="../ink/ink83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66" Type="http://schemas.openxmlformats.org/officeDocument/2006/relationships/image" Target="../media/image115.png"/><Relationship Id="rId87" Type="http://schemas.openxmlformats.org/officeDocument/2006/relationships/customXml" Target="../ink/ink114.xml"/><Relationship Id="rId110" Type="http://schemas.openxmlformats.org/officeDocument/2006/relationships/image" Target="../media/image137.png"/><Relationship Id="rId115" Type="http://schemas.openxmlformats.org/officeDocument/2006/relationships/customXml" Target="../ink/ink128.xml"/><Relationship Id="rId131" Type="http://schemas.openxmlformats.org/officeDocument/2006/relationships/customXml" Target="../ink/ink136.xml"/><Relationship Id="rId136" Type="http://schemas.openxmlformats.org/officeDocument/2006/relationships/image" Target="../media/image150.png"/><Relationship Id="rId61" Type="http://schemas.openxmlformats.org/officeDocument/2006/relationships/customXml" Target="../ink/ink101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image" Target="../media/image91.png"/><Relationship Id="rId14" Type="http://schemas.openxmlformats.org/officeDocument/2006/relationships/customXml" Target="../ink/ink78.xml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56" Type="http://schemas.openxmlformats.org/officeDocument/2006/relationships/image" Target="../media/image110.png"/><Relationship Id="rId77" Type="http://schemas.openxmlformats.org/officeDocument/2006/relationships/customXml" Target="../ink/ink109.xml"/><Relationship Id="rId100" Type="http://schemas.openxmlformats.org/officeDocument/2006/relationships/image" Target="../media/image132.png"/><Relationship Id="rId105" Type="http://schemas.openxmlformats.org/officeDocument/2006/relationships/customXml" Target="../ink/ink123.xml"/><Relationship Id="rId126" Type="http://schemas.openxmlformats.org/officeDocument/2006/relationships/image" Target="../media/image145.png"/><Relationship Id="rId147" Type="http://schemas.openxmlformats.org/officeDocument/2006/relationships/customXml" Target="../ink/ink144.xml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72" Type="http://schemas.openxmlformats.org/officeDocument/2006/relationships/image" Target="../media/image118.png"/><Relationship Id="rId93" Type="http://schemas.openxmlformats.org/officeDocument/2006/relationships/customXml" Target="../ink/ink117.xml"/><Relationship Id="rId98" Type="http://schemas.openxmlformats.org/officeDocument/2006/relationships/image" Target="../media/image131.png"/><Relationship Id="rId121" Type="http://schemas.openxmlformats.org/officeDocument/2006/relationships/customXml" Target="../ink/ink131.xml"/><Relationship Id="rId142" Type="http://schemas.openxmlformats.org/officeDocument/2006/relationships/image" Target="../media/image153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image" Target="../media/image105.png"/><Relationship Id="rId67" Type="http://schemas.openxmlformats.org/officeDocument/2006/relationships/customXml" Target="../ink/ink104.xml"/><Relationship Id="rId116" Type="http://schemas.openxmlformats.org/officeDocument/2006/relationships/image" Target="../media/image140.png"/><Relationship Id="rId137" Type="http://schemas.openxmlformats.org/officeDocument/2006/relationships/customXml" Target="../ink/ink139.xml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62" Type="http://schemas.openxmlformats.org/officeDocument/2006/relationships/image" Target="../media/image113.png"/><Relationship Id="rId83" Type="http://schemas.openxmlformats.org/officeDocument/2006/relationships/customXml" Target="../ink/ink112.xml"/><Relationship Id="rId88" Type="http://schemas.openxmlformats.org/officeDocument/2006/relationships/image" Target="../media/image126.png"/><Relationship Id="rId111" Type="http://schemas.openxmlformats.org/officeDocument/2006/relationships/customXml" Target="../ink/ink126.xml"/><Relationship Id="rId132" Type="http://schemas.openxmlformats.org/officeDocument/2006/relationships/image" Target="../media/image148.png"/><Relationship Id="rId153" Type="http://schemas.openxmlformats.org/officeDocument/2006/relationships/customXml" Target="../ink/ink147.xml"/><Relationship Id="rId15" Type="http://schemas.openxmlformats.org/officeDocument/2006/relationships/image" Target="../media/image89.png"/><Relationship Id="rId36" Type="http://schemas.openxmlformats.org/officeDocument/2006/relationships/image" Target="../media/image100.png"/><Relationship Id="rId57" Type="http://schemas.openxmlformats.org/officeDocument/2006/relationships/customXml" Target="../ink/ink99.xml"/><Relationship Id="rId106" Type="http://schemas.openxmlformats.org/officeDocument/2006/relationships/image" Target="../media/image135.png"/><Relationship Id="rId127" Type="http://schemas.openxmlformats.org/officeDocument/2006/relationships/customXml" Target="../ink/ink134.xml"/><Relationship Id="rId10" Type="http://schemas.openxmlformats.org/officeDocument/2006/relationships/customXml" Target="../ink/ink76.xml"/><Relationship Id="rId31" Type="http://schemas.openxmlformats.org/officeDocument/2006/relationships/customXml" Target="../ink/ink86.xml"/><Relationship Id="rId52" Type="http://schemas.openxmlformats.org/officeDocument/2006/relationships/image" Target="../media/image108.png"/><Relationship Id="rId73" Type="http://schemas.openxmlformats.org/officeDocument/2006/relationships/customXml" Target="../ink/ink107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143.png"/><Relationship Id="rId143" Type="http://schemas.openxmlformats.org/officeDocument/2006/relationships/customXml" Target="../ink/ink142.xml"/><Relationship Id="rId148" Type="http://schemas.openxmlformats.org/officeDocument/2006/relationships/image" Target="../media/image156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26" Type="http://schemas.openxmlformats.org/officeDocument/2006/relationships/customXml" Target="../ink/ink84.xml"/><Relationship Id="rId47" Type="http://schemas.openxmlformats.org/officeDocument/2006/relationships/customXml" Target="../ink/ink94.xml"/><Relationship Id="rId68" Type="http://schemas.openxmlformats.org/officeDocument/2006/relationships/image" Target="../media/image116.png"/><Relationship Id="rId89" Type="http://schemas.openxmlformats.org/officeDocument/2006/relationships/customXml" Target="../ink/ink115.xml"/><Relationship Id="rId112" Type="http://schemas.openxmlformats.org/officeDocument/2006/relationships/image" Target="../media/image138.png"/><Relationship Id="rId133" Type="http://schemas.openxmlformats.org/officeDocument/2006/relationships/customXml" Target="../ink/ink137.xml"/><Relationship Id="rId154" Type="http://schemas.openxmlformats.org/officeDocument/2006/relationships/image" Target="../media/image159.png"/><Relationship Id="rId16" Type="http://schemas.openxmlformats.org/officeDocument/2006/relationships/customXml" Target="../ink/ink79.xml"/><Relationship Id="rId37" Type="http://schemas.openxmlformats.org/officeDocument/2006/relationships/customXml" Target="../ink/ink89.xml"/><Relationship Id="rId58" Type="http://schemas.openxmlformats.org/officeDocument/2006/relationships/image" Target="../media/image111.png"/><Relationship Id="rId79" Type="http://schemas.openxmlformats.org/officeDocument/2006/relationships/customXml" Target="../ink/ink110.xml"/><Relationship Id="rId102" Type="http://schemas.openxmlformats.org/officeDocument/2006/relationships/image" Target="../media/image133.png"/><Relationship Id="rId123" Type="http://schemas.openxmlformats.org/officeDocument/2006/relationships/customXml" Target="../ink/ink132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0.png"/><Relationship Id="rId5" Type="http://schemas.openxmlformats.org/officeDocument/2006/relationships/customXml" Target="../ink/ink150.xml"/><Relationship Id="rId4" Type="http://schemas.openxmlformats.org/officeDocument/2006/relationships/image" Target="../media/image1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78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91.png"/><Relationship Id="rId50" Type="http://schemas.openxmlformats.org/officeDocument/2006/relationships/customXml" Target="../ink/ink174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image" Target="../media/image169.png"/><Relationship Id="rId16" Type="http://schemas.openxmlformats.org/officeDocument/2006/relationships/customXml" Target="../ink/ink157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86.png"/><Relationship Id="rId40" Type="http://schemas.openxmlformats.org/officeDocument/2006/relationships/customXml" Target="../ink/ink169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81.png"/><Relationship Id="rId30" Type="http://schemas.openxmlformats.org/officeDocument/2006/relationships/customXml" Target="../ink/ink164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8" Type="http://schemas.openxmlformats.org/officeDocument/2006/relationships/customXml" Target="../ink/ink153.xml"/><Relationship Id="rId51" Type="http://schemas.openxmlformats.org/officeDocument/2006/relationships/image" Target="../media/image193.png"/><Relationship Id="rId3" Type="http://schemas.openxmlformats.org/officeDocument/2006/relationships/customXml" Target="../ink/ink151.xml"/><Relationship Id="rId12" Type="http://schemas.openxmlformats.org/officeDocument/2006/relationships/customXml" Target="../ink/ink15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97.png"/><Relationship Id="rId67" Type="http://schemas.openxmlformats.org/officeDocument/2006/relationships/image" Target="../media/image201.png"/><Relationship Id="rId20" Type="http://schemas.openxmlformats.org/officeDocument/2006/relationships/customXml" Target="../ink/ink159.xml"/><Relationship Id="rId41" Type="http://schemas.openxmlformats.org/officeDocument/2006/relationships/image" Target="../media/image188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2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54.xml"/><Relationship Id="rId31" Type="http://schemas.openxmlformats.org/officeDocument/2006/relationships/image" Target="../media/image183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200.png"/><Relationship Id="rId4" Type="http://schemas.openxmlformats.org/officeDocument/2006/relationships/image" Target="../media/image1220.png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58.xml"/><Relationship Id="rId3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1730.png"/><Relationship Id="rId63" Type="http://schemas.openxmlformats.org/officeDocument/2006/relationships/customXml" Target="../ink/ink213.xml"/><Relationship Id="rId84" Type="http://schemas.openxmlformats.org/officeDocument/2006/relationships/image" Target="../media/image214.png"/><Relationship Id="rId138" Type="http://schemas.openxmlformats.org/officeDocument/2006/relationships/image" Target="../media/image241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680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10.png"/><Relationship Id="rId74" Type="http://schemas.openxmlformats.org/officeDocument/2006/relationships/image" Target="../media/image209.png"/><Relationship Id="rId79" Type="http://schemas.openxmlformats.org/officeDocument/2006/relationships/customXml" Target="../ink/ink221.xml"/><Relationship Id="rId102" Type="http://schemas.openxmlformats.org/officeDocument/2006/relationships/image" Target="../media/image223.png"/><Relationship Id="rId123" Type="http://schemas.openxmlformats.org/officeDocument/2006/relationships/customXml" Target="../ink/ink243.xml"/><Relationship Id="rId128" Type="http://schemas.openxmlformats.org/officeDocument/2006/relationships/image" Target="../media/image236.png"/><Relationship Id="rId5" Type="http://schemas.openxmlformats.org/officeDocument/2006/relationships/customXml" Target="../ink/ink184.xml"/><Relationship Id="rId90" Type="http://schemas.openxmlformats.org/officeDocument/2006/relationships/image" Target="../media/image217.png"/><Relationship Id="rId95" Type="http://schemas.openxmlformats.org/officeDocument/2006/relationships/customXml" Target="../ink/ink229.xml"/><Relationship Id="rId22" Type="http://schemas.openxmlformats.org/officeDocument/2006/relationships/image" Target="../media/image1630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760.png"/><Relationship Id="rId64" Type="http://schemas.openxmlformats.org/officeDocument/2006/relationships/image" Target="../media/image204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31.png"/><Relationship Id="rId134" Type="http://schemas.openxmlformats.org/officeDocument/2006/relationships/image" Target="../media/image239.png"/><Relationship Id="rId139" Type="http://schemas.openxmlformats.org/officeDocument/2006/relationships/customXml" Target="../ink/ink251.xml"/><Relationship Id="rId80" Type="http://schemas.openxmlformats.org/officeDocument/2006/relationships/image" Target="../media/image212.png"/><Relationship Id="rId85" Type="http://schemas.openxmlformats.org/officeDocument/2006/relationships/customXml" Target="../ink/ink224.xml"/><Relationship Id="rId12" Type="http://schemas.openxmlformats.org/officeDocument/2006/relationships/image" Target="../media/image1580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1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26.png"/><Relationship Id="rId124" Type="http://schemas.openxmlformats.org/officeDocument/2006/relationships/image" Target="../media/image234.png"/><Relationship Id="rId129" Type="http://schemas.openxmlformats.org/officeDocument/2006/relationships/customXml" Target="../ink/ink246.xml"/><Relationship Id="rId54" Type="http://schemas.openxmlformats.org/officeDocument/2006/relationships/image" Target="../media/image1790.png"/><Relationship Id="rId70" Type="http://schemas.openxmlformats.org/officeDocument/2006/relationships/image" Target="../media/image207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0.png"/><Relationship Id="rId140" Type="http://schemas.openxmlformats.org/officeDocument/2006/relationships/image" Target="../media/image2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23" Type="http://schemas.openxmlformats.org/officeDocument/2006/relationships/customXml" Target="../ink/ink193.xml"/><Relationship Id="rId28" Type="http://schemas.openxmlformats.org/officeDocument/2006/relationships/image" Target="../media/image1660.png"/><Relationship Id="rId49" Type="http://schemas.openxmlformats.org/officeDocument/2006/relationships/customXml" Target="../ink/ink206.xml"/><Relationship Id="rId114" Type="http://schemas.openxmlformats.org/officeDocument/2006/relationships/image" Target="../media/image229.png"/><Relationship Id="rId119" Type="http://schemas.openxmlformats.org/officeDocument/2006/relationships/customXml" Target="../ink/ink241.xml"/><Relationship Id="rId44" Type="http://schemas.openxmlformats.org/officeDocument/2006/relationships/image" Target="../media/image1740.png"/><Relationship Id="rId60" Type="http://schemas.openxmlformats.org/officeDocument/2006/relationships/image" Target="../media/image1820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15.png"/><Relationship Id="rId130" Type="http://schemas.openxmlformats.org/officeDocument/2006/relationships/image" Target="../media/image237.png"/><Relationship Id="rId135" Type="http://schemas.openxmlformats.org/officeDocument/2006/relationships/customXml" Target="../ink/ink249.xml"/><Relationship Id="rId13" Type="http://schemas.openxmlformats.org/officeDocument/2006/relationships/customXml" Target="../ink/ink188.xml"/><Relationship Id="rId18" Type="http://schemas.openxmlformats.org/officeDocument/2006/relationships/image" Target="../media/image161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690.png"/><Relationship Id="rId50" Type="http://schemas.openxmlformats.org/officeDocument/2006/relationships/image" Target="../media/image1770.png"/><Relationship Id="rId55" Type="http://schemas.openxmlformats.org/officeDocument/2006/relationships/customXml" Target="../ink/ink209.xml"/><Relationship Id="rId76" Type="http://schemas.openxmlformats.org/officeDocument/2006/relationships/image" Target="../media/image210.png"/><Relationship Id="rId97" Type="http://schemas.openxmlformats.org/officeDocument/2006/relationships/customXml" Target="../ink/ink230.xml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18.png"/><Relationship Id="rId2" Type="http://schemas.openxmlformats.org/officeDocument/2006/relationships/image" Target="../media/image202.png"/><Relationship Id="rId29" Type="http://schemas.openxmlformats.org/officeDocument/2006/relationships/customXml" Target="../ink/ink196.xml"/><Relationship Id="rId24" Type="http://schemas.openxmlformats.org/officeDocument/2006/relationships/image" Target="../media/image1640.png"/><Relationship Id="rId40" Type="http://schemas.openxmlformats.org/officeDocument/2006/relationships/image" Target="../media/image1720.png"/><Relationship Id="rId45" Type="http://schemas.openxmlformats.org/officeDocument/2006/relationships/customXml" Target="../ink/ink204.xml"/><Relationship Id="rId66" Type="http://schemas.openxmlformats.org/officeDocument/2006/relationships/image" Target="../media/image205.png"/><Relationship Id="rId87" Type="http://schemas.openxmlformats.org/officeDocument/2006/relationships/customXml" Target="../ink/ink225.xml"/><Relationship Id="rId110" Type="http://schemas.openxmlformats.org/officeDocument/2006/relationships/image" Target="../media/image227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0.png"/><Relationship Id="rId61" Type="http://schemas.openxmlformats.org/officeDocument/2006/relationships/customXml" Target="../ink/ink212.xml"/><Relationship Id="rId82" Type="http://schemas.openxmlformats.org/officeDocument/2006/relationships/image" Target="../media/image213.png"/><Relationship Id="rId19" Type="http://schemas.openxmlformats.org/officeDocument/2006/relationships/customXml" Target="../ink/ink191.xml"/><Relationship Id="rId14" Type="http://schemas.openxmlformats.org/officeDocument/2006/relationships/image" Target="../media/image1590.png"/><Relationship Id="rId30" Type="http://schemas.openxmlformats.org/officeDocument/2006/relationships/image" Target="../media/image1670.png"/><Relationship Id="rId35" Type="http://schemas.openxmlformats.org/officeDocument/2006/relationships/customXml" Target="../ink/ink199.xml"/><Relationship Id="rId56" Type="http://schemas.openxmlformats.org/officeDocument/2006/relationships/image" Target="../media/image1800.png"/><Relationship Id="rId77" Type="http://schemas.openxmlformats.org/officeDocument/2006/relationships/customXml" Target="../ink/ink220.xml"/><Relationship Id="rId100" Type="http://schemas.openxmlformats.org/officeDocument/2006/relationships/image" Target="../media/image222.png"/><Relationship Id="rId105" Type="http://schemas.openxmlformats.org/officeDocument/2006/relationships/customXml" Target="../ink/ink234.xml"/><Relationship Id="rId126" Type="http://schemas.openxmlformats.org/officeDocument/2006/relationships/image" Target="../media/image235.png"/><Relationship Id="rId8" Type="http://schemas.openxmlformats.org/officeDocument/2006/relationships/image" Target="../media/image1560.png"/><Relationship Id="rId51" Type="http://schemas.openxmlformats.org/officeDocument/2006/relationships/customXml" Target="../ink/ink207.xml"/><Relationship Id="rId72" Type="http://schemas.openxmlformats.org/officeDocument/2006/relationships/image" Target="../media/image208.png"/><Relationship Id="rId93" Type="http://schemas.openxmlformats.org/officeDocument/2006/relationships/customXml" Target="../ink/ink228.xml"/><Relationship Id="rId98" Type="http://schemas.openxmlformats.org/officeDocument/2006/relationships/image" Target="../media/image221.png"/><Relationship Id="rId121" Type="http://schemas.openxmlformats.org/officeDocument/2006/relationships/customXml" Target="../ink/ink242.xml"/><Relationship Id="rId142" Type="http://schemas.openxmlformats.org/officeDocument/2006/relationships/image" Target="../media/image243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750.png"/><Relationship Id="rId67" Type="http://schemas.openxmlformats.org/officeDocument/2006/relationships/customXml" Target="../ink/ink215.xml"/><Relationship Id="rId116" Type="http://schemas.openxmlformats.org/officeDocument/2006/relationships/image" Target="../media/image230.png"/><Relationship Id="rId137" Type="http://schemas.openxmlformats.org/officeDocument/2006/relationships/customXml" Target="../ink/ink250.xml"/><Relationship Id="rId20" Type="http://schemas.openxmlformats.org/officeDocument/2006/relationships/image" Target="../media/image1620.png"/><Relationship Id="rId41" Type="http://schemas.openxmlformats.org/officeDocument/2006/relationships/customXml" Target="../ink/ink202.xml"/><Relationship Id="rId62" Type="http://schemas.openxmlformats.org/officeDocument/2006/relationships/image" Target="../media/image203.png"/><Relationship Id="rId83" Type="http://schemas.openxmlformats.org/officeDocument/2006/relationships/customXml" Target="../ink/ink223.xml"/><Relationship Id="rId88" Type="http://schemas.openxmlformats.org/officeDocument/2006/relationships/image" Target="../media/image216.png"/><Relationship Id="rId111" Type="http://schemas.openxmlformats.org/officeDocument/2006/relationships/customXml" Target="../ink/ink237.xml"/><Relationship Id="rId132" Type="http://schemas.openxmlformats.org/officeDocument/2006/relationships/image" Target="../media/image238.png"/><Relationship Id="rId15" Type="http://schemas.openxmlformats.org/officeDocument/2006/relationships/customXml" Target="../ink/ink189.xml"/><Relationship Id="rId36" Type="http://schemas.openxmlformats.org/officeDocument/2006/relationships/image" Target="../media/image1700.png"/><Relationship Id="rId57" Type="http://schemas.openxmlformats.org/officeDocument/2006/relationships/customXml" Target="../ink/ink210.xml"/><Relationship Id="rId106" Type="http://schemas.openxmlformats.org/officeDocument/2006/relationships/image" Target="../media/image225.png"/><Relationship Id="rId127" Type="http://schemas.openxmlformats.org/officeDocument/2006/relationships/customXml" Target="../ink/ink245.xml"/><Relationship Id="rId10" Type="http://schemas.openxmlformats.org/officeDocument/2006/relationships/image" Target="../media/image1570.png"/><Relationship Id="rId31" Type="http://schemas.openxmlformats.org/officeDocument/2006/relationships/customXml" Target="../ink/ink197.xml"/><Relationship Id="rId52" Type="http://schemas.openxmlformats.org/officeDocument/2006/relationships/image" Target="../media/image1780.png"/><Relationship Id="rId73" Type="http://schemas.openxmlformats.org/officeDocument/2006/relationships/customXml" Target="../ink/ink218.xml"/><Relationship Id="rId78" Type="http://schemas.openxmlformats.org/officeDocument/2006/relationships/image" Target="../media/image211.png"/><Relationship Id="rId94" Type="http://schemas.openxmlformats.org/officeDocument/2006/relationships/image" Target="../media/image219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33.png"/><Relationship Id="rId4" Type="http://schemas.openxmlformats.org/officeDocument/2006/relationships/image" Target="../media/image1540.png"/><Relationship Id="rId9" Type="http://schemas.openxmlformats.org/officeDocument/2006/relationships/customXml" Target="../ink/ink186.xml"/><Relationship Id="rId26" Type="http://schemas.openxmlformats.org/officeDocument/2006/relationships/image" Target="../media/image1650.png"/><Relationship Id="rId47" Type="http://schemas.openxmlformats.org/officeDocument/2006/relationships/customXml" Target="../ink/ink205.xml"/><Relationship Id="rId68" Type="http://schemas.openxmlformats.org/officeDocument/2006/relationships/image" Target="../media/image206.png"/><Relationship Id="rId89" Type="http://schemas.openxmlformats.org/officeDocument/2006/relationships/customXml" Target="../ink/ink226.xml"/><Relationship Id="rId112" Type="http://schemas.openxmlformats.org/officeDocument/2006/relationships/image" Target="../media/image228.png"/><Relationship Id="rId133" Type="http://schemas.openxmlformats.org/officeDocument/2006/relationships/customXml" Target="../ink/ink248.xml"/><Relationship Id="rId16" Type="http://schemas.openxmlformats.org/officeDocument/2006/relationships/image" Target="../media/image16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8.xml"/><Relationship Id="rId18" Type="http://schemas.openxmlformats.org/officeDocument/2006/relationships/image" Target="../media/image2090.png"/><Relationship Id="rId26" Type="http://schemas.openxmlformats.org/officeDocument/2006/relationships/image" Target="../media/image2130.png"/><Relationship Id="rId39" Type="http://schemas.openxmlformats.org/officeDocument/2006/relationships/customXml" Target="../ink/ink270.xml"/><Relationship Id="rId21" Type="http://schemas.openxmlformats.org/officeDocument/2006/relationships/customXml" Target="../ink/ink262.xml"/><Relationship Id="rId34" Type="http://schemas.openxmlformats.org/officeDocument/2006/relationships/image" Target="../media/image2170.png"/><Relationship Id="rId42" Type="http://schemas.openxmlformats.org/officeDocument/2006/relationships/image" Target="../media/image2210.png"/><Relationship Id="rId47" Type="http://schemas.openxmlformats.org/officeDocument/2006/relationships/customXml" Target="../ink/ink274.xml"/><Relationship Id="rId50" Type="http://schemas.openxmlformats.org/officeDocument/2006/relationships/image" Target="../media/image2250.png"/><Relationship Id="rId7" Type="http://schemas.openxmlformats.org/officeDocument/2006/relationships/customXml" Target="../ink/ink255.xml"/><Relationship Id="rId2" Type="http://schemas.openxmlformats.org/officeDocument/2006/relationships/image" Target="../media/image244.png"/><Relationship Id="rId16" Type="http://schemas.openxmlformats.org/officeDocument/2006/relationships/image" Target="../media/image2080.png"/><Relationship Id="rId29" Type="http://schemas.openxmlformats.org/officeDocument/2006/relationships/customXml" Target="../ink/ink265.xml"/><Relationship Id="rId11" Type="http://schemas.openxmlformats.org/officeDocument/2006/relationships/customXml" Target="../ink/ink257.xml"/><Relationship Id="rId24" Type="http://schemas.openxmlformats.org/officeDocument/2006/relationships/image" Target="../media/image2120.png"/><Relationship Id="rId32" Type="http://schemas.openxmlformats.org/officeDocument/2006/relationships/image" Target="../media/image2160.png"/><Relationship Id="rId37" Type="http://schemas.openxmlformats.org/officeDocument/2006/relationships/customXml" Target="../ink/ink269.xml"/><Relationship Id="rId40" Type="http://schemas.openxmlformats.org/officeDocument/2006/relationships/image" Target="../media/image2200.png"/><Relationship Id="rId45" Type="http://schemas.openxmlformats.org/officeDocument/2006/relationships/customXml" Target="../ink/ink273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28" Type="http://schemas.openxmlformats.org/officeDocument/2006/relationships/image" Target="../media/image2140.png"/><Relationship Id="rId36" Type="http://schemas.openxmlformats.org/officeDocument/2006/relationships/image" Target="../media/image2180.png"/><Relationship Id="rId49" Type="http://schemas.openxmlformats.org/officeDocument/2006/relationships/customXml" Target="../ink/ink275.xml"/><Relationship Id="rId10" Type="http://schemas.openxmlformats.org/officeDocument/2006/relationships/image" Target="../media/image2050.png"/><Relationship Id="rId19" Type="http://schemas.openxmlformats.org/officeDocument/2006/relationships/customXml" Target="../ink/ink261.xml"/><Relationship Id="rId31" Type="http://schemas.openxmlformats.org/officeDocument/2006/relationships/customXml" Target="../ink/ink266.xml"/><Relationship Id="rId44" Type="http://schemas.openxmlformats.org/officeDocument/2006/relationships/image" Target="../media/image2220.png"/><Relationship Id="rId52" Type="http://schemas.openxmlformats.org/officeDocument/2006/relationships/image" Target="../media/image245.png"/><Relationship Id="rId4" Type="http://schemas.openxmlformats.org/officeDocument/2006/relationships/image" Target="../media/image2020.png"/><Relationship Id="rId9" Type="http://schemas.openxmlformats.org/officeDocument/2006/relationships/customXml" Target="../ink/ink256.xml"/><Relationship Id="rId14" Type="http://schemas.openxmlformats.org/officeDocument/2006/relationships/image" Target="../media/image2070.png"/><Relationship Id="rId27" Type="http://schemas.openxmlformats.org/officeDocument/2006/relationships/customXml" Target="../ink/ink264.xml"/><Relationship Id="rId30" Type="http://schemas.openxmlformats.org/officeDocument/2006/relationships/image" Target="../media/image2150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240.png"/><Relationship Id="rId8" Type="http://schemas.openxmlformats.org/officeDocument/2006/relationships/image" Target="../media/image2040.png"/><Relationship Id="rId51" Type="http://schemas.openxmlformats.org/officeDocument/2006/relationships/customXml" Target="../ink/ink276.xml"/><Relationship Id="rId3" Type="http://schemas.openxmlformats.org/officeDocument/2006/relationships/customXml" Target="../ink/ink253.xml"/><Relationship Id="rId12" Type="http://schemas.openxmlformats.org/officeDocument/2006/relationships/image" Target="../media/image2060.png"/><Relationship Id="rId17" Type="http://schemas.openxmlformats.org/officeDocument/2006/relationships/customXml" Target="../ink/ink260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190.png"/><Relationship Id="rId46" Type="http://schemas.openxmlformats.org/officeDocument/2006/relationships/image" Target="../media/image2230.png"/><Relationship Id="rId20" Type="http://schemas.openxmlformats.org/officeDocument/2006/relationships/image" Target="../media/image2100.png"/><Relationship Id="rId41" Type="http://schemas.openxmlformats.org/officeDocument/2006/relationships/customXml" Target="../ink/ink2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0.png"/><Relationship Id="rId13" Type="http://schemas.openxmlformats.org/officeDocument/2006/relationships/customXml" Target="../ink/ink282.xml"/><Relationship Id="rId18" Type="http://schemas.openxmlformats.org/officeDocument/2006/relationships/image" Target="../media/image2340.png"/><Relationship Id="rId26" Type="http://schemas.openxmlformats.org/officeDocument/2006/relationships/image" Target="../media/image2380.png"/><Relationship Id="rId3" Type="http://schemas.openxmlformats.org/officeDocument/2006/relationships/customXml" Target="../ink/ink277.xml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310.png"/><Relationship Id="rId17" Type="http://schemas.openxmlformats.org/officeDocument/2006/relationships/customXml" Target="../ink/ink284.xml"/><Relationship Id="rId25" Type="http://schemas.openxmlformats.org/officeDocument/2006/relationships/customXml" Target="../ink/ink288.xml"/><Relationship Id="rId2" Type="http://schemas.openxmlformats.org/officeDocument/2006/relationships/image" Target="../media/image246.png"/><Relationship Id="rId16" Type="http://schemas.openxmlformats.org/officeDocument/2006/relationships/image" Target="../media/image2330.png"/><Relationship Id="rId20" Type="http://schemas.openxmlformats.org/officeDocument/2006/relationships/image" Target="../media/image2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0.png"/><Relationship Id="rId11" Type="http://schemas.openxmlformats.org/officeDocument/2006/relationships/customXml" Target="../ink/ink281.xml"/><Relationship Id="rId24" Type="http://schemas.openxmlformats.org/officeDocument/2006/relationships/image" Target="../media/image2370.png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23" Type="http://schemas.openxmlformats.org/officeDocument/2006/relationships/customXml" Target="../ink/ink287.xml"/><Relationship Id="rId10" Type="http://schemas.openxmlformats.org/officeDocument/2006/relationships/image" Target="../media/image2300.png"/><Relationship Id="rId19" Type="http://schemas.openxmlformats.org/officeDocument/2006/relationships/customXml" Target="../ink/ink285.xml"/><Relationship Id="rId4" Type="http://schemas.openxmlformats.org/officeDocument/2006/relationships/image" Target="../media/image2270.png"/><Relationship Id="rId9" Type="http://schemas.openxmlformats.org/officeDocument/2006/relationships/customXml" Target="../ink/ink280.xml"/><Relationship Id="rId14" Type="http://schemas.openxmlformats.org/officeDocument/2006/relationships/image" Target="../media/image2320.png"/><Relationship Id="rId22" Type="http://schemas.openxmlformats.org/officeDocument/2006/relationships/image" Target="../media/image23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09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89" Type="http://schemas.openxmlformats.org/officeDocument/2006/relationships/image" Target="../media/image291.png"/><Relationship Id="rId112" Type="http://schemas.openxmlformats.org/officeDocument/2006/relationships/customXml" Target="../ink/ink344.xml"/><Relationship Id="rId16" Type="http://schemas.openxmlformats.org/officeDocument/2006/relationships/customXml" Target="../ink/ink296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04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286.png"/><Relationship Id="rId102" Type="http://schemas.openxmlformats.org/officeDocument/2006/relationships/customXml" Target="../ink/ink339.xml"/><Relationship Id="rId123" Type="http://schemas.openxmlformats.org/officeDocument/2006/relationships/image" Target="../media/image308.png"/><Relationship Id="rId5" Type="http://schemas.openxmlformats.org/officeDocument/2006/relationships/image" Target="../media/image249.png"/><Relationship Id="rId90" Type="http://schemas.openxmlformats.org/officeDocument/2006/relationships/customXml" Target="../ink/ink333.xml"/><Relationship Id="rId95" Type="http://schemas.openxmlformats.org/officeDocument/2006/relationships/image" Target="../media/image294.png"/><Relationship Id="rId22" Type="http://schemas.openxmlformats.org/officeDocument/2006/relationships/customXml" Target="../ink/ink299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312.xml"/><Relationship Id="rId64" Type="http://schemas.openxmlformats.org/officeDocument/2006/relationships/customXml" Target="../ink/ink32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18" Type="http://schemas.openxmlformats.org/officeDocument/2006/relationships/customXml" Target="../ink/ink347.xml"/><Relationship Id="rId80" Type="http://schemas.openxmlformats.org/officeDocument/2006/relationships/customXml" Target="../ink/ink328.xml"/><Relationship Id="rId85" Type="http://schemas.openxmlformats.org/officeDocument/2006/relationships/image" Target="../media/image289.png"/><Relationship Id="rId12" Type="http://schemas.openxmlformats.org/officeDocument/2006/relationships/customXml" Target="../ink/ink294.xml"/><Relationship Id="rId17" Type="http://schemas.openxmlformats.org/officeDocument/2006/relationships/image" Target="../media/image255.png"/><Relationship Id="rId33" Type="http://schemas.openxmlformats.org/officeDocument/2006/relationships/image" Target="../media/image263.png"/><Relationship Id="rId38" Type="http://schemas.openxmlformats.org/officeDocument/2006/relationships/customXml" Target="../ink/ink30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3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1.xml"/><Relationship Id="rId23" Type="http://schemas.openxmlformats.org/officeDocument/2006/relationships/image" Target="../media/image258.png"/><Relationship Id="rId28" Type="http://schemas.openxmlformats.org/officeDocument/2006/relationships/customXml" Target="../ink/ink302.xml"/><Relationship Id="rId49" Type="http://schemas.openxmlformats.org/officeDocument/2006/relationships/image" Target="../media/image271.png"/><Relationship Id="rId114" Type="http://schemas.openxmlformats.org/officeDocument/2006/relationships/customXml" Target="../ink/ink345.xml"/><Relationship Id="rId119" Type="http://schemas.openxmlformats.org/officeDocument/2006/relationships/image" Target="../media/image30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279.png"/><Relationship Id="rId81" Type="http://schemas.openxmlformats.org/officeDocument/2006/relationships/image" Target="../media/image287.png"/><Relationship Id="rId86" Type="http://schemas.openxmlformats.org/officeDocument/2006/relationships/customXml" Target="../ink/ink331.xml"/><Relationship Id="rId13" Type="http://schemas.openxmlformats.org/officeDocument/2006/relationships/image" Target="../media/image253.png"/><Relationship Id="rId18" Type="http://schemas.openxmlformats.org/officeDocument/2006/relationships/customXml" Target="../ink/ink297.xml"/><Relationship Id="rId39" Type="http://schemas.openxmlformats.org/officeDocument/2006/relationships/image" Target="../media/image266.png"/><Relationship Id="rId109" Type="http://schemas.openxmlformats.org/officeDocument/2006/relationships/image" Target="../media/image30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274.png"/><Relationship Id="rId76" Type="http://schemas.openxmlformats.org/officeDocument/2006/relationships/customXml" Target="../ink/ink326.xml"/><Relationship Id="rId97" Type="http://schemas.openxmlformats.org/officeDocument/2006/relationships/image" Target="../media/image29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09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334.xml"/><Relationship Id="rId2" Type="http://schemas.openxmlformats.org/officeDocument/2006/relationships/customXml" Target="../ink/ink289.xml"/><Relationship Id="rId29" Type="http://schemas.openxmlformats.org/officeDocument/2006/relationships/image" Target="../media/image26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269.png"/><Relationship Id="rId66" Type="http://schemas.openxmlformats.org/officeDocument/2006/relationships/customXml" Target="../ink/ink321.xml"/><Relationship Id="rId87" Type="http://schemas.openxmlformats.org/officeDocument/2006/relationships/image" Target="../media/image290.png"/><Relationship Id="rId110" Type="http://schemas.openxmlformats.org/officeDocument/2006/relationships/customXml" Target="../ink/ink343.xml"/><Relationship Id="rId115" Type="http://schemas.openxmlformats.org/officeDocument/2006/relationships/image" Target="../media/image304.png"/><Relationship Id="rId61" Type="http://schemas.openxmlformats.org/officeDocument/2006/relationships/image" Target="../media/image277.png"/><Relationship Id="rId82" Type="http://schemas.openxmlformats.org/officeDocument/2006/relationships/customXml" Target="../ink/ink329.xml"/><Relationship Id="rId19" Type="http://schemas.openxmlformats.org/officeDocument/2006/relationships/image" Target="../media/image25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264.png"/><Relationship Id="rId56" Type="http://schemas.openxmlformats.org/officeDocument/2006/relationships/customXml" Target="../ink/ink316.xml"/><Relationship Id="rId77" Type="http://schemas.openxmlformats.org/officeDocument/2006/relationships/image" Target="../media/image285.png"/><Relationship Id="rId100" Type="http://schemas.openxmlformats.org/officeDocument/2006/relationships/customXml" Target="../ink/ink338.xml"/><Relationship Id="rId105" Type="http://schemas.openxmlformats.org/officeDocument/2006/relationships/image" Target="../media/image299.png"/><Relationship Id="rId126" Type="http://schemas.openxmlformats.org/officeDocument/2006/relationships/customXml" Target="../ink/ink351.xml"/><Relationship Id="rId8" Type="http://schemas.openxmlformats.org/officeDocument/2006/relationships/customXml" Target="../ink/ink292.xml"/><Relationship Id="rId51" Type="http://schemas.openxmlformats.org/officeDocument/2006/relationships/image" Target="../media/image272.png"/><Relationship Id="rId72" Type="http://schemas.openxmlformats.org/officeDocument/2006/relationships/customXml" Target="../ink/ink324.xml"/><Relationship Id="rId93" Type="http://schemas.openxmlformats.org/officeDocument/2006/relationships/image" Target="../media/image293.png"/><Relationship Id="rId98" Type="http://schemas.openxmlformats.org/officeDocument/2006/relationships/customXml" Target="../ink/ink337.xml"/><Relationship Id="rId121" Type="http://schemas.openxmlformats.org/officeDocument/2006/relationships/image" Target="../media/image307.png"/><Relationship Id="rId3" Type="http://schemas.openxmlformats.org/officeDocument/2006/relationships/image" Target="../media/image248.png"/><Relationship Id="rId25" Type="http://schemas.openxmlformats.org/officeDocument/2006/relationships/image" Target="../media/image259.png"/><Relationship Id="rId46" Type="http://schemas.openxmlformats.org/officeDocument/2006/relationships/customXml" Target="../ink/ink311.xml"/><Relationship Id="rId67" Type="http://schemas.openxmlformats.org/officeDocument/2006/relationships/image" Target="../media/image280.png"/><Relationship Id="rId116" Type="http://schemas.openxmlformats.org/officeDocument/2006/relationships/customXml" Target="../ink/ink346.xml"/><Relationship Id="rId20" Type="http://schemas.openxmlformats.org/officeDocument/2006/relationships/customXml" Target="../ink/ink298.xml"/><Relationship Id="rId41" Type="http://schemas.openxmlformats.org/officeDocument/2006/relationships/image" Target="../media/image267.png"/><Relationship Id="rId62" Type="http://schemas.openxmlformats.org/officeDocument/2006/relationships/customXml" Target="../ink/ink319.xml"/><Relationship Id="rId83" Type="http://schemas.openxmlformats.org/officeDocument/2006/relationships/image" Target="../media/image288.png"/><Relationship Id="rId88" Type="http://schemas.openxmlformats.org/officeDocument/2006/relationships/customXml" Target="../ink/ink332.xml"/><Relationship Id="rId111" Type="http://schemas.openxmlformats.org/officeDocument/2006/relationships/image" Target="../media/image302.png"/><Relationship Id="rId15" Type="http://schemas.openxmlformats.org/officeDocument/2006/relationships/image" Target="../media/image254.png"/><Relationship Id="rId36" Type="http://schemas.openxmlformats.org/officeDocument/2006/relationships/customXml" Target="../ink/ink306.xml"/><Relationship Id="rId57" Type="http://schemas.openxmlformats.org/officeDocument/2006/relationships/image" Target="../media/image275.png"/><Relationship Id="rId106" Type="http://schemas.openxmlformats.org/officeDocument/2006/relationships/customXml" Target="../ink/ink341.xml"/><Relationship Id="rId127" Type="http://schemas.openxmlformats.org/officeDocument/2006/relationships/image" Target="../media/image310.png"/><Relationship Id="rId10" Type="http://schemas.openxmlformats.org/officeDocument/2006/relationships/customXml" Target="../ink/ink293.xml"/><Relationship Id="rId31" Type="http://schemas.openxmlformats.org/officeDocument/2006/relationships/image" Target="../media/image262.png"/><Relationship Id="rId52" Type="http://schemas.openxmlformats.org/officeDocument/2006/relationships/customXml" Target="../ink/ink314.xml"/><Relationship Id="rId73" Type="http://schemas.openxmlformats.org/officeDocument/2006/relationships/image" Target="../media/image28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49.xml"/><Relationship Id="rId4" Type="http://schemas.openxmlformats.org/officeDocument/2006/relationships/customXml" Target="../ink/ink290.xml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vlib/pvlib-python/pull/196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22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94A05C-56B1-8ACB-6B3F-45CD50AF4F67}"/>
              </a:ext>
            </a:extLst>
          </p:cNvPr>
          <p:cNvGrpSpPr/>
          <p:nvPr/>
        </p:nvGrpSpPr>
        <p:grpSpPr>
          <a:xfrm>
            <a:off x="9911557" y="2747557"/>
            <a:ext cx="696600" cy="176040"/>
            <a:chOff x="9911557" y="2747557"/>
            <a:chExt cx="6966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14:cNvPr>
                <p14:cNvContentPartPr/>
                <p14:nvPr/>
              </p14:nvContentPartPr>
              <p14:xfrm>
                <a:off x="9911557" y="2807317"/>
                <a:ext cx="156600" cy="11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02917" y="2798317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14:cNvPr>
                <p14:cNvContentPartPr/>
                <p14:nvPr/>
              </p14:nvContentPartPr>
              <p14:xfrm>
                <a:off x="10096597" y="2832517"/>
                <a:ext cx="77040" cy="7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87957" y="2823877"/>
                  <a:ext cx="94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14:cNvPr>
                <p14:cNvContentPartPr/>
                <p14:nvPr/>
              </p14:nvContentPartPr>
              <p14:xfrm>
                <a:off x="10216117" y="2751877"/>
                <a:ext cx="69840" cy="15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7117" y="2742877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14:cNvPr>
                <p14:cNvContentPartPr/>
                <p14:nvPr/>
              </p14:nvContentPartPr>
              <p14:xfrm>
                <a:off x="10328437" y="2811637"/>
                <a:ext cx="66240" cy="85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797" y="2802997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14:cNvPr>
                <p14:cNvContentPartPr/>
                <p14:nvPr/>
              </p14:nvContentPartPr>
              <p14:xfrm>
                <a:off x="10444717" y="2747557"/>
                <a:ext cx="24480" cy="144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35717" y="2738557"/>
                  <a:ext cx="42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14:cNvPr>
                <p14:cNvContentPartPr/>
                <p14:nvPr/>
              </p14:nvContentPartPr>
              <p14:xfrm>
                <a:off x="10517437" y="2814517"/>
                <a:ext cx="90720" cy="10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8797" y="2805877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2206BD-A981-0964-53F8-63474EEEC929}"/>
              </a:ext>
            </a:extLst>
          </p:cNvPr>
          <p:cNvGrpSpPr/>
          <p:nvPr/>
        </p:nvGrpSpPr>
        <p:grpSpPr>
          <a:xfrm>
            <a:off x="10753957" y="2764117"/>
            <a:ext cx="123840" cy="117000"/>
            <a:chOff x="10753957" y="2764117"/>
            <a:chExt cx="1238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14:cNvPr>
                <p14:cNvContentPartPr/>
                <p14:nvPr/>
              </p14:nvContentPartPr>
              <p14:xfrm>
                <a:off x="10753957" y="2803357"/>
                <a:ext cx="29880" cy="67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4957" y="2794357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14:cNvPr>
                <p14:cNvContentPartPr/>
                <p14:nvPr/>
              </p14:nvContentPartPr>
              <p14:xfrm>
                <a:off x="10834957" y="2764117"/>
                <a:ext cx="42840" cy="117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25957" y="2755477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3B9DFB-6DF0-5200-3DB6-709FA22CCE40}"/>
              </a:ext>
            </a:extLst>
          </p:cNvPr>
          <p:cNvGrpSpPr/>
          <p:nvPr/>
        </p:nvGrpSpPr>
        <p:grpSpPr>
          <a:xfrm>
            <a:off x="11015677" y="2652517"/>
            <a:ext cx="654120" cy="207000"/>
            <a:chOff x="11015677" y="2652517"/>
            <a:chExt cx="6541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14:cNvPr>
                <p14:cNvContentPartPr/>
                <p14:nvPr/>
              </p14:nvContentPartPr>
              <p14:xfrm>
                <a:off x="11015677" y="2781757"/>
                <a:ext cx="73800" cy="7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06677" y="2772757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14:cNvPr>
                <p14:cNvContentPartPr/>
                <p14:nvPr/>
              </p14:nvContentPartPr>
              <p14:xfrm>
                <a:off x="11109997" y="2777437"/>
                <a:ext cx="23400" cy="71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0997" y="2768437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14:cNvPr>
                <p14:cNvContentPartPr/>
                <p14:nvPr/>
              </p14:nvContentPartPr>
              <p14:xfrm>
                <a:off x="11161477" y="2777077"/>
                <a:ext cx="125280" cy="62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2477" y="2768437"/>
                  <a:ext cx="14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14:cNvPr>
                <p14:cNvContentPartPr/>
                <p14:nvPr/>
              </p14:nvContentPartPr>
              <p14:xfrm>
                <a:off x="11354797" y="2790037"/>
                <a:ext cx="5400" cy="40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5797" y="2781397"/>
                  <a:ext cx="23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14:cNvPr>
                <p14:cNvContentPartPr/>
                <p14:nvPr/>
              </p14:nvContentPartPr>
              <p14:xfrm>
                <a:off x="11449117" y="2691397"/>
                <a:ext cx="17640" cy="137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40477" y="2682757"/>
                  <a:ext cx="3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14:cNvPr>
                <p14:cNvContentPartPr/>
                <p14:nvPr/>
              </p14:nvContentPartPr>
              <p14:xfrm>
                <a:off x="11444797" y="2764477"/>
                <a:ext cx="64080" cy="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5797" y="2755477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14:cNvPr>
                <p14:cNvContentPartPr/>
                <p14:nvPr/>
              </p14:nvContentPartPr>
              <p14:xfrm>
                <a:off x="11538397" y="2758717"/>
                <a:ext cx="43920" cy="75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9757" y="2749717"/>
                  <a:ext cx="6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14:cNvPr>
                <p14:cNvContentPartPr/>
                <p14:nvPr/>
              </p14:nvContentPartPr>
              <p14:xfrm>
                <a:off x="11611837" y="2652517"/>
                <a:ext cx="57960" cy="163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3197" y="2643877"/>
                  <a:ext cx="75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14:cNvPr>
              <p14:cNvContentPartPr/>
              <p14:nvPr/>
            </p14:nvContentPartPr>
            <p14:xfrm>
              <a:off x="9942157" y="3034837"/>
              <a:ext cx="9000" cy="134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33517" y="3026197"/>
                <a:ext cx="266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D2C3AD-DDDC-78D7-A61A-9B5917ECAB30}"/>
              </a:ext>
            </a:extLst>
          </p:cNvPr>
          <p:cNvGrpSpPr/>
          <p:nvPr/>
        </p:nvGrpSpPr>
        <p:grpSpPr>
          <a:xfrm>
            <a:off x="9920917" y="3099277"/>
            <a:ext cx="173160" cy="68760"/>
            <a:chOff x="9920917" y="3099277"/>
            <a:chExt cx="17316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14:cNvPr>
                <p14:cNvContentPartPr/>
                <p14:nvPr/>
              </p14:nvContentPartPr>
              <p14:xfrm>
                <a:off x="9920917" y="3107917"/>
                <a:ext cx="8568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1917" y="3099277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14:cNvPr>
                <p14:cNvContentPartPr/>
                <p14:nvPr/>
              </p14:nvContentPartPr>
              <p14:xfrm>
                <a:off x="10022797" y="3099277"/>
                <a:ext cx="71280" cy="68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4157" y="3090637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CC61BF-44F3-9B8C-B5A4-1300D931BCA6}"/>
              </a:ext>
            </a:extLst>
          </p:cNvPr>
          <p:cNvGrpSpPr/>
          <p:nvPr/>
        </p:nvGrpSpPr>
        <p:grpSpPr>
          <a:xfrm>
            <a:off x="10282717" y="3030877"/>
            <a:ext cx="390960" cy="126720"/>
            <a:chOff x="10282717" y="3030877"/>
            <a:chExt cx="3909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14:cNvPr>
                <p14:cNvContentPartPr/>
                <p14:nvPr/>
              </p14:nvContentPartPr>
              <p14:xfrm>
                <a:off x="10282717" y="3074797"/>
                <a:ext cx="68400" cy="69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74077" y="306615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14:cNvPr>
                <p14:cNvContentPartPr/>
                <p14:nvPr/>
              </p14:nvContentPartPr>
              <p14:xfrm>
                <a:off x="10378837" y="3076237"/>
                <a:ext cx="67680" cy="71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0197" y="3067597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14:cNvPr>
                <p14:cNvContentPartPr/>
                <p14:nvPr/>
              </p14:nvContentPartPr>
              <p14:xfrm>
                <a:off x="10478917" y="3030877"/>
                <a:ext cx="19080" cy="9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0277" y="3021877"/>
                  <a:ext cx="3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14:cNvPr>
                <p14:cNvContentPartPr/>
                <p14:nvPr/>
              </p14:nvContentPartPr>
              <p14:xfrm>
                <a:off x="10530397" y="3043477"/>
                <a:ext cx="20160" cy="73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21757" y="3034837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14:cNvPr>
                <p14:cNvContentPartPr/>
                <p14:nvPr/>
              </p14:nvContentPartPr>
              <p14:xfrm>
                <a:off x="10602757" y="3061117"/>
                <a:ext cx="70920" cy="9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117" y="3052117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CB9B773-0EB9-25FD-6D6B-A8022A5BE816}"/>
              </a:ext>
            </a:extLst>
          </p:cNvPr>
          <p:cNvGrpSpPr/>
          <p:nvPr/>
        </p:nvGrpSpPr>
        <p:grpSpPr>
          <a:xfrm>
            <a:off x="10800757" y="3021877"/>
            <a:ext cx="189360" cy="116280"/>
            <a:chOff x="10800757" y="3021877"/>
            <a:chExt cx="1893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14:cNvPr>
                <p14:cNvContentPartPr/>
                <p14:nvPr/>
              </p14:nvContentPartPr>
              <p14:xfrm>
                <a:off x="10800757" y="3077677"/>
                <a:ext cx="120240" cy="60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2117" y="3069037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14:cNvPr>
                <p14:cNvContentPartPr/>
                <p14:nvPr/>
              </p14:nvContentPartPr>
              <p14:xfrm>
                <a:off x="10976437" y="3021877"/>
                <a:ext cx="13680" cy="109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7797" y="3013237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2891F50-0CCB-6662-D808-310508219B9E}"/>
              </a:ext>
            </a:extLst>
          </p:cNvPr>
          <p:cNvGrpSpPr/>
          <p:nvPr/>
        </p:nvGrpSpPr>
        <p:grpSpPr>
          <a:xfrm>
            <a:off x="11127277" y="3000637"/>
            <a:ext cx="475560" cy="116640"/>
            <a:chOff x="11127277" y="3000637"/>
            <a:chExt cx="4755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14:cNvPr>
                <p14:cNvContentPartPr/>
                <p14:nvPr/>
              </p14:nvContentPartPr>
              <p14:xfrm>
                <a:off x="11127277" y="3044557"/>
                <a:ext cx="153000" cy="6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8277" y="3035917"/>
                  <a:ext cx="17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14:cNvPr>
                <p14:cNvContentPartPr/>
                <p14:nvPr/>
              </p14:nvContentPartPr>
              <p14:xfrm>
                <a:off x="11296117" y="3050677"/>
                <a:ext cx="102240" cy="6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87477" y="3042037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14:cNvPr>
                <p14:cNvContentPartPr/>
                <p14:nvPr/>
              </p14:nvContentPartPr>
              <p14:xfrm>
                <a:off x="11456317" y="3026197"/>
                <a:ext cx="66600" cy="90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47317" y="3017557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14:cNvPr>
                <p14:cNvContentPartPr/>
                <p14:nvPr/>
              </p14:nvContentPartPr>
              <p14:xfrm>
                <a:off x="11569357" y="3000637"/>
                <a:ext cx="16200" cy="102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0357" y="2991637"/>
                  <a:ext cx="3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14:cNvPr>
                <p14:cNvContentPartPr/>
                <p14:nvPr/>
              </p14:nvContentPartPr>
              <p14:xfrm>
                <a:off x="11543437" y="3048157"/>
                <a:ext cx="59400" cy="12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4797" y="3039157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14:cNvPr>
              <p14:cNvContentPartPr/>
              <p14:nvPr/>
            </p14:nvContentPartPr>
            <p14:xfrm>
              <a:off x="10053397" y="3283237"/>
              <a:ext cx="84240" cy="116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44397" y="3274597"/>
                <a:ext cx="10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14:cNvPr>
              <p14:cNvContentPartPr/>
              <p14:nvPr/>
            </p14:nvContentPartPr>
            <p14:xfrm>
              <a:off x="10182637" y="3266677"/>
              <a:ext cx="94320" cy="78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3997" y="3258037"/>
                <a:ext cx="1119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D450283-7F53-A894-C39E-A77EA1D84596}"/>
              </a:ext>
            </a:extLst>
          </p:cNvPr>
          <p:cNvGrpSpPr/>
          <p:nvPr/>
        </p:nvGrpSpPr>
        <p:grpSpPr>
          <a:xfrm>
            <a:off x="10323397" y="3236437"/>
            <a:ext cx="271800" cy="112320"/>
            <a:chOff x="10323397" y="3236437"/>
            <a:chExt cx="27180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14:cNvPr>
                <p14:cNvContentPartPr/>
                <p14:nvPr/>
              </p14:nvContentPartPr>
              <p14:xfrm>
                <a:off x="10323397" y="3291157"/>
                <a:ext cx="80640" cy="45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4397" y="3282517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14:cNvPr>
                <p14:cNvContentPartPr/>
                <p14:nvPr/>
              </p14:nvContentPartPr>
              <p14:xfrm>
                <a:off x="10435357" y="3236437"/>
                <a:ext cx="41400" cy="9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26717" y="3227797"/>
                  <a:ext cx="5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14:cNvPr>
                <p14:cNvContentPartPr/>
                <p14:nvPr/>
              </p14:nvContentPartPr>
              <p14:xfrm>
                <a:off x="10529317" y="3282877"/>
                <a:ext cx="65880" cy="6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20677" y="3274237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B52E17-78B3-5B33-CCE7-F35D8E7B19BE}"/>
              </a:ext>
            </a:extLst>
          </p:cNvPr>
          <p:cNvGrpSpPr/>
          <p:nvPr/>
        </p:nvGrpSpPr>
        <p:grpSpPr>
          <a:xfrm>
            <a:off x="10756837" y="3245437"/>
            <a:ext cx="259920" cy="146160"/>
            <a:chOff x="10756837" y="3245437"/>
            <a:chExt cx="2599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14:cNvPr>
                <p14:cNvContentPartPr/>
                <p14:nvPr/>
              </p14:nvContentPartPr>
              <p14:xfrm>
                <a:off x="10756837" y="3245437"/>
                <a:ext cx="55440" cy="146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48197" y="3236437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14:cNvPr>
                <p14:cNvContentPartPr/>
                <p14:nvPr/>
              </p14:nvContentPartPr>
              <p14:xfrm>
                <a:off x="10856917" y="3288277"/>
                <a:ext cx="19800" cy="55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917" y="3279637"/>
                  <a:ext cx="3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14:cNvPr>
                <p14:cNvContentPartPr/>
                <p14:nvPr/>
              </p14:nvContentPartPr>
              <p14:xfrm>
                <a:off x="10916677" y="3288277"/>
                <a:ext cx="100080" cy="50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08037" y="3279637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82EAD3-19DA-D9C5-D358-B6A01A319035}"/>
              </a:ext>
            </a:extLst>
          </p:cNvPr>
          <p:cNvGrpSpPr/>
          <p:nvPr/>
        </p:nvGrpSpPr>
        <p:grpSpPr>
          <a:xfrm>
            <a:off x="11162917" y="3219517"/>
            <a:ext cx="384840" cy="150840"/>
            <a:chOff x="11162917" y="3219517"/>
            <a:chExt cx="3848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14:cNvPr>
                <p14:cNvContentPartPr/>
                <p14:nvPr/>
              </p14:nvContentPartPr>
              <p14:xfrm>
                <a:off x="11162917" y="3268837"/>
                <a:ext cx="64440" cy="101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53917" y="3260197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14:cNvPr>
                <p14:cNvContentPartPr/>
                <p14:nvPr/>
              </p14:nvContentPartPr>
              <p14:xfrm>
                <a:off x="11269477" y="3265957"/>
                <a:ext cx="55440" cy="45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0477" y="3257317"/>
                  <a:ext cx="7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14:cNvPr>
                <p14:cNvContentPartPr/>
                <p14:nvPr/>
              </p14:nvContentPartPr>
              <p14:xfrm>
                <a:off x="11367037" y="3252997"/>
                <a:ext cx="52200" cy="46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8397" y="3243997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14:cNvPr>
                <p14:cNvContentPartPr/>
                <p14:nvPr/>
              </p14:nvContentPartPr>
              <p14:xfrm>
                <a:off x="11462077" y="3219517"/>
                <a:ext cx="85680" cy="78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53077" y="3210877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57F703-7727-3374-13EF-0C51F95D4C70}"/>
              </a:ext>
            </a:extLst>
          </p:cNvPr>
          <p:cNvGrpSpPr/>
          <p:nvPr/>
        </p:nvGrpSpPr>
        <p:grpSpPr>
          <a:xfrm>
            <a:off x="11594917" y="3180997"/>
            <a:ext cx="495360" cy="150120"/>
            <a:chOff x="11594917" y="3180997"/>
            <a:chExt cx="4953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14:cNvPr>
                <p14:cNvContentPartPr/>
                <p14:nvPr/>
              </p14:nvContentPartPr>
              <p14:xfrm>
                <a:off x="11594917" y="3249757"/>
                <a:ext cx="60120" cy="46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86277" y="3240757"/>
                  <a:ext cx="77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14:cNvPr>
                <p14:cNvContentPartPr/>
                <p14:nvPr/>
              </p14:nvContentPartPr>
              <p14:xfrm>
                <a:off x="11671237" y="3249397"/>
                <a:ext cx="69120" cy="43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62597" y="3240397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14:cNvPr>
                <p14:cNvContentPartPr/>
                <p14:nvPr/>
              </p14:nvContentPartPr>
              <p14:xfrm>
                <a:off x="11762677" y="3197917"/>
                <a:ext cx="12960" cy="100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53677" y="3189277"/>
                  <a:ext cx="3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14:cNvPr>
                <p14:cNvContentPartPr/>
                <p14:nvPr/>
              </p14:nvContentPartPr>
              <p14:xfrm>
                <a:off x="11839717" y="3189637"/>
                <a:ext cx="8640" cy="89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831077" y="3180637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14:cNvPr>
                <p14:cNvContentPartPr/>
                <p14:nvPr/>
              </p14:nvContentPartPr>
              <p14:xfrm>
                <a:off x="11809837" y="3249757"/>
                <a:ext cx="146160" cy="56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01197" y="3240757"/>
                  <a:ext cx="16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14:cNvPr>
                <p14:cNvContentPartPr/>
                <p14:nvPr/>
              </p14:nvContentPartPr>
              <p14:xfrm>
                <a:off x="11998837" y="3301237"/>
                <a:ext cx="1080" cy="2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9837" y="329223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14:cNvPr>
                <p14:cNvContentPartPr/>
                <p14:nvPr/>
              </p14:nvContentPartPr>
              <p14:xfrm>
                <a:off x="12024397" y="3180997"/>
                <a:ext cx="65880" cy="150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15757" y="3171997"/>
                  <a:ext cx="83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crystalline </a:t>
            </a:r>
            <a:r>
              <a:rPr lang="en-US" dirty="0">
                <a:sym typeface="Wingdings" panose="05000000000000000000" pitchFamily="2" charset="2"/>
              </a:rPr>
              <a:t> 12% of solar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40622D-BA21-D6BC-921F-B33EA1118AAE}"/>
              </a:ext>
            </a:extLst>
          </p:cNvPr>
          <p:cNvGrpSpPr/>
          <p:nvPr/>
        </p:nvGrpSpPr>
        <p:grpSpPr>
          <a:xfrm>
            <a:off x="8143597" y="4705237"/>
            <a:ext cx="1479600" cy="402120"/>
            <a:chOff x="8143597" y="4705237"/>
            <a:chExt cx="147960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14:cNvPr>
                <p14:cNvContentPartPr/>
                <p14:nvPr/>
              </p14:nvContentPartPr>
              <p14:xfrm>
                <a:off x="8184637" y="4825117"/>
                <a:ext cx="55080" cy="4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75997" y="4816117"/>
                  <a:ext cx="72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14:cNvPr>
                <p14:cNvContentPartPr/>
                <p14:nvPr/>
              </p14:nvContentPartPr>
              <p14:xfrm>
                <a:off x="8143597" y="4808197"/>
                <a:ext cx="90720" cy="8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4597" y="4799197"/>
                  <a:ext cx="108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14:cNvPr>
                <p14:cNvContentPartPr/>
                <p14:nvPr/>
              </p14:nvContentPartPr>
              <p14:xfrm>
                <a:off x="8147917" y="4842397"/>
                <a:ext cx="1152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917" y="483339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14:cNvPr>
                <p14:cNvContentPartPr/>
                <p14:nvPr/>
              </p14:nvContentPartPr>
              <p14:xfrm>
                <a:off x="8362477" y="4817197"/>
                <a:ext cx="143640" cy="6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3837" y="4808197"/>
                  <a:ext cx="16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14:cNvPr>
                <p14:cNvContentPartPr/>
                <p14:nvPr/>
              </p14:nvContentPartPr>
              <p14:xfrm>
                <a:off x="8576677" y="4821157"/>
                <a:ext cx="39960" cy="4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8037" y="4812157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14:cNvPr>
                <p14:cNvContentPartPr/>
                <p14:nvPr/>
              </p14:nvContentPartPr>
              <p14:xfrm>
                <a:off x="8669917" y="4705237"/>
                <a:ext cx="50760" cy="15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1277" y="4696597"/>
                  <a:ext cx="6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14:cNvPr>
                <p14:cNvContentPartPr/>
                <p14:nvPr/>
              </p14:nvContentPartPr>
              <p14:xfrm>
                <a:off x="8770357" y="4794877"/>
                <a:ext cx="5256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1717" y="4786237"/>
                  <a:ext cx="7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14:cNvPr>
                <p14:cNvContentPartPr/>
                <p14:nvPr/>
              </p14:nvContentPartPr>
              <p14:xfrm>
                <a:off x="8873317" y="4739437"/>
                <a:ext cx="34560" cy="10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4677" y="4730437"/>
                  <a:ext cx="5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14:cNvPr>
                <p14:cNvContentPartPr/>
                <p14:nvPr/>
              </p14:nvContentPartPr>
              <p14:xfrm>
                <a:off x="8945317" y="4799197"/>
                <a:ext cx="65880" cy="7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677" y="4790557"/>
                  <a:ext cx="8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14:cNvPr>
                <p14:cNvContentPartPr/>
                <p14:nvPr/>
              </p14:nvContentPartPr>
              <p14:xfrm>
                <a:off x="9043957" y="4788757"/>
                <a:ext cx="38520" cy="89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5317" y="4779757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14:cNvPr>
                <p14:cNvContentPartPr/>
                <p14:nvPr/>
              </p14:nvContentPartPr>
              <p14:xfrm>
                <a:off x="9234037" y="4730797"/>
                <a:ext cx="90360" cy="9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25397" y="4721797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14:cNvPr>
                <p14:cNvContentPartPr/>
                <p14:nvPr/>
              </p14:nvContentPartPr>
              <p14:xfrm>
                <a:off x="9336637" y="4757437"/>
                <a:ext cx="75960" cy="6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27997" y="4748797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14:cNvPr>
                <p14:cNvContentPartPr/>
                <p14:nvPr/>
              </p14:nvContentPartPr>
              <p14:xfrm>
                <a:off x="9452917" y="4761037"/>
                <a:ext cx="47880" cy="6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3917" y="4752037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14:cNvPr>
                <p14:cNvContentPartPr/>
                <p14:nvPr/>
              </p14:nvContentPartPr>
              <p14:xfrm>
                <a:off x="9540397" y="4740877"/>
                <a:ext cx="82800" cy="10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1757" y="4732237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14:cNvPr>
                <p14:cNvContentPartPr/>
                <p14:nvPr/>
              </p14:nvContentPartPr>
              <p14:xfrm>
                <a:off x="8230357" y="4988197"/>
                <a:ext cx="84960" cy="11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1357" y="4979197"/>
                  <a:ext cx="10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14:cNvPr>
                <p14:cNvContentPartPr/>
                <p14:nvPr/>
              </p14:nvContentPartPr>
              <p14:xfrm>
                <a:off x="8345917" y="4987477"/>
                <a:ext cx="63720" cy="9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37277" y="497847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14:cNvPr>
                <p14:cNvContentPartPr/>
                <p14:nvPr/>
              </p14:nvContentPartPr>
              <p14:xfrm>
                <a:off x="8507917" y="4996837"/>
                <a:ext cx="56160" cy="8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99277" y="4988197"/>
                  <a:ext cx="73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14:cNvPr>
                <p14:cNvContentPartPr/>
                <p14:nvPr/>
              </p14:nvContentPartPr>
              <p14:xfrm>
                <a:off x="8576317" y="5001517"/>
                <a:ext cx="65520" cy="81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67677" y="499251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14:cNvPr>
                <p14:cNvContentPartPr/>
                <p14:nvPr/>
              </p14:nvContentPartPr>
              <p14:xfrm>
                <a:off x="8670277" y="4979557"/>
                <a:ext cx="4644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1637" y="4970917"/>
                  <a:ext cx="64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14:cNvPr>
                <p14:cNvContentPartPr/>
                <p14:nvPr/>
              </p14:nvContentPartPr>
              <p14:xfrm>
                <a:off x="8747677" y="4993957"/>
                <a:ext cx="36720" cy="84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38677" y="498495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14:cNvPr>
                <p14:cNvContentPartPr/>
                <p14:nvPr/>
              </p14:nvContentPartPr>
              <p14:xfrm>
                <a:off x="8900677" y="4988197"/>
                <a:ext cx="48960" cy="6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37" y="4979557"/>
                  <a:ext cx="6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14:cNvPr>
                <p14:cNvContentPartPr/>
                <p14:nvPr/>
              </p14:nvContentPartPr>
              <p14:xfrm>
                <a:off x="8993557" y="4991797"/>
                <a:ext cx="35280" cy="10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84557" y="4983157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14:cNvPr>
                <p14:cNvContentPartPr/>
                <p14:nvPr/>
              </p14:nvContentPartPr>
              <p14:xfrm>
                <a:off x="9114157" y="5035357"/>
                <a:ext cx="17280" cy="2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05157" y="5026717"/>
                  <a:ext cx="3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14:cNvPr>
                <p14:cNvContentPartPr/>
                <p14:nvPr/>
              </p14:nvContentPartPr>
              <p14:xfrm>
                <a:off x="9259597" y="4971997"/>
                <a:ext cx="39600" cy="83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0597" y="4962997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14:cNvPr>
                <p14:cNvContentPartPr/>
                <p14:nvPr/>
              </p14:nvContentPartPr>
              <p14:xfrm>
                <a:off x="9336997" y="4987837"/>
                <a:ext cx="64800" cy="6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27997" y="4978837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E8ADE0-5644-C782-E484-02196AE1932B}"/>
              </a:ext>
            </a:extLst>
          </p:cNvPr>
          <p:cNvGrpSpPr/>
          <p:nvPr/>
        </p:nvGrpSpPr>
        <p:grpSpPr>
          <a:xfrm>
            <a:off x="8216677" y="5213557"/>
            <a:ext cx="970920" cy="150480"/>
            <a:chOff x="8216677" y="5213557"/>
            <a:chExt cx="9709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14:cNvPr>
                <p14:cNvContentPartPr/>
                <p14:nvPr/>
              </p14:nvContentPartPr>
              <p14:xfrm>
                <a:off x="8216677" y="5235877"/>
                <a:ext cx="102240" cy="12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7677" y="522687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14:cNvPr>
                <p14:cNvContentPartPr/>
                <p14:nvPr/>
              </p14:nvContentPartPr>
              <p14:xfrm>
                <a:off x="8375437" y="5297437"/>
                <a:ext cx="4968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6437" y="5288437"/>
                  <a:ext cx="67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14:cNvPr>
                <p14:cNvContentPartPr/>
                <p14:nvPr/>
              </p14:nvContentPartPr>
              <p14:xfrm>
                <a:off x="8399557" y="5293117"/>
                <a:ext cx="15120" cy="3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90557" y="5284117"/>
                  <a:ext cx="3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14:cNvPr>
                <p14:cNvContentPartPr/>
                <p14:nvPr/>
              </p14:nvContentPartPr>
              <p14:xfrm>
                <a:off x="8545717" y="5262877"/>
                <a:ext cx="47880" cy="7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37077" y="5253877"/>
                  <a:ext cx="6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14:cNvPr>
                <p14:cNvContentPartPr/>
                <p14:nvPr/>
              </p14:nvContentPartPr>
              <p14:xfrm>
                <a:off x="8653357" y="5213557"/>
                <a:ext cx="23760" cy="11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357" y="5204557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14:cNvPr>
                <p14:cNvContentPartPr/>
                <p14:nvPr/>
              </p14:nvContentPartPr>
              <p14:xfrm>
                <a:off x="8624557" y="5236957"/>
                <a:ext cx="150840" cy="8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5557" y="5228317"/>
                  <a:ext cx="16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14:cNvPr>
                <p14:cNvContentPartPr/>
                <p14:nvPr/>
              </p14:nvContentPartPr>
              <p14:xfrm>
                <a:off x="8718877" y="5282317"/>
                <a:ext cx="137160" cy="5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0237" y="527367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14:cNvPr>
                <p14:cNvContentPartPr/>
                <p14:nvPr/>
              </p14:nvContentPartPr>
              <p14:xfrm>
                <a:off x="8903197" y="5241277"/>
                <a:ext cx="78120" cy="80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4557" y="5232637"/>
                  <a:ext cx="95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14:cNvPr>
                <p14:cNvContentPartPr/>
                <p14:nvPr/>
              </p14:nvContentPartPr>
              <p14:xfrm>
                <a:off x="8963677" y="5262877"/>
                <a:ext cx="87120" cy="47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4677" y="5254237"/>
                  <a:ext cx="10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14:cNvPr>
                <p14:cNvContentPartPr/>
                <p14:nvPr/>
              </p14:nvContentPartPr>
              <p14:xfrm>
                <a:off x="9079597" y="5256037"/>
                <a:ext cx="108000" cy="6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70597" y="5247037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72946C-6265-A437-C019-3E242FEEEF42}"/>
              </a:ext>
            </a:extLst>
          </p:cNvPr>
          <p:cNvGrpSpPr/>
          <p:nvPr/>
        </p:nvGrpSpPr>
        <p:grpSpPr>
          <a:xfrm>
            <a:off x="9336997" y="5195197"/>
            <a:ext cx="151560" cy="88920"/>
            <a:chOff x="9336997" y="5195197"/>
            <a:chExt cx="15156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14:cNvPr>
                <p14:cNvContentPartPr/>
                <p14:nvPr/>
              </p14:nvContentPartPr>
              <p14:xfrm>
                <a:off x="9336997" y="5215717"/>
                <a:ext cx="4320" cy="5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28357" y="5206717"/>
                  <a:ext cx="21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14:cNvPr>
                <p14:cNvContentPartPr/>
                <p14:nvPr/>
              </p14:nvContentPartPr>
              <p14:xfrm>
                <a:off x="9388477" y="5195197"/>
                <a:ext cx="100080" cy="8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9837" y="5186197"/>
                  <a:ext cx="11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A50C6-B9DE-D463-F3E6-152EFDA23D10}"/>
              </a:ext>
            </a:extLst>
          </p:cNvPr>
          <p:cNvGrpSpPr/>
          <p:nvPr/>
        </p:nvGrpSpPr>
        <p:grpSpPr>
          <a:xfrm>
            <a:off x="8357077" y="5417677"/>
            <a:ext cx="306720" cy="117360"/>
            <a:chOff x="8357077" y="5417677"/>
            <a:chExt cx="3067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14:cNvPr>
                <p14:cNvContentPartPr/>
                <p14:nvPr/>
              </p14:nvContentPartPr>
              <p14:xfrm>
                <a:off x="8357077" y="5482837"/>
                <a:ext cx="65160" cy="5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8077" y="5474197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14:cNvPr>
                <p14:cNvContentPartPr/>
                <p14:nvPr/>
              </p14:nvContentPartPr>
              <p14:xfrm>
                <a:off x="8444197" y="5417677"/>
                <a:ext cx="97920" cy="93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35197" y="5408677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14:cNvPr>
                <p14:cNvContentPartPr/>
                <p14:nvPr/>
              </p14:nvContentPartPr>
              <p14:xfrm>
                <a:off x="8555797" y="5430637"/>
                <a:ext cx="48240" cy="79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6797" y="5421637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14:cNvPr>
                <p14:cNvContentPartPr/>
                <p14:nvPr/>
              </p14:nvContentPartPr>
              <p14:xfrm>
                <a:off x="8627797" y="5451877"/>
                <a:ext cx="36000" cy="71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8797" y="5443237"/>
                  <a:ext cx="53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err="1">
                <a:solidFill>
                  <a:srgbClr val="268BD2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shade_fractions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fs_array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eff_row_side_num_mods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non_linear_shade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n_cells_up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fs,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fd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plant_power_with_shade_losses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resource_data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**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plant_data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surface_tilt_timeseries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surface_azimuth_timeseries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dirty="0" err="1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use_measured_poa</a:t>
            </a: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use_measured_temp_module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974E8-DEDD-71E1-36CF-3B877DD7FC04}"/>
              </a:ext>
            </a:extLst>
          </p:cNvPr>
          <p:cNvGrpSpPr/>
          <p:nvPr/>
        </p:nvGrpSpPr>
        <p:grpSpPr>
          <a:xfrm>
            <a:off x="3753757" y="3841957"/>
            <a:ext cx="1578240" cy="280080"/>
            <a:chOff x="3753757" y="3841957"/>
            <a:chExt cx="15782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14:cNvPr>
                <p14:cNvContentPartPr/>
                <p14:nvPr/>
              </p14:nvContentPartPr>
              <p14:xfrm>
                <a:off x="3827557" y="3841957"/>
                <a:ext cx="1504440" cy="18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557" y="3833317"/>
                  <a:ext cx="1522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14:cNvPr>
                <p14:cNvContentPartPr/>
                <p14:nvPr/>
              </p14:nvContentPartPr>
              <p14:xfrm>
                <a:off x="3753757" y="3953557"/>
                <a:ext cx="156960" cy="16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117" y="3944917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B8CDC3-F1F9-AA95-4F91-94D72DFE695F}"/>
              </a:ext>
            </a:extLst>
          </p:cNvPr>
          <p:cNvGrpSpPr/>
          <p:nvPr/>
        </p:nvGrpSpPr>
        <p:grpSpPr>
          <a:xfrm>
            <a:off x="5517449" y="3367117"/>
            <a:ext cx="3409455" cy="623160"/>
            <a:chOff x="5520637" y="3520117"/>
            <a:chExt cx="23281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14:cNvPr>
                <p14:cNvContentPartPr/>
                <p14:nvPr/>
              </p14:nvContentPartPr>
              <p14:xfrm>
                <a:off x="5520637" y="3711997"/>
                <a:ext cx="18576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4494" y="3705838"/>
                  <a:ext cx="197800" cy="175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14:cNvPr>
                <p14:cNvContentPartPr/>
                <p14:nvPr/>
              </p14:nvContentPartPr>
              <p14:xfrm>
                <a:off x="5778037" y="3751957"/>
                <a:ext cx="8640" cy="5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12" y="3746045"/>
                  <a:ext cx="20736" cy="63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14:cNvPr>
                <p14:cNvContentPartPr/>
                <p14:nvPr/>
              </p14:nvContentPartPr>
              <p14:xfrm>
                <a:off x="5748157" y="3691837"/>
                <a:ext cx="360" cy="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9157" y="3685087"/>
                  <a:ext cx="180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14:cNvPr>
                <p14:cNvContentPartPr/>
                <p14:nvPr/>
              </p14:nvContentPartPr>
              <p14:xfrm>
                <a:off x="5824837" y="3721717"/>
                <a:ext cx="101880" cy="7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8670" y="3715823"/>
                  <a:ext cx="113967" cy="8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14:cNvPr>
                <p14:cNvContentPartPr/>
                <p14:nvPr/>
              </p14:nvContentPartPr>
              <p14:xfrm>
                <a:off x="5975677" y="3661597"/>
                <a:ext cx="2160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9541" y="3655448"/>
                  <a:ext cx="33627" cy="15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14:cNvPr>
                <p14:cNvContentPartPr/>
                <p14:nvPr/>
              </p14:nvContentPartPr>
              <p14:xfrm>
                <a:off x="5941477" y="3724957"/>
                <a:ext cx="54720" cy="1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315" y="3718837"/>
                  <a:ext cx="66798" cy="30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14:cNvPr>
                <p14:cNvContentPartPr/>
                <p14:nvPr/>
              </p14:nvContentPartPr>
              <p14:xfrm>
                <a:off x="6069997" y="3709117"/>
                <a:ext cx="1548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3854" y="3702964"/>
                  <a:ext cx="27520" cy="6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14:cNvPr>
                <p14:cNvContentPartPr/>
                <p14:nvPr/>
              </p14:nvContentPartPr>
              <p14:xfrm>
                <a:off x="6158557" y="3706597"/>
                <a:ext cx="59400" cy="7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395" y="3700672"/>
                  <a:ext cx="71477" cy="85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14:cNvPr>
                <p14:cNvContentPartPr/>
                <p14:nvPr/>
              </p14:nvContentPartPr>
              <p14:xfrm>
                <a:off x="6254677" y="3694717"/>
                <a:ext cx="104040" cy="7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8774" y="3688797"/>
                  <a:ext cx="116092" cy="9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14:cNvPr>
                <p14:cNvContentPartPr/>
                <p14:nvPr/>
              </p14:nvContentPartPr>
              <p14:xfrm>
                <a:off x="6456277" y="3677077"/>
                <a:ext cx="106920" cy="11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132" y="3670934"/>
                  <a:ext cx="118964" cy="12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14:cNvPr>
                <p14:cNvContentPartPr/>
                <p14:nvPr/>
              </p14:nvContentPartPr>
              <p14:xfrm>
                <a:off x="6585157" y="3669517"/>
                <a:ext cx="3708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8977" y="3663354"/>
                  <a:ext cx="49193" cy="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14:cNvPr>
                <p14:cNvContentPartPr/>
                <p14:nvPr/>
              </p14:nvContentPartPr>
              <p14:xfrm>
                <a:off x="6671197" y="3661597"/>
                <a:ext cx="103320" cy="28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5032" y="3655449"/>
                  <a:ext cx="115403" cy="296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14:cNvPr>
                <p14:cNvContentPartPr/>
                <p14:nvPr/>
              </p14:nvContentPartPr>
              <p14:xfrm>
                <a:off x="6057037" y="364899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8037" y="363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14:cNvPr>
                <p14:cNvContentPartPr/>
                <p14:nvPr/>
              </p14:nvContentPartPr>
              <p14:xfrm>
                <a:off x="6924997" y="3644317"/>
                <a:ext cx="72000" cy="5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8833" y="3638398"/>
                  <a:ext cx="84082" cy="7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14:cNvPr>
                <p14:cNvContentPartPr/>
                <p14:nvPr/>
              </p14:nvContentPartPr>
              <p14:xfrm>
                <a:off x="7073677" y="3566917"/>
                <a:ext cx="48960" cy="14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95" y="3561013"/>
                  <a:ext cx="61076" cy="159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14:cNvPr>
                <p14:cNvContentPartPr/>
                <p14:nvPr/>
              </p14:nvContentPartPr>
              <p14:xfrm>
                <a:off x="7053157" y="3649717"/>
                <a:ext cx="5724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7261" y="3643496"/>
                  <a:ext cx="69278" cy="291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522642-6D27-B8EA-F014-C603C1DE3453}"/>
                </a:ext>
              </a:extLst>
            </p:cNvPr>
            <p:cNvGrpSpPr/>
            <p:nvPr/>
          </p:nvGrpSpPr>
          <p:grpSpPr>
            <a:xfrm>
              <a:off x="7293277" y="3520117"/>
              <a:ext cx="555480" cy="231840"/>
              <a:chOff x="7293277" y="3520117"/>
              <a:chExt cx="555480" cy="23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14:cNvPr>
                  <p14:cNvContentPartPr/>
                  <p14:nvPr/>
                </p14:nvContentPartPr>
                <p14:xfrm>
                  <a:off x="7293277" y="3580237"/>
                  <a:ext cx="105120" cy="997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87369" y="3574328"/>
                    <a:ext cx="117183" cy="111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14:cNvPr>
                  <p14:cNvContentPartPr/>
                  <p14:nvPr/>
                </p14:nvContentPartPr>
                <p14:xfrm>
                  <a:off x="7425757" y="3563677"/>
                  <a:ext cx="41760" cy="18828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19827" y="3557770"/>
                    <a:ext cx="53868" cy="200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14:cNvPr>
                  <p14:cNvContentPartPr/>
                  <p14:nvPr/>
                </p14:nvContentPartPr>
                <p14:xfrm>
                  <a:off x="7525477" y="3554317"/>
                  <a:ext cx="96480" cy="824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519324" y="3548165"/>
                    <a:ext cx="108540" cy="944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14:cNvPr>
                  <p14:cNvContentPartPr/>
                  <p14:nvPr/>
                </p14:nvContentPartPr>
                <p14:xfrm>
                  <a:off x="7652917" y="3533077"/>
                  <a:ext cx="83160" cy="100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646766" y="3526930"/>
                    <a:ext cx="95216" cy="11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14:cNvPr>
                  <p14:cNvContentPartPr/>
                  <p14:nvPr/>
                </p14:nvContentPartPr>
                <p14:xfrm>
                  <a:off x="7782157" y="3520117"/>
                  <a:ext cx="66600" cy="1126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775990" y="3514225"/>
                    <a:ext cx="78687" cy="1247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14:cNvPr>
              <p14:cNvContentPartPr/>
              <p14:nvPr/>
            </p14:nvContentPartPr>
            <p14:xfrm>
              <a:off x="6278797" y="4521314"/>
              <a:ext cx="392400" cy="121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9797" y="4512674"/>
                <a:ext cx="410040" cy="12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63185C6-6FC0-E768-E4BA-75E09F071ACE}"/>
              </a:ext>
            </a:extLst>
          </p:cNvPr>
          <p:cNvGrpSpPr/>
          <p:nvPr/>
        </p:nvGrpSpPr>
        <p:grpSpPr>
          <a:xfrm>
            <a:off x="6822037" y="4744874"/>
            <a:ext cx="1211760" cy="368640"/>
            <a:chOff x="6806557" y="4576357"/>
            <a:chExt cx="12117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14:cNvPr>
                <p14:cNvContentPartPr/>
                <p14:nvPr/>
              </p14:nvContentPartPr>
              <p14:xfrm>
                <a:off x="6806557" y="4744837"/>
                <a:ext cx="27936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557" y="4735837"/>
                  <a:ext cx="29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14:cNvPr>
                <p14:cNvContentPartPr/>
                <p14:nvPr/>
              </p14:nvContentPartPr>
              <p14:xfrm>
                <a:off x="7159717" y="4760677"/>
                <a:ext cx="9396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1077" y="475203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14:cNvPr>
                <p14:cNvContentPartPr/>
                <p14:nvPr/>
              </p14:nvContentPartPr>
              <p14:xfrm>
                <a:off x="7345117" y="4730797"/>
                <a:ext cx="4320" cy="9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6117" y="4721797"/>
                  <a:ext cx="2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14:cNvPr>
                <p14:cNvContentPartPr/>
                <p14:nvPr/>
              </p14:nvContentPartPr>
              <p14:xfrm>
                <a:off x="7319197" y="4784077"/>
                <a:ext cx="9576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557" y="4775077"/>
                  <a:ext cx="11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14:cNvPr>
                <p14:cNvContentPartPr/>
                <p14:nvPr/>
              </p14:nvContentPartPr>
              <p14:xfrm>
                <a:off x="7439437" y="4760677"/>
                <a:ext cx="25200" cy="5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0797" y="4752037"/>
                  <a:ext cx="42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14:cNvPr>
                <p14:cNvContentPartPr/>
                <p14:nvPr/>
              </p14:nvContentPartPr>
              <p14:xfrm>
                <a:off x="7418197" y="4670677"/>
                <a:ext cx="540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197" y="4661677"/>
                  <a:ext cx="2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14:cNvPr>
                <p14:cNvContentPartPr/>
                <p14:nvPr/>
              </p14:nvContentPartPr>
              <p14:xfrm>
                <a:off x="7533037" y="4721077"/>
                <a:ext cx="73440" cy="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037" y="4712437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14:cNvPr>
                <p14:cNvContentPartPr/>
                <p14:nvPr/>
              </p14:nvContentPartPr>
              <p14:xfrm>
                <a:off x="7666957" y="4713517"/>
                <a:ext cx="89640" cy="9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8317" y="4704877"/>
                  <a:ext cx="107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14:cNvPr>
                <p14:cNvContentPartPr/>
                <p14:nvPr/>
              </p14:nvContentPartPr>
              <p14:xfrm>
                <a:off x="7820677" y="4698037"/>
                <a:ext cx="116640" cy="7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2037" y="4689037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14:cNvPr>
                <p14:cNvContentPartPr/>
                <p14:nvPr/>
              </p14:nvContentPartPr>
              <p14:xfrm>
                <a:off x="7954597" y="4576357"/>
                <a:ext cx="63720" cy="21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5957" y="4567357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7B07C4-52F8-9713-7B9A-EFE3D273730B}"/>
              </a:ext>
            </a:extLst>
          </p:cNvPr>
          <p:cNvSpPr txBox="1"/>
          <p:nvPr/>
        </p:nvSpPr>
        <p:spPr>
          <a:xfrm>
            <a:off x="8197229" y="3767353"/>
            <a:ext cx="353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(https://github.com/williamhobbs/pv-plant-specifications)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013C96-E96D-F3DD-6BBE-6EE24B0AACF9}"/>
              </a:ext>
            </a:extLst>
          </p:cNvPr>
          <p:cNvGrpSpPr/>
          <p:nvPr/>
        </p:nvGrpSpPr>
        <p:grpSpPr>
          <a:xfrm>
            <a:off x="7456717" y="5542237"/>
            <a:ext cx="1118880" cy="193320"/>
            <a:chOff x="7456717" y="5542237"/>
            <a:chExt cx="11188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14:cNvPr>
                <p14:cNvContentPartPr/>
                <p14:nvPr/>
              </p14:nvContentPartPr>
              <p14:xfrm>
                <a:off x="7456717" y="5610637"/>
                <a:ext cx="4680" cy="12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8077" y="5601997"/>
                  <a:ext cx="2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14:cNvPr>
                <p14:cNvContentPartPr/>
                <p14:nvPr/>
              </p14:nvContentPartPr>
              <p14:xfrm>
                <a:off x="7534117" y="5612797"/>
                <a:ext cx="87840" cy="10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5117" y="5604157"/>
                  <a:ext cx="105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14:cNvPr>
                <p14:cNvContentPartPr/>
                <p14:nvPr/>
              </p14:nvContentPartPr>
              <p14:xfrm>
                <a:off x="7717717" y="5619277"/>
                <a:ext cx="113760" cy="10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9077" y="5610637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14:cNvPr>
                <p14:cNvContentPartPr/>
                <p14:nvPr/>
              </p14:nvContentPartPr>
              <p14:xfrm>
                <a:off x="7868917" y="5619277"/>
                <a:ext cx="55800" cy="10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917" y="5610637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14:cNvPr>
                <p14:cNvContentPartPr/>
                <p14:nvPr/>
              </p14:nvContentPartPr>
              <p14:xfrm>
                <a:off x="7984477" y="5598757"/>
                <a:ext cx="9972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5837" y="5589757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14:cNvPr>
                <p14:cNvContentPartPr/>
                <p14:nvPr/>
              </p14:nvContentPartPr>
              <p14:xfrm>
                <a:off x="8165197" y="5562037"/>
                <a:ext cx="86760" cy="12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6197" y="5553037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14:cNvPr>
                <p14:cNvContentPartPr/>
                <p14:nvPr/>
              </p14:nvContentPartPr>
              <p14:xfrm>
                <a:off x="8319637" y="5572117"/>
                <a:ext cx="16920" cy="8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0637" y="5563117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14:cNvPr>
                <p14:cNvContentPartPr/>
                <p14:nvPr/>
              </p14:nvContentPartPr>
              <p14:xfrm>
                <a:off x="8327917" y="5546197"/>
                <a:ext cx="507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277" y="5537557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14:cNvPr>
                <p14:cNvContentPartPr/>
                <p14:nvPr/>
              </p14:nvContentPartPr>
              <p14:xfrm>
                <a:off x="8332597" y="5615677"/>
                <a:ext cx="76320" cy="20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3597" y="5607037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14:cNvPr>
                <p14:cNvContentPartPr/>
                <p14:nvPr/>
              </p14:nvContentPartPr>
              <p14:xfrm>
                <a:off x="8353837" y="5685157"/>
                <a:ext cx="51120" cy="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97" y="5676157"/>
                  <a:ext cx="6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14:cNvPr>
                <p14:cNvContentPartPr/>
                <p14:nvPr/>
              </p14:nvContentPartPr>
              <p14:xfrm>
                <a:off x="8492077" y="5542237"/>
                <a:ext cx="8352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077" y="5533237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E6FD1-9B4A-25DE-443F-3B69C89044CD}"/>
              </a:ext>
            </a:extLst>
          </p:cNvPr>
          <p:cNvGrpSpPr/>
          <p:nvPr/>
        </p:nvGrpSpPr>
        <p:grpSpPr>
          <a:xfrm>
            <a:off x="8883397" y="5396077"/>
            <a:ext cx="1385640" cy="326160"/>
            <a:chOff x="8883397" y="5396077"/>
            <a:chExt cx="13856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14:cNvPr>
                <p14:cNvContentPartPr/>
                <p14:nvPr/>
              </p14:nvContentPartPr>
              <p14:xfrm>
                <a:off x="8883397" y="5403277"/>
                <a:ext cx="189000" cy="27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397" y="5394637"/>
                  <a:ext cx="20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14:cNvPr>
                <p14:cNvContentPartPr/>
                <p14:nvPr/>
              </p14:nvContentPartPr>
              <p14:xfrm>
                <a:off x="9135397" y="5537917"/>
                <a:ext cx="7920" cy="8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397" y="5528917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14:cNvPr>
                <p14:cNvContentPartPr/>
                <p14:nvPr/>
              </p14:nvContentPartPr>
              <p14:xfrm>
                <a:off x="9147997" y="5473117"/>
                <a:ext cx="1080" cy="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9357" y="546447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14:cNvPr>
                <p14:cNvContentPartPr/>
                <p14:nvPr/>
              </p14:nvContentPartPr>
              <p14:xfrm>
                <a:off x="9242677" y="5520637"/>
                <a:ext cx="31320" cy="11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3677" y="551163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14:cNvPr>
                <p14:cNvContentPartPr/>
                <p14:nvPr/>
              </p14:nvContentPartPr>
              <p14:xfrm>
                <a:off x="9238357" y="5491477"/>
                <a:ext cx="113400" cy="2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9357" y="5482477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14:cNvPr>
                <p14:cNvContentPartPr/>
                <p14:nvPr/>
              </p14:nvContentPartPr>
              <p14:xfrm>
                <a:off x="9263917" y="5552317"/>
                <a:ext cx="118800" cy="3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277" y="5543677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14:cNvPr>
                <p14:cNvContentPartPr/>
                <p14:nvPr/>
              </p14:nvContentPartPr>
              <p14:xfrm>
                <a:off x="9410077" y="5486077"/>
                <a:ext cx="95760" cy="12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1077" y="5477437"/>
                  <a:ext cx="11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14:cNvPr>
                <p14:cNvContentPartPr/>
                <p14:nvPr/>
              </p14:nvContentPartPr>
              <p14:xfrm>
                <a:off x="9423037" y="5559157"/>
                <a:ext cx="99360" cy="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4037" y="5550517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14:cNvPr>
                <p14:cNvContentPartPr/>
                <p14:nvPr/>
              </p14:nvContentPartPr>
              <p14:xfrm>
                <a:off x="9569197" y="5490397"/>
                <a:ext cx="88200" cy="12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557" y="5481397"/>
                  <a:ext cx="105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14:cNvPr>
                <p14:cNvContentPartPr/>
                <p14:nvPr/>
              </p14:nvContentPartPr>
              <p14:xfrm>
                <a:off x="9697357" y="5443237"/>
                <a:ext cx="32400" cy="176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8717" y="5434597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14:cNvPr>
                <p14:cNvContentPartPr/>
                <p14:nvPr/>
              </p14:nvContentPartPr>
              <p14:xfrm>
                <a:off x="9779077" y="5455837"/>
                <a:ext cx="103680" cy="16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0437" y="5447197"/>
                  <a:ext cx="12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14:cNvPr>
                <p14:cNvContentPartPr/>
                <p14:nvPr/>
              </p14:nvContentPartPr>
              <p14:xfrm>
                <a:off x="9821917" y="5550517"/>
                <a:ext cx="5148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13277" y="5541877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14:cNvPr>
                <p14:cNvContentPartPr/>
                <p14:nvPr/>
              </p14:nvContentPartPr>
              <p14:xfrm>
                <a:off x="9937477" y="5490397"/>
                <a:ext cx="89280" cy="10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8837" y="5481757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14:cNvPr>
                <p14:cNvContentPartPr/>
                <p14:nvPr/>
              </p14:nvContentPartPr>
              <p14:xfrm>
                <a:off x="10096957" y="5417677"/>
                <a:ext cx="29520" cy="177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957" y="5408677"/>
                  <a:ext cx="4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14:cNvPr>
                <p14:cNvContentPartPr/>
                <p14:nvPr/>
              </p14:nvContentPartPr>
              <p14:xfrm>
                <a:off x="10122517" y="5703877"/>
                <a:ext cx="22680" cy="1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3877" y="5695237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14:cNvPr>
                <p14:cNvContentPartPr/>
                <p14:nvPr/>
              </p14:nvContentPartPr>
              <p14:xfrm>
                <a:off x="10229797" y="5396077"/>
                <a:ext cx="12600" cy="17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1157" y="5387077"/>
                  <a:ext cx="3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14:cNvPr>
                <p14:cNvContentPartPr/>
                <p14:nvPr/>
              </p14:nvContentPartPr>
              <p14:xfrm>
                <a:off x="10249957" y="5614957"/>
                <a:ext cx="19080" cy="32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317" y="5606317"/>
                  <a:ext cx="367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14:cNvPr>
              <p14:cNvContentPartPr/>
              <p14:nvPr/>
            </p14:nvContentPartPr>
            <p14:xfrm>
              <a:off x="7765957" y="5819077"/>
              <a:ext cx="2320920" cy="92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957" y="5810077"/>
                <a:ext cx="23385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46B35-B2FA-5E9A-B8D4-70BE0858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88" y="572596"/>
            <a:ext cx="4422729" cy="4422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D42CC-B17A-5BED-CDFA-C7CA736C418A}"/>
              </a:ext>
            </a:extLst>
          </p:cNvPr>
          <p:cNvSpPr txBox="1"/>
          <p:nvPr/>
        </p:nvSpPr>
        <p:spPr>
          <a:xfrm>
            <a:off x="226509" y="5423899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319A-ED2F-95CD-A869-65F53712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52B6-FD01-2C08-25E1-28303AB8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“inactive bands” at module edges (or, at least, see how much it matters)</a:t>
            </a:r>
          </a:p>
          <a:p>
            <a:r>
              <a:rPr lang="en-US" dirty="0"/>
              <a:t>Crystalline modules in landscape</a:t>
            </a:r>
          </a:p>
          <a:p>
            <a:r>
              <a:rPr lang="en-US" dirty="0"/>
              <a:t>Unconventional crystalline module designs (shingled cells, etc.)</a:t>
            </a:r>
          </a:p>
          <a:p>
            <a:r>
              <a:rPr lang="en-US" dirty="0"/>
              <a:t>Comparison with single diode model</a:t>
            </a:r>
          </a:p>
          <a:p>
            <a:r>
              <a:rPr lang="en-US" dirty="0"/>
              <a:t>Slopping terrain (</a:t>
            </a:r>
            <a:r>
              <a:rPr lang="en-US" dirty="0">
                <a:hlinkClick r:id="rId2"/>
              </a:rPr>
              <a:t>https://github.com/pvlib/pvlib-python/pull/1962</a:t>
            </a:r>
            <a:r>
              <a:rPr lang="en-US" dirty="0"/>
              <a:t> </a:t>
            </a:r>
            <a:r>
              <a:rPr lang="en-US"/>
              <a:t>by echedey</a:t>
            </a:r>
            <a:r>
              <a:rPr lang="en-US" dirty="0"/>
              <a:t>-ls will help)</a:t>
            </a:r>
          </a:p>
        </p:txBody>
      </p:sp>
    </p:spTree>
    <p:extLst>
      <p:ext uri="{BB962C8B-B14F-4D97-AF65-F5344CB8AC3E}">
        <p14:creationId xmlns:p14="http://schemas.microsoft.com/office/powerpoint/2010/main" val="22914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using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65638</TotalTime>
  <Words>834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Fractional Backtracking</vt:lpstr>
      <vt:lpstr>Misaligned trackers (clock drift)</vt:lpstr>
      <vt:lpstr>PowerPoint Presentation</vt:lpstr>
      <vt:lpstr>PowerPoint Presentation</vt:lpstr>
      <vt:lpstr>Functions</vt:lpstr>
      <vt:lpstr>Questions? whobbs@southernco.com 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234</cp:revision>
  <dcterms:created xsi:type="dcterms:W3CDTF">2019-06-11T15:39:44Z</dcterms:created>
  <dcterms:modified xsi:type="dcterms:W3CDTF">2024-05-01T21:38:17Z</dcterms:modified>
</cp:coreProperties>
</file>