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4"/>
  </p:notesMasterIdLst>
  <p:handoutMasterIdLst>
    <p:handoutMasterId r:id="rId35"/>
  </p:handoutMasterIdLst>
  <p:sldIdLst>
    <p:sldId id="257" r:id="rId2"/>
    <p:sldId id="4510" r:id="rId3"/>
    <p:sldId id="4511" r:id="rId4"/>
    <p:sldId id="4507" r:id="rId5"/>
    <p:sldId id="4508" r:id="rId6"/>
    <p:sldId id="4512" r:id="rId7"/>
    <p:sldId id="4513" r:id="rId8"/>
    <p:sldId id="4514" r:id="rId9"/>
    <p:sldId id="4515" r:id="rId10"/>
    <p:sldId id="4516" r:id="rId11"/>
    <p:sldId id="4517" r:id="rId12"/>
    <p:sldId id="4518" r:id="rId13"/>
    <p:sldId id="4519" r:id="rId14"/>
    <p:sldId id="4520" r:id="rId15"/>
    <p:sldId id="4521" r:id="rId16"/>
    <p:sldId id="4522" r:id="rId17"/>
    <p:sldId id="4523" r:id="rId18"/>
    <p:sldId id="4524" r:id="rId19"/>
    <p:sldId id="4525" r:id="rId20"/>
    <p:sldId id="4528" r:id="rId21"/>
    <p:sldId id="4527" r:id="rId22"/>
    <p:sldId id="4529" r:id="rId23"/>
    <p:sldId id="4526" r:id="rId24"/>
    <p:sldId id="4530" r:id="rId25"/>
    <p:sldId id="4531" r:id="rId26"/>
    <p:sldId id="4532" r:id="rId27"/>
    <p:sldId id="4535" r:id="rId28"/>
    <p:sldId id="4536" r:id="rId29"/>
    <p:sldId id="4533" r:id="rId30"/>
    <p:sldId id="4534" r:id="rId31"/>
    <p:sldId id="4537" r:id="rId32"/>
    <p:sldId id="45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lleland, Braden H" initials="GBH" lastIdx="7" clrIdx="0">
    <p:extLst>
      <p:ext uri="{19B8F6BF-5375-455C-9EA6-DF929625EA0E}">
        <p15:presenceInfo xmlns:p15="http://schemas.microsoft.com/office/powerpoint/2012/main" userId="Gilleland, Braden H" providerId="None"/>
      </p:ext>
    </p:extLst>
  </p:cmAuthor>
  <p:cmAuthor id="2" name="Hobbs, Will" initials="HW" lastIdx="1" clrIdx="1">
    <p:extLst>
      <p:ext uri="{19B8F6BF-5375-455C-9EA6-DF929625EA0E}">
        <p15:presenceInfo xmlns:p15="http://schemas.microsoft.com/office/powerpoint/2012/main" userId="S::WHOBBS@SOUTHERNCO.COM::3891b2eb-aa6d-4b00-ab02-ab4453d470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9595"/>
    <a:srgbClr val="0071BD"/>
    <a:srgbClr val="FD0000"/>
    <a:srgbClr val="FFFFFF"/>
    <a:srgbClr val="EC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3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0423DE-50DF-443F-B820-DF270D865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7A07E-3EDC-41EA-97CE-590D676B78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8B8E1-5A0C-4E40-AF39-8CD90CFB5154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93483-D87B-4EB4-945E-499FBEEFFF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84AD2-E2D6-424F-98C7-88D4A25533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C17EB-C3D9-4EBF-A6C7-5BAC51C04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8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24575,'82'-4'0,"114"-20"0,-76 8 0,1044-80-650,6 115 0,-1113-14 569,-3-1 89,59-1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24575,'4'0'0,"6"-3"0,8-1 0,4-2 0,3 1 0,0 2 0,-3 0 0,-5 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21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24575,'74'84'0,"3"3"0,-65-75 0,-2 0 0,0 1 0,0 1 0,-2 0 0,1 0 0,-2 1 0,0-1 0,8 25 0,-15-37 0,1 0 0,0 0 0,0 0 0,0 0 0,0 0 0,0 0 0,0 0 0,1-1 0,-1 1 0,1 0 0,-1-1 0,1 1 0,-1-1 0,1 0 0,3 3 0,-3-4 0,-1 1 0,1-1 0,-1 0 0,1 1 0,-1-1 0,1 0 0,0 0 0,-1 0 0,1 0 0,-1 0 0,1 0 0,0 0 0,-1-1 0,1 1 0,-1-1 0,3 0 0,5-3 0,-1-1 0,0 0 0,-1-1 0,1 1 0,11-13 0,-14 13 0,54-52 109,-2-3 0,59-82 0,82-143-951,-143 203-8,-21 31-5976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2:57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24575,'0'-1'0,"0"0"0,1 0 0,-1 1 0,0-1 0,1 0 0,-1 0 0,1 0 0,-1 1 0,0-1 0,1 0 0,0 1 0,-1-1 0,1 0 0,-1 1 0,1-1 0,0 1 0,-1-1 0,1 1 0,0-1 0,0 1 0,-1-1 0,1 1 0,0 0 0,0-1 0,0 1 0,0 0 0,0 0 0,27-5 0,-25 4 0,51-2 0,64 3 0,-54 1 0,-59-1 0,1 0 0,0 0 0,0 0 0,0 1 0,0-1 0,7 3 0,-11-2 0,0 0 0,0-1 0,-1 1 0,1 0 0,0 0 0,0 0 0,-1 1 0,1-1 0,-1 0 0,1 1 0,-1-1 0,0 1 0,1-1 0,-1 1 0,0 0 0,0-1 0,0 1 0,0 0 0,0 0 0,0 2 0,34 135 0,-17-60 0,5 25 0,-5 2 0,7 158 0,-21 216 0,-6-264 0,2 399 0,1-601 0,0 0 0,1-1 0,6 22 0,-4-20 0,-1 1 0,3 25 0,18 171 0,0 3 0,-14-59 0,-9-153 0,-1 0 0,0 0 0,0 0 0,0 0 0,-1-1 0,1 1 0,-1 0 0,1 0 0,-1 0 0,0-1 0,0 1 0,0 0 0,0-1 0,-1 1 0,1-1 0,-1 1 0,0-1 0,1 0 0,-1 1 0,0-1 0,0 0 0,-1 0 0,1-1 0,-5 4 0,-3 1 0,0-1 0,-1-1 0,1 0 0,-23 5 0,22-6 0,-203 44 330,40-11-2025,129-25-5131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39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24575,'-12'123'0,"12"-114"0,-1-5 0,1 1 0,0 0 0,1 0 0,-1-1 0,1 1 0,1 7 0,-1-11 0,0 1 0,-1-1 0,1 0 0,0 0 0,0 1 0,0-1 0,0 0 0,0 0 0,0 0 0,0 0 0,0 0 0,0 0 0,1 0 0,-1 0 0,0-1 0,0 1 0,1 0 0,-1-1 0,1 1 0,-1-1 0,1 0 0,-1 1 0,0-1 0,1 0 0,1 0 0,19 1-160,35-2-1,-42 0-883,-2 0-5782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0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24575,'-6'154'0,"0"38"0,8-170 0,1-1 0,10 38 0,-8-40 0,1-5 342,-6-14-403,1 0 0,-1 0 0,1 0 0,-1 0 0,0 1 0,1-1 0,-1 0 0,1 0 0,-1 0 0,1 0 0,-1 0 0,1 0 0,-1 0 0,0 0 0,1 0 0,-1 0 0,1 0 0,-1 0 1,1 0-1,-1-1 0,1 1 0,-1 0 0,0 0 0,1 0 0,-1-1 0,1 1 0,-1-1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60 136 24575,'3'-2'0,"1"0"0,-1 0 0,1 0 0,-1 0 0,0-1 0,0 0 0,5-4 0,-4 3 0,0 0 0,0-1 0,0 1 0,-1-1 0,1 0 0,-1 0 0,4-8 0,-6 10 0,0 0 0,0 0 0,0 1 0,0-1 0,0 0 0,0 0 0,-1 0 0,1 0 0,-1 0 0,0 0 0,0 0 0,0 0 0,0 1 0,-2-7 0,1 7 0,0 1 0,0 0 0,-1-1 0,1 1 0,0 0 0,-1-1 0,1 1 0,-1 0 0,1 0 0,-1 0 0,1 0 0,-1 1 0,0-1 0,0 0 0,1 1 0,-1-1 0,0 1 0,0 0 0,0-1 0,1 1 0,-1 0 0,0 0 0,0 0 0,0 0 0,0 1 0,-1-1 0,-1 0 0,0 1 0,1-1 0,-1 1 0,1-1 0,-1 1 0,1 0 0,-1 0 0,1 1 0,0-1 0,0 1 0,-1 0 0,-4 3 0,3 2 0,1 0 0,0 0 0,1 1 0,-1-1 0,1 1 0,1 0 0,-1 0 0,1 0 0,1 0 0,-1 0 0,1 0 0,1 0 0,0 0 0,1 15 0,0-18 17,0 0-1,1 0 0,0 0 0,-1 0 1,2 0-1,-1 0 0,0-1 0,1 1 1,0-1-1,0 0 0,0 0 0,1 0 1,0 0-1,-1-1 0,1 1 0,0-1 1,1 0-1,-1 0 0,0 0 0,6 1 1,-1 0-207,1 0 0,1 0 1,-1-2-1,0 1 0,1-1 1,-1-1-1,1 0 1,18 0-1,-13-2-6636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3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197 156 24575,'0'-3'0,"1"1"0,0-1 0,0 1 0,0 0 0,0-1 0,0 1 0,0 0 0,1-1 0,-1 1 0,1 0 0,1-2 0,9-12 0,-10 12 0,-1 0 0,0 0 0,1 0 0,-2 0 0,1 0 0,0 0 0,-1 0 0,1 0 0,-1 0 0,0 0 0,-1 0 0,1 0 0,-1 0 0,0 0 0,0 0 0,0 0 0,-3-7 0,3 9 0,0 0 0,-1 0 0,1 0 0,-1 0 0,1 0 0,-1 0 0,1 1 0,-1-1 0,0 1 0,0-1 0,0 1 0,0 0 0,0-1 0,0 1 0,0 0 0,-1 0 0,1 1 0,0-1 0,-1 0 0,1 1 0,0-1 0,-1 1 0,1 0 0,-1 0 0,1 0 0,0 0 0,-1 0 0,1 1 0,0-1 0,-5 2 0,2 0 0,0 0 0,0 0 0,0 0 0,0 1 0,1 0 0,-1 0 0,1 0 0,0 1 0,0-1 0,0 1 0,0 0 0,0 0 0,1 1 0,0-1 0,-4 7 0,-4 8 0,1 1 0,-9 27 0,8-17 0,2 2 0,1-1 0,2 1 0,1 1 0,1-1 0,2 0 0,1 1 0,4 38 0,-2-66-151,-1 0-1,1 0 0,0 0 0,1 0 1,-1 0-1,1 0 0,0 0 1,2 4-1,1 0-6674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8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24575,'0'-2'0,"2"-1"0,0-1 0,5-1 0,4-1 0,5 0 0,4 0 0,4 0 0,1 1 0,-3 2 0,-2 1 0,-2 1 0,0 1 0,-2 0 0,-4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49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99 24575,'4'-27'0,"-3"22"0,0-1 0,0 1 0,0-1 0,-1 1 0,0-7 0,0 11 0,0 0 0,0-1 0,-1 1 0,1-1 0,-1 1 0,1 0 0,-1-1 0,1 1 0,-1 0 0,0 0 0,1-1 0,-1 1 0,0 0 0,0 0 0,0 0 0,0 0 0,0 0 0,0 0 0,0 0 0,0 0 0,-1 1 0,1-1 0,0 0 0,-2 0 0,1 0 0,0 0 0,0 1 0,0-1 0,0 0 0,0 1 0,-1 0 0,1-1 0,0 1 0,0 0 0,0 0 0,0 0 0,-1 0 0,1 1 0,0-1 0,0 1 0,0-1 0,0 1 0,-3 1 0,2 0 0,0 0 0,0 0 0,0 0 0,0 0 0,0 1 0,1-1 0,-1 1 0,1 0 0,0 0 0,-3 3 0,-2 7 0,1 0 0,0 0 0,0 0 0,-4 19 0,4-12 0,1 0 0,1 0 0,1 0 0,1 0 0,0 40 0,3-54 0,0-1 0,0 1 0,1 0 0,0 0 0,0-1 0,4 6 0,5 17 0,3 15-1365,-10-31-5461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1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24575,'2'0'0,"7"0"0,3 0 0,7 0 0,3 0 0,3 0 0,-2 0 0,-2 0 0,-1 0 0,-1 0 0,-3 0 0,1 0 0,-1 0 0,-3 0-8191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42 24575,'4'0'0,"0"-1"0,1 1 0,-1-1 0,0 0 0,7-2 0,-11 3 0,1 0 0,-1 0 0,1-1 0,-1 1 0,1 0 0,-1 0 0,1-1 0,-1 1 0,0 0 0,1-1 0,-1 1 0,1 0 0,-1-1 0,0 1 0,1-1 0,-1 1 0,0-1 0,0 1 0,1 0 0,-1-1 0,0 0 0,0 0 0,0 0 0,0 1 0,0-1 0,-1 0 0,1 1 0,0-1 0,-1 0 0,1 1 0,0-1 0,-1 1 0,1-1 0,-1 0 0,1 1 0,-1-1 0,1 1 0,-1-1 0,1 1 0,-1 0 0,1-1 0,-1 1 0,-1-1 0,-1-1 0,-1 0 0,1 0 0,0 1 0,-1-1 0,0 1 0,1 0 0,-1 0 0,0 0 0,0 1 0,1-1 0,-1 1 0,0 0 0,0 0 0,0 0 0,0 1 0,-7 1 0,9-2 0,-1 1 0,1 0 0,-1 0 0,1 0 0,0 0 0,-1 1 0,1-1 0,0 1 0,0-1 0,0 1 0,0 0 0,0-1 0,1 1 0,-1 0 0,0 0 0,1 0 0,0 1 0,-1-1 0,1 0 0,0 1 0,0-1 0,0 0 0,0 1 0,1-1 0,-2 6 0,2-3 0,-1 0 0,0 0 0,1 0 0,0 0 0,0 1 0,1-1 0,-1 0 0,1 0 0,0 0 0,1 0 0,1 5 0,-2-7 0,1-1 0,0 1 0,0-1 0,-1 1 0,1-1 0,0 0 0,1 0 0,-1 0 0,0 0 0,1 0 0,-1 0 0,1-1 0,-1 1 0,1-1 0,0 0 0,0 0 0,0 0 0,0 0 0,0 0 0,3 0 0,11 2-203,0-1 1,1-1-1,22-2 0,-33 1-351,12 0-6272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4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24575,'3'5'0,"0"-1"0,0 1 0,0 0 0,-1 0 0,1 0 0,-1 1 0,-1-1 0,3 7 0,1 4 0,6 25 0,-1 0 0,-2 0 0,3 55 0,12 61 0,-9-108 270,-10-36-597,0 0 0,-1 0 0,0 1 0,1 23 0,-4-26-6499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24575,'-1'3'0,"0"0"0,-1 0 0,1 0 0,-1 0 0,1 0 0,-1 0 0,0 0 0,-5 4 0,0 2 0,4-4 0,0 0 0,0 1 0,0 0 0,1-1 0,0 1 0,0 0 0,0 0 0,1 0 0,0 1 0,0-1 0,0 0 0,1 0 0,0 1 0,0-1 0,1 0 0,-1 1 0,1-1 0,4 12 0,-2-9 0,1 0 0,-1 0 0,2-1 0,-1 1 0,1-1 0,0 0 0,1 0 0,0-1 0,0 1 0,1-1 0,13 11 0,-16-16 23,0 0 0,0 1 0,1-2-1,-1 1 1,1 0 0,-1-1 0,1 0-1,-1 0 1,1 0 0,0 0 0,0-1-1,-1 0 1,1 0 0,8-1 0,4-1-592,0-1 0,27-9 0,-19 4-6257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3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24575,'0'4'0,"0"3"0,0 7 0,0 7 0,2 16 0,3 12 0,0 8 0,0 0 0,-2-4 0,0-6 0,0-9 0,2-12 0,1-9-8191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4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49 24575,'-2'0'0,"-1"-2"0,1-3 0,2 0 0,3-2 0,6-1 0,2 1 0,2 1 0,1 1 0,0 3 0,-2 1-8191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24575,'0'2'0,"2"5"0,3 5 0,1 3 0,-2 4 0,0 4 0,-2 2 0,0-2 0,-2-2 0,1-3 0,0-5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5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24575,'0'-2'0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24575,'1'11'0,"0"1"0,2-1 0,-1 0 0,1 0 0,1 0 0,0 0 0,10 19 0,-3-6 0,-11-23 0,0 0 0,1 0 0,-1 0 0,1 0 0,-1 0 0,1 0 0,-1 0 0,1 0 0,0 0 0,0 0 0,-1 0 0,1 0 0,0 0 0,0-1 0,0 1 0,0 0 0,0-1 0,0 1 0,0 0 0,0-1 0,0 1 0,0-1 0,0 0 0,0 1 0,1-1 0,-1 0 0,0 0 0,0 1 0,0-1 0,0 0 0,1 0 0,-1-1 0,0 1 0,0 0 0,0 0 0,0 0 0,1-1 0,-1 1 0,0-1 0,0 1 0,0-1 0,0 1 0,0-1 0,0 1 0,0-1 0,0 0 0,0 0 0,1-1 0,6-5 0,0 0 0,0-1 0,-1 0 0,7-11 0,-9 13 0,3-6 0,-1 0 0,0-1 0,10-24 0,-1 1 0,-8 18-1365,-4 10-5461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7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51 24575,'0'0'0,"1"1"0,-1-1 0,0 1 0,0-1 0,1 1 0,-1-1 0,0 0 0,1 1 0,-1-1 0,1 1 0,-1-1 0,1 0 0,-1 1 0,0-1 0,1 0 0,-1 1 0,1-1 0,-1 0 0,1 0 0,0 0 0,-1 0 0,1 1 0,-1-1 0,2 0 0,18 4 0,-10-3 0,-9 0 0,1-1 0,0 1 0,-1-1 0,1 0 0,0 0 0,-1 1 0,1-1 0,0 0 0,-1-1 0,1 1 0,0 0 0,-1 0 0,1-1 0,-1 1 0,1-1 0,0 0 0,-1 1 0,1-1 0,-1 0 0,0 0 0,1 0 0,-1 0 0,1 0 0,-1 0 0,0 0 0,0 0 0,0 0 0,0-1 0,0 1 0,0-1 0,0 1 0,0 0 0,0-1 0,-1 1 0,1-1 0,-1 0 0,1 1 0,-1-1 0,0 0 0,1 1 0,-1-1 0,0 0 0,0 1 0,0-1 0,0 0 0,0 1 0,-1-3 0,0 3 0,1-1 0,-1 1 0,1 0 0,-1 0 0,1 0 0,-1 0 0,0 0 0,0 1 0,1-1 0,-1 0 0,0 0 0,0 0 0,0 1 0,0-1 0,0 0 0,0 1 0,0-1 0,0 1 0,0-1 0,0 1 0,0 0 0,0-1 0,-1 1 0,1 0 0,0 0 0,0 0 0,-2 0 0,-37 0 0,31 0 0,4 0 0,1 1 0,-1-1 0,1 1 0,-1 0 0,1 0 0,-1 0 0,1 1 0,0 0 0,0 0 0,0 0 0,0 0 0,0 0 0,0 1 0,1 0 0,-1 0 0,1 0 0,-1 0 0,1 0 0,0 1 0,1-1 0,-1 1 0,0 0 0,1 0 0,0 0 0,0 0 0,0 0 0,1 1 0,-1-1 0,1 0 0,0 1 0,0-1 0,1 1 0,-1-1 0,1 1 0,0-1 0,0 1 0,0 0 0,1-1 0,0 1 0,0-1 0,0 0 0,3 9 0,-2-10 0,1 1 0,-1 0 0,1-1 0,-1 1 0,1-1 0,0 0 0,0 0 0,1 0 0,-1 0 0,1-1 0,-1 1 0,1-1 0,8 3 0,6 4 0,34 9 0,-34-12 0,-3-2-455,0 0 0,25 4 0,-22-7-6371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59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0 24575,'-15'0'0,"1"1"0,-1 0 0,1 1 0,0 0 0,-1 1 0,1 1 0,0 1 0,-23 10 0,35-14 0,-1 1 0,1 0 0,-1 0 0,1 1 0,0-1 0,0 0 0,0 1 0,0-1 0,0 1 0,0 0 0,1 0 0,-1 0 0,1 0 0,0 0 0,0 0 0,0 0 0,0 0 0,1 0 0,-1 0 0,1 0 0,0 0 0,0 1 0,0 3 0,0 0 0,1 0 0,0 0 0,0 0 0,0 0 0,1 0 0,0 0 0,1-1 0,-1 1 0,7 9 0,1 0 0,0 2 0,1-1 0,0-1 0,17 17 0,-24-28 0,0-1 0,1 0 0,0 0 0,0-1 0,0 1 0,0-1 0,0 0 0,1 0 0,-1-1 0,1 0 0,0 0 0,0 0 0,0-1 0,10 2 0,0-2 57,0-1 0,0-1 0,0 0 0,0-2 0,27-6 0,-12 0-911,56-24 1,-61 21-5973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0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74 133 24575,'0'-1'0,"0"0"0,0-1 0,0 1 0,-1 0 0,1 0 0,0 0 0,-1 0 0,1 0 0,-1 0 0,1 0 0,-1 0 0,1 1 0,-1-1 0,0 0 0,1 0 0,-1 0 0,0 1 0,0-1 0,0 0 0,0 1 0,1-1 0,-1 0 0,0 1 0,0 0 0,0-1 0,0 1 0,0-1 0,0 1 0,0 0 0,-1 0 0,1 0 0,0-1 0,0 1 0,0 0 0,0 0 0,-2 1 0,1-1 0,0 0 0,1 0 0,-1 0 0,0 0 0,0 1 0,1-1 0,-1 1 0,0-1 0,1 1 0,-1 0 0,1-1 0,-1 1 0,0 0 0,1 0 0,0 0 0,-1 0 0,1 0 0,0 1 0,-1-1 0,1 0 0,0 1 0,0-1 0,-1 3 0,0-1 0,1 1 0,0-1 0,0 1 0,0-1 0,0 1 0,1-1 0,-1 1 0,1 0 0,0-1 0,0 1 0,1 0 0,-1-1 0,1 1 0,-1 0 0,1-1 0,0 1 0,0-1 0,1 0 0,-1 1 0,4 5 0,-2-6 0,0 1 0,1 0 0,-1-1 0,1 1 0,0-1 0,0 0 0,0 0 0,0 0 0,0-1 0,1 0 0,-1 0 0,1 0 0,0 0 0,8 1 0,1 1 0,1-1 0,0-1 0,0 0 0,0-2 0,24 0 0,-34 0 0,0-1 0,0 1 0,0-1 0,1 0 0,-1-1 0,0 1 0,0-1 0,0 0 0,-1 0 0,1 0 0,0-1 0,-1 0 0,0 0 0,1 0 0,-1 0 0,0-1 0,-1 1 0,1-1 0,4-6 0,-6 6 0,-1 1 0,1-1 0,-1 1 0,0-1 0,0 0 0,0 0 0,-1 1 0,1-1 0,-1 0 0,0 0 0,0 0 0,0 0 0,-1 1 0,1-1 0,-1 0 0,0 0 0,0 0 0,-1 1 0,1-1 0,0 1 0,-1-1 0,0 1 0,0 0 0,0-1 0,-3-2 0,-6-8 0,-1 0 0,1 1 0,-2 0 0,-14-11 0,20 18 0,0 0 0,0 1 0,-1 0 0,-9-5 0,15 9 0,0 0 0,-1 0 0,1 0 0,0 0 0,0 1 0,0-1 0,0 1 0,0 0 0,-1-1 0,1 1 0,0 0 0,0 0 0,-1 0 0,1 1 0,0-1 0,0 1 0,0-1 0,0 1 0,-1 0 0,1-1 0,0 1 0,0 0 0,-2 2 0,-79 58 0,72-52-1365,4-1-5461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24575,'1'3'0,"-1"0"0,1 0 0,0 1 0,0-1 0,0 0 0,1 0 0,-1 0 0,1-1 0,2 4 0,4 9 0,2 10 0,-7-16 0,0 0 0,1 1 0,0-2 0,1 1 0,8 12 0,-12-20 0,1 1 0,-1 0 0,1-1 0,0 1 0,-1-1 0,1 0 0,0 0 0,0 1 0,-1-1 0,1 0 0,0-1 0,0 1 0,0 0 0,0 0 0,1-1 0,-1 1 0,0-1 0,0 0 0,0 0 0,0 0 0,0 0 0,1 0 0,-1 0 0,0 0 0,0-1 0,0 1 0,0-1 0,0 1 0,0-1 0,3-1 0,9-4 0,-9 4 0,0 0 0,1 0 0,-1-1 0,9-5 0,-12 7 0,-1-1 0,1 1 0,-1 0 0,0-1 0,0 1 0,1-1 0,-1 1 0,0-1 0,-1 0 0,1 1 0,0-1 0,0 0 0,-1 0 0,1 0 0,-1 0 0,1 1 0,-1-1 0,0-4 0,0-21-1365,0 13-5461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24575,'0'2'0,"-2"3"0,-1 5 0,-6 5 0,-4 6 0,-3 3 0,-2 1 0,1-1 0,0-1 0,4-6-8191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2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 24575,'12'170'0,"-8"-156"0,0-25 0,0-24 0,-5 6 0,1 13 0,0 0 0,3-20 0,-2 31 0,0 1 0,0-1 0,1 0 0,-1 0 0,1 1 0,0-1 0,0 1 0,1-1 0,0 1 0,-1 0 0,6-6 0,-4 6 0,-1 1 0,1-1 0,0 1 0,0-1 0,0 1 0,0 1 0,0-1 0,1 0 0,-1 1 0,8-3 0,-9 5 0,0-1 0,-1 1 0,1-1 0,0 1 0,0 0 0,0 0 0,0 1 0,0-1 0,0 0 0,0 1 0,0 0 0,0 0 0,-1 0 0,1 0 0,0 0 0,0 0 0,-1 1 0,1-1 0,2 3 0,24 12-1365,-21-14-5461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24575,'-12'0'0,"1"1"0,-1 1 0,0-1 0,-12 5 0,18-5 0,0 1 0,1 0 0,-1 1 0,0-1 0,1 1 0,0 0 0,-1 0 0,1 1 0,-7 6 0,11-10 0,1 1 0,-1-1 0,1 1 0,-1-1 0,0 1 0,1-1 0,-1 1 0,1-1 0,-1 1 0,1 0 0,0-1 0,-1 1 0,1 0 0,-1-1 0,1 1 0,0 0 0,0-1 0,-1 1 0,1 0 0,0 0 0,0-1 0,0 1 0,0 0 0,0 0 0,0-1 0,0 1 0,0 0 0,0 0 0,0-1 0,1 1 0,-1 0 0,0 0 0,0-1 0,1 1 0,-1 0 0,0-1 0,1 1 0,-1 0 0,1-1 0,-1 1 0,1-1 0,-1 1 0,1-1 0,-1 1 0,1-1 0,0 1 0,-1-1 0,1 1 0,0-1 0,-1 0 0,1 0 0,0 1 0,-1-1 0,2 0 0,6 3 0,1 0 0,-1-1 0,17 3 0,-11-3 0,-11-1 0,0 0 0,0 0 0,-1 0 0,1 1 0,0-1 0,-1 1 0,1-1 0,-1 1 0,0 0 0,1 0 0,-1 0 0,0 0 0,0 1 0,0-1 0,-1 0 0,1 1 0,-1-1 0,1 1 0,-1 0 0,0 0 0,0-1 0,0 1 0,1 5 0,-1-4 0,0-1 0,-1 0 0,0 1 0,0-1 0,0 0 0,0 1 0,0-1 0,0 0 0,-1 0 0,0 1 0,0-1 0,0 0 0,0 0 0,0 0 0,0 0 0,-1 0 0,0 0 0,1 0 0,-1 0 0,0-1 0,-3 4 0,4-5 2,-1 0-88,0 1 1,1-1 0,-1 1-1,0-1 1,1 1-1,-1 0 1,1 0-1,0 0 1,0 0 0,0 0-1,0 0 1,0 0-1,0 0 1,0 0-1,0 4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4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24575,'0'1'0,"1"0"0,-1 1 0,1-1 0,-1 1 0,1-1 0,-1 0 0,1 0 0,0 1 0,0-1 0,0 0 0,0 0 0,0 0 0,0 0 0,0 0 0,0 0 0,0 0 0,0 0 0,0-1 0,0 1 0,1 0 0,-1-1 0,0 1 0,1-1 0,1 2 0,35 7 0,-22-8 0,0 0 0,31-2 0,-43 1 0,-1 0 0,1-1 0,-1 1 0,1-1 0,-1 0 0,0 0 0,1 0 0,-1 0 0,0-1 0,0 1 0,0-1 0,0 0 0,0 0 0,0 0 0,0 0 0,-1-1 0,1 1 0,-1-1 0,1 1 0,1-4 0,-3 5 0,-1 0 0,1 0 0,0 0 0,-1 0 0,1 0 0,-1 0 0,1 0 0,-1-1 0,0 1 0,0 0 0,1 0 0,-1 0 0,0 0 0,0-1 0,0 1 0,0 0 0,0 0 0,0 0 0,-1 0 0,1-1 0,0 1 0,0 0 0,-1 0 0,1 0 0,-1 0 0,1 0 0,-1 0 0,0 0 0,1 0 0,-1 0 0,0 0 0,0 0 0,1 0 0,-1 0 0,0 1 0,0-1 0,0 0 0,0 1 0,0-1 0,0 0 0,0 1 0,0 0 0,-1-1 0,1 1 0,0-1 0,0 1 0,0 0 0,-2 0 0,-2-1 0,0 0 0,0 0 0,0 1 0,0 0 0,0 0 0,0 0 0,0 1 0,0-1 0,0 1 0,-6 2 0,4 1 0,0-1 0,0 1 0,0 0 0,1 1 0,0-1 0,-1 1 0,2 1 0,-1-1 0,0 1 0,1 0 0,-7 11 0,9-12 0,0-1 0,0 1 0,0 0 0,1 0 0,0 0 0,0 1 0,0-1 0,1 0 0,0 1 0,0-1 0,0 1 0,1-1 0,-1 1 0,1 0 0,1-1 0,-1 1 0,2 6 0,-1-9 0,1-1 0,-1 0 0,0 0 0,1 0 0,-1 0 0,1 0 0,-1 0 0,1 0 0,0-1 0,0 1 0,0-1 0,0 1 0,0-1 0,0 0 0,0 0 0,1 0 0,-1 0 0,0 0 0,1 0 0,-1 0 0,1-1 0,-1 1 0,3-1 0,7 2 0,0-1 0,0 0 0,17-1 0,-21-1 12,1-1-1,-1 1 1,0-2-1,0 1 1,0-1-1,10-5 1,7-2-1458,-12 6-5380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05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10 24575,'0'0'0,"-1"-1"0,1 0 0,0 1 0,-1-1 0,1 1 0,-1-1 0,1 1 0,0-1 0,-1 1 0,1-1 0,-1 1 0,1 0 0,-1-1 0,0 1 0,1-1 0,-1 1 0,1 0 0,-1 0 0,0-1 0,1 1 0,-1 0 0,0 0 0,1 0 0,-1 0 0,0 0 0,1 0 0,-1 0 0,0 0 0,1 0 0,-1 0 0,-1 0 0,-22 2 0,23-2 0,-2 1 0,0-1 0,-1 1 0,1-1 0,0 1 0,0 0 0,-1 0 0,1 0 0,0 1 0,0-1 0,0 1 0,1 0 0,-5 2 0,6-2 0,0-1 0,0 1 0,0-1 0,1 1 0,-1-1 0,0 1 0,1 0 0,-1-1 0,1 1 0,-1 0 0,1-1 0,0 1 0,0 0 0,0 0 0,0-1 0,0 1 0,0 0 0,0 0 0,0-1 0,1 1 0,-1 0 0,1-1 0,-1 1 0,1 0 0,1 2 0,0-1 0,-1 1 0,1-1 0,0 1 0,0-1 0,0 1 0,0-1 0,1 0 0,0 0 0,-1 0 0,1-1 0,0 1 0,0 0 0,0-1 0,1 0 0,-1 0 0,0 0 0,1 0 0,5 1 0,2 1 0,-1-2 0,1 0 0,0 0 0,1-1 0,12 0 0,-23-1 0,0 0 0,1 0 0,-1 0 0,0 1 0,1-1 0,-1 0 0,0 0 0,0 1 0,1-1 0,-1 1 0,0-1 0,0 1 0,0 0 0,0-1 0,0 1 0,0 0 0,0 0 0,0 0 0,0 0 0,0 0 0,0 0 0,0 0 0,0 1 0,0 1 0,0-1 0,0 0 0,0 1 0,-1-1 0,0 0 0,1 1 0,-1-1 0,0 0 0,0 1 0,0-1 0,0 1 0,-1 2 0,0 0 0,0 0 0,0 1 0,-1-1 0,0 0 0,0 0 0,0 0 0,-1 0 0,0 0 0,0 0 0,0-1 0,-4 5 0,-1-2 0,-1 0 0,0-1 0,-1 0 0,-17 8 0,14-8 0,0 1 0,-14 10 0,3-1-1365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0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24575,'1'6'0,"0"-1"0,0 1 0,0 0 0,0 0 0,3 5 0,4 17 0,7 111 0,-10-69 0,-4-68 0,-1 0 0,1 0 0,0 0 0,-1 0 0,1-1 0,0 1 0,0 0 0,0 0 0,0-1 0,1 1 0,-1-1 0,0 1 0,1-1 0,-1 0 0,1 1 0,-1-1 0,1 0 0,0 0 0,-1 0 0,1 0 0,0 0 0,0 0 0,0-1 0,0 1 0,0-1 0,3 1 0,7 2 0,0-1 0,0-1 0,14 0 0,-23-1 0,17 0 0,1 0 0,-1-1 0,24-6 0,-37 6 0,-1 0 0,0-1 0,0 1 0,1-1 0,-2-1 0,1 1 0,0-1 0,0-1 0,-1 1 0,0-1 0,1 1 0,-1-1 0,-1-1 0,7-6 0,-10 10 0,1-1 0,-1 0 0,0 1 0,0-1 0,0 0 0,0 0 0,0 0 0,-1 0 0,1 0 0,0 0 0,-1 0 0,0 0 0,1 0 0,-1 0 0,0 0 0,0 0 0,0 0 0,0 0 0,-1 0 0,1 0 0,0 0 0,-1 0 0,1 0 0,-1 0 0,0 0 0,0 0 0,0 0 0,0 0 0,0 0 0,0 1 0,0-1 0,-1 1 0,1-1 0,0 1 0,-1-1 0,0 1 0,-1-2 0,-4-2 0,1 1 0,-1 0 0,1 0 0,-1 1 0,0 0 0,0 0 0,-1 0 0,-12-2 0,-47-3 342,62 7-513,-1 1 0,1 0 1,-1 1-1,0-1 0,1 1 1,-1 0-1,1 1 0,0-1 1,-10 5-1,7-1-6655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0 24575,'-1'10'0,"-1"-1"0,1 0 0,-2 0 0,1 1 0,-5 9 0,3-8 0,-11 25 0,-2 0 0,-24 41 0,-1-1 0,31-47 0,10-24 0,0-1 0,-1 1 0,0-1 0,0 0 0,0 1 0,0-1 0,-1 0 0,1 0 0,-4 3 0,3-6-1365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2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0 24575,'-2'3'0,"1"0"0,-1-1 0,0 1 0,0-1 0,0 0 0,0 1 0,0-1 0,-1 0 0,1 0 0,0 0 0,-5 2 0,0 1 0,2 0 0,0 0 0,0-1 0,1 2 0,-1-1 0,2 0 0,-1 1 0,-4 9 0,6-12 0,1 0 0,0 0 0,-1 0 0,1 0 0,1 0 0,-1 1 0,0-1 0,1 0 0,0 1 0,0-1 0,0 1 0,0-1 0,0 0 0,1 1 0,-1-1 0,3 6 0,-2-8 0,-1 1 0,1-1 0,0 1 0,0-1 0,0 0 0,1 1 0,-1-1 0,0 0 0,0 0 0,1 0 0,-1 0 0,1 0 0,-1 0 0,1 0 0,-1-1 0,1 1 0,-1 0 0,1-1 0,-1 1 0,1-1 0,2 0 0,42 4 0,-25-4 0,133 21-440,-129-17-485,-3-1-5901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24575,'0'4'0,"2"8"0,1 5 0,2 6 0,-1 8 0,0 2 0,-1 1 0,-1-2 0,-1-5 0,0-5 0,-1-5 0,0-2 0,0-3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4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24575,'2'-2'0,"3"-1"0,4-1 0,5-1 0,4 1 0,5 1 0,3 1 0,3 1 0,1 0 0,-4 1 0,-3 0 0,-4 0 0,0 1 0,-1-1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5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24575,'1'2'0,"1"-1"0,-1 1 0,1 0 0,-1 0 0,1 0 0,-1 0 0,0 0 0,0 0 0,0 1 0,-1-1 0,1 0 0,0 0 0,0 5 0,1 0 0,0-1 0,0-1 0,0 1 0,1-1 0,-1 0 0,1 0 0,0 0 0,0-1 0,6 7 0,-6-9 0,-1 0 0,1 0 0,-1-1 0,1 1 0,0 0 0,0-1 0,0 0 0,0 1 0,0-1 0,0-1 0,0 1 0,0 0 0,0-1 0,1 1 0,-1-1 0,5 0 0,-5 0 0,0 0 0,0 1 0,0-1 0,0-1 0,1 1 0,-1 0 0,0-1 0,0 1 0,0-1 0,0 0 0,0 0 0,0-1 0,0 1 0,0 0 0,-1-1 0,1 0 0,0 1 0,-1-1 0,1 0 0,-1-1 0,0 1 0,0 0 0,4-5 0,-5 6 0,-1 0 0,1 0 0,-1 1 0,1-1 0,-1 0 0,1 1 0,0-1 0,-1 0 0,1 1 0,0-1 0,0 1 0,0-1 0,-1 1 0,1 0 0,0-1 0,0 1 0,0 0 0,0 0 0,0-1 0,0 1 0,-1 0 0,1 0 0,0 0 0,0 0 0,2 0 0,21 10 0,-2 0 0,-13-8 0,0 0 0,0 0 0,1-1 0,-1 0 0,1 0 0,-1-1 0,0-1 0,1 0 0,11-2 0,-17 2 0,-1 0 0,1 0 0,0 0 0,-1-1 0,0 1 0,1-1 0,-1 0 0,0 0 0,0-1 0,0 1 0,0 0 0,0-1 0,0 0 0,-1 0 0,1 0 0,-1 0 0,0 0 0,0 0 0,0 0 0,0-1 0,-1 1 0,1-1 0,-1 1 0,0-1 0,1-4 0,-1 4 0,0 1 0,-1-1 0,1 1 0,-1-1 0,0 1 0,0-1 0,0 1 0,0-1 0,-1 1 0,1-1 0,-1 1 0,0 0 0,0-1 0,0 1 0,0 0 0,-1 0 0,1-1 0,-1 1 0,0 0 0,0 0 0,0 1 0,0-1 0,-1 0 0,1 1 0,-1-1 0,1 1 0,-1 0 0,0 0 0,0 0 0,-4-2 0,7 4 3,0 0 0,0 0 0,0 0-1,0 0 1,1 0 0,-1 0 0,0 0 0,0 0-1,0 0 1,0 0 0,0 0 0,0 0-1,0 0 1,0 0 0,0 0 0,0 0 0,0 0-1,0 0 1,0 0 0,0-1 0,0 1 0,0 0-1,0 0 1,0 0 0,0 0 0,0 0 0,0 0-1,0 0 1,0 0 0,0 0 0,0 0-1,0 0 1,0 0 0,0 0 0,0 0 0,0-1-1,0 1 1,0 0 0,0 0 0,0 0 0,0 0-1,0 0 1,0 0 0,0 0 0,0 0-1,0 0 1,0 0 0,0 0 0,0 0 0,0 0-1,0 0 1,0 0 0,0 0 0,0-1 0,0 1-1,0 0 1,0 0 0,0 0 0,0 0-1,-1 0 1,12-1 169,15 2-1858,-26-1 1665,23 1-6805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6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24575,'6'-4'0,"-1"2"0,0-1 0,1 1 0,-1 0 0,1 0 0,0 0 0,0 1 0,0 0 0,0 0 0,8 0 0,-6 0 0,115-13 0,-35 12-1365,-74 3-5461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24575,'0'2'0,"0"3"0,0 5 0,2 6 0,0 3 0,5 2 0,1-1 0,-2 1 0,-1-1 0,1-3 0,-1-1 0,-2-6 0,0-7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6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24575,'2'2'0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7:1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24575,'1'4'0,"0"1"0,0-1 0,0 0 0,1 0 0,0 1 0,0-1 0,0 0 0,4 5 0,4 10 0,-10-18 0,1 0 0,-1 0 0,0 0 0,1 0 0,-1 0 0,1 0 0,-1 0 0,1 0 0,-1 0 0,1 0 0,0 0 0,-1-1 0,1 1 0,0 0 0,0 0 0,0-1 0,-1 1 0,1-1 0,0 1 0,0-1 0,1 1 0,-1-1 0,0 0 0,-1 0 0,1 0 0,0 0 0,0-1 0,-1 1 0,1 0 0,0-1 0,-1 1 0,1-1 0,0 1 0,-1 0 0,1-1 0,-1 1 0,1-1 0,-1 0 0,1 1 0,-1-1 0,1 1 0,-1-1 0,1-1 0,4-7 0,0-1 0,-1 1 0,3-14 0,-3 13 0,-2 2 0,1 0 0,0 1 0,1 0 0,0 0 0,0 0 0,0 0 0,10-10 0,-12 15 0,-1 1 0,1-1 0,0 0 0,0 1 0,1 0 0,-1-1 0,0 1 0,0 0 0,1 0 0,-1 0 0,1 0 0,-1 1 0,1-1 0,-1 0 0,1 1 0,-1 0 0,1 0 0,-1 0 0,1 0 0,-1 0 0,1 0 0,0 1 0,-1-1 0,1 1 0,-1 0 0,0 0 0,1-1 0,2 3 0,2 1 34,0 0 1,-1 0-1,1 1 0,-1 0 0,0 0 0,0 0 0,0 1 0,-1 0 0,9 12 1,-6-7-377,-1 1 1,0 1 0,0-1-1,7 23 1,-10-20-6485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4:5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24575,'0'0'0,"-1"0"0,0 0 0,0 0 0,1 1 0,-1-1 0,0 0 0,1 1 0,-1-1 0,0 1 0,1-1 0,-1 1 0,1-1 0,-1 1 0,0-1 0,1 1 0,-1-1 0,1 1 0,0 0 0,-1-1 0,1 1 0,-1 0 0,1-1 0,0 1 0,0 0 0,-1 0 0,1 1 0,-5 23 0,5-23 0,0 1 0,-1-1 0,1 1 0,0 0 0,0-1 0,0 1 0,1 0 0,-1 0 0,0-1 0,1 1 0,0-1 0,0 1 0,0 0 0,1 2 0,0-2 0,1 1 0,0-1 0,0 0 0,0 0 0,0 0 0,0 0 0,7 4 0,18 16 0,-16-13 0,0-1 0,0 0 0,18 9 0,-27-16 0,0 0 0,1-1 0,-1 1 0,0-1 0,1 0 0,-1 0 0,1-1 0,0 1 0,-1-1 0,1 0 0,0 0 0,-1 0 0,1 0 0,-1 0 0,1-1 0,0 0 0,-1 1 0,7-4 0,-8 3 0,0 0 0,0 0 0,-1 0 0,1 0 0,0 0 0,0 0 0,-1-1 0,1 1 0,-1-1 0,1 1 0,-1-1 0,0 1 0,0-1 0,0 0 0,1 0 0,-2 0 0,1 0 0,0 0 0,0 0 0,-1 0 0,1 0 0,-1 0 0,1 0 0,-1 0 0,0 0 0,0 0 0,0 0 0,0 0 0,0 0 0,0-1 0,-1 1 0,1 0 0,-2-3 0,0-1 0,0 1 0,0-1 0,0 1 0,-1 0 0,0-1 0,0 1 0,-1 1 0,1-1 0,-1 0 0,-7-6 0,-1 0 0,-1 1 0,-18-11 0,28 19 0,-1 0 0,1 0 0,-1 0 0,0 1 0,1-1 0,-1 1 0,0 0 0,0 0 0,0 1 0,0-1 0,0 1 0,0 0 0,0 0 0,-7 1 0,-1 5-1365,6 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3 24575,'-39'-1'0,"26"0"0,-1 0 0,1 1 0,0 1 0,-1 0 0,-20 5 0,32-6 0,1 0 0,-1 1 0,0 0 0,0-1 0,1 1 0,-1 0 0,0 0 0,1 0 0,-1 0 0,1 0 0,-1 0 0,1 1 0,-1-1 0,1 0 0,0 1 0,0-1 0,0 1 0,0 0 0,0-1 0,0 1 0,0 0 0,1-1 0,-1 1 0,0 0 0,1 0 0,-1 0 0,1-1 0,0 1 0,0 0 0,0 0 0,0 0 0,0 0 0,0 0 0,0-1 0,0 1 0,1 0 0,-1 0 0,1 0 0,0 0 0,1 2 0,0 2 0,1 0 0,0 0 0,0-1 0,1 1 0,-1-1 0,1 1 0,1-1 0,-1-1 0,1 1 0,7 6 0,-3-5 0,-1-1 0,1 0 0,0-1 0,0 1 0,0-2 0,20 6 0,-26-8 0,1 0 0,0 0 0,-1-1 0,1 1 0,0-1 0,-1 0 0,1 0 0,0-1 0,-1 1 0,1-1 0,0 1 0,-1-1 0,1 0 0,-1 0 0,1-1 0,-1 1 0,0-1 0,1 0 0,-1 0 0,0 0 0,5-4 0,-5 3 0,0-1 0,0 1 0,1-1 0,-2 0 0,1 0 0,0 0 0,-1 0 0,2-5 0,-3 7 0,-1 0 0,0 0 0,1 0 0,-1 0 0,0 1 0,0-1 0,0 0 0,0 0 0,0 0 0,-1 0 0,1 0 0,0 0 0,-1 0 0,1 1 0,-1-1 0,0 0 0,0 0 0,0 1 0,0-1 0,0 0 0,0 1 0,0-1 0,-2-1 0,0 0-76,0-1 1,0 1-1,-1 0 0,1 0 0,-1 0 0,0 0 0,0 1 0,0 0 1,0 0-1,0 0 0,-1 0 0,1 0 0,-1 1 0,1 0 1,-1 0-1,1 0 0,-6 0 0,-9 2-6750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2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1 24575,'-5'-1'0,"0"2"0,0-1 0,0 1 0,0-1 0,0 1 0,1 1 0,-1-1 0,0 1 0,0-1 0,1 1 0,-1 1 0,-7 4 0,6-2 0,1 0 0,-1 1 0,1 0 0,0-1 0,0 2 0,0-1 0,-5 11 0,-3 4 0,4-6 0,0 1 0,-10 25 0,11-23 0,4-8 0,0 0 0,1 0 0,-3 11 0,6-19 0,-1 1 0,1 0 0,0-1 0,0 1 0,0-1 0,0 1 0,0 0 0,1-1 0,-1 1 0,1-1 0,-1 1 0,1-1 0,0 1 0,0-1 0,0 1 0,0-1 0,3 3 0,0 1 0,0 0 0,1-1 0,0 0 0,0 0 0,0 0 0,7 4 0,-8-7 0,1 1 0,-1-1 0,0 0 0,1-1 0,-1 1 0,1-1 0,0 0 0,-1 0 0,1-1 0,5 1 0,1 0 0,8 0 0,28-2 0,-43 1 0,0 0 0,0-1 0,0 0 0,1 0 0,-1 0 0,0 0 0,0 0 0,0-1 0,-1 0 0,1 0 0,0 0 0,5-5 0,-6 5 0,-1-1 0,0 0 0,0 0 0,0 0 0,0-1 0,-1 1 0,1 0 0,-1-1 0,0 1 0,0 0 0,0-1 0,0 0 0,-1 1 0,0-1 0,1 1 0,-1-1 0,-1-4 0,1 0 0,-1 0 0,0-1 0,-1 1 0,0 0 0,0 0 0,-5-10 0,-2-7 143,7 19-259,0 0 0,0 1 0,0-1 0,-1 1 0,0-1 0,0 1 0,0 0 0,-1 0 0,1 0 0,-1 0 0,0 1 0,-9-8 0,-2 4-6710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4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0 24575,'-19'9'0,"10"-5"0,0 1 0,1-1 0,-15 12 0,13-9 0,2 1 0,-1 0 0,1 1 0,0 0 0,1 0 0,0 1 0,1 0 0,0 0 0,0 0 0,1 1 0,0 0 0,1 0 0,0 0 0,1 0 0,0 1 0,1-1 0,0 1 0,1 0 0,0 16 0,1-11 0,0 1 0,2 0 0,0-1 0,0 0 0,8 26 0,-8-39 0,-1 1 0,1 0 0,0 0 0,1-1 0,-1 1 0,1-1 0,0 0 0,0 0 0,1 0 0,-1 0 0,1 0 0,-1-1 0,1 0 0,0 0 0,1 0 0,-1 0 0,0 0 0,1-1 0,0 0 0,-1 0 0,1 0 0,0-1 0,7 2 0,-6-2 0,1 0 0,-1-1 0,0 0 0,1 0 0,-1 0 0,1-1 0,-1 0 0,0 0 0,0-1 0,1 0 0,-1 0 0,9-5 0,-3 2 0,-1-2 0,0 0 0,-1 0 0,1-1 0,12-12 0,-13 9 0,-2 0 0,1-1 0,12-21 0,-18 25 0,1 0 0,-1 1 0,0-1 0,-1 0 0,0-1 0,0 1 0,0-16 0,-1 3 0,-3-41 0,1 53-97,0 0-1,-1 0 1,0 0-1,0 0 1,-1 0-1,0 0 1,0 1-1,-1 0 1,0-1-1,-1 2 1,0-1-1,0 0 0,-11-12 1,4 10-6729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09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1542 632 24575,'-1'-2'0,"1"0"0,-1 1 0,0-1 0,0 0 0,0 0 0,0 1 0,0-1 0,0 1 0,0-1 0,0 1 0,-3-3 0,-3-4 0,-10-13 0,1 0 0,-2 2 0,-1 0 0,0 1 0,-2 1 0,0 1 0,0 1 0,-1 0 0,-1 2 0,-1 1 0,0 0 0,0 2 0,-1 1 0,-29-7 0,-73-5 0,-26-6 0,-172-71 0,4-23 0,231 86 0,70 27 71,-84-35-1507,71 27-5390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0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238 171 24575,'0'-10'0,"0"0"0,-1 0 0,0 0 0,-1 0 0,0 0 0,0 0 0,-1 1 0,-7-16 0,8 21 0,0 0 0,-1-1 0,0 1 0,0 0 0,0 1 0,0-1 0,-1 0 0,0 1 0,1 0 0,-1 0 0,0 0 0,-1 0 0,1 0 0,0 1 0,-1 0 0,1 0 0,-1 0 0,0 1 0,-6-2 0,6 2 0,-1 0 0,1 0 0,-1 0 0,1 1 0,-1 0 0,0 0 0,1 0 0,-1 1 0,-6 1 0,10-1 0,-1 0 0,0 0 0,1 0 0,-1 0 0,1 1 0,-1-1 0,1 1 0,0-1 0,-1 1 0,1 0 0,0 0 0,0 0 0,1 0 0,-1 1 0,0-1 0,1 0 0,-1 1 0,1-1 0,0 1 0,-2 3 0,-3 13 0,0 1 0,1 0 0,1 1 0,0-1 0,0 24 0,4 107 0,1-102 0,0 76-1365,-1-107-5461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24575,'4'0'0,"8"0"0,6 0 0,7 0 0,4 0 0,-1 0 0,-1 0 0,-1 0 0,-2 0 0,-4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26T23:44:27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60,'1'-1,"0"0,0 0,-1 0,1 0,0-1,1 1,-1 1,0-1,0 0,0 0,0 0,1 0,-1 1,0-1,1 1,-1-1,0 1,1-1,-1 1,1 0,-1 0,4 0,-2-1,42-6,0 3,0 1,57 4,-52 1,0-3,71-10,-17-1,1 5,143 7,-107 2,9-2,392 11,541 37,-960-53,139-22,-145 12,67 2,230 14,61 47,-302-25,-10-3,578 81,-694-92,20 3,103 5,-161-16,-1-2,1 1,-1-2,1 1,9-3,0-3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24575,'-1'2'0,"0"-1"0,0 1 0,0 0 0,0-1 0,0 1 0,0-1 0,-1 1 0,1-1 0,0 0 0,-1 1 0,1-1 0,-1 0 0,0 0 0,1 0 0,-1 0 0,-2 0 0,-5 5 0,7-5 0,1 0 0,0 0 0,-1 0 0,1 0 0,0 0 0,-1 1 0,1-1 0,0 0 0,0 1 0,0-1 0,0 0 0,0 1 0,1 0 0,-1-1 0,0 1 0,1-1 0,-1 1 0,1 0 0,-1-1 0,1 1 0,0 0 0,0 0 0,0-1 0,0 1 0,0 0 0,0-1 0,0 1 0,1 0 0,-1 0 0,0-1 0,1 1 0,0 2 0,1-1 0,0 0 0,0 0 0,0 0 0,1-1 0,-1 1 0,1 0 0,-1-1 0,1 1 0,0-1 0,0 0 0,0 0 0,0 0 0,0-1 0,7 3 0,6 2 0,-1 1 0,27 16 0,-37-21 0,-1 1 0,0 0 0,0 0 0,0 1 0,-1-1 0,1 1 0,-1-1 0,0 1 0,0 0 0,0 1 0,0-1 0,-1 0 0,4 10 0,-5-12 14,-1-1 0,1 1-1,-1 0 1,0-1 0,0 1-1,0 0 1,0-1-1,0 1 1,0 0 0,0-1-1,-1 1 1,1 0 0,-1-1-1,1 1 1,-1-1 0,1 1-1,-1-1 1,0 1 0,0-1-1,0 1 1,0-1 0,0 0-1,0 1 1,-2 1 0,0-1-185,0 1 0,-1-1 1,1 0-1,0 0 0,-1 0 1,1 0-1,-1 0 0,0-1 1,-4 1-1,-10 2-6655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24575,'4'0'0,"12"0"0,7 0 0,3 0 0,1 0 0,6 0 0,2 0 0,-2 0 0,-6 0-8191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3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24575,'0'3'0,"8"6"0,5 4 0,8 0 0,8-2 0,14-3 0,6-3 0,-1-6 0,-6-3 0,-9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5:1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24 24575,'0'0'0,"0"0"0,0-1 0,0 1 0,0 0 0,0-1 0,0 1 0,0 0 0,0-1 0,-1 1 0,1-1 0,0 1 0,0 0 0,0-1 0,0 1 0,0 0 0,-1 0 0,1-1 0,0 1 0,0 0 0,-1-1 0,1 1 0,0 0 0,-1 0 0,1 0 0,0-1 0,0 1 0,-1 0 0,1 0 0,0 0 0,-1 0 0,1-1 0,-1 1 0,-15 2 0,-13 10 0,24-8 0,0-1 0,1 1 0,-1 0 0,1 0 0,0 1 0,1-1 0,-1 1 0,1 0 0,0 0 0,0 0 0,0 1 0,1-1 0,0 0 0,0 1 0,0 0 0,1-1 0,-1 1 0,2 0 0,-1 0 0,0 0 0,1 0 0,0 0 0,2 7 0,-2-5 0,1-1 0,0 1 0,1-1 0,-1 0 0,2 1 0,-1-1 0,1 0 0,0 0 0,0 0 0,1-1 0,0 1 0,0-1 0,1 0 0,-1 0 0,1-1 0,1 1 0,10 8 0,-4-5 0,1-1 0,0 0 0,1-1 0,20 8 0,-30-14 0,0 1 0,-1-1 0,1-1 0,0 1 0,-1 0 0,1-1 0,0 0 0,0 0 0,-1 0 0,1 0 0,0-1 0,0 1 0,-1-1 0,1 0 0,0 0 0,-1 0 0,1-1 0,-1 1 0,1-1 0,-1 0 0,0 0 0,0 0 0,5-4 0,-4 1 0,0 1 0,0-1 0,-1 0 0,1 0 0,-1 0 0,0 0 0,-1-1 0,1 1 0,-1-1 0,0 1 0,-1-1 0,1 0 0,-1 0 0,1-8 0,-1-5 0,0-1 0,-2 1 0,-2-23 0,2 37 20,0-1 0,-1 0 0,1 1 1,-1-1-1,0 1 0,-1 0 0,1 0 0,-1 0 0,0 0 0,-1 0 0,1 0 0,-1 1 0,1 0 0,-1-1 0,-1 1 0,-5-4 1,2 2-177,1 1 1,0 1 0,-1 0 0,0 0 0,0 0 0,0 1 0,0 0-1,-1 0 1,1 1 0,-10-1 0,-2 1-6671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3.9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410 219 24575,'0'-5'0,"0"1"0,0 0 0,0 0 0,-1 0 0,0-1 0,0 1 0,0 0 0,0 0 0,0 0 0,-1 0 0,-3-5 0,3 6 0,0 1 0,0-1 0,-1 1 0,1 0 0,0 0 0,-1 0 0,1 0 0,-1 1 0,0-1 0,0 1 0,1-1 0,-1 1 0,0 0 0,0 0 0,0 0 0,-4 0 0,-17-2 0,0 1 0,0 1 0,-42 3 0,7 1 0,55-3 0,-1 0 0,1 0 0,-1 1 0,1 0 0,-1 0 0,1 0 0,0 1 0,-1-1 0,1 1 0,0 0 0,0 0 0,-4 4 0,-1 0 0,1 1 0,0 1 0,1-1 0,-8 10 0,10-10 0,0 0 0,1 0 0,-1 0 0,1 1 0,1-1 0,-1 1 0,1 0 0,1 0 0,-1 0 0,1 1 0,1-1 0,0 0 0,0 1 0,0-1 0,2 11 0,-2 3 0,1-3 0,0 0 0,1 0 0,3 20 0,-3-33 0,1 0 0,-1 0 0,1-1 0,1 1 0,-1-1 0,1 1 0,0-1 0,0 0 0,0 0 0,1 0 0,-1 0 0,1-1 0,9 8 0,0-2 0,1-1 0,0-1 0,0-1 0,0 0 0,23 7 0,8 5 0,-31-12 0,1 0 0,0-1 0,0-1 0,0-1 0,1 0 0,0 0 0,21 0 0,-16-2 0,-16-1 0,0 0 0,0-1 0,-1 0 0,1 0 0,5-1 0,-8 1 0,0 0 0,-1-1 0,1 1 0,0-1 0,-1 0 0,1 0 0,0 0 0,-1 0 0,1 0 0,-1 0 0,1 0 0,-1 0 0,0 0 0,1-1 0,-1 1 0,0 0 0,1-3 0,5-9 0,-1-1 0,0 1 0,-2-1 0,1 0 0,-2 0 0,4-23 0,-2 0 0,-2 0 0,-1 1 0,-2-1 0,-1 0 0,-2 0 0,-13-65 0,11 85 0,1-1 0,-2 1 0,-1-1 0,-11-22 0,15 35 0,0-1 0,-1 1 0,1 0 0,-1 0 0,0 1 0,0-1 0,-1 1 0,1-1 0,-1 1 0,0 1 0,0-1 0,-1 1 0,1 0 0,-1 0 0,1 0 0,-11-2 0,6 2 38,0 1 0,-1 1 0,1 0 0,-1 0 0,1 1 0,-1 1 0,1-1 0,-13 4 0,15-3-181,1 1 1,-1 0 0,1 1 0,0 0-1,0 0 1,0 0 0,0 1 0,0 0 0,1 0-1,-1 1 1,-9 9 0,4 0-6684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4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262 131 24575,'-4'-4'0,"-1"0"0,0 0 0,0 0 0,0 1 0,0-1 0,-1 1 0,1 1 0,-1-1 0,0 1 0,0 0 0,-6-1 0,9 2 0,0 0 0,0 1 0,0 0 0,0 0 0,0 0 0,0 0 0,0 0 0,0 0 0,0 1 0,0-1 0,0 1 0,0 0 0,0 0 0,0 0 0,1 0 0,-1 0 0,0 1 0,1 0 0,-1-1 0,1 1 0,-1 0 0,1 0 0,0 0 0,-2 3 0,-3 3 0,1 1 0,0-1 0,0 1 0,1 0 0,0 1 0,1-1 0,-4 14 0,7-18 0,0-1 0,0 1 0,0-1 0,1 1 0,0-1 0,0 1 0,0 0 0,0-1 0,1 1 0,0-1 0,0 1 0,0-1 0,0 1 0,1-1 0,0 0 0,-1 0 0,2 0 0,-1 0 0,4 5 0,0-1 0,1 0 0,0 0 0,0-1 0,1 0 0,0 0 0,1-1 0,-1 0 0,1-1 0,0 0 0,1 0 0,-1-1 0,1 0 0,0 0 0,0-1 0,0 0 0,0-1 0,1-1 0,-1 1 0,15-1 0,-9-1 0,-8 1 0,0-1 0,0 0 0,-1-1 0,1 0 0,11-2 0,-17 2 0,0 1 0,-1-1 0,1 0 0,0 0 0,0 0 0,0 0 0,0 0 0,-1 0 0,1-1 0,-1 1 0,1 0 0,-1-1 0,1 1 0,-1-1 0,0 0 0,0 1 0,0-1 0,0 0 0,0 0 0,0 0 0,0 0 0,-1 0 0,1 0 0,0 0 0,-1-3 0,3-11 0,-2 1 0,0-1 0,-1 0 0,0 0 0,-2 1 0,0-1 0,0 0 0,-1 1 0,-1 0 0,-1 0 0,-8-18 0,6 16 0,3 8 0,0 0 0,0 1 0,-1-1 0,0 1 0,0 0 0,-10-11 0,2 6 0,10 10 0,0 0 0,0-1 0,0 1 0,0 0 0,0 1 0,-1-1 0,1 1 0,-1-1 0,0 1 0,1 0 0,-1 0 0,0 1 0,0-1 0,-1 1 0,-7-2 0,-16 1 0,-49 3 0,34 0 0,37-1 0,-1 1 0,1-1 0,0 1 0,0 0 0,-1 0 0,-7 3 0,12-3 0,0 0 0,0 0 0,0 0 0,0 0 0,1 1 0,-1-1 0,0 0 0,0 1 0,1-1 0,-1 1 0,1 0 0,-1 0 0,1-1 0,0 1 0,0 0 0,0 0 0,0 0 0,0 0 0,0 0 0,0 0 0,0 4 0,-2 7 0,2 0 0,-1 0 0,2 0 0,0 0 0,2 22 0,3-3 0,10 35 0,-14-61-59,0-1 0,1 0-1,-1 0 1,1 0-1,0 0 1,1 0 0,-1-1-1,1 1 1,0-1 0,0 1-1,0-1 1,1 0 0,0 0-1,0-1 1,0 1-1,0-1 1,0 0 0,0 0-1,1 0 1,0 0 0,-1-1-1,7 2 1,9 1-6767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0.6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262 110 24575,'-1'-4'0,"1"0"0,-1 0 0,0 0 0,0 0 0,0 0 0,0 0 0,-1 0 0,0 0 0,1 0 0,-1 1 0,-1-1 0,1 1 0,0 0 0,-1-1 0,0 1 0,0 0 0,0 1 0,0-1 0,-6-4 0,2 2 0,0 1 0,1 0 0,-2 1 0,1 0 0,0 0 0,-1 0 0,1 1 0,-1 0 0,-11-2 0,10 3 0,0 0 0,1 1 0,-1 0 0,0 1 0,0 0 0,1 0 0,-14 3 0,19-3 0,1 0 0,-1 0 0,0 1 0,1-1 0,-1 0 0,1 1 0,-1 0 0,1-1 0,-1 1 0,1 0 0,0 0 0,0 0 0,0 1 0,0-1 0,1 0 0,-1 1 0,1-1 0,-1 1 0,1 0 0,0-1 0,0 1 0,0 0 0,0 0 0,0 0 0,0 5 0,0 1 0,0 0 0,1 1 0,0-1 0,1 0 0,-1 0 0,2 0 0,-1 0 0,1 0 0,4 11 0,-4-16 0,0 1 0,0-1 0,0 0 0,1 0 0,0 0 0,-1 0 0,1 0 0,1-1 0,-1 1 0,0-1 0,1 0 0,0 0 0,0 0 0,0-1 0,0 1 0,0-1 0,0 0 0,1 0 0,6 2 0,-4-2 0,-1-1 0,0 1 0,1-1 0,-1 0 0,0-1 0,1 0 0,-1 0 0,1 0 0,-1-1 0,1 0 0,11-3 0,-14 2 0,0 1 0,-1-1 0,1 1 0,-1-1 0,0 0 0,1-1 0,-1 1 0,0-1 0,0 1 0,0-1 0,-1 0 0,1 0 0,-1 0 0,1 0 0,-1 0 0,0-1 0,0 1 0,0-1 0,-1 1 0,2-7 0,2-10-1365,-2 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2.38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131 1 24575,'-12'0'0,"2"-1"0,-1 1 0,0 1 0,1 0 0,-1 0 0,-11 4 0,19-4 0,1-1 0,0 1 0,-1 0 0,1 0 0,0 1 0,0-1 0,0 0 0,0 1 0,0-1 0,0 1 0,0 0 0,0 0 0,0-1 0,1 1 0,-1 0 0,1 1 0,0-1 0,0 0 0,-1 0 0,1 0 0,1 1 0,-1-1 0,0 1 0,0-1 0,1 1 0,0-1 0,-1 4 0,1-4 0,-1 1 0,1-1 0,0 0 0,0 1 0,1-1 0,-1 1 0,0-1 0,1 0 0,-1 1 0,1-1 0,0 0 0,0 1 0,0-1 0,0 0 0,0 0 0,0 0 0,1 0 0,-1 0 0,0 0 0,1 0 0,0-1 0,0 1 0,-1 0 0,1-1 0,0 1 0,0-1 0,0 0 0,0 0 0,1 0 0,-1 0 0,0 0 0,4 1 0,6 0 0,-1 1 0,1-2 0,0 0 0,0 0 0,15-1 0,-15-1 0,-6 1 0,7 1 0,0-2 0,0 0 0,16-3 0,-27 4 0,0-1 0,0 1 0,1-1 0,-1 1 0,0-1 0,0 0 0,0 0 0,0 0 0,0 0 0,0 0 0,0-1 0,0 1 0,0-1 0,-1 1 0,1-1 0,0 1 0,-1-1 0,1 0 0,-1 0 0,0 0 0,0 0 0,0 0 0,0 0 0,0 0 0,2-4 0,-3 5 16,0-1-1,0 1 1,0 0-1,0 0 1,0 0-1,-1 0 1,1 0-1,0-1 1,0 1-1,-1 0 1,1 0-1,-1 0 1,1 0-1,-1 0 1,1 0-1,-1 0 1,1 0 0,-1 0-1,0 0 1,0 1-1,-1-2 1,0-1-260,-1 2 0,0-1 0,0 0 0,1 0 1,-1 1-1,-4-2 0,-12-3-6582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8.1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24575,'24'0'0,"100"3"0,-100-1 0,-1 1 0,1 1 0,27 9 0,-4 4 0,-1 1 0,0 3 0,82 52 0,107 90 0,-34-11 0,-182-139 0,-1 1 0,-1 0 0,0 1 0,17 21 0,13 19 0,-30-37 0,-1 0 0,0 1 0,-2 1 0,0 1 0,18 36 0,-23-40-170,0 0-1,2-1 0,0 0 1,1-1-1,0 0 0,1-1 1,27 23-1,-24-25-6655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9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213 1 24575,'0'28'0,"1"0"0,7 43 0,-7-66 0,9 63 0,-9-59 0,0 0 0,-1-1 0,0 1 0,-1-1 0,-3 17 0,4-23 0,-1 0 0,0 0 0,0 0 0,0 0 0,-1 0 0,1 0 0,0 0 0,-1 0 0,0 0 0,1-1 0,-1 1 0,0 0 0,0-1 0,1 0 0,-1 1 0,0-1 0,-1 0 0,1 0 0,0 0 0,0 0 0,0-1 0,-1 1 0,1 0 0,0-1 0,-1 0 0,-1 1 0,-10 0 0,0 0 0,1-1 0,-20-3 0,14 2 0,-50-3-1365,50 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1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 24575,'2'-2'0,"5"-3"0,1-2 0,2-3 0,0 1 0,2-2 0,-2-2 0,-1 2 0,-1 0 0,-1 2 0,0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6.8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519 292 24575,'0'-4'0,"-1"1"0,0 0 0,0-1 0,0 1 0,0 0 0,-1 0 0,1-1 0,-1 1 0,0 0 0,0 1 0,0-1 0,-3-3 0,-2-5 0,-20-28 0,-36-41 0,45 61 0,0 0 0,-1 1 0,-36-25 0,52 40 0,0 1 0,0 0 0,0 0 0,0 1 0,-1-1 0,1 1 0,0 0 0,-1 0 0,1 0 0,-1 0 0,1 0 0,-1 1 0,0-1 0,-5 1 0,6 1 0,0 0 0,0 0 0,0 0 0,0 0 0,0 0 0,0 1 0,0-1 0,0 1 0,1 0 0,-1 0 0,1 0 0,-1 0 0,1 0 0,0 1 0,0-1 0,0 1 0,-3 3 0,-13 21 0,1 2 0,2-1 0,0 2 0,-19 61 0,13-21 0,-14 84 0,23-84 0,3-1 0,0 121 0,9-184 0,4 43 0,-3-46 0,-1 0 0,1-1 0,0 1 0,0 0 0,0-1 0,0 1 0,0 0 0,0-1 0,1 1 0,-1-1 0,1 0 0,0 0 0,-1 1 0,4 1 0,8 1-1365,-1-6-5461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7.4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36 24575,'4'0'0,"8"0"0,9-4 0,9 0 0,10-1 0,1 1 0,6 2 0,1 0 0,0 1 0,-1-3 0,-4-1 0,-10 0-8191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8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109 41 24575,'-1'-2'0,"1"0"0,-1 0 0,1 1 0,-1-1 0,1 0 0,-1 1 0,0-1 0,0 1 0,0-1 0,0 1 0,0-1 0,0 1 0,0 0 0,-1-1 0,1 1 0,0 0 0,-1 0 0,1 0 0,-1 0 0,1 0 0,-1 0 0,1 1 0,-1-1 0,0 0 0,-1 0 0,-1 0 0,1 0 0,-1 0 0,0 0 0,1 0 0,-1 0 0,0 1 0,1 0 0,-1-1 0,0 1 0,-7 2 0,10-2 0,-1 1 0,0-1 0,1 1 0,-1 0 0,1-1 0,-1 1 0,1 0 0,-1 0 0,1 0 0,0 0 0,-1 1 0,1-1 0,0 0 0,0 0 0,0 1 0,0-1 0,0 1 0,0-1 0,0 1 0,1-1 0,-1 1 0,0-1 0,1 1 0,-1 0 0,1-1 0,0 1 0,0 0 0,-1 0 0,1-1 0,0 1 0,1 3 0,-1 0 0,1 1 0,0-1 0,0 0 0,1 0 0,-1 0 0,1 0 0,0 0 0,0 0 0,4 4 0,2 3 0,20 20 0,-20-23 0,0 0 0,0 1 0,8 13 0,-14-19 0,0-1 0,0 1 0,-1 0 0,1 0 0,-1 0 0,0-1 0,0 1 0,-1 0 0,1 0 0,-1 0 0,0 1 0,0-1 0,0 0 0,-1 5 0,-2 7-136,-1-1-1,-1 1 1,0 0-1,-1-1 1,-1 0-1,0 0 1,-1-1-1,0 0 0,-15 17 1,3-7-6690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3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24575,'4'0'0,"4"0"0,9 0 0,8 0 0,4 0 0,4 0 0,0 0 0,-2 0 0,-2 0 0,-7 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6:59.8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0 0,7 0 0,4 0 0,2 0 0,0 0 0,-1 0 0,2 0 0,1 0 0,-1 0 0,-5 0-8191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1.5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 1 24575,'0'3'0,"0"6"0,0 4 0,-4 7 0,-1 4 0,1 2 0,0 3 0,-2-3 0,-1 2 0,2-1 0,1-1 0,1-2 0,2 0 0,0-2 0,-3-4 0,0-5-8191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3.8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413 1 24575,'-82'82'0,"-91"99"0,143-148 0,-2 1-682,-54 48-1,76-74-6143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27:04.90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0,-1 4 0,0 4 0,2 6 0,1 3 0,-2 1 0,-1 0 0,-1 2 0,-2 1 0,0-2 0,3-4 0,0-8-8191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4:56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41 24575,'3'-1'0,"1"-1"0,0 1 0,-1 0 0,1-1 0,-1 0 0,1 1 0,4-5 0,0 1 0,-3 2 0,1 0 0,-1 1 0,1-1 0,0 1 0,0 0 0,0 1 0,0 0 0,6-1 0,-9 1 0,0 1 0,-1 0 0,1 1 0,0-1 0,0 0 0,-1 1 0,1-1 0,0 1 0,-1 0 0,1 0 0,0 0 0,-1 0 0,1 1 0,-1-1 0,0 0 0,1 1 0,-1 0 0,0 0 0,4 3 0,1 4 0,0 1 0,0-1 0,-1 1 0,0 0 0,-1 0 0,0 1 0,6 17 0,-9-19 0,0-1 0,0 1 0,0-1 0,-1 1 0,-1 0 0,1 0 0,-1-1 0,-1 1 0,0 0 0,-3 15 0,2-20 0,0 1 0,0-1 0,0 0 0,0 0 0,-1-1 0,0 1 0,0 0 0,0-1 0,0 0 0,0 0 0,0 0 0,-1 0 0,0 0 0,1-1 0,-8 4 0,1 0 0,0-2 0,0 1 0,-1-2 0,1 1 0,-17 2 0,25-5 0,-1-1 0,1 1 0,0-1 0,-1 0 0,1 0 0,0 0 0,-1 0 0,1-1 0,0 1 0,-1 0 0,1-1 0,0 0 0,-1 0 0,1 1 0,0-1 0,0 0 0,-3-2 0,4 2 0,0-1 0,0 1 0,0 0 0,0-1 0,0 1 0,0-1 0,0 1 0,0-1 0,0 0 0,1 1 0,-1-1 0,1 0 0,-1 1 0,1-1 0,0 0 0,0 0 0,-1 1 0,1-1 0,0 0 0,1 0 0,-1 1 0,0-1 0,0 0 0,1-1 0,0 0 0,0 0 0,-1 0 0,1 1 0,0-1 0,0 0 0,0 1 0,1-1 0,-1 1 0,1-1 0,-1 1 0,1 0 0,0 0 0,0 0 0,0 0 0,0 0 0,0 0 0,3-2 0,-2 2 0,1 1 0,-1-1 0,1 1 0,-1 0 0,1-1 0,0 2 0,0-1 0,0 0 0,0 1 0,-1 0 0,6 0 0,3 1 0,-1 0 0,1 1 0,-1 0 0,1 1 0,-1 1 0,0 0 0,14 7 0,-16-8 68,0 1 1,0-1-1,1-1 0,12 2 0,-13-2-409,0-1 0,0 2-1,0-1 1,16 8 0,-11-2-6485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09.8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24575,'0'3'0,"0"6"0,4 0 0,4 3 0,5-1 0,4 5 0,3 0 0,1-3 0,-3 1 0,0 0 0,-1-1 0,2-4 0,0 1 0,1-1 0,-3 1 0,0-1 0,-1-2 0,-1-2-8191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24575,'2'4'0,"5"4"0,4 6 0,1 4 0,3 4 0,1-2 0,1 1 0,-2 0 0,-1-3 0,-2 0 0,-2-2 0,0-3 0,0-2 0,-2-1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0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233 1 24575,'-3'0'0,"-6"3"0,-7 6 0,-2 4 0,-1 0 0,-2 2 0,0 1 0,0 3 0,3 0 0,1-2 0,0-1 0,-1-2 0,0-5 0,1-3-8191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1.1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25 24575,'5'-1'0,"0"1"0,0-1 0,0 0 0,-1-1 0,8-2 0,14-4 0,26 3 0,0 2 0,61 5 0,-28 0 0,-41-2-1365,-25 0-5461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6.2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24575,'5'1'0,"1"1"0,0-1 0,-1 1 0,1 1 0,-1-1 0,0 1 0,0 0 0,0 0 0,0 0 0,6 6 0,0-1 0,36 21 0,89 41 0,-23-14 0,-95-45-1365,-1-1-5461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6.80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334 0 24575,'-4'0'0,"-4"0"0,-2 4 0,-5 4 0,-1 5 0,-5 0 0,-6 6 0,-5 6 0,-2-1 0,2 3 0,6 0 0,4-5 0,2-1 0,5 2 0,0-3 0,1-4 0,1-2 0,4-3-8191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17.98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24575,'3'0'0,"9"0"0,6 0 0,7 0 0,3 0 0,4 0 0,0 0 0,2 0 0,6 0 0,0 0 0,1 0 0,0 0 0,-3 0 0,-5 0 0,-3 0 0,-4 0 0,-7 0-8191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1.2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21 24575,'10'-1'0,"0"0"0,0 0 0,18-6 0,18-2 0,-40 8 0,-1 1 0,1-1 0,0 1 0,0 1 0,0-1 0,-1 1 0,7 1 0,-10-1 0,0 0 0,0-1 0,-1 1 0,1 0 0,0 0 0,0 0 0,-1 1 0,1-1 0,-1 0 0,1 1 0,-1-1 0,0 0 0,1 1 0,-1 0 0,0-1 0,0 1 0,0 0 0,0 0 0,0-1 0,-1 1 0,1 0 0,0 0 0,0 3 0,0 1 0,-1-1 0,1 1 0,-1-1 0,0 1 0,0-1 0,-1 1 0,0 0 0,0-1 0,0 0 0,-1 1 0,1-1 0,-1 0 0,0 0 0,-4 6 0,-5 8 0,0-1 0,-20 23 0,7-10 0,-6 2 0,18-20 0,12-13 0,-1 0 0,1 0 0,0 0 0,0 1 0,-1-1 0,1 0 0,0 0 0,0 0 0,0 0 0,-1 1 0,1-1 0,0 0 0,0 0 0,0 1 0,0-1 0,0 0 0,-1 0 0,1 1 0,0-1 0,0 0 0,0 0 0,0 1 0,0-1 0,0 0 0,0 0 0,0 1 0,0-1 0,0 0 0,0 0 0,0 1 0,0-1 0,0 0 0,0 1 0,0-1 0,0 0 0,0 0 0,0 1 0,1-1 0,-1 0 0,13 1 0,18-8 0,-30 7 0,9-3 0,10-4 0,0 2 0,1 0 0,0 1 0,24-1 0,-40 6-56,0 0 0,1 0 1,-1 0-1,0 0 0,0 1 0,-1 0 0,1 0 0,0 1 0,-1-1 0,1 1 0,-1 0 0,0 0 0,0 0 0,7 8 1,-6-7-472,7 6-6299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2.4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24575,'0'4'0,"0"4"0,0 5 0,0 4 0,0 3 0,4-3 0,4-3 0,5-5 0,4-3 0,6-4 0,3-1 0,1-1 0,-1-1 0,-1 1 0,-5-5 0,-5 0-8191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3.2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24575,'3'0'0,"2"4"0,0 4 0,-2 5 0,4 7 0,3 5 0,0 1 0,-1-1 0,-3 4 0,-2 0 0,-2-2 0,3-1 0,0-1 0,0-2 0,2-1 0,0-1 0,-1 1 0,-2-5-8191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3.8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24575,'3'0'0,"6"0"0,4 3 0,3 2 0,4-1 0,1 0 0,1-1 0,4-2 0,1 0 0,0 0 0,-1-1 0,-2 0 0,-4-1-8191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4.77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148 0 24575,'-2'1'0,"0"-1"0,0 1 0,0 0 0,0 0 0,0 0 0,0 0 0,0 0 0,0 1 0,-2 1 0,-3 2 0,-7 5 0,0 1 0,1 0 0,0 1 0,1 1 0,0 0 0,-14 21 0,24-32 0,0 1 0,1-1 0,0 0 0,-1 1 0,1-1 0,0 1 0,0-1 0,0 1 0,1-1 0,-1 1 0,0 0 0,1 0 0,0-1 0,0 1 0,0 0 0,0-1 0,0 1 0,0 0 0,1-1 0,-1 1 0,1 0 0,0-1 0,0 1 0,0-1 0,0 1 0,0-1 0,0 1 0,1-1 0,-1 0 0,1 1 0,0-1 0,0 0 0,0 0 0,0-1 0,0 1 0,4 3 0,5 1 49,0-1 0,0 1 0,0-2-1,1 0 1,0 0 0,15 2 0,-1-1-618,-1-2 0,27 0 0,-28-3-6257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2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5.5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44 131 24575,'9'0'0,"0"-1"0,0 0 0,0-1 0,0 0 0,0 0 0,-1-1 0,1 0 0,10-6 0,-13 6 0,0 0 0,0-1 0,0 0 0,0 0 0,-1 0 0,0-1 0,0 0 0,0 1 0,0-2 0,-1 1 0,5-8 0,-8 12 0,-1 0 0,1 0 0,0 0 0,-1 0 0,1 0 0,-1 0 0,0 0 0,1 0 0,-1 0 0,0 0 0,1 0 0,-1 0 0,0-1 0,0 1 0,0 0 0,0 0 0,0 0 0,0 0 0,-1 0 0,1-1 0,0 1 0,0 0 0,-1 0 0,1 0 0,-1 0 0,1 0 0,-1 0 0,1 0 0,-1 0 0,0 0 0,1 0 0,-1 0 0,0 1 0,0-1 0,0 0 0,0 0 0,0 1 0,0-1 0,0 0 0,0 1 0,0-1 0,0 1 0,0 0 0,0-1 0,0 1 0,0 0 0,-2-1 0,-3 0 0,-1 0 0,1 0 0,0 0 0,0 1 0,-1 0 0,1 0 0,-10 2 0,9-1 0,1 1 0,-1 0 0,1 0 0,-1 1 0,1 0 0,0 0 0,0 0 0,1 1 0,-1 0 0,1 0 0,0 0 0,0 1 0,0 0 0,0 0 0,1 0 0,0 0 0,0 1 0,0 0 0,1-1 0,-4 8 0,5-8 0,0 1 0,0-1 0,1 1 0,0-1 0,0 1 0,0-1 0,0 1 0,1-1 0,0 1 0,0 0 0,1 5 0,0-8 0,-1-1 0,1 1 0,0-1 0,-1 1 0,1-1 0,0 0 0,0 1 0,1-1 0,-1 0 0,0 0 0,1 1 0,-1-1 0,1 0 0,0-1 0,0 1 0,0 0 0,0 0 0,0-1 0,0 1 0,0-1 0,0 0 0,1 0 0,-1 0 0,0 0 0,5 2 0,9-1 2,0 0 0,0 0 0,0-2 0,32-2 0,-11 0-1377,-19 1-5451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6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24575,'-1'64'0,"2"74"0,0-133 17,-1 0-1,1 1 0,0-1 0,1 0 1,-1 0-1,1 0 0,0 0 0,0 0 1,0-1-1,1 1 0,0-1 0,0 1 1,0-1-1,0 0 0,1 0 0,-1 0 1,1-1-1,0 1 0,0-1 0,5 3 1,-3-2-139,1-1 0,0 0 0,-1 0 0,1 0 0,0-1 0,0 0 0,0 0 0,1-1 0,-1 0 1,0-1-1,0 1 0,1-1 0,12-2 0,4-2-6704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26.8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24575,'0'3'0,"0"6"0,0 7 0,0 6 0,0 2 0,0 1 0,0-1 0,3-3 0,6-3 0,8 0 0,8-3 0,7-5 0,2-3 0,-1-3 0,-2-6 0,-7-3-8191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0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134 21 24575,'0'0'0,"0"-1"0,0 0 0,-1 0 0,1 1 0,0-1 0,-1 0 0,1 1 0,0-1 0,-1 0 0,1 1 0,-1-1 0,1 1 0,-1-1 0,1 0 0,-1 1 0,1-1 0,-1 1 0,0 0 0,1-1 0,-1 1 0,0 0 0,0-1 0,1 1 0,-1 0 0,0-1 0,-1 1 0,-23-5 0,23 5 0,-5-1 0,0 1 0,0 0 0,0 0 0,0 0 0,0 1 0,-13 3 0,19-4 0,-1 0 0,1 1 0,0-1 0,-1 1 0,1-1 0,-1 1 0,1 0 0,0-1 0,-1 1 0,1 0 0,0 0 0,0 0 0,-1 0 0,1 0 0,0 0 0,0 0 0,0 1 0,1-1 0,-1 0 0,0 0 0,0 1 0,1-1 0,-1 1 0,0-1 0,1 1 0,0-1 0,-1 1 0,1-1 0,0 1 0,0-1 0,0 1 0,0-1 0,0 1 0,0-1 0,0 1 0,0-1 0,1 2 0,0 0 0,0-1 0,0 0 0,0 0 0,0 0 0,0 0 0,0 0 0,1 0 0,-1 0 0,1-1 0,-1 1 0,1 0 0,0-1 0,-1 1 0,1-1 0,0 0 0,0 0 0,0 1 0,5 0 0,3 3 0,1-2 0,17 5 0,-18-5 0,-2-2 0,0 2 0,0-1 0,0 1 0,-1 0 0,1 1 0,8 6 0,-14-9 0,0 0 0,0 1 0,0-1 0,-1 1 0,1 0 0,-1 0 0,1-1 0,-1 1 0,0 0 0,0 0 0,0 0 0,0 1 0,0-1 0,0 0 0,0 0 0,-1 0 0,1 1 0,-1-1 0,0 0 0,1 0 0,-1 1 0,0-1 0,-1 0 0,1 1 0,0-1 0,-2 5 0,2-3-76,-1 0 1,-1 1-1,1-1 0,-1 0 0,1 0 0,-1 0 0,0 0 0,0 0 1,-1-1-1,1 1 0,-1-1 0,0 1 0,0-1 0,0 0 1,0 0-1,-1 0 0,-5 3 0,-6 3-6750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2.9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24575,'0'7'0,"1"0"0,-1 0 0,1 0 0,0 0 0,1 0 0,-1 0 0,1-1 0,1 1 0,-1 0 0,1-1 0,5 8 0,-5-10 0,0 1 0,1-1 0,0 0 0,0 0 0,0 0 0,0 0 0,1-1 0,-1 0 0,1 0 0,0 0 0,0 0 0,0-1 0,0 0 0,8 3 0,11 2 0,43 6 0,-57-11 0,1-1 0,-1-1 0,1 0 0,-1 0 0,0-1 0,20-5 0,-28 6 13,0 0-1,0-1 1,-1 1-1,1-1 0,0 0 1,0 1-1,-1-1 1,1 0-1,0 0 0,-1 0 1,1 0-1,-1 0 1,1-1-1,-1 1 1,0 0-1,0-1 0,1 1 1,-1-1-1,0 1 1,0-1-1,0 0 1,-1 1-1,1-1 0,0 0 1,-1 1-1,2-5 1,-2 0-175,0 0 0,0 0 0,-1 0 0,0 0 1,0 0-1,-3-10 0,2 6-406,-2-6-6258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4.1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1 229 24575,'4'2'0,"1"1"0,-1 0 0,0 0 0,0 0 0,0 1 0,-1-1 0,1 1 0,-1 0 0,0 0 0,0 0 0,4 6 0,1 6 0,13 33 0,-16-35 0,1 0 0,10 19 0,-16-32 0,1-1 0,-1 0 0,0 0 0,0 1 0,0-1 0,0 0 0,0 0 0,0 1 0,0-1 0,1 0 0,-1 0 0,0 1 0,0-1 0,0 0 0,0 0 0,1 0 0,-1 1 0,0-1 0,0 0 0,1 0 0,-1 0 0,0 0 0,0 0 0,1 1 0,-1-1 0,0 0 0,0 0 0,1 0 0,-1 0 0,1 0 0,0-9 0,-6-15 0,-11-17 0,11 30 0,0 0 0,1 0 0,0-1 0,1 1 0,-3-22 0,2-68 0,5 88 0,0 0 0,0 0 0,2 0 0,-1 0 0,8-19 0,-9 29 0,0 0 0,0 0 0,0 1 0,1-1 0,-1 1 0,1-1 0,0 1 0,0 0 0,0 0 0,0-1 0,0 1 0,0 1 0,1-1 0,-1 0 0,1 1 0,-1-1 0,1 1 0,-1-1 0,1 1 0,0 0 0,0 0 0,0 1 0,-1-1 0,1 0 0,0 1 0,4 0 0,-2 0 0,0 0 0,0 0 0,0 1 0,-1 0 0,1 0 0,0 1 0,0-1 0,-1 1 0,1 0 0,-1 0 0,1 0 0,-1 1 0,0-1 0,7 7 0,-4-3 0,0 1 0,-1 0 0,0 1 0,0-1 0,0 1 0,-1 0 0,4 9 0,-7-14 0,-1 0 0,0 0 0,0 0 0,0 0 0,-1 0 0,1 0 0,-1 0 0,1 0 0,-1 0 0,0 0 0,-1 4 0,1-5 0,-1 0 0,1 0 0,-1 0 0,0-1 0,0 1 0,0 0 0,0 0 0,0-1 0,0 1 0,0-1 0,0 1 0,-1-1 0,1 1 0,0-1 0,-1 0 0,0 1 0,1-1 0,-1 0 0,-2 1 0,-6 3 0,-1 0 0,0-1 0,0-1 0,-14 4 0,-7 1 0,24-4-1365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4.7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24575,'0'3'0,"0"6"0,0 7 0,0 6 0,0 6 0,0 1 0,0 0 0,0-1 0,4-6 0,1-6-8191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35.1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24575,'0'4'0,"0"4"0,0 5 0,0 4 0,0-2-8191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40.0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24575,'0'4'0,"3"8"0,2 6 0,0 4 0,2 1 0,0 1 0,3-4 0,3-6 0,-1-4-8191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35:40.6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24575,'0'4'0,"4"1"0,1 3 0,3 5 0,4-1 0,0 1 0,1-1 0,3 1 0,-2-2-8191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38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24575,'-6'0'0,"1"0"0,-1 0 0,1 1 0,-1 0 0,1 0 0,-1 0 0,1 0 0,0 1 0,0 0 0,-7 3 0,9-3 0,1 0 0,0 0 0,0 0 0,-1 0 0,1 0 0,1 0 0,-1 0 0,0 1 0,0-1 0,1 1 0,0-1 0,-1 1 0,1 0 0,0-1 0,0 1 0,0 0 0,1 0 0,-1 0 0,1-1 0,-1 1 0,1 4 0,0-5 0,0 0 0,0 0 0,0 0 0,0 0 0,1 0 0,-1 0 0,1-1 0,-1 1 0,1 0 0,-1 0 0,1 0 0,0-1 0,0 1 0,0-1 0,0 1 0,0 0 0,3 2 0,-1-2 0,0 1 0,0-1 0,0 0 0,0 0 0,0-1 0,0 1 0,1 0 0,5 1 0,3 0 0,0-1 0,0 0 0,0 0 0,19-1 0,10-2 0,24 1 0,-64 0 0,0 0 0,0 0 0,-1 0 0,1 0 0,0 0 0,0 0 0,0 1 0,0-1 0,-1 0 0,1 1 0,0-1 0,0 0 0,0 1 0,-1-1 0,1 1 0,0-1 0,-1 1 0,1-1 0,0 1 0,-1 0 0,1-1 0,-1 1 0,1 0 0,-1 0 0,1-1 0,-1 1 0,0 0 0,1 0 0,-1 0 0,0-1 0,0 1 0,1 0 0,-1 0 0,0 0 0,0 0 0,0 0 0,0-1 0,0 1 0,0 0 0,0 0 0,0 0 0,-1 0 0,1 0 0,0-1 0,-1 2 0,-1 6 0,-1 0 0,0-1 0,-1 1 0,-4 7 0,0 0 0,5-11-72,1 0 1,-1 0-1,1-1 0,-1 1 0,0-1 0,-1 0 0,1 0 0,-1 0 1,1 0-1,-1 0 0,0-1 0,0 0 0,0 1 0,0-1 0,0-1 1,0 1-1,-1-1 0,-6 2 0,0-1-6754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08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70 985 24575,'33'15'0,"0"-2"0,1-1 0,1-1 0,0-2 0,52 7 0,-9-8 0,113-3 0,-59 4 0,-25-2 0,307-5 0,-215-3 0,141-19 0,-297 12 0,-1-2 0,0-2 0,0-2 0,61-29 0,15-6 0,-9 4 0,-91 37 0,-1-1 0,-1-1 0,0-1 0,17-13 0,-30 20 0,0 0 0,1 0 0,-1 0 0,-1 0 0,1 0 0,-1 0 0,0-1 0,0 1 0,0-1 0,0 1 0,-1-1 0,1 0 0,-2 0 0,1 0 0,0-6 0,0-10 0,-1 1 0,-3-28 0,2 35 0,-1-3 0,-1 0 0,0 1 0,-1-1 0,-1 1 0,-1 0 0,0 0 0,-1 1 0,0-1 0,-2 2 0,1-1 0,-2 1 0,-20-22 0,-5-2 0,-2 2 0,-74-53 0,47 41 0,-128-70 0,157 100 0,-1 1 0,0 2 0,0 2 0,-1 1 0,-73-12 0,-182 9 0,132 11 0,131 1 0,0 1 0,0 2 0,1 1 0,-1 1 0,1 1 0,0 2 0,-51 16 0,-86 52 0,-18 6 0,22-10 0,142-59 0,0 0 0,1 0 0,0 2 0,2 0 0,-1 1 0,-16 19 0,-83 108 0,107-129 0,1 0 0,0 0 0,1 1 0,1 0 0,0 0 0,0 1 0,1-1 0,-5 27 0,-4 6 0,11-38 0,1 1 0,-1 0 0,2 0 0,-1 0 0,1 1 0,1-1 0,-1 0 0,2 0 0,-1 1 0,1-1 0,1 0 0,0 0 0,0 0 0,0 0 0,1 0 0,1-1 0,-1 1 0,1-1 0,1 0 0,0 0 0,0 0 0,0-1 0,1 0 0,0 0 0,9 8 0,89 81-1365,-87-81-5461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1 506 24575,'4'1'0,"0"1"0,0-1 0,0 1 0,-1 0 0,1 0 0,0 0 0,-1 0 0,1 1 0,-1-1 0,0 1 0,0 0 0,0 0 0,3 5 0,1-1 0,71 80 0,-18-19 0,-21-24 0,-25-27 0,2 1 0,29 25 0,-44-43 0,0 1 0,0 0 0,0 0 0,0-1 0,0 1 0,0 0 0,0-1 0,0 1 0,1-1 0,-1 1 0,0-1 0,0 0 0,0 0 0,1 1 0,-1-1 0,0 0 0,0 0 0,1 0 0,-1 0 0,0 0 0,0-1 0,1 1 0,-1 0 0,0 0 0,0-1 0,0 1 0,1-1 0,-1 1 0,0-1 0,0 0 0,0 1 0,0-1 0,0 0 0,0 0 0,0 0 0,0 1 0,-1-1 0,1 0 0,0 0 0,0-2 0,5-5 0,-1 0 0,-1-1 0,0 0 0,5-13 0,-3 5 0,129-351 0,-33 80 0,-75 219-1365,-18 49-5461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24575,'3'9'0,"0"9"0,1 4 0,-1 2 0,2-1 0,1 3 0,-2 2 0,0-1 0,-2-1 0,-1-3 0,0-2 0,-1-1 0,-1-2 0,1 0 0,0-1 0,0-3-8191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19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24575,'0'-2'0,"1"0"0,-1 0 0,1 0 0,-1 1 0,1-1 0,0 0 0,0 1 0,-1-1 0,1 0 0,1 1 0,-1-1 0,0 1 0,0 0 0,0-1 0,1 1 0,-1 0 0,0 0 0,3-1 0,-1-1 0,1 0 0,0 1 0,0 0 0,0 0 0,0 0 0,6-2 0,-2 2 0,0 0 0,1 1 0,-1 0 0,1 0 0,-1 1 0,1 0 0,-1 1 0,1 0 0,11 2 0,-15-2 0,-1 0 0,0 1 0,0-1 0,-1 1 0,1-1 0,0 1 0,0 0 0,-1 1 0,1-1 0,-1 1 0,0-1 0,0 1 0,0 0 0,0 0 0,0 0 0,0 1 0,-1-1 0,0 1 0,0-1 0,4 8 0,-4-5 0,0 0 0,-1 0 0,1 0 0,-1 0 0,0 1 0,0-1 0,-1 0 0,0 0 0,0 1 0,0-1 0,-1 0 0,0 0 0,-2 7 0,2-9 0,-1-1 0,1 0 0,-1 1 0,0-1 0,0 0 0,0 0 0,0 0 0,0 0 0,-1 0 0,1-1 0,-1 1 0,0-1 0,0 1 0,0-1 0,0 0 0,0 0 0,0 0 0,-1-1 0,1 1 0,-1-1 0,1 0 0,-1 0 0,-4 1 0,-20 9 0,18-2 0,10-9 0,0 1 0,0-1 0,0 0 0,0 1 0,0-1 0,0 0 0,0 1 0,0-1 0,0 1 0,0-1 0,1 0 0,-1 1 0,0-1 0,0 0 0,0 1 0,1-1 0,-1 0 0,0 1 0,0-1 0,1 0 0,-1 0 0,0 1 0,0-1 0,1 0 0,-1 0 0,0 1 0,1-1 0,-1 0 0,0 0 0,1 0 0,-1 0 0,1 1 0,53 22 0,-34-15 0,-1 0 0,35 22 0,-49-27 0,0 1 0,0 0 0,0 1 0,0-1 0,-1 1 0,0 0 0,1 0 0,-2 0 0,1 0 0,-1 1 0,0 0 0,0-1 0,4 13 0,0 8 0,3 29 0,-9-52-136,-1-1-1,1 1 1,0-1-1,-1 0 1,1 1-1,0-1 1,0 0-1,1 0 0,2 5 1,3 1-6690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0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57 174 24575,'12'-2'0,"0"0"0,-1 0 0,1-2 0,0 1 0,-1-2 0,0 1 0,0-1 0,0-1 0,-1 0 0,11-8 0,-18 12 0,0-1 0,0 1 0,0-1 0,0 0 0,0 0 0,-1 0 0,1 0 0,-1 0 0,0-1 0,0 1 0,0-1 0,-1 0 0,1 1 0,-1-1 0,0 0 0,2-7 0,-3 9 0,0 0 0,0 0 0,0 0 0,0-1 0,0 1 0,-1 0 0,1 0 0,0 0 0,-1 0 0,0 0 0,0 0 0,1 0 0,-1 0 0,-1 0 0,1 0 0,0 0 0,0 0 0,-1 1 0,1-1 0,0 0 0,-1 1 0,0 0 0,1-1 0,-1 1 0,0 0 0,0 0 0,0 0 0,0 0 0,0 0 0,0 0 0,0 0 0,-3 0 0,0 0 0,0 0 0,0 0 0,-1 0 0,1 1 0,0 0 0,0 0 0,-1 1 0,1-1 0,0 1 0,0 0 0,0 1 0,0-1 0,0 1 0,0 0 0,0 0 0,1 0 0,-1 1 0,1 0 0,-1 0 0,1 0 0,0 0 0,0 1 0,0-1 0,-4 7 0,1-2 0,0 0 0,1 0 0,0 1 0,0 0 0,1 0 0,0 0 0,1 1 0,0 0 0,1-1 0,0 1 0,-3 15 0,4-13 0,1 0 0,0 1 0,1-1 0,1 0 0,0 0 0,0 0 0,4 14 0,-4-21 0,1 0 0,-1-1 0,1 0 0,0 1 0,1-1 0,-1 0 0,1 0 0,-1 0 0,1 0 0,0-1 0,0 1 0,1-1 0,-1 1 0,1-1 0,0-1 0,0 1 0,0 0 0,0-1 0,0 0 0,1 0 0,4 2 0,2-1-72,0 0 1,1 0-1,-1-1 0,1 0 0,-1-1 0,1-1 0,-1 0 0,1 0 1,0-1-1,-1-1 0,1 0 0,-1 0 0,0-1 0,1 0 0,-1-1 1,-1-1-1,1 0 0,10-6 0,4-8-6754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30 24575,'0'-1'0,"0"-1"0,-1 1 0,1 0 0,0 0 0,-1-1 0,1 1 0,-1 0 0,1 0 0,-1 0 0,0 0 0,1 0 0,-1 0 0,0 0 0,0 0 0,0 0 0,1 0 0,-1 0 0,0 0 0,0 0 0,-1 1 0,1-1 0,0 0 0,0 1 0,0-1 0,0 1 0,0-1 0,-1 1 0,1 0 0,0 0 0,-2-1 0,-1 0 0,-1 1 0,1-1 0,0 1 0,-1 0 0,1 0 0,-1 0 0,-5 1 0,7 0 0,0 0 0,0 0 0,0 0 0,0 0 0,1 0 0,-1 0 0,0 1 0,1-1 0,-1 1 0,1 0 0,-1 0 0,1 0 0,0 0 0,0 0 0,0 1 0,0-1 0,0 0 0,-1 4 0,1-1 0,0-1 0,0 1 0,0 0 0,1 0 0,0 0 0,0 0 0,0 0 0,1 0 0,-1 0 0,1 7 0,1-5 0,-1 0 0,1 0 0,0 0 0,1 0 0,-1-1 0,1 1 0,1 0 0,-1-1 0,1 0 0,0 1 0,1-1 0,-1 0 0,1-1 0,0 1 0,1-1 0,6 7 0,22 4 0,6 4 0,-37-19 0,-1 0 0,0 0 0,0 0 0,1 0 0,-1 0 0,0 0 0,0 0 0,0 0 0,0 1 0,-1-1 0,1 0 0,0 1 0,0-1 0,-1 0 0,1 1 0,-1-1 0,1 1 0,-1-1 0,0 1 0,0-1 0,1 1 0,-1 2 0,-1-2 16,0 1-1,0 0 0,0-1 0,0 0 1,-1 1-1,1-1 0,-1 0 0,1 1 1,-1-1-1,0 0 0,0 0 0,0-1 1,0 1-1,0 0 0,-5 2 0,-12 14-1624,11-6-5217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2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49 24575,'0'-1'0,"-1"0"0,1-1 0,-1 1 0,0 0 0,1-1 0,-1 1 0,0 0 0,0 0 0,1 0 0,-1 0 0,0 0 0,0 0 0,0 0 0,-1 0 0,0-1 0,-19-12 0,18 12 0,-1 0 0,0 0 0,1 0 0,-1 1 0,0-1 0,0 1 0,0 0 0,0 0 0,0 0 0,0 1 0,-1 0 0,1-1 0,0 2 0,0-1 0,0 0 0,0 1 0,0 0 0,0-1 0,-5 3 0,5-1 0,1-1 0,0 1 0,0 0 0,0 0 0,0 0 0,0 1 0,0-1 0,1 0 0,-1 1 0,1 0 0,0 0 0,0 0 0,0 0 0,0 0 0,0 0 0,0 0 0,1 1 0,0-1 0,0 0 0,0 1 0,0 0 0,-1 4 0,1 1 0,1 1 0,0-1 0,0 0 0,0 0 0,1 0 0,1 0 0,-1 0 0,2 0 0,-1 0 0,1-1 0,0 1 0,1-1 0,5 9 0,-6-11 0,0-1 0,0 0 0,1 0 0,0-1 0,-1 1 0,2-1 0,-1 0 0,0 0 0,1 0 0,0 0 0,0-1 0,0 0 0,0 0 0,1 0 0,-1-1 0,1 1 0,0-1 0,-1-1 0,1 1 0,10 0 0,-8-1 0,0-2 0,1 1 0,-1-1 0,0 0 0,1-1 0,-1 0 0,0 0 0,0 0 0,0-1 0,0-1 0,-1 1 0,1-1 0,9-7 0,-14 9 0,0 0 0,-1 0 0,1-1 0,-1 1 0,1-1 0,-1 1 0,0-1 0,0 0 0,0 1 0,0-1 0,-1 0 0,1 0 0,-1-1 0,0 1 0,1 0 0,-2 0 0,1-1 0,0 1 0,-1 0 0,1-1 0,-1 1 0,0-1 0,0 1 0,0-1 0,-1 1 0,1 0 0,-1-1 0,0 1 0,0 0 0,0-1 0,0 1 0,0 0 0,-1 0 0,1 0 0,-3-3 0,-2-4 49,-1 1 0,1-1 0,-2 1-1,1 0 1,-1 1 0,-10-9 0,13 13-181,0 1 1,0-1 0,-1 1-1,1 0 1,-1 0 0,0 0 0,0 1-1,0 0 1,0 0 0,0 0 0,0 1-1,-10-1 1,0 1-6695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3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24575,'1'15'0,"0"0"0,0 0 0,1 0 0,1-1 0,1 1 0,6 17 0,-8-27 0,0 1 0,1 0 0,-1-1 0,1 1 0,1-1 0,-1 0 0,1 0 0,-1 0 0,2-1 0,-1 1 0,0-1 0,1 0 0,0 0 0,0 0 0,0-1 0,0 0 0,10 5 0,-12-7 0,-1-1 0,1 1 0,-1 0 0,1-1 0,-1 1 0,1-1 0,0 0 0,-1 0 0,1 0 0,0 0 0,-1-1 0,1 1 0,-1-1 0,1 1 0,-1-1 0,1 0 0,-1 0 0,3-2 0,-1 1 0,-1 0 0,1-1 0,-1 0 0,0 0 0,1 0 0,-2 0 0,1 0 0,0-1 0,-1 1 0,4-6 0,-3 2 0,1-1 0,-1 1 0,0-1 0,0 0 0,-1 0 0,0 0 0,0 0 0,-1 0 0,0 0 0,-1 0 0,0-11 0,-1 10-136,-1 1-1,0-1 1,-1 1-1,0-1 1,0 1-1,0 0 1,-1 0-1,0 0 0,-7-8 1,-2-2-6690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4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12 117 24575,'0'24'0,"-1"-4"0,1 0 0,1 0 0,1-1 0,0 1 0,9 28 0,-8-62 0,-2-14 0,-1 17 0,-2-1 0,0 0 0,0 1 0,-8-19 0,7 22 0,1 1 0,-1-1 0,1 1 0,1-1 0,-1 0 0,1 0 0,1 1 0,-1-1 0,1 0 0,1 0 0,-1 0 0,4-12 0,-3 16 0,0 0 0,1 1 0,0 0 0,0-1 0,0 1 0,0 0 0,0 0 0,0 0 0,1 0 0,0 0 0,-1 1 0,1-1 0,0 1 0,0 0 0,4-2 0,-5 2 0,1 1 0,-1 0 0,1 0 0,-1 1 0,0-1 0,1 0 0,0 1 0,-1 0 0,1-1 0,-1 1 0,1 0 0,-1 0 0,1 1 0,-1-1 0,1 0 0,0 1 0,-1 0 0,1-1 0,-1 1 0,0 0 0,1 0 0,1 2 0,65 42-1365,-55-38-5461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6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91 105 24575,'0'1'0,"0"-1"0,1 1 0,-1 0 0,0 0 0,1-1 0,-1 1 0,1 0 0,-1-1 0,1 1 0,-1 0 0,1-1 0,-1 1 0,1 0 0,0-1 0,-1 1 0,1-1 0,0 0 0,-1 1 0,1-1 0,0 1 0,0-1 0,0 0 0,-1 0 0,1 1 0,0-1 0,0 0 0,1 0 0,27 3 0,-25-2 0,0-1 0,1-1 0,0 1 0,-1-1 0,1 1 0,0-1 0,-1-1 0,1 1 0,-1-1 0,1 0 0,-1 0 0,0 0 0,0 0 0,0-1 0,6-4 0,-8 6 0,-1-1 0,0 1 0,1 0 0,-1-1 0,0 1 0,0-1 0,0 1 0,0-1 0,0 1 0,0-1 0,0 0 0,0 1 0,-1-1 0,1 0 0,-1 0 0,1 0 0,-1 0 0,0 1 0,1-1 0,-1 0 0,0 0 0,0 0 0,-1 0 0,1 0 0,0 0 0,-1 0 0,1 1 0,-1-1 0,1 0 0,-1 0 0,0 1 0,0-1 0,0 0 0,0 1 0,0-1 0,0 1 0,0-1 0,-3-2 0,1 1 0,-1 0 0,1 0 0,-1 1 0,0-1 0,0 1 0,0 0 0,0 0 0,0 0 0,0 1 0,-1-1 0,1 1 0,0 0 0,-1 0 0,1 1 0,-1-1 0,1 1 0,-1 0 0,1 0 0,-1 1 0,1-1 0,-1 1 0,1 0 0,-1 0 0,1 0 0,-7 4 0,5-3 0,0 0 0,0 1 0,0 0 0,0 0 0,1 0 0,-1 1 0,1 0 0,0 0 0,0 0 0,0 1 0,1 0 0,-1 0 0,1 0 0,0 0 0,1 1 0,-1-1 0,-2 8 0,3-2 0,1 0 0,0 0 0,1 0 0,0 0 0,0 0 0,1 1 0,1-1 0,0 0 0,1 0 0,0 0 0,0 0 0,1 0 0,1 0 0,0-1 0,0 1 0,1-1 0,0 0 0,1-1 0,0 1 0,1-1 0,0 0 0,10 9 0,-11-13 20,0-1 0,0 0 0,0-1 1,1 0-1,0 0 0,0 0 0,0-1 0,0 0 0,0 0 0,0-1 0,0 0 0,1 0 0,-1-1 0,0 1 0,1-2 0,7 0 1,-4 0-211,1-1 0,0-1 1,0 1-1,-1-2 0,1 0 1,-1 0-1,0-1 1,20-12-1,-7-1-6636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5:4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24575,'1'2'0,"1"1"0,-1-1 0,0 1 0,1-1 0,0 0 0,0 1 0,0-1 0,0 0 0,3 2 0,0 2 0,37 43 0,-2 3 0,36 60 0,-72-106 0,0 1 0,1-1 0,0 0 0,0-1 0,1 1 0,6 5 0,-10-13 0,-3-7 0,-7-15 0,5 14 0,1 2 0,0-1 0,0 0 0,1 0 0,0 1 0,1-1 0,0 0 0,0 0 0,1 0 0,3-13 0,-3 18 0,-1 1 0,1 0 0,0 0 0,1 0 0,-1 0 0,0 1 0,1-1 0,0 0 0,-1 0 0,1 1 0,0-1 0,0 1 0,1 0 0,-1-1 0,0 1 0,1 0 0,-1 0 0,1 1 0,0-1 0,0 1 0,-1-1 0,1 1 0,0 0 0,0 0 0,0 0 0,1 0 0,-1 0 0,0 1 0,4-1 0,0 1 0,0 0 0,-1 0 0,1 0 0,0 1 0,0 0 0,0 0 0,-1 1 0,1 0 0,12 5 0,-14-4 0,0 0 0,-1 0 0,1 0 0,-1 1 0,0-1 0,0 1 0,0 0 0,0 1 0,-1-1 0,0 0 0,1 1 0,3 8 0,9 21-1365,-8-17-5461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24575,'3'0'0,"4"0"0,6 0 0,5 0 0,5 0 0,2 0 0,-1 0 0,1 0 0,-2 0-8191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248 489 24575,'1'-12'0,"-2"1"0,0-1 0,0 1 0,-1 0 0,0 0 0,-7-20 0,6 24 0,0 1 0,-1 0 0,1 0 0,-1 0 0,0 0 0,-1 1 0,1-1 0,-1 1 0,0 0 0,0 1 0,-1-1 0,-6-3 0,9 5 0,-1 1 0,1 0 0,-1 0 0,1 0 0,-1 1 0,1-1 0,-1 1 0,0 0 0,0 0 0,0 0 0,0 0 0,0 1 0,0 0 0,0 0 0,0 0 0,1 0 0,-1 0 0,0 1 0,0 0 0,-5 1 0,5 0 0,0 0 0,0 1 0,0-1 0,0 1 0,0 0 0,1-1 0,-1 2 0,1-1 0,0 0 0,0 1 0,0 0 0,0-1 0,1 1 0,-1 0 0,1 0 0,0 1 0,-1 4 0,-3 6 0,1 1 0,1-1 0,0 1 0,1 0 0,1 0 0,0 1 0,1-1 0,1 0 0,0 0 0,2 1 0,0-1 0,4 17 0,-5-29 0,0 0 0,0-1 0,1 1 0,-1-1 0,1 1 0,0-1 0,0 0 0,0 0 0,1 1 0,-1-2 0,1 1 0,0 0 0,-1 0 0,1-1 0,0 0 0,1 1 0,-1-1 0,0 0 0,1-1 0,-1 1 0,1 0 0,-1-1 0,1 0 0,0 0 0,0 0 0,-1 0 0,1-1 0,0 0 0,0 1 0,0-1 0,0-1 0,3 0 0,0 1 0,-1-1 0,0-1 0,0 1 0,0-1 0,0 0 0,0-1 0,0 0 0,0 1 0,-1-2 0,1 1 0,-1-1 0,0 1 0,0-2 0,-1 1 0,1 0 0,-1-1 0,0 0 0,0 0 0,4-6 0,3-13 0,0-1 0,-1 0 0,-2 0 0,-1-1 0,-1 0 0,-1 0 0,-1 0 0,-1-1 0,-1-46 0,-4 57 49,1 0 0,-2 1 0,0-1-1,-1 0 1,0 1 0,-11-25 0,1 10-618,-2 0 0,-20-31 0,16 33-6257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24575,'58'7'0,"-46"-4"0,0-1 0,1-1 0,-1 0 0,1-1 0,16-1 0,-26 1 0,0-1 0,0 0 0,0 0 0,0 0 0,0 0 0,0 0 0,-1 0 0,1-1 0,0 1 0,-1-1 0,1 0 0,-1 0 0,1 0 0,-1 0 0,0 0 0,0-1 0,0 1 0,0 0 0,0-1 0,-1 0 0,1 1 0,-1-1 0,0 0 0,0 0 0,0 0 0,1-3 0,0 1 0,-1 0 0,0-1 0,0 1 0,0 0 0,-1 0 0,1 0 0,-1-1 0,-1 1 0,1 0 0,-3-10 0,3 13 0,-1 0 0,0-1 0,0 1 0,0 1 0,0-1 0,-1 0 0,1 0 0,0 0 0,-1 1 0,1-1 0,-1 0 0,0 1 0,1-1 0,-1 1 0,0 0 0,0 0 0,0 0 0,0 0 0,0 0 0,0 0 0,0 0 0,0 1 0,-1-1 0,1 1 0,0-1 0,0 1 0,-4 0 0,-3-1 0,0 1 0,1-1 0,-1 2 0,0-1 0,-10 3 0,17-2 0,-1-1 0,1 1 0,0 0 0,0 0 0,0 0 0,-1 0 0,1 0 0,0 1 0,0-1 0,1 0 0,-1 1 0,0 0 0,0-1 0,1 1 0,-1 0 0,1 0 0,-1 0 0,1 0 0,0 0 0,0 0 0,0 1 0,0-1 0,-1 4 0,-2 17 0,0 1 0,2 0 0,0 1 0,2-1 0,3 34 0,-1-10 0,-2-39 0,1 0 0,0 0 0,0 0 0,0 0 0,1-1 0,1 1 0,3 10 0,-4-16 0,0 1 0,0-1 0,0 0 0,0 1 0,1-1 0,-1 0 0,1 0 0,0-1 0,0 1 0,0 0 0,0-1 0,1 0 0,-1 0 0,1 0 0,-1 0 0,1-1 0,0 1 0,4 0 0,26 7-1365,-1-5-5461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29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90 238 24575,'0'371'0,"1"-437"0,-5-130 0,1 167 0,-1 1 0,-1 0 0,-1 1 0,-20-53 0,11 49 0,11 25 0,1-1 0,-1-1 0,1 1 0,0-1 0,0 1 0,1-1 0,0 0 0,1 1 0,0-1 0,-1-13 0,2 19 0,1 1 0,-1-1 0,1 1 0,-1 0 0,1-1 0,0 1 0,-1 0 0,1 0 0,0-1 0,0 1 0,0 0 0,0 0 0,0 0 0,0 0 0,0 0 0,0 0 0,0 1 0,1-1 0,-1 0 0,0 0 0,0 1 0,1-1 0,-1 1 0,0-1 0,1 1 0,-1 0 0,1-1 0,2 1 0,5-1 0,0 1 0,0-1 0,14 3 0,-11-2 0,-3 1 0,0-1 0,0 1 0,1 0 0,15 5 0,-22-5 0,0 0 0,-1 1 0,1-1 0,0 1 0,-1-1 0,1 1 0,0 0 0,-1 0 0,0 0 0,0 0 0,1 0 0,-1 1 0,-1-1 0,1 1 0,0-1 0,-1 1 0,1 0 0,1 4 0,0 0 0,-1-1 0,0 1 0,0 0 0,-1 0 0,1-1 0,-1 1 0,-1 0 0,0 0 0,0 8 0,0-12 0,-1 0 0,1 0 0,-1-1 0,0 1 0,0 0 0,0-1 0,0 1 0,0-1 0,0 1 0,-1-1 0,1 1 0,-1-1 0,1 0 0,-1 0 0,0 0 0,0 0 0,0 0 0,0 0 0,-1-1 0,1 1 0,0 0 0,-1-1 0,1 0 0,-1 0 0,-2 1 0,0 0-151,1 0-1,0 0 0,0 0 0,-1 0 1,2 1-1,-1-1 0,0 1 1,-3 3-1,-3 4-6674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57 112 24575,'33'1'0,"-17"0"0,0-1 0,1 0 0,-1-1 0,17-4 0,-29 5 0,-1-1 0,0 0 0,0 0 0,0 0 0,0 0 0,0 0 0,0-1 0,0 1 0,0-1 0,-1 0 0,1 0 0,0 0 0,-1 0 0,0-1 0,1 1 0,-1 0 0,0-1 0,0 0 0,-1 1 0,1-1 0,0 0 0,-1 0 0,0 0 0,0 0 0,2-6 0,-3 8 0,1 0 0,-1-1 0,0 1 0,0-1 0,0 1 0,0-1 0,0 1 0,0-1 0,0 1 0,0 0 0,-1-1 0,1 1 0,0-1 0,-1 1 0,1 0 0,-1-1 0,0 1 0,1 0 0,-1 0 0,0-1 0,0 1 0,0 0 0,-1-2 0,-1 1 0,1 1 0,-1-1 0,1 1 0,-1-1 0,0 1 0,0 0 0,1 0 0,-1 0 0,0 0 0,0 1 0,-4-1 0,0 0 0,0 1 0,-1-1 0,1 1 0,-1 1 0,1 0 0,0 0 0,-1 0 0,1 1 0,-8 3 0,8-2 0,-1 1 0,0 0 0,1 0 0,-1 1 0,1 0 0,1 1 0,-1-1 0,1 1 0,0 0 0,0 1 0,1 0 0,-1 0 0,2 0 0,-1 0 0,1 1 0,0-1 0,0 1 0,1 0 0,0 1 0,1-1 0,0 0 0,0 1 0,1-1 0,0 1 0,0 10 0,0-11 0,1 0 0,0 0 0,1 0 0,0 0 0,0 0 0,1 0 0,0 0 0,0-1 0,6 14 0,-6-17 0,0-1 0,1 1 0,-1 0 0,1-1 0,0 0 0,0 0 0,0 0 0,0 0 0,0 0 0,1 0 0,-1-1 0,1 0 0,0 0 0,0 0 0,0 0 0,0 0 0,0-1 0,0 0 0,7 2 0,7-1-682,30 1-1,-16-2-6143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1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24575,'1'4'0,"-1"1"0,1-1 0,1 0 0,-1 1 0,1-1 0,0 0 0,0 0 0,2 4 0,8 18 0,-2 21 0,-10-47 0,0 0 0,0 1 0,0-1 0,0 0 0,0 0 0,0 0 0,0 0 0,0 0 0,0 0 0,0 0 0,0 1 0,0-1 0,0 0 0,0 0 0,0 0 0,0 0 0,0 0 0,0 0 0,0 0 0,0 0 0,0 0 0,0 0 0,0 1 0,0-1 0,0 0 0,1 0 0,-1 0 0,0 0 0,0 0 0,0 0 0,0 0 0,0 0 0,0 0 0,0 0 0,0 0 0,1 0 0,-1 0 0,0 0 0,0 0 0,0 0 0,0 0 0,0 0 0,0 0 0,0 0 0,0 0 0,1 0 0,-1 0 0,0 0 0,0 0 0,0 0 0,0 0 0,0 0 0,0 0 0,0 0 0,0 0 0,0 0 0,1-1 0,-1 1 0,0 0 0,0 0 0,5-9 0,2-13 0,-4 13 0,0 0 0,0 1 0,1-1 0,0 1 0,1 0 0,0 0 0,0 0 0,7-8 0,-8 12 0,-1 1 0,1-1 0,0 1 0,0-1 0,1 1 0,-1 1 0,1-1 0,-1 1 0,1-1 0,0 1 0,0 0 0,0 1 0,0 0 0,0-1 0,10 0 0,-5 2 38,-1 0 0,0 0 0,1 1 0,-1 0 0,0 0 0,0 1 0,0 1 0,17 6 0,-22-8-110,-1 1 1,1-1 0,-1 1 0,1 0 0,-1 1 0,0-1 0,0 0 0,0 1 0,0 0-1,0 0 1,-1 0 0,1 0 0,-1 0 0,0 0 0,0 1 0,0-1 0,0 1 0,0 0 0,-1-1-1,0 1 1,0 0 0,0 0 0,1 4 0,-1 6-6755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179 476 24575,'0'-7'0,"-1"1"0,1 0 0,-1-1 0,0 1 0,0 0 0,-1-1 0,0 1 0,0 0 0,-4-7 0,3 9 0,1 0 0,0 0 0,-1 1 0,0 0 0,0-1 0,0 1 0,0 0 0,0 1 0,-1-1 0,1 0 0,-1 1 0,0 0 0,1 0 0,-9-3 0,8 3 0,0 1 0,0 0 0,0 0 0,0 0 0,0 0 0,-1 1 0,1-1 0,0 1 0,0 0 0,-1 0 0,1 1 0,0-1 0,-6 3 0,8-3 0,-1 2 0,1-1 0,0 0 0,0 0 0,0 1 0,-1-1 0,1 1 0,1 0 0,-1-1 0,0 1 0,0 0 0,1 0 0,-1 0 0,1 0 0,-1 1 0,1-1 0,0 0 0,0 1 0,0-1 0,0 0 0,0 1 0,0 4 0,-1 5 0,0 0 0,1-1 0,1 1 0,-1 0 0,2-1 0,0 1 0,3 13 0,-4-20 0,1-1 0,0 1 0,1-1 0,-1 1 0,1-1 0,-1 0 0,2 0 0,-1 0 0,0 0 0,1 0 0,-1 0 0,1 0 0,0-1 0,1 0 0,-1 1 0,0-1 0,1 0 0,0-1 0,-1 1 0,9 3 0,-9-5 0,-1 0 0,1 0 0,-1-1 0,1 1 0,0-1 0,-1 0 0,1 1 0,0-1 0,-1-1 0,1 1 0,0 0 0,-1-1 0,1 1 0,0-1 0,2-1 0,0 0 0,0 0 0,0-1 0,0 0 0,-1 0 0,0 0 0,1 0 0,4-5 0,0-2 0,-1 0 0,1-1 0,-1 0 0,-1 0 0,9-18 0,-11 16 0,0 0 0,0 0 0,-1-1 0,-1 0 0,-1 0 0,0 0 0,0 0 0,-1 0 0,-3-28 0,0 18 0,-1 1 0,-2-1 0,0 1 0,-2 0 0,-10-25 0,6 24-341,-2 0 0,0 0-1,-19-24 1,9 17-6485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3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24575,'0'3'0,"3"10"0,7 14 0,16 19 0,8 12 0,6 9 0,0 5 0,-7 0 0,-6-14 0,-8-9 0,-4-11 0,-5-9 0,0-9 0,0-5 0,-1-2 0,1-3 0,-2-1 0</inkml:trace>
  <inkml:trace contextRef="#ctx0" brushRef="#br0" timeOffset="1">442 477 24575,'20'0'0,"-10"1"0,-1-1 0,0-1 0,0 1 0,0-1 0,13-3 0,-19 3 0,0 0 0,0-1 0,-1 1 0,1-1 0,-1 1 0,1-1 0,-1 0 0,1 1 0,-1-1 0,0-1 0,0 1 0,0 0 0,0 0 0,0-1 0,0 1 0,-1-1 0,1 0 0,-1 1 0,0-1 0,2-5 0,-2 5 0,0 0 0,0 0 0,0 0 0,0 0 0,-1 0 0,1 0 0,-1 0 0,0-1 0,0 1 0,0 0 0,0 0 0,0 0 0,-1-1 0,1 1 0,-1 0 0,0 0 0,0 0 0,-2-4 0,1 5 0,0 0 0,0 0 0,0-1 0,0 1 0,-1 1 0,1-1 0,0 0 0,-1 1 0,1-1 0,-1 1 0,0 0 0,0 0 0,1 0 0,-1 0 0,0 0 0,0 0 0,0 1 0,0 0 0,0-1 0,-3 1 0,2 0 0,-1 0 0,1 0 0,0 0 0,-1 1 0,1-1 0,0 1 0,-1 0 0,1 0 0,0 0 0,0 1 0,0 0 0,0 0 0,0 0 0,1 0 0,-1 0 0,-6 6 0,5-3 0,1-1 0,0 2 0,0-1 0,0 0 0,0 1 0,1 0 0,0 0 0,0 0 0,1 0 0,-3 7 0,1 3 0,1 0 0,0 0 0,1 0 0,0 1 0,2-1 0,0 0 0,1 0 0,4 23 0,-4-32 0,1 0 0,0 0 0,0 0 0,1 0 0,0 0 0,0-1 0,1 1 0,0-1 0,0 0 0,0 0 0,1 0 0,0-1 0,0 1 0,7 5 0,-7-8 0,-1 1 0,1-1 0,0 0 0,0-1 0,0 1 0,1-1 0,-1 0 0,0 0 0,1-1 0,-1 0 0,1 0 0,0 0 0,-1 0 0,1-1 0,0 0 0,-1 0 0,1-1 0,11-1 0,8-6-1365,-3 0-5461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36 389 24575,'-1'0'0,"0"1"0,1-1 0,-1 0 0,1 0 0,-1 1 0,0-1 0,1 0 0,-1 1 0,1-1 0,-1 0 0,1 1 0,-1-1 0,1 1 0,-1-1 0,1 1 0,0-1 0,-1 1 0,1 0 0,0-1 0,-1 1 0,1-1 0,0 1 0,0 0 0,-1 0 0,-5 21 0,5-14 0,-15 91 0,15-97 0,4-17 0,0 1 0,1 0 0,0 0 0,1 0 0,9-16 0,-12 24 0,1 1 0,0 0 0,0-1 0,1 1 0,-1 1 0,1-1 0,0 1 0,0-1 0,1 1 0,0 0 0,-1 1 0,1-1 0,0 1 0,1 0 0,7-4 0,-11 7 0,0-1 0,0 1 0,-1-1 0,1 1 0,0 0 0,0 0 0,0-1 0,0 1 0,-1 1 0,1-1 0,0 0 0,0 0 0,0 1 0,0-1 0,-1 1 0,1-1 0,0 1 0,-1 0 0,1 0 0,0 0 0,-1-1 0,1 2 0,-1-1 0,1 0 0,-1 0 0,0 0 0,1 1 0,-1-1 0,0 1 0,0-1 0,0 1 0,0-1 0,0 1 0,1 2 0,2 7 0,0 0 0,0 1 0,-1-1 0,3 18 0,0-2 0,-5-24-80,-1 0 0,1 0-1,0-1 1,0 1 0,0 0-1,0-1 1,1 1 0,-1-1-1,1 1 1,-1-1 0,1 0 0,0 1-1,0-1 1,0 0 0,0 0-1,3 2 1,7 1-6746</inkml:trace>
  <inkml:trace contextRef="#ctx0" brushRef="#br0" timeOffset="1">424 1 24575,'3'0'0,"1"3"0,0 4 0,2 7 0,0 4 0,5 22 0,4 21 0,-1 11 0,3 11 0,2 1 0,-2-8 0,-5-8 0,-3-12 0,-4-17-8191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5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24575,'3'3'0,"3"1"0,5-1 0,3 0 0,5 0 0,2-2 0,7 0 0,2-1 0,-2-3 0,-2-1 0,-3 0 0,-2 1 0,-5-3 0,-5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53:04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1 207 24575,'855'-19'-2245,"344"-62"-208,-368 22 2359,-771 55-3,156-14-190,-183 10 430,-33 8-138,0 0 0,0 0 0,1 0 0,-1 0 0,0 0 0,0 0 0,0 0 0,0 0 0,0 0 0,0 0 0,0-1 1,1 1-1,-1 0 0,0 0 0,0 0 0,0 0 0,0 0 0,0-1 0,0 1 0,0 0 0,0 0 0,0 0 0,0 0 1,0 0-1,0-1 0,0 1 0,0 0 0,0 0 0,0 0 0,0 0 0,0 0 0,0-1 0,0 1 0,0 0 0,0 0 1,0 0-1,0 0 0,0 0 0,0-1 0,0 1 0,0 0 0,0 0 0,0 0 0,-1 0 0,1 0 0,0 0 0,0 0 0,0-1 1,0 1-1,0 0 0,0 0 0,-1 0 0,1 0 0,0 0 0,0 0 0,0 0 0,0 0 0,0 0 0,-1 0 0,1 0 1,0 0-1,0 0 0,0 0 0,0 0 0,0 0 0,-1 0 0,1 0 0,0 0 0,0 0 0,-48-8 920,-53 5 486,59 5-7260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6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1722 37 24575,'0'-1'0,"0"-1"0,-1 1 0,1-1 0,-1 1 0,1-1 0,-1 1 0,1-1 0,-1 1 0,0 0 0,0-1 0,0 1 0,0 0 0,0 0 0,0-1 0,0 1 0,0 0 0,-1 0 0,1 0 0,0 1 0,0-1 0,-1 0 0,1 0 0,-1 1 0,1-1 0,-1 1 0,1-1 0,-1 1 0,1-1 0,-2 1 0,-6-2 0,0 0 0,0 1 0,-14 0 0,-320 1 0,144 1 0,148 2 0,0 2 0,0 2 0,0 2 0,1 2 0,0 3 0,1 2 0,-63 29 0,-62 43 0,-97 63 0,232-129 0,-99 71-1365,127-86-5461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24575,'33'-1'0,"-23"0"0,0 0 0,1 1 0,-1 0 0,0 1 0,0 0 0,16 4 0,-23-3 0,0-1 0,0 1 0,0 0 0,0 0 0,0 0 0,-1 1 0,1-1 0,-1 1 0,1-1 0,-1 1 0,0 0 0,0 0 0,0 0 0,-1 0 0,1 0 0,-1 1 0,3 5 0,-3-4 0,1-1 0,-1 1 0,0 0 0,0 0 0,-1 0 0,1 0 0,-1 0 0,0 0 0,-1-1 0,1 1 0,-1 0 0,-1 7 0,-7 8 0,-1 1 0,-1-1 0,-1-1 0,0 0 0,-20 22 0,-30 50 0,56-82 0,1 1 0,0 0 0,1 1 0,0-1 0,1 1 0,0 0 0,-2 17 0,5-25 13,0 0-1,0 0 1,1 0-1,-1 0 1,1 0-1,0 0 1,0 0-1,0 0 0,0 0 1,0 0-1,1-1 1,-1 1-1,1-1 1,0 1-1,0-1 1,0 1-1,0-1 1,0 0-1,0 0 1,0 0-1,6 3 0,-4-2-246,0 1 0,-1-1 0,1 1 0,-1 0-1,1 0 1,3 8 0,-1 0-6592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7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24575,'6'0'0,"1"3"0,4 1 0,2 0 0,-1-1-8191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42:38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39 24575,'0'-2'0,"1"1"0,-1 0 0,1 0 0,0-1 0,-1 1 0,1 0 0,0 0 0,-1 0 0,1 0 0,0 0 0,0 0 0,0 0 0,0 0 0,0 0 0,0 0 0,0 0 0,3-1 0,20-11 0,-22 12 0,-1 1 0,1-1 0,0 1 0,-1-1 0,1 1 0,0-1 0,-1 1 0,1 0 0,0 0 0,-1 0 0,1 0 0,0 0 0,0 0 0,-1 1 0,1-1 0,0 0 0,-1 1 0,1-1 0,-1 1 0,1 0 0,1 1 0,0-1 0,0 1 0,-1 1 0,0-1 0,1 0 0,-1 1 0,0-1 0,0 1 0,0-1 0,-1 1 0,3 5 0,0 1 0,-1-1 0,0 1 0,0 0 0,-1 0 0,0 0 0,-1 0 0,0 12 0,-1-16 0,0 1 0,-1 0 0,0-1 0,0 1 0,0-1 0,-1 1 0,0-1 0,0 0 0,0 1 0,-5 6 0,-2 2 0,-1-1 0,-14 16 0,18-22 0,-1 0 0,1 0 0,0 1 0,0 0 0,1 0 0,0 1 0,1-1 0,-1 1 0,2 0 0,-5 14 0,7-18 38,0 1 0,0 0 0,1-1 0,0 1 0,0 0 0,0-1 0,1 1 0,1 6 0,-1-9-133,0 0 0,0 0 0,0-1 0,0 1 1,1 0-1,-1-1 0,1 1 0,0-1 0,-1 0 0,1 0 1,0 1-1,1-1 0,-1-1 0,0 1 0,1 0 1,-1 0-1,4 1 0,6 3-6731</inkml:trace>
  <inkml:trace contextRef="#ctx0" brushRef="#br0" timeOffset="1">73 744 24575,'0'6'0,"3"2"0,1 3 0,0-1-8191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7T01:16:10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51 24575,'-1'-2'0,"0"0"0,0 0 0,0 1 0,0-1 0,0 0 0,0 0 0,0 1 0,-1-1 0,1 1 0,0-1 0,-1 1 0,0 0 0,1 0 0,-1-1 0,0 1 0,1 0 0,-4-1 0,-34-16 0,34 17 0,1 0 0,-1 0 0,0 0 0,0 1 0,0 0 0,0 0 0,1 0 0,-1 0 0,0 1 0,0-1 0,0 1 0,0 1 0,1-1 0,-1 1 0,1-1 0,-1 1 0,1 1 0,0-1 0,-1 0 0,1 1 0,0 0 0,-5 6 0,3-4 0,1 0 0,0 1 0,0-1 0,1 1 0,-1 1 0,1-1 0,1 0 0,-1 1 0,1 0 0,0 0 0,1 0 0,0 0 0,0 0 0,-1 10 0,0 9 0,1 0 0,2 1 0,0-1 0,2 0 0,8 41 0,-9-63 5,0-1 1,0 0-1,0 0 0,0 0 0,1 0 0,-1 0 1,1 0-1,0 0 0,0 0 0,0-1 1,0 1-1,0-1 0,1 1 0,-1-1 0,1 0 1,0 0-1,-1 0 0,1 0 0,0-1 0,0 1 1,0-1-1,5 2 0,3 0-253,0-1 1,0-1-1,0 0 1,1 0-1,15-1 1,-2-1-6579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24575,'5'5'0,"6"10"0,5 2 0,10 9 0,9 3 0,3 2 0,0-5 0,-2-6 0,-7-7-8191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3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24575,'0'5'0,"9"1"0,13-1 0,6 9 0,3 1 0,2 3 0,-2 3 0,5 3 0,-1 1 0,-1 1 0,-2 1 0,-6-4-8191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24575,'199'206'0,"-161"-163"0,49 70 0,-55-68 0,62 67 0,-81-98-1365,-3-1-5461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24575,'4'4'0,"7"2"0,1 9 0,8 7 0,9-1 0,0 5 0,4 7 0,1 3 0,4 4 0,-1 1 0,-5-4 0,-5-2 0,-1-4 0,-6-1 0,-2-6 0,1-8 0,-3-6-8191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5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24575,'5'0'0,"1"4"0,9 12 0,6 6 0,5 1 0,-3-1 0,-1 2 0,2 1 0,-5 1 0,0-4 0,1-6 0,-3-1 0,-5-3-8191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6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24575,'5'4'0,"5"7"0,2 5 0,3 1 0,3-4 0,4 2 0,-3 2 0,1-2 0,1-3 0,-3-3-8191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1:4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24575,'0'33'0,"1"-8"0,-1 0 0,-1 0 0,-1 0 0,-1 0 0,-11 37 0,13-59 0,0 0 0,0 0 0,1 1 0,-1-1 0,1 0 0,-1 0 0,1 1 0,0-1 0,0 0 0,1 0 0,0 6 0,0-7 0,-1-1 0,1 1 0,0-1 0,-1 0 0,1 0 0,0 0 0,0 1 0,0-1 0,0 0 0,0 0 0,0 0 0,1 0 0,-1 0 0,0-1 0,0 1 0,1 0 0,-1-1 0,0 1 0,1-1 0,-1 1 0,1-1 0,-1 1 0,0-1 0,1 0 0,-1 0 0,1 0 0,2 0 0,344 11-1365,-337-12-5461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8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1 24575,'-2'1'0,"1"-1"0,0 1 0,-1 0 0,1 0 0,0 0 0,0 0 0,0 0 0,0 0 0,0 1 0,0-1 0,0 0 0,0 0 0,0 1 0,0-1 0,1 1 0,-1-1 0,1 1 0,-1-1 0,0 2 0,-2 5 0,-37 88 0,4 2 0,-26 114 0,-43 210 0,93-359-341,2 1 0,4-1-1,3 108 1,3-141-6485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39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24575,'1'11'0,"1"0"0,1 0 0,0-1 0,0 1 0,1-1 0,0 1 0,10 15 0,-13-23 0,11 20 0,0 3 0,31 46 0,-39-66 0,0-1 0,1 1 0,-1-1 0,1 0 0,1 0 0,-1 0 0,0-1 0,1 0 0,0 0 0,0 0 0,0-1 0,1 0 0,7 3 0,-10-6 17,1 1-1,-1-1 0,1 1 0,-1-1 1,1 0-1,-1-1 0,1 1 0,-1-1 1,1 0-1,-1 0 0,0 0 0,1-1 1,-1 0-1,0 1 0,0-2 0,0 1 1,0 0-1,-1-1 0,1 1 0,5-7 1,5-3-444,-1-1 0,-1-1 1,18-24-1,-16 17-6399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2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24575,'-1'73'0,"4"99"0,-1-147 0,1 1 0,1-1 0,2 0 0,13 39 0,-8-32 0,16 38 0,-24-63 0,0-1 0,1 1 0,0-1 0,0 0 0,0 0 0,0 0 0,8 6 0,-12-12 0,0 1 0,1-1 0,-1 0 0,1 0 0,-1 1 0,0-1 0,1 0 0,-1 0 0,1 1 0,-1-1 0,1 0 0,-1 0 0,1 0 0,-1 0 0,1 0 0,-1 1 0,0-1 0,1 0 0,-1 0 0,1 0 0,-1-1 0,1 1 0,-1 0 0,1 0 0,-1 0 0,1 0 0,-1 0 0,1 0 0,-1-1 0,1 1 0,-1 0 0,13-16 0,1-27 0,-13 40 0,97-313 0,-92 295 0,-2-1 0,0 0 0,-2 0 0,0-1 0,-1 1 0,-5-40 0,4 59 0,0 0 0,-1 1 0,0-1 0,1 1 0,-1-1 0,0 1 0,0-1 0,-1 1 0,1 0 0,0-1 0,-1 1 0,0 0 0,1 0 0,-1 0 0,0 0 0,0 0 0,0 1 0,0-1 0,0 1 0,0-1 0,-1 1 0,1 0 0,0-1 0,-1 1 0,1 1 0,-1-1 0,1 0 0,-5 0 0,-7-1 0,0 0 0,0 1 0,1 1 0,-21 2 0,11 0 0,-9-1-1365,2 0-5461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24575,'1'4'0,"0"-1"0,0 1 0,1 0 0,-1 0 0,1-1 0,0 1 0,0-1 0,0 1 0,0-1 0,1 0 0,-1 0 0,4 4 0,6 8 0,-6-6 0,1 1 0,0-1 0,0 0 0,1-1 0,18 16 0,-24-23 0,0 0 0,-1 0 0,1 1 0,0-1 0,0 0 0,0 0 0,0-1 0,0 1 0,0 0 0,0-1 0,0 1 0,0-1 0,0 0 0,1 0 0,-1 0 0,0 0 0,0 0 0,0 0 0,0 0 0,0-1 0,0 1 0,0-1 0,0 1 0,0-1 0,0 0 0,0 0 0,0 0 0,0 0 0,0 0 0,0 0 0,-1-1 0,1 1 0,-1-1 0,1 1 0,-1-1 0,1 1 0,-1-1 0,0 0 0,2-3 0,3-3 0,-1-1 0,-1 0 0,1-1 0,-1 1 0,-1 0 0,0-1 0,0 0 0,-1 0 0,0 0 0,0 0 0,-2 0 0,1 0 0,-1-1 0,-2-14 0,2 23 0,0 1 0,0 0 0,-1 0 0,1 0 0,0 0 0,-1 0 0,1 0 0,-1 0 0,1 0 0,-1 0 0,1 0 0,-1 1 0,0-1 0,1 0 0,-1 0 0,0 0 0,0 1 0,0-1 0,1 0 0,-1 1 0,0-1 0,0 1 0,0-1 0,0 1 0,0-1 0,0 1 0,0 0 0,0-1 0,0 1 0,0 0 0,-1 0 0,1 0 0,0 0 0,0 0 0,0 0 0,0 0 0,0 0 0,0 0 0,0 1 0,0-1 0,0 0 0,0 1 0,0-1 0,0 1 0,-1 0 0,-7 3 0,1 0 0,0 1 0,0 0 0,-8 7 0,10-8 0,0 1 0,-1 0 0,1 1 0,0 0 0,1 0 0,-1 0 0,1 0 0,-5 10 0,8-12 0,0 0 0,0 0 0,0 0 0,0 0 0,1 0 0,0 0 0,0 0 0,0 1 0,0-1 0,1 0 0,0 1 0,0-1 0,0 0 0,0 1 0,1 4 0,-1-9-36,0 1 0,0-1 0,0 1 1,0-1-1,0 1 0,0-1 0,0 1 0,0-1 0,0 1 0,1-1 0,-1 1 0,0-1 0,0 0 0,0 1 0,1-1 0,-1 1 0,0-1 1,0 1-1,1-1 0,-1 0 0,0 1 0,1-1 0,-1 0 0,1 1 0,-1-1 0,0 0 0,1 0 0,-1 1 0,1-1 0,-1 0 0,1 0 1,-1 0-1,1 0 0,-1 1 0,1-1 0,-1 0 0,1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7 109 24575,'0'20'0,"2"0"0,0 0 0,2 0 0,5 20 0,29 74 0,-26-85 0,-2 0 0,-1 1 0,-1 0 0,-2 0 0,4 48 0,-9-75 0,3 37 0,-4-40 0,0 1 0,0 0 0,0-1 0,0 1 0,0-1 0,0 1 0,0 0 0,1-1 0,-1 1 0,0-1 0,0 1 0,1-1 0,-1 1 0,0-1 0,1 1 0,-1-1 0,0 1 0,1-1 0,-1 0 0,1 1 0,-1-1 0,1 0 0,-1 1 0,1-1 0,-1 0 0,1 1 0,-1-1 0,1 0 0,-1 0 0,1 0 0,-1 1 0,1-1 0,-1 0 0,1 0 0,0 0 0,-1 0 0,1 0 0,-1 0 0,1 0 0,0 0 0,-1 0 0,1-1 0,-1 1 0,1 0 0,-1 0 0,1 0 0,-1-1 0,1 1 0,-1 0 0,1 0 0,-1-1 0,1 1 0,-1-1 0,1 1 0,-1 0 0,0-1 0,1 1 0,0-2 0,2-2 0,1 0 0,-1 0 0,0-1 0,0 0 0,0 1 0,0-1 0,-1 0 0,0 0 0,0-1 0,-1 1 0,2-9 0,2-11 0,1-28 0,-5 45 0,3-272 0,-6 169 0,3 108 0,-1 0 0,0 1 0,0-1 0,0 0 0,-1 0 0,1 1 0,-1-1 0,0 0 0,1 0 0,-1 1 0,0-1 0,-1 1 0,1-1 0,0 1 0,-1-1 0,1 1 0,-1 0 0,0-1 0,0 1 0,0 0 0,0 0 0,0 1 0,0-1 0,0 0 0,-1 1 0,1-1 0,-1 1 0,1 0 0,-1 0 0,1 0 0,-1 0 0,-5-1 0,-1 0-124,0 1 0,1 0 0,-1 1 0,0 0 0,1 0 0,-1 1-1,0 0 1,1 0 0,-1 1 0,-10 4 0,-14 6-6702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12:4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11 24575,'-2'0'0,"0"0"0,1 0 0,-1 0 0,0 0 0,1 1 0,-1-1 0,0 1 0,1-1 0,-1 1 0,1-1 0,-1 1 0,1 0 0,-1 0 0,1 0 0,-1 0 0,1 0 0,0 0 0,-1 0 0,1 0 0,0 0 0,0 1 0,0-1 0,0 1 0,0-1 0,0 0 0,1 1 0,-2 2 0,2-3 0,-1 0 0,1 1 0,0-1 0,0 1 0,0-1 0,0 0 0,0 1 0,0-1 0,0 1 0,0-1 0,1 0 0,-1 1 0,1-1 0,-1 1 0,1-1 0,-1 0 0,1 0 0,0 1 0,-1-1 0,1 0 0,0 0 0,0 0 0,0 0 0,0 0 0,0 0 0,0 0 0,0 0 0,0 0 0,1 0 0,-1-1 0,0 1 0,2 0 0,-2 0 0,0-1 0,0 1 0,0-1 0,0 0 0,0 1 0,0-1 0,0 0 0,0 0 0,0 0 0,0 0 0,0 0 0,0 0 0,0 0 0,0 0 0,0 0 0,0 0 0,0 0 0,0-1 0,0 1 0,0 0 0,0-1 0,-1 1 0,1-1 0,0 1 0,2-2 0,-2 1 0,1-1 0,-1 1 0,0-1 0,0 1 0,1-1 0,-1 0 0,0 1 0,-1-1 0,1 0 0,0 0 0,0 0 0,0-3 0,0 2 0,-1 1 0,0-1 0,1 1 0,-1-1 0,0 1 0,0-1 0,0 1 0,-1-1 0,1 1 0,-2-4 0,2 5 0,0 0 0,-1 0 0,1 0 0,0 0 0,-1 0 0,1 0 0,-1 0 0,0 0 0,1 1 0,-1-1 0,0 0 0,1 0 0,-1 0 0,0 1 0,0-1 0,0 1 0,0-1 0,0 0 0,0 1 0,0 0 0,0-1 0,0 1 0,-1-1 0,1 1 0,0 0 0,0 0 0,0 1 0,0-1 0,0 0 0,0 0 0,0 1 0,0-1 0,0 1 0,0-1 0,0 1 0,1-1 0,-1 1 0,0-1 0,0 1 0,0 0 0,1-1 0,-1 1 0,0 0 0,1 0 0,-1 0 0,1-1 0,-1 1 0,1 0 0,-1 0 0,1 0 0,0 0 0,-1 0 0,1 0 0,0 0 0,-1 2 0,-4 32 0,5-30 0,0-1 0,0 1 0,1-1 0,0 1 0,0-1 0,0 1 0,1-1 0,2 6 0,-3-8 0,0 0 0,-1 0 0,2 0 0,-1-1 0,0 1 0,0 0 0,0-1 0,1 1 0,-1-1 0,1 1 0,-1-1 0,1 0 0,0 0 0,0 0 0,-1 0 0,1 0 0,0 0 0,0 0 0,0 0 0,3 0 0,-3-1 0,-1 0 0,0 0 0,1-1 0,-1 1 0,0 0 0,1-1 0,-1 1 0,0-1 0,1 1 0,-1-1 0,0 1 0,0-1 0,0 0 0,0 0 0,1 0 0,-1 0 0,0 0 0,-1 0 0,1 0 0,0 0 0,0 0 0,0 0 0,0 0 0,-1 0 0,1-1 0,-1 1 0,1 0 0,-1-1 0,1 1 0,-1 0 0,0-1 0,0 1 0,1-2 0,0-2 0,-1 1 0,1-1 0,0 0 0,-1 0 0,0 1 0,0-1 0,-1 0 0,-1-7 0,2 10 0,0 1 0,-1 0 0,1 0 0,-1 0 0,1 0 0,-1 0 0,1-1 0,-1 1 0,1 0 0,-1 0 0,0 0 0,0 1 0,0-1 0,0 0 0,1 0 0,-1 0 0,0 0 0,0 1 0,-2-2 0,2 2 0,0 0 0,0 0 0,0 0 0,0 0 0,0 0 0,0 0 0,0 0 0,1 0 0,-1 0 0,0 0 0,0 1 0,0-1 0,0 0 0,0 1 0,0-1 0,1 1 0,-1-1 0,0 1 0,-1 0 0,-1 2 0,0 0 0,0 0 0,0 0 0,0 0 0,1 0 0,-1 1 0,1-1 0,0 1 0,-3 7 0,1-1 0,1 1 0,0 0 0,0 1 0,1-1 0,1 0 0,0 1 0,1-1 0,0 1 0,2 12 0,-2-20 0,0 0 0,1 0 0,0 0 0,0 0 0,0-1 0,1 1 0,-1 0 0,1-1 0,-1 1 0,1-1 0,1 1 0,-1-1 0,0 0 0,1 0 0,-1 0 0,1 0 0,0-1 0,0 1 0,0-1 0,0 1 0,1-1 0,-1 0 0,1 0 0,-1-1 0,1 1 0,0-1 0,-1 0 0,1 1 0,4-1 0,-4 0 0,1-1 0,-1 0 0,0 0 0,0 0 0,0-1 0,0 0 0,0 1 0,0-1 0,0 0 0,0-1 0,0 1 0,-1-1 0,1 0 0,0 0 0,-1 0 0,0 0 0,1-1 0,-1 1 0,0-1 0,0 0 0,0 0 0,-1 0 0,1 0 0,-1 0 0,1-1 0,-1 1 0,0-1 0,0 1 0,-1-1 0,1 0 0,0-4 0,0 4 0,-1 1 0,0-1 0,0 0 0,-1 0 0,1 0 0,-1 1 0,0-1 0,0 0 0,0 0 0,0 0 0,-1 0 0,1 0 0,-1 0 0,0 1 0,0-1 0,-1 0 0,1 0 0,-1 1 0,0-1 0,0 1 0,0 0 0,0 0 0,0-1 0,-1 1 0,0 1 0,1-1 0,-1 0 0,0 1 0,0-1 0,0 1 0,-1 0 0,-6-3 0,5 2 43,0 1 0,-1 1-1,0-1 1,0 1 0,1 0-1,-1 0 1,-7 0 0,11 1-102,0 0 0,0 0 0,1 0 0,-1 0 0,0 0 0,1 0 1,-1 1-1,0-1 0,1 1 0,-1-1 0,1 1 0,-1-1 1,0 1-1,1 0 0,0 0 0,-1 0 0,1 0 0,-1 0 0,1 0 1,0 0-1,0 0 0,0 1 0,0-1 0,0 0 0,0 1 0,0-1 1,0 1-1,-1 2 0,0 8-6767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6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24575,'2'-2'0,"2"-3"0,4-1 0,-1-3 0,4 0 0,-1-1 0,0 0 0,1 1 0,0 0 0,-2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08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16 211 24575,'6'-1'0,"1"0"0,-1 0 0,1-1 0,-1 0 0,0 0 0,0-1 0,1 0 0,-2 0 0,1 0 0,0 0 0,-1-1 0,1 0 0,-1 0 0,0-1 0,-1 0 0,1 1 0,-1-1 0,0-1 0,0 1 0,0-1 0,-1 1 0,0-1 0,0 0 0,0 0 0,-1-1 0,0 1 0,0 0 0,-1-1 0,2-7 0,-3 11 0,0 0 0,0 0 0,0 0 0,0 0 0,-1 0 0,1 0 0,-1 0 0,0 0 0,0 0 0,0 0 0,0 0 0,0 0 0,-1 1 0,1-1 0,-1 0 0,0 1 0,1-1 0,-1 1 0,-3-3 0,1 3 0,1 0 0,0 0 0,-1 0 0,1 0 0,-1 1 0,1 0 0,-1 0 0,1 0 0,-1 0 0,0 0 0,0 1 0,1 0 0,-1 0 0,0 0 0,-6 1 0,7-1 0,0 0 0,0 1 0,0 0 0,1 0 0,-1-1 0,0 1 0,1 1 0,-1-1 0,1 0 0,-1 1 0,1-1 0,0 1 0,-1 0 0,1 0 0,0 0 0,0 0 0,0 0 0,0 0 0,1 1 0,-1-1 0,1 0 0,-1 1 0,1 0 0,0-1 0,0 1 0,0 0 0,0-1 0,0 1 0,0 5 0,-1 8 0,0 1 0,1-1 0,1 1 0,1 17 0,0-8 0,-1-19 0,1 1 0,-1-1 0,1 0 0,0 0 0,1 0 0,0 0 0,0 0 0,0 0 0,6 9 0,-6-12 0,0-2 0,0 1 0,0 0 0,0 0 0,1-1 0,-1 1 0,1-1 0,-1 1 0,1-1 0,0 0 0,0 0 0,0-1 0,1 1 0,-1-1 0,0 1 0,0-1 0,1 0 0,-1 0 0,1-1 0,-1 1 0,6 0 0,2 0 0,1-1 0,-1 0 0,0 0 0,1-1 0,-1-1 0,0 0 0,0 0 0,0-1 0,0 0 0,20-10 0,-27 10-68,0 1 0,0-1-1,0 0 1,-1-1 0,1 1 0,-1 0-1,0-1 1,0 0 0,-1 0 0,1 0-1,-1 0 1,1 0 0,-1 0 0,-1-1-1,1 1 1,-1-1 0,1 1-1,-1-1 1,1-8 0,-2 3-6758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10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94 24575,'2'14'0,"1"1"0,0-1 0,1 0 0,0 0 0,1 0 0,1-1 0,7 14 0,-12-27 0,23 46 0,-22-42 0,0-1 0,1 0 0,-1 0 0,0 0 0,1 0 0,0 0 0,0-1 0,0 1 0,0-1 0,6 5 0,-8-7 0,-1 0 0,0 0 0,0 0 0,0 0 0,0 0 0,1 0 0,-1 0 0,0 0 0,0 0 0,0 0 0,1 0 0,-1 0 0,0 0 0,0 0 0,0 0 0,0 0 0,1 0 0,-1 0 0,0 0 0,0 0 0,0 0 0,1 0 0,-1 0 0,0 0 0,0 0 0,0 0 0,0 0 0,1 0 0,-1 0 0,0 0 0,0-1 0,0 1 0,0 0 0,0 0 0,0 0 0,1 0 0,-1 0 0,0-1 0,0 1 0,0 0 0,0 0 0,0-11 0,-9-15 0,8 24 0,-4-11 0,1 0 0,0 0 0,1 0 0,0-1 0,1 1 0,-1-26 0,3 30 0,0 1 0,1 0 0,0-1 0,1 1 0,0 0 0,0 0 0,1 0 0,0 0 0,7-14 0,-9 20 0,0-1 0,1 1 0,-1-1 0,1 1 0,-1-1 0,1 1 0,0 0 0,0 0 0,0 0 0,0 0 0,0 0 0,0 0 0,0 1 0,1-1 0,-1 1 0,1 0 0,-1-1 0,1 1 0,0 0 0,-1 0 0,1 1 0,0-1 0,0 0 0,-1 1 0,1 0 0,0 0 0,0 0 0,0 0 0,0 0 0,3 1 0,14 0 119,-9 0-415,1-1-1,0 0 0,-1 0 0,22-5 0,-23 3-6529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5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24575,'1'-2'0,"-1"-1"0,1 1 0,-1-1 0,1 1 0,0 0 0,0-1 0,0 1 0,0 0 0,0 0 0,1-1 0,-1 1 0,1 0 0,-1 0 0,1 1 0,0-1 0,-1 0 0,1 0 0,3-1 0,-1 0 0,-1 1 0,0 0 0,1 0 0,0 0 0,-1 0 0,1 0 0,0 1 0,0 0 0,0 0 0,7-1 0,3 1 0,0 0 0,26 3 0,-35-1 0,-1 0 0,0 0 0,1 0 0,-1 0 0,0 1 0,0 0 0,0-1 0,0 2 0,-1-1 0,1 0 0,0 1 0,-1-1 0,5 6 0,-4-4 0,1 0 0,-1 1 0,-1 0 0,1 0 0,-1 0 0,1 0 0,-1 0 0,-1 1 0,1 0 0,-1-1 0,0 1 0,0 0 0,-1 0 0,0 0 0,0 0 0,0 0 0,-1 0 0,0 0 0,0 1 0,0-1 0,-1 0 0,0 0 0,0 0 0,-1 0 0,1 0 0,-5 8 0,4-8 0,-1 0 0,0 0 0,-1 0 0,1 0 0,-1-1 0,-1 0 0,1 1 0,0-1 0,-1-1 0,0 1 0,0-1 0,-8 5 0,5-4 0,-1 0 0,0-1 0,0 0 0,0-1 0,0 0 0,-1 0 0,-16 2 0,24-4 10,1-1 0,-1 0 0,1 1-1,0-1 1,-1 1 0,1-1 0,0 1-1,0 0 1,-1-1 0,1 1 0,0 0-1,0 0 1,0 0 0,0 0 0,0 0-1,0 0 1,0 0 0,1 0 0,-1 1-1,0-1 1,0 0 0,1 0 0,-1 1-1,1-1 1,-1 0 0,1 1 0,0-1-1,0 1 1,-1-1 0,1 0 0,0 1-1,0-1 1,0 1 0,1 0 0,-1 7-352,1-1 1,0 0 0,1 0-1,3 11 1,-2-10-6485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24575,'-2'0'0,"-1"2"0,0 3 0,1-2 0,1 1 0,4 0 0,4-1 0,1-3 0,-1-4 0,-2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0 0,5 0 0,4 2 0,7 3 0,9 0 0,3 0 0,10 3 0,-3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8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24575,'2'0'0,"3"0"0,2 2 0,5 1 0,4-1 0,4 3 0,8 1 0,4 0 0,5 0 0,0 0 0,0-1 0,-6-1-8191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24575,'2'0'0,"3"0"0,4 2 0,3 1 0,4-1 0,1 3 0,2-1 0,-1-1 0,0 0 0,-2 1 0,-4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2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24575,'24'-1'0,"-9"1"0,0 0 0,-1 0 0,18 4 0,-27-3 0,-1 0 0,1 1 0,0-1 0,-1 1 0,1 0 0,-1 0 0,1 1 0,-1-1 0,0 1 0,0 0 0,0 0 0,-1 1 0,6 5 0,6 10 0,0 1 0,-2 0 0,0 1 0,19 44 0,26 96 0,-47-128 0,-6-16 0,-1-1 0,-1 1 0,-1 0 0,0 0 0,-1 33 0,-16 84 0,-23 65 0,30-163 0,2-4 0,1-1 0,1 1 0,2 0 0,1 42 0,4-62 0,1 1 0,0 0 0,0-1 0,1 0 0,1 0 0,0 0 0,1-1 0,0 0 0,9 10 0,23 24 0,-32-38 0,1 0 0,-2 1 0,1-1 0,-1 1 0,0 1 0,-1-1 0,1 1 0,-2 0 0,1 0 0,-1 1 0,2 10 0,-5-17 0,-1-1 0,0 0 0,0 0 0,0 0 0,0 1 0,-1-1 0,1 0 0,0 0 0,-1 0 0,0 0 0,1 0 0,-1 0 0,0 1 0,0-2 0,-3 5 0,-24 27 0,7-9 0,4-1 0,8-12 0,0 0 0,1 1 0,1 0 0,-1 1 0,2 0 0,0 0 0,0 0 0,-5 21 0,1 9 0,5-25 0,1 0 0,1 1 0,-2 27 0,4-14 0,0-14 0,1 1 0,0-1 0,1 0 0,4 19 0,-1-24 0,1 0 0,0-1 0,1 0 0,0 0 0,1-1 0,8 11 0,-9-14 0,0 0 0,0 1 0,-1-1 0,-1 1 0,1 0 0,-2 0 0,1 0 0,-1 1 0,0-1 0,-1 1 0,2 18 0,-7 183 0,2-201 0,-1 0 0,0-1 0,-1 0 0,0 1 0,0-1 0,-1 0 0,0 0 0,-6 9 0,3-4 0,0 0 0,-5 18 0,8-22 40,-1 0 0,0 0 0,0 0 0,-1-1 0,-1 1 0,-9 11 0,-18 27-1685,29-39-5181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29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24575,'2'0'0,"0"2"0,3 1 0,2 0 0,4-1 0,2-1 0,3 0 0,0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24575,'0'2'0,"3"0"0,2 1 0,2 1 0,5 1 0,4-2 0,3 0 0,5-1 0,3-1 0,-4-1-8191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24575,'2'0'0,"5"0"0,3 0 0,3 0 0,4 0 0,2 2 0,-2 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1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24575,'2'0'0,"1"2"0,2 1 0,2-1 0,2 0 0,3 2 0,5 0 0,0 1 0,19 2 0,9 2 0,2 2 0,-6-2 0,-7-2 0,-10 0 0,-7 1 0,-6-1-8191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6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24575,'2'0'0,"3"2"0,2 1 0,5-1 0,2 0 0,5 2 0,3 2 0,2 2 0,2 2 0,-5 1 0,0-1 0,-3-3 0,-2-2 0,-2-2 0,-1-1 0,-2-2-8191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7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24575,'2'2'0,"3"1"0,4 0 0,12 3 0,10 5 0,8 3 0,4 1 0,3 2 0,5 0 0,0-1 0,-4-2 0,-8-5 0,-9-3-8191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5:46:3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0 0,2 2 0,7 3 0,4 3 0,-1 1 0,1 2 0,-2-1 0,-1-2 0,-1-1 0,2 1 0,-2-1 0,-3-1 0,-4-3-8191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2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2056 24575,'1'6'0,"1"0"0,-1 0 0,1 0 0,0 0 0,1 0 0,-1 0 0,1-1 0,0 0 0,1 1 0,4 4 0,1 5 0,-6-10 0,1 2 0,0-1 0,0 1 0,1-1 0,5 6 0,-9-11 0,0 0 0,-1-1 0,1 1 0,0 0 0,-1-1 0,1 1 0,0 0 0,0-1 0,0 1 0,-1-1 0,1 0 0,0 1 0,0-1 0,0 0 0,0 1 0,0-1 0,0 0 0,0 0 0,0 0 0,0 0 0,0 0 0,0 0 0,0 0 0,0 0 0,0 0 0,-1 0 0,1 0 0,0-1 0,0 1 0,0 0 0,0-1 0,0 1 0,0-1 0,0 1 0,-1-1 0,1 1 0,0-1 0,0 1 0,-1-1 0,2-1 0,3-4 0,-1 0 0,0-1 0,0 1 0,0-1 0,-1 0 0,3-10 0,14-50 0,-11 32 0,-4 19 0,51-193 0,-47 164 0,-2 0 0,3-80 0,-8 85 0,-2 40 0,0 0 0,0 0 0,0 0 0,0 0 0,0-1 0,0 1 0,0 0 0,0 0 0,0 0 0,0 0 0,0 0 0,0 0 0,0 0 0,0-1 0,0 1 0,0 0 0,0 0 0,0 0 0,0 0 0,1 0 0,-1 0 0,0 0 0,0 0 0,0 0 0,0-1 0,0 1 0,0 0 0,0 0 0,0 0 0,0 0 0,1 0 0,-1 0 0,0 0 0,0 0 0,0 0 0,0 0 0,0 0 0,0 0 0,1 0 0,-1 0 0,0 0 0,0 0 0,0 0 0,0 0 0,0 0 0,0 0 0,0 0 0,1 0 0,-1 0 0,0 0 0,0 0 0,0 0 0,0 1 0,0-1 0,0 0 0,0 0 0,0 0 0,0 0 0,1 0 0,-1 0 0,0 0 0,0 0 0,7 12 0,5 16 0,11 38 0,24 65 0,-40-121 0,-3-18 0,-4-22 0,0 27 0,0-18 0,0-16 0,7-64 0,-6 89 0,1 1 0,1 0 0,0 0 0,1 0 0,0 1 0,1-1 0,0 1 0,0 0 0,1 0 0,7-9 0,-3 2 0,-9 14 0,0 1 0,0 0 0,1-1 0,-1 1 0,1 0 0,-1 0 0,1 0 0,0 0 0,2-3 0,-3 5 0,-1 1 0,1-1 0,-1 0 0,1 1 0,-1-1 0,0 0 0,1 1 0,-1-1 0,1 0 0,-1 1 0,0-1 0,0 1 0,1-1 0,-1 1 0,0-1 0,0 1 0,1-1 0,-1 1 0,0-1 0,0 1 0,0-1 0,0 1 0,0-1 0,0 1 0,0-1 0,0 1 0,0 1 0,4 11 0,-4-12 0,1-1 0,-1 0 0,0 0 0,0 0 0,0 0 0,0 0 0,0 1 0,1-1 0,-1 0 0,0 0 0,0 0 0,0 0 0,1 0 0,-1 0 0,0 0 0,0 0 0,0 0 0,1 1 0,-1-1 0,0 0 0,0 0 0,0 0 0,1 0 0,-1 0 0,0 0 0,0-1 0,0 1 0,1 0 0,-1 0 0,0 0 0,0 0 0,0 0 0,1 0 0,-1 0 0,0 0 0,0 0 0,0 0 0,0-1 0,1 1 0,-1 0 0,0 0 0,0 0 0,0 0 0,0-1 0,0 1 0,0 0 0,1 0 0,-1 0 0,0 0 0,0-1 0,0 1 0,0 0 0,8-14 0,0 0 0,-1-1 0,-1 1 0,0-1 0,8-31 0,-12 36 0,32-140 0,-7 24 0,-21 113 0,-4 27 0,0 3 0,-2-16 0,0-1 0,0 0 0,0 0 0,0 0 0,0 1 0,0-1 0,0 0 0,0 0 0,0 0 0,0 0 0,0 1 0,0-1 0,0 0 0,0 0 0,0 0 0,0 0 0,0 1 0,0-1 0,0 0 0,0 0 0,0 0 0,0 0 0,1 1 0,-1-1 0,0 0 0,0 0 0,0 0 0,0 0 0,0 0 0,1 0 0,-1 1 0,0-1 0,0 0 0,0 0 0,0 0 0,0 0 0,1 0 0,-1 0 0,0 0 0,0 0 0,0 0 0,1 0 0,-1 0 0,0 0 0,0 0 0,0 0 0,1 0 0,2-3 0,-1 0 0,1 0 0,0 0 0,-1 0 0,0 0 0,0-1 0,0 1 0,3-8 0,2-4 0,32-66 0,-4-2 0,47-163 0,-75 227 0,-7 19 0,0 0 0,0 0 0,0 0 0,1 0 0,-1 0 0,0 1 0,0-1 0,0 0 0,0 0 0,0 0 0,1 0 0,-1 0 0,0 0 0,0 0 0,0 0 0,0 0 0,0 0 0,0 0 0,0 0 0,1 0 0,-1 1 0,0-1 0,0 0 0,0 0 0,0 0 0,0 0 0,0 0 0,0 0 0,0 1 0,0-1 0,0 0 0,0 0 0,0 0 0,0 0 0,0 0 0,0 0 0,0 1 0,0-1 0,0 0 0,0 0 0,0 0 0,0 0 0,0 0 0,0 1 0,0-1 0,0 0 0,0 0 0,0 0 0,0 0 0,0 0 0,0 0 0,0 1 0,-1 37 0,1-27 0,0-11 0,-1 0 0,1 1 0,0-1 0,0 0 0,0 0 0,0 0 0,0 0 0,0 0 0,0 1 0,0-1 0,0 0 0,0 0 0,0 0 0,0 0 0,0 1 0,0-1 0,0 0 0,0 0 0,0 0 0,0 0 0,0 1 0,0-1 0,0 0 0,0 0 0,0 0 0,0 0 0,0 0 0,0 1 0,0-1 0,1 0 0,-1 0 0,0 0 0,0 0 0,0 0 0,0 0 0,0 1 0,0-1 0,1 0 0,-1 0 0,0 0 0,0 0 0,0 0 0,0 0 0,0 0 0,1 0 0,-1 0 0,0 0 0,0 0 0,0 0 0,0 0 0,1 0 0,-1 0 0,0 0 0,8-10 0,7-19 0,5-32 0,-2-1 0,-3-1 0,8-69 0,-10 58 0,17 34 0,-12 6-455,-2-2 0,16-48 0,-24 61-6371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2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24575,'2'1'0,"0"0"0,-1 0 0,1 1 0,0-1 0,-1 0 0,0 1 0,1-1 0,-1 1 0,0-1 0,0 1 0,1-1 0,-1 1 0,-1 0 0,1 0 0,1 2 0,-1-1 0,3 5 0,0 0 0,-1 1 0,0-1 0,0 1 0,-1 0 0,2 16 0,-2 57 0,-1-30 0,-1-51 0,0-1 0,0 1 0,0 0 0,0 0 0,1 0 0,-1 0 0,0 0 0,1 0 0,-1 0 0,0 0 0,1-1 0,-1 1 0,1 0 0,0 0 0,-1 0 0,1-1 0,-1 1 0,1 0 0,0-1 0,0 1 0,-1-1 0,1 1 0,0-1 0,0 1 0,0-1 0,0 1 0,0-1 0,-1 0 0,1 0 0,0 1 0,0-1 0,0 0 0,0 0 0,2 0 0,5 0 0,-1 0 0,1 0 0,13-4 0,11 1 0,-31 3 0,0 1 0,0-1 0,0 0 0,0 0 0,0 0 0,0 1 0,0-1 0,0 0 0,0 1 0,1-1 0,-2 1 0,1-1 0,0 1 0,0 0 0,0-1 0,0 1 0,0 0 0,0 0 0,-1 0 0,1 0 0,0-1 0,-1 1 0,1 0 0,0 0 0,0 2 0,-1-1 0,0 0 0,1 0 0,-1 0 0,0 0 0,0 0 0,0 1 0,0-1 0,-1 0 0,1 0 0,0 0 0,-1 0 0,-1 3 0,-2 5 0,0 0 0,-1 0 0,-1 0 0,-6 8 0,8-11 0,-1 0 0,1 0 0,0 0 0,1 1 0,0-1 0,-3 12 0,5-17 0,1-1 0,-1 0 0,1 1 0,0-1 0,0 1 0,0-1 0,0 1 0,0-1 0,0 0 0,0 1 0,0-1 0,0 1 0,1-1 0,-1 0 0,1 1 0,-1-1 0,1 1 0,-1-1 0,1 0 0,0 0 0,0 1 0,0-1 0,-1 0 0,1 0 0,0 0 0,0 0 0,1 0 0,-1 0 0,0 0 0,0-1 0,0 1 0,1 0 0,-1 0 0,0-1 0,1 1 0,-1-1 0,0 1 0,1-1 0,-1 0 0,1 0 0,-1 1 0,0-1 0,3 0 0,28-1 0,-27 1 0,0-1 0,0 1 0,0 0 0,0 0 0,-1 1 0,1-1 0,0 1 0,0 0 0,0 1 0,5 1 0,-9-2 0,0 0 0,0 0 0,0-1 0,-1 1 0,1 0 0,0 0 0,-1 0 0,1 0 0,0 0 0,-1 0 0,1 0 0,-1 0 0,0 1 0,1-1 0,-1 0 0,0 0 0,0 0 0,0 0 0,1 0 0,-1 1 0,0-1 0,-1 0 0,1 0 0,0 0 0,0 0 0,-1 2 0,-10 35 0,6-24 0,2-4 0,1 0 0,0 0 0,0 0 0,1 0 0,1 20 0,0-26 0,0 0 0,1 1 0,0-1 0,0 0 0,0 0 0,1 0 0,0 0 0,-1 0 0,1 0 0,0-1 0,1 1 0,-1-1 0,1 1 0,0-1 0,-1 0 0,7 6 0,-6-7 0,0 1 0,0-1 0,0 1 0,0 0 0,-1 0 0,0 0 0,1 1 0,-1-1 0,-1 1 0,1-1 0,2 7 0,-2-2 0,-1-1 0,0 1 0,0 0 0,-1-1 0,0 10 0,-1 8 0,0-10 0,1-1 0,1 1 0,0 0 0,3 15 0,-3-25 0,1 0 0,-1 0 0,1 0 0,0 0 0,1 0 0,-1 0 0,1-1 0,0 0 0,0 1 0,0-1 0,1 0 0,0 0 0,-1-1 0,1 1 0,7 3 0,41 22 0,-43-26 0,-1 1 0,1 1 0,-1-1 0,0 1 0,0 1 0,0-1 0,-1 1 0,0 1 0,11 11 0,-17-16 0,0 0 0,0 1 0,0-1 0,-1 0 0,1 0 0,-1 0 0,1 0 0,-1 1 0,0-1 0,0 0 0,0 0 0,0 1 0,0-1 0,0 0 0,-1 3 0,-12 38 0,6-21 0,2-4 0,2-8 0,0 1 0,1-1 0,0 0 0,-1 17 0,3-24 0,0 0 0,1 1 0,-1-1 0,1 0 0,-1 0 0,1 0 0,0 0 0,0 0 0,0-1 0,1 1 0,-1 0 0,1 0 0,0-1 0,-1 1 0,1-1 0,0 1 0,0-1 0,1 0 0,4 4 0,26 12 0,5 4 0,-36-21 0,-1 1 0,1-1 0,-1 1 0,1-1 0,-1 1 0,1 0 0,-1-1 0,0 1 0,0 0 0,0 0 0,0 0 0,0 0 0,-1 0 0,1 0 0,0 0 0,-1 0 0,1 3 0,0 11 0,1 0 0,0 0 0,2-1 0,0 1 0,6 16 0,-9-30 0,1 1 0,-1-1 0,1 0 0,-1 0 0,1 0 0,0 0 0,0 0 0,0-1 0,0 1 0,0-1 0,0 1 0,0-1 0,1 1 0,-1-1 0,0 0 0,1 0 0,4 1 0,4 1 0,1-1 0,20 2 0,-3-1 0,-27-3 0,-1 1 0,1-1 0,-1 0 0,1 1 0,-1-1 0,0 1 0,1-1 0,-1 1 0,0 0 0,1-1 0,-1 1 0,0 0 0,0 0 0,0 0 0,0 0 0,0 0 0,0 0 0,0 0 0,0 0 0,0 1 0,0-1 0,0 0 0,-1 0 0,1 1 0,0 2 0,0 1 0,-1-1 0,1 1 0,-1 0 0,0 0 0,0 0 0,-2 7 0,0 23 0,2-34 0,1 1 0,-1 0 0,0-1 0,1 1 0,-1 0 0,1-1 0,-1 1 0,1-1 0,0 1 0,-1-1 0,1 1 0,0-1 0,0 1 0,0-1 0,1 0 0,1 2 0,6 4 0,1-2 0,0 1 0,1-1 0,-1-1 0,1 0 0,16 4 0,14 5 0,-32-9 0,1-1 0,-1 1 0,0 0 0,0 0 0,0 1 0,8 7 0,-16-12 0,1 1 0,-1 0 0,0 0 0,0 0 0,0 0 0,0 0 0,0 0 0,0 1 0,-1-1 0,1 0 0,0 0 0,-1 1 0,1-1 0,0 0 0,-1 1 0,0-1 0,1 1 0,-1-1 0,0 1 0,0-1 0,0 1 0,0-1 0,0 0 0,0 1 0,0-1 0,0 1 0,0-1 0,-1 1 0,1-1 0,-1 0 0,1 1 0,-1-1 0,1 0 0,-1 1 0,0-1 0,0 0 0,0 0 0,0 0 0,0 1 0,0-1 0,0 0 0,-1 1 0,-20 17 0,17-16 0,0 1 0,0 0 0,1 1 0,-8 8 0,11-12 0,0 1 0,0-1 0,0 1 0,1 0 0,-1-1 0,0 1 0,1 0 0,-1-1 0,1 1 0,0 0 0,0 0 0,-1 0 0,1-1 0,0 1 0,0 0 0,1 0 0,-1-1 0,0 1 0,1 0 0,-1 0 0,2 2 0,7 16 0,2 1 0,0-2 0,1 0 0,20 24 0,19 31 0,-22-25-1365,-16-26-5461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1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1423 1 24575,'-1'4'0,"-1"1"0,1-1 0,-1 1 0,0-1 0,0 0 0,0 0 0,0 0 0,-1 0 0,0-1 0,0 1 0,-5 4 0,-1 4 0,-9 11 0,0 1 0,2 0 0,1 1 0,1 1 0,-19 51 0,32-75 0,0 0 0,1 0 0,-1 0 0,1 0 0,-1 0 0,1 0 0,0 0 0,0 0 0,0 0 0,0 0 0,0 0 0,1 0 0,-1 0 0,0-1 0,1 1 0,0 2 0,1-1 0,0-1 0,0 1 0,0-1 0,0 1 0,1-1 0,-1 0 0,6 4 0,-3-2 0,-4-3 0,1 0 0,-1 0 0,0 0 0,0 0 0,0 0 0,0 0 0,0 1 0,0-1 0,0 0 0,0 1 0,-1-1 0,1 0 0,0 1 0,-1 0 0,1-1 0,-1 1 0,0-1 0,1 1 0,-1-1 0,0 3 0,0-1 0,-1 0 0,1-1 0,-1 1 0,0 0 0,1 0 0,-1 0 0,-1-1 0,1 1 0,0 0 0,-3 2 0,-2 5 0,-1-1 0,-1-1 0,0 1 0,-13 10 0,-43 30 0,43-34 0,0 1 0,-33 33 0,52-48 0,1 0 0,0 0 0,0 0 0,0 1 0,0-1 0,1 0 0,-1 1 0,0-1 0,0 0 0,1 1 0,-1-1 0,1 1 0,-1-1 0,1 1 0,0-1 0,0 1 0,-1 0 0,1-1 0,0 2 0,1 0 0,0 0 0,0 0 0,0 0 0,1 0 0,-1 0 0,0-1 0,4 5 0,6 12 0,-5-7 0,-1-3 0,0 1 0,-1 0 0,0 0 0,4 16 0,-8-22 0,1 0 0,-1 0 0,0 0 0,0 0 0,0 0 0,-1 0 0,1 0 0,-1 0 0,0 0 0,0 0 0,-1 0 0,1 0 0,-1 0 0,1 0 0,-5 4 0,-4 7 0,-1-1 0,-1 0 0,0-1 0,-1-1 0,0 0 0,-21 14 0,15-11 0,0 0 0,-26 29 0,44-43 0,0 1 0,0-1 0,0 0 0,-1 0 0,1 1 0,1-1 0,-1 0 0,0 1 0,0-1 0,0 1 0,1-1 0,-1 1 0,1 0 0,-1-1 0,1 1 0,0 0 0,0-1 0,-1 1 0,1 0 0,0-1 0,1 1 0,-1 0 0,0-1 0,1 3 0,0-3 0,0 1 0,0-1 0,1 1 0,-1-1 0,0 0 0,1 1 0,-1-1 0,1 0 0,0 0 0,-1 0 0,1 0 0,0 0 0,0-1 0,0 1 0,-1 0 0,1-1 0,0 1 0,0-1 0,0 0 0,2 0 0,10 2 0,-1-2 0,18-1 0,-19 1 0,0 0 0,20 2 0,-36 1 0,1 0 0,-1 0 0,0 0 0,0 0 0,-9 3 0,-1 2 0,0 0 0,0 0 0,1 2 0,0-1 0,-13 14 0,20-17 0,1-1 0,0 1 0,0 0 0,1 1 0,0-1 0,0 1 0,0 0 0,1 0 0,0 0 0,0 0 0,1 0 0,-3 15 0,5-18 0,0-1 0,0 1 0,1 0 0,-1-1 0,1 1 0,0-1 0,0 1 0,0-1 0,0 0 0,1 1 0,-1-1 0,1 0 0,0 0 0,0 0 0,0 0 0,3 4 0,-1-3 0,-1 1 0,0 0 0,0 0 0,3 9 0,-5-12 0,0 0 0,-1 0 0,1 1 0,-1-1 0,0 0 0,0 0 0,0 1 0,0-1 0,0 0 0,0 0 0,-1 1 0,1-1 0,-1 0 0,1 0 0,-3 5 0,-3 3 0,-1-1 0,0 1 0,0-1 0,-1 0 0,0-1 0,-1 1 0,1-2 0,-12 8 0,-10 11 0,15-13 0,-44 44 0,53-51 0,0 1 0,1-1 0,0 1 0,1 0 0,0 1 0,0-1 0,-4 11 0,8-16 0,-1 0 0,1 1 0,0-1 0,0 1 0,0-1 0,0 0 0,0 1 0,1-1 0,-1 0 0,1 1 0,0-1 0,-1 0 0,1 1 0,0-1 0,0 0 0,3 3 0,-3-2 0,0-1 0,0 1 0,1-1 0,-2 1 0,1-1 0,0 1 0,0-1 0,0 5 0,-1-6 0,-1 0 0,1 1 0,0-1 0,-1 0 0,1 1 0,0-1 0,-1 0 0,0 0 0,1 0 0,-1 0 0,0 1 0,1-1 0,-1 0 0,0 0 0,0 0 0,0 0 0,0-1 0,0 1 0,0 0 0,0 0 0,0 0 0,-2 0 0,-21 13 0,-36 14 0,40-20 0,0 1 0,1 1 0,-34 24 0,52-34 0,0 1 0,0 0 0,0 0 0,0 0 0,-1-1 0,1 1 0,0 0 0,1 0 0,-1 1 0,0-1 0,0 0 0,0 0 0,1 0 0,-1 0 0,0 1 0,1-1 0,-1 0 0,1 1 0,0-1 0,-1 0 0,1 1 0,0-1 0,0 0 0,0 1 0,0-1 0,0 1 0,0 1 0,1-2 0,0 1 0,0-1 0,1 0 0,-1 1 0,0-1 0,0 0 0,1 0 0,-1 0 0,0 0 0,1 0 0,-1 0 0,1 0 0,0-1 0,-1 1 0,1-1 0,-1 1 0,1-1 0,0 1 0,-1-1 0,1 0 0,3 0 0,2 1 0,15 0 0,-16 2 0,-9 1 0,-12 2 0,-1 0 0,0-1 0,0-1 0,0-1 0,-21 2 0,-8 3 0,26-5 0,-3 1 0,-43 14 0,60-16 0,0-1 0,1 1 0,-1 0 0,1 1 0,-1-1 0,1 1 0,0 0 0,0 0 0,0 0 0,1 0 0,-1 1 0,1 0 0,0-1 0,0 1 0,-3 5 0,5-7 0,0-1 0,0 1 0,0 0 0,0 0 0,1 0 0,-1 0 0,1 0 0,-1 0 0,1 0 0,0 0 0,-1 0 0,1 0 0,0 0 0,0 0 0,1 0 0,-1 0 0,0 0 0,1 0 0,-1 0 0,1 0 0,0 0 0,-1 0 0,1 0 0,0 0 0,0 0 0,1-1 0,-1 1 0,0 0 0,0-1 0,1 1 0,-1-1 0,1 0 0,-1 1 0,1-1 0,0 0 0,3 2 0,6 3 0,0-1 0,1-1 0,0 0 0,0 0 0,13 2 0,-2-1 0,-21-4 0,1 0 0,-1 0 0,0-1 0,1 1 0,-1 1 0,0-1 0,0 0 0,0 0 0,4 4 0,-6-5 0,1 1 0,-1 0 0,1-1 0,-1 1 0,0 0 0,0-1 0,1 1 0,-1 0 0,0-1 0,0 1 0,0 0 0,0-1 0,0 1 0,0 0 0,0-1 0,0 1 0,0 0 0,0 0 0,0-1 0,0 1 0,-1 0 0,1-1 0,0 1 0,0 0 0,-1-1 0,1 1 0,-1-1 0,1 1 0,0-1 0,-1 1 0,1 0 0,-1-1 0,1 1 0,-1-1 0,1 0 0,-1 1 0,0-1 0,1 1 0,-2-1 0,-12 11 0,-1 0 0,-16 7 0,20-12 0,1-1 0,1 1 0,-1 1 0,1-1 0,0 2 0,1-1 0,0 1 0,0 0 0,-8 12 0,14-17 0,1 0 0,-1-1 0,1 1 0,0 0 0,0 1 0,0-1 0,0 0 0,1 0 0,-1 0 0,1 0 0,0 1 0,0-1 0,0 0 0,0 0 0,1 1 0,-1-1 0,3 5 0,1 4 0,0-1 0,1 0 0,10 16 0,-9-18 0,-1 0 0,-1 1 0,1-1 0,3 13 0,-6-14 0,0 0 0,0 0 0,-1 1 0,0-1 0,0 1 0,-1-1 0,0 0 0,-1 1 0,0-1 0,0 1 0,0-1 0,-1 0 0,-4 9 0,-11 38 0,2 1 0,2 0 0,-9 99 0,21-150 0,1-1 0,0 0 0,-1 1 0,0-1 0,0 0 0,0 0 0,-1 1 0,-3 5 0,4-9 0,0 1 0,0-1 0,-1 1 0,1-1 0,0 0 0,-1 0 0,0 0 0,1 0 0,-1 0 0,0 0 0,1 0 0,-1 0 0,0 0 0,0-1 0,0 1 0,1-1 0,-1 0 0,0 1 0,0-1 0,0 0 0,-3 0 0,-8-1 0,1 0 0,-1-1 0,0 0 0,1-1 0,-14-4 0,-13-4 0,39 11 4,0 0-1,-1 0 1,1 0-1,0 0 0,0 0 1,0 0-1,-1 0 1,1 0-1,0 0 1,0-1-1,-1 1 1,1 0-1,0 0 0,0 0 1,0 0-1,-1 1 1,1-1-1,0 0 1,0 0-1,-1 0 1,1 0-1,0 0 0,0 0 1,0 0-1,-1 0 1,1 0-1,0 0 1,0 1-1,0-1 0,-1 0 1,1 0-1,0 0 1,0 0-1,0 1 1,0-1-1,0 0 1,-1 0-1,1 0 0,0 1 1,0-1-1,0 0 1,0 0-1,0 1 1,0-1-1,0 0 1,5 15 176,14 16-1516,-18-30 968,8 11-6458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6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24575,'6'1'0,"1"-1"0,0 1 0,-1 1 0,1-1 0,0 1 0,-1 0 0,11 5 0,43 27 0,-42-23 0,3 1 0,84 55 0,-92-58 0,0 1 0,-1 1 0,0 0 0,-1 0 0,17 23 0,-22-22 0,0 0 0,0 0 0,-1 1 0,-1 0 0,0-1 0,-1 2 0,0-1 0,-1 0 0,0 0 0,-1 1 0,-1-1 0,0 1 0,-1-1 0,0 1 0,-4 13 0,-1-10 0,0 1 0,-2-1 0,0-1 0,0 1 0,-2-2 0,0 1 0,-1-1 0,-13 14 0,-3 7 0,22-30 0,1 0 0,0 0 0,0 0 0,0 1 0,1 0 0,0 0 0,0 0 0,1 0 0,0 0 0,0 0 0,1 0 0,0 1 0,0-1 0,1 15 0,-1 23 0,0-24 0,1 1 0,4 30 0,-3-46 0,0 0 0,1 0 0,-1 0 0,1-1 0,0 1 0,1 0 0,0-1 0,-1 0 0,2 1 0,-1-1 0,1 0 0,-1 0 0,6 4 0,-5-5 0,50 51 0,-50-49 0,1-1 0,-1 0 0,0 1 0,-1 0 0,0 0 0,0 0 0,0 0 0,4 13 0,-7-17 0,0 1 0,0 0 0,0 0 0,0 0 0,-1 0 0,1 0 0,-1 0 0,0 0 0,0-1 0,0 1 0,0 0 0,0 0 0,0-1 0,-1 1 0,1-1 0,-1 1 0,0-1 0,0 0 0,0 0 0,-3 3 0,3-2 0,-1 0 0,0 0 0,1 0 0,0 1 0,0-1 0,0 0 0,0 1 0,0 0 0,1 0 0,-2 4 0,1 7 0,1-7 0,0-1 0,-1 1 0,0-1 0,-4 11 0,3-10 0,0 1 0,1 0 0,0-1 0,0 1 0,1 0 0,0 10 0,2 57 0,1-34 0,-2-25 0,1 0 0,1 0 0,1-1 0,1 1 0,0-1 0,1 0 0,0 0 0,1 0 0,1-1 0,1 0 0,0 0 0,1-1 0,1 0 0,14 17 0,-16-20 0,0 0 0,-1 1 0,0 0 0,-1 0 0,-1 1 0,0-1 0,0 1 0,-2 0 0,1 1 0,-1-1 0,1 19 0,-1 13 0,-2 0 0,-5 49 0,1-79 0,0 0 0,0 0 0,-2 0 0,-7 18 0,11-30 0,-3 6 0,-1 0 0,0 0 0,0-1 0,-1 0 0,0 0 0,0 0 0,-10 8 0,4-4 0,-1-1 0,0-1 0,-22 14 0,23-19 0,0 0 0,1-1 0,-1-1 0,-1 0 0,1 0 0,0-1 0,-15 0 0,-8 2 0,-13 0-1365,32-5-5461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24575,'0'16'0,"2"0"0,3 18 0,2 12 0,14 269 0,-21-310 0,1 0 0,-1-1 0,1 1 0,0 0 0,1 0 0,-1-1 0,3 6 0,-3-9 0,0 1 0,0-1 0,0 0 0,0 0 0,0 1 0,1-1 0,-1 0 0,0 0 0,1 0 0,-1 0 0,1 0 0,-1-1 0,1 1 0,-1 0 0,1-1 0,0 1 0,-1-1 0,1 1 0,0-1 0,-1 0 0,1 0 0,3 0 0,23 0 0,1-2 0,0-1 0,-1-2 0,50-13 0,0 0 0,-74 17 0,-1 0 0,1 1 0,0-1 0,-1 1 0,1 0 0,5 1 0,-9-1 0,1 0 0,-1 0 0,1 0 0,-1 0 0,0 0 0,1 1 0,-1-1 0,1 0 0,-1 0 0,1 1 0,-1-1 0,0 0 0,1 0 0,-1 1 0,0-1 0,1 0 0,-1 1 0,0-1 0,0 1 0,1-1 0,-1 1 0,0 0 0,1 0 0,-1 0 0,0 0 0,0 0 0,0 0 0,0 0 0,-1 0 0,1 0 0,0 0 0,0 0 0,0-1 0,-1 1 0,1 0 0,0 0 0,-2 1 0,-7 15 0,-2 0 0,0 0 0,-19 21 0,19-26 0,1 0 0,0 1 0,1 0 0,1 0 0,0 1 0,1 0 0,-7 20 0,12-30 0,1 1 0,1-1 0,-1 1 0,1-1 0,0 1 0,0-1 0,0 1 0,0-1 0,1 1 0,0-1 0,0 1 0,0-1 0,0 0 0,1 1 0,0-1 0,0 0 0,0 0 0,0 0 0,0 0 0,1-1 0,0 1 0,0-1 0,0 1 0,0-1 0,1 0 0,-1 0 0,1 0 0,-1-1 0,1 1 0,0-1 0,0 0 0,0 0 0,1 0 0,7 1 0,12 1 0,1 0 0,-1 1 0,0 2 0,-1 0 0,42 20 0,-63-26 0,0 0 0,-1 0 0,1 0 0,0 0 0,-1 1 0,1-1 0,0 1 0,-1-1 0,1 1 0,-1-1 0,0 1 0,0 0 0,0 0 0,0 0 0,0-1 0,0 1 0,0 0 0,0 0 0,-1 0 0,1 0 0,-1 1 0,1-1 0,-1 0 0,0 0 0,0 0 0,0 0 0,0 0 0,0 0 0,-1 0 0,1 1 0,-1-1 0,0 2 0,-3 6 0,0 0 0,-1 0 0,0 0 0,-1-1 0,-7 10 0,6-9 0,-14 21 0,-56 92 0,75-121 0,1 1 0,-1 0 0,1 0 0,0 0 0,0-1 0,0 1 0,0 1 0,0-1 0,1 0 0,-1 0 0,1 0 0,0 0 0,0 0 0,0 0 0,0 0 0,1 1 0,-1-1 0,1 0 0,1 3 0,0-1 0,1-1 0,0 0 0,-1 0 0,1 0 0,1 0 0,-1-1 0,0 0 0,1 1 0,0-1 0,0 0 0,6 3 0,-5-3 0,0 1 0,0-1 0,0 1 0,0 0 0,0 1 0,-1-1 0,0 1 0,0 0 0,0 0 0,-1 0 0,1 0 0,-1 1 0,0-1 0,-1 1 0,0 0 0,1 0 0,-2 0 0,1 0 0,-1 0 0,0 0 0,0 0 0,-1 11 0,1-4 0,1-1 0,0 0 0,1 0 0,0 0 0,0 0 0,1 0 0,1-1 0,0 0 0,1 0 0,11 18 0,-13-23 0,1-1 0,0 1 0,0-1 0,0 0 0,1 0 0,0 0 0,0-1 0,0 0 0,0 0 0,0-1 0,1 1 0,0-1 0,0-1 0,0 1 0,0-1 0,0-1 0,0 1 0,0-1 0,9 0 0,-4-1 0,-9-1 0,0 1 0,0 0 0,0 0 0,0 0 0,0 0 0,0 0 0,0 0 0,0 1 0,0-1 0,0 1 0,0 0 0,0 0 0,2 2 0,-4-3 0,-1 1 0,0-1 0,0 1 0,0-1 0,0 1 0,0-1 0,0 1 0,0-1 0,0 1 0,0-1 0,0 1 0,0-1 0,0 1 0,0-1 0,-1 1 0,1-1 0,0 1 0,0-1 0,0 1 0,-1-1 0,1 1 0,0-1 0,-1 0 0,1 1 0,0-1 0,-1 1 0,1-1 0,-1 1 0,-14 12 0,12-10 0,-1 0 0,1 0 0,-1 1 0,1-1 0,0 1 0,0 0 0,0 0 0,1 0 0,-1 0 0,1 0 0,0 1 0,0-1 0,0 1 0,-1 7 0,3-8 0,-1 0 0,1-1 0,1 1 0,-1 0 0,1 0 0,-1 0 0,1-1 0,0 1 0,0 0 0,1-1 0,-1 1 0,1 0 0,0-1 0,0 0 0,0 0 0,0 1 0,5 4 0,-2-2 0,0-1 0,0 1 0,1-1 0,0 0 0,0-1 0,0 1 0,1-1 0,0 0 0,-1-1 0,1 0 0,1 0 0,10 3 0,3-1 0,1-1 0,-1-2 0,22 1 0,17 2 0,-63-4 0,-1 0 0,1 0 0,-1 0 0,1 1 0,0-1 0,-4 4 0,-2-1 0,-2 1 0,1 1 0,0 0 0,-13 10 0,21-14 0,0-1 0,0 1 0,0 0 0,0-1 0,0 1 0,1 0 0,-1 0 0,0 0 0,1 0 0,0 0 0,-1 0 0,1 1 0,0-1 0,0 0 0,1 1 0,-1-1 0,0 1 0,1-1 0,-1 1 0,1-1 0,0 1 0,0 3 0,0-4 0,1 0 0,0-1 0,-1 1 0,1 0 0,0-1 0,0 1 0,0-1 0,0 1 0,1-1 0,-1 1 0,0-1 0,0 0 0,1 0 0,-1 1 0,1-1 0,-1 0 0,1 0 0,0-1 0,1 2 0,38 12 0,-27-10 0,5 1 0,-6-2 0,-1 1 0,0 0 0,0 1 0,0 0 0,14 9 0,-23-13 0,-1 1 0,1 0 0,-1 0 0,0 0 0,0 0 0,0 0 0,0 0 0,0 1 0,-1-1 0,1 1 0,-1-1 0,1 1 0,-1-1 0,0 1 0,0 0 0,0 0 0,-1 0 0,1 0 0,0-1 0,-1 1 0,0 0 0,0 0 0,0 0 0,0 0 0,0 0 0,-1 0 0,1 0 0,-2 5 0,-10 28 0,7-23 0,1 0 0,-5 26 0,9-36 0,-1 1 0,1 0 0,0-1 0,0 1 0,0 0 0,1 0 0,-1-1 0,1 1 0,0 0 0,0-1 0,0 1 0,1-1 0,-1 1 0,1-1 0,2 4 0,-2-4 0,0-1 0,0 1 0,0 0 0,0 0 0,0 1 0,-1-1 0,1 0 0,-1 0 0,0 1 0,0-1 0,0 1 0,-1-1 0,1 1 0,-1-1 0,0 1 0,1-1 0,-2 1 0,1-1 0,0 1 0,-1-1 0,0 1 0,0-1 0,0 1 0,0-1 0,0 0 0,-1 1 0,1-1 0,-1 0 0,-2 3 0,3-5 0,1 0 0,-1 0 0,1 0 0,-1 0 0,1 0 0,-1 0 0,1 0 0,-1 0 0,1 0 0,0 1 0,0-1 0,0 0 0,-1 0 0,1 0 0,0 0 0,0 1 0,1-1 0,-1 0 0,0 0 0,0 0 0,1 0 0,-1 1 0,0-1 0,1 0 0,-1 0 0,1 0 0,0 0 0,-1 0 0,1 0 0,0 0 0,-1 0 0,1-1 0,0 1 0,0 0 0,0 0 0,1 0 0,4 2 0,0 0 0,-1 0 0,1-1 0,1 0 0,10 2 0,7 3 0,-23-7 0,-1 0 0,0 1 0,0-1 0,1 0 0,-1 0 0,0 0 0,1 0 0,-1 0 0,0 0 0,0 0 0,1 0 0,-1 1 0,0-1 0,0 0 0,0 0 0,1 0 0,-1 0 0,0 1 0,0-1 0,0 0 0,1 0 0,-1 1 0,0-1 0,0 0 0,0 0 0,0 1 0,0-1 0,0 0 0,0 0 0,0 1 0,0-1 0,1 0 0,-1 1 0,0-1 0,0 0 0,0 0 0,-1 1 0,1-1 0,0 0 0,0 1 0,-10 9 0,10-9 0,-1-1 0,0 1 0,0-1 0,0 1 0,0-1 0,1 1 0,-1 0 0,0-1 0,0 1 0,1 0 0,-1 0 0,1-1 0,-1 1 0,1 0 0,-1 0 0,1 0 0,-1 0 0,1 0 0,0 0 0,-1 0 0,1 0 0,0 0 0,0 0 0,0 0 0,0 0 0,0 0 0,0 0 0,0 1 0,3 3 0,1 0 0,0 0 0,0 0 0,0 0 0,1-1 0,-1 0 0,1 0 0,7 5 0,-6-6 0,-1 1 0,0 0 0,0 0 0,0 1 0,0 0 0,-1-1 0,0 2 0,5 6 0,-8-10-76,0-1 1,-1 1-1,1-1 0,-1 1 0,0-1 0,1 1 0,-1-1 0,0 1 1,0 0-1,0-1 0,0 1 0,0-1 0,0 1 0,0-1 1,0 1-1,-1 0 0,0 2 0,-5 9-6750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4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997 0 24575,'-31'16'0,"-87"46"0,99-51 0,1 1 0,-1 1 0,-28 29 0,39-35 0,0 1 0,1 1 0,1-1 0,-1 1 0,1 1 0,1-1 0,0 1 0,0-1 0,1 2 0,-5 13 0,9-23 0,0 1 0,-1 0 0,1-1 0,0 1 0,0 0 0,0-1 0,0 1 0,0 0 0,0-1 0,1 1 0,-1 0 0,1-1 0,-1 1 0,1-1 0,-1 1 0,1 0 0,0-1 0,0 0 0,0 1 0,0-1 0,0 1 0,0-1 0,0 0 0,0 0 0,0 0 0,1 0 0,-1 0 0,0 0 0,1 0 0,-1 0 0,1 0 0,1 0 0,6 2 0,-1 0 0,1-1 0,0 0 0,0 0 0,9-1 0,-6 1 0,67 6 0,-29-4 0,88 19 0,-136-23 0,-1 0 0,1 1 0,-1-1 0,0 0 0,1 1 0,-1-1 0,0 1 0,1 0 0,-1-1 0,0 1 0,0 0 0,0 0 0,1 0 0,-1 0 0,0 0 0,1 1 0,-2-1 0,0-1 0,0 1 0,0 0 0,0-1 0,0 1 0,0-1 0,0 1 0,0-1 0,0 1 0,0-1 0,0 1 0,0 0 0,0-1 0,-1 1 0,1-1 0,0 1 0,0-1 0,-1 1 0,1-1 0,0 1 0,-1-1 0,1 0 0,-1 1 0,1-1 0,0 1 0,-1-1 0,0 1 0,-6 4 0,0-1 0,-1 1 0,1-1 0,-10 3 0,12-5 0,-106 44 0,58-26 0,-73 40 0,121-57 0,0-1 0,1 1 0,-1 1 0,0-1 0,1 1 0,0-1 0,0 1 0,0 1 0,0-1 0,1 0 0,-1 1 0,1 0 0,0 0 0,1 0 0,-1 0 0,1 0 0,0 0 0,0 1 0,1-1 0,0 1 0,0-1 0,0 1 0,0 6 0,1-5 0,-1-1 0,0 1 0,0-1 0,-1 1 0,0-1 0,0 0 0,0 1 0,-1-1 0,1 0 0,-2 0 0,1-1 0,-1 1 0,1-1 0,-2 0 0,1 0 0,0 0 0,-9 7 0,12-11 0,0-1 0,0 1 0,0 0 0,1 0 0,-1-1 0,0 1 0,0 0 0,1 0 0,-1 0 0,1 0 0,-1 0 0,1 0 0,-1 0 0,1 0 0,0 0 0,0 0 0,-1 0 0,1 0 0,0 0 0,0 0 0,0 1 0,0-1 0,0 0 0,0 0 0,0 0 0,1 0 0,-1 0 0,0 0 0,0 0 0,1 0 0,-1 0 0,1 0 0,-1 0 0,1 0 0,-1 0 0,1 0 0,0 0 0,-1-1 0,1 1 0,0 0 0,0 0 0,1 0 0,4 4 0,1 0 0,0 0 0,1-1 0,12 6 0,-8-4 0,81 40 0,-92-45 0,0 0 0,0-1 0,0 1 0,0 0 0,0-1 0,0 1 0,0 0 0,-1 0 0,1 0 0,0 0 0,0 0 0,-1-1 0,1 1 0,-1 1 0,1-1 0,0 1 0,-1-1 0,0-1 0,0 1 0,0 0 0,0-1 0,0 1 0,0 0 0,0 0 0,-1-1 0,1 1 0,0 0 0,0-1 0,0 1 0,-1 0 0,1-1 0,0 1 0,-1-1 0,1 1 0,-1 0 0,1-1 0,-1 1 0,-2 2 0,0-1 0,0 0 0,0 0 0,0 0 0,0 0 0,-1 0 0,1-1 0,-1 1 0,-4 0 0,-34 9 0,-1-2 0,-46 3 0,54-9 0,-1 3 0,1 0 0,-1 2 0,-34 14 0,68-22 0,0 1 0,0 0 0,0 0 0,0 0 0,0 0 0,0 1 0,0-1 0,0 0 0,0 1 0,1-1 0,-1 1 0,0 0 0,1-1 0,-2 4 0,2-4 0,1 0 0,0 1 0,-1-1 0,1 0 0,0 0 0,0 1 0,0-1 0,0 0 0,0 0 0,0 1 0,1-1 0,-1 0 0,0 0 0,1 1 0,-1-1 0,1 0 0,-1 0 0,1 0 0,-1 0 0,1 0 0,0 0 0,0 0 0,-1 0 0,1 0 0,2 2 0,2 2 0,1-1 0,0 0 0,0 1 0,0-2 0,1 1 0,-1-1 0,1 0 0,0 0 0,-1-1 0,15 3 0,-14-3 0,-1-1 0,0 1 0,1 0 0,-1 1 0,0-1 0,0 1 0,0 1 0,0-1 0,-1 1 0,1 0 0,9 9 0,-15-12 0,1 0 0,0 0 0,-1 0 0,1 0 0,-1 0 0,1 0 0,-1 0 0,0 0 0,1 0 0,-1 0 0,0 0 0,0 0 0,0 1 0,1-1 0,-1 0 0,-1 0 0,1 0 0,0 0 0,0 0 0,0 1 0,0-1 0,-1 0 0,1 0 0,-1 0 0,1 0 0,-1 0 0,1 0 0,-1 0 0,1 0 0,-1 0 0,0 0 0,0 0 0,1-1 0,-1 1 0,0 0 0,0 0 0,0-1 0,0 1 0,0-1 0,-2 2 0,-5 3 0,0 0 0,-1-1 0,-15 6 0,20-9 0,-45 15 0,34-12 0,0 1 0,0 0 0,1 1 0,0 1 0,0 0 0,0 0 0,-18 15 0,31-21 0,0-1 0,1 1 0,-1-1 0,1 1 0,-1 0 0,0-1 0,1 1 0,-1 0 0,1 0 0,0-1 0,-1 1 0,1 0 0,0 0 0,-1 0 0,1-1 0,0 1 0,0 0 0,0 0 0,-1 0 0,1 0 0,0 0 0,0 0 0,0-1 0,1 1 0,-1 0 0,0 0 0,0 0 0,0 0 0,1 0 0,-1-1 0,0 1 0,1 0 0,-1 0 0,1-1 0,-1 1 0,1 0 0,-1 0 0,1-1 0,-1 1 0,1-1 0,0 1 0,0 0 0,4 3 0,1 0 0,-1 0 0,1 0 0,9 4 0,-10-6 0,26 12 0,36 12 0,17 7 0,-83-33 0,-1 0 0,1 0 0,0 1 0,-1-1 0,1 0 0,0 0 0,-1 1 0,1-1 0,0 1 0,-1-1 0,1 0 0,-1 1 0,1-1 0,-1 1 0,1-1 0,-1 1 0,0 0 0,1-1 0,-1 1 0,1-1 0,-1 1 0,0 0 0,0-1 0,1 1 0,-1 0 0,0-1 0,0 1 0,0 0 0,0 0 0,0-1 0,0 1 0,0 0 0,0-1 0,0 1 0,0 0 0,0 0 0,0-1 0,0 1 0,-1 1 0,-2 2 0,1-1 0,-1 1 0,0-1 0,0 1 0,-6 4 0,-7 9 0,-8 17 0,-37 57 0,60-90 0,0 0 0,1 0 0,-1 1 0,0-1 0,1 0 0,-1 0 0,1 1 0,-1-1 0,1 0 0,0 0 0,0 1 0,-1-1 0,1 1 0,0-1 0,0 0 0,1 3 0,-1-2 0,1-1 0,0 0 0,0 1 0,1-1 0,-1 0 0,0 0 0,0 0 0,0 1 0,1-2 0,-1 1 0,3 1 0,-2 0 0,-2-2 0,1 1 0,0 0 0,-1-1 0,1 1 0,-1 0 0,1-1 0,-1 1 0,0 0 0,1 0 0,-1-1 0,0 1 0,1 0 0,-1 0 0,0 0 0,0-1 0,0 1 0,0 0 0,0 0 0,0 0 0,0 0 0,0 0 0,0-1 0,0 1 0,0 0 0,-1 0 0,1 0 0,0-1 0,0 1 0,-1 1 0,-16 30 0,7-12 0,9-17 0,0 0 0,1 0 0,-1 0 0,1 0 0,0 0 0,0 0 0,0 0 0,0 0 0,1 0 0,-1 0 0,1 0 0,0 0 0,0 0 0,2 5 0,2 6 0,-5-13 0,1 0 0,-1 1 0,0-1 0,0 0 0,0 0 0,0 1 0,-1-1 0,1 0 0,0 0 0,0 0 0,-1 1 0,1-1 0,-1 0 0,1 0 0,-1 0 0,1 0 0,-1 0 0,0 0 0,1 0 0,-1 0 0,0 0 0,0 0 0,0 0 0,0 0 0,0-1 0,0 1 0,0 0 0,0 0 0,0-1 0,0 1 0,-2 0 0,-7 3 0,1 0 0,-21 6 0,12-5 0,15-3 0,-1-1 0,0 1 0,1 0 0,0 0 0,-1 0 0,1 1 0,0-1 0,0 1 0,0-1 0,0 1 0,1 0 0,-1 0 0,-1 4 0,3-6 0,0 1 0,0 0 0,1-1 0,-1 1 0,1-1 0,-1 1 0,1 0 0,0 0 0,-1-1 0,1 1 0,0 0 0,0 0 0,0-1 0,0 1 0,1 0 0,-1-1 0,0 1 0,1 0 0,-1 0 0,1-1 0,0 1 0,-1-1 0,1 1 0,0-1 0,0 1 0,0-1 0,0 1 0,0-1 0,0 0 0,1 0 0,2 3 0,5 3 0,0-1 0,1 0 0,0 0 0,0-1 0,16 7 0,23 12 0,-48-24 0,-1 0 0,1 0 0,-1 1 0,1-1 0,-1 1 0,1-1 0,-1 0 0,0 1 0,1-1 0,-1 1 0,0-1 0,1 1 0,-1-1 0,0 1 0,1-1 0,-1 1 0,0-1 0,0 1 0,0 0 0,0-1 0,0 1 0,0-1 0,0 1 0,0-1 0,0 1 0,0 0 0,0-1 0,0 1 0,0-1 0,0 1 0,0-1 0,0 1 0,-1 0 0,1-1 0,0 1 0,0-1 0,-1 1 0,1-1 0,-1 1 0,-20 23 0,9-12 0,10-9 0,0 0 0,0-1 0,1 1 0,-1 0 0,0 0 0,1 0 0,0 0 0,0 0 0,0 1 0,0-1 0,0 0 0,1 1 0,0-1 0,-1 0 0,1 1 0,0-1 0,1 5 0,0-4 0,1 1 0,0 0 0,0 0 0,0-1 0,0 1 0,1-1 0,-1 0 0,1 0 0,0 0 0,0 0 0,4 4 0,2 0 0,-6-5 0,1 1 0,-1-1 0,0 1 0,0 0 0,4 7 0,-6-11 0,-1 1 0,0 0 0,1 0 0,-1 0 0,0 0 0,0-1 0,0 1 0,1 0 0,-1 0 0,0 0 0,0 0 0,0 0 0,0 0 0,-1 0 0,1-1 0,0 1 0,0 0 0,0 0 0,-1 0 0,1 0 0,-1 0 0,1-1 0,0 1 0,-1 0 0,1 0 0,-1-1 0,0 1 0,1 0 0,-1-1 0,0 1 0,1-1 0,-1 1 0,0-1 0,1 1 0,-1-1 0,-1 1 0,-60 30 0,49-26 0,1 0 0,0 1 0,1 0 0,-1 1 0,1 0 0,0 1 0,-17 16 0,27-23 0,0 0 0,0 1 0,0-1 0,1 0 0,-1 0 0,0 1 0,0-1 0,1 1 0,-1-1 0,1 1 0,-1-1 0,1 1 0,0-1 0,-1 1 0,1-1 0,0 1 0,0-1 0,0 1 0,0-1 0,0 1 0,1 2 0,0-1 0,0 0 0,0-1 0,1 1 0,-1 0 0,1-1 0,0 1 0,0-1 0,-1 1 0,2-1 0,2 3 0,7 5 0,0-1 0,1 0 0,20 10 0,-23-13 0,33 18 0,51 31 0,-80-46 0,-1 1 0,0 0 0,-1 1 0,17 19 0,-27-28 0,-1-1 0,0 1 0,1-1 0,-1 1 0,0 0 0,0 0 0,0-1 0,0 1 0,0 0 0,-1 0 0,1 0 0,0 0 0,-1 0 0,0 0 0,1 3 0,-1-4 0,-1 0 0,1 0 0,-1 0 0,0 0 0,1 0 0,-1 0 0,1 0 0,-1 0 0,0 0 0,0-1 0,0 1 0,0 0 0,1 0 0,-1-1 0,0 1 0,0-1 0,0 1 0,0-1 0,0 1 0,0-1 0,-1 0 0,1 1 0,0-1 0,0 0 0,0 0 0,0 0 0,0 0 0,-2 0 0,-31 3 0,-65-4 0,71-1 0,-1 2 0,0 0 0,-42 8 0,69-8 0,0 0 0,-1 1 0,1-1 0,0 1 0,0-1 0,-1 1 0,1 0 0,0 0 0,0 0 0,0 0 0,0 1 0,0-1 0,0 0 0,1 1 0,-1 0 0,0-1 0,1 1 0,-1 0 0,1 0 0,0 0 0,-1 0 0,1 0 0,0 0 0,0 0 0,-1 2 0,1 3 0,0-1 0,1 1 0,0 0 0,0-1 0,0 1 0,1 0 0,1 6 0,-1-6 0,0 0 0,0 0 0,-1-1 0,0 1 0,0 0 0,-1 0 0,-1 8 0,1-12 0,0-1 0,-1 1 0,1-1 0,-1 1 0,1-1 0,-1 0 0,0 1 0,0-1 0,-4 3 0,4-3 0,0 0 0,0 0 0,0 0 0,1 0 0,-1 1 0,0-1 0,1 0 0,0 1 0,-1-1 0,1 1 0,-1 3 0,0 2 0,0 1 0,-1-1 0,0 0 0,-1 0 0,1-1 0,-1 1 0,-1-1 0,0 0 0,0 0 0,0 0 0,-10 9 0,12-12 0,-1-1 0,1 1 0,0 0 0,0 1 0,1-1 0,-1 0 0,1 1 0,0-1 0,0 1 0,1 0 0,-1 0 0,1 0 0,0-1 0,0 1 0,1 0 0,-1 0 0,1 1 0,0-1 0,1 0 0,0 5 0,-1-9-65,1 1 0,-1-1 0,0 0 0,0 1 0,0-1 0,0 1 0,-1-1 0,1 0 0,0 1 0,0-1 0,-1 0 0,1 1 0,-1-1 0,1 0 0,-1 0 0,0 0 0,1 1 0,-1-1 0,0 0 0,-1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53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24575,'-23'273'0,"13"-187"0,10-85 0,-1 3 0,1 0 0,0 0 0,0 1 0,0-1 0,0 0 0,1 6 0,-1-9 0,1-1 0,-1 1 0,0 0 0,1-1 0,-1 1 0,0 0 0,1-1 0,-1 1 0,1-1 0,-1 1 0,1 0 0,-1-1 0,1 1 0,-1-1 0,1 0 0,0 1 0,-1-1 0,1 1 0,0-1 0,-1 0 0,1 1 0,0-1 0,0 0 0,-1 0 0,1 0 0,0 0 0,-1 0 0,1 0 0,0 1 0,0-2 0,-1 1 0,1 0 0,0 0 0,0 0 0,-1 0 0,1 0 0,0-1 0,0 1 0,-1 0 0,1-1 0,0 1 0,-1 0 0,2-1 0,52-23 0,-31 12 0,1 2 0,28-8 0,-47 17 0,0 1 0,0-1 0,0 1 0,0 0 0,0 0 0,0 1 0,0-1 0,0 1 0,0 0 0,0 1 0,0-1 0,0 1 0,-1 0 0,1 0 0,-1 0 0,1 1 0,-1 0 0,0 0 0,0 0 0,0 0 0,0 0 0,-1 1 0,1 0 0,-1 0 0,0 0 0,0 0 0,0 0 0,-1 1 0,1-1 0,-1 1 0,0-1 0,-1 1 0,1 0 0,-1 0 0,0 0 0,1 9 0,-2-2 0,-1 0 0,-1 0 0,0 0 0,0-1 0,-7 19 0,-26 58 0,23-62 0,-78 181 0,89-205 0,-11 33 0,11-33 0,1 0 0,-1 0 0,1-1 0,-1 1 0,1 0 0,0 0 0,0 0 0,0 0 0,0 0 0,0 0 0,1 0 0,-1 0 0,0 0 0,2 3 0,-1-4 0,-1-1 0,1 1 0,0 0 0,0-1 0,0 1 0,0-1 0,0 1 0,0-1 0,0 0 0,0 1 0,0-1 0,0 0 0,0 0 0,0 0 0,1 1 0,-1-1 0,0 0 0,0-1 0,1 1 0,28-3 0,-20 2 0,30-3 0,-7 0 0,1 1 0,53 4 0,-86-1 0,0 0 0,1 0 0,-1 0 0,0 0 0,0 1 0,1-1 0,-1 0 0,0 1 0,0-1 0,0 1 0,0-1 0,0 1 0,0 0 0,0-1 0,2 2 0,-3-1 0,0-1 0,0 1 0,1-1 0,-1 1 0,0-1 0,0 1 0,0-1 0,0 1 0,1-1 0,-1 1 0,0-1 0,0 1 0,0-1 0,0 1 0,0-1 0,0 1 0,-1 0 0,1-1 0,0 1 0,0-1 0,0 1 0,0-1 0,-1 1 0,1 0 0,-4 4 0,1 0 0,-1 0 0,0-1 0,0 1 0,-6 3 0,-2 5 0,4-5 0,-93 115 0,89-106 0,1 0 0,0 0 0,2 2 0,0-1 0,-11 33 0,19-50 0,1 0 0,-1 1 0,1-1 0,0 1 0,-1-1 0,1 0 0,0 1 0,0-1 0,0 1 0,0-1 0,0 1 0,0-1 0,1 0 0,-1 1 0,0-1 0,1 1 0,-1-1 0,1 0 0,-1 1 0,1-1 0,0 0 0,-1 0 0,1 0 0,0 1 0,0-1 0,0 0 0,0 0 0,0 0 0,0 0 0,0 0 0,0-1 0,1 1 0,-1 0 0,0 0 0,0-1 0,1 1 0,-1-1 0,1 1 0,-1-1 0,0 0 0,2 1 0,8 1 0,-1-1 0,1 0 0,0-1 0,16-1 0,-11 1 0,48-3 0,-41 0 0,0 2 0,1 1 0,-1 1 0,31 5 0,-52-6 0,-1 0 0,0 0 0,1 1 0,-1-1 0,0 0 0,0 1 0,1-1 0,-1 1 0,0-1 0,0 1 0,0 0 0,0-1 0,0 1 0,0 0 0,0 0 0,0 0 0,0 0 0,0 0 0,0 0 0,0 0 0,0 0 0,0 1 0,-1-1 0,0 1 0,0-1 0,0 0 0,0 0 0,0 0 0,0 1 0,0-1 0,-1 0 0,1 0 0,0 0 0,-1 1 0,1-1 0,-1 0 0,1 0 0,-1 0 0,0 0 0,1 0 0,-3 2 0,-4 5 0,-1-1 0,0 1 0,0-1 0,-10 6 0,13-10 0,-39 28 0,-45 37 0,81-61 0,0 0 0,1 0 0,0 1 0,1 0 0,0 0 0,0 1 0,1 0 0,-7 13 0,11-21 0,1 0 0,-1 1 0,0-1 0,1 1 0,-1-1 0,1 1 0,-1-1 0,1 1 0,0 0 0,-1-1 0,1 1 0,0-1 0,0 1 0,0 0 0,0-1 0,1 1 0,-1-1 0,0 1 0,1-1 0,-1 1 0,1-1 0,-1 1 0,1-1 0,0 1 0,0-1 0,-1 1 0,1-1 0,0 0 0,0 0 0,2 2 0,1 0 0,1-1 0,-1 0 0,1 0 0,0 0 0,0 0 0,0-1 0,0 0 0,7 1 0,40 5 0,-38-6 0,1 1 0,-1 0 0,0 1 0,0 0 0,0 1 0,0 1 0,14 6 0,-27-10 0,0-1 0,0 0 0,-1 1 0,1-1 0,0 1 0,-1-1 0,1 1 0,0-1 0,-1 1 0,1 0 0,-1-1 0,1 1 0,-1-1 0,1 1 0,-1 0 0,0 0 0,1-1 0,-1 1 0,0 0 0,1 0 0,-1-1 0,0 1 0,0 0 0,0 0 0,0 0 0,0-1 0,0 1 0,0 0 0,0 0 0,0 0 0,0-1 0,0 1 0,0 0 0,-1 0 0,1 0 0,0-1 0,0 1 0,-1 1 0,-2 2 0,-1 1 0,1 0 0,-1-1 0,0 0 0,-4 4 0,5-6 0,0 1 0,1 0 0,-1-1 0,1 1 0,-1 0 0,1 0 0,0 0 0,0 0 0,-2 5 0,4-7 0,0 0 0,0 1 0,0-1 0,0 0 0,0 0 0,0 1 0,1-1 0,-1 0 0,0 1 0,1-1 0,-1 0 0,1 0 0,-1 0 0,1 1 0,-1-1 0,1 0 0,0 0 0,0 0 0,-1 0 0,1 0 0,0 0 0,0 0 0,0-1 0,0 1 0,0 0 0,0 0 0,0-1 0,1 1 0,-1-1 0,0 1 0,1 0 0,6 2 0,0-1 0,0 1 0,14 1 0,-14-2 0,54 6 0,-37-6 0,26 7 0,-50-9 0,-1 0 0,1-1 0,-1 1 0,1 0 0,-1 1 0,1-1 0,0 0 0,-1 0 0,1 0 0,-1 0 0,1 0 0,-1 0 0,1 1 0,-1-1 0,1 0 0,-1 0 0,1 1 0,-1-1 0,0 0 0,1 1 0,-1-1 0,1 1 0,-1-1 0,0 0 0,1 1 0,-1-1 0,0 1 0,1-1 0,-1 1 0,0-1 0,0 1 0,0-1 0,0 1 0,1-1 0,-1 1 0,0-1 0,0 1 0,0 0 0,0-1 0,0 1 0,0-1 0,0 1 0,0-1 0,0 1 0,-1-1 0,1 1 0,0-1 0,0 1 0,0-1 0,-1 1 0,1-1 0,0 1 0,0-1 0,-1 1 0,1-1 0,0 1 0,-1-1 0,0 1 0,-4 4 0,0 0 0,-1 0 0,-10 7 0,5-3 0,4-4 0,-29 30 0,33-32 0,1-1 0,0 1 0,0 0 0,0-1 0,1 1 0,-1 0 0,1 0 0,-1 1 0,1-1 0,0 0 0,0 0 0,0 4 0,1-5 0,0-1 0,0 1 0,1-1 0,-1 1 0,0-1 0,1 0 0,-1 1 0,1-1 0,0 0 0,-1 1 0,1-1 0,0 0 0,0 0 0,0 0 0,0 0 0,0 1 0,0-1 0,0-1 0,0 1 0,0 0 0,0 0 0,2 1 0,34 15 0,-29-13 0,29 10 0,49 11 0,-56-17 0,1 1 0,53 24 0,-83-33 0,0 0 0,0 1 0,0-1 0,0 1 0,0-1 0,0 1 0,0-1 0,-1 1 0,1 0 0,0-1 0,0 1 0,-1 0 0,1 0 0,0-1 0,-1 1 0,1 0 0,0 0 0,-1 0 0,1 0 0,-1 0 0,0 0 0,1 0 0,-1 2 0,0-3 0,0 1 0,-1 0 0,1 0 0,-1 0 0,1 0 0,-1 0 0,1 0 0,-1 0 0,1-1 0,-1 1 0,0 0 0,0-1 0,1 1 0,-1 0 0,0-1 0,0 1 0,0-1 0,0 1 0,-1 0 0,-9 4 0,0-1 0,0 0 0,-14 2 0,19-5 0,-20 6 0,4-2 0,1 1 0,0 0 0,-33 16 0,48-19 0,1 0 0,0 0 0,-1 1 0,1 0 0,0 0 0,1 0 0,-1 1 0,1-1 0,0 1 0,0 0 0,0 0 0,1 0 0,-1 1 0,1-1 0,1 1 0,-1 0 0,-2 9 0,1 4 0,1-1 0,1 1 0,0 0 0,2 0 0,0-1 0,1 1 0,1 0 0,0 0 0,2-1 0,7 26 0,-10-41 0,0 0 0,1 0 0,-1 1 0,1-1 0,-1 0 0,1 0 0,0 0 0,0 0 0,0-1 0,0 1 0,1-1 0,-1 1 0,1-1 0,0 0 0,0 0 0,-1 0 0,1 0 0,0 0 0,4 1 0,1-1 0,0 0 0,0 0 0,-1-1 0,1 0 0,1-1 0,-1 0 0,10-1 0,69-6 0,-54 3 0,1 2 0,60 3 0,-77 5 0,-16-6 0,-1 0 0,0 0 0,1 1 0,-1-1 0,0 0 0,0 1 0,1-1 0,-1 0 0,0 1 0,0-1 0,0 1 0,0-1 0,1 0 0,-1 1 0,0-1 0,0 1 0,0-1 0,0 0 0,0 1 0,0-1 0,0 1 0,0-1 0,0 0 0,0 1 0,-1 0 0,0 1 0,0 0 0,0 0 0,0-1 0,0 1 0,-1 0 0,1 0 0,-1-1 0,1 1 0,-1-1 0,1 1 0,-1-1 0,-3 2 0,-23 13 0,-1-1 0,-1-2 0,-54 17 0,22-8 0,57-20 0,-42 15 0,-88 47 0,123-58 0,1 2 0,-1-1 0,1 2 0,0-1 0,1 2 0,0-1 0,0 1 0,1 1 0,1-1 0,0 2 0,0-1 0,-7 17 0,12-23 0,1-1 0,1 1 0,-1 1 0,1-1 0,0 0 0,0 0 0,0 0 0,1 0 0,0 9 0,0-12 0,0 0 0,1 0 0,-1 0 0,1 0 0,-1 0 0,1 0 0,0 0 0,0 0 0,0-1 0,0 1 0,0 0 0,0-1 0,0 1 0,0 0 0,1-1 0,-1 0 0,1 1 0,-1-1 0,1 0 0,0 0 0,-1 0 0,1 0 0,0 0 0,0 0 0,0 0 0,-1-1 0,1 1 0,3 0 0,17 2 0,1 0 0,-1-2 0,1 0 0,0-2 0,28-3 0,-21 1 0,34-2 0,-19 0 0,1 2 0,78 5 0,-121-1 0,0-1 0,0 0 0,-1 1 0,1-1 0,0 1 0,-1 0 0,1 0 0,-1 0 0,1 0 0,-1 1 0,1-1 0,3 4 0,-6-5 0,1 1 0,-1-1 0,0 1 0,1-1 0,-1 1 0,0-1 0,1 1 0,-1-1 0,0 1 0,0-1 0,0 1 0,1 0 0,-1-1 0,0 1 0,0 0 0,0-1 0,0 1 0,0-1 0,0 1 0,0 0 0,-1 0 0,1 1 0,-1 0 0,0-1 0,1 1 0,-1-1 0,0 1 0,0-1 0,0 1 0,-1-1 0,1 0 0,0 1 0,-2 0 0,-12 10 0,-1-1 0,-17 11 0,18-14 0,0 2 0,1 0 0,-15 14 0,29-24 0,-1 0 0,1 1 0,-1-1 0,1 0 0,-1 1 0,1-1 0,0 1 0,-1-1 0,1 0 0,0 1 0,-1-1 0,1 1 0,0-1 0,0 1 0,-1-1 0,1 1 0,0 0 0,0-1 0,0 1 0,0-1 0,0 1 0,0-1 0,0 1 0,0-1 0,0 1 0,0 0 0,0-1 0,0 2 0,1-2 0,-1 1 0,1-1 0,0 1 0,0 0 0,-1-1 0,1 1 0,0-1 0,0 1 0,0-1 0,-1 0 0,1 1 0,0-1 0,0 0 0,0 0 0,1 1 0,44 1 0,-38-2 0,15 0 0,-14-1 0,1 0 0,0 1 0,-1 1 0,1-1 0,0 2 0,-1-1 0,0 1 0,1 1 0,9 4 0,-18-7 0,-1 0 0,1 0 0,-1 1 0,1-1 0,-1 0 0,1 1 0,-1-1 0,0 1 0,1-1 0,-1 0 0,0 1 0,1-1 0,-1 1 0,0-1 0,0 1 0,1-1 0,-1 1 0,0-1 0,0 1 0,0-1 0,0 1 0,0 0 0,0-1 0,0 1 0,0-1 0,0 1 0,0-1 0,0 1 0,0-1 0,0 1 0,0-1 0,0 1 0,0 0 0,-1-1 0,1 1 0,0-1 0,0 0 0,-1 1 0,1-1 0,0 1 0,-1-1 0,0 1 0,-22 22 0,12-12 0,7-5 0,1 0 0,0 0 0,0 0 0,1 0 0,-1 0 0,2 1 0,-1-1 0,1 1 0,0 0 0,-1 10 0,-1 8 0,-18 80-1365,15-79-5461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3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24575,'12'15'0,"0"1"0,0-1 0,-2 2 0,16 29 0,-4-6 0,256 450 0,-273-482 0,2 4 0,-1 0 0,9 23 0,-14-26 171,-5-7 0,-8-8-1878,1-3-5119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4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24575,'1'1'0,"1"0"0,-1 0 0,1-1 0,-1 1 0,0 1 0,0-1 0,0 0 0,1 0 0,-1 0 0,0 1 0,0-1 0,-1 0 0,1 1 0,0-1 0,1 3 0,0 0 0,22 39 0,31 73 0,-46-92 0,-1-1 0,-1 1 0,-1 0 0,-1 1 0,2 27 0,-7-50 11,1 0 0,-1 0-1,0 1 1,0-1 0,0 0-1,-1 0 1,1 0-1,-1 1 1,1-1 0,-1 0-1,0 0 1,1 0 0,-1 0-1,0 0 1,0 0 0,-1 0-1,1 0 1,0-1 0,0 1-1,-1 0 1,0-1 0,1 1-1,-1-1 1,0 0 0,1 1-1,-1-1 1,0 0 0,0 0-1,0 0 1,0 0-1,-3 1 1,-4 0-267,-1 0-1,1-1 1,-1 0 0,1 0 0,-17-1-1,23 0 89,-21-1-6658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5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24575,'4'0'0,"3"0"0,7 6 0,15 16 0,21 17 0,17 15 0,19 13 0,5 7 0,3 4 0,3 2 0,-7-5 0,-13-12 0,-19-16 0,-18-15 0,-15-13-8191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1 24575,'49'88'0,"-30"-55"0,-1 0 0,-2 0 0,18 55 0,-32-82 0,0 1 0,-1-1 0,0 1 0,0 0 0,-1 12 0,0-18 0,0 1 0,0 0 0,0-1 0,0 1 0,-1-1 0,1 1 0,0 0 0,-1-1 0,0 1 0,1-1 0,-1 0 0,0 1 0,0-1 0,1 1 0,-1-1 0,0 0 0,0 0 0,-1 0 0,1 1 0,0-1 0,0 0 0,0 0 0,-1-1 0,1 1 0,-1 0 0,1 0 0,-1-1 0,1 1 0,-4 0 0,-10 1 0,-1 0 0,0-2 0,0 0 0,-21-2 0,-34-1 0,33 5 0,0 2 0,-73 18 0,92-14-1365,11-2-5461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2365 24575,'119'10'0,"-50"-2"0,-66-7 0,1-1 0,0 0 0,0 0 0,-1 0 0,1 0 0,0-1 0,-1 0 0,1 1 0,0-1 0,5-3 0,-8 3 0,1 0 0,0 0 0,-1 0 0,1 0 0,-1-1 0,0 1 0,1-1 0,-1 1 0,0-1 0,0 1 0,0-1 0,0 0 0,0 0 0,-1 1 0,1-1 0,0 0 0,-1 0 0,1 0 0,-1 0 0,0 0 0,1-2 0,6-65 0,-3 0 0,-5-86 0,-1 129 0,-1-55 0,3 80 0,0 1 0,-1-1 0,1 0 0,0 1 0,0-1 0,0 1 0,0-1 0,0 0 0,0 1 0,1-1 0,-1 0 0,0 1 0,0-1 0,0 1 0,0-1 0,1 1 0,-1-1 0,0 1 0,1-1 0,-1 0 0,0 1 0,1 0 0,-1-1 0,1 1 0,-1-1 0,1 1 0,-1-1 0,1 1 0,-1 0 0,1-1 0,-1 1 0,1 0 0,-1 0 0,1-1 0,-1 1 0,1 0 0,0 0 0,-1 0 0,1 0 0,-1 0 0,1 0 0,0 0 0,-1 0 0,1 0 0,0 0 0,-1 0 0,1 0 0,-1 0 0,1 0 0,0 1 0,-1-1 0,1 0 0,-1 0 0,1 1 0,-1-1 0,1 0 0,0 1 0,6 4 0,0-1 0,1 1 0,8 9 0,-4-5 0,-6-4 0,0-1 0,0 0 0,0 0 0,1-1 0,0 0 0,7 3 0,-13-6 0,1 0 0,-1 1 0,1-1 0,-1 0 0,1 0 0,-1 0 0,0 0 0,1 0 0,-1 0 0,1 0 0,-1-1 0,1 1 0,-1-1 0,1 1 0,-1-1 0,0 1 0,1-1 0,-1 0 0,0 1 0,0-1 0,1 0 0,-1 0 0,0 0 0,0 0 0,0 0 0,0 0 0,0 0 0,0-1 0,-1 1 0,1 0 0,0-1 0,0 1 0,-1 0 0,1-1 0,-1 1 0,1-3 0,5-16 0,-1 0 0,-1 0 0,1-25 0,-2 21 0,1 1 0,7-29 0,-7 36 0,-3 12 0,-1 0 0,1 0 0,0 0 0,0 1 0,0-1 0,1 0 0,-1 1 0,1-1 0,0 1 0,0 0 0,4-6 0,-6 9 0,1 0 0,0-1 0,0 1 0,0 0 0,-1 0 0,1 0 0,0 0 0,0 0 0,0 0 0,0 0 0,-1 0 0,1 0 0,0 0 0,0 0 0,0 0 0,-1 1 0,1-1 0,0 0 0,0 1 0,-1-1 0,1 0 0,1 2 0,17 12 0,-13-8 0,1 0 0,0-1 0,0 0 0,0-1 0,1 1 0,0-1 0,0-1 0,13 5 0,-17-7 0,0 0 0,0 0 0,1-1 0,-1 0 0,1 0 0,-1 0 0,0 0 0,1 0 0,-1-1 0,0 0 0,0 0 0,1 0 0,-1-1 0,0 1 0,0-1 0,0 0 0,4-3 0,2-1 0,-1-1 0,1 0 0,-1-1 0,-1 0 0,1-1 0,-2 0 0,1 0 0,-1 0 0,0-1 0,-1 0 0,0-1 0,-1 1 0,0-1 0,4-14 0,-4 9 0,-1 0 0,-1 0 0,0-1 0,-1 1 0,-1-1 0,0 0 0,-2 1 0,0-1 0,-4-26 0,-3 10 0,-1-1 0,-2 1 0,-23-50 0,-57-89 0,77 147 0,6 11 0,9 9 0,14 15 0,13 9 0,-25-19 0,1 1 0,-1-1 0,0 0 0,1 1 0,-1-2 0,1 1 0,-1 0 0,0-1 0,1 1 0,-1-1 0,0 0 0,0 0 0,0 0 0,1-1 0,-1 1 0,0-1 0,-1 1 0,1-1 0,0 0 0,0 0 0,-1-1 0,1 1 0,-1 0 0,0-1 0,3-3 0,4-5 0,-1-1 0,0 0 0,-1 0 0,10-23 0,-1-8 0,-2 1 0,-3-2 0,8-46 0,5-25 0,-7 75 0,-1 2 0,14-72 139,29-87 8,-46 161-560,1 2 0,2 0 1,30-48-1,-35 66-6413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2:38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24575,'0'58'0,"-3"0"0,-15 93 0,9-112 0,3-16 0,2-1 0,-3 34 0,7-55 0,0 1 0,0-1 0,0 0 0,0 1 0,0-1 0,0 0 0,1 1 0,-1-1 0,1 0 0,-1 0 0,1 0 0,-1 1 0,1-1 0,-1 0 0,1 0 0,0 0 0,0 0 0,0 0 0,0 0 0,0 0 0,0 0 0,0 0 0,0 0 0,0-1 0,0 1 0,0 0 0,0-1 0,0 1 0,1-1 0,-1 1 0,0-1 0,1 0 0,-1 1 0,0-1 0,0 0 0,1 0 0,1 0 0,6 0 0,0 0 0,-1-1 0,1 0 0,12-3 0,-20 4 0,149-37 0,-6 1 0,-143 35 0,-1 1 0,1 0 0,-1-1 0,1 1 0,-1 0 0,1 0 0,0 0 0,-1-1 0,1 1 0,0 0 0,-1 0 0,1 0 0,-1 0 0,1 0 0,0 0 0,-1 0 0,1 0 0,0 1 0,-1-1 0,1 0 0,-1 0 0,1 0 0,0 1 0,-1-1 0,1 1 0,-13 12 0,-15 12 0,1 0 0,1 2 0,-24 32 0,41-48 0,1-1 0,0 2 0,1-1 0,0 1 0,0 0 0,1 0 0,1 0 0,0 1 0,1 0 0,1-1 0,0 1 0,-1 18 0,3-27 0,0 0 0,0 0 0,0 0 0,1 1 0,-1-1 0,1 0 0,0 0 0,1 0 0,-1 0 0,1-1 0,-1 1 0,4 5 0,-3-7 0,0 0 0,0 0 0,0-1 0,0 1 0,0 0 0,0-1 0,0 0 0,1 1 0,-1-1 0,1 0 0,-1 0 0,1 0 0,-1 0 0,1-1 0,-1 1 0,1-1 0,0 0 0,-1 1 0,6-2 0,17 2 0,-11-2 0,0 1 0,0 0 0,1 1 0,-2 1 0,1 0 0,0 1 0,21 8 0,-33-10 0,-1 0 0,1 0 0,-1 0 0,1 0 0,-1 0 0,0 0 0,0 1 0,0-1 0,1 1 0,-1-1 0,-1 1 0,1-1 0,0 1 0,0 0 0,0-1 0,-1 1 0,1 0 0,-1-1 0,0 1 0,1 0 0,-1 0 0,0 0 0,0-1 0,0 1 0,0 0 0,0 0 0,-1 0 0,1-1 0,0 1 0,-2 2 0,-1 8 0,-1 0 0,0-1 0,-8 16 0,4-11 0,-7 24 0,0 1 0,-16 84 0,31-123 0,0-1 0,-1 1 0,1 0 0,0 0 0,0-1 0,0 1 0,0 0 0,0 0 0,1-1 0,-1 1 0,0 0 0,1-1 0,-1 1 0,1 0 0,0-1 0,0 1 0,-1-1 0,1 1 0,0-1 0,0 1 0,0-1 0,1 1 0,-1-1 0,0 0 0,0 0 0,1 0 0,-1 0 0,1 0 0,-1 0 0,3 1 0,4 1 0,0 0 0,0 0 0,1-1 0,-1 0 0,11 0 0,-10-1 0,89 11 0,-44-6 0,64 15 0,-113-20 0,0 0 0,0 1 0,0 0 0,0 0 0,-1 0 0,1 1 0,0-1 0,6 7 0,-10-9 0,0 1 0,0 1 0,0-1 0,0 0 0,0 0 0,0 0 0,-1 0 0,1 1 0,0-1 0,-1 0 0,1 1 0,-1-1 0,1 0 0,-1 1 0,0-1 0,0 1 0,1-1 0,-1 0 0,0 1 0,0-1 0,0 1 0,-1-1 0,1 1 0,0-1 0,0 0 0,-1 1 0,1-1 0,-1 0 0,1 1 0,-1-1 0,0 0 0,0 1 0,1-1 0,-1 0 0,-2 2 0,-8 10 0,-1 0 0,0-1 0,-1 0 0,-25 16 0,26-20 0,0 1 0,0 1 0,1 0 0,0 0 0,1 1 0,0 0 0,-14 21 0,24-31 0,-1 0 0,0 0 0,1 1 0,-1-1 0,1 0 0,0 0 0,-1 1 0,1-1 0,0 0 0,0 1 0,-1-1 0,1 0 0,0 1 0,1-1 0,-1 0 0,0 1 0,0-1 0,0 0 0,1 0 0,-1 1 0,1-1 0,-1 0 0,1 0 0,-1 1 0,1-1 0,0 0 0,-1 0 0,1 0 0,0 0 0,0 0 0,0 0 0,0 0 0,0 0 0,0-1 0,0 1 0,0 0 0,1 0 0,-1-1 0,0 1 0,0-1 0,3 1 0,7 4 0,0-2 0,0 1 0,23 2 0,-20-3 0,253 35 0,-245-36 0,27 6 0,-48-7 0,0-1 0,0 0 0,0 0 0,0 1 0,1-1 0,-1 0 0,0 1 0,0-1 0,0 1 0,0 0 0,0-1 0,-1 1 0,1 0 0,0 0 0,0-1 0,1 2 0,-2-1 0,0 0 0,0-1 0,-1 1 0,1 0 0,0-1 0,0 1 0,0 0 0,0-1 0,-1 1 0,1 0 0,0-1 0,-1 1 0,1-1 0,0 1 0,-1-1 0,1 1 0,-1-1 0,1 1 0,-1-1 0,1 1 0,-1-1 0,1 1 0,-1-1 0,1 0 0,-1 1 0,0-1 0,0 0 0,-31 19 0,-43 19 0,-17 9 0,79-40 0,4-2 0,1 0 0,0 0 0,0 0 0,0 1 0,1 0 0,-1 1 0,-11 13 0,18-19 0,1 0 0,0 0 0,-1-1 0,1 1 0,0 0 0,-1 0 0,1 0 0,0 0 0,0-1 0,-1 1 0,1 0 0,0 0 0,0 0 0,0 0 0,0 0 0,0 0 0,1-1 0,-1 1 0,0 0 0,0 0 0,0 0 0,1 0 0,-1-1 0,1 1 0,-1 0 0,0 0 0,1-1 0,-1 1 0,1 0 0,0-1 0,-1 1 0,1 0 0,-1-1 0,1 1 0,1 0 0,34 21 0,-14-10 0,-15-5 15,0 0 0,0 0 0,-1 0-1,0 1 1,-1 0 0,0 1 0,0-1-1,5 13 1,10 17-1513,-6-16-5328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1 249 24575,'1'-21'0,"1"0"0,2 0 0,0 1 0,10-32 0,3-10 0,-15 49 0,4-17 0,-6 29 0,1 1 0,-1-1 0,0 1 0,0-1 0,1 1 0,-1-1 0,0 1 0,1-1 0,-1 1 0,0 0 0,1-1 0,-1 1 0,1-1 0,-1 1 0,1 0 0,-1 0 0,1-1 0,-1 1 0,1 0 0,-1 0 0,1 0 0,-1-1 0,1 1 0,-1 0 0,1 0 0,-1 0 0,1 0 0,-1 0 0,1 0 0,-1 0 0,1 0 0,0 0 0,-1 0 0,1 1 0,-1-1 0,1 0 0,-1 0 0,1 0 0,-1 1 0,1-1 0,-1 0 0,1 0 0,-1 1 0,0-1 0,1 1 0,10 8 0,-1 1 0,0 0 0,0 0 0,-2 1 0,1 0 0,10 19 0,2 1 0,12 15 0,40 53 0,-72-98 0,0 0 0,0 0 0,0 0 0,0 0 0,0 0 0,0 0 0,0 0 0,0 0 0,0 0 0,0 0 0,0-1 0,1 1 0,-1 0 0,0-1 0,0 1 0,1-1 0,-1 0 0,1 1 0,-1-1 0,0 0 0,1 0 0,2 0 0,-3 0 0,1-1 0,-1 1 0,1-1 0,-1 0 0,1 0 0,-1 0 0,0 0 0,1 0 0,-1 0 0,0 0 0,0 0 0,0 0 0,0-1 0,0 1 0,0 0 0,1-3 0,2-4 0,0 0 0,-1 0 0,0-1 0,0 1 0,2-17 0,-1-49 0,-4 54 0,1 0 0,4-28 0,-1 35-1365,1 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49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 24575,'4'-1'0,"-1"1"0,0-1 0,0 0 0,0 0 0,0 0 0,0 0 0,5-4 0,19-5 0,158-5 0,-181 14 0,1 1 0,0 1 0,0-1 0,0 1 0,0 0 0,-1 0 0,1 0 0,-1 1 0,1-1 0,-1 1 0,1 0 0,-1 1 0,0-1 0,8 6 0,-6-3 0,-1 1 0,1-1 0,-1 1 0,-1 0 0,1 1 0,-1-1 0,0 1 0,5 12 0,-2-4 0,-2 1 0,0 0 0,-1 0 0,-1 0 0,0 1 0,-1-1 0,-1 1 0,-1 20 0,-2-22 0,0 0 0,0 0 0,-2 0 0,0 0 0,0 0 0,-1-1 0,-1 1 0,-1-1 0,0-1 0,-1 1 0,0-1 0,-14 16 0,14-18 0,-2-1 0,1-1 0,-1 1 0,-1-2 0,0 1 0,0-1 0,0-1 0,-1 0 0,0-1 0,-1 0 0,1-1 0,-1 0 0,0-1 0,-17 3 0,27-6 0,0-1 0,0 0 0,0 0 0,0 0 0,0 0 0,0 0 0,1-1 0,-6 0 0,8 0 0,-1 1 0,1 0 0,-1 0 0,1 0 0,-1-1 0,1 1 0,-1 0 0,1-1 0,-1 1 0,1 0 0,-1-1 0,1 1 0,0-1 0,-1 1 0,1 0 0,0-1 0,-1 1 0,1-1 0,0 1 0,0-1 0,0 1 0,-1-1 0,1 1 0,0-1 0,0 0 0,0 1 0,0-1 0,0 1 0,0-1 0,0 1 0,0-1 0,0 1 0,0-1 0,0 0 0,0 1 0,0-1 0,1 1 0,-1-1 0,0 1 0,0-1 0,1 1 0,-1-1 0,0 1 0,0 0 0,1-1 0,-1 1 0,1-1 0,-1 1 0,0 0 0,1-1 0,0 0 0,1 0 0,-1-1 0,1 0 0,0 1 0,0 0 0,0-1 0,0 1 0,1 0 0,-1 0 0,0 0 0,0 0 0,1 0 0,-1 1 0,0-1 0,1 1 0,-1-1 0,1 1 0,-1 0 0,1 0 0,-1 0 0,4 1 0,4 0 0,-1 1 0,0 0 0,18 6 0,145 63 140,-99-39-1645,-58-26-5321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5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24575,'-3'1'0,"0"0"0,-1 0 0,1 0 0,0 1 0,0-1 0,0 1 0,0-1 0,0 1 0,0 0 0,-3 4 0,-10 5 0,-5 0 0,13-8 0,0 1 0,1 0 0,0 0 0,0 1 0,0 0 0,-6 6 0,12-9 0,-1 0 0,1 0 0,-1-1 0,1 1 0,0 0 0,0 1 0,0-1 0,0 0 0,0 0 0,0 0 0,1 1 0,-1-1 0,1 0 0,0 1 0,-1-1 0,1 0 0,0 1 0,0-1 0,1 0 0,-1 1 0,0-1 0,1 0 0,-1 0 0,1 1 0,0-1 0,0 0 0,1 2 0,5 10 0,1 0 0,0-1 0,0 0 0,2 0 0,19 20 0,61 51 0,-80-75 0,-8-7 0,6 5 0,1 1 0,0-1 0,0-1 0,16 9 0,-23-14 0,0 0 0,-1 0 0,1 0 0,0-1 0,0 1 0,0-1 0,0 1 0,0-1 0,-1 1 0,1-1 0,0 0 0,0 0 0,0 0 0,0 0 0,0 0 0,0-1 0,0 1 0,0-1 0,0 1 0,-1-1 0,1 1 0,0-1 0,0 0 0,-1 0 0,1 0 0,0 0 0,-1 0 0,1 0 0,-1-1 0,1 1 0,-1 0 0,0-1 0,1 1 0,1-4 0,3-7 0,-1 0 0,0 0 0,-1 0 0,0-1 0,0 0 0,-2 0 0,1 0 0,-2 0 0,0 0 0,0 0 0,-1 0 0,-1 0 0,0 0 0,-1 0 0,-1 0 0,0 0 0,0 0 0,-1 1 0,-1-1 0,0 1 0,-8-15 0,11 25 22,-1-1-1,1 0 0,0 1 1,-1-1-1,1 1 0,-1-1 1,1 1-1,-1 0 0,0 0 1,0 1-1,0-1 0,0 1 1,-1-1-1,1 1 0,-5-1 1,-2 0-364,1 1 1,0 0 0,-1 0-1,-13 2 1,9 0-6485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 24575,'1'-5'0,"-1"0"0,1 1 0,0-1 0,1 0 0,1-5 0,4-16 0,0-97 0,-1 6 0,-6 115 0,0 0 0,0 1 0,0-1 0,1 0 0,-1 1 0,0-1 0,1 1 0,0-1 0,-1 0 0,1 1 0,0-1 0,0 1 0,-1 0 0,1-1 0,0 1 0,1 0 0,1-3 0,-2 4 0,0 0 0,1-1 0,-1 1 0,0 0 0,0 0 0,0 0 0,1 0 0,-1 0 0,0 0 0,0 0 0,1 1 0,-1-1 0,0 0 0,0 1 0,0-1 0,0 1 0,0-1 0,0 1 0,0-1 0,1 1 0,-2 0 0,1 0 0,0-1 0,2 3 0,17 15 0,-1 1 0,-1 0 0,0 2 0,25 38 0,-21-27 0,34 36 0,-55-67 0,0 1 0,1-1 0,-1 1 0,1-1 0,0 1 0,-1-1 0,1 0 0,0 0 0,0 0 0,-1 0 0,1 0 0,0 0 0,0 0 0,0-1 0,0 1 0,0-1 0,0 1 0,3-1 0,-4 0 0,1-1 0,0 1 0,-1-1 0,1 0 0,-1 1 0,1-1 0,-1 0 0,0 0 0,1 0 0,-1 0 0,0-1 0,1 1 0,-1 0 0,0 0 0,0-1 0,0 1 0,0-1 0,0 1 0,-1-1 0,1 1 0,0-1 0,0-2 0,2-3-85,0 0 0,-1 0-1,0 0 1,0-1 0,-1 1-1,0-1 1,0 1 0,0-1-1,-1 1 1,0-1 0,-1 1-1,0-1 1,0 0 0,-1 1-1,-4-14 1,1 10-6741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24575,'2'0'0,"5"0"0,9 0 0,14 0 0,12 0 0,5 0 0,-1-2 0,-3-1 0,-9 0-8191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24575,'0'5'0,"1"-1"0,0 1 0,0-1 0,0 1 0,3 7 0,2 5 0,10 42 0,2 0 0,46 101 0,-63-158 0,0 0 0,0 0 0,0 0 0,0 0 0,0 0 0,0 0 0,1-1 0,-1 1 0,1 0 0,-1-1 0,1 1 0,0-1 0,-1 0 0,1 0 0,0 1 0,0-1 0,0 0 0,0-1 0,0 1 0,0 0 0,4 0 0,-3-1 0,0 0 0,1 0 0,-1-1 0,0 1 0,0-1 0,1 0 0,-1 0 0,0 0 0,0 0 0,0-1 0,0 1 0,-1-1 0,6-3 0,21-18-1365,-18 13-5461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24575,'0'2'0,"0"7"0,0 8 0,2 7 0,2 5 0,6 8 0,4 6 0,2 2 0,4 3 0,1-7 0,-3-12 0,-5-11-8191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13 408 24575,'-6'-103'0,"2"63"0,2-41 0,2 80 0,0 1 0,0-1 0,0 0 0,0 0 0,0 1 0,0-1 0,0 0 0,0 1 0,0-1 0,0 0 0,0 0 0,1 1 0,-1-1 0,0 0 0,1 1 0,-1-1 0,0 1 0,1-1 0,-1 0 0,1 1 0,-1-1 0,0 1 0,1-1 0,0 1 0,-1-1 0,2 0 0,-2 1 0,1 0 0,0 0 0,0 1 0,0-1 0,0 0 0,0 0 0,-1 1 0,1-1 0,0 0 0,0 1 0,0-1 0,-1 1 0,1-1 0,0 1 0,-1-1 0,1 1 0,0 0 0,0 0 0,29 38 0,-28-35 0,1 0 0,0 1 0,0-1 0,0 1 0,0-1 0,1 0 0,0 0 0,0-1 0,0 1 0,0-1 0,0 0 0,1 0 0,-1 0 0,1 0 0,0-1 0,0 0 0,0 0 0,0 0 0,0-1 0,0 0 0,1 0 0,7 1 0,3-1 0,-12 0 0,-1-1 0,1 1 0,0-1 0,0 0 0,0 0 0,6-2 0,-9 2 0,1-1 0,-1 1 0,1-1 0,-1 0 0,0 0 0,0 1 0,1-1 0,-1 0 0,0 0 0,0 0 0,0 0 0,0 0 0,0-1 0,0 1 0,0 0 0,-1 0 0,1-1 0,0 1 0,-1 0 0,1-1 0,0-2 0,3-11 0,-1-2 0,0 1 0,-2 0 0,1-1 0,-2 1 0,-2-23 0,1 17 0,1 0 0,2-24 0,4 25-1365,2 11-5461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29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24575,'2'10'0,"3"7"0,0 6 0,2-1 0,-1 0 0,1-3 0,1-3 0,0-1 0,-3-2 0,-1 3 0,1 7 0,-2 2 0,0-2 0,1-3 0,0-2 0,-1-7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24575,'0'-2'0,"0"-2"0,5-4 0,2 1 0,3-1 0,1-1 0,1 0 0,3 3 0,2 2 0,1 2 0,-1 0 0,-3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0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24575,'2'0'0,"5"-2"0,7-2 0,5-4 0,1 1 0,0 1 0,-2 2 0,-1 1 0,-3 1 0,1 4 0,-2 0-8191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1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24575,'2'-2'0,"5"-3"0,3-3 0,6-1 0,6-2 0,0 0 0,-2-2 0,-1 3 0,-3 0 0,0 3 0,-4-1 0,1 2 0,3 2 0,1 1 0,1 2 0,-1 0 0,-3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0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24575,'2'0'0,"3"0"0,2 0 0,5 2 0,4 3 0,4 0 0,-2 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3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24575,'0'2'0,"0"3"0,2 4 0,1 7 0,0 7 0,-1 5 0,0 2 0,-1 1 0,-1-2 0,0-4 0,0-3 0,0-5 0,0-2 0,2-4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4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24575,'1'3'0,"0"0"0,0 1 0,1-1 0,-1 0 0,1 0 0,0 0 0,-1 0 0,2 0 0,-1 0 0,0-1 0,0 1 0,4 2 0,5 7 0,187 206 0,-113-129 0,-74-78-1365,-2-3-5461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0 24575,'-2'0'0,"-3"0"0,-2 0 0,-4 0 0,-3 0 0,-2 0 0,-5 0 0,-5 2 0,-2 1 0,0 1 0,0 1 0,4-1 0,1-1 0,0 1 0,5 2 0,3 0 0,4-2-8191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5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24575,'0'2'0,"0"5"0,2 3 0,3 2 0,0 3 0,0 1 0,-2 1 0,-1 3 0,4 7 0,2 6 0,2 3 0,-1-3 0,-1-11 0,-3-9-8191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6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24575,'1'-1'0,"-1"0"0,1-1 0,-1 1 0,1 0 0,0 0 0,-1 0 0,1 0 0,0-1 0,0 1 0,0 0 0,0 0 0,0 1 0,0-1 0,0 0 0,0 0 0,0 0 0,0 1 0,0-1 0,0 0 0,1 1 0,0-1 0,28-10 0,-25 11 0,0-1 0,0 1 0,0 0 0,0 0 0,0 0 0,0 1 0,0 0 0,-1 0 0,1 0 0,0 0 0,6 4 0,-8-4 0,0 0 0,0 1 0,0-1 0,0 1 0,0 0 0,0 0 0,-1 0 0,1 0 0,-1 0 0,1 0 0,-1 1 0,0-1 0,0 1 0,0 0 0,0 0 0,-1 0 0,4 5 0,-5-5 0,0 0 0,0-1 0,0 1 0,0-1 0,0 1 0,-1-1 0,1 1 0,-1-1 0,0 1 0,0-1 0,0 1 0,0-1 0,0 0 0,0 1 0,0-1 0,-1 0 0,1 0 0,-1 0 0,-2 2 0,-3 5 0,-1-1 0,-17 13 0,17-14 0,4-4 0,0 0 0,-1 1 0,1 0 0,1-1 0,-7 9 0,9-11 0,1 0 0,-1 1 0,0-1 0,1 0 0,-1 1 0,1-1 0,-1 1 0,1-1 0,0 1 0,0-1 0,-1 1 0,1-1 0,0 1 0,0-1 0,1 1 0,-1-1 0,0 1 0,0-1 0,1 1 0,-1-1 0,1 1 0,-1-1 0,1 1 0,0-1 0,1 2 0,8 12 0,1 0 0,1-1 0,0 0 0,1-1 0,0-1 0,20 15 0,-29-24 49,1 0 0,0-1-1,0 1 1,0-1 0,6 2-1,13 6-1705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38.7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3824 1705 24575,'-168'-145'0,"119"105"0,-18-11 0,-2 3 0,-3 2 0,-1 4 0,-128-52 0,-333-95 0,380 140 0,-676-264-529,23-62-1,177 126 1525,518 209-931,76 26-1429,15 4-5461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8:33:46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3624 1 24575,'0'18'0,"-1"1"0,-2-1 0,0 0 0,0 0 0,-2 0 0,0 0 0,-1-1 0,-1 1 0,0-2 0,-2 1 0,0-1 0,0 0 0,-17 19 0,-31 38 0,-119 116 0,-88 49 0,108-100 0,-234 226 0,-11 10 0,228-206 0,-184 228 0,292-317 0,-110 127 0,-15-14 0,-66-2 0,202-154 0,-477 281 0,456-275 0,60-34 0,-27 20 0,37-24 0,0 1 0,0-1 0,1 1 0,0 1 0,-1-1 0,2 0 0,-7 11 0,5-7-124,-1-1 0,0 1 0,0-1 0,-1 0 0,0-1 0,0 0-1,-1 0 1,0 0 0,0-1 0,-18 10 0,8-7-6702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24575,'1556'0'-1365,"-1534"0"-5461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5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27 24575,'0'-1'0,"-1"0"0,1 0 0,0 0 0,-1 0 0,1 1 0,0-1 0,-1 0 0,1 0 0,-1 0 0,1 1 0,-1-1 0,0 0 0,1 0 0,-1 1 0,0-1 0,0 0 0,1 1 0,-1-1 0,0 1 0,0-1 0,0 1 0,0 0 0,0-1 0,1 1 0,-1 0 0,-2-1 0,-28-4 0,28 4 0,-8 0 0,1 0 0,-1 1 0,0 0 0,1 0 0,-1 1 0,1 1 0,-17 3 0,24-4 0,-1 1 0,1-1 0,-1 1 0,1-1 0,-1 1 0,1 0 0,0 0 0,0 0 0,0 1 0,0-1 0,1 1 0,-1 0 0,0 0 0,1 0 0,0 0 0,0 0 0,0 0 0,0 0 0,0 1 0,1-1 0,-1 1 0,1-1 0,0 1 0,-1 4 0,1 1 0,-1 1 0,1-1 0,1 0 0,0 0 0,0 1 0,1-1 0,0 0 0,3 12 0,-3-17 0,0 1 0,1-1 0,0 0 0,0 1 0,0-1 0,0 0 0,1 0 0,0-1 0,-1 1 0,2 0 0,-1-1 0,0 0 0,1 1 0,-1-1 0,1-1 0,0 1 0,8 4 0,8 3 0,0-1 0,0-1 0,1-1 0,33 7 0,-43-12 0,0-1 0,-1 0 0,1-1 0,0 0 0,0 0 0,-1-1 0,1 0 0,0-1 0,-1 0 0,1-1 0,12-5 0,-20 6 0,0 0 0,0 0 0,0 0 0,0 0 0,0-1 0,0 1 0,-1-1 0,1 1 0,-1-1 0,0 0 0,1 0 0,-2 0 0,1-1 0,0 1 0,-1 0 0,2-5 0,3-7 0,-2 0 0,4-23 0,-6 29 0,0 1 0,0-1 0,-1 0 0,0 1 0,-1-1 0,0 0 0,0 1 0,-2-11 0,1 15 0,0 1 0,0 0 0,0 0 0,-1-1 0,1 1 0,-1 0 0,1 0 0,-1 1 0,0-1 0,0 0 0,-1 0 0,1 1 0,-1 0 0,1-1 0,-1 1 0,0 0 0,1 0 0,-1 0 0,0 1 0,-6-4 0,-15-3-1365,1 2-5461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49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24575,'0'1312'0,"2"-1286"0,0 1 0,8 30 0,-5-28 0,4 46 0,-8 399 0,-3-227 0,2 40-1365,0-259-5461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6 0,0 2 0,2 3 0,0 2 0,1-2 0,-1-2 0,0-2 0,-1-1 0,-1 0 0,0-1 0,2-4 0,1-1 0,0-1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16219 2302 24575,'0'-4'0,"-1"0"0,0 0 0,1 0 0,-1 0 0,-1 0 0,1 0 0,0 1 0,-1-1 0,0 0 0,0 1 0,0-1 0,-3-3 0,-37-39 0,26 30 0,2 3 0,-1 1 0,0 1 0,-1 0 0,-1 1 0,1 1 0,-30-12 0,17 8 0,-253-149 0,215 119 0,-1 3 0,-2 2 0,-105-38 0,-573-136 0,87 41 0,408 100 0,-331-102 0,240 69 44,75 25-275,-1020-288-2476,105 112 2621,365 159-581,578 73-178,-788-58-521,-9 22 1317,1038 59 49,-1139-35 520,647 34 2872,207 1-3075,-487 19 1332,478 26-1612,33-4-45,-252 20 8,335-45 0,-224 32 0,-287 58 0,373-87 0,150-13 0,-243 10 0,315-4 0,61-6 0,-42 1 0,-577 39-1365,571-33-5461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9:48:57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24575,'-1'14'0,"-1"0"0,-1 0 0,0 0 0,-1 0 0,0-1 0,-1 0 0,-11 20 0,6-11 0,-9 30 0,10-23 0,5-20 0,1 0 0,0 1 0,1-1 0,-2 20 0,4-26 0,0 0 0,0-1 0,0 1 0,1 0 0,-1 0 0,1 0 0,0-1 0,0 1 0,0 0 0,0-1 0,0 1 0,0-1 0,1 1 0,-1-1 0,1 0 0,0 0 0,0 1 0,0-1 0,0 0 0,0-1 0,4 4 0,16 9 0,1 0 0,31 12 0,-14-7 0,11 5 289,33 18-1943,-58-26-5172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24575,'4'0'0,"2"5"0,9 10 0,2 12 0,2 15 0,3 1 0,-3-4 0,-3-2 0,-2-4 0,-2 2 0,-3-1 0,-3-1 0,-3-7-8191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4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6 24575,'0'-5'0,"0"4"0,0 6 0,0 6 0,-5 7 0,-1 5 0,0 6 0,2 4 0,-4 10 0,-5 2 0,-4 2 0,0-2 0,4-4 0,3-4 0,4-5 0,3-2 0,1-3 0,2-5-8191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24575,'10'-8'0,"1"1"0,0 0 0,1 0 0,-1 1 0,2 1 0,-1 0 0,23-6 0,-20 6 0,-6 2 0,0 0 0,0 1 0,0 0 0,0 0 0,13 0 0,-19 2 0,-1 0 0,1 1 0,0-1 0,-1 0 0,1 1 0,-1-1 0,1 1 0,-1 0 0,1 0 0,-1 0 0,1 0 0,-1 0 0,0 1 0,0-1 0,1 1 0,-1-1 0,0 1 0,0 0 0,-1 0 0,1 0 0,0 0 0,-1 0 0,3 3 0,0 3 0,-1 0 0,0 0 0,0 1 0,-1-1 0,1 1 0,-2 0 0,0-1 0,0 1 0,0 0 0,-1 0 0,0 0 0,-1 0 0,0 0 0,0 0 0,-1-1 0,0 1 0,-1 0 0,0-1 0,0 0 0,-1 0 0,0 0 0,0 0 0,-1 0 0,0-1 0,0 0 0,-1 0 0,-8 8 0,-44 34 0,58-49 0,-1 0 0,0 1 0,1-1 0,-1 1 0,1-1 0,-1 1 0,1-1 0,-1 1 0,1-1 0,-1 1 0,1-1 0,0 1 0,-1-1 0,1 1 0,0 0 0,0-1 0,-1 1 0,1 0 0,0-1 0,0 1 0,0 0 0,0 0 0,0-1 0,0 2 0,0-1 0,1 0 0,-1-1 0,1 1 0,-1-1 0,1 1 0,-1-1 0,1 1 0,-1-1 0,1 1 0,0-1 0,-1 0 0,1 1 0,0-1 0,0 0 0,-1 1 0,1-1 0,0 0 0,1 0 0,40 3 0,-38-3 0,165-3-1365,-145 3-5461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7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22 24575,'-8'-1'0,"1"1"0,-1-2 0,1 1 0,0-1 0,-9-3 0,9 2 0,1 1 0,0 1 0,-1-1 0,0 1 0,-7 0 0,11 1 0,0 0 0,0 0 0,0 1 0,0-1 0,1 1 0,-1 0 0,0 0 0,1 0 0,-1 0 0,1 0 0,-1 1 0,1-1 0,-1 1 0,1-1 0,0 1 0,-3 3 0,1-1 0,1-1 0,0 1 0,0 0 0,0 0 0,0 1 0,1-1 0,-1 0 0,1 1 0,0-1 0,1 1 0,-1 0 0,1 0 0,0 0 0,0-1 0,0 1 0,1 0 0,0 0 0,0 0 0,0 0 0,1 0 0,-1 0 0,1 0 0,0 0 0,1 0 0,-1-1 0,1 1 0,0 0 0,0-1 0,0 1 0,1-1 0,-1 0 0,1 0 0,0 0 0,0 0 0,1 0 0,-1-1 0,7 5 0,3 1 0,0-1 0,1 0 0,0-1 0,0 0 0,1-2 0,0 1 0,0-2 0,0 0 0,0-1 0,25 3 0,-38-6 0,1 0 0,0 0 0,0 0 0,0-1 0,-1 1 0,1 0 0,0-1 0,-1 0 0,1 0 0,0 0 0,-1 0 0,1 0 0,-1 0 0,1-1 0,-1 1 0,0-1 0,0 0 0,1 0 0,-1 1 0,0-1 0,-1-1 0,1 1 0,0 0 0,-1 0 0,3-5 0,-1 0 0,1 0 0,-2-1 0,1 0 0,-1 1 0,0-1 0,-1 0 0,2-15 0,-3 21 14,0-1 0,0 0 0,-1 1 0,1-1 0,-1 0 0,1 1 0,-1-1 1,0 1-1,0-1 0,0 1 0,0-1 0,0 1 0,0-1 0,-1 1 0,1 0 0,-1 0 0,0 0 0,1 0 0,-1 0 0,0 0 0,-3-1 0,-4-4-144,0 1 0,-1 1 0,-19-9 0,4 3-1024,2-2-5672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215 161 24575,'0'-14'0,"0"1"0,-1-1 0,-1 1 0,0-1 0,-1 1 0,-5-15 0,8 25 0,-1 0 0,-1 0 0,1 0 0,0 0 0,-1 1 0,1-1 0,-1 1 0,0-1 0,0 1 0,0-1 0,0 1 0,0 0 0,-1 0 0,1 0 0,0 0 0,-1 1 0,0-1 0,1 1 0,-1-1 0,0 1 0,0 0 0,0 0 0,0 0 0,0 1 0,0-1 0,0 1 0,0-1 0,0 1 0,0 0 0,0 0 0,0 0 0,0 1 0,-4 0 0,3 0 0,0 0 0,0 0 0,0 0 0,0 1 0,0 0 0,0 0 0,1 0 0,-1 0 0,1 0 0,-1 1 0,1-1 0,0 1 0,-4 4 0,2-1 0,1 0 0,0 0 0,0 1 0,0-1 0,1 1 0,0-1 0,-2 9 0,-2 9 0,1 1 0,2 0 0,-3 35 0,7-60 0,-2 30 0,1 0 0,1 0 0,2 0 0,6 35 0,-6-51 0,1 0 0,1 0 0,0 0 0,1-1 0,1 0 0,0 0 0,1 0 0,0-1 0,0 0 0,2 0 0,9 10 0,-11-14-124,1-2 0,1 1 0,-1-1 0,1 0 0,0-1 0,1 0-1,-1 0 1,1-1 0,0-1 0,11 4 0,-3-3-6702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8.6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24575,'0'-5'0,"5"-1"0,15 1 0,8 0 0,5-3 0,1 0 0,3 1 0,10 1 0,1 3 0,-3 1 0,-9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0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185 131 24575,'1'-9'0,"-1"0"0,-1 0 0,0 0 0,0 1 0,-4-16 0,4 21 0,-1-1 0,0 1 0,1 0 0,-1 0 0,0 0 0,-1 0 0,1 0 0,0 0 0,-1 1 0,0-1 0,1 1 0,-1 0 0,0 0 0,0 0 0,0 0 0,-6-2 0,4 1 0,-1 1 0,1 0 0,-1 0 0,1 0 0,-1 1 0,0-1 0,1 2 0,-1-1 0,0 1 0,0-1 0,1 2 0,-1-1 0,-8 2 0,12-2 0,-1 1 0,1 0 0,-1 0 0,1 0 0,0 0 0,-1 1 0,1-1 0,0 1 0,0-1 0,0 1 0,0 0 0,0 0 0,1-1 0,-1 1 0,0 0 0,1 1 0,0-1 0,-1 0 0,1 0 0,0 1 0,0-1 0,0 1 0,0-1 0,1 0 0,-1 1 0,1 0 0,-1-1 0,1 1 0,0-1 0,0 1 0,1 4 0,0 2 0,0 1 0,0-1 0,1 0 0,0-1 0,1 1 0,0 0 0,0-1 0,1 1 0,0-1 0,1 0 0,-1 0 0,2-1 0,6 9 0,-9-13 0,-1 0 0,1 0 0,0 0 0,0 0 0,0-1 0,0 0 0,0 1 0,1-1 0,-1 0 0,0-1 0,1 1 0,0-1 0,-1 1 0,1-1 0,0 0 0,0 0 0,0-1 0,0 1 0,0-1 0,0 0 0,0 0 0,0 0 0,-1-1 0,1 1 0,0-1 0,0 0 0,0 0 0,0 0 0,-1-1 0,1 1 0,-1-1 0,6-3 0,-5 3 0,0-1 0,1 0 0,-1 0 0,0-1 0,0 1 0,-1-1 0,1 0 0,-1 0 0,0 0 0,0 0 0,0 0 0,0-1 0,-1 1 0,0-1 0,0 0 0,0 0 0,0 0 0,-1 0 0,0 0 0,0 0 0,0 0 0,-1-8 0,0 12 0,0 1 0,0-1 0,0 1 0,0-1 0,0 1 0,0-1 0,0 1 0,0-1 0,0 1 0,0-1 0,0 1 0,-1-1 0,1 1 0,0-1 0,0 1 0,-1-1 0,1 1 0,0-1 0,-1 1 0,1 0 0,0-1 0,-1 1 0,1-1 0,0 1 0,-2-1 0,2 2 0,0-1 0,-1 1 0,1-1 0,0 0 0,0 1 0,-1-1 0,1 1 0,0-1 0,0 1 0,-1-1 0,1 1 0,0-1 0,0 1 0,0-1 0,0 1 0,0-1 0,0 1 0,0-1 0,0 1 0,0 0 0,0-1 0,0 1 0,0-1 0,0 1 0,1-1 0,-1 1 0,1 6 19,1 1 0,0-1 0,1 0 0,-1-1 0,1 1 0,0 0 0,1-1 0,0 1 0,0-1 0,0 0 0,1-1 0,0 1 0,0-1 0,0 1 0,0-2 0,1 1 0,7 4 0,2 0-304,0 0 1,1-1-1,0 0 1,0-1-1,35 8 1,-30-10-6542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24575,'-2'1'0,"-1"-1"0,1 1 0,0 0 0,0 0 0,0 0 0,0 0 0,-1 0 0,2 0 0,-1 0 0,0 1 0,0-1 0,0 1 0,1-1 0,-1 1 0,0 0 0,1 0 0,0 0 0,-2 3 0,-21 38 0,21-34 0,0 1 0,1-1 0,0 0 0,0 1 0,1-1 0,1 1 0,-1 0 0,1-1 0,1 1 0,0 0 0,0-1 0,1 1 0,0-1 0,1 0 0,0 0 0,0 0 0,1 0 0,0 0 0,1-1 0,0 1 0,0-1 0,7 7 0,-5-5 0,1-1 0,0 0 0,0 0 0,1-1 0,1 0 0,-1-1 0,1 0 0,0-1 0,1 0 0,0 0 0,0-1 0,0 0 0,0-1 0,1-1 0,-1 0 0,1 0 0,15 1 0,-23-4-97,1 0-1,-1 0 1,0 0-1,0 0 1,1-1-1,-1 1 1,0-1-1,0 0 1,0-1-1,0 1 1,0-1-1,0 0 0,6-3 1,11-13-6729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1 216 24575,'14'0'0,"0"-1"0,0 0 0,0 0 0,0-2 0,0 0 0,0 0 0,0-1 0,16-8 0,-23 8 0,0 0 0,0 0 0,-1 0 0,0-1 0,0 0 0,0 0 0,0 0 0,-1-1 0,0 0 0,0 0 0,-1 0 0,1-1 0,-1 1 0,-1-1 0,1 0 0,3-14 0,-5 18 0,-2 0 0,1 0 0,0 0 0,0 0 0,-1 0 0,0 0 0,0 0 0,1-1 0,-2 1 0,1 0 0,0 0 0,-1 0 0,1 0 0,-1 0 0,-1-3 0,1 4 0,0 0 0,-1 0 0,1 0 0,0 1 0,-1-1 0,1 1 0,-1-1 0,1 1 0,-1-1 0,0 1 0,1 0 0,-1 0 0,0 0 0,0 0 0,0 0 0,0 0 0,0 0 0,0 1 0,0-1 0,0 1 0,0-1 0,-1 1 0,-2 0 0,-2 0 0,0 0 0,0 0 0,0 1 0,0 0 0,0 0 0,0 1 0,0 0 0,0 0 0,1 0 0,-1 1 0,1 0 0,0 1 0,0-1 0,0 1 0,0 0 0,0 1 0,1-1 0,0 1 0,0 0 0,0 0 0,1 1 0,0-1 0,0 1 0,0 0 0,1 0 0,-1 1 0,1-1 0,1 1 0,0-1 0,-1 1 0,2 0 0,-1 0 0,1 0 0,0 13 0,0 4 0,1 0 0,7 45 0,-5-59 0,-1-1 0,2 0 0,0 0 0,0 0 0,0 0 0,1-1 0,1 1 0,-1-1 0,1 0 0,8 10 0,-9-14 0,1 0 0,-1 0 0,1-1 0,0 1 0,0-1 0,0 0 0,0-1 0,1 1 0,-1-1 0,1 0 0,0 0 0,8 1 0,9 0 0,41 3 0,-55-6 0,2 1-341,1-1 0,-1 0-1,22-4 1,-10-3-6485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24575,'1'12'0,"1"-1"0,0 1 0,0-1 0,1 1 0,5 14 0,6 20 0,3 28 0,-3 0 0,6 102 0,-20-162 0,0 1 0,1-1 0,0 0 0,1 0 0,4 17 0,-5-28 0,0 0 0,0 1 0,0-1 0,1 0 0,-1 0 0,1 0 0,0 0 0,0 0 0,0 0 0,0-1 0,0 1 0,1-1 0,-1 1 0,1-1 0,0 0 0,0 0 0,-1 0 0,1 0 0,0-1 0,1 1 0,-1-1 0,5 2 0,3-1 31,-1 0 0,1 0 0,0-1 0,0 0 0,0-1 0,0-1 0,-1 1 0,1-2 1,0 1-1,13-5 0,-7 1-316,-1-1 1,1-1-1,-2 0 1,1-1-1,23-16 1,-13 5-6542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6:1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24575,'2'35'0,"1"-1"0,1 1 0,2-1 0,2 0 0,1-1 0,2 1 0,15 33 0,-23-59 0,1 0 0,0-1 0,0 0 0,1 1 0,0-1 0,0-1 0,0 1 0,1-1 0,0 0 0,0 0 0,1-1 0,12 9 0,-9-9 0,-1-1 0,1 0 0,0 0 0,0-1 0,0 0 0,0 0 0,0-2 0,1 1 0,19 0 0,-3-2-1365,-4-1-5461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3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4142 0 24575,'-3'1'0,"0"1"0,0-1 0,0 1 0,1 0 0,-1 0 0,0 0 0,1 0 0,0 0 0,-1 0 0,1 0 0,0 1 0,-3 4 0,-7 7 0,-72 77 0,62-64 0,-2 0 0,-54 44 0,55-54 0,-1-2 0,-50 23 0,-57 15 0,71-30 0,-351 99 0,188-63 0,-108 22 0,156-37 0,-13 3 0,92-26 0,-27 6 0,-197 17 0,121-40 0,100-4 0,-102 13 0,101 5 0,57-10 0,-81 7 0,48-15 0,-115-15 0,-74-27 0,-33-3 0,283 43 80,-57-8-1525,48 3-5381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07:2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24575,'-368'0'0,"362"-1"0,-32 4 0,37-2 0,0-1 0,0 0 0,1 0 0,-1 0 0,0 0 0,0 1 0,1-1 0,-1 0 0,0 1 0,1-1 0,-1 0 0,0 1 0,1-1 0,-1 1 0,1-1 0,-1 1 0,1 0 0,-1-1 0,1 1 0,-1-1 0,1 1 0,-1 0 0,1-1 0,0 1 0,-1 0 0,1 0 0,0-1 0,0 1 0,0 0 0,-1 0 0,1-1 0,0 1 0,0 0 0,0 0 0,0-1 0,0 1 0,0 0 0,1 0 0,-1-1 0,0 2 0,4 6 0,0-1 0,0 0 0,0 0 0,1 0 0,0-1 0,0 0 0,1 0 0,10 9 0,0 1 0,89 107 0,-99-117 0,0 0 0,0 0 0,0-1 0,1 0 0,12 8 0,-13-10 0,-1 0 0,0 0 0,0 1 0,0 0 0,0 0 0,0 0 0,-1 1 0,0-1 0,0 1 0,0 0 0,4 8 0,8 29-1365,-9-21-5461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6:3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0 360 24575,'8'0'0,"-1"-1"0,0 0 0,0 0 0,1-1 0,-1 0 0,0 0 0,0-1 0,6-3 0,52-32 0,-44 25 0,-5 4 0,107-63 0,-101 61 0,1 1 0,0 1 0,42-11 0,-13 8 0,96-24 0,-118 27 0,-1-1 0,54-28 0,-20-4-1365,-43 29-5461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18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24575,'0'3'0,"0"4"0,0 7 0,0 3 0,0 6 0,0 8 0,0 1 0,0 1 0,0-1 0,0-1 0,0-3 0,0-2 0,3 0 0,1-2 0,-1-2 0,0-1 0,0-4-8191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0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0,6 0 0,6 0 0,2 0 0,1 0 0,-3 0 0,-1 0 0,-2 0 0,-1 0 0,-3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2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92 311 24575,'0'-3'0,"0"-1"0,-1 1 0,1-1 0,-1 1 0,0-1 0,0 1 0,0 0 0,0 0 0,0-1 0,-1 1 0,0 0 0,0 0 0,-2-3 0,3 4 0,0 1 0,-1-1 0,1 1 0,-1 0 0,1-1 0,-1 1 0,0 0 0,1 0 0,-1 0 0,0 0 0,0 0 0,0 0 0,0 1 0,0-1 0,1 1 0,-1-1 0,0 1 0,0 0 0,-1 0 0,1 0 0,0 0 0,0 0 0,0 0 0,-2 1 0,3-1 0,0 0 0,-1 1 0,1-1 0,0 1 0,0-1 0,0 1 0,0-1 0,0 1 0,0 0 0,0 0 0,0 0 0,0-1 0,0 1 0,0 0 0,1 0 0,-1 0 0,0 0 0,0 0 0,0 2 0,0 0 0,-1 1 0,1-1 0,0 0 0,1 1 0,-1-1 0,0 7 0,1 2 0,0-1 0,1 1 0,2 14 0,-2-21 0,0-1 0,1 1 0,-1-1 0,1 0 0,-1 1 0,1-1 0,1 0 0,-1 0 0,1 0 0,-1 0 0,4 3 0,-4-5 0,-1-1 0,1 1 0,0-1 0,-1 0 0,1 0 0,0 0 0,0 1 0,0-2 0,0 1 0,0 0 0,0 0 0,0-1 0,0 1 0,0-1 0,0 1 0,0-1 0,0 0 0,0 0 0,0 0 0,0 0 0,0 0 0,0-1 0,1 1 0,-1-1 0,0 1 0,3-2 0,-2 0 0,-1 1 0,0 0 0,0-1 0,0 1 0,0-1 0,0 0 0,0 0 0,-1 0 0,1 0 0,-1 0 0,1 0 0,-1 0 0,0-1 0,1 1 0,-1 0 0,0-1 0,-1 1 0,2-5 0,1-5 0,-1-1 0,2-18 0,-4 26 0,3-26 0,-2-38 0,-2 59 0,0-1 0,0 1 0,-1 0 0,0 0 0,-1 0 0,0 0 0,-8-15 0,-39-70 0,45 82-1365,3 3-5461</inkml:trace>
  <inkml:trace contextRef="#ctx0" brushRef="#br0" timeOffset="1">286 223 24575,'0'3'0,"3"1"0,1 3 0,0 3 0,-1 3 0,2-1 0,1 4 0,-2 5 0,3-1 0,-1 2 0,-1-3-8191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5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178 158 24575,'0'-24'0,"1"10"0,-1-1 0,0 1 0,-4-18 0,4 29 0,-1 0 0,1 0 0,-1 0 0,0 0 0,0 0 0,-1 0 0,1 1 0,-1-1 0,1 0 0,-1 0 0,0 1 0,0-1 0,0 1 0,0 0 0,0 0 0,0-1 0,-1 1 0,1 1 0,-1-1 0,-3-2 0,5 4 0,-1-1 0,0 0 0,0 1 0,0-1 0,0 1 0,0 0 0,0-1 0,0 1 0,0 0 0,0 0 0,1 0 0,-1 1 0,0-1 0,0 0 0,0 1 0,0-1 0,0 1 0,0 0 0,1-1 0,-1 1 0,0 0 0,0 0 0,1 0 0,-1 0 0,1 1 0,-1-1 0,1 0 0,-1 1 0,1-1 0,0 1 0,0-1 0,0 1 0,0-1 0,0 1 0,-2 3 0,0 2 0,-1 0 0,1 1 0,0 0 0,1-1 0,-1 1 0,2 0 0,-2 11 0,1 6 0,1 0 0,1 0 0,2 0 0,0 0 0,2 0 0,1 0 0,9 30 0,-9-37 0,-6-12 0,-6-11 0,-1-7-1365,-2 0-5461</inkml:trace>
  <inkml:trace contextRef="#ctx0" brushRef="#br0" timeOffset="1">1 246 24575,'3'0'0,"4"0"0,4 0 0,6 0 0,6 0 0,2 0 0,0 0 0,-1 0 0,-2 0 0,-2 0 0,-4-3 0,-2-1 0,-3-3 0,-1-3 0,-1 0-8191</inkml:trace>
  <inkml:trace contextRef="#ctx0" brushRef="#br0" timeOffset="2">407 140 24575,'0'-17'0,"1"4"0,-2 0 0,1 0 0,-4-16 0,4 26 0,-1 0 0,1 1 0,-1-1 0,0 0 0,0 1 0,0-1 0,0 1 0,-1-1 0,1 1 0,-1-1 0,0 1 0,1 0 0,-1 0 0,0 0 0,0 0 0,0 0 0,0 0 0,-1 1 0,1-1 0,-5-2 0,6 4 0,0-1 0,0 1 0,-1-1 0,1 1 0,0 0 0,-1-1 0,1 1 0,0 0 0,0 0 0,-1 0 0,1 0 0,0 0 0,-1 0 0,1 1 0,0-1 0,-1 0 0,1 1 0,0-1 0,0 1 0,0-1 0,-3 2 0,2 0 0,0-1 0,0 1 0,0 0 0,1 0 0,-1 0 0,0 0 0,1 0 0,-1 1 0,1-1 0,-1 3 0,-2 4 0,1 0 0,0 1 0,0-1 0,-1 18 0,2-6 86,1 1-1,1-1 0,4 37 1,-2-46-276,0-1 0,0 0 1,1 0-1,1 0 0,0 0 1,0 0-1,1-1 1,9 15-1,-3-11-6636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17:19:53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24575,'1'1'0,"0"1"0,1-1 0,-1 1 0,0-1 0,-1 1 0,1 0 0,0-1 0,0 1 0,-1 0 0,1-1 0,-1 1 0,0 0 0,1 0 0,-1 3 0,1 0 0,9 44 0,6 69 0,-16-118 0,0 1 0,0-1 0,0 0 0,0 1 0,0-1 0,0 1 0,0-1 0,0 0 0,0 1 0,0-1 0,0 0 0,0 1 0,0-1 0,1 0 0,-1 1 0,0-1 0,0 0 0,0 1 0,0-1 0,1 0 0,-1 1 0,0-1 0,0 0 0,1 0 0,-1 1 0,0-1 0,0 0 0,1 0 0,5-7 0,5-19 0,9-44 0,7-19 0,-23 79 0,0 1 0,0 0 0,1 0 0,0 1 0,0 0 0,1-1 0,8-7 0,-12 14 0,1 0 0,-1 0 0,1 0 0,0 0 0,0 0 0,-1 1 0,1-1 0,1 1 0,-1 0 0,0 0 0,0 0 0,0 0 0,1 1 0,-1-1 0,0 1 0,0 0 0,1 0 0,-1 0 0,0 0 0,1 0 0,-1 1 0,0 0 0,0-1 0,1 1 0,-1 1 0,6 1 0,-2 1 0,1 0 0,0 0 0,-1 1 0,0 0 0,0 0 0,0 1 0,-1 0 0,0 0 0,7 8 0,-6-4 43,0 1 0,-1 0-1,0 0 1,0 1 0,-1-1-1,-1 1 1,7 24 0,-6-7-612,-1 1 0,2 38 0,-6-57-6257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6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24575,'0'3'0,"0"4"0,3 1 0,4-1 0,4-1 0,3-3 0,2-1 0,1-1 0,-2 0-8191</inkml:trace>
  <inkml:trace contextRef="#ctx0" brushRef="#br0" timeOffset="1">247 177 24575,'0'1'0,"1"1"0,-1-1 0,0 0 0,1 1 0,-1-1 0,1 0 0,0 1 0,-1-1 0,1 0 0,0 0 0,0 0 0,0 0 0,0 1 0,0-1 0,0 0 0,0-1 0,0 1 0,0 0 0,0 0 0,0 0 0,1-1 0,-1 1 0,0 0 0,1-1 0,-1 1 0,0-1 0,2 1 0,4 1 0,1-1 0,-1 1 0,13 0 0,-12-1 0,0-1 0,-1 0 0,1 0 0,0 0 0,0-1 0,8-2 0,-13 2 0,-1 0 0,0 0 0,1 0 0,-1 0 0,0 0 0,0-1 0,0 1 0,0-1 0,0 1 0,0-1 0,0 0 0,-1 0 0,1 1 0,0-1 0,-1 0 0,0-1 0,1 1 0,-1 0 0,0 0 0,0-1 0,0 1 0,-1 0 0,2-3 0,4-38 342,-6 40-464,0 0 0,0 1 0,0-1 0,0 0 0,-1 1 0,1-1 0,-1 0 0,0 1 0,0-1 1,0 1-1,0-1 0,0 1 0,-3-4 0,-4-3-6704</inkml:trace>
  <inkml:trace contextRef="#ctx0" brushRef="#br0" timeOffset="2">600 0 24575,'-3'0'0,"1"1"0,-1-1 0,1 1 0,0 0 0,-1 0 0,1 0 0,0 0 0,0 0 0,0 0 0,0 1 0,0-1 0,0 0 0,0 1 0,0 0 0,1 0 0,-1-1 0,0 1 0,1 0 0,0 0 0,-1 0 0,1 0 0,0 1 0,0-1 0,0 0 0,0 0 0,1 1 0,-1-1 0,1 1 0,-1-1 0,1 5 0,-1-5 0,1 1 0,-1-1 0,1 1 0,0-1 0,0 1 0,0-1 0,0 1 0,0-1 0,1 1 0,-1-1 0,1 1 0,0-1 0,-1 1 0,1-1 0,0 0 0,0 0 0,1 1 0,-1-1 0,0 0 0,1 0 0,0 0 0,-1 0 0,1 0 0,0-1 0,0 1 0,0 0 0,0-1 0,0 0 0,4 3 0,10 0 0,-11-3 0,-1 0 0,1 0 0,0 1 0,0 0 0,8 4 0,-12-5 0,0 0 0,0-1 0,0 1 0,0 0 0,-1 0 0,1-1 0,0 1 0,-1 0 0,1 0 0,0 0 0,-1 0 0,1 0 0,-1 0 0,0 0 0,1 0 0,-1 0 0,0 0 0,1 0 0,-1 0 0,0 0 0,0 0 0,0 0 0,0 1 0,0-1 0,0 0 0,0 0 0,-1 0 0,1 0 0,0 0 0,-1 0 0,1 0 0,0 0 0,-2 1 0,-40 86-1365,32-65-5461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7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24575,'1'1'0,"-1"-1"0,0 1 0,0 0 0,1 0 0,-1-1 0,0 1 0,1 0 0,-1 0 0,1-1 0,-1 1 0,1-1 0,-1 1 0,1 0 0,-1-1 0,1 1 0,0-1 0,-1 1 0,1-1 0,0 0 0,0 1 0,-1-1 0,1 0 0,0 1 0,0-1 0,-1 0 0,1 0 0,0 0 0,0 1 0,0-1 0,-1 0 0,1 0 0,0 0 0,0 0 0,0-1 0,-1 1 0,1 0 0,1 0 0,31-7 0,-32 7 0,0-1 0,1 1 0,-1-1 0,0 1 0,0-1 0,1 0 0,-1 0 0,0 1 0,0-1 0,0 0 0,0 0 0,0 0 0,0 0 0,0 0 0,1-3 0,-2 4 0,1-1 0,-1 1 0,0-1 0,0 0 0,0 1 0,0-1 0,1 1 0,-1-1 0,0 0 0,0 1 0,0-1 0,0 1 0,-1-1 0,1 0 0,0 1 0,0-1 0,0 0 0,0 1 0,-1-1 0,1 1 0,0-1 0,-1 1 0,0-2 0,1 1 0,-1 1 0,0-1 0,0 0 0,0 0 0,0 1 0,0-1 0,0 1 0,0-1 0,0 1 0,-1-1 0,1 1 0,0 0 0,0 0 0,0-1 0,0 1 0,0 0 0,-1 0 0,1 0 0,0 0 0,0 0 0,0 1 0,0-1 0,-1 0 0,1 0 0,0 1 0,0-1 0,0 1 0,0-1 0,0 1 0,0-1 0,0 1 0,0 0 0,0 0 0,-1 1 0,0 0 0,0 0 0,0 1 0,0-1 0,0 1 0,0 0 0,1 0 0,-1-1 0,1 1 0,0 0 0,0 0 0,0 1 0,0-1 0,0 0 0,1 0 0,-1 6 0,0 4 0,1-1 0,3 22 0,-3-32 12,0 0 0,0 0 0,0 0-1,1 0 1,-1 0 0,1 0 0,0-1-1,0 1 1,-1 0 0,1 0 0,0 0-1,0-1 1,1 1 0,-1 0 0,0-1 0,0 1-1,1-1 1,-1 0 0,1 1 0,0-1-1,-1 0 1,1 0 0,0 0 0,-1 0-1,1 0 1,0 0 0,0-1 0,4 2 0,-3-2-113,0 1 1,1-1-1,-1 0 1,1 0 0,-1-1-1,0 1 1,1-1-1,-1 1 1,0-1 0,1 0-1,-1 0 1,0-1 0,0 1-1,0-1 1,0 1-1,4-4 1,6-5-6726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89 24575,'-1'-4'0,"1"0"0,-1 0 0,0-1 0,0 1 0,0 0 0,-1 0 0,0 0 0,1 0 0,-1 1 0,-1-1 0,1 0 0,0 1 0,-1 0 0,0-1 0,-5-4 0,6 6 0,-1 0 0,1 0 0,0 0 0,-1 0 0,1 0 0,-1 1 0,1-1 0,-1 1 0,0 0 0,1 0 0,-1 0 0,0 0 0,0 0 0,0 1 0,0-1 0,0 1 0,0 0 0,0-1 0,0 2 0,0-1 0,0 0 0,0 0 0,-3 2 0,5-1 0,-1 0 0,0 0 0,0 0 0,1 1 0,-1-1 0,1 0 0,0 1 0,-1-1 0,1 1 0,0 0 0,0-1 0,0 1 0,0 0 0,0 0 0,0 0 0,0 0 0,1 0 0,-1 0 0,1 0 0,-1 0 0,1 0 0,0 0 0,0 3 0,-1 5 0,1-1 0,1 0 0,2 18 0,-1-19-7,0-1-1,1 1 0,0 0 1,1-1-1,-1 0 1,1 1-1,1-2 0,8 12 1,2 4-1290,-6-9-5529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0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24575,'0'-3'0,"3"-1"0,7-3 0,8 0 0,1-2 0,0 0 0,-1 3 0,1 1 0,-1 2 0,1 2 0,1 0 0,-1 1-8191</inkml:trace>
  <inkml:trace contextRef="#ctx0" brushRef="#br0" timeOffset="1">406 75 24575,'1'33'0,"0"-21"0,0 0 0,-1 1 0,-1-1 0,0 0 0,-3 12 0,-1-16 0,1-16 0,0-15 0,4 11 0,0 0 0,0 0 0,1 0 0,0 0 0,4-14 0,-3 20 0,-1 0 0,1 0 0,0 1 0,1-1 0,-1 1 0,1-1 0,0 1 0,0 0 0,1 0 0,-1 1 0,1-1 0,6-5 0,-9 9 10,1 0 0,-1 0 0,1 0 0,-1 0 0,1 0 0,0 1 1,-1-1-1,1 0 0,0 1 0,-1-1 0,1 1 0,0 0 0,0 0 0,-1 0 0,1 0 0,0 0 0,0 0 0,-1 0 0,1 0 0,0 1 0,0-1 0,-1 0 0,1 1 0,0 0 0,-1-1 0,1 1 0,0 0 0,-1 0 0,1 0 0,-1 0 0,0 0 0,1 0 1,1 2-1,3 4-295,1 0 1,-1 0-1,-1 0 1,1 1-1,3 7 1,-2-3-6542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3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145 124 24575,'-7'0'0,"-4"0"0,-1 0 0,0 0 0,0 2 0,0-1 0,-11 4 0,20-4 0,0 0 0,0 0 0,0 0 0,1 1 0,-1-1 0,0 1 0,1 0 0,-1 0 0,1 0 0,0 0 0,-1 0 0,1 0 0,0 0 0,1 1 0,-1-1 0,0 1 0,0 0 0,1-1 0,0 1 0,0 0 0,-1 0 0,1 0 0,1 0 0,-2 4 0,0 2 0,1 0 0,0 1 0,0-1 0,1 1 0,0-1 0,3 14 0,-3-20 0,0-1 0,1 1 0,-1-1 0,1 0 0,0 1 0,0-1 0,0 0 0,0 0 0,0 1 0,0-1 0,1 0 0,-1 0 0,1 0 0,-1 0 0,1-1 0,0 1 0,-1 0 0,1-1 0,0 1 0,0-1 0,1 0 0,-1 1 0,0-1 0,0 0 0,0 0 0,1-1 0,-1 1 0,0 0 0,5 0 0,-5-1 0,0 0 0,-1 1 0,1-1 0,-1 0 0,1 0 0,0-1 0,-1 1 0,1 0 0,-1 0 0,1-1 0,-1 1 0,1-1 0,-1 1 0,1-1 0,-1 0 0,0 0 0,1 0 0,-1 1 0,0-1 0,1 0 0,-1-1 0,0 1 0,0 0 0,0 0 0,2-3 0,-1-1 0,0 0 0,0-1 0,0 1 0,0-1 0,1-10 0,-2 12 0,-1 0 0,1-1 0,0 1 0,0 0 0,1 0 0,-1 1 0,1-1 0,0 0 0,0 0 0,3-3 0,-5 6 0,1 1 0,-1 0 0,1 0 0,-1-1 0,1 1 0,0 0 0,-1 0 0,1 0 0,-1 0 0,1 0 0,0 0 0,-1 0 0,1 0 0,-1 0 0,1 0 0,0 0 0,-1 1 0,1-1 0,-1 0 0,1 0 0,0 0 0,-1 1 0,1-1 0,-1 0 0,1 1 0,-1-1 0,1 0 0,-1 1 0,0-1 0,1 1 0,-1-1 0,1 1 0,-1-1 0,1 2 0,17 21 0,-14-17 0,23 32 0,-22-30 0,0 0 0,0-1 0,1 1 0,-1-1 0,2 0 0,-1-1 0,1 1 0,0-1 0,0-1 0,1 1 0,9 4 0,2-2-1365,-2-2-5461</inkml:trace>
  <inkml:trace contextRef="#ctx0" brushRef="#br0" timeOffset="1">462 159 24575,'0'0'0,"0"-1"0,1 1 0,-1 0 0,0 0 0,0-1 0,-1 1 0,1 0 0,0-1 0,0 1 0,0 0 0,0-1 0,0 1 0,0 0 0,0 0 0,0-1 0,0 1 0,-1 0 0,1-1 0,0 1 0,0 0 0,0 0 0,-1 0 0,1-1 0,0 1 0,0 0 0,-1 0 0,1 0 0,0-1 0,0 1 0,-1 0 0,1 0 0,0 0 0,0 0 0,-1 0 0,1 0 0,0 0 0,-1 0 0,1 0 0,0 0 0,-1 0 0,1 0 0,0 0 0,-1 0 0,1 0 0,0 0 0,0 0 0,-1 0 0,1 0 0,0 0 0,-1 0 0,1 0 0,0 1 0,0-1 0,-1 0 0,1 0 0,0 0 0,0 1 0,-1-1 0,-14 13 0,13-8 0,0 1 0,0-1 0,0 0 0,1 1 0,0-1 0,0 1 0,0 0 0,1-1 0,0 1 0,0-1 0,0 1 0,1 0 0,-1-1 0,1 1 0,3 6 0,-3-9 0,0 0 0,0 1 0,0-1 0,1 0 0,0 0 0,-1 0 0,1 0 0,1 0 0,-1-1 0,0 1 0,0 0 0,1-1 0,0 0 0,-1 1 0,1-1 0,0 0 0,0-1 0,0 1 0,0 0 0,1-1 0,-1 0 0,0 0 0,1 0 0,6 1 0,-1-1-273,1 0 0,-1-1 0,1-1 0,15-1 0,-1-3-6553</inkml:trace>
  <inkml:trace contextRef="#ctx0" brushRef="#br0" timeOffset="2">674 1 24575,'0'3'0,"0"4"0,0 6 0,0 8 0,0 3 0,0 6 0,0 2 0,0 3 0,3 9 0,1 2 0,0-9 0,-1-12-8191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24575,'3'0'0,"4"0"0,3 0 0,4 0 0,5 0 0,5 0 0,2 0 0,0 0 0,-6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2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24575,'0'6'0,"0"5"0,0 4 0,0 2 0,3 1 0,1 1 0,-1 0 0,3-4 0,1 0 0,-2-4-8191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3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23 24575,'1'-1'0,"-1"0"0,0 1 0,0-1 0,0 0 0,0 0 0,0 0 0,0 0 0,0 0 0,0 1 0,-1-1 0,1 0 0,0 0 0,0 0 0,-1 1 0,1-1 0,0 0 0,-1 0 0,1 1 0,-1-1 0,1 0 0,-1 1 0,0-1 0,1 0 0,-1 1 0,1-1 0,-1 1 0,0-1 0,1 1 0,-1-1 0,0 1 0,-1-1 0,1 1 0,0 0 0,1 1 0,-1-1 0,0 0 0,0 1 0,0-1 0,1 0 0,-1 1 0,0-1 0,0 1 0,1-1 0,-1 1 0,0-1 0,1 1 0,-1 0 0,0-1 0,1 1 0,-1 0 0,1 0 0,0-1 0,-1 1 0,1 0 0,-1 0 0,1-1 0,0 1 0,0 0 0,-1 0 0,1 0 0,0 1 0,-3 10 0,1-1 0,1 1 0,0 0 0,0-1 0,3 23 0,-2-31 0,0-1 0,0 1 0,1 0 0,-1 0 0,1 0 0,0 0 0,0 0 0,0-1 0,0 1 0,0 0 0,1-1 0,-1 1 0,1-1 0,-1 1 0,1-1 0,0 0 0,0 1 0,0-1 0,0 0 0,1-1 0,-1 1 0,1 0 0,-1-1 0,1 1 0,-1-1 0,1 0 0,0 0 0,4 2 0,-6-3 0,1 0 0,0 0 0,-1 1 0,1-1 0,0 0 0,-1-1 0,1 1 0,0 0 0,-1 0 0,1-1 0,0 1 0,-1-1 0,1 1 0,-1-1 0,1 0 0,-1 1 0,1-1 0,-1 0 0,0 0 0,3-2 0,-2 1 0,0 0 0,0-1 0,-1 1 0,1-1 0,-1 1 0,1-1 0,-1 0 0,0 1 0,0-1 0,0 0 0,0-3 0,1 1 0,-2 0 0,1 0 0,-1 1 0,1-1 0,-1 0 0,0 0 0,-1 0 0,0 0 0,1 0 0,-1 1 0,-1-1 0,1 0 0,-1 1 0,-3-7 0,4 8-80,-1 1 0,0 0-1,0-1 1,0 1 0,0 0-1,0 0 1,0 0 0,-1 0-1,1 1 1,-1-1 0,1 1 0,-1-1-1,0 1 1,0 0 0,1 0-1,-5-1 1,-6 0-6746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2:37:45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24575,'0'119'0,"14"-165"0,-12 40 0,0 0 0,1 0 0,0 0 0,0 1 0,1 0 0,-1-1 0,1 1 0,0 0 0,1 1 0,-1-1 0,1 1 0,0 0 0,0 0 0,0 0 0,0 1 0,1-1 0,6-2 0,-6 6 0,0 0 0,-1 0 0,1 0 0,-1 0 0,1 1 0,0 0 0,-1 0 0,1 0 0,-1 1 0,0 0 0,0 0 0,1 0 0,-1 1 0,-1 0 0,7 4 0,-8-4-85,0 0 0,-1 0-1,0 0 1,0 0 0,0 0-1,0 0 1,0 1 0,0-1-1,-1 1 1,0 0 0,0-1-1,0 1 1,0 0 0,0 0-1,-1 3 1,2 9-6741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6T20:19:19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24575,'141'12'0,"-41"-2"0,307 18 0,-11-22 0,-242-8 0,422 3 0,-347-15 0,-7 0 0,-188 12 0,58-11 0,-28 3 0,-53 9 0,288-44 0,-287 42 0,0 0 0,0 0 0,-1-1 0,1-1 0,-1 0 0,0 0 0,0-1 0,-1-1 0,0 1 0,0-2 0,0 1 0,11-14 0,62-48 0,-58 51 0,-2-1 0,0-1 0,-1-2 0,25-30 0,-42 46 0,-1 0 0,-1-1 0,1 1 0,-1-1 0,-1 0 0,1 0 0,-1 0 0,0 0 0,0 0 0,-1 0 0,0-1 0,0 1 0,-1 0 0,0-1 0,-1 1 0,1 0 0,-1-1 0,0 1 0,-1 0 0,0 0 0,0 0 0,-1 0 0,0 0 0,0 0 0,0 1 0,-1-1 0,0 1 0,-8-10 0,-21-20 0,-1 2 0,-1 2 0,-2 1 0,-69-45 0,92 69 0,-1 0 0,0 0 0,0 1 0,0 1 0,-25-5 0,-80-5 0,115 14 0,-148-24 0,104 15 0,1 2 0,-57-1 0,-380 9 0,210 1 0,252 0 0,0 2 0,-28 5 0,-26 4 0,-110 12 0,147-18 0,25-3 0,-1 1 0,1 0 0,-18 9 0,18-7 0,-1 0 0,-28 5 0,-88 20 0,21-4 0,78-18 0,1 2 0,-1 1 0,2 1 0,0 2 0,-50 32 0,45-24 0,19-12 0,0 0 0,-1-2 0,-23 10 0,32-14 0,0-1 0,0 1 0,0 1 0,1-1 0,0 2 0,0-1 0,0 1 0,1 0 0,0 1 0,0-1 0,1 1 0,0 1 0,1-1 0,0 1 0,0 0 0,-6 15 0,3-3 0,1 1 0,0 0 0,2 0 0,0 0 0,2 0 0,-2 32 0,4-43 0,1 0 0,0 0 0,1-1 0,0 1 0,4 16 0,-3-21 0,0-1 0,1 0 0,-1 0 0,1-1 0,0 1 0,0 0 0,0-1 0,1 0 0,-1 0 0,1 0 0,0 0 0,0 0 0,6 3 0,16 11 0,1-2 0,0-1 0,1-1 0,52 18 0,125 26 0,-147-45-1365,-8-2-5461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B99E4-8D41-421E-B290-ED7F9865167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ABBAD-9F76-488B-867D-B00626284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D9B150-4548-D545-856C-436A05F2E2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16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2"/>
          </p:nvPr>
        </p:nvSpPr>
        <p:spPr>
          <a:xfrm>
            <a:off x="1219200" y="1719072"/>
            <a:ext cx="9144000" cy="4364736"/>
          </a:xfrm>
          <a:prstGeom prst="rect">
            <a:avLst/>
          </a:prstGeom>
        </p:spPr>
        <p:txBody>
          <a:bodyPr rtlCol="0" anchor="ctr" anchorCtr="1">
            <a:noAutofit/>
          </a:bodyPr>
          <a:lstStyle>
            <a:lvl1pPr marL="0" indent="0">
              <a:buNone/>
              <a:defRPr sz="146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 hasCustomPrompt="1"/>
          </p:nvPr>
        </p:nvSpPr>
        <p:spPr>
          <a:xfrm>
            <a:off x="609600" y="1146048"/>
            <a:ext cx="10363200" cy="424757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400">
                <a:solidFill>
                  <a:schemeClr val="tx1"/>
                </a:solidFill>
              </a:defRPr>
            </a:lvl1pPr>
            <a:lvl2pPr>
              <a:defRPr sz="1733"/>
            </a:lvl2pPr>
            <a:lvl3pPr>
              <a:defRPr sz="1733"/>
            </a:lvl3pPr>
            <a:lvl4pPr>
              <a:defRPr sz="1733"/>
            </a:lvl4pPr>
            <a:lvl5pPr>
              <a:defRPr sz="1733"/>
            </a:lvl5pPr>
          </a:lstStyle>
          <a:p>
            <a:pPr lvl="0"/>
            <a:r>
              <a:rPr lang="en-US" dirty="0"/>
              <a:t>Chart title goes here (optional)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794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7428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29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91176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5400" b="1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BAC77F-EC58-4FF2-8F32-791BB02506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73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outhernco_h_rgb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11120" y="2756747"/>
            <a:ext cx="6969760" cy="100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374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2256"/>
            <a:ext cx="10363200" cy="1833913"/>
          </a:xfrm>
        </p:spPr>
        <p:txBody>
          <a:bodyPr anchor="ctr"/>
          <a:lstStyle>
            <a:lvl1pPr algn="ctr">
              <a:defRPr sz="5400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z="4400" dirty="0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C65BE-8287-45DE-9FDD-49BC03DE00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0624" y="5020448"/>
            <a:ext cx="1198024" cy="1198024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9BEE62-8F53-45E3-B8EF-EB9801B04D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68600" y="3685360"/>
            <a:ext cx="6654800" cy="14874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98546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733" b="1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Liberation Sans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216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5702"/>
            <a:ext cx="6701827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6048"/>
            <a:ext cx="6701827" cy="499724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924800" y="997647"/>
            <a:ext cx="4267200" cy="5364480"/>
          </a:xfrm>
          <a:prstGeom prst="rect">
            <a:avLst/>
          </a:prstGeom>
          <a:solidFill>
            <a:srgbClr val="DBDBDC"/>
          </a:solidFill>
        </p:spPr>
        <p:txBody>
          <a:bodyPr/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6806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04801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903" y="1146048"/>
            <a:ext cx="4876800" cy="48768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57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313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3476456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9210171" y="1146049"/>
            <a:ext cx="2255520" cy="3952169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00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83035" y="1146047"/>
            <a:ext cx="6090668" cy="395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7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Chart title (optional)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1549102"/>
            <a:ext cx="6090668" cy="45278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72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146048"/>
            <a:ext cx="3657600" cy="4876800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1867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3035" y="1146048"/>
            <a:ext cx="6090668" cy="2305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883035" y="3769426"/>
            <a:ext cx="6090668" cy="2307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>
            <a:lvl1pPr>
              <a:defRPr sz="3733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576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8" y="3760866"/>
            <a:ext cx="10357540" cy="2316085"/>
          </a:xfrm>
          <a:prstGeom prst="rect">
            <a:avLst/>
          </a:prstGeom>
        </p:spPr>
        <p:txBody>
          <a:bodyPr/>
          <a:lstStyle>
            <a:lvl1pPr>
              <a:defRPr sz="1867"/>
            </a:lvl1pPr>
            <a:lvl2pPr>
              <a:defRPr sz="1867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7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4145731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7681863" y="1146048"/>
            <a:ext cx="3291840" cy="2316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7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301413"/>
            <a:ext cx="10364103" cy="6048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2303"/>
            <a:ext cx="10363200" cy="499724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0555592" y="6417063"/>
            <a:ext cx="417208" cy="287259"/>
          </a:xfrm>
          <a:prstGeom prst="rect">
            <a:avLst/>
          </a:prstGeom>
          <a:noFill/>
        </p:spPr>
        <p:txBody>
          <a:bodyPr wrap="square" lIns="0" rIns="0" rtlCol="0">
            <a:noAutofit/>
          </a:bodyPr>
          <a:lstStyle/>
          <a:p>
            <a:pPr algn="r"/>
            <a:fld id="{E69191C5-0CDC-DB4B-ACAB-57E8E7ED39E6}" type="slidenum">
              <a:rPr lang="en-US" sz="1067" smtClean="0">
                <a:solidFill>
                  <a:srgbClr val="4D4D4D"/>
                </a:solidFill>
                <a:latin typeface="Liberation Sans" panose="020B0604020202020204" pitchFamily="34" charset="0"/>
              </a:rPr>
              <a:pPr algn="r"/>
              <a:t>‹#›</a:t>
            </a:fld>
            <a:endParaRPr lang="en-US" sz="1067" dirty="0">
              <a:solidFill>
                <a:srgbClr val="4D4D4D"/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9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3" r:id="rId13"/>
    <p:sldLayoutId id="2147483702" r:id="rId14"/>
  </p:sldLayoutIdLst>
  <p:txStyles>
    <p:titleStyle>
      <a:lvl1pPr algn="l" defTabSz="609585" rtl="0" eaLnBrk="1" latinLnBrk="0" hangingPunct="1">
        <a:spcBef>
          <a:spcPct val="0"/>
        </a:spcBef>
        <a:buNone/>
        <a:defRPr lang="en-US" sz="4400" kern="1200">
          <a:solidFill>
            <a:schemeClr val="tx1"/>
          </a:solidFill>
          <a:latin typeface="Liberation Sans" panose="020B0604020202020204" pitchFamily="34" charset="0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33" kern="1200">
          <a:solidFill>
            <a:schemeClr val="tx1"/>
          </a:solidFill>
          <a:latin typeface="Liberation Sans" panose="020B0604020202020204" pitchFamily="34" charset="0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9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81.png"/><Relationship Id="rId4" Type="http://schemas.openxmlformats.org/officeDocument/2006/relationships/image" Target="../media/image78.png"/><Relationship Id="rId9" Type="http://schemas.openxmlformats.org/officeDocument/2006/relationships/customXml" Target="../ink/ink7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8.png"/><Relationship Id="rId18" Type="http://schemas.openxmlformats.org/officeDocument/2006/relationships/customXml" Target="../ink/ink80.xml"/><Relationship Id="rId26" Type="http://schemas.openxmlformats.org/officeDocument/2006/relationships/customXml" Target="../ink/ink84.xml"/><Relationship Id="rId39" Type="http://schemas.openxmlformats.org/officeDocument/2006/relationships/customXml" Target="../ink/ink90.xml"/><Relationship Id="rId21" Type="http://schemas.openxmlformats.org/officeDocument/2006/relationships/image" Target="../media/image92.png"/><Relationship Id="rId34" Type="http://schemas.openxmlformats.org/officeDocument/2006/relationships/image" Target="../media/image99.png"/><Relationship Id="rId42" Type="http://schemas.openxmlformats.org/officeDocument/2006/relationships/image" Target="../media/image103.png"/><Relationship Id="rId47" Type="http://schemas.openxmlformats.org/officeDocument/2006/relationships/customXml" Target="../ink/ink94.xml"/><Relationship Id="rId50" Type="http://schemas.openxmlformats.org/officeDocument/2006/relationships/image" Target="../media/image107.png"/><Relationship Id="rId55" Type="http://schemas.openxmlformats.org/officeDocument/2006/relationships/customXml" Target="../ink/ink98.xml"/><Relationship Id="rId7" Type="http://schemas.openxmlformats.org/officeDocument/2006/relationships/image" Target="../media/image85.png"/><Relationship Id="rId2" Type="http://schemas.openxmlformats.org/officeDocument/2006/relationships/customXml" Target="../ink/ink72.xml"/><Relationship Id="rId16" Type="http://schemas.openxmlformats.org/officeDocument/2006/relationships/customXml" Target="../ink/ink79.xml"/><Relationship Id="rId29" Type="http://schemas.openxmlformats.org/officeDocument/2006/relationships/customXml" Target="../ink/ink85.xml"/><Relationship Id="rId11" Type="http://schemas.openxmlformats.org/officeDocument/2006/relationships/image" Target="../media/image87.png"/><Relationship Id="rId24" Type="http://schemas.openxmlformats.org/officeDocument/2006/relationships/customXml" Target="../ink/ink83.xml"/><Relationship Id="rId32" Type="http://schemas.openxmlformats.org/officeDocument/2006/relationships/image" Target="../media/image98.png"/><Relationship Id="rId37" Type="http://schemas.openxmlformats.org/officeDocument/2006/relationships/customXml" Target="../ink/ink89.xml"/><Relationship Id="rId40" Type="http://schemas.openxmlformats.org/officeDocument/2006/relationships/image" Target="../media/image102.png"/><Relationship Id="rId45" Type="http://schemas.openxmlformats.org/officeDocument/2006/relationships/customXml" Target="../ink/ink93.xml"/><Relationship Id="rId53" Type="http://schemas.openxmlformats.org/officeDocument/2006/relationships/customXml" Target="../ink/ink97.xml"/><Relationship Id="rId5" Type="http://schemas.openxmlformats.org/officeDocument/2006/relationships/image" Target="../media/image84.png"/><Relationship Id="rId10" Type="http://schemas.openxmlformats.org/officeDocument/2006/relationships/customXml" Target="../ink/ink76.xml"/><Relationship Id="rId19" Type="http://schemas.openxmlformats.org/officeDocument/2006/relationships/image" Target="../media/image91.png"/><Relationship Id="rId31" Type="http://schemas.openxmlformats.org/officeDocument/2006/relationships/customXml" Target="../ink/ink86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4" Type="http://schemas.openxmlformats.org/officeDocument/2006/relationships/customXml" Target="../ink/ink73.xml"/><Relationship Id="rId9" Type="http://schemas.openxmlformats.org/officeDocument/2006/relationships/image" Target="../media/image86.png"/><Relationship Id="rId14" Type="http://schemas.openxmlformats.org/officeDocument/2006/relationships/customXml" Target="../ink/ink78.xml"/><Relationship Id="rId22" Type="http://schemas.openxmlformats.org/officeDocument/2006/relationships/customXml" Target="../ink/ink82.xml"/><Relationship Id="rId27" Type="http://schemas.openxmlformats.org/officeDocument/2006/relationships/image" Target="../media/image95.png"/><Relationship Id="rId30" Type="http://schemas.openxmlformats.org/officeDocument/2006/relationships/image" Target="../media/image97.png"/><Relationship Id="rId35" Type="http://schemas.openxmlformats.org/officeDocument/2006/relationships/customXml" Target="../ink/ink88.xml"/><Relationship Id="rId43" Type="http://schemas.openxmlformats.org/officeDocument/2006/relationships/customXml" Target="../ink/ink92.xml"/><Relationship Id="rId48" Type="http://schemas.openxmlformats.org/officeDocument/2006/relationships/image" Target="../media/image106.png"/><Relationship Id="rId56" Type="http://schemas.openxmlformats.org/officeDocument/2006/relationships/image" Target="../media/image110.png"/><Relationship Id="rId8" Type="http://schemas.openxmlformats.org/officeDocument/2006/relationships/customXml" Target="../ink/ink75.xml"/><Relationship Id="rId51" Type="http://schemas.openxmlformats.org/officeDocument/2006/relationships/customXml" Target="../ink/ink96.xml"/><Relationship Id="rId3" Type="http://schemas.openxmlformats.org/officeDocument/2006/relationships/image" Target="../media/image83.png"/><Relationship Id="rId12" Type="http://schemas.openxmlformats.org/officeDocument/2006/relationships/customXml" Target="../ink/ink77.xml"/><Relationship Id="rId17" Type="http://schemas.openxmlformats.org/officeDocument/2006/relationships/image" Target="../media/image90.png"/><Relationship Id="rId25" Type="http://schemas.openxmlformats.org/officeDocument/2006/relationships/image" Target="../media/image94.png"/><Relationship Id="rId33" Type="http://schemas.openxmlformats.org/officeDocument/2006/relationships/customXml" Target="../ink/ink87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20" Type="http://schemas.openxmlformats.org/officeDocument/2006/relationships/customXml" Target="../ink/ink81.xml"/><Relationship Id="rId41" Type="http://schemas.openxmlformats.org/officeDocument/2006/relationships/customXml" Target="../ink/ink91.xml"/><Relationship Id="rId54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4.xml"/><Relationship Id="rId15" Type="http://schemas.openxmlformats.org/officeDocument/2006/relationships/image" Target="../media/image89.png"/><Relationship Id="rId23" Type="http://schemas.openxmlformats.org/officeDocument/2006/relationships/image" Target="../media/image93.png"/><Relationship Id="rId28" Type="http://schemas.openxmlformats.org/officeDocument/2006/relationships/image" Target="../media/image96.png"/><Relationship Id="rId36" Type="http://schemas.openxmlformats.org/officeDocument/2006/relationships/image" Target="../media/image100.png"/><Relationship Id="rId49" Type="http://schemas.openxmlformats.org/officeDocument/2006/relationships/customXml" Target="../ink/ink9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6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32" Type="http://schemas.openxmlformats.org/officeDocument/2006/relationships/image" Target="../media/image21.png"/><Relationship Id="rId5" Type="http://schemas.openxmlformats.org/officeDocument/2006/relationships/image" Target="../media/image7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31" Type="http://schemas.openxmlformats.org/officeDocument/2006/relationships/customXml" Target="../ink/ink14.xml"/><Relationship Id="rId4" Type="http://schemas.openxmlformats.org/officeDocument/2006/relationships/customXml" Target="../ink/ink2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Relationship Id="rId30" Type="http://schemas.openxmlformats.org/officeDocument/2006/relationships/hyperlink" Target="https://mcas-proxyweb.mcas.ms/certificate-checker?login=false&amp;originalUrl=https%3A%2F%2Femp.lbl.gov.mcas.ms%2Futility-scale-solar%2F%3FMcasTsid%3D20893&amp;McasCSRF=7deca3396c2652afe3604d1f96c7f1de6cd4d20536113b20f8b2eb7b30ff7bd0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9.xml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9.png"/><Relationship Id="rId5" Type="http://schemas.openxmlformats.org/officeDocument/2006/relationships/customXml" Target="../ink/ink100.xml"/><Relationship Id="rId4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2.xml"/><Relationship Id="rId21" Type="http://schemas.openxmlformats.org/officeDocument/2006/relationships/image" Target="../media/image131.png"/><Relationship Id="rId34" Type="http://schemas.openxmlformats.org/officeDocument/2006/relationships/customXml" Target="../ink/ink116.xml"/><Relationship Id="rId42" Type="http://schemas.openxmlformats.org/officeDocument/2006/relationships/customXml" Target="../ink/ink120.xml"/><Relationship Id="rId47" Type="http://schemas.openxmlformats.org/officeDocument/2006/relationships/image" Target="../media/image144.png"/><Relationship Id="rId50" Type="http://schemas.openxmlformats.org/officeDocument/2006/relationships/customXml" Target="../ink/ink124.xml"/><Relationship Id="rId55" Type="http://schemas.openxmlformats.org/officeDocument/2006/relationships/image" Target="../media/image148.png"/><Relationship Id="rId63" Type="http://schemas.openxmlformats.org/officeDocument/2006/relationships/image" Target="../media/image152.png"/><Relationship Id="rId7" Type="http://schemas.openxmlformats.org/officeDocument/2006/relationships/image" Target="../media/image124.png"/><Relationship Id="rId2" Type="http://schemas.openxmlformats.org/officeDocument/2006/relationships/image" Target="../media/image121.png"/><Relationship Id="rId16" Type="http://schemas.openxmlformats.org/officeDocument/2006/relationships/customXml" Target="../ink/ink107.xml"/><Relationship Id="rId29" Type="http://schemas.openxmlformats.org/officeDocument/2006/relationships/image" Target="../media/image135.png"/><Relationship Id="rId11" Type="http://schemas.openxmlformats.org/officeDocument/2006/relationships/image" Target="../media/image126.png"/><Relationship Id="rId24" Type="http://schemas.openxmlformats.org/officeDocument/2006/relationships/customXml" Target="../ink/ink111.xml"/><Relationship Id="rId32" Type="http://schemas.openxmlformats.org/officeDocument/2006/relationships/customXml" Target="../ink/ink115.xml"/><Relationship Id="rId37" Type="http://schemas.openxmlformats.org/officeDocument/2006/relationships/image" Target="../media/image139.png"/><Relationship Id="rId40" Type="http://schemas.openxmlformats.org/officeDocument/2006/relationships/customXml" Target="../ink/ink119.xml"/><Relationship Id="rId45" Type="http://schemas.openxmlformats.org/officeDocument/2006/relationships/image" Target="../media/image143.png"/><Relationship Id="rId53" Type="http://schemas.openxmlformats.org/officeDocument/2006/relationships/image" Target="../media/image147.png"/><Relationship Id="rId58" Type="http://schemas.openxmlformats.org/officeDocument/2006/relationships/customXml" Target="../ink/ink128.xml"/><Relationship Id="rId66" Type="http://schemas.openxmlformats.org/officeDocument/2006/relationships/customXml" Target="../ink/ink132.xml"/><Relationship Id="rId5" Type="http://schemas.openxmlformats.org/officeDocument/2006/relationships/image" Target="../media/image123.png"/><Relationship Id="rId61" Type="http://schemas.openxmlformats.org/officeDocument/2006/relationships/image" Target="../media/image151.png"/><Relationship Id="rId19" Type="http://schemas.openxmlformats.org/officeDocument/2006/relationships/image" Target="../media/image130.png"/><Relationship Id="rId14" Type="http://schemas.openxmlformats.org/officeDocument/2006/relationships/customXml" Target="../ink/ink106.xml"/><Relationship Id="rId22" Type="http://schemas.openxmlformats.org/officeDocument/2006/relationships/customXml" Target="../ink/ink110.xml"/><Relationship Id="rId27" Type="http://schemas.openxmlformats.org/officeDocument/2006/relationships/image" Target="../media/image134.png"/><Relationship Id="rId30" Type="http://schemas.openxmlformats.org/officeDocument/2006/relationships/customXml" Target="../ink/ink114.xml"/><Relationship Id="rId35" Type="http://schemas.openxmlformats.org/officeDocument/2006/relationships/image" Target="../media/image138.png"/><Relationship Id="rId43" Type="http://schemas.openxmlformats.org/officeDocument/2006/relationships/image" Target="../media/image142.png"/><Relationship Id="rId48" Type="http://schemas.openxmlformats.org/officeDocument/2006/relationships/customXml" Target="../ink/ink123.xml"/><Relationship Id="rId56" Type="http://schemas.openxmlformats.org/officeDocument/2006/relationships/customXml" Target="../ink/ink127.xml"/><Relationship Id="rId64" Type="http://schemas.openxmlformats.org/officeDocument/2006/relationships/customXml" Target="../ink/ink131.xml"/><Relationship Id="rId8" Type="http://schemas.openxmlformats.org/officeDocument/2006/relationships/customXml" Target="../ink/ink103.xml"/><Relationship Id="rId51" Type="http://schemas.openxmlformats.org/officeDocument/2006/relationships/image" Target="../media/image146.png"/><Relationship Id="rId3" Type="http://schemas.openxmlformats.org/officeDocument/2006/relationships/customXml" Target="../ink/ink101.xml"/><Relationship Id="rId12" Type="http://schemas.openxmlformats.org/officeDocument/2006/relationships/customXml" Target="../ink/ink105.xml"/><Relationship Id="rId17" Type="http://schemas.openxmlformats.org/officeDocument/2006/relationships/image" Target="../media/image129.png"/><Relationship Id="rId25" Type="http://schemas.openxmlformats.org/officeDocument/2006/relationships/image" Target="../media/image133.png"/><Relationship Id="rId33" Type="http://schemas.openxmlformats.org/officeDocument/2006/relationships/image" Target="../media/image137.png"/><Relationship Id="rId38" Type="http://schemas.openxmlformats.org/officeDocument/2006/relationships/customXml" Target="../ink/ink118.xml"/><Relationship Id="rId46" Type="http://schemas.openxmlformats.org/officeDocument/2006/relationships/customXml" Target="../ink/ink122.xml"/><Relationship Id="rId59" Type="http://schemas.openxmlformats.org/officeDocument/2006/relationships/image" Target="../media/image150.png"/><Relationship Id="rId67" Type="http://schemas.openxmlformats.org/officeDocument/2006/relationships/image" Target="../media/image154.png"/><Relationship Id="rId20" Type="http://schemas.openxmlformats.org/officeDocument/2006/relationships/customXml" Target="../ink/ink109.xml"/><Relationship Id="rId41" Type="http://schemas.openxmlformats.org/officeDocument/2006/relationships/image" Target="../media/image141.png"/><Relationship Id="rId54" Type="http://schemas.openxmlformats.org/officeDocument/2006/relationships/customXml" Target="../ink/ink126.xml"/><Relationship Id="rId62" Type="http://schemas.openxmlformats.org/officeDocument/2006/relationships/customXml" Target="../ink/ink13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02.xml"/><Relationship Id="rId15" Type="http://schemas.openxmlformats.org/officeDocument/2006/relationships/image" Target="../media/image128.png"/><Relationship Id="rId23" Type="http://schemas.openxmlformats.org/officeDocument/2006/relationships/image" Target="../media/image132.png"/><Relationship Id="rId28" Type="http://schemas.openxmlformats.org/officeDocument/2006/relationships/customXml" Target="../ink/ink113.xml"/><Relationship Id="rId36" Type="http://schemas.openxmlformats.org/officeDocument/2006/relationships/customXml" Target="../ink/ink117.xml"/><Relationship Id="rId49" Type="http://schemas.openxmlformats.org/officeDocument/2006/relationships/image" Target="../media/image145.png"/><Relationship Id="rId57" Type="http://schemas.openxmlformats.org/officeDocument/2006/relationships/image" Target="../media/image149.png"/><Relationship Id="rId10" Type="http://schemas.openxmlformats.org/officeDocument/2006/relationships/customXml" Target="../ink/ink104.xml"/><Relationship Id="rId31" Type="http://schemas.openxmlformats.org/officeDocument/2006/relationships/image" Target="../media/image136.png"/><Relationship Id="rId44" Type="http://schemas.openxmlformats.org/officeDocument/2006/relationships/customXml" Target="../ink/ink121.xml"/><Relationship Id="rId52" Type="http://schemas.openxmlformats.org/officeDocument/2006/relationships/customXml" Target="../ink/ink125.xml"/><Relationship Id="rId60" Type="http://schemas.openxmlformats.org/officeDocument/2006/relationships/customXml" Target="../ink/ink129.xml"/><Relationship Id="rId65" Type="http://schemas.openxmlformats.org/officeDocument/2006/relationships/image" Target="../media/image153.png"/><Relationship Id="rId4" Type="http://schemas.openxmlformats.org/officeDocument/2006/relationships/image" Target="../media/image122.png"/><Relationship Id="rId9" Type="http://schemas.openxmlformats.org/officeDocument/2006/relationships/image" Target="../media/image125.png"/><Relationship Id="rId13" Type="http://schemas.openxmlformats.org/officeDocument/2006/relationships/image" Target="../media/image127.png"/><Relationship Id="rId18" Type="http://schemas.openxmlformats.org/officeDocument/2006/relationships/customXml" Target="../ink/ink108.xml"/><Relationship Id="rId39" Type="http://schemas.openxmlformats.org/officeDocument/2006/relationships/image" Target="../media/image140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5.png"/><Relationship Id="rId21" Type="http://schemas.openxmlformats.org/officeDocument/2006/relationships/customXml" Target="../ink/ink142.xml"/><Relationship Id="rId42" Type="http://schemas.openxmlformats.org/officeDocument/2006/relationships/image" Target="../media/image173.png"/><Relationship Id="rId47" Type="http://schemas.openxmlformats.org/officeDocument/2006/relationships/customXml" Target="../ink/ink155.xml"/><Relationship Id="rId63" Type="http://schemas.openxmlformats.org/officeDocument/2006/relationships/customXml" Target="../ink/ink163.xml"/><Relationship Id="rId68" Type="http://schemas.openxmlformats.org/officeDocument/2006/relationships/image" Target="../media/image186.png"/><Relationship Id="rId84" Type="http://schemas.openxmlformats.org/officeDocument/2006/relationships/image" Target="../media/image194.png"/><Relationship Id="rId89" Type="http://schemas.openxmlformats.org/officeDocument/2006/relationships/customXml" Target="../ink/ink176.xml"/><Relationship Id="rId16" Type="http://schemas.openxmlformats.org/officeDocument/2006/relationships/image" Target="../media/image160.png"/><Relationship Id="rId11" Type="http://schemas.openxmlformats.org/officeDocument/2006/relationships/customXml" Target="../ink/ink137.xml"/><Relationship Id="rId32" Type="http://schemas.openxmlformats.org/officeDocument/2006/relationships/image" Target="../media/image168.png"/><Relationship Id="rId37" Type="http://schemas.openxmlformats.org/officeDocument/2006/relationships/customXml" Target="../ink/ink150.xml"/><Relationship Id="rId53" Type="http://schemas.openxmlformats.org/officeDocument/2006/relationships/customXml" Target="../ink/ink158.xml"/><Relationship Id="rId58" Type="http://schemas.openxmlformats.org/officeDocument/2006/relationships/image" Target="../media/image181.png"/><Relationship Id="rId74" Type="http://schemas.openxmlformats.org/officeDocument/2006/relationships/image" Target="../media/image189.png"/><Relationship Id="rId79" Type="http://schemas.openxmlformats.org/officeDocument/2006/relationships/customXml" Target="../ink/ink171.xml"/><Relationship Id="rId5" Type="http://schemas.openxmlformats.org/officeDocument/2006/relationships/customXml" Target="../ink/ink134.xml"/><Relationship Id="rId90" Type="http://schemas.openxmlformats.org/officeDocument/2006/relationships/image" Target="../media/image197.png"/><Relationship Id="rId95" Type="http://schemas.openxmlformats.org/officeDocument/2006/relationships/customXml" Target="../ink/ink179.xml"/><Relationship Id="rId22" Type="http://schemas.openxmlformats.org/officeDocument/2006/relationships/image" Target="../media/image163.png"/><Relationship Id="rId27" Type="http://schemas.openxmlformats.org/officeDocument/2006/relationships/customXml" Target="../ink/ink145.xml"/><Relationship Id="rId43" Type="http://schemas.openxmlformats.org/officeDocument/2006/relationships/customXml" Target="../ink/ink153.xml"/><Relationship Id="rId48" Type="http://schemas.openxmlformats.org/officeDocument/2006/relationships/image" Target="../media/image176.png"/><Relationship Id="rId64" Type="http://schemas.openxmlformats.org/officeDocument/2006/relationships/image" Target="../media/image184.png"/><Relationship Id="rId69" Type="http://schemas.openxmlformats.org/officeDocument/2006/relationships/customXml" Target="../ink/ink166.xml"/><Relationship Id="rId8" Type="http://schemas.openxmlformats.org/officeDocument/2006/relationships/image" Target="../media/image156.png"/><Relationship Id="rId51" Type="http://schemas.openxmlformats.org/officeDocument/2006/relationships/customXml" Target="../ink/ink157.xml"/><Relationship Id="rId72" Type="http://schemas.openxmlformats.org/officeDocument/2006/relationships/image" Target="../media/image188.png"/><Relationship Id="rId80" Type="http://schemas.openxmlformats.org/officeDocument/2006/relationships/image" Target="../media/image192.png"/><Relationship Id="rId85" Type="http://schemas.openxmlformats.org/officeDocument/2006/relationships/customXml" Target="../ink/ink174.xml"/><Relationship Id="rId93" Type="http://schemas.openxmlformats.org/officeDocument/2006/relationships/customXml" Target="../ink/ink178.xml"/><Relationship Id="rId3" Type="http://schemas.openxmlformats.org/officeDocument/2006/relationships/customXml" Target="../ink/ink133.xml"/><Relationship Id="rId12" Type="http://schemas.openxmlformats.org/officeDocument/2006/relationships/image" Target="../media/image158.png"/><Relationship Id="rId17" Type="http://schemas.openxmlformats.org/officeDocument/2006/relationships/customXml" Target="../ink/ink140.xml"/><Relationship Id="rId25" Type="http://schemas.openxmlformats.org/officeDocument/2006/relationships/customXml" Target="../ink/ink144.xml"/><Relationship Id="rId33" Type="http://schemas.openxmlformats.org/officeDocument/2006/relationships/customXml" Target="../ink/ink148.xml"/><Relationship Id="rId38" Type="http://schemas.openxmlformats.org/officeDocument/2006/relationships/image" Target="../media/image171.png"/><Relationship Id="rId46" Type="http://schemas.openxmlformats.org/officeDocument/2006/relationships/image" Target="../media/image175.png"/><Relationship Id="rId59" Type="http://schemas.openxmlformats.org/officeDocument/2006/relationships/customXml" Target="../ink/ink161.xml"/><Relationship Id="rId67" Type="http://schemas.openxmlformats.org/officeDocument/2006/relationships/customXml" Target="../ink/ink165.xml"/><Relationship Id="rId20" Type="http://schemas.openxmlformats.org/officeDocument/2006/relationships/image" Target="../media/image162.png"/><Relationship Id="rId41" Type="http://schemas.openxmlformats.org/officeDocument/2006/relationships/customXml" Target="../ink/ink152.xml"/><Relationship Id="rId54" Type="http://schemas.openxmlformats.org/officeDocument/2006/relationships/image" Target="../media/image179.png"/><Relationship Id="rId62" Type="http://schemas.openxmlformats.org/officeDocument/2006/relationships/image" Target="../media/image183.png"/><Relationship Id="rId70" Type="http://schemas.openxmlformats.org/officeDocument/2006/relationships/image" Target="../media/image187.png"/><Relationship Id="rId75" Type="http://schemas.openxmlformats.org/officeDocument/2006/relationships/customXml" Target="../ink/ink169.xml"/><Relationship Id="rId83" Type="http://schemas.openxmlformats.org/officeDocument/2006/relationships/customXml" Target="../ink/ink173.xml"/><Relationship Id="rId88" Type="http://schemas.openxmlformats.org/officeDocument/2006/relationships/image" Target="../media/image196.png"/><Relationship Id="rId91" Type="http://schemas.openxmlformats.org/officeDocument/2006/relationships/customXml" Target="../ink/ink177.xml"/><Relationship Id="rId96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50.png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166.png"/><Relationship Id="rId36" Type="http://schemas.openxmlformats.org/officeDocument/2006/relationships/image" Target="../media/image170.png"/><Relationship Id="rId49" Type="http://schemas.openxmlformats.org/officeDocument/2006/relationships/customXml" Target="../ink/ink156.xml"/><Relationship Id="rId57" Type="http://schemas.openxmlformats.org/officeDocument/2006/relationships/customXml" Target="../ink/ink160.xml"/><Relationship Id="rId10" Type="http://schemas.openxmlformats.org/officeDocument/2006/relationships/image" Target="../media/image157.png"/><Relationship Id="rId31" Type="http://schemas.openxmlformats.org/officeDocument/2006/relationships/customXml" Target="../ink/ink147.xml"/><Relationship Id="rId44" Type="http://schemas.openxmlformats.org/officeDocument/2006/relationships/image" Target="../media/image174.png"/><Relationship Id="rId52" Type="http://schemas.openxmlformats.org/officeDocument/2006/relationships/image" Target="../media/image178.png"/><Relationship Id="rId60" Type="http://schemas.openxmlformats.org/officeDocument/2006/relationships/image" Target="../media/image182.png"/><Relationship Id="rId65" Type="http://schemas.openxmlformats.org/officeDocument/2006/relationships/customXml" Target="../ink/ink164.xml"/><Relationship Id="rId73" Type="http://schemas.openxmlformats.org/officeDocument/2006/relationships/customXml" Target="../ink/ink168.xml"/><Relationship Id="rId78" Type="http://schemas.openxmlformats.org/officeDocument/2006/relationships/image" Target="../media/image191.png"/><Relationship Id="rId81" Type="http://schemas.openxmlformats.org/officeDocument/2006/relationships/customXml" Target="../ink/ink172.xml"/><Relationship Id="rId86" Type="http://schemas.openxmlformats.org/officeDocument/2006/relationships/image" Target="../media/image195.png"/><Relationship Id="rId94" Type="http://schemas.openxmlformats.org/officeDocument/2006/relationships/image" Target="../media/image199.png"/><Relationship Id="rId4" Type="http://schemas.openxmlformats.org/officeDocument/2006/relationships/image" Target="../media/image1540.png"/><Relationship Id="rId9" Type="http://schemas.openxmlformats.org/officeDocument/2006/relationships/customXml" Target="../ink/ink136.xml"/><Relationship Id="rId13" Type="http://schemas.openxmlformats.org/officeDocument/2006/relationships/customXml" Target="../ink/ink138.xml"/><Relationship Id="rId18" Type="http://schemas.openxmlformats.org/officeDocument/2006/relationships/image" Target="../media/image161.png"/><Relationship Id="rId39" Type="http://schemas.openxmlformats.org/officeDocument/2006/relationships/customXml" Target="../ink/ink151.xml"/><Relationship Id="rId34" Type="http://schemas.openxmlformats.org/officeDocument/2006/relationships/image" Target="../media/image169.png"/><Relationship Id="rId50" Type="http://schemas.openxmlformats.org/officeDocument/2006/relationships/image" Target="../media/image177.png"/><Relationship Id="rId55" Type="http://schemas.openxmlformats.org/officeDocument/2006/relationships/customXml" Target="../ink/ink159.xml"/><Relationship Id="rId76" Type="http://schemas.openxmlformats.org/officeDocument/2006/relationships/image" Target="../media/image190.png"/><Relationship Id="rId7" Type="http://schemas.openxmlformats.org/officeDocument/2006/relationships/customXml" Target="../ink/ink135.xml"/><Relationship Id="rId71" Type="http://schemas.openxmlformats.org/officeDocument/2006/relationships/customXml" Target="../ink/ink167.xml"/><Relationship Id="rId92" Type="http://schemas.openxmlformats.org/officeDocument/2006/relationships/image" Target="../media/image198.png"/><Relationship Id="rId2" Type="http://schemas.openxmlformats.org/officeDocument/2006/relationships/image" Target="../media/image155.png"/><Relationship Id="rId29" Type="http://schemas.openxmlformats.org/officeDocument/2006/relationships/customXml" Target="../ink/ink146.xml"/><Relationship Id="rId24" Type="http://schemas.openxmlformats.org/officeDocument/2006/relationships/image" Target="../media/image164.png"/><Relationship Id="rId40" Type="http://schemas.openxmlformats.org/officeDocument/2006/relationships/image" Target="../media/image172.png"/><Relationship Id="rId45" Type="http://schemas.openxmlformats.org/officeDocument/2006/relationships/customXml" Target="../ink/ink154.xml"/><Relationship Id="rId66" Type="http://schemas.openxmlformats.org/officeDocument/2006/relationships/image" Target="../media/image185.png"/><Relationship Id="rId87" Type="http://schemas.openxmlformats.org/officeDocument/2006/relationships/customXml" Target="../ink/ink175.xml"/><Relationship Id="rId61" Type="http://schemas.openxmlformats.org/officeDocument/2006/relationships/customXml" Target="../ink/ink162.xml"/><Relationship Id="rId82" Type="http://schemas.openxmlformats.org/officeDocument/2006/relationships/image" Target="../media/image193.png"/><Relationship Id="rId19" Type="http://schemas.openxmlformats.org/officeDocument/2006/relationships/customXml" Target="../ink/ink141.xml"/><Relationship Id="rId14" Type="http://schemas.openxmlformats.org/officeDocument/2006/relationships/image" Target="../media/image159.png"/><Relationship Id="rId30" Type="http://schemas.openxmlformats.org/officeDocument/2006/relationships/image" Target="../media/image167.png"/><Relationship Id="rId35" Type="http://schemas.openxmlformats.org/officeDocument/2006/relationships/customXml" Target="../ink/ink149.xml"/><Relationship Id="rId56" Type="http://schemas.openxmlformats.org/officeDocument/2006/relationships/image" Target="../media/image180.png"/><Relationship Id="rId77" Type="http://schemas.openxmlformats.org/officeDocument/2006/relationships/customXml" Target="../ink/ink17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5.xml"/><Relationship Id="rId18" Type="http://schemas.openxmlformats.org/officeDocument/2006/relationships/image" Target="../media/image209.png"/><Relationship Id="rId26" Type="http://schemas.openxmlformats.org/officeDocument/2006/relationships/image" Target="../media/image213.png"/><Relationship Id="rId39" Type="http://schemas.openxmlformats.org/officeDocument/2006/relationships/customXml" Target="../ink/ink197.xml"/><Relationship Id="rId21" Type="http://schemas.openxmlformats.org/officeDocument/2006/relationships/customXml" Target="../ink/ink189.xml"/><Relationship Id="rId34" Type="http://schemas.openxmlformats.org/officeDocument/2006/relationships/image" Target="../media/image217.png"/><Relationship Id="rId42" Type="http://schemas.openxmlformats.org/officeDocument/2006/relationships/image" Target="../media/image221.png"/><Relationship Id="rId47" Type="http://schemas.openxmlformats.org/officeDocument/2006/relationships/customXml" Target="../ink/ink201.xml"/><Relationship Id="rId50" Type="http://schemas.openxmlformats.org/officeDocument/2006/relationships/image" Target="../media/image225.png"/><Relationship Id="rId7" Type="http://schemas.openxmlformats.org/officeDocument/2006/relationships/customXml" Target="../ink/ink182.xml"/><Relationship Id="rId2" Type="http://schemas.openxmlformats.org/officeDocument/2006/relationships/image" Target="../media/image201.png"/><Relationship Id="rId16" Type="http://schemas.openxmlformats.org/officeDocument/2006/relationships/image" Target="../media/image208.png"/><Relationship Id="rId29" Type="http://schemas.openxmlformats.org/officeDocument/2006/relationships/customXml" Target="../ink/ink192.xml"/><Relationship Id="rId11" Type="http://schemas.openxmlformats.org/officeDocument/2006/relationships/customXml" Target="../ink/ink184.xml"/><Relationship Id="rId24" Type="http://schemas.openxmlformats.org/officeDocument/2006/relationships/image" Target="../media/image212.png"/><Relationship Id="rId32" Type="http://schemas.openxmlformats.org/officeDocument/2006/relationships/image" Target="../media/image216.png"/><Relationship Id="rId37" Type="http://schemas.openxmlformats.org/officeDocument/2006/relationships/customXml" Target="../ink/ink196.xml"/><Relationship Id="rId40" Type="http://schemas.openxmlformats.org/officeDocument/2006/relationships/image" Target="../media/image220.png"/><Relationship Id="rId45" Type="http://schemas.openxmlformats.org/officeDocument/2006/relationships/customXml" Target="../ink/ink200.xml"/><Relationship Id="rId5" Type="http://schemas.openxmlformats.org/officeDocument/2006/relationships/customXml" Target="../ink/ink181.xml"/><Relationship Id="rId15" Type="http://schemas.openxmlformats.org/officeDocument/2006/relationships/customXml" Target="../ink/ink186.xml"/><Relationship Id="rId28" Type="http://schemas.openxmlformats.org/officeDocument/2006/relationships/image" Target="../media/image214.png"/><Relationship Id="rId36" Type="http://schemas.openxmlformats.org/officeDocument/2006/relationships/image" Target="../media/image218.png"/><Relationship Id="rId49" Type="http://schemas.openxmlformats.org/officeDocument/2006/relationships/customXml" Target="../ink/ink202.xml"/><Relationship Id="rId10" Type="http://schemas.openxmlformats.org/officeDocument/2006/relationships/image" Target="../media/image205.png"/><Relationship Id="rId19" Type="http://schemas.openxmlformats.org/officeDocument/2006/relationships/customXml" Target="../ink/ink188.xml"/><Relationship Id="rId31" Type="http://schemas.openxmlformats.org/officeDocument/2006/relationships/customXml" Target="../ink/ink193.xml"/><Relationship Id="rId44" Type="http://schemas.openxmlformats.org/officeDocument/2006/relationships/image" Target="../media/image222.png"/><Relationship Id="rId52" Type="http://schemas.openxmlformats.org/officeDocument/2006/relationships/image" Target="../media/image211.png"/><Relationship Id="rId4" Type="http://schemas.openxmlformats.org/officeDocument/2006/relationships/image" Target="../media/image202.png"/><Relationship Id="rId9" Type="http://schemas.openxmlformats.org/officeDocument/2006/relationships/customXml" Target="../ink/ink183.xml"/><Relationship Id="rId14" Type="http://schemas.openxmlformats.org/officeDocument/2006/relationships/image" Target="../media/image207.png"/><Relationship Id="rId27" Type="http://schemas.openxmlformats.org/officeDocument/2006/relationships/customXml" Target="../ink/ink191.xml"/><Relationship Id="rId30" Type="http://schemas.openxmlformats.org/officeDocument/2006/relationships/image" Target="../media/image215.png"/><Relationship Id="rId35" Type="http://schemas.openxmlformats.org/officeDocument/2006/relationships/customXml" Target="../ink/ink195.xml"/><Relationship Id="rId43" Type="http://schemas.openxmlformats.org/officeDocument/2006/relationships/customXml" Target="../ink/ink199.xml"/><Relationship Id="rId48" Type="http://schemas.openxmlformats.org/officeDocument/2006/relationships/image" Target="../media/image224.png"/><Relationship Id="rId8" Type="http://schemas.openxmlformats.org/officeDocument/2006/relationships/image" Target="../media/image204.png"/><Relationship Id="rId51" Type="http://schemas.openxmlformats.org/officeDocument/2006/relationships/customXml" Target="../ink/ink203.xml"/><Relationship Id="rId3" Type="http://schemas.openxmlformats.org/officeDocument/2006/relationships/customXml" Target="../ink/ink180.xml"/><Relationship Id="rId12" Type="http://schemas.openxmlformats.org/officeDocument/2006/relationships/image" Target="../media/image206.png"/><Relationship Id="rId17" Type="http://schemas.openxmlformats.org/officeDocument/2006/relationships/customXml" Target="../ink/ink187.xml"/><Relationship Id="rId25" Type="http://schemas.openxmlformats.org/officeDocument/2006/relationships/customXml" Target="../ink/ink190.xml"/><Relationship Id="rId33" Type="http://schemas.openxmlformats.org/officeDocument/2006/relationships/customXml" Target="../ink/ink194.xml"/><Relationship Id="rId38" Type="http://schemas.openxmlformats.org/officeDocument/2006/relationships/image" Target="../media/image219.png"/><Relationship Id="rId46" Type="http://schemas.openxmlformats.org/officeDocument/2006/relationships/image" Target="../media/image223.png"/><Relationship Id="rId20" Type="http://schemas.openxmlformats.org/officeDocument/2006/relationships/image" Target="../media/image210.png"/><Relationship Id="rId41" Type="http://schemas.openxmlformats.org/officeDocument/2006/relationships/customXml" Target="../ink/ink19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13" Type="http://schemas.openxmlformats.org/officeDocument/2006/relationships/customXml" Target="../ink/ink209.xml"/><Relationship Id="rId18" Type="http://schemas.openxmlformats.org/officeDocument/2006/relationships/image" Target="../media/image234.png"/><Relationship Id="rId26" Type="http://schemas.openxmlformats.org/officeDocument/2006/relationships/image" Target="../media/image238.png"/><Relationship Id="rId3" Type="http://schemas.openxmlformats.org/officeDocument/2006/relationships/customXml" Target="../ink/ink204.xml"/><Relationship Id="rId21" Type="http://schemas.openxmlformats.org/officeDocument/2006/relationships/customXml" Target="../ink/ink213.xml"/><Relationship Id="rId7" Type="http://schemas.openxmlformats.org/officeDocument/2006/relationships/customXml" Target="../ink/ink206.xml"/><Relationship Id="rId12" Type="http://schemas.openxmlformats.org/officeDocument/2006/relationships/image" Target="../media/image231.png"/><Relationship Id="rId17" Type="http://schemas.openxmlformats.org/officeDocument/2006/relationships/customXml" Target="../ink/ink211.xml"/><Relationship Id="rId25" Type="http://schemas.openxmlformats.org/officeDocument/2006/relationships/customXml" Target="../ink/ink215.xml"/><Relationship Id="rId2" Type="http://schemas.openxmlformats.org/officeDocument/2006/relationships/image" Target="../media/image226.png"/><Relationship Id="rId16" Type="http://schemas.openxmlformats.org/officeDocument/2006/relationships/image" Target="../media/image233.png"/><Relationship Id="rId20" Type="http://schemas.openxmlformats.org/officeDocument/2006/relationships/image" Target="../media/image2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8.png"/><Relationship Id="rId11" Type="http://schemas.openxmlformats.org/officeDocument/2006/relationships/customXml" Target="../ink/ink208.xml"/><Relationship Id="rId24" Type="http://schemas.openxmlformats.org/officeDocument/2006/relationships/image" Target="../media/image237.png"/><Relationship Id="rId5" Type="http://schemas.openxmlformats.org/officeDocument/2006/relationships/customXml" Target="../ink/ink205.xml"/><Relationship Id="rId15" Type="http://schemas.openxmlformats.org/officeDocument/2006/relationships/customXml" Target="../ink/ink210.xml"/><Relationship Id="rId23" Type="http://schemas.openxmlformats.org/officeDocument/2006/relationships/customXml" Target="../ink/ink214.xml"/><Relationship Id="rId10" Type="http://schemas.openxmlformats.org/officeDocument/2006/relationships/image" Target="../media/image230.png"/><Relationship Id="rId19" Type="http://schemas.openxmlformats.org/officeDocument/2006/relationships/customXml" Target="../ink/ink212.xml"/><Relationship Id="rId4" Type="http://schemas.openxmlformats.org/officeDocument/2006/relationships/image" Target="../media/image227.png"/><Relationship Id="rId9" Type="http://schemas.openxmlformats.org/officeDocument/2006/relationships/customXml" Target="../ink/ink207.xml"/><Relationship Id="rId14" Type="http://schemas.openxmlformats.org/officeDocument/2006/relationships/image" Target="../media/image232.png"/><Relationship Id="rId22" Type="http://schemas.openxmlformats.org/officeDocument/2006/relationships/image" Target="../media/image2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whobbs@southernco.com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5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0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customXml" Target="../ink/ink1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5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34" Type="http://schemas.openxmlformats.org/officeDocument/2006/relationships/image" Target="../media/image41.png"/><Relationship Id="rId7" Type="http://schemas.openxmlformats.org/officeDocument/2006/relationships/customXml" Target="../ink/ink22.xml"/><Relationship Id="rId12" Type="http://schemas.openxmlformats.org/officeDocument/2006/relationships/image" Target="../media/image30.png"/><Relationship Id="rId17" Type="http://schemas.openxmlformats.org/officeDocument/2006/relationships/customXml" Target="../ink/ink27.xml"/><Relationship Id="rId25" Type="http://schemas.openxmlformats.org/officeDocument/2006/relationships/customXml" Target="../ink/ink31.xml"/><Relationship Id="rId33" Type="http://schemas.openxmlformats.org/officeDocument/2006/relationships/customXml" Target="../ink/ink35.xml"/><Relationship Id="rId2" Type="http://schemas.openxmlformats.org/officeDocument/2006/relationships/image" Target="../media/image22.jpe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customXml" Target="../ink/ink24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28.xml"/><Relationship Id="rId31" Type="http://schemas.openxmlformats.org/officeDocument/2006/relationships/customXml" Target="../ink/ink34.xml"/><Relationship Id="rId4" Type="http://schemas.openxmlformats.org/officeDocument/2006/relationships/image" Target="../media/image26.png"/><Relationship Id="rId9" Type="http://schemas.openxmlformats.org/officeDocument/2006/relationships/customXml" Target="../ink/ink23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32.xml"/><Relationship Id="rId30" Type="http://schemas.openxmlformats.org/officeDocument/2006/relationships/image" Target="../media/image39.png"/><Relationship Id="rId35" Type="http://schemas.openxmlformats.org/officeDocument/2006/relationships/customXml" Target="../ink/ink36.xml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54.png"/><Relationship Id="rId34" Type="http://schemas.openxmlformats.org/officeDocument/2006/relationships/customXml" Target="../ink/ink51.xml"/><Relationship Id="rId42" Type="http://schemas.openxmlformats.org/officeDocument/2006/relationships/customXml" Target="../ink/ink55.xml"/><Relationship Id="rId47" Type="http://schemas.openxmlformats.org/officeDocument/2006/relationships/image" Target="../media/image67.png"/><Relationship Id="rId50" Type="http://schemas.openxmlformats.org/officeDocument/2006/relationships/customXml" Target="../ink/ink59.xml"/><Relationship Id="rId55" Type="http://schemas.openxmlformats.org/officeDocument/2006/relationships/image" Target="../media/image71.png"/><Relationship Id="rId63" Type="http://schemas.openxmlformats.org/officeDocument/2006/relationships/image" Target="../media/image75.png"/><Relationship Id="rId7" Type="http://schemas.openxmlformats.org/officeDocument/2006/relationships/image" Target="../media/image47.png"/><Relationship Id="rId2" Type="http://schemas.openxmlformats.org/officeDocument/2006/relationships/image" Target="../media/image43.png"/><Relationship Id="rId16" Type="http://schemas.openxmlformats.org/officeDocument/2006/relationships/customXml" Target="../ink/ink42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62.png"/><Relationship Id="rId40" Type="http://schemas.openxmlformats.org/officeDocument/2006/relationships/customXml" Target="../ink/ink54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8" Type="http://schemas.openxmlformats.org/officeDocument/2006/relationships/customXml" Target="../ink/ink63.xml"/><Relationship Id="rId5" Type="http://schemas.openxmlformats.org/officeDocument/2006/relationships/image" Target="../media/image46.png"/><Relationship Id="rId61" Type="http://schemas.openxmlformats.org/officeDocument/2006/relationships/image" Target="../media/image74.png"/><Relationship Id="rId19" Type="http://schemas.openxmlformats.org/officeDocument/2006/relationships/image" Target="../media/image5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57.png"/><Relationship Id="rId30" Type="http://schemas.openxmlformats.org/officeDocument/2006/relationships/customXml" Target="../ink/ink49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8" Type="http://schemas.openxmlformats.org/officeDocument/2006/relationships/customXml" Target="../ink/ink38.xml"/><Relationship Id="rId51" Type="http://schemas.openxmlformats.org/officeDocument/2006/relationships/image" Target="../media/image69.png"/><Relationship Id="rId3" Type="http://schemas.openxmlformats.org/officeDocument/2006/relationships/image" Target="../media/image44.png"/><Relationship Id="rId12" Type="http://schemas.openxmlformats.org/officeDocument/2006/relationships/customXml" Target="../ink/ink40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73.png"/><Relationship Id="rId20" Type="http://schemas.openxmlformats.org/officeDocument/2006/relationships/customXml" Target="../ink/ink44.xml"/><Relationship Id="rId41" Type="http://schemas.openxmlformats.org/officeDocument/2006/relationships/image" Target="../media/image6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7.xml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68.png"/><Relationship Id="rId57" Type="http://schemas.openxmlformats.org/officeDocument/2006/relationships/image" Target="../media/image72.png"/><Relationship Id="rId10" Type="http://schemas.openxmlformats.org/officeDocument/2006/relationships/customXml" Target="../ink/ink39.xml"/><Relationship Id="rId31" Type="http://schemas.openxmlformats.org/officeDocument/2006/relationships/image" Target="../media/image5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76.png"/><Relationship Id="rId4" Type="http://schemas.openxmlformats.org/officeDocument/2006/relationships/image" Target="../media/image45.png"/><Relationship Id="rId9" Type="http://schemas.openxmlformats.org/officeDocument/2006/relationships/image" Target="../media/image48.png"/><Relationship Id="rId13" Type="http://schemas.openxmlformats.org/officeDocument/2006/relationships/image" Target="../media/image50.png"/><Relationship Id="rId18" Type="http://schemas.openxmlformats.org/officeDocument/2006/relationships/customXml" Target="../ink/ink43.xml"/><Relationship Id="rId39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44511"/>
            <a:ext cx="10363200" cy="2191915"/>
          </a:xfrm>
        </p:spPr>
        <p:txBody>
          <a:bodyPr anchor="ctr">
            <a:noAutofit/>
          </a:bodyPr>
          <a:lstStyle/>
          <a:p>
            <a:r>
              <a:rPr lang="en-US" dirty="0"/>
              <a:t>An approach to modeling linear and non-linear self-shading losses with </a:t>
            </a:r>
            <a:r>
              <a:rPr lang="en-US" dirty="0" err="1"/>
              <a:t>pvlib</a:t>
            </a:r>
            <a:endParaRPr lang="en-US" b="1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1774986" y="3272850"/>
            <a:ext cx="8642027" cy="2800682"/>
          </a:xfrm>
        </p:spPr>
        <p:txBody>
          <a:bodyPr>
            <a:normAutofit/>
          </a:bodyPr>
          <a:lstStyle/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Will Hobbs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Kevin Anderson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Mark Mikofski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, Madison Ghiz</a:t>
            </a:r>
            <a:r>
              <a:rPr lang="en-US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</a:p>
          <a:p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1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Southern Company,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2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Sandia, </a:t>
            </a:r>
            <a:r>
              <a:rPr lang="en-US" sz="2000" baseline="30000" dirty="0">
                <a:ea typeface="Liberation Sans" panose="020B0604020202020204" pitchFamily="34" charset="0"/>
                <a:cs typeface="Liberation Sans" panose="020B0604020202020204" pitchFamily="34" charset="0"/>
              </a:rPr>
              <a:t>3</a:t>
            </a:r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DNV</a:t>
            </a:r>
          </a:p>
          <a:p>
            <a:endParaRPr lang="en-US" sz="2000" baseline="30000" dirty="0"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2000" dirty="0">
                <a:ea typeface="Liberation Sans" panose="020B0604020202020204" pitchFamily="34" charset="0"/>
                <a:cs typeface="Liberation Sans" panose="020B0604020202020204" pitchFamily="34" charset="0"/>
              </a:rPr>
              <a:t>2024 PV Performance Modeling Workshop, May 6, 2024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2478BC-C441-2610-3798-697D0B7B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14" y="5257671"/>
            <a:ext cx="1708312" cy="7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0160810-2537-E1AD-015C-58899AA9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385" y="5208445"/>
            <a:ext cx="2248968" cy="8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1E147E1-FBEA-BC50-71DE-693E93A2B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3" y="5020185"/>
            <a:ext cx="2401341" cy="1070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387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03B-E97B-1A1C-B512-09CB2FCA811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/>
              <a:t>Shaded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E448-5F63-60A5-C137-0A8FDC418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6060205" cy="4997248"/>
          </a:xfrm>
          <a:effectLst/>
        </p:spPr>
        <p:txBody>
          <a:bodyPr/>
          <a:lstStyle/>
          <a:p>
            <a:r>
              <a:rPr lang="en-US" dirty="0"/>
              <a:t>Use </a:t>
            </a:r>
            <a:r>
              <a:rPr lang="en-US" i="1" dirty="0" err="1"/>
              <a:t>shaded_fraction_front</a:t>
            </a:r>
            <a:r>
              <a:rPr lang="en-US" dirty="0"/>
              <a:t> from </a:t>
            </a:r>
            <a:r>
              <a:rPr lang="en-US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infinite_sheds.get_irradiance</a:t>
            </a:r>
            <a:r>
              <a:rPr lang="en-US" dirty="0">
                <a:latin typeface="Liberation Mono" panose="02070409020205020404" pitchFamily="49" charset="0"/>
                <a:cs typeface="Liberation Mono" panose="02070409020205020404" pitchFamily="49" charset="0"/>
              </a:rPr>
              <a:t>()</a:t>
            </a: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 for array shaded fraction</a:t>
            </a:r>
          </a:p>
          <a:p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Then calculate shaded fraction in each course</a:t>
            </a:r>
          </a:p>
          <a:p>
            <a:pPr marL="0" indent="0">
              <a:buNone/>
            </a:pPr>
            <a:r>
              <a:rPr lang="en-US" dirty="0">
                <a:ea typeface="Liberation Sans" panose="020B0604020202020204" pitchFamily="34" charset="0"/>
                <a:cs typeface="Liberation Sans" panose="020B0604020202020204" pitchFamily="34" charset="0"/>
              </a:rPr>
              <a:t>* For our model, each string can only be in one course  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289F751-1F14-3177-C3AE-E4098B4CCBBA}"/>
              </a:ext>
            </a:extLst>
          </p:cNvPr>
          <p:cNvSpPr/>
          <p:nvPr/>
        </p:nvSpPr>
        <p:spPr>
          <a:xfrm>
            <a:off x="7935525" y="4856267"/>
            <a:ext cx="3809887" cy="1470377"/>
          </a:xfrm>
          <a:custGeom>
            <a:avLst/>
            <a:gdLst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899583 w 5348816"/>
              <a:gd name="connsiteY5" fmla="*/ 1212850 h 2061633"/>
              <a:gd name="connsiteX6" fmla="*/ 3572933 w 5348816"/>
              <a:gd name="connsiteY6" fmla="*/ 0 h 2061633"/>
              <a:gd name="connsiteX0" fmla="*/ 3572933 w 5348816"/>
              <a:gd name="connsiteY0" fmla="*/ 0 h 2061633"/>
              <a:gd name="connsiteX1" fmla="*/ 5348816 w 5348816"/>
              <a:gd name="connsiteY1" fmla="*/ 1481667 h 2061633"/>
              <a:gd name="connsiteX2" fmla="*/ 4091516 w 5348816"/>
              <a:gd name="connsiteY2" fmla="*/ 2061633 h 2061633"/>
              <a:gd name="connsiteX3" fmla="*/ 0 w 5348816"/>
              <a:gd name="connsiteY3" fmla="*/ 2061633 h 2061633"/>
              <a:gd name="connsiteX4" fmla="*/ 1236133 w 5348816"/>
              <a:gd name="connsiteY4" fmla="*/ 1494367 h 2061633"/>
              <a:gd name="connsiteX5" fmla="*/ 908050 w 5348816"/>
              <a:gd name="connsiteY5" fmla="*/ 1225550 h 2061633"/>
              <a:gd name="connsiteX6" fmla="*/ 3572933 w 53488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8833 w 5361516"/>
              <a:gd name="connsiteY4" fmla="*/ 1494367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900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6716 w 5361516"/>
              <a:gd name="connsiteY4" fmla="*/ 1490133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0750 w 5361516"/>
              <a:gd name="connsiteY5" fmla="*/ 1225550 h 2061633"/>
              <a:gd name="connsiteX6" fmla="*/ 3585633 w 5361516"/>
              <a:gd name="connsiteY6" fmla="*/ 0 h 2061633"/>
              <a:gd name="connsiteX0" fmla="*/ 3585633 w 5361516"/>
              <a:gd name="connsiteY0" fmla="*/ 0 h 2061633"/>
              <a:gd name="connsiteX1" fmla="*/ 5361516 w 5361516"/>
              <a:gd name="connsiteY1" fmla="*/ 1481667 h 2061633"/>
              <a:gd name="connsiteX2" fmla="*/ 4104216 w 5361516"/>
              <a:gd name="connsiteY2" fmla="*/ 2061633 h 2061633"/>
              <a:gd name="connsiteX3" fmla="*/ 0 w 5361516"/>
              <a:gd name="connsiteY3" fmla="*/ 2061633 h 2061633"/>
              <a:gd name="connsiteX4" fmla="*/ 1240366 w 5361516"/>
              <a:gd name="connsiteY4" fmla="*/ 1485899 h 2061633"/>
              <a:gd name="connsiteX5" fmla="*/ 922866 w 5361516"/>
              <a:gd name="connsiteY5" fmla="*/ 1214967 h 2061633"/>
              <a:gd name="connsiteX6" fmla="*/ 3585633 w 5361516"/>
              <a:gd name="connsiteY6" fmla="*/ 0 h 206163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9224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89866 w 5361516"/>
              <a:gd name="connsiteY0" fmla="*/ 0 h 2067983"/>
              <a:gd name="connsiteX1" fmla="*/ 5361516 w 5361516"/>
              <a:gd name="connsiteY1" fmla="*/ 1488017 h 2067983"/>
              <a:gd name="connsiteX2" fmla="*/ 4104216 w 5361516"/>
              <a:gd name="connsiteY2" fmla="*/ 2067983 h 2067983"/>
              <a:gd name="connsiteX3" fmla="*/ 0 w 5361516"/>
              <a:gd name="connsiteY3" fmla="*/ 2067983 h 2067983"/>
              <a:gd name="connsiteX4" fmla="*/ 1240366 w 5361516"/>
              <a:gd name="connsiteY4" fmla="*/ 1485899 h 2067983"/>
              <a:gd name="connsiteX5" fmla="*/ 922866 w 5361516"/>
              <a:gd name="connsiteY5" fmla="*/ 1221317 h 2067983"/>
              <a:gd name="connsiteX6" fmla="*/ 3589866 w 5361516"/>
              <a:gd name="connsiteY6" fmla="*/ 0 h 2067983"/>
              <a:gd name="connsiteX0" fmla="*/ 3596216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596216 w 5367866"/>
              <a:gd name="connsiteY6" fmla="*/ 0 h 2067983"/>
              <a:gd name="connsiteX0" fmla="*/ 3613150 w 5367866"/>
              <a:gd name="connsiteY0" fmla="*/ 0 h 2067983"/>
              <a:gd name="connsiteX1" fmla="*/ 5367866 w 5367866"/>
              <a:gd name="connsiteY1" fmla="*/ 1488017 h 2067983"/>
              <a:gd name="connsiteX2" fmla="*/ 4110566 w 5367866"/>
              <a:gd name="connsiteY2" fmla="*/ 2067983 h 2067983"/>
              <a:gd name="connsiteX3" fmla="*/ 0 w 5367866"/>
              <a:gd name="connsiteY3" fmla="*/ 2065867 h 2067983"/>
              <a:gd name="connsiteX4" fmla="*/ 1246716 w 5367866"/>
              <a:gd name="connsiteY4" fmla="*/ 1485899 h 2067983"/>
              <a:gd name="connsiteX5" fmla="*/ 929216 w 5367866"/>
              <a:gd name="connsiteY5" fmla="*/ 1221317 h 2067983"/>
              <a:gd name="connsiteX6" fmla="*/ 3613150 w 53678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46716 w 5355166"/>
              <a:gd name="connsiteY4" fmla="*/ 1485899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5166"/>
              <a:gd name="connsiteY0" fmla="*/ 0 h 2067983"/>
              <a:gd name="connsiteX1" fmla="*/ 5355166 w 5355166"/>
              <a:gd name="connsiteY1" fmla="*/ 1496484 h 2067983"/>
              <a:gd name="connsiteX2" fmla="*/ 4110566 w 5355166"/>
              <a:gd name="connsiteY2" fmla="*/ 2067983 h 2067983"/>
              <a:gd name="connsiteX3" fmla="*/ 0 w 5355166"/>
              <a:gd name="connsiteY3" fmla="*/ 2065867 h 2067983"/>
              <a:gd name="connsiteX4" fmla="*/ 1231899 w 5355166"/>
              <a:gd name="connsiteY4" fmla="*/ 1496482 h 2067983"/>
              <a:gd name="connsiteX5" fmla="*/ 929216 w 5355166"/>
              <a:gd name="connsiteY5" fmla="*/ 1221317 h 2067983"/>
              <a:gd name="connsiteX6" fmla="*/ 3613150 w 5355166"/>
              <a:gd name="connsiteY6" fmla="*/ 0 h 2067983"/>
              <a:gd name="connsiteX0" fmla="*/ 3613150 w 5359928"/>
              <a:gd name="connsiteY0" fmla="*/ 0 h 2067983"/>
              <a:gd name="connsiteX1" fmla="*/ 5359928 w 5359928"/>
              <a:gd name="connsiteY1" fmla="*/ 1496484 h 2067983"/>
              <a:gd name="connsiteX2" fmla="*/ 4110566 w 5359928"/>
              <a:gd name="connsiteY2" fmla="*/ 2067983 h 2067983"/>
              <a:gd name="connsiteX3" fmla="*/ 0 w 5359928"/>
              <a:gd name="connsiteY3" fmla="*/ 2065867 h 2067983"/>
              <a:gd name="connsiteX4" fmla="*/ 1231899 w 5359928"/>
              <a:gd name="connsiteY4" fmla="*/ 1496482 h 2067983"/>
              <a:gd name="connsiteX5" fmla="*/ 929216 w 5359928"/>
              <a:gd name="connsiteY5" fmla="*/ 1221317 h 2067983"/>
              <a:gd name="connsiteX6" fmla="*/ 3613150 w 5359928"/>
              <a:gd name="connsiteY6" fmla="*/ 0 h 2067983"/>
              <a:gd name="connsiteX0" fmla="*/ 3613150 w 5364690"/>
              <a:gd name="connsiteY0" fmla="*/ 0 h 2067983"/>
              <a:gd name="connsiteX1" fmla="*/ 5364690 w 5364690"/>
              <a:gd name="connsiteY1" fmla="*/ 1499659 h 2067983"/>
              <a:gd name="connsiteX2" fmla="*/ 4110566 w 5364690"/>
              <a:gd name="connsiteY2" fmla="*/ 2067983 h 2067983"/>
              <a:gd name="connsiteX3" fmla="*/ 0 w 5364690"/>
              <a:gd name="connsiteY3" fmla="*/ 2065867 h 2067983"/>
              <a:gd name="connsiteX4" fmla="*/ 1231899 w 5364690"/>
              <a:gd name="connsiteY4" fmla="*/ 1496482 h 2067983"/>
              <a:gd name="connsiteX5" fmla="*/ 929216 w 5364690"/>
              <a:gd name="connsiteY5" fmla="*/ 1221317 h 2067983"/>
              <a:gd name="connsiteX6" fmla="*/ 3613150 w 536469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496482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  <a:gd name="connsiteX0" fmla="*/ 3613150 w 5358340"/>
              <a:gd name="connsiteY0" fmla="*/ 0 h 2067983"/>
              <a:gd name="connsiteX1" fmla="*/ 5358340 w 5358340"/>
              <a:gd name="connsiteY1" fmla="*/ 1501246 h 2067983"/>
              <a:gd name="connsiteX2" fmla="*/ 4110566 w 5358340"/>
              <a:gd name="connsiteY2" fmla="*/ 2067983 h 2067983"/>
              <a:gd name="connsiteX3" fmla="*/ 0 w 5358340"/>
              <a:gd name="connsiteY3" fmla="*/ 2065867 h 2067983"/>
              <a:gd name="connsiteX4" fmla="*/ 1231899 w 5358340"/>
              <a:gd name="connsiteY4" fmla="*/ 1501244 h 2067983"/>
              <a:gd name="connsiteX5" fmla="*/ 929216 w 5358340"/>
              <a:gd name="connsiteY5" fmla="*/ 1221317 h 2067983"/>
              <a:gd name="connsiteX6" fmla="*/ 3613150 w 5358340"/>
              <a:gd name="connsiteY6" fmla="*/ 0 h 206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8340" h="2067983">
                <a:moveTo>
                  <a:pt x="3613150" y="0"/>
                </a:moveTo>
                <a:lnTo>
                  <a:pt x="5358340" y="1501246"/>
                </a:lnTo>
                <a:lnTo>
                  <a:pt x="4110566" y="2067983"/>
                </a:lnTo>
                <a:lnTo>
                  <a:pt x="0" y="2065867"/>
                </a:lnTo>
                <a:lnTo>
                  <a:pt x="1231899" y="1501244"/>
                </a:lnTo>
                <a:lnTo>
                  <a:pt x="929216" y="1221317"/>
                </a:lnTo>
                <a:lnTo>
                  <a:pt x="3613150" y="0"/>
                </a:lnTo>
                <a:close/>
              </a:path>
            </a:pathLst>
          </a:custGeom>
          <a:solidFill>
            <a:sysClr val="window" lastClr="FFFFFF">
              <a:lumMod val="85000"/>
            </a:sys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0A93455-BC3E-6995-18CE-AFCE84ADFC51}"/>
              </a:ext>
            </a:extLst>
          </p:cNvPr>
          <p:cNvCxnSpPr>
            <a:cxnSpLocks/>
          </p:cNvCxnSpPr>
          <p:nvPr/>
        </p:nvCxnSpPr>
        <p:spPr>
          <a:xfrm>
            <a:off x="7430307" y="6327595"/>
            <a:ext cx="445686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1F20AD-7908-7FC7-92C9-F474641410DE}"/>
              </a:ext>
            </a:extLst>
          </p:cNvPr>
          <p:cNvCxnSpPr>
            <a:cxnSpLocks/>
          </p:cNvCxnSpPr>
          <p:nvPr/>
        </p:nvCxnSpPr>
        <p:spPr>
          <a:xfrm>
            <a:off x="7559856" y="4862924"/>
            <a:ext cx="1260526" cy="1052145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miter lim="800000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166D856-1779-6D2C-0F48-7DB464233BBE}"/>
              </a:ext>
            </a:extLst>
          </p:cNvPr>
          <p:cNvCxnSpPr/>
          <p:nvPr/>
        </p:nvCxnSpPr>
        <p:spPr>
          <a:xfrm>
            <a:off x="7982243" y="5215485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DC7A43"/>
            </a:solidFill>
            <a:prstDash val="solid"/>
            <a:miter lim="800000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F11D499-5ADF-2384-7650-110D5E45D056}"/>
              </a:ext>
            </a:extLst>
          </p:cNvPr>
          <p:cNvCxnSpPr/>
          <p:nvPr/>
        </p:nvCxnSpPr>
        <p:spPr>
          <a:xfrm>
            <a:off x="8401312" y="5565277"/>
            <a:ext cx="419069" cy="349792"/>
          </a:xfrm>
          <a:prstGeom prst="line">
            <a:avLst/>
          </a:prstGeom>
          <a:noFill/>
          <a:ln w="38100" cap="flat" cmpd="sng" algn="ctr">
            <a:solidFill>
              <a:srgbClr val="466EAE"/>
            </a:solidFill>
            <a:prstDash val="solid"/>
            <a:miter lim="800000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A09C17-6FF7-1AB0-0BF8-0403AC2CFFEE}"/>
              </a:ext>
            </a:extLst>
          </p:cNvPr>
          <p:cNvCxnSpPr/>
          <p:nvPr/>
        </p:nvCxnSpPr>
        <p:spPr>
          <a:xfrm>
            <a:off x="10497102" y="4865693"/>
            <a:ext cx="1257208" cy="10493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3E5AC15-B114-4DB8-12F0-D0AE0DB5EDA7}"/>
              </a:ext>
            </a:extLst>
          </p:cNvPr>
          <p:cNvCxnSpPr>
            <a:cxnSpLocks/>
          </p:cNvCxnSpPr>
          <p:nvPr/>
        </p:nvCxnSpPr>
        <p:spPr>
          <a:xfrm flipV="1">
            <a:off x="8617287" y="4278628"/>
            <a:ext cx="3138163" cy="1436989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dash"/>
            <a:headEnd type="triangle" w="lg" len="lg"/>
          </a:ln>
          <a:effectLst/>
        </p:spPr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DEBB52A-886C-5F4F-9024-E4E493DCC675}"/>
              </a:ext>
            </a:extLst>
          </p:cNvPr>
          <p:cNvSpPr/>
          <p:nvPr/>
        </p:nvSpPr>
        <p:spPr>
          <a:xfrm>
            <a:off x="11526795" y="4047552"/>
            <a:ext cx="449010" cy="449008"/>
          </a:xfrm>
          <a:prstGeom prst="ellipse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142353">
              <a:defRPr/>
            </a:pPr>
            <a:endParaRPr lang="en-US" sz="6600" kern="0" dirty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7BE941A-0C57-6230-9545-124CF9A3ABF6}"/>
              </a:ext>
            </a:extLst>
          </p:cNvPr>
          <p:cNvSpPr txBox="1"/>
          <p:nvPr/>
        </p:nvSpPr>
        <p:spPr>
          <a:xfrm>
            <a:off x="9728596" y="569460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2142353">
              <a:defRPr/>
            </a:pPr>
            <a:r>
              <a:rPr lang="en-US" sz="14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Shade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027B39-E81B-E8C8-EBA1-3D7D8C4D7FC2}"/>
              </a:ext>
            </a:extLst>
          </p:cNvPr>
          <p:cNvSpPr txBox="1"/>
          <p:nvPr/>
        </p:nvSpPr>
        <p:spPr>
          <a:xfrm>
            <a:off x="7294715" y="3666651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End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D9F77C-14BB-29FD-5E4B-3231D2B9461E}"/>
              </a:ext>
            </a:extLst>
          </p:cNvPr>
          <p:cNvCxnSpPr>
            <a:cxnSpLocks/>
          </p:cNvCxnSpPr>
          <p:nvPr/>
        </p:nvCxnSpPr>
        <p:spPr>
          <a:xfrm>
            <a:off x="8265357" y="5763769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61BA7C-E2F3-F8D1-2211-FC50DC03C60C}"/>
              </a:ext>
            </a:extLst>
          </p:cNvPr>
          <p:cNvCxnSpPr>
            <a:cxnSpLocks/>
          </p:cNvCxnSpPr>
          <p:nvPr/>
        </p:nvCxnSpPr>
        <p:spPr>
          <a:xfrm>
            <a:off x="7847221" y="543655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604046-B6BD-83AF-2BAF-A601D232F392}"/>
              </a:ext>
            </a:extLst>
          </p:cNvPr>
          <p:cNvCxnSpPr>
            <a:cxnSpLocks/>
          </p:cNvCxnSpPr>
          <p:nvPr/>
        </p:nvCxnSpPr>
        <p:spPr>
          <a:xfrm>
            <a:off x="7451337" y="5106176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3" name="Left Brace 62">
            <a:extLst>
              <a:ext uri="{FF2B5EF4-FFF2-40B4-BE49-F238E27FC236}">
                <a16:creationId xmlns:a16="http://schemas.microsoft.com/office/drawing/2014/main" id="{E4E240AE-5E23-A4A4-FC01-BF07303FBFC6}"/>
              </a:ext>
            </a:extLst>
          </p:cNvPr>
          <p:cNvSpPr/>
          <p:nvPr/>
        </p:nvSpPr>
        <p:spPr>
          <a:xfrm rot="18597004">
            <a:off x="8598789" y="5742957"/>
            <a:ext cx="123237" cy="280958"/>
          </a:xfrm>
          <a:prstGeom prst="leftBrace">
            <a:avLst>
              <a:gd name="adj1" fmla="val 28030"/>
              <a:gd name="adj2" fmla="val 50000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FB1B77-0489-BFD7-FA78-5DAF101F15C7}"/>
              </a:ext>
            </a:extLst>
          </p:cNvPr>
          <p:cNvCxnSpPr>
            <a:cxnSpLocks/>
          </p:cNvCxnSpPr>
          <p:nvPr/>
        </p:nvCxnSpPr>
        <p:spPr>
          <a:xfrm flipV="1">
            <a:off x="8369515" y="5925805"/>
            <a:ext cx="222877" cy="96975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1C007C2-081D-879B-A1A0-8BFE7E2E15A9}"/>
              </a:ext>
            </a:extLst>
          </p:cNvPr>
          <p:cNvSpPr/>
          <p:nvPr/>
        </p:nvSpPr>
        <p:spPr>
          <a:xfrm>
            <a:off x="6635086" y="4957356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EA6915-87AF-18A1-674C-B37888989A0E}"/>
              </a:ext>
            </a:extLst>
          </p:cNvPr>
          <p:cNvSpPr/>
          <p:nvPr/>
        </p:nvSpPr>
        <p:spPr>
          <a:xfrm>
            <a:off x="7021825" y="5293903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EB38E3C-D7F7-E3D5-FA33-D32418294CA5}"/>
              </a:ext>
            </a:extLst>
          </p:cNvPr>
          <p:cNvSpPr/>
          <p:nvPr/>
        </p:nvSpPr>
        <p:spPr>
          <a:xfrm>
            <a:off x="7444003" y="5625269"/>
            <a:ext cx="821249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151FAA-62B9-59FD-8CDA-002EAAA2E887}"/>
              </a:ext>
            </a:extLst>
          </p:cNvPr>
          <p:cNvSpPr/>
          <p:nvPr/>
        </p:nvSpPr>
        <p:spPr>
          <a:xfrm>
            <a:off x="7095042" y="5916212"/>
            <a:ext cx="1308616" cy="27699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Shaded fraction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17557D2-CF6D-2864-5E52-A11CF0C252E4}"/>
              </a:ext>
            </a:extLst>
          </p:cNvPr>
          <p:cNvCxnSpPr>
            <a:cxnSpLocks/>
          </p:cNvCxnSpPr>
          <p:nvPr/>
        </p:nvCxnSpPr>
        <p:spPr>
          <a:xfrm>
            <a:off x="7558716" y="4862014"/>
            <a:ext cx="422398" cy="352570"/>
          </a:xfrm>
          <a:prstGeom prst="line">
            <a:avLst/>
          </a:prstGeom>
          <a:noFill/>
          <a:ln w="38100" cap="flat" cmpd="sng" algn="ctr">
            <a:solidFill>
              <a:srgbClr val="46A15A"/>
            </a:solidFill>
            <a:prstDash val="solid"/>
            <a:miter lim="800000"/>
          </a:ln>
          <a:effectLst/>
        </p:spPr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F79456C-A0FE-61CB-484D-A704D22A5A9B}"/>
              </a:ext>
            </a:extLst>
          </p:cNvPr>
          <p:cNvSpPr/>
          <p:nvPr/>
        </p:nvSpPr>
        <p:spPr>
          <a:xfrm>
            <a:off x="956746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DB9E785-CB3B-80B6-A173-78179607FDEF}"/>
              </a:ext>
            </a:extLst>
          </p:cNvPr>
          <p:cNvSpPr/>
          <p:nvPr/>
        </p:nvSpPr>
        <p:spPr>
          <a:xfrm>
            <a:off x="976251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F000D47-ABFF-E541-5509-C282F3582C83}"/>
              </a:ext>
            </a:extLst>
          </p:cNvPr>
          <p:cNvSpPr/>
          <p:nvPr/>
        </p:nvSpPr>
        <p:spPr>
          <a:xfrm>
            <a:off x="9957557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9472215-CE81-372B-3AA0-5E5E81B6752F}"/>
              </a:ext>
            </a:extLst>
          </p:cNvPr>
          <p:cNvSpPr/>
          <p:nvPr/>
        </p:nvSpPr>
        <p:spPr>
          <a:xfrm>
            <a:off x="1015260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323AA82-C785-C6AC-242C-382FA9FC5165}"/>
              </a:ext>
            </a:extLst>
          </p:cNvPr>
          <p:cNvSpPr/>
          <p:nvPr/>
        </p:nvSpPr>
        <p:spPr>
          <a:xfrm>
            <a:off x="1034765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C2972FB-0477-AFBE-F01E-606655B93CD2}"/>
              </a:ext>
            </a:extLst>
          </p:cNvPr>
          <p:cNvSpPr/>
          <p:nvPr/>
        </p:nvSpPr>
        <p:spPr>
          <a:xfrm>
            <a:off x="1054269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B335FA5-E50A-670E-7DCE-CF4A8E5C620F}"/>
              </a:ext>
            </a:extLst>
          </p:cNvPr>
          <p:cNvSpPr/>
          <p:nvPr/>
        </p:nvSpPr>
        <p:spPr>
          <a:xfrm>
            <a:off x="1073774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55CF953-E920-40C6-C07D-EBA0A11E099A}"/>
              </a:ext>
            </a:extLst>
          </p:cNvPr>
          <p:cNvSpPr/>
          <p:nvPr/>
        </p:nvSpPr>
        <p:spPr>
          <a:xfrm>
            <a:off x="1093279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144C936-C3C3-894B-2908-EBEC62732996}"/>
              </a:ext>
            </a:extLst>
          </p:cNvPr>
          <p:cNvSpPr/>
          <p:nvPr/>
        </p:nvSpPr>
        <p:spPr>
          <a:xfrm>
            <a:off x="1112784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7F3FBE-C046-7CA8-D56E-04D0FE4D9B24}"/>
              </a:ext>
            </a:extLst>
          </p:cNvPr>
          <p:cNvSpPr/>
          <p:nvPr/>
        </p:nvSpPr>
        <p:spPr>
          <a:xfrm>
            <a:off x="1132258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71BF08-0BE8-5AF9-3F0E-12710EE7D007}"/>
              </a:ext>
            </a:extLst>
          </p:cNvPr>
          <p:cNvSpPr/>
          <p:nvPr/>
        </p:nvSpPr>
        <p:spPr>
          <a:xfrm>
            <a:off x="11517633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C725E2A-1805-989D-8C67-B337521B220E}"/>
              </a:ext>
            </a:extLst>
          </p:cNvPr>
          <p:cNvSpPr/>
          <p:nvPr/>
        </p:nvSpPr>
        <p:spPr>
          <a:xfrm>
            <a:off x="11712680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289C06-D526-5051-7B41-4AE06F58A989}"/>
              </a:ext>
            </a:extLst>
          </p:cNvPr>
          <p:cNvSpPr/>
          <p:nvPr/>
        </p:nvSpPr>
        <p:spPr>
          <a:xfrm>
            <a:off x="956746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1E56B60-E815-14C2-8CAA-48A7AA4D8F34}"/>
              </a:ext>
            </a:extLst>
          </p:cNvPr>
          <p:cNvSpPr/>
          <p:nvPr/>
        </p:nvSpPr>
        <p:spPr>
          <a:xfrm>
            <a:off x="976251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24D8417-A3CE-C369-F178-11D19EF8C1CB}"/>
              </a:ext>
            </a:extLst>
          </p:cNvPr>
          <p:cNvSpPr/>
          <p:nvPr/>
        </p:nvSpPr>
        <p:spPr>
          <a:xfrm>
            <a:off x="9957557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2D67D2-5F27-89A5-6DDB-D4F8659E5D8F}"/>
              </a:ext>
            </a:extLst>
          </p:cNvPr>
          <p:cNvSpPr/>
          <p:nvPr/>
        </p:nvSpPr>
        <p:spPr>
          <a:xfrm>
            <a:off x="1015260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EF7A6AE-FFC9-BF84-1964-AF7EF124E0F7}"/>
              </a:ext>
            </a:extLst>
          </p:cNvPr>
          <p:cNvSpPr/>
          <p:nvPr/>
        </p:nvSpPr>
        <p:spPr>
          <a:xfrm>
            <a:off x="1034765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89560F-A919-E99C-230B-694C8CAFBC89}"/>
              </a:ext>
            </a:extLst>
          </p:cNvPr>
          <p:cNvSpPr/>
          <p:nvPr/>
        </p:nvSpPr>
        <p:spPr>
          <a:xfrm>
            <a:off x="1054269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071A498-2A4E-3036-1E1C-FC692D309CCB}"/>
              </a:ext>
            </a:extLst>
          </p:cNvPr>
          <p:cNvSpPr/>
          <p:nvPr/>
        </p:nvSpPr>
        <p:spPr>
          <a:xfrm>
            <a:off x="1073774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3F7A08-1041-616B-9F32-9B4CFFD4E9DF}"/>
              </a:ext>
            </a:extLst>
          </p:cNvPr>
          <p:cNvSpPr/>
          <p:nvPr/>
        </p:nvSpPr>
        <p:spPr>
          <a:xfrm>
            <a:off x="1093279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4718249-59A4-2610-8A5A-A05D9AA05D68}"/>
              </a:ext>
            </a:extLst>
          </p:cNvPr>
          <p:cNvSpPr/>
          <p:nvPr/>
        </p:nvSpPr>
        <p:spPr>
          <a:xfrm>
            <a:off x="1112784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D0DBF7-4F58-F1F5-7943-52414894F356}"/>
              </a:ext>
            </a:extLst>
          </p:cNvPr>
          <p:cNvSpPr/>
          <p:nvPr/>
        </p:nvSpPr>
        <p:spPr>
          <a:xfrm>
            <a:off x="1132258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33DDB63-14A3-E850-3246-9C3B1C50D619}"/>
              </a:ext>
            </a:extLst>
          </p:cNvPr>
          <p:cNvSpPr/>
          <p:nvPr/>
        </p:nvSpPr>
        <p:spPr>
          <a:xfrm>
            <a:off x="11517633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3C1C69-3806-288C-092E-17F113301B89}"/>
              </a:ext>
            </a:extLst>
          </p:cNvPr>
          <p:cNvSpPr/>
          <p:nvPr/>
        </p:nvSpPr>
        <p:spPr>
          <a:xfrm>
            <a:off x="11712680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4504693-A1AF-4D8F-2FA5-BDA5E876B06B}"/>
              </a:ext>
            </a:extLst>
          </p:cNvPr>
          <p:cNvSpPr/>
          <p:nvPr/>
        </p:nvSpPr>
        <p:spPr>
          <a:xfrm>
            <a:off x="956746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65A62A-0A46-077D-A1DF-488B3B62E151}"/>
              </a:ext>
            </a:extLst>
          </p:cNvPr>
          <p:cNvSpPr/>
          <p:nvPr/>
        </p:nvSpPr>
        <p:spPr>
          <a:xfrm>
            <a:off x="976251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B9E1AE8-CD89-3CF0-04DC-0C63315BABE8}"/>
              </a:ext>
            </a:extLst>
          </p:cNvPr>
          <p:cNvSpPr/>
          <p:nvPr/>
        </p:nvSpPr>
        <p:spPr>
          <a:xfrm>
            <a:off x="9957557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D0DEC4E-C939-7C75-E94A-077AA9B2C26F}"/>
              </a:ext>
            </a:extLst>
          </p:cNvPr>
          <p:cNvSpPr/>
          <p:nvPr/>
        </p:nvSpPr>
        <p:spPr>
          <a:xfrm>
            <a:off x="1015260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997C96B-5AAE-DA8B-61FB-91A949C0EA73}"/>
              </a:ext>
            </a:extLst>
          </p:cNvPr>
          <p:cNvSpPr/>
          <p:nvPr/>
        </p:nvSpPr>
        <p:spPr>
          <a:xfrm>
            <a:off x="1034765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54883A3-8255-25F5-11AB-6D6389082D44}"/>
              </a:ext>
            </a:extLst>
          </p:cNvPr>
          <p:cNvSpPr/>
          <p:nvPr/>
        </p:nvSpPr>
        <p:spPr>
          <a:xfrm>
            <a:off x="1054269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1F19A08-7DB8-8D75-5BE0-971ED805E087}"/>
              </a:ext>
            </a:extLst>
          </p:cNvPr>
          <p:cNvSpPr/>
          <p:nvPr/>
        </p:nvSpPr>
        <p:spPr>
          <a:xfrm>
            <a:off x="1073774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FA6FB53-6518-2B96-FF32-E21D4565AE03}"/>
              </a:ext>
            </a:extLst>
          </p:cNvPr>
          <p:cNvSpPr/>
          <p:nvPr/>
        </p:nvSpPr>
        <p:spPr>
          <a:xfrm>
            <a:off x="1093279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0FCA2BD-4FC1-A514-6F14-2C0064A9ACCB}"/>
              </a:ext>
            </a:extLst>
          </p:cNvPr>
          <p:cNvSpPr/>
          <p:nvPr/>
        </p:nvSpPr>
        <p:spPr>
          <a:xfrm>
            <a:off x="1112784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7912C28-1E9E-588C-A355-A120DEAD55C5}"/>
              </a:ext>
            </a:extLst>
          </p:cNvPr>
          <p:cNvSpPr/>
          <p:nvPr/>
        </p:nvSpPr>
        <p:spPr>
          <a:xfrm>
            <a:off x="1132258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BE3AECC-2DE4-5A69-2D37-9E2DA9027B80}"/>
              </a:ext>
            </a:extLst>
          </p:cNvPr>
          <p:cNvSpPr/>
          <p:nvPr/>
        </p:nvSpPr>
        <p:spPr>
          <a:xfrm>
            <a:off x="11517633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C6DA6E4-2A9E-80B9-C8E1-DFABBEDB8840}"/>
              </a:ext>
            </a:extLst>
          </p:cNvPr>
          <p:cNvSpPr/>
          <p:nvPr/>
        </p:nvSpPr>
        <p:spPr>
          <a:xfrm>
            <a:off x="11712680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B188B11-BC09-4706-B9E0-F0E611C06389}"/>
              </a:ext>
            </a:extLst>
          </p:cNvPr>
          <p:cNvSpPr/>
          <p:nvPr/>
        </p:nvSpPr>
        <p:spPr>
          <a:xfrm>
            <a:off x="7617294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B0B9344-744E-B125-5008-E51B78A5F133}"/>
              </a:ext>
            </a:extLst>
          </p:cNvPr>
          <p:cNvSpPr/>
          <p:nvPr/>
        </p:nvSpPr>
        <p:spPr>
          <a:xfrm>
            <a:off x="7812341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FCB7E7E-21B4-19F7-AA5D-6B21958205D6}"/>
              </a:ext>
            </a:extLst>
          </p:cNvPr>
          <p:cNvSpPr/>
          <p:nvPr/>
        </p:nvSpPr>
        <p:spPr>
          <a:xfrm>
            <a:off x="8007388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09EA64E-0487-6609-7B37-F410C072CF98}"/>
              </a:ext>
            </a:extLst>
          </p:cNvPr>
          <p:cNvSpPr/>
          <p:nvPr/>
        </p:nvSpPr>
        <p:spPr>
          <a:xfrm>
            <a:off x="8202435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E9402F-BF96-FD2E-F4EA-30A451FBCBAA}"/>
              </a:ext>
            </a:extLst>
          </p:cNvPr>
          <p:cNvSpPr/>
          <p:nvPr/>
        </p:nvSpPr>
        <p:spPr>
          <a:xfrm>
            <a:off x="839748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718A427-4094-1930-2D9A-0B2C0D0405AA}"/>
              </a:ext>
            </a:extLst>
          </p:cNvPr>
          <p:cNvSpPr/>
          <p:nvPr/>
        </p:nvSpPr>
        <p:spPr>
          <a:xfrm>
            <a:off x="859252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BCB8CB-AFD0-811C-20B4-27F5A7497875}"/>
              </a:ext>
            </a:extLst>
          </p:cNvPr>
          <p:cNvSpPr/>
          <p:nvPr/>
        </p:nvSpPr>
        <p:spPr>
          <a:xfrm>
            <a:off x="878757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2A46BE9-2FBE-1F54-59BA-8AF44AACF126}"/>
              </a:ext>
            </a:extLst>
          </p:cNvPr>
          <p:cNvSpPr/>
          <p:nvPr/>
        </p:nvSpPr>
        <p:spPr>
          <a:xfrm>
            <a:off x="8982322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0309DDF-F162-F0A3-128F-31229BE39549}"/>
              </a:ext>
            </a:extLst>
          </p:cNvPr>
          <p:cNvSpPr/>
          <p:nvPr/>
        </p:nvSpPr>
        <p:spPr>
          <a:xfrm>
            <a:off x="9177369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1DC921-65C9-60A2-E8EF-4FC61CD3D6D0}"/>
              </a:ext>
            </a:extLst>
          </p:cNvPr>
          <p:cNvSpPr/>
          <p:nvPr/>
        </p:nvSpPr>
        <p:spPr>
          <a:xfrm>
            <a:off x="9372416" y="1046830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033AA66-0EF6-19FA-6911-540373D6EE34}"/>
              </a:ext>
            </a:extLst>
          </p:cNvPr>
          <p:cNvSpPr/>
          <p:nvPr/>
        </p:nvSpPr>
        <p:spPr>
          <a:xfrm>
            <a:off x="7617294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8E337E-6128-1CE1-A1EF-B233025E1B00}"/>
              </a:ext>
            </a:extLst>
          </p:cNvPr>
          <p:cNvSpPr/>
          <p:nvPr/>
        </p:nvSpPr>
        <p:spPr>
          <a:xfrm>
            <a:off x="7812341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A0D5314-930F-8554-5869-5DC6B2DF7B1D}"/>
              </a:ext>
            </a:extLst>
          </p:cNvPr>
          <p:cNvSpPr/>
          <p:nvPr/>
        </p:nvSpPr>
        <p:spPr>
          <a:xfrm>
            <a:off x="8007388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9BA5B55-93B7-7CA5-8DCF-5F96074A0809}"/>
              </a:ext>
            </a:extLst>
          </p:cNvPr>
          <p:cNvSpPr/>
          <p:nvPr/>
        </p:nvSpPr>
        <p:spPr>
          <a:xfrm>
            <a:off x="8202435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EE5F8E2-08A6-0961-648F-8AA6BE7BDC92}"/>
              </a:ext>
            </a:extLst>
          </p:cNvPr>
          <p:cNvSpPr/>
          <p:nvPr/>
        </p:nvSpPr>
        <p:spPr>
          <a:xfrm>
            <a:off x="839748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B95088A-81FD-679A-6F49-0F3A6CC79953}"/>
              </a:ext>
            </a:extLst>
          </p:cNvPr>
          <p:cNvSpPr/>
          <p:nvPr/>
        </p:nvSpPr>
        <p:spPr>
          <a:xfrm>
            <a:off x="859252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0C735C0-FE41-4530-858A-9057C0442875}"/>
              </a:ext>
            </a:extLst>
          </p:cNvPr>
          <p:cNvSpPr/>
          <p:nvPr/>
        </p:nvSpPr>
        <p:spPr>
          <a:xfrm>
            <a:off x="878757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37D28B-7EEF-C70D-C1E2-8632B62706EC}"/>
              </a:ext>
            </a:extLst>
          </p:cNvPr>
          <p:cNvSpPr/>
          <p:nvPr/>
        </p:nvSpPr>
        <p:spPr>
          <a:xfrm>
            <a:off x="8982322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1426441-095E-ADE8-B26F-CACBBA43C63B}"/>
              </a:ext>
            </a:extLst>
          </p:cNvPr>
          <p:cNvSpPr/>
          <p:nvPr/>
        </p:nvSpPr>
        <p:spPr>
          <a:xfrm>
            <a:off x="9177369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982F8DA-BBE4-8637-1995-6B905C0C0D30}"/>
              </a:ext>
            </a:extLst>
          </p:cNvPr>
          <p:cNvSpPr/>
          <p:nvPr/>
        </p:nvSpPr>
        <p:spPr>
          <a:xfrm>
            <a:off x="9372416" y="1371908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8F2B100-7648-6677-B533-CF84B8625467}"/>
              </a:ext>
            </a:extLst>
          </p:cNvPr>
          <p:cNvSpPr/>
          <p:nvPr/>
        </p:nvSpPr>
        <p:spPr>
          <a:xfrm>
            <a:off x="7617294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7439F88-21D5-0932-7309-CFFB2A00C577}"/>
              </a:ext>
            </a:extLst>
          </p:cNvPr>
          <p:cNvSpPr/>
          <p:nvPr/>
        </p:nvSpPr>
        <p:spPr>
          <a:xfrm>
            <a:off x="7812341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684D299-78A8-8146-B493-E3E9C09E18AC}"/>
              </a:ext>
            </a:extLst>
          </p:cNvPr>
          <p:cNvSpPr/>
          <p:nvPr/>
        </p:nvSpPr>
        <p:spPr>
          <a:xfrm>
            <a:off x="8007388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6F8A4FB-C0AA-DF52-E097-27E1096852A8}"/>
              </a:ext>
            </a:extLst>
          </p:cNvPr>
          <p:cNvSpPr/>
          <p:nvPr/>
        </p:nvSpPr>
        <p:spPr>
          <a:xfrm>
            <a:off x="8202435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051FD29-9816-6D07-1FB9-9F83C44C1FF0}"/>
              </a:ext>
            </a:extLst>
          </p:cNvPr>
          <p:cNvSpPr/>
          <p:nvPr/>
        </p:nvSpPr>
        <p:spPr>
          <a:xfrm>
            <a:off x="839748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CB92A34-405A-CBA0-5358-AD459B193D83}"/>
              </a:ext>
            </a:extLst>
          </p:cNvPr>
          <p:cNvSpPr/>
          <p:nvPr/>
        </p:nvSpPr>
        <p:spPr>
          <a:xfrm>
            <a:off x="859252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298FFCF-172B-5E3C-15D0-E22295DA6328}"/>
              </a:ext>
            </a:extLst>
          </p:cNvPr>
          <p:cNvSpPr/>
          <p:nvPr/>
        </p:nvSpPr>
        <p:spPr>
          <a:xfrm>
            <a:off x="878757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ADB393C-2795-8472-020D-B3A3662E1A79}"/>
              </a:ext>
            </a:extLst>
          </p:cNvPr>
          <p:cNvSpPr/>
          <p:nvPr/>
        </p:nvSpPr>
        <p:spPr>
          <a:xfrm>
            <a:off x="8982322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3F0C065-2674-1B34-93B4-21A1816709A2}"/>
              </a:ext>
            </a:extLst>
          </p:cNvPr>
          <p:cNvSpPr/>
          <p:nvPr/>
        </p:nvSpPr>
        <p:spPr>
          <a:xfrm>
            <a:off x="9177369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FE10828-CD9C-E186-68AF-C3A711342ACD}"/>
              </a:ext>
            </a:extLst>
          </p:cNvPr>
          <p:cNvSpPr/>
          <p:nvPr/>
        </p:nvSpPr>
        <p:spPr>
          <a:xfrm>
            <a:off x="9372416" y="1696987"/>
            <a:ext cx="195047" cy="32507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/>
          <a:p>
            <a:pPr algn="ctr" defTabSz="2142353"/>
            <a:endParaRPr lang="en-US" sz="6600" kern="0">
              <a:solidFill>
                <a:prstClr val="white"/>
              </a:solidFill>
              <a:latin typeface="Liberation Sans" panose="020B0604020202020204" pitchFamily="34" charset="0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DBF3BF5-C6F2-2FEF-83CD-13B413709F03}"/>
              </a:ext>
            </a:extLst>
          </p:cNvPr>
          <p:cNvGrpSpPr/>
          <p:nvPr/>
        </p:nvGrpSpPr>
        <p:grpSpPr>
          <a:xfrm>
            <a:off x="7617294" y="2410353"/>
            <a:ext cx="4290433" cy="975235"/>
            <a:chOff x="2834640" y="3657600"/>
            <a:chExt cx="6034194" cy="1371600"/>
          </a:xfrm>
          <a:solidFill>
            <a:schemeClr val="bg1"/>
          </a:solidFill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4FF6244-B181-A157-FD52-E67CCDFBEC7E}"/>
                </a:ext>
              </a:extLst>
            </p:cNvPr>
            <p:cNvSpPr/>
            <p:nvPr/>
          </p:nvSpPr>
          <p:spPr>
            <a:xfrm>
              <a:off x="55774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8A7A18D-66ED-C52C-9499-74238234502E}"/>
                </a:ext>
              </a:extLst>
            </p:cNvPr>
            <p:cNvSpPr/>
            <p:nvPr/>
          </p:nvSpPr>
          <p:spPr>
            <a:xfrm>
              <a:off x="58517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25199355-1095-9850-A5A0-244056DADE5D}"/>
                </a:ext>
              </a:extLst>
            </p:cNvPr>
            <p:cNvSpPr/>
            <p:nvPr/>
          </p:nvSpPr>
          <p:spPr>
            <a:xfrm>
              <a:off x="61260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94F730F6-B83C-BB0A-B057-6539AD18BED9}"/>
                </a:ext>
              </a:extLst>
            </p:cNvPr>
            <p:cNvSpPr/>
            <p:nvPr/>
          </p:nvSpPr>
          <p:spPr>
            <a:xfrm>
              <a:off x="64003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4925968-AF61-AA74-9B53-770ADB3D03D5}"/>
                </a:ext>
              </a:extLst>
            </p:cNvPr>
            <p:cNvSpPr/>
            <p:nvPr/>
          </p:nvSpPr>
          <p:spPr>
            <a:xfrm>
              <a:off x="66746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AE895AE-EF12-9FB7-7D61-7CA920867815}"/>
                </a:ext>
              </a:extLst>
            </p:cNvPr>
            <p:cNvSpPr/>
            <p:nvPr/>
          </p:nvSpPr>
          <p:spPr>
            <a:xfrm>
              <a:off x="694901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7354D337-A8EC-EED5-8A8B-282E4EDC44BC}"/>
                </a:ext>
              </a:extLst>
            </p:cNvPr>
            <p:cNvSpPr/>
            <p:nvPr/>
          </p:nvSpPr>
          <p:spPr>
            <a:xfrm>
              <a:off x="722333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61BD54-9237-7723-D020-0D49FE14BF9B}"/>
                </a:ext>
              </a:extLst>
            </p:cNvPr>
            <p:cNvSpPr/>
            <p:nvPr/>
          </p:nvSpPr>
          <p:spPr>
            <a:xfrm>
              <a:off x="74976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E6D421B-3122-79E4-9334-0A1BE087BD05}"/>
                </a:ext>
              </a:extLst>
            </p:cNvPr>
            <p:cNvSpPr/>
            <p:nvPr/>
          </p:nvSpPr>
          <p:spPr>
            <a:xfrm>
              <a:off x="77719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C9AF1F38-5F6D-F817-F144-D3D1A753244C}"/>
                </a:ext>
              </a:extLst>
            </p:cNvPr>
            <p:cNvSpPr/>
            <p:nvPr/>
          </p:nvSpPr>
          <p:spPr>
            <a:xfrm>
              <a:off x="804587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6EB7D6A-EE13-0B03-B8B0-305381433691}"/>
                </a:ext>
              </a:extLst>
            </p:cNvPr>
            <p:cNvSpPr/>
            <p:nvPr/>
          </p:nvSpPr>
          <p:spPr>
            <a:xfrm>
              <a:off x="832019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786DD59-3841-E6C5-B1C0-B43897B48B16}"/>
                </a:ext>
              </a:extLst>
            </p:cNvPr>
            <p:cNvSpPr/>
            <p:nvPr/>
          </p:nvSpPr>
          <p:spPr>
            <a:xfrm>
              <a:off x="8594514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84390B-6218-C163-B6A2-8FCCD940687D}"/>
                </a:ext>
              </a:extLst>
            </p:cNvPr>
            <p:cNvSpPr/>
            <p:nvPr/>
          </p:nvSpPr>
          <p:spPr>
            <a:xfrm>
              <a:off x="55774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B6C1B257-8DE2-140A-8C26-43CB7F7039A4}"/>
                </a:ext>
              </a:extLst>
            </p:cNvPr>
            <p:cNvSpPr/>
            <p:nvPr/>
          </p:nvSpPr>
          <p:spPr>
            <a:xfrm>
              <a:off x="58517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B49E7BA7-D366-0060-F5BB-34CA22B37D13}"/>
                </a:ext>
              </a:extLst>
            </p:cNvPr>
            <p:cNvSpPr/>
            <p:nvPr/>
          </p:nvSpPr>
          <p:spPr>
            <a:xfrm>
              <a:off x="61260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00477D-2207-B923-219C-DA7BAC78F564}"/>
                </a:ext>
              </a:extLst>
            </p:cNvPr>
            <p:cNvSpPr/>
            <p:nvPr/>
          </p:nvSpPr>
          <p:spPr>
            <a:xfrm>
              <a:off x="64003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48DD1E3-0A51-EF33-D569-5FFE603533D2}"/>
                </a:ext>
              </a:extLst>
            </p:cNvPr>
            <p:cNvSpPr/>
            <p:nvPr/>
          </p:nvSpPr>
          <p:spPr>
            <a:xfrm>
              <a:off x="66746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36AB27A5-786B-BF52-1ECA-E2F75BA57165}"/>
                </a:ext>
              </a:extLst>
            </p:cNvPr>
            <p:cNvSpPr/>
            <p:nvPr/>
          </p:nvSpPr>
          <p:spPr>
            <a:xfrm>
              <a:off x="694901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1CDF750-84C5-7AB8-A60D-C5C6C811DCF8}"/>
                </a:ext>
              </a:extLst>
            </p:cNvPr>
            <p:cNvSpPr/>
            <p:nvPr/>
          </p:nvSpPr>
          <p:spPr>
            <a:xfrm>
              <a:off x="722333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78FF233-6A6E-E861-2C85-F3179435A333}"/>
                </a:ext>
              </a:extLst>
            </p:cNvPr>
            <p:cNvSpPr/>
            <p:nvPr/>
          </p:nvSpPr>
          <p:spPr>
            <a:xfrm>
              <a:off x="74976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767EA83-54F2-0289-D08F-E72FA2683841}"/>
                </a:ext>
              </a:extLst>
            </p:cNvPr>
            <p:cNvSpPr/>
            <p:nvPr/>
          </p:nvSpPr>
          <p:spPr>
            <a:xfrm>
              <a:off x="77719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4456B04A-AA81-6F92-B997-877EB955059F}"/>
                </a:ext>
              </a:extLst>
            </p:cNvPr>
            <p:cNvSpPr/>
            <p:nvPr/>
          </p:nvSpPr>
          <p:spPr>
            <a:xfrm>
              <a:off x="804587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7ABDA74E-D4AB-52CA-6F44-11313017DE23}"/>
                </a:ext>
              </a:extLst>
            </p:cNvPr>
            <p:cNvSpPr/>
            <p:nvPr/>
          </p:nvSpPr>
          <p:spPr>
            <a:xfrm>
              <a:off x="832019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FED1602A-26AE-21F0-085B-888CB1AF1DC7}"/>
                </a:ext>
              </a:extLst>
            </p:cNvPr>
            <p:cNvSpPr/>
            <p:nvPr/>
          </p:nvSpPr>
          <p:spPr>
            <a:xfrm>
              <a:off x="8594514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17BBD6BC-7694-C639-9998-9196D035A72E}"/>
                </a:ext>
              </a:extLst>
            </p:cNvPr>
            <p:cNvSpPr/>
            <p:nvPr/>
          </p:nvSpPr>
          <p:spPr>
            <a:xfrm>
              <a:off x="55774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FD9480E-7EAB-B1F8-AE39-427941C59BFF}"/>
                </a:ext>
              </a:extLst>
            </p:cNvPr>
            <p:cNvSpPr/>
            <p:nvPr/>
          </p:nvSpPr>
          <p:spPr>
            <a:xfrm>
              <a:off x="58517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B59DCBBE-48EB-467B-A9E9-C1482726B602}"/>
                </a:ext>
              </a:extLst>
            </p:cNvPr>
            <p:cNvSpPr/>
            <p:nvPr/>
          </p:nvSpPr>
          <p:spPr>
            <a:xfrm>
              <a:off x="61260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A31F9BC0-AEE2-8989-C940-400EAD114F13}"/>
                </a:ext>
              </a:extLst>
            </p:cNvPr>
            <p:cNvSpPr/>
            <p:nvPr/>
          </p:nvSpPr>
          <p:spPr>
            <a:xfrm>
              <a:off x="64003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EC2401F8-2D3A-CA4A-5BDA-8C2B5F44CA88}"/>
                </a:ext>
              </a:extLst>
            </p:cNvPr>
            <p:cNvSpPr/>
            <p:nvPr/>
          </p:nvSpPr>
          <p:spPr>
            <a:xfrm>
              <a:off x="66746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048D654-7D07-616E-670C-5D3B26BCE20C}"/>
                </a:ext>
              </a:extLst>
            </p:cNvPr>
            <p:cNvSpPr/>
            <p:nvPr/>
          </p:nvSpPr>
          <p:spPr>
            <a:xfrm>
              <a:off x="694901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B21463-ABD5-EEBB-97DB-684FEA283AF1}"/>
                </a:ext>
              </a:extLst>
            </p:cNvPr>
            <p:cNvSpPr/>
            <p:nvPr/>
          </p:nvSpPr>
          <p:spPr>
            <a:xfrm>
              <a:off x="722333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A3223AB-1411-4B67-1D77-CF1B43794BC8}"/>
                </a:ext>
              </a:extLst>
            </p:cNvPr>
            <p:cNvSpPr/>
            <p:nvPr/>
          </p:nvSpPr>
          <p:spPr>
            <a:xfrm>
              <a:off x="74976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A2C6B08-79E4-F234-A97B-6CCAE9932296}"/>
                </a:ext>
              </a:extLst>
            </p:cNvPr>
            <p:cNvSpPr/>
            <p:nvPr/>
          </p:nvSpPr>
          <p:spPr>
            <a:xfrm>
              <a:off x="77719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4A5BB8C-CBFA-5506-BE6F-7C942C6EF8CC}"/>
                </a:ext>
              </a:extLst>
            </p:cNvPr>
            <p:cNvSpPr/>
            <p:nvPr/>
          </p:nvSpPr>
          <p:spPr>
            <a:xfrm>
              <a:off x="804587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2EDFD97-4A81-A453-B5DD-1A0311A0A07D}"/>
                </a:ext>
              </a:extLst>
            </p:cNvPr>
            <p:cNvSpPr/>
            <p:nvPr/>
          </p:nvSpPr>
          <p:spPr>
            <a:xfrm>
              <a:off x="832019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63963C6-B439-7808-EABF-511D6E33B101}"/>
                </a:ext>
              </a:extLst>
            </p:cNvPr>
            <p:cNvSpPr/>
            <p:nvPr/>
          </p:nvSpPr>
          <p:spPr>
            <a:xfrm>
              <a:off x="8594514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FEC681E-5A0E-1E6F-EC3D-2E2721EE52D5}"/>
                </a:ext>
              </a:extLst>
            </p:cNvPr>
            <p:cNvSpPr/>
            <p:nvPr/>
          </p:nvSpPr>
          <p:spPr>
            <a:xfrm>
              <a:off x="28346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05DDCDE-B16E-8E67-6015-B39332A3B98D}"/>
                </a:ext>
              </a:extLst>
            </p:cNvPr>
            <p:cNvSpPr/>
            <p:nvPr/>
          </p:nvSpPr>
          <p:spPr>
            <a:xfrm>
              <a:off x="31089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6E073AF-5E05-7AB0-DE7D-E082A763F2DB}"/>
                </a:ext>
              </a:extLst>
            </p:cNvPr>
            <p:cNvSpPr/>
            <p:nvPr/>
          </p:nvSpPr>
          <p:spPr>
            <a:xfrm>
              <a:off x="338328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C275E6D3-B5C6-0D95-AA3B-07E0ADCBEB85}"/>
                </a:ext>
              </a:extLst>
            </p:cNvPr>
            <p:cNvSpPr/>
            <p:nvPr/>
          </p:nvSpPr>
          <p:spPr>
            <a:xfrm>
              <a:off x="365760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28E0F3DA-ABCB-8711-B55A-9F82314B13A6}"/>
                </a:ext>
              </a:extLst>
            </p:cNvPr>
            <p:cNvSpPr/>
            <p:nvPr/>
          </p:nvSpPr>
          <p:spPr>
            <a:xfrm>
              <a:off x="393192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CDC971E-675E-676F-3369-B53D2B48A423}"/>
                </a:ext>
              </a:extLst>
            </p:cNvPr>
            <p:cNvSpPr/>
            <p:nvPr/>
          </p:nvSpPr>
          <p:spPr>
            <a:xfrm>
              <a:off x="420624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84D34DDA-A3BD-9BCC-66CB-BA0CD188F4A2}"/>
                </a:ext>
              </a:extLst>
            </p:cNvPr>
            <p:cNvSpPr/>
            <p:nvPr/>
          </p:nvSpPr>
          <p:spPr>
            <a:xfrm>
              <a:off x="4480560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86E16F8-824C-1367-65A1-4D943C7704FB}"/>
                </a:ext>
              </a:extLst>
            </p:cNvPr>
            <p:cNvSpPr/>
            <p:nvPr/>
          </p:nvSpPr>
          <p:spPr>
            <a:xfrm>
              <a:off x="475445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B467DF83-7530-A0F8-F388-7A02FFEEDE27}"/>
                </a:ext>
              </a:extLst>
            </p:cNvPr>
            <p:cNvSpPr/>
            <p:nvPr/>
          </p:nvSpPr>
          <p:spPr>
            <a:xfrm>
              <a:off x="502877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9A4334EB-5529-FD3B-7457-077A370123A5}"/>
                </a:ext>
              </a:extLst>
            </p:cNvPr>
            <p:cNvSpPr/>
            <p:nvPr/>
          </p:nvSpPr>
          <p:spPr>
            <a:xfrm>
              <a:off x="5303097" y="36576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A66655A2-343F-65D4-20FC-A1270CC8808F}"/>
                </a:ext>
              </a:extLst>
            </p:cNvPr>
            <p:cNvSpPr/>
            <p:nvPr/>
          </p:nvSpPr>
          <p:spPr>
            <a:xfrm>
              <a:off x="28346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76B40019-7DAE-FD0D-35E3-89FEC629207C}"/>
                </a:ext>
              </a:extLst>
            </p:cNvPr>
            <p:cNvSpPr/>
            <p:nvPr/>
          </p:nvSpPr>
          <p:spPr>
            <a:xfrm>
              <a:off x="31089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66EB08E-D85D-894D-F068-0CCB1A4EBA76}"/>
                </a:ext>
              </a:extLst>
            </p:cNvPr>
            <p:cNvSpPr/>
            <p:nvPr/>
          </p:nvSpPr>
          <p:spPr>
            <a:xfrm>
              <a:off x="338328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A94A2A10-874B-5CA2-227C-BF38F43B0140}"/>
                </a:ext>
              </a:extLst>
            </p:cNvPr>
            <p:cNvSpPr/>
            <p:nvPr/>
          </p:nvSpPr>
          <p:spPr>
            <a:xfrm>
              <a:off x="365760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585AC013-6755-4D98-93F2-7771779E3B48}"/>
                </a:ext>
              </a:extLst>
            </p:cNvPr>
            <p:cNvSpPr/>
            <p:nvPr/>
          </p:nvSpPr>
          <p:spPr>
            <a:xfrm>
              <a:off x="393192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365F0C78-8873-9261-81F3-EE59B4A353AE}"/>
                </a:ext>
              </a:extLst>
            </p:cNvPr>
            <p:cNvSpPr/>
            <p:nvPr/>
          </p:nvSpPr>
          <p:spPr>
            <a:xfrm>
              <a:off x="420624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290E5F3-5325-3195-1EF5-D9FDA4795142}"/>
                </a:ext>
              </a:extLst>
            </p:cNvPr>
            <p:cNvSpPr/>
            <p:nvPr/>
          </p:nvSpPr>
          <p:spPr>
            <a:xfrm>
              <a:off x="4480560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E02C3415-5534-FA2C-DFD0-C427B8FDB882}"/>
                </a:ext>
              </a:extLst>
            </p:cNvPr>
            <p:cNvSpPr/>
            <p:nvPr/>
          </p:nvSpPr>
          <p:spPr>
            <a:xfrm>
              <a:off x="475445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3130D44-6FF6-498C-C56A-775A310240A8}"/>
                </a:ext>
              </a:extLst>
            </p:cNvPr>
            <p:cNvSpPr/>
            <p:nvPr/>
          </p:nvSpPr>
          <p:spPr>
            <a:xfrm>
              <a:off x="502877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A1E75A2C-851E-3D77-0C8C-3E1DB876A2BD}"/>
                </a:ext>
              </a:extLst>
            </p:cNvPr>
            <p:cNvSpPr/>
            <p:nvPr/>
          </p:nvSpPr>
          <p:spPr>
            <a:xfrm>
              <a:off x="5303097" y="41148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6FB98B73-8B28-EA68-31B9-17E7D59612C0}"/>
                </a:ext>
              </a:extLst>
            </p:cNvPr>
            <p:cNvSpPr/>
            <p:nvPr/>
          </p:nvSpPr>
          <p:spPr>
            <a:xfrm>
              <a:off x="28346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957A38B-E2AF-2334-446F-D29CEFB44B4E}"/>
                </a:ext>
              </a:extLst>
            </p:cNvPr>
            <p:cNvSpPr/>
            <p:nvPr/>
          </p:nvSpPr>
          <p:spPr>
            <a:xfrm>
              <a:off x="31089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76F467D-983C-AFFD-7F0E-8B15EA1F5A60}"/>
                </a:ext>
              </a:extLst>
            </p:cNvPr>
            <p:cNvSpPr/>
            <p:nvPr/>
          </p:nvSpPr>
          <p:spPr>
            <a:xfrm>
              <a:off x="338328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05AFC34-55F7-6D71-236A-54FE05185C58}"/>
                </a:ext>
              </a:extLst>
            </p:cNvPr>
            <p:cNvSpPr/>
            <p:nvPr/>
          </p:nvSpPr>
          <p:spPr>
            <a:xfrm>
              <a:off x="365760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0BF58723-9F43-4DB1-C97B-FCD2D823069D}"/>
                </a:ext>
              </a:extLst>
            </p:cNvPr>
            <p:cNvSpPr/>
            <p:nvPr/>
          </p:nvSpPr>
          <p:spPr>
            <a:xfrm>
              <a:off x="393192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6978204E-DCB4-B93F-69DE-B7820FE39BDA}"/>
                </a:ext>
              </a:extLst>
            </p:cNvPr>
            <p:cNvSpPr/>
            <p:nvPr/>
          </p:nvSpPr>
          <p:spPr>
            <a:xfrm>
              <a:off x="420624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B7FD7D9C-2F10-45F7-E35F-11FBFF317AF4}"/>
                </a:ext>
              </a:extLst>
            </p:cNvPr>
            <p:cNvSpPr/>
            <p:nvPr/>
          </p:nvSpPr>
          <p:spPr>
            <a:xfrm>
              <a:off x="4480560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083455AA-71DC-A25B-38F9-243D14A6EBBE}"/>
                </a:ext>
              </a:extLst>
            </p:cNvPr>
            <p:cNvSpPr/>
            <p:nvPr/>
          </p:nvSpPr>
          <p:spPr>
            <a:xfrm>
              <a:off x="475445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CA3433B-5BF7-2737-CD63-870F1E9F966F}"/>
                </a:ext>
              </a:extLst>
            </p:cNvPr>
            <p:cNvSpPr/>
            <p:nvPr/>
          </p:nvSpPr>
          <p:spPr>
            <a:xfrm>
              <a:off x="502877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EC53AEF-81EC-4A75-4AEF-966034EADA5A}"/>
                </a:ext>
              </a:extLst>
            </p:cNvPr>
            <p:cNvSpPr/>
            <p:nvPr/>
          </p:nvSpPr>
          <p:spPr>
            <a:xfrm>
              <a:off x="5303097" y="4572000"/>
              <a:ext cx="274320" cy="457200"/>
            </a:xfrm>
            <a:prstGeom prst="rect">
              <a:avLst/>
            </a:prstGeom>
            <a:grpFill/>
            <a:ln w="19050" cap="flat" cmpd="sng" algn="ctr">
              <a:solidFill>
                <a:schemeClr val="tx1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2142353"/>
              <a:endParaRPr lang="en-US" sz="6600" kern="0">
                <a:solidFill>
                  <a:prstClr val="white"/>
                </a:solidFill>
                <a:latin typeface="Liberation Sans" panose="020B0604020202020204" pitchFamily="34" charset="0"/>
              </a:endParaRPr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11D6C121-B092-8DD9-FB1B-423877ABFA10}"/>
              </a:ext>
            </a:extLst>
          </p:cNvPr>
          <p:cNvSpPr txBox="1"/>
          <p:nvPr/>
        </p:nvSpPr>
        <p:spPr>
          <a:xfrm>
            <a:off x="7322063" y="509168"/>
            <a:ext cx="453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142353">
              <a:defRPr/>
            </a:pPr>
            <a:r>
              <a:rPr lang="en-US" sz="1600" kern="0" dirty="0">
                <a:solidFill>
                  <a:prstClr val="black"/>
                </a:solidFill>
                <a:latin typeface="Liberation Sans" panose="020B0604020202020204" pitchFamily="34" charset="0"/>
              </a:rPr>
              <a:t>Top-down view of 3P system (2 rows)</a:t>
            </a:r>
            <a:endParaRPr lang="en-US" sz="3600" kern="0" dirty="0">
              <a:solidFill>
                <a:prstClr val="black"/>
              </a:solidFill>
              <a:latin typeface="Liberation Sans" panose="020B0604020202020204" pitchFamily="34" charset="0"/>
            </a:endParaRP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C1235D-8691-FBCB-C3B8-5DD48BAA3F32}"/>
              </a:ext>
            </a:extLst>
          </p:cNvPr>
          <p:cNvCxnSpPr>
            <a:cxnSpLocks/>
          </p:cNvCxnSpPr>
          <p:nvPr/>
        </p:nvCxnSpPr>
        <p:spPr>
          <a:xfrm>
            <a:off x="7332978" y="1863328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F1F53ABB-D09F-1842-1833-B4B313E2C7CA}"/>
              </a:ext>
            </a:extLst>
          </p:cNvPr>
          <p:cNvCxnSpPr>
            <a:cxnSpLocks/>
          </p:cNvCxnSpPr>
          <p:nvPr/>
        </p:nvCxnSpPr>
        <p:spPr>
          <a:xfrm>
            <a:off x="7332978" y="1529975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74C165A-BB1D-C92A-2470-5895721E0322}"/>
              </a:ext>
            </a:extLst>
          </p:cNvPr>
          <p:cNvCxnSpPr>
            <a:cxnSpLocks/>
          </p:cNvCxnSpPr>
          <p:nvPr/>
        </p:nvCxnSpPr>
        <p:spPr>
          <a:xfrm>
            <a:off x="7332978" y="1199822"/>
            <a:ext cx="194747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3A89B976-CA0E-178B-DEAF-9EB89233A332}"/>
              </a:ext>
            </a:extLst>
          </p:cNvPr>
          <p:cNvCxnSpPr>
            <a:cxnSpLocks/>
          </p:cNvCxnSpPr>
          <p:nvPr/>
        </p:nvCxnSpPr>
        <p:spPr>
          <a:xfrm>
            <a:off x="7578996" y="1046830"/>
            <a:ext cx="0" cy="325078"/>
          </a:xfrm>
          <a:prstGeom prst="line">
            <a:avLst/>
          </a:prstGeom>
          <a:ln w="38100">
            <a:solidFill>
              <a:srgbClr val="46A1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DE0AA775-D162-4383-1C08-64BDBD94D79A}"/>
              </a:ext>
            </a:extLst>
          </p:cNvPr>
          <p:cNvCxnSpPr>
            <a:cxnSpLocks/>
          </p:cNvCxnSpPr>
          <p:nvPr/>
        </p:nvCxnSpPr>
        <p:spPr>
          <a:xfrm>
            <a:off x="7578996" y="1371908"/>
            <a:ext cx="0" cy="322155"/>
          </a:xfrm>
          <a:prstGeom prst="line">
            <a:avLst/>
          </a:prstGeom>
          <a:ln w="38100">
            <a:solidFill>
              <a:srgbClr val="DC7A4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7780032-D6A6-E9B5-24F6-0BAE17DC80B3}"/>
              </a:ext>
            </a:extLst>
          </p:cNvPr>
          <p:cNvCxnSpPr>
            <a:cxnSpLocks/>
          </p:cNvCxnSpPr>
          <p:nvPr/>
        </p:nvCxnSpPr>
        <p:spPr>
          <a:xfrm>
            <a:off x="7578996" y="1694064"/>
            <a:ext cx="0" cy="328001"/>
          </a:xfrm>
          <a:prstGeom prst="line">
            <a:avLst/>
          </a:prstGeom>
          <a:ln w="38100">
            <a:solidFill>
              <a:srgbClr val="466EA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8951A2F-003B-71A6-9F6F-CB7B53CE8E7F}"/>
              </a:ext>
            </a:extLst>
          </p:cNvPr>
          <p:cNvSpPr/>
          <p:nvPr/>
        </p:nvSpPr>
        <p:spPr>
          <a:xfrm>
            <a:off x="6588728" y="1057519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2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8D99B9F-F18C-E897-B210-E301E5EBBB9B}"/>
              </a:ext>
            </a:extLst>
          </p:cNvPr>
          <p:cNvSpPr/>
          <p:nvPr/>
        </p:nvSpPr>
        <p:spPr>
          <a:xfrm>
            <a:off x="6589908" y="1394065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802CF4A-6921-0C29-FE67-C8B8D1658478}"/>
              </a:ext>
            </a:extLst>
          </p:cNvPr>
          <p:cNvSpPr/>
          <p:nvPr/>
        </p:nvSpPr>
        <p:spPr>
          <a:xfrm>
            <a:off x="6588728" y="1725431"/>
            <a:ext cx="821249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Course 0</a:t>
            </a: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8374F839-FF94-B283-9DCC-A8CDD5AFE747}"/>
              </a:ext>
            </a:extLst>
          </p:cNvPr>
          <p:cNvSpPr/>
          <p:nvPr/>
        </p:nvSpPr>
        <p:spPr>
          <a:xfrm>
            <a:off x="7658531" y="1077723"/>
            <a:ext cx="2058830" cy="261859"/>
          </a:xfrm>
          <a:prstGeom prst="roundRect">
            <a:avLst/>
          </a:prstGeom>
          <a:noFill/>
          <a:ln w="12700">
            <a:solidFill>
              <a:srgbClr val="46A1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E760C709-D672-EC1A-D378-1560C54FC326}"/>
              </a:ext>
            </a:extLst>
          </p:cNvPr>
          <p:cNvSpPr/>
          <p:nvPr/>
        </p:nvSpPr>
        <p:spPr>
          <a:xfrm>
            <a:off x="7658531" y="1407225"/>
            <a:ext cx="2058830" cy="261859"/>
          </a:xfrm>
          <a:prstGeom prst="roundRect">
            <a:avLst/>
          </a:prstGeom>
          <a:noFill/>
          <a:ln w="12700">
            <a:solidFill>
              <a:srgbClr val="DC7A4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98E928FA-62FC-CC41-13EF-6512637E1FA9}"/>
              </a:ext>
            </a:extLst>
          </p:cNvPr>
          <p:cNvSpPr/>
          <p:nvPr/>
        </p:nvSpPr>
        <p:spPr>
          <a:xfrm>
            <a:off x="7658531" y="1732299"/>
            <a:ext cx="2058830" cy="261859"/>
          </a:xfrm>
          <a:prstGeom prst="roundRect">
            <a:avLst/>
          </a:prstGeom>
          <a:noFill/>
          <a:ln w="12700">
            <a:solidFill>
              <a:srgbClr val="466EAE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CFAA07AB-6BA5-606E-8A8C-D3A63A6C6DBF}"/>
              </a:ext>
            </a:extLst>
          </p:cNvPr>
          <p:cNvCxnSpPr>
            <a:cxnSpLocks/>
          </p:cNvCxnSpPr>
          <p:nvPr/>
        </p:nvCxnSpPr>
        <p:spPr>
          <a:xfrm flipH="1">
            <a:off x="9625558" y="1863328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577FB3B5-BA3F-D27D-8800-3AAE5298C4BB}"/>
              </a:ext>
            </a:extLst>
          </p:cNvPr>
          <p:cNvSpPr/>
          <p:nvPr/>
        </p:nvSpPr>
        <p:spPr>
          <a:xfrm>
            <a:off x="9919654" y="1730046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0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E47E81C-2AFA-55EC-D637-AD016DB8F50F}"/>
              </a:ext>
            </a:extLst>
          </p:cNvPr>
          <p:cNvCxnSpPr>
            <a:cxnSpLocks/>
          </p:cNvCxnSpPr>
          <p:nvPr/>
        </p:nvCxnSpPr>
        <p:spPr>
          <a:xfrm flipH="1">
            <a:off x="9625558" y="1542014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DDF6E24-95E4-1463-59BB-037DB6D577A2}"/>
              </a:ext>
            </a:extLst>
          </p:cNvPr>
          <p:cNvCxnSpPr>
            <a:cxnSpLocks/>
          </p:cNvCxnSpPr>
          <p:nvPr/>
        </p:nvCxnSpPr>
        <p:spPr>
          <a:xfrm flipH="1">
            <a:off x="9625558" y="1208851"/>
            <a:ext cx="372333" cy="0"/>
          </a:xfrm>
          <a:prstGeom prst="straightConnector1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A2E25A86-919B-0336-47FF-CC3F551EB2F4}"/>
              </a:ext>
            </a:extLst>
          </p:cNvPr>
          <p:cNvSpPr/>
          <p:nvPr/>
        </p:nvSpPr>
        <p:spPr>
          <a:xfrm>
            <a:off x="9919654" y="1076320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2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85AA9274-95C7-0831-4C83-BDE75F23F921}"/>
              </a:ext>
            </a:extLst>
          </p:cNvPr>
          <p:cNvSpPr/>
          <p:nvPr/>
        </p:nvSpPr>
        <p:spPr>
          <a:xfrm>
            <a:off x="9919654" y="1408675"/>
            <a:ext cx="659187" cy="255389"/>
          </a:xfrm>
          <a:prstGeom prst="roundRect">
            <a:avLst/>
          </a:prstGeom>
          <a:solidFill>
            <a:srgbClr val="FF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String 1</a:t>
            </a:r>
            <a:endParaRPr lang="en-US" sz="1050" dirty="0">
              <a:solidFill>
                <a:schemeClr val="tx1"/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6E7DD6BA-7065-3437-7407-0A5294D3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37" y="3657840"/>
            <a:ext cx="4682739" cy="3190488"/>
          </a:xfrm>
          <a:prstGeom prst="rect">
            <a:avLst/>
          </a:prstGeom>
        </p:spPr>
      </p:pic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34EC463-8399-3D3E-2081-999152EC5A7E}"/>
              </a:ext>
            </a:extLst>
          </p:cNvPr>
          <p:cNvGrpSpPr/>
          <p:nvPr/>
        </p:nvGrpSpPr>
        <p:grpSpPr>
          <a:xfrm>
            <a:off x="1414819" y="5082081"/>
            <a:ext cx="827640" cy="1114920"/>
            <a:chOff x="1414819" y="5043581"/>
            <a:chExt cx="827640" cy="11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14:cNvPr>
                <p14:cNvContentPartPr/>
                <p14:nvPr/>
              </p14:nvContentPartPr>
              <p14:xfrm>
                <a:off x="1414819" y="5081741"/>
                <a:ext cx="56880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780282A-E801-E0A4-4EAA-CCD55440FE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06179" y="5073101"/>
                  <a:ext cx="58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14:cNvPr>
                <p14:cNvContentPartPr/>
                <p14:nvPr/>
              </p14:nvContentPartPr>
              <p14:xfrm>
                <a:off x="2095579" y="5043581"/>
                <a:ext cx="146880" cy="106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D6CCAD5-6F16-2275-B9FD-A370649976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6939" y="5034941"/>
                  <a:ext cx="1645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14:cNvPr>
                <p14:cNvContentPartPr/>
                <p14:nvPr/>
              </p14:nvContentPartPr>
              <p14:xfrm>
                <a:off x="2184859" y="5235821"/>
                <a:ext cx="10440" cy="922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4A1F-497B-297F-42FC-52973641796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5859" y="5227181"/>
                  <a:ext cx="28080" cy="9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0A60E2C6-4282-E13C-0094-25F77A456C83}"/>
              </a:ext>
            </a:extLst>
          </p:cNvPr>
          <p:cNvGrpSpPr/>
          <p:nvPr/>
        </p:nvGrpSpPr>
        <p:grpSpPr>
          <a:xfrm>
            <a:off x="2603899" y="4879061"/>
            <a:ext cx="5885640" cy="828720"/>
            <a:chOff x="2603899" y="4879061"/>
            <a:chExt cx="5885640" cy="82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14:cNvPr>
                <p14:cNvContentPartPr/>
                <p14:nvPr/>
              </p14:nvContentPartPr>
              <p14:xfrm>
                <a:off x="2650699" y="4879061"/>
                <a:ext cx="5838840" cy="828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20EFB68-DCFE-BF2D-ECBA-B5E4580E31E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2059" y="4870421"/>
                  <a:ext cx="585648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14:cNvPr>
                <p14:cNvContentPartPr/>
                <p14:nvPr/>
              </p14:nvContentPartPr>
              <p14:xfrm>
                <a:off x="2603899" y="4956821"/>
                <a:ext cx="118800" cy="183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C8B720E9-5057-C5B5-CF4F-AC10CF5E4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95259" y="4947821"/>
                  <a:ext cx="136440" cy="20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0" name="TextBox 259">
            <a:extLst>
              <a:ext uri="{FF2B5EF4-FFF2-40B4-BE49-F238E27FC236}">
                <a16:creationId xmlns:a16="http://schemas.microsoft.com/office/drawing/2014/main" id="{97447BC7-57B6-C145-4B99-A12DAF6024DC}"/>
              </a:ext>
            </a:extLst>
          </p:cNvPr>
          <p:cNvSpPr txBox="1"/>
          <p:nvPr/>
        </p:nvSpPr>
        <p:spPr>
          <a:xfrm>
            <a:off x="1671561" y="2464974"/>
            <a:ext cx="7356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7976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5" grpId="0"/>
      <p:bldP spid="66" grpId="0"/>
      <p:bldP spid="67" grpId="0"/>
      <p:bldP spid="223" grpId="0"/>
      <p:bldP spid="224" grpId="0"/>
      <p:bldP spid="225" grpId="0"/>
      <p:bldP spid="226" grpId="0" animBg="1"/>
      <p:bldP spid="227" grpId="0" animBg="1"/>
      <p:bldP spid="228" grpId="0" animBg="1"/>
      <p:bldP spid="230" grpId="0" animBg="1"/>
      <p:bldP spid="233" grpId="0" animBg="1"/>
      <p:bldP spid="2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40DC-3B50-F1F1-19F0-C426EEF3B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 modules?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9123-E2CA-7A74-A95E-E2829E183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the number of effective modules up the side of a row</a:t>
            </a:r>
          </a:p>
          <a:p>
            <a:r>
              <a:rPr lang="en-US" dirty="0"/>
              <a:t>For example, 2P twin </a:t>
            </a:r>
            <a:r>
              <a:rPr lang="en-US" dirty="0">
                <a:sym typeface="Wingdings" panose="05000000000000000000" pitchFamily="2" charset="2"/>
              </a:rPr>
              <a:t> 4P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7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D915-D88B-4029-05E6-E7777988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power (effective irradiance)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FB7CA-E2F4-E17B-3688-B6D86BD0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Thin-film? Loss of direct irradiance linear with shaded fraction, </a:t>
            </a:r>
            <a:r>
              <a:rPr lang="en-US" i="1" dirty="0"/>
              <a:t>fs</a:t>
            </a:r>
          </a:p>
          <a:p>
            <a:r>
              <a:rPr lang="en-US" dirty="0"/>
              <a:t>Crystalline? Loss of direct irradiance </a:t>
            </a:r>
            <a:r>
              <a:rPr lang="en-US" i="1" dirty="0"/>
              <a:t>across the first row of cells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785784-1F49-DD68-7F3B-D9697E1EDCA8}"/>
              </a:ext>
            </a:extLst>
          </p:cNvPr>
          <p:cNvGrpSpPr>
            <a:grpSpLocks noChangeAspect="1"/>
          </p:cNvGrpSpPr>
          <p:nvPr/>
        </p:nvGrpSpPr>
        <p:grpSpPr>
          <a:xfrm>
            <a:off x="535802" y="4738196"/>
            <a:ext cx="2827884" cy="1316499"/>
            <a:chOff x="1685108" y="2978331"/>
            <a:chExt cx="6902632" cy="3213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A54F1F-71E8-FADE-F348-0ECD3E4A4BB4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2DBE111-08B7-585A-F1DD-6D2275036526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FE7A34-1E50-4223-6351-AB2A9C45004C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6C581A-C7B4-D002-79C5-EFB9BFA50D56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8D4DD-A4A7-81D5-17AE-52BCB20092BB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8D7745-D2BA-EB70-6342-1F855DD02B23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914143-8873-1BCF-3E07-F99293C2A2F5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B53D55-B5F5-BF82-88BC-756A1CB4D471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494868B-801F-8A98-C262-5D66BEAB4C29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848A75-AA55-40B9-4CB8-A71AEF89332C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EAA50F-E78E-E327-9964-B830C15E7366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4478FF-FC56-AB26-522E-AEBBEDC4A961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3959311-B9E5-2B5D-26D8-78D8ADE77A11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F214A9-EA6E-BE7A-3127-418B1F4589E6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C2CDD-EF82-C19A-FEE5-66ED2DE20BF4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2DBAF-B7F5-6C0E-0A6D-C13F5072B75F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C24869F-4CE8-367C-FE6A-45C672F2082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C529E63-DE3D-EE9A-135D-70D48F237A64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CC4068-A583-466C-B7FD-E22B98C744F5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CEDA4C-DC36-496E-2DFE-EE169612F2AB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699662D-39C4-FAC2-12E6-EEE44CB8DDFE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F88662-D813-5C13-6691-957C21C44B1A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7C743F-5700-1FDA-D8D1-61E8B9D29B12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E2E9DF-D916-17D2-CFBE-6869CD3D8320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08181B8-C5BF-4D9E-4513-D32EF5062078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7639A66-A93C-64F9-C2A5-64DA5B24B93A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C3F73DE-B2F0-F4AC-653D-6DF0BA291820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D571D8D-303F-BE3B-B06A-8A167FA6F0A1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E9AFC76-63FB-4323-D245-39E3B652E107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468521D-8989-3B23-A6D6-0362A3A8B52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3D2162-1851-2A41-7FEE-CA1F1C73BCCB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0C9647-5C3A-D2F3-5ED0-DFE41C7CFBB1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5B0C5BC-ABB8-5495-1341-8032DBA70198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CF0974D-4DCB-2D8E-7B2A-474857CAA39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7344344-7BAA-788E-FE7F-D0AC0FCD6E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F4D44F0-44B5-DA35-C1AA-477CDF9D6F2C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DF6722-CA78-8932-8FF9-AB2D840EC7A8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9EBA395-B408-83A0-D2CA-E7AD3CE61BF9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AF6209D-1A1B-26A8-5405-A7317F21B37F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6CAEA9A-E355-0288-3BD3-C576C6C1142A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8CA3B37-F6D5-6434-71A0-EE1EACD39071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398AC3-8BFD-E0E8-6A82-23BC019CDB09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D4F31F8-18E1-6841-4F42-9D28D3BE48F7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0A8774-EED0-E842-148D-AA8459F83AB4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0DAF8CD-20F5-18B6-A41A-699D09BB39B6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C8299D8-260B-E302-683C-F6FF0CA00025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93A3C0-637E-66F1-2C1B-D47B4BAABCDE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722F658-B47C-27FD-5A43-6F7A51E37666}"/>
              </a:ext>
            </a:extLst>
          </p:cNvPr>
          <p:cNvGrpSpPr>
            <a:grpSpLocks noChangeAspect="1"/>
          </p:cNvGrpSpPr>
          <p:nvPr/>
        </p:nvGrpSpPr>
        <p:grpSpPr>
          <a:xfrm>
            <a:off x="4845042" y="2235737"/>
            <a:ext cx="1981501" cy="3818958"/>
            <a:chOff x="6102552" y="2488171"/>
            <a:chExt cx="3147149" cy="60655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A4D996-3614-B13A-710A-8B3E1AD3CE3C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CFA543-5FEE-974D-7D77-F93AA7FCE625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ACE9F5-1017-A0C0-D6B6-589C2847A4D6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ECDAF44-167C-39F1-BABD-9F882DD91C9F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CC5E802-6AE0-461F-574C-74AB032C46AB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9DDF463-7849-B5B8-3C64-D2F22F30FA8E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4FA95F-8F15-DCC3-1F42-4051FA763479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46A289-AF70-393E-074F-BC98FA52EA47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DA8707C-CE0E-5716-FF43-136D8F12F54D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6FBEAE2-B19B-8E0C-48FB-1D0BE933D133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720BC5-4230-CCD8-F114-29BF2B059C18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DB5392A-2D5C-899A-957D-B3B9BD9B6566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7023F9-7A32-B266-2AE4-63CB7AB7180E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8FA92E-C1B2-BFDD-2E4D-56A62F6A9209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A2DFFBA-3199-B849-D9E7-8852903174E2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8832B9-12CC-D3E0-F859-8BF8272D6306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6E5C1F7-73CC-3794-BBBE-69F4C3A70025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ED20937-2338-588F-8141-77E5AE389688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0F850AF-9FEA-83DD-78D5-C04073575F7B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289855-7362-3407-E3B0-64C8D265C86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1BCAB3-1036-9358-595C-AD3927F7891E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4360B41-77BE-4861-02B9-24B4199EC2D3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DC8000-453D-69C1-6EF3-7A67D2CC788A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238163-92BC-6ED1-0723-3D9ECD032646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B27D8F0-CA37-B922-7289-FFAD881ADE91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7EE2D1C-965E-1C1E-C78B-3BE96B0C32A1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304282-6D5C-90CB-8E2C-0860C2B5186E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F510D97-5754-1685-DE70-7AEA58B5F6F2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E141F25-C207-A018-DEED-9A70E60B1780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E10EABC-4149-4AC8-2792-A20147D43742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A5C5EE-1B5C-12C9-F142-9D392A1C06D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CADDD1-45AE-13EE-1550-AF9657F6717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B6D5581-C210-D724-147E-E49C422DD719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55F567-AA12-ABC6-4B5E-EE44A630A69F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F023B8E-9399-86EB-B7DE-9E903605333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54BCC36-EC61-7D43-B88B-1FC35104D97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9E0264C-B180-F58B-1990-9C45160F1AA4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F0C9AF0-7145-582A-F3B6-80C312C7C539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56099C-08A0-AE0F-881D-8D497E507AB1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C90023E0-21B9-820B-F73E-F74D080242A1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ADBE9DD-88E0-8B10-CAF7-F31975E3AFE1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4388677-F1AB-0BD0-CED3-8D998B06413E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BE4498F-0CEC-44B9-A669-3C481CC795FE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54FAD19-BE4D-4246-9F02-4EA76CE60A5D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417A88-690E-1BFD-3445-F42557D83161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D5935F0-AAFD-2F74-5730-BC00AD9090D6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38E97F2-33DF-9995-6C5E-445FA692963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8E58365-9031-10FA-7D6F-86168230DD66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BC0900-6F9C-0767-DD58-56D018126E81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74B33F6-439B-C931-162D-E01682859A1D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EB86A0A-9775-2ADB-3110-671DDE31CE46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5CE7C40-99EC-0250-CFA1-0233F61D77E7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2F0715-F200-3CB8-E33C-8EAB3B95E248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601126D-6A14-053E-1B87-218232DA99F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588D73F-AC6C-8185-CB92-A704A73FC5AF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A4A0C0F5-E1A7-5525-CEF0-3EBB35D3BB71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B843CBB-4BCD-5C72-AFA1-0D65F62B8CC5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F78A64E-CF0C-C3B2-D36F-76E6F03A513A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4B9ADED-EA6A-3731-36BA-161D56C211E4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1C513D-3D06-17B0-FE6F-D40A1CB5F444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6211C8B-A4BA-E3DC-CD98-08E05C29178A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E0500B62-AC64-994A-B379-A5352F61833A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4DB113D-338C-6F17-EEE7-2D0F7EB29E39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02D2555-1783-A75B-0DA5-9EBDC9AB915C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A5C2DBF-842F-74A7-A046-9F7338982744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67326DC-6243-00EA-AC47-56A7AE8EAA25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AFF4432-F8C6-8F65-152C-A4E896213CB0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DC566E-0A79-AA4A-93DB-F82346828271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7C8AD98-5945-282B-75FC-E9BD8C66A7E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7B35738-2A56-2623-8B22-09815EE5F5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85E5D74-A1B1-D41A-0104-0E3B159E615D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28D011BA-D8DD-A409-3ECD-477EF5869E03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C633BB5-DB6D-FAED-C7FC-1B3A39457A97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CBBD4B9-A13F-4306-B6AE-A8A607C332E9}"/>
              </a:ext>
            </a:extLst>
          </p:cNvPr>
          <p:cNvSpPr/>
          <p:nvPr/>
        </p:nvSpPr>
        <p:spPr>
          <a:xfrm>
            <a:off x="375381" y="5370137"/>
            <a:ext cx="3148424" cy="715775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3D9212-576F-DAEC-FF1C-E5C3E7349BC8}"/>
              </a:ext>
            </a:extLst>
          </p:cNvPr>
          <p:cNvSpPr/>
          <p:nvPr/>
        </p:nvSpPr>
        <p:spPr>
          <a:xfrm>
            <a:off x="4225486" y="5860417"/>
            <a:ext cx="3343380" cy="194277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13BACE2-E11E-9166-CC14-3168775F9393}"/>
              </a:ext>
            </a:extLst>
          </p:cNvPr>
          <p:cNvSpPr txBox="1"/>
          <p:nvPr/>
        </p:nvSpPr>
        <p:spPr>
          <a:xfrm>
            <a:off x="657381" y="3847082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1E863C1-5626-0315-E1A8-6291824FF222}"/>
              </a:ext>
            </a:extLst>
          </p:cNvPr>
          <p:cNvSpPr txBox="1"/>
          <p:nvPr/>
        </p:nvSpPr>
        <p:spPr>
          <a:xfrm>
            <a:off x="7070347" y="2348775"/>
            <a:ext cx="2637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= 1/24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1/2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0AEE0C-55FB-32AC-7E8D-2BDE8D5ABE29}"/>
              </a:ext>
            </a:extLst>
          </p:cNvPr>
          <p:cNvGrpSpPr/>
          <p:nvPr/>
        </p:nvGrpSpPr>
        <p:grpSpPr>
          <a:xfrm>
            <a:off x="8110431" y="2001375"/>
            <a:ext cx="2928180" cy="702341"/>
            <a:chOff x="9085699" y="2780280"/>
            <a:chExt cx="2928180" cy="70234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14:cNvPr>
                <p14:cNvContentPartPr/>
                <p14:nvPr/>
              </p14:nvContentPartPr>
              <p14:xfrm>
                <a:off x="10724719" y="2857320"/>
                <a:ext cx="58680" cy="133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CCCDBC9-3E93-6EB9-4341-3EBBCE1F20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16079" y="2848320"/>
                  <a:ext cx="76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14:cNvPr>
                <p14:cNvContentPartPr/>
                <p14:nvPr/>
              </p14:nvContentPartPr>
              <p14:xfrm>
                <a:off x="10839199" y="2951640"/>
                <a:ext cx="39600" cy="176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419EDCC-D1C1-2B9F-10CC-256624A8E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30199" y="2942640"/>
                  <a:ext cx="57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14:cNvPr>
                <p14:cNvContentPartPr/>
                <p14:nvPr/>
              </p14:nvContentPartPr>
              <p14:xfrm>
                <a:off x="10926679" y="3051720"/>
                <a:ext cx="144000" cy="124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8237715-19AB-5677-69F6-29AF14D687E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918039" y="3042720"/>
                  <a:ext cx="161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14:cNvPr>
                <p14:cNvContentPartPr/>
                <p14:nvPr/>
              </p14:nvContentPartPr>
              <p14:xfrm>
                <a:off x="11274799" y="2926800"/>
                <a:ext cx="112320" cy="93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B83FB25-930A-64CF-0BDE-2CCFB83425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66159" y="2918160"/>
                  <a:ext cx="1299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14:cNvPr>
                <p14:cNvContentPartPr/>
                <p14:nvPr/>
              </p14:nvContentPartPr>
              <p14:xfrm>
                <a:off x="11417359" y="2780280"/>
                <a:ext cx="78120" cy="231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56DEB3D-7671-5993-E5CD-44AD8C0A5B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08719" y="2771280"/>
                  <a:ext cx="957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14:cNvPr>
                <p14:cNvContentPartPr/>
                <p14:nvPr/>
              </p14:nvContentPartPr>
              <p14:xfrm>
                <a:off x="11398279" y="2914560"/>
                <a:ext cx="119880" cy="20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CACEC4-A426-C741-B1E8-7273A0877F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89279" y="2905560"/>
                  <a:ext cx="1375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14:cNvPr>
                <p14:cNvContentPartPr/>
                <p14:nvPr/>
              </p14:nvContentPartPr>
              <p14:xfrm>
                <a:off x="11630479" y="2868120"/>
                <a:ext cx="163440" cy="104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24B826A-4B4C-0E5B-317A-6938B41213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621479" y="2859120"/>
                  <a:ext cx="1810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14:cNvPr>
                <p14:cNvContentPartPr/>
                <p14:nvPr/>
              </p14:nvContentPartPr>
              <p14:xfrm>
                <a:off x="11410159" y="3175200"/>
                <a:ext cx="119880" cy="1447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525E7C3-5C5C-D107-8AD9-6505BC0099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1159" y="3166200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14:cNvPr>
                <p14:cNvContentPartPr/>
                <p14:nvPr/>
              </p14:nvContentPartPr>
              <p14:xfrm>
                <a:off x="11571439" y="3155400"/>
                <a:ext cx="120600" cy="155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99235EF-20F9-F2EC-ACF7-E0C8C103CB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562799" y="3146760"/>
                  <a:ext cx="13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14:cNvPr>
                <p14:cNvContentPartPr/>
                <p14:nvPr/>
              </p14:nvContentPartPr>
              <p14:xfrm>
                <a:off x="11735239" y="3069000"/>
                <a:ext cx="154080" cy="224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A077E7-8655-AD06-65C6-7A4CFB9C03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26239" y="3060360"/>
                  <a:ext cx="1717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14:cNvPr>
                <p14:cNvContentPartPr/>
                <p14:nvPr/>
              </p14:nvContentPartPr>
              <p14:xfrm>
                <a:off x="11899039" y="3069000"/>
                <a:ext cx="114840" cy="155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8F7ADAF-E2FC-7A4C-5463-9BEE834F1D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90039" y="3060360"/>
                  <a:ext cx="132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14:cNvPr>
                <p14:cNvContentPartPr/>
                <p14:nvPr/>
              </p14:nvContentPartPr>
              <p14:xfrm>
                <a:off x="9222139" y="3128381"/>
                <a:ext cx="1491480" cy="3276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56EB2FC-44C8-E619-6C79-A952AEC6436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3139" y="3119381"/>
                  <a:ext cx="1509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14:cNvPr>
                <p14:cNvContentPartPr/>
                <p14:nvPr/>
              </p14:nvContentPartPr>
              <p14:xfrm>
                <a:off x="9085699" y="3339701"/>
                <a:ext cx="154800" cy="142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F22264-1767-ED0E-B15D-22E3468029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76699" y="3330701"/>
                  <a:ext cx="172440" cy="1605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56" name="Picture 155">
            <a:extLst>
              <a:ext uri="{FF2B5EF4-FFF2-40B4-BE49-F238E27FC236}">
                <a16:creationId xmlns:a16="http://schemas.microsoft.com/office/drawing/2014/main" id="{0703F4EE-7A31-CFDE-BD46-31C7F55E0F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147780" y="3732592"/>
            <a:ext cx="3935336" cy="2681260"/>
          </a:xfrm>
          <a:prstGeom prst="rect">
            <a:avLst/>
          </a:prstGeom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A51CB55B-F792-DFA1-8E5A-BBC2655D1FA9}"/>
              </a:ext>
            </a:extLst>
          </p:cNvPr>
          <p:cNvSpPr txBox="1"/>
          <p:nvPr/>
        </p:nvSpPr>
        <p:spPr>
          <a:xfrm>
            <a:off x="609600" y="3524394"/>
            <a:ext cx="2671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 (linear):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CD4AA86-2EF5-D60C-693A-079307AA8BC3}"/>
              </a:ext>
            </a:extLst>
          </p:cNvPr>
          <p:cNvSpPr txBox="1"/>
          <p:nvPr/>
        </p:nvSpPr>
        <p:spPr>
          <a:xfrm>
            <a:off x="7033246" y="2056469"/>
            <a:ext cx="2716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 (non-linear):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4B8F79E-B59F-9CD0-9B01-F14088B4F1D2}"/>
              </a:ext>
            </a:extLst>
          </p:cNvPr>
          <p:cNvSpPr txBox="1"/>
          <p:nvPr/>
        </p:nvSpPr>
        <p:spPr>
          <a:xfrm>
            <a:off x="736526" y="6118202"/>
            <a:ext cx="6985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Anderson, Kevin. 2020. Maximizing Yield with Improved Single-Axis Backtracking on Cross-Axis Slopes: Preprint. Golden, CO: National Renewable Energy Laboratory. NREL/CP-5K00-76023. https://www.nrel.gov/docs/fy20osti/76023.pdf.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BCCA35-E036-03D5-3A28-251EE48E772A}"/>
              </a:ext>
            </a:extLst>
          </p:cNvPr>
          <p:cNvSpPr txBox="1"/>
          <p:nvPr/>
        </p:nvSpPr>
        <p:spPr>
          <a:xfrm>
            <a:off x="261152" y="2551006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(and treat twin modules as 2 modules)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24ED0FD-E61C-8494-20E6-C5F6D35E1B67}"/>
              </a:ext>
            </a:extLst>
          </p:cNvPr>
          <p:cNvSpPr txBox="1"/>
          <p:nvPr/>
        </p:nvSpPr>
        <p:spPr>
          <a:xfrm>
            <a:off x="9084648" y="4689199"/>
            <a:ext cx="241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(For module with 12 cells up the long axis)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C01057-E45A-5675-69F2-571FC4378BDD}"/>
              </a:ext>
            </a:extLst>
          </p:cNvPr>
          <p:cNvSpPr txBox="1"/>
          <p:nvPr/>
        </p:nvSpPr>
        <p:spPr>
          <a:xfrm>
            <a:off x="7081150" y="2981267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fs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≥ 1/12 </a:t>
            </a:r>
          </a:p>
          <a:p>
            <a:r>
              <a:rPr lang="en-US" i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POA</a:t>
            </a:r>
            <a:r>
              <a:rPr lang="en-US" i="1" baseline="-250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direct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reduced by 100%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1ABB97C-6AE6-CDF7-7025-08950FE1C475}"/>
              </a:ext>
            </a:extLst>
          </p:cNvPr>
          <p:cNvSpPr/>
          <p:nvPr/>
        </p:nvSpPr>
        <p:spPr>
          <a:xfrm>
            <a:off x="4225486" y="5689443"/>
            <a:ext cx="3343380" cy="170973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14:cNvPr>
              <p14:cNvContentPartPr/>
              <p14:nvPr/>
            </p14:nvContentPartPr>
            <p14:xfrm>
              <a:off x="7998518" y="3951549"/>
              <a:ext cx="307800" cy="1299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98286C12-8ADE-D264-42F9-3F461F1232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89518" y="3942549"/>
                <a:ext cx="325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14:cNvPr>
              <p14:cNvContentPartPr/>
              <p14:nvPr/>
            </p14:nvContentPartPr>
            <p14:xfrm>
              <a:off x="7270640" y="4178390"/>
              <a:ext cx="6120" cy="13968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2F7BD401-D2FB-CCBA-BB38-0C0E416058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262000" y="4169390"/>
                <a:ext cx="23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14:cNvPr>
              <p14:cNvContentPartPr/>
              <p14:nvPr/>
            </p14:nvContentPartPr>
            <p14:xfrm>
              <a:off x="7372160" y="4254350"/>
              <a:ext cx="7632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AC04F1C5-8C63-8AEC-8127-CBC9CF5B52E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63160" y="4245710"/>
                <a:ext cx="9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14:cNvPr>
              <p14:cNvContentPartPr/>
              <p14:nvPr/>
            </p14:nvContentPartPr>
            <p14:xfrm>
              <a:off x="7535960" y="4161470"/>
              <a:ext cx="119880" cy="1519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36DA06E-07B5-DF46-EB91-A397B46896B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527320" y="4152830"/>
                <a:ext cx="137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14:cNvPr>
              <p14:cNvContentPartPr/>
              <p14:nvPr/>
            </p14:nvContentPartPr>
            <p14:xfrm>
              <a:off x="7714880" y="4159670"/>
              <a:ext cx="146880" cy="1281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7865EA8-8748-2716-1070-1E958E0ED0D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706240" y="4150670"/>
                <a:ext cx="1645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14:cNvPr>
              <p14:cNvContentPartPr/>
              <p14:nvPr/>
            </p14:nvContentPartPr>
            <p14:xfrm>
              <a:off x="7804160" y="4190990"/>
              <a:ext cx="233280" cy="1026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61227545-C735-4823-F30A-088E8B4B263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795160" y="4181990"/>
                <a:ext cx="2509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14:cNvPr>
              <p14:cNvContentPartPr/>
              <p14:nvPr/>
            </p14:nvContentPartPr>
            <p14:xfrm>
              <a:off x="8057960" y="4230590"/>
              <a:ext cx="45360" cy="59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6BDBA241-8F16-6980-49C3-E12B67FA82D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48960" y="4221590"/>
                <a:ext cx="63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14:cNvPr>
              <p14:cNvContentPartPr/>
              <p14:nvPr/>
            </p14:nvContentPartPr>
            <p14:xfrm>
              <a:off x="7440920" y="4406630"/>
              <a:ext cx="46080" cy="76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6CF3BBBA-A82D-7B72-FCFF-4269EC0D150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31920" y="4397630"/>
                <a:ext cx="637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14:cNvPr>
              <p14:cNvContentPartPr/>
              <p14:nvPr/>
            </p14:nvContentPartPr>
            <p14:xfrm>
              <a:off x="7410320" y="4418150"/>
              <a:ext cx="195480" cy="72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8FD363B-B733-E79A-B503-77267F0A480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01320" y="4409510"/>
                <a:ext cx="2131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14:cNvPr>
              <p14:cNvContentPartPr/>
              <p14:nvPr/>
            </p14:nvContentPartPr>
            <p14:xfrm>
              <a:off x="7637840" y="4374950"/>
              <a:ext cx="248040" cy="1389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1E1F042-1113-E7B6-F1F7-129821FB0F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628840" y="4366310"/>
                <a:ext cx="265680" cy="15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BCECC24E-1201-06BF-EB70-763EAC3D06B5}"/>
              </a:ext>
            </a:extLst>
          </p:cNvPr>
          <p:cNvGrpSpPr/>
          <p:nvPr/>
        </p:nvGrpSpPr>
        <p:grpSpPr>
          <a:xfrm>
            <a:off x="7848440" y="4413830"/>
            <a:ext cx="356760" cy="74160"/>
            <a:chOff x="7848440" y="4413830"/>
            <a:chExt cx="356760" cy="7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14:cNvPr>
                <p14:cNvContentPartPr/>
                <p14:nvPr/>
              </p14:nvContentPartPr>
              <p14:xfrm>
                <a:off x="7848440" y="4419590"/>
                <a:ext cx="5400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EE0146E-B07A-DAD2-CE93-15F20B3239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9800" y="4410590"/>
                  <a:ext cx="71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14:cNvPr>
                <p14:cNvContentPartPr/>
                <p14:nvPr/>
              </p14:nvContentPartPr>
              <p14:xfrm>
                <a:off x="7969040" y="4432190"/>
                <a:ext cx="10440" cy="52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A410C0-2ABF-3894-9DCA-4150339EEAE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0400" y="4423190"/>
                  <a:ext cx="280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14:cNvPr>
                <p14:cNvContentPartPr/>
                <p14:nvPr/>
              </p14:nvContentPartPr>
              <p14:xfrm>
                <a:off x="8032040" y="4423910"/>
                <a:ext cx="39240" cy="64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2FA853-19B4-6FF7-EA7F-EF77572357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023040" y="4414910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14:cNvPr>
                <p14:cNvContentPartPr/>
                <p14:nvPr/>
              </p14:nvContentPartPr>
              <p14:xfrm>
                <a:off x="8127800" y="4413830"/>
                <a:ext cx="77400" cy="48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84E1559-B325-A10A-47F9-355E20B3C8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19160" y="4405190"/>
                  <a:ext cx="95040" cy="6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478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animBg="1"/>
      <p:bldP spid="127" grpId="0" animBg="1"/>
      <p:bldP spid="128" grpId="0"/>
      <p:bldP spid="129" grpId="0"/>
      <p:bldP spid="158" grpId="0"/>
      <p:bldP spid="160" grpId="0"/>
      <p:bldP spid="164" grpId="0"/>
      <p:bldP spid="165" grpId="0"/>
      <p:bldP spid="166" grpId="0"/>
      <p:bldP spid="1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Some results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with observations from 2 inverters per plant</a:t>
            </a:r>
          </a:p>
        </p:txBody>
      </p:sp>
    </p:spTree>
    <p:extLst>
      <p:ext uri="{BB962C8B-B14F-4D97-AF65-F5344CB8AC3E}">
        <p14:creationId xmlns:p14="http://schemas.microsoft.com/office/powerpoint/2010/main" val="17337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86FC-A3CE-A611-000A-2437459D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760F3-D179-D658-DBB5-AD7C05AD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2D7338-0853-306D-D3D9-AE6AC736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998" y="1070187"/>
            <a:ext cx="7513504" cy="5486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2ADDCF-9196-3C83-798E-69313687313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1.6%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056737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5E78-8707-799E-CA55-A5C5B534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07C8-0E10-5FC9-9ACF-4AE96CC5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66B58-12ED-8A6D-2EDC-F8D629CA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3B3780-6BE0-6A62-5757-275557719F11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8.5%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0890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9EF3-6335-69BF-9637-38AF86A9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675DB-4A95-B42B-0299-10D2A61A7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49BED3-7C78-DB30-952A-D9CBDE9BF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06B8BF-1AF1-E47B-4463-2512EE2F34D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1.9%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2851928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710-3C93-8175-DB42-660BE59C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C65-268D-007F-857E-8AF2A521D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5F28D-E053-A266-FBEC-83405F572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8A8E5-F85D-CD6A-FDD4-6956698D8E7B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2.5%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375874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DE00-98A0-B90D-DBA8-88408680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DB7F-8407-88CD-C8BE-18B5A4E67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948C2-AEFD-B4FE-41F3-2A784492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C7AB-2853-1B9F-A278-CA8B91B05AD2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2.7%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3691598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B644-0163-8C3E-95B0-29F3AB0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64E2-90E8-C05C-8F1A-F5CB7E7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18F40-50C5-1A42-24F1-9700A1F0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841EFC-20FD-6B7D-B2DA-4F32EF2D046D}"/>
              </a:ext>
            </a:extLst>
          </p:cNvPr>
          <p:cNvSpPr txBox="1"/>
          <p:nvPr/>
        </p:nvSpPr>
        <p:spPr>
          <a:xfrm>
            <a:off x="9823621" y="3317761"/>
            <a:ext cx="229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2.3% annual difference (NSRDB) </a:t>
            </a:r>
          </a:p>
        </p:txBody>
      </p:sp>
    </p:spTree>
    <p:extLst>
      <p:ext uri="{BB962C8B-B14F-4D97-AF65-F5344CB8AC3E}">
        <p14:creationId xmlns:p14="http://schemas.microsoft.com/office/powerpoint/2010/main" val="103736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9032-4A96-22BA-0D12-A3AD2D75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Self-shade (row-to-row shade)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FECE-9D04-1E41-09A7-D98B8E1BA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2303"/>
            <a:ext cx="5694865" cy="4997248"/>
          </a:xfrm>
        </p:spPr>
        <p:txBody>
          <a:bodyPr/>
          <a:lstStyle/>
          <a:p>
            <a:r>
              <a:rPr lang="en-US" dirty="0"/>
              <a:t>About 40% of US utility-scale solar has self-shade losses</a:t>
            </a:r>
          </a:p>
          <a:p>
            <a:pPr lvl="1"/>
            <a:r>
              <a:rPr lang="en-US" dirty="0"/>
              <a:t>25% thin-film tracking</a:t>
            </a:r>
          </a:p>
          <a:p>
            <a:pPr lvl="1"/>
            <a:r>
              <a:rPr lang="en-US" dirty="0"/>
              <a:t>18% fixed tilt</a:t>
            </a:r>
          </a:p>
          <a:p>
            <a:pPr lvl="2"/>
            <a:r>
              <a:rPr lang="en-US" dirty="0"/>
              <a:t>2/3 crystalline </a:t>
            </a:r>
            <a:r>
              <a:rPr lang="en-US" dirty="0">
                <a:sym typeface="Wingdings" panose="05000000000000000000" pitchFamily="2" charset="2"/>
              </a:rPr>
              <a:t> 12% of solar has </a:t>
            </a:r>
            <a:r>
              <a:rPr lang="en-US" i="1" dirty="0">
                <a:sym typeface="Wingdings" panose="05000000000000000000" pitchFamily="2" charset="2"/>
              </a:rPr>
              <a:t>non-linear</a:t>
            </a:r>
            <a:r>
              <a:rPr lang="en-US" dirty="0">
                <a:sym typeface="Wingdings" panose="05000000000000000000" pitchFamily="2" charset="2"/>
              </a:rPr>
              <a:t> losses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How do we model all of this?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Non-linearity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Twin modules (w/ half-cut cells)?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Fractional backtracking?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Tracker issues? </a:t>
            </a:r>
            <a:endParaRPr lang="en-US" sz="28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14:cNvPr>
              <p14:cNvContentPartPr/>
              <p14:nvPr/>
            </p14:nvContentPartPr>
            <p14:xfrm>
              <a:off x="2397125" y="3278873"/>
              <a:ext cx="1064520" cy="50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680206F-982C-D7BE-A156-F5EED3C54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8485" y="3269873"/>
                <a:ext cx="10821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14:cNvPr>
              <p14:cNvContentPartPr/>
              <p14:nvPr/>
            </p14:nvContentPartPr>
            <p14:xfrm>
              <a:off x="2564165" y="3351233"/>
              <a:ext cx="1151280" cy="74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90C373-FA1E-063E-4353-679B77A48A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5525" y="3342593"/>
                <a:ext cx="1168920" cy="921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7DBDC59-2511-7598-2AB9-8148C25D3F0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7140"/>
          <a:stretch/>
        </p:blipFill>
        <p:spPr>
          <a:xfrm>
            <a:off x="8751417" y="587766"/>
            <a:ext cx="3293880" cy="1931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50182F-0FA4-D0B3-AA61-EFC6C8BC027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60" t="1946" r="3646" b="24314"/>
          <a:stretch/>
        </p:blipFill>
        <p:spPr>
          <a:xfrm>
            <a:off x="8952666" y="3500982"/>
            <a:ext cx="3127875" cy="1931281"/>
          </a:xfrm>
          <a:prstGeom prst="rect">
            <a:avLst/>
          </a:prstGeom>
        </p:spPr>
      </p:pic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AFDA32E-B678-3D2B-598E-3E0E9DDDFFF4}"/>
              </a:ext>
            </a:extLst>
          </p:cNvPr>
          <p:cNvGrpSpPr>
            <a:grpSpLocks noChangeAspect="1"/>
          </p:cNvGrpSpPr>
          <p:nvPr/>
        </p:nvGrpSpPr>
        <p:grpSpPr>
          <a:xfrm>
            <a:off x="6699413" y="1388057"/>
            <a:ext cx="1619355" cy="753878"/>
            <a:chOff x="1685108" y="2978331"/>
            <a:chExt cx="6902632" cy="3213463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3349A665-6091-DF03-1B02-1D03785BF02F}"/>
                </a:ext>
              </a:extLst>
            </p:cNvPr>
            <p:cNvSpPr/>
            <p:nvPr/>
          </p:nvSpPr>
          <p:spPr>
            <a:xfrm>
              <a:off x="1685108" y="2978331"/>
              <a:ext cx="6902632" cy="3213463"/>
            </a:xfrm>
            <a:prstGeom prst="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B3A2F2A7-D885-6DCF-1139-1765AD7AA4E7}"/>
                </a:ext>
              </a:extLst>
            </p:cNvPr>
            <p:cNvSpPr/>
            <p:nvPr/>
          </p:nvSpPr>
          <p:spPr>
            <a:xfrm>
              <a:off x="17721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643CBC45-E398-080A-E939-92C34831F2EE}"/>
                </a:ext>
              </a:extLst>
            </p:cNvPr>
            <p:cNvSpPr/>
            <p:nvPr/>
          </p:nvSpPr>
          <p:spPr>
            <a:xfrm>
              <a:off x="19191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292753F0-3537-FF1D-2598-A7E9CFCA5C64}"/>
                </a:ext>
              </a:extLst>
            </p:cNvPr>
            <p:cNvSpPr/>
            <p:nvPr/>
          </p:nvSpPr>
          <p:spPr>
            <a:xfrm>
              <a:off x="20662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555BD6A9-F27A-32F1-1F45-220A59C41B54}"/>
                </a:ext>
              </a:extLst>
            </p:cNvPr>
            <p:cNvSpPr/>
            <p:nvPr/>
          </p:nvSpPr>
          <p:spPr>
            <a:xfrm>
              <a:off x="22132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3EB54281-6DC2-CF8C-18EF-C1AFB6E335AE}"/>
                </a:ext>
              </a:extLst>
            </p:cNvPr>
            <p:cNvSpPr/>
            <p:nvPr/>
          </p:nvSpPr>
          <p:spPr>
            <a:xfrm>
              <a:off x="23602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41CEAAAD-9AEC-59FA-4151-83AFED295BF8}"/>
                </a:ext>
              </a:extLst>
            </p:cNvPr>
            <p:cNvSpPr/>
            <p:nvPr/>
          </p:nvSpPr>
          <p:spPr>
            <a:xfrm>
              <a:off x="25072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5AA5F04E-B9C1-1628-9AC6-2BCEACD28720}"/>
                </a:ext>
              </a:extLst>
            </p:cNvPr>
            <p:cNvSpPr/>
            <p:nvPr/>
          </p:nvSpPr>
          <p:spPr>
            <a:xfrm>
              <a:off x="26542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2C3C7C89-074B-D2F0-FBC4-DB683B86C2B6}"/>
                </a:ext>
              </a:extLst>
            </p:cNvPr>
            <p:cNvSpPr/>
            <p:nvPr/>
          </p:nvSpPr>
          <p:spPr>
            <a:xfrm>
              <a:off x="28012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FA17B4C3-7289-22D1-1FD1-7A26680C57AE}"/>
                </a:ext>
              </a:extLst>
            </p:cNvPr>
            <p:cNvSpPr/>
            <p:nvPr/>
          </p:nvSpPr>
          <p:spPr>
            <a:xfrm>
              <a:off x="29482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F903CE68-64EA-B0FB-2092-8945B4D14194}"/>
                </a:ext>
              </a:extLst>
            </p:cNvPr>
            <p:cNvSpPr/>
            <p:nvPr/>
          </p:nvSpPr>
          <p:spPr>
            <a:xfrm>
              <a:off x="30952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2D42DC29-CD1B-B74C-786C-1ADD9235FF25}"/>
                </a:ext>
              </a:extLst>
            </p:cNvPr>
            <p:cNvSpPr/>
            <p:nvPr/>
          </p:nvSpPr>
          <p:spPr>
            <a:xfrm>
              <a:off x="32422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54B3757E-2CD2-294E-9631-FDC99E540B4D}"/>
                </a:ext>
              </a:extLst>
            </p:cNvPr>
            <p:cNvSpPr/>
            <p:nvPr/>
          </p:nvSpPr>
          <p:spPr>
            <a:xfrm>
              <a:off x="33892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3" name="Rectangle 292">
              <a:extLst>
                <a:ext uri="{FF2B5EF4-FFF2-40B4-BE49-F238E27FC236}">
                  <a16:creationId xmlns:a16="http://schemas.microsoft.com/office/drawing/2014/main" id="{FB441B25-94F9-81F3-D638-EB6508788C93}"/>
                </a:ext>
              </a:extLst>
            </p:cNvPr>
            <p:cNvSpPr/>
            <p:nvPr/>
          </p:nvSpPr>
          <p:spPr>
            <a:xfrm>
              <a:off x="35362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4" name="Rectangle 293">
              <a:extLst>
                <a:ext uri="{FF2B5EF4-FFF2-40B4-BE49-F238E27FC236}">
                  <a16:creationId xmlns:a16="http://schemas.microsoft.com/office/drawing/2014/main" id="{21BC2C55-3D71-A496-D0DE-6D46CC015887}"/>
                </a:ext>
              </a:extLst>
            </p:cNvPr>
            <p:cNvSpPr/>
            <p:nvPr/>
          </p:nvSpPr>
          <p:spPr>
            <a:xfrm>
              <a:off x="36832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5" name="Rectangle 294">
              <a:extLst>
                <a:ext uri="{FF2B5EF4-FFF2-40B4-BE49-F238E27FC236}">
                  <a16:creationId xmlns:a16="http://schemas.microsoft.com/office/drawing/2014/main" id="{E836FA35-A1EB-081A-EC22-25B94BAD70D7}"/>
                </a:ext>
              </a:extLst>
            </p:cNvPr>
            <p:cNvSpPr/>
            <p:nvPr/>
          </p:nvSpPr>
          <p:spPr>
            <a:xfrm>
              <a:off x="38302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6" name="Rectangle 295">
              <a:extLst>
                <a:ext uri="{FF2B5EF4-FFF2-40B4-BE49-F238E27FC236}">
                  <a16:creationId xmlns:a16="http://schemas.microsoft.com/office/drawing/2014/main" id="{E5DEA55E-D4FB-4DE2-40C6-FD6036B2B5B7}"/>
                </a:ext>
              </a:extLst>
            </p:cNvPr>
            <p:cNvSpPr/>
            <p:nvPr/>
          </p:nvSpPr>
          <p:spPr>
            <a:xfrm>
              <a:off x="39772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7" name="Rectangle 296">
              <a:extLst>
                <a:ext uri="{FF2B5EF4-FFF2-40B4-BE49-F238E27FC236}">
                  <a16:creationId xmlns:a16="http://schemas.microsoft.com/office/drawing/2014/main" id="{9BEB8768-7DE2-E628-8238-0848BA409E66}"/>
                </a:ext>
              </a:extLst>
            </p:cNvPr>
            <p:cNvSpPr/>
            <p:nvPr/>
          </p:nvSpPr>
          <p:spPr>
            <a:xfrm>
              <a:off x="41242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EE183C80-571D-97DB-C0F6-F7B4A0B5449C}"/>
                </a:ext>
              </a:extLst>
            </p:cNvPr>
            <p:cNvSpPr/>
            <p:nvPr/>
          </p:nvSpPr>
          <p:spPr>
            <a:xfrm>
              <a:off x="42712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564768E-528D-191A-BF6E-76298282778C}"/>
                </a:ext>
              </a:extLst>
            </p:cNvPr>
            <p:cNvSpPr/>
            <p:nvPr/>
          </p:nvSpPr>
          <p:spPr>
            <a:xfrm>
              <a:off x="44182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0F41A0FA-EBA3-D576-79FF-014DFA0159E7}"/>
                </a:ext>
              </a:extLst>
            </p:cNvPr>
            <p:cNvSpPr/>
            <p:nvPr/>
          </p:nvSpPr>
          <p:spPr>
            <a:xfrm>
              <a:off x="45652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155628D9-0BBB-5A40-369C-839C3F48A120}"/>
                </a:ext>
              </a:extLst>
            </p:cNvPr>
            <p:cNvSpPr/>
            <p:nvPr/>
          </p:nvSpPr>
          <p:spPr>
            <a:xfrm>
              <a:off x="471227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E40E7383-398B-DE8C-1E1E-AFB0C05EF467}"/>
                </a:ext>
              </a:extLst>
            </p:cNvPr>
            <p:cNvSpPr/>
            <p:nvPr/>
          </p:nvSpPr>
          <p:spPr>
            <a:xfrm>
              <a:off x="485927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4745A84A-8A61-D87F-F13B-427FFD85EA08}"/>
                </a:ext>
              </a:extLst>
            </p:cNvPr>
            <p:cNvSpPr/>
            <p:nvPr/>
          </p:nvSpPr>
          <p:spPr>
            <a:xfrm>
              <a:off x="500628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9BAD54FD-08F1-9704-495F-953EC4EEDBF7}"/>
                </a:ext>
              </a:extLst>
            </p:cNvPr>
            <p:cNvSpPr/>
            <p:nvPr/>
          </p:nvSpPr>
          <p:spPr>
            <a:xfrm>
              <a:off x="515328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BEFDD07-125A-AB48-13F4-69636D195201}"/>
                </a:ext>
              </a:extLst>
            </p:cNvPr>
            <p:cNvSpPr/>
            <p:nvPr/>
          </p:nvSpPr>
          <p:spPr>
            <a:xfrm>
              <a:off x="530029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EA9D926E-A432-EBF0-B2A6-6A498478977F}"/>
                </a:ext>
              </a:extLst>
            </p:cNvPr>
            <p:cNvSpPr/>
            <p:nvPr/>
          </p:nvSpPr>
          <p:spPr>
            <a:xfrm>
              <a:off x="544729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7" name="Rectangle 306">
              <a:extLst>
                <a:ext uri="{FF2B5EF4-FFF2-40B4-BE49-F238E27FC236}">
                  <a16:creationId xmlns:a16="http://schemas.microsoft.com/office/drawing/2014/main" id="{761C48B0-3DD9-0466-DACE-8528C9B59E4A}"/>
                </a:ext>
              </a:extLst>
            </p:cNvPr>
            <p:cNvSpPr/>
            <p:nvPr/>
          </p:nvSpPr>
          <p:spPr>
            <a:xfrm>
              <a:off x="559429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8" name="Rectangle 307">
              <a:extLst>
                <a:ext uri="{FF2B5EF4-FFF2-40B4-BE49-F238E27FC236}">
                  <a16:creationId xmlns:a16="http://schemas.microsoft.com/office/drawing/2014/main" id="{E49919E0-32A0-49F2-BEF6-B1CBC25A7D20}"/>
                </a:ext>
              </a:extLst>
            </p:cNvPr>
            <p:cNvSpPr/>
            <p:nvPr/>
          </p:nvSpPr>
          <p:spPr>
            <a:xfrm>
              <a:off x="574130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F046D321-D88B-E1BB-7858-C4E7C5B8BC9F}"/>
                </a:ext>
              </a:extLst>
            </p:cNvPr>
            <p:cNvSpPr/>
            <p:nvPr/>
          </p:nvSpPr>
          <p:spPr>
            <a:xfrm>
              <a:off x="588830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91C8E55-474D-3E47-791C-D80ED4646F9E}"/>
                </a:ext>
              </a:extLst>
            </p:cNvPr>
            <p:cNvSpPr/>
            <p:nvPr/>
          </p:nvSpPr>
          <p:spPr>
            <a:xfrm>
              <a:off x="603531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BDC884C7-C0B9-8F09-1A51-3A1F75BF8F5A}"/>
                </a:ext>
              </a:extLst>
            </p:cNvPr>
            <p:cNvSpPr/>
            <p:nvPr/>
          </p:nvSpPr>
          <p:spPr>
            <a:xfrm>
              <a:off x="618231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186E800A-D445-A6DB-6438-83A59A12013A}"/>
                </a:ext>
              </a:extLst>
            </p:cNvPr>
            <p:cNvSpPr/>
            <p:nvPr/>
          </p:nvSpPr>
          <p:spPr>
            <a:xfrm>
              <a:off x="632931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4D78FAAB-1FE9-5ACF-65B9-D9997C777530}"/>
                </a:ext>
              </a:extLst>
            </p:cNvPr>
            <p:cNvSpPr/>
            <p:nvPr/>
          </p:nvSpPr>
          <p:spPr>
            <a:xfrm>
              <a:off x="647632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248A6C7-CF6B-F260-45B5-686DC806BD48}"/>
                </a:ext>
              </a:extLst>
            </p:cNvPr>
            <p:cNvSpPr/>
            <p:nvPr/>
          </p:nvSpPr>
          <p:spPr>
            <a:xfrm>
              <a:off x="662332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FD6C4971-2C3B-CFC2-BB59-6D88A8E0C835}"/>
                </a:ext>
              </a:extLst>
            </p:cNvPr>
            <p:cNvSpPr/>
            <p:nvPr/>
          </p:nvSpPr>
          <p:spPr>
            <a:xfrm>
              <a:off x="677033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559A1360-D800-2632-C2D9-5B33C505E819}"/>
                </a:ext>
              </a:extLst>
            </p:cNvPr>
            <p:cNvSpPr/>
            <p:nvPr/>
          </p:nvSpPr>
          <p:spPr>
            <a:xfrm>
              <a:off x="691733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7558427B-553F-22A0-0D9B-A796AC14232B}"/>
                </a:ext>
              </a:extLst>
            </p:cNvPr>
            <p:cNvSpPr/>
            <p:nvPr/>
          </p:nvSpPr>
          <p:spPr>
            <a:xfrm>
              <a:off x="706433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806184C-A065-0466-18B8-8187CC09164E}"/>
                </a:ext>
              </a:extLst>
            </p:cNvPr>
            <p:cNvSpPr/>
            <p:nvPr/>
          </p:nvSpPr>
          <p:spPr>
            <a:xfrm>
              <a:off x="721134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165E49C5-976B-3C8D-0A44-28EB6403E78B}"/>
                </a:ext>
              </a:extLst>
            </p:cNvPr>
            <p:cNvSpPr/>
            <p:nvPr/>
          </p:nvSpPr>
          <p:spPr>
            <a:xfrm>
              <a:off x="735834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1B4E1F1C-9500-BC09-2B35-7E664E9EA4FC}"/>
                </a:ext>
              </a:extLst>
            </p:cNvPr>
            <p:cNvSpPr/>
            <p:nvPr/>
          </p:nvSpPr>
          <p:spPr>
            <a:xfrm>
              <a:off x="750535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40A09EA3-4BC1-B233-54F1-762F8528792D}"/>
                </a:ext>
              </a:extLst>
            </p:cNvPr>
            <p:cNvSpPr/>
            <p:nvPr/>
          </p:nvSpPr>
          <p:spPr>
            <a:xfrm>
              <a:off x="7652354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E69EA26-C6CD-5108-F3CF-C1BDAAD25C2A}"/>
                </a:ext>
              </a:extLst>
            </p:cNvPr>
            <p:cNvSpPr/>
            <p:nvPr/>
          </p:nvSpPr>
          <p:spPr>
            <a:xfrm>
              <a:off x="7799358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3" name="Rectangle 322">
              <a:extLst>
                <a:ext uri="{FF2B5EF4-FFF2-40B4-BE49-F238E27FC236}">
                  <a16:creationId xmlns:a16="http://schemas.microsoft.com/office/drawing/2014/main" id="{7AE717A4-B3CA-CEE4-F70D-96AEC1AB28F8}"/>
                </a:ext>
              </a:extLst>
            </p:cNvPr>
            <p:cNvSpPr/>
            <p:nvPr/>
          </p:nvSpPr>
          <p:spPr>
            <a:xfrm>
              <a:off x="7946362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AD86C744-D648-080D-D53A-22AFBA05D3A5}"/>
                </a:ext>
              </a:extLst>
            </p:cNvPr>
            <p:cNvSpPr/>
            <p:nvPr/>
          </p:nvSpPr>
          <p:spPr>
            <a:xfrm>
              <a:off x="8093366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A394D2B6-DFA4-737B-F17C-BA505ED109BB}"/>
                </a:ext>
              </a:extLst>
            </p:cNvPr>
            <p:cNvSpPr/>
            <p:nvPr/>
          </p:nvSpPr>
          <p:spPr>
            <a:xfrm>
              <a:off x="8240370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D25245BC-6BBC-7E38-1880-4154F1DC3FC8}"/>
                </a:ext>
              </a:extLst>
            </p:cNvPr>
            <p:cNvSpPr/>
            <p:nvPr/>
          </p:nvSpPr>
          <p:spPr>
            <a:xfrm>
              <a:off x="8387365" y="3054530"/>
              <a:ext cx="108857" cy="3061063"/>
            </a:xfrm>
            <a:prstGeom prst="rect">
              <a:avLst/>
            </a:prstGeom>
            <a:solidFill>
              <a:sysClr val="windowText" lastClr="000000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16658B60-400A-FEDD-0A4E-C1C2759A2AA0}"/>
              </a:ext>
            </a:extLst>
          </p:cNvPr>
          <p:cNvGrpSpPr>
            <a:grpSpLocks noChangeAspect="1"/>
          </p:cNvGrpSpPr>
          <p:nvPr/>
        </p:nvGrpSpPr>
        <p:grpSpPr>
          <a:xfrm>
            <a:off x="6169015" y="3751581"/>
            <a:ext cx="1134684" cy="2186883"/>
            <a:chOff x="6102552" y="2488171"/>
            <a:chExt cx="3147149" cy="6065520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2925D116-FAB3-6EE8-2315-1F4B32C17597}"/>
                </a:ext>
              </a:extLst>
            </p:cNvPr>
            <p:cNvSpPr/>
            <p:nvPr/>
          </p:nvSpPr>
          <p:spPr>
            <a:xfrm>
              <a:off x="6102552" y="2488171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CAE0C0C7-5F73-C0B1-1C82-B257E43D584D}"/>
                </a:ext>
              </a:extLst>
            </p:cNvPr>
            <p:cNvSpPr/>
            <p:nvPr/>
          </p:nvSpPr>
          <p:spPr>
            <a:xfrm>
              <a:off x="622773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CD579CC-1D3B-EF7C-9D4D-8E94CFA1B06D}"/>
                </a:ext>
              </a:extLst>
            </p:cNvPr>
            <p:cNvSpPr/>
            <p:nvPr/>
          </p:nvSpPr>
          <p:spPr>
            <a:xfrm>
              <a:off x="672279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0900C219-2CB8-074B-96F4-03BE40701C92}"/>
                </a:ext>
              </a:extLst>
            </p:cNvPr>
            <p:cNvSpPr/>
            <p:nvPr/>
          </p:nvSpPr>
          <p:spPr>
            <a:xfrm>
              <a:off x="8703013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0CB0647F-3FBB-59E0-C01C-1DE6913A0FE6}"/>
                </a:ext>
              </a:extLst>
            </p:cNvPr>
            <p:cNvSpPr/>
            <p:nvPr/>
          </p:nvSpPr>
          <p:spPr>
            <a:xfrm>
              <a:off x="721784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8C2C6316-A8B1-5006-5F6A-FF0592285384}"/>
                </a:ext>
              </a:extLst>
            </p:cNvPr>
            <p:cNvSpPr/>
            <p:nvPr/>
          </p:nvSpPr>
          <p:spPr>
            <a:xfrm>
              <a:off x="7712904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1C236340-4CB1-597C-2C3F-98FAF665357C}"/>
                </a:ext>
              </a:extLst>
            </p:cNvPr>
            <p:cNvSpPr/>
            <p:nvPr/>
          </p:nvSpPr>
          <p:spPr>
            <a:xfrm>
              <a:off x="8207959" y="2603560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5" name="Rectangle 334">
              <a:extLst>
                <a:ext uri="{FF2B5EF4-FFF2-40B4-BE49-F238E27FC236}">
                  <a16:creationId xmlns:a16="http://schemas.microsoft.com/office/drawing/2014/main" id="{3810B7EF-705E-276A-EB8D-3ED7545EF954}"/>
                </a:ext>
              </a:extLst>
            </p:cNvPr>
            <p:cNvSpPr/>
            <p:nvPr/>
          </p:nvSpPr>
          <p:spPr>
            <a:xfrm>
              <a:off x="622773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2F8B2756-118C-D8C0-01EC-AEA2B161822F}"/>
                </a:ext>
              </a:extLst>
            </p:cNvPr>
            <p:cNvSpPr/>
            <p:nvPr/>
          </p:nvSpPr>
          <p:spPr>
            <a:xfrm>
              <a:off x="672279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7390C32B-E067-B5BD-6B2C-88DB0C7439D1}"/>
                </a:ext>
              </a:extLst>
            </p:cNvPr>
            <p:cNvSpPr/>
            <p:nvPr/>
          </p:nvSpPr>
          <p:spPr>
            <a:xfrm>
              <a:off x="8703013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D5F11719-0009-A4CE-33C3-5A284A435336}"/>
                </a:ext>
              </a:extLst>
            </p:cNvPr>
            <p:cNvSpPr/>
            <p:nvPr/>
          </p:nvSpPr>
          <p:spPr>
            <a:xfrm>
              <a:off x="721784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9" name="Rectangle 338">
              <a:extLst>
                <a:ext uri="{FF2B5EF4-FFF2-40B4-BE49-F238E27FC236}">
                  <a16:creationId xmlns:a16="http://schemas.microsoft.com/office/drawing/2014/main" id="{8A08BE90-DC5B-6419-7A29-1FF5D869E16B}"/>
                </a:ext>
              </a:extLst>
            </p:cNvPr>
            <p:cNvSpPr/>
            <p:nvPr/>
          </p:nvSpPr>
          <p:spPr>
            <a:xfrm>
              <a:off x="7712904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BD4EC19D-A4C0-38D4-E280-B3A8AF5ABACF}"/>
                </a:ext>
              </a:extLst>
            </p:cNvPr>
            <p:cNvSpPr/>
            <p:nvPr/>
          </p:nvSpPr>
          <p:spPr>
            <a:xfrm>
              <a:off x="8207959" y="3095159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01D090EB-2022-B866-2EE9-9672AACB3AD6}"/>
                </a:ext>
              </a:extLst>
            </p:cNvPr>
            <p:cNvSpPr/>
            <p:nvPr/>
          </p:nvSpPr>
          <p:spPr>
            <a:xfrm>
              <a:off x="622773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10A81C08-4815-9F87-DC59-FD3D2B303BA3}"/>
                </a:ext>
              </a:extLst>
            </p:cNvPr>
            <p:cNvSpPr/>
            <p:nvPr/>
          </p:nvSpPr>
          <p:spPr>
            <a:xfrm>
              <a:off x="672279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2C1B01C9-E85B-75C7-E271-38A8CE667411}"/>
                </a:ext>
              </a:extLst>
            </p:cNvPr>
            <p:cNvSpPr/>
            <p:nvPr/>
          </p:nvSpPr>
          <p:spPr>
            <a:xfrm>
              <a:off x="8703013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86E07E2B-9E5E-31CC-FFDB-85960853BA3D}"/>
                </a:ext>
              </a:extLst>
            </p:cNvPr>
            <p:cNvSpPr/>
            <p:nvPr/>
          </p:nvSpPr>
          <p:spPr>
            <a:xfrm>
              <a:off x="721784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E7B0EA96-8DAB-B655-B366-33DD79A3DC15}"/>
                </a:ext>
              </a:extLst>
            </p:cNvPr>
            <p:cNvSpPr/>
            <p:nvPr/>
          </p:nvSpPr>
          <p:spPr>
            <a:xfrm>
              <a:off x="7712904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D2D518B0-2D10-48DC-A066-9A21F39EA843}"/>
                </a:ext>
              </a:extLst>
            </p:cNvPr>
            <p:cNvSpPr/>
            <p:nvPr/>
          </p:nvSpPr>
          <p:spPr>
            <a:xfrm>
              <a:off x="8207959" y="3586758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C9FACC6A-79BA-812A-F503-303544B60F85}"/>
                </a:ext>
              </a:extLst>
            </p:cNvPr>
            <p:cNvSpPr/>
            <p:nvPr/>
          </p:nvSpPr>
          <p:spPr>
            <a:xfrm>
              <a:off x="622773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2CFD0A8A-1884-B84B-B354-5C3FF5C557CB}"/>
                </a:ext>
              </a:extLst>
            </p:cNvPr>
            <p:cNvSpPr/>
            <p:nvPr/>
          </p:nvSpPr>
          <p:spPr>
            <a:xfrm>
              <a:off x="672279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E48F5317-B084-A276-CD4D-4EB2BD8C50CF}"/>
                </a:ext>
              </a:extLst>
            </p:cNvPr>
            <p:cNvSpPr/>
            <p:nvPr/>
          </p:nvSpPr>
          <p:spPr>
            <a:xfrm>
              <a:off x="8703013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8ACD6B65-9F25-AD25-4121-C12D25F0AF36}"/>
                </a:ext>
              </a:extLst>
            </p:cNvPr>
            <p:cNvSpPr/>
            <p:nvPr/>
          </p:nvSpPr>
          <p:spPr>
            <a:xfrm>
              <a:off x="721784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C44D5B1C-DC25-28C8-107C-14B4622B7E4C}"/>
                </a:ext>
              </a:extLst>
            </p:cNvPr>
            <p:cNvSpPr/>
            <p:nvPr/>
          </p:nvSpPr>
          <p:spPr>
            <a:xfrm>
              <a:off x="7712904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1A1FB8D0-4623-4187-4A9D-66890C42FDD9}"/>
                </a:ext>
              </a:extLst>
            </p:cNvPr>
            <p:cNvSpPr/>
            <p:nvPr/>
          </p:nvSpPr>
          <p:spPr>
            <a:xfrm>
              <a:off x="8207959" y="40783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E02A5874-1745-8A84-E7ED-DF6620387F0D}"/>
                </a:ext>
              </a:extLst>
            </p:cNvPr>
            <p:cNvSpPr/>
            <p:nvPr/>
          </p:nvSpPr>
          <p:spPr>
            <a:xfrm>
              <a:off x="622773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657FD78-B979-1D17-EEC3-D34F430BD2FB}"/>
                </a:ext>
              </a:extLst>
            </p:cNvPr>
            <p:cNvSpPr/>
            <p:nvPr/>
          </p:nvSpPr>
          <p:spPr>
            <a:xfrm>
              <a:off x="672279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BAA36924-F627-A1C6-3AA1-DAB3499E4354}"/>
                </a:ext>
              </a:extLst>
            </p:cNvPr>
            <p:cNvSpPr/>
            <p:nvPr/>
          </p:nvSpPr>
          <p:spPr>
            <a:xfrm>
              <a:off x="8703013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CA42B02B-F469-9DFD-7C97-67355D879C33}"/>
                </a:ext>
              </a:extLst>
            </p:cNvPr>
            <p:cNvSpPr/>
            <p:nvPr/>
          </p:nvSpPr>
          <p:spPr>
            <a:xfrm>
              <a:off x="721784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CE07A887-2F17-62A1-850E-1FA8B501FF1E}"/>
                </a:ext>
              </a:extLst>
            </p:cNvPr>
            <p:cNvSpPr/>
            <p:nvPr/>
          </p:nvSpPr>
          <p:spPr>
            <a:xfrm>
              <a:off x="7712904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641FE2F6-B605-6EB6-3B45-9BC1701A0527}"/>
                </a:ext>
              </a:extLst>
            </p:cNvPr>
            <p:cNvSpPr/>
            <p:nvPr/>
          </p:nvSpPr>
          <p:spPr>
            <a:xfrm>
              <a:off x="8207959" y="45699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E7E518EB-E7F4-1A23-CB9A-223359BFAAD4}"/>
                </a:ext>
              </a:extLst>
            </p:cNvPr>
            <p:cNvSpPr/>
            <p:nvPr/>
          </p:nvSpPr>
          <p:spPr>
            <a:xfrm>
              <a:off x="622773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B322B22-5A74-7B9C-39A2-D78008910D85}"/>
                </a:ext>
              </a:extLst>
            </p:cNvPr>
            <p:cNvSpPr/>
            <p:nvPr/>
          </p:nvSpPr>
          <p:spPr>
            <a:xfrm>
              <a:off x="672279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EFD51EF3-536D-5788-3F71-63F33FEA6939}"/>
                </a:ext>
              </a:extLst>
            </p:cNvPr>
            <p:cNvSpPr/>
            <p:nvPr/>
          </p:nvSpPr>
          <p:spPr>
            <a:xfrm>
              <a:off x="8703013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13A7AFD4-619B-08F9-6921-BA12B898CAD5}"/>
                </a:ext>
              </a:extLst>
            </p:cNvPr>
            <p:cNvSpPr/>
            <p:nvPr/>
          </p:nvSpPr>
          <p:spPr>
            <a:xfrm>
              <a:off x="721784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3" name="Rectangle 362">
              <a:extLst>
                <a:ext uri="{FF2B5EF4-FFF2-40B4-BE49-F238E27FC236}">
                  <a16:creationId xmlns:a16="http://schemas.microsoft.com/office/drawing/2014/main" id="{B4C4599E-5469-5D58-AD5B-13402ECD330A}"/>
                </a:ext>
              </a:extLst>
            </p:cNvPr>
            <p:cNvSpPr/>
            <p:nvPr/>
          </p:nvSpPr>
          <p:spPr>
            <a:xfrm>
              <a:off x="7712904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BA5B7C5E-5272-B2FE-375C-1E31D209371C}"/>
                </a:ext>
              </a:extLst>
            </p:cNvPr>
            <p:cNvSpPr/>
            <p:nvPr/>
          </p:nvSpPr>
          <p:spPr>
            <a:xfrm>
              <a:off x="8207959" y="50615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3315BD6-88C8-0F35-006A-6A8FBC1C300E}"/>
                </a:ext>
              </a:extLst>
            </p:cNvPr>
            <p:cNvSpPr/>
            <p:nvPr/>
          </p:nvSpPr>
          <p:spPr>
            <a:xfrm>
              <a:off x="622773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9EE7815-6519-236B-AAB0-04D215E9C03B}"/>
                </a:ext>
              </a:extLst>
            </p:cNvPr>
            <p:cNvSpPr/>
            <p:nvPr/>
          </p:nvSpPr>
          <p:spPr>
            <a:xfrm>
              <a:off x="672279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3330A64-FE6F-8F37-0297-E7E70E927F39}"/>
                </a:ext>
              </a:extLst>
            </p:cNvPr>
            <p:cNvSpPr/>
            <p:nvPr/>
          </p:nvSpPr>
          <p:spPr>
            <a:xfrm>
              <a:off x="8703013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BDD26BA0-A482-BD41-3089-006E7EA6E212}"/>
                </a:ext>
              </a:extLst>
            </p:cNvPr>
            <p:cNvSpPr/>
            <p:nvPr/>
          </p:nvSpPr>
          <p:spPr>
            <a:xfrm>
              <a:off x="721784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8C62188C-2B6B-C905-CB77-D4D9D6BD113A}"/>
                </a:ext>
              </a:extLst>
            </p:cNvPr>
            <p:cNvSpPr/>
            <p:nvPr/>
          </p:nvSpPr>
          <p:spPr>
            <a:xfrm>
              <a:off x="7712904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CD827E57-AAB8-D053-0B35-0F74ED336F26}"/>
                </a:ext>
              </a:extLst>
            </p:cNvPr>
            <p:cNvSpPr/>
            <p:nvPr/>
          </p:nvSpPr>
          <p:spPr>
            <a:xfrm>
              <a:off x="8207959" y="55531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B28D2000-D79B-F454-331C-E7BF2142148F}"/>
                </a:ext>
              </a:extLst>
            </p:cNvPr>
            <p:cNvSpPr/>
            <p:nvPr/>
          </p:nvSpPr>
          <p:spPr>
            <a:xfrm>
              <a:off x="622773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C1CD9C9C-AB61-B4DE-71B6-E6BAE6E81094}"/>
                </a:ext>
              </a:extLst>
            </p:cNvPr>
            <p:cNvSpPr/>
            <p:nvPr/>
          </p:nvSpPr>
          <p:spPr>
            <a:xfrm>
              <a:off x="672279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7EBD270-2728-38C6-A1AF-29BCD715A9ED}"/>
                </a:ext>
              </a:extLst>
            </p:cNvPr>
            <p:cNvSpPr/>
            <p:nvPr/>
          </p:nvSpPr>
          <p:spPr>
            <a:xfrm>
              <a:off x="8703013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BF762E55-2696-FB3D-A8E0-6A3C05C55748}"/>
                </a:ext>
              </a:extLst>
            </p:cNvPr>
            <p:cNvSpPr/>
            <p:nvPr/>
          </p:nvSpPr>
          <p:spPr>
            <a:xfrm>
              <a:off x="721784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312CA65A-4BD2-08EA-E1D8-2412B8CAB224}"/>
                </a:ext>
              </a:extLst>
            </p:cNvPr>
            <p:cNvSpPr/>
            <p:nvPr/>
          </p:nvSpPr>
          <p:spPr>
            <a:xfrm>
              <a:off x="7712904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70325789-3903-9F46-3B10-694E4FCC9330}"/>
                </a:ext>
              </a:extLst>
            </p:cNvPr>
            <p:cNvSpPr/>
            <p:nvPr/>
          </p:nvSpPr>
          <p:spPr>
            <a:xfrm>
              <a:off x="8207959" y="6044753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F40B3C30-CDB4-6F93-7CD7-04E1D2EBA1B4}"/>
                </a:ext>
              </a:extLst>
            </p:cNvPr>
            <p:cNvSpPr/>
            <p:nvPr/>
          </p:nvSpPr>
          <p:spPr>
            <a:xfrm>
              <a:off x="622773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47248248-54F3-45C3-E33E-E99D30BAF883}"/>
                </a:ext>
              </a:extLst>
            </p:cNvPr>
            <p:cNvSpPr/>
            <p:nvPr/>
          </p:nvSpPr>
          <p:spPr>
            <a:xfrm>
              <a:off x="672279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86F23D5C-CBED-E891-EA59-AA70CC44EC34}"/>
                </a:ext>
              </a:extLst>
            </p:cNvPr>
            <p:cNvSpPr/>
            <p:nvPr/>
          </p:nvSpPr>
          <p:spPr>
            <a:xfrm>
              <a:off x="8703013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B916FBB8-193C-E491-A356-332899AB497C}"/>
                </a:ext>
              </a:extLst>
            </p:cNvPr>
            <p:cNvSpPr/>
            <p:nvPr/>
          </p:nvSpPr>
          <p:spPr>
            <a:xfrm>
              <a:off x="721784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D3D16E29-3E70-022D-0926-BDD610783203}"/>
                </a:ext>
              </a:extLst>
            </p:cNvPr>
            <p:cNvSpPr/>
            <p:nvPr/>
          </p:nvSpPr>
          <p:spPr>
            <a:xfrm>
              <a:off x="7712904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99D6F60B-0565-EF24-D5AE-061D8252AF0D}"/>
                </a:ext>
              </a:extLst>
            </p:cNvPr>
            <p:cNvSpPr/>
            <p:nvPr/>
          </p:nvSpPr>
          <p:spPr>
            <a:xfrm>
              <a:off x="8207959" y="6543757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3" name="Rectangle 382">
              <a:extLst>
                <a:ext uri="{FF2B5EF4-FFF2-40B4-BE49-F238E27FC236}">
                  <a16:creationId xmlns:a16="http://schemas.microsoft.com/office/drawing/2014/main" id="{003AFF37-CEB9-0C3F-3030-C93D898C3164}"/>
                </a:ext>
              </a:extLst>
            </p:cNvPr>
            <p:cNvSpPr/>
            <p:nvPr/>
          </p:nvSpPr>
          <p:spPr>
            <a:xfrm>
              <a:off x="622773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4" name="Rectangle 383">
              <a:extLst>
                <a:ext uri="{FF2B5EF4-FFF2-40B4-BE49-F238E27FC236}">
                  <a16:creationId xmlns:a16="http://schemas.microsoft.com/office/drawing/2014/main" id="{6458D8A5-D4CD-68F5-8573-6EE11CEB98AE}"/>
                </a:ext>
              </a:extLst>
            </p:cNvPr>
            <p:cNvSpPr/>
            <p:nvPr/>
          </p:nvSpPr>
          <p:spPr>
            <a:xfrm>
              <a:off x="672279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347A94E-A807-041D-B664-E84086E4555E}"/>
                </a:ext>
              </a:extLst>
            </p:cNvPr>
            <p:cNvSpPr/>
            <p:nvPr/>
          </p:nvSpPr>
          <p:spPr>
            <a:xfrm>
              <a:off x="8703013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56EA4358-4308-57A6-1507-77EB0093ECA9}"/>
                </a:ext>
              </a:extLst>
            </p:cNvPr>
            <p:cNvSpPr/>
            <p:nvPr/>
          </p:nvSpPr>
          <p:spPr>
            <a:xfrm>
              <a:off x="721784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7E8FD293-7A34-BDC9-FA42-67555B3013C1}"/>
                </a:ext>
              </a:extLst>
            </p:cNvPr>
            <p:cNvSpPr/>
            <p:nvPr/>
          </p:nvSpPr>
          <p:spPr>
            <a:xfrm>
              <a:off x="7712904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11E20C7F-C7AC-6BE1-CF3C-98A99F5C8513}"/>
                </a:ext>
              </a:extLst>
            </p:cNvPr>
            <p:cNvSpPr/>
            <p:nvPr/>
          </p:nvSpPr>
          <p:spPr>
            <a:xfrm>
              <a:off x="8207959" y="7035356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F11E863-CF4A-F4F1-F064-2F848D1ABA92}"/>
                </a:ext>
              </a:extLst>
            </p:cNvPr>
            <p:cNvSpPr/>
            <p:nvPr/>
          </p:nvSpPr>
          <p:spPr>
            <a:xfrm>
              <a:off x="622773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1933922A-7459-4F80-46A3-1073A8D47355}"/>
                </a:ext>
              </a:extLst>
            </p:cNvPr>
            <p:cNvSpPr/>
            <p:nvPr/>
          </p:nvSpPr>
          <p:spPr>
            <a:xfrm>
              <a:off x="672279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BCB015E3-D947-D3F0-A4E5-BB32B7487CBB}"/>
                </a:ext>
              </a:extLst>
            </p:cNvPr>
            <p:cNvSpPr/>
            <p:nvPr/>
          </p:nvSpPr>
          <p:spPr>
            <a:xfrm>
              <a:off x="8703013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DB4FD6DD-9A22-D023-A9CA-D3C99D75B456}"/>
                </a:ext>
              </a:extLst>
            </p:cNvPr>
            <p:cNvSpPr/>
            <p:nvPr/>
          </p:nvSpPr>
          <p:spPr>
            <a:xfrm>
              <a:off x="721784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9E71A072-659C-E6F0-8A3E-78705E587ED9}"/>
                </a:ext>
              </a:extLst>
            </p:cNvPr>
            <p:cNvSpPr/>
            <p:nvPr/>
          </p:nvSpPr>
          <p:spPr>
            <a:xfrm>
              <a:off x="7712904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D5726A1E-83E5-CF2B-2502-E5A89CAECBE4}"/>
                </a:ext>
              </a:extLst>
            </p:cNvPr>
            <p:cNvSpPr/>
            <p:nvPr/>
          </p:nvSpPr>
          <p:spPr>
            <a:xfrm>
              <a:off x="8207959" y="7526955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280B080B-249A-50CA-E8B1-054942CF442B}"/>
                </a:ext>
              </a:extLst>
            </p:cNvPr>
            <p:cNvSpPr/>
            <p:nvPr/>
          </p:nvSpPr>
          <p:spPr>
            <a:xfrm>
              <a:off x="622773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F25E6E6-BEE2-A3D3-5FC9-373BAB98EB8A}"/>
                </a:ext>
              </a:extLst>
            </p:cNvPr>
            <p:cNvSpPr/>
            <p:nvPr/>
          </p:nvSpPr>
          <p:spPr>
            <a:xfrm>
              <a:off x="672279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0FDD7DD2-8703-E053-52CC-AACC83011D17}"/>
                </a:ext>
              </a:extLst>
            </p:cNvPr>
            <p:cNvSpPr/>
            <p:nvPr/>
          </p:nvSpPr>
          <p:spPr>
            <a:xfrm>
              <a:off x="8703013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3F3C570-B8D7-D219-BC6B-634669B74476}"/>
                </a:ext>
              </a:extLst>
            </p:cNvPr>
            <p:cNvSpPr/>
            <p:nvPr/>
          </p:nvSpPr>
          <p:spPr>
            <a:xfrm>
              <a:off x="721784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004724A4-D8E6-6343-3596-CD238DA37CB4}"/>
                </a:ext>
              </a:extLst>
            </p:cNvPr>
            <p:cNvSpPr/>
            <p:nvPr/>
          </p:nvSpPr>
          <p:spPr>
            <a:xfrm>
              <a:off x="7712904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0" name="Rectangle 399">
              <a:extLst>
                <a:ext uri="{FF2B5EF4-FFF2-40B4-BE49-F238E27FC236}">
                  <a16:creationId xmlns:a16="http://schemas.microsoft.com/office/drawing/2014/main" id="{0A2AF0E6-6751-93FB-5000-6DB8F21C2AFB}"/>
                </a:ext>
              </a:extLst>
            </p:cNvPr>
            <p:cNvSpPr/>
            <p:nvPr/>
          </p:nvSpPr>
          <p:spPr>
            <a:xfrm>
              <a:off x="8207959" y="8018554"/>
              <a:ext cx="431074" cy="431074"/>
            </a:xfrm>
            <a:prstGeom prst="rect">
              <a:avLst/>
            </a:prstGeom>
            <a:solidFill>
              <a:srgbClr val="0E2841">
                <a:lumMod val="90000"/>
                <a:lumOff val="1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3270C1CB-DD24-6DB3-90AA-77BEF0717CD3}"/>
              </a:ext>
            </a:extLst>
          </p:cNvPr>
          <p:cNvGrpSpPr>
            <a:grpSpLocks noChangeAspect="1"/>
          </p:cNvGrpSpPr>
          <p:nvPr/>
        </p:nvGrpSpPr>
        <p:grpSpPr>
          <a:xfrm>
            <a:off x="7535186" y="3751581"/>
            <a:ext cx="1134684" cy="2186883"/>
            <a:chOff x="8605907" y="2902816"/>
            <a:chExt cx="3147149" cy="6065520"/>
          </a:xfrm>
        </p:grpSpPr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08807635-8018-2789-D996-E31A4F7F4EB5}"/>
                </a:ext>
              </a:extLst>
            </p:cNvPr>
            <p:cNvSpPr/>
            <p:nvPr/>
          </p:nvSpPr>
          <p:spPr>
            <a:xfrm>
              <a:off x="8605907" y="2902816"/>
              <a:ext cx="3147149" cy="6065520"/>
            </a:xfrm>
            <a:prstGeom prst="rect">
              <a:avLst/>
            </a:prstGeom>
            <a:solidFill>
              <a:srgbClr val="E8E8E8">
                <a:lumMod val="90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121D9A84-01E4-7A0A-5570-97E0C0B4A8E6}"/>
                </a:ext>
              </a:extLst>
            </p:cNvPr>
            <p:cNvGrpSpPr/>
            <p:nvPr/>
          </p:nvGrpSpPr>
          <p:grpSpPr>
            <a:xfrm>
              <a:off x="8731094" y="6029633"/>
              <a:ext cx="2906348" cy="2834640"/>
              <a:chOff x="8731094" y="3018205"/>
              <a:chExt cx="2906348" cy="5846068"/>
            </a:xfrm>
          </p:grpSpPr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9496A409-1317-0980-A045-4F794EC8554B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56E5D7D0-BC2E-11F4-017B-7D74DD0641D8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9" name="Rectangle 478">
                <a:extLst>
                  <a:ext uri="{FF2B5EF4-FFF2-40B4-BE49-F238E27FC236}">
                    <a16:creationId xmlns:a16="http://schemas.microsoft.com/office/drawing/2014/main" id="{C1C89FE2-D159-672C-1D7B-08526AFCE5EE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0" name="Rectangle 479">
                <a:extLst>
                  <a:ext uri="{FF2B5EF4-FFF2-40B4-BE49-F238E27FC236}">
                    <a16:creationId xmlns:a16="http://schemas.microsoft.com/office/drawing/2014/main" id="{8024E44E-6D4C-80C4-2722-B7CCF839727F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1" name="Rectangle 480">
                <a:extLst>
                  <a:ext uri="{FF2B5EF4-FFF2-40B4-BE49-F238E27FC236}">
                    <a16:creationId xmlns:a16="http://schemas.microsoft.com/office/drawing/2014/main" id="{DDE31850-2531-AF20-73FA-CDD4B8C38513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2" name="Rectangle 481">
                <a:extLst>
                  <a:ext uri="{FF2B5EF4-FFF2-40B4-BE49-F238E27FC236}">
                    <a16:creationId xmlns:a16="http://schemas.microsoft.com/office/drawing/2014/main" id="{FEB8CC44-5F9B-5E21-9225-539878D76691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3" name="Rectangle 482">
                <a:extLst>
                  <a:ext uri="{FF2B5EF4-FFF2-40B4-BE49-F238E27FC236}">
                    <a16:creationId xmlns:a16="http://schemas.microsoft.com/office/drawing/2014/main" id="{217AD964-3C7C-43DD-21A5-9446ADF38C6F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9EF63772-B804-38F4-A466-ACE3C96D183A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5" name="Rectangle 484">
                <a:extLst>
                  <a:ext uri="{FF2B5EF4-FFF2-40B4-BE49-F238E27FC236}">
                    <a16:creationId xmlns:a16="http://schemas.microsoft.com/office/drawing/2014/main" id="{EA05B701-BF4C-EDB9-5E68-A16B81AA9FBF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6" name="Rectangle 485">
                <a:extLst>
                  <a:ext uri="{FF2B5EF4-FFF2-40B4-BE49-F238E27FC236}">
                    <a16:creationId xmlns:a16="http://schemas.microsoft.com/office/drawing/2014/main" id="{F09E542D-3AFC-7CB4-70C4-C48E0111D3FA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B9C38187-1A8F-6335-FB66-8B10571B201B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C5102A70-3D38-7F3B-DA9D-8A6AA38E214C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03AACE70-1ACD-331E-4A82-73DA5051A7A5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DE811339-B950-E832-4364-96EF5D212A9E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EFA1875D-F804-36F4-8922-BA579AA8EF4F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083C44FE-E0A5-06E3-9F7B-0C6BA8108F7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3D52135A-4517-40F4-8BA3-AB28E17995CB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858B3036-2834-F6B4-D63A-1552031E18CC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5" name="Rectangle 494">
                <a:extLst>
                  <a:ext uri="{FF2B5EF4-FFF2-40B4-BE49-F238E27FC236}">
                    <a16:creationId xmlns:a16="http://schemas.microsoft.com/office/drawing/2014/main" id="{0D487FED-40D7-32E0-9A78-5CAEE01E42CB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6" name="Rectangle 495">
                <a:extLst>
                  <a:ext uri="{FF2B5EF4-FFF2-40B4-BE49-F238E27FC236}">
                    <a16:creationId xmlns:a16="http://schemas.microsoft.com/office/drawing/2014/main" id="{4BBB4782-CE26-4801-24CF-955600D2B9B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39975007-965D-603B-2648-DA69A9E4F203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31CB955C-D3CD-E249-7A6B-FA60E1B6302E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9" name="Rectangle 498">
                <a:extLst>
                  <a:ext uri="{FF2B5EF4-FFF2-40B4-BE49-F238E27FC236}">
                    <a16:creationId xmlns:a16="http://schemas.microsoft.com/office/drawing/2014/main" id="{D47C3B18-72B3-E89D-D087-8D4B059C3FCE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0" name="Rectangle 499">
                <a:extLst>
                  <a:ext uri="{FF2B5EF4-FFF2-40B4-BE49-F238E27FC236}">
                    <a16:creationId xmlns:a16="http://schemas.microsoft.com/office/drawing/2014/main" id="{5B71E8C0-7313-FD61-AAD1-C83DC8CE01AC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983EE15-8B7A-4353-A97C-394F67F7FC66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9494CF41-942C-3390-1921-8C682B9EE0BC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3" name="Rectangle 502">
                <a:extLst>
                  <a:ext uri="{FF2B5EF4-FFF2-40B4-BE49-F238E27FC236}">
                    <a16:creationId xmlns:a16="http://schemas.microsoft.com/office/drawing/2014/main" id="{C6A3839D-BBB2-2BEA-9BB5-59204136F4E8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4" name="Rectangle 503">
                <a:extLst>
                  <a:ext uri="{FF2B5EF4-FFF2-40B4-BE49-F238E27FC236}">
                    <a16:creationId xmlns:a16="http://schemas.microsoft.com/office/drawing/2014/main" id="{84656662-5A57-9D58-6F2A-618D2642C226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99DCC6BF-9BCF-23A6-FDBF-708E83F74B73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6" name="Rectangle 505">
                <a:extLst>
                  <a:ext uri="{FF2B5EF4-FFF2-40B4-BE49-F238E27FC236}">
                    <a16:creationId xmlns:a16="http://schemas.microsoft.com/office/drawing/2014/main" id="{E7D427D9-B3CA-1325-4FE7-3ED7CFC2A3AB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7" name="Rectangle 506">
                <a:extLst>
                  <a:ext uri="{FF2B5EF4-FFF2-40B4-BE49-F238E27FC236}">
                    <a16:creationId xmlns:a16="http://schemas.microsoft.com/office/drawing/2014/main" id="{D3076A6B-39CF-15C1-60AE-82E1236F3BD4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9DFD5929-78BE-2FF7-AC84-FD94AB2D51F1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09" name="Rectangle 508">
                <a:extLst>
                  <a:ext uri="{FF2B5EF4-FFF2-40B4-BE49-F238E27FC236}">
                    <a16:creationId xmlns:a16="http://schemas.microsoft.com/office/drawing/2014/main" id="{18A94498-DABA-31C5-3D8E-10F5BEB16AA1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0" name="Rectangle 509">
                <a:extLst>
                  <a:ext uri="{FF2B5EF4-FFF2-40B4-BE49-F238E27FC236}">
                    <a16:creationId xmlns:a16="http://schemas.microsoft.com/office/drawing/2014/main" id="{A93307B5-87F6-94C6-5D8E-C9CB5137A398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1" name="Rectangle 510">
                <a:extLst>
                  <a:ext uri="{FF2B5EF4-FFF2-40B4-BE49-F238E27FC236}">
                    <a16:creationId xmlns:a16="http://schemas.microsoft.com/office/drawing/2014/main" id="{476F85DB-D311-F170-42E8-2DBFCF7414C8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2" name="Rectangle 511">
                <a:extLst>
                  <a:ext uri="{FF2B5EF4-FFF2-40B4-BE49-F238E27FC236}">
                    <a16:creationId xmlns:a16="http://schemas.microsoft.com/office/drawing/2014/main" id="{34F1682A-D422-40D3-CEEE-B80FDF7C04CD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2991A296-029B-3A6E-E391-7424794D91DB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4" name="Rectangle 513">
                <a:extLst>
                  <a:ext uri="{FF2B5EF4-FFF2-40B4-BE49-F238E27FC236}">
                    <a16:creationId xmlns:a16="http://schemas.microsoft.com/office/drawing/2014/main" id="{296137B3-97A2-4631-523D-0A86F049650A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5" name="Rectangle 514">
                <a:extLst>
                  <a:ext uri="{FF2B5EF4-FFF2-40B4-BE49-F238E27FC236}">
                    <a16:creationId xmlns:a16="http://schemas.microsoft.com/office/drawing/2014/main" id="{02E457A4-4937-CDE1-FE52-9496AC7745F8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6" name="Rectangle 515">
                <a:extLst>
                  <a:ext uri="{FF2B5EF4-FFF2-40B4-BE49-F238E27FC236}">
                    <a16:creationId xmlns:a16="http://schemas.microsoft.com/office/drawing/2014/main" id="{E2560BC4-232B-26F9-E9B0-0B4E144A2885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7" name="Rectangle 516">
                <a:extLst>
                  <a:ext uri="{FF2B5EF4-FFF2-40B4-BE49-F238E27FC236}">
                    <a16:creationId xmlns:a16="http://schemas.microsoft.com/office/drawing/2014/main" id="{D7AD4F4A-FC06-946B-91E6-0F7FA8AF4B2E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A7FFCA0C-A369-4BEA-2F63-0BAF1825691F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19" name="Rectangle 518">
                <a:extLst>
                  <a:ext uri="{FF2B5EF4-FFF2-40B4-BE49-F238E27FC236}">
                    <a16:creationId xmlns:a16="http://schemas.microsoft.com/office/drawing/2014/main" id="{4E14CD38-3651-CCBD-FB47-82F79C03E8AC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0" name="Rectangle 519">
                <a:extLst>
                  <a:ext uri="{FF2B5EF4-FFF2-40B4-BE49-F238E27FC236}">
                    <a16:creationId xmlns:a16="http://schemas.microsoft.com/office/drawing/2014/main" id="{CB864909-91AF-4AC3-2782-524A9FD02577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1" name="Rectangle 520">
                <a:extLst>
                  <a:ext uri="{FF2B5EF4-FFF2-40B4-BE49-F238E27FC236}">
                    <a16:creationId xmlns:a16="http://schemas.microsoft.com/office/drawing/2014/main" id="{972C24D4-5304-3E2A-F9D0-D2655F3F6E66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2" name="Rectangle 521">
                <a:extLst>
                  <a:ext uri="{FF2B5EF4-FFF2-40B4-BE49-F238E27FC236}">
                    <a16:creationId xmlns:a16="http://schemas.microsoft.com/office/drawing/2014/main" id="{BAF5206F-F416-4E4B-C74B-4A0A83BB3EE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3" name="Rectangle 522">
                <a:extLst>
                  <a:ext uri="{FF2B5EF4-FFF2-40B4-BE49-F238E27FC236}">
                    <a16:creationId xmlns:a16="http://schemas.microsoft.com/office/drawing/2014/main" id="{42AE8A5E-4060-39DA-5D35-3DDDE2D2268A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4" name="Rectangle 523">
                <a:extLst>
                  <a:ext uri="{FF2B5EF4-FFF2-40B4-BE49-F238E27FC236}">
                    <a16:creationId xmlns:a16="http://schemas.microsoft.com/office/drawing/2014/main" id="{BA4AA0F1-C6F9-93B5-8961-FF728F42E913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5" name="Rectangle 524">
                <a:extLst>
                  <a:ext uri="{FF2B5EF4-FFF2-40B4-BE49-F238E27FC236}">
                    <a16:creationId xmlns:a16="http://schemas.microsoft.com/office/drawing/2014/main" id="{8C3255D3-BD58-7CA6-77C1-E4F408115CF2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6" name="Rectangle 525">
                <a:extLst>
                  <a:ext uri="{FF2B5EF4-FFF2-40B4-BE49-F238E27FC236}">
                    <a16:creationId xmlns:a16="http://schemas.microsoft.com/office/drawing/2014/main" id="{B1977C7A-9AF0-2A56-0383-EA98C690D9A4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7" name="Rectangle 526">
                <a:extLst>
                  <a:ext uri="{FF2B5EF4-FFF2-40B4-BE49-F238E27FC236}">
                    <a16:creationId xmlns:a16="http://schemas.microsoft.com/office/drawing/2014/main" id="{E17CF1E1-7E51-B515-9D8C-7AEA8D0C5FAD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8" name="Rectangle 527">
                <a:extLst>
                  <a:ext uri="{FF2B5EF4-FFF2-40B4-BE49-F238E27FC236}">
                    <a16:creationId xmlns:a16="http://schemas.microsoft.com/office/drawing/2014/main" id="{3327FE52-9B35-1C9A-0661-DEB561742648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29" name="Rectangle 528">
                <a:extLst>
                  <a:ext uri="{FF2B5EF4-FFF2-40B4-BE49-F238E27FC236}">
                    <a16:creationId xmlns:a16="http://schemas.microsoft.com/office/drawing/2014/main" id="{690DB2F8-C8DB-5E55-CAA0-142561B9CF35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0" name="Rectangle 529">
                <a:extLst>
                  <a:ext uri="{FF2B5EF4-FFF2-40B4-BE49-F238E27FC236}">
                    <a16:creationId xmlns:a16="http://schemas.microsoft.com/office/drawing/2014/main" id="{C44D4790-CB55-BF23-1D1C-0DED9C1CCE7B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1" name="Rectangle 530">
                <a:extLst>
                  <a:ext uri="{FF2B5EF4-FFF2-40B4-BE49-F238E27FC236}">
                    <a16:creationId xmlns:a16="http://schemas.microsoft.com/office/drawing/2014/main" id="{7F23A82E-EE69-A4A4-6A00-01E5D21C481D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2" name="Rectangle 531">
                <a:extLst>
                  <a:ext uri="{FF2B5EF4-FFF2-40B4-BE49-F238E27FC236}">
                    <a16:creationId xmlns:a16="http://schemas.microsoft.com/office/drawing/2014/main" id="{CD11B8C4-887D-FAB9-440B-2F70EB224FBB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3" name="Rectangle 532">
                <a:extLst>
                  <a:ext uri="{FF2B5EF4-FFF2-40B4-BE49-F238E27FC236}">
                    <a16:creationId xmlns:a16="http://schemas.microsoft.com/office/drawing/2014/main" id="{5565FE16-EA61-2368-B821-B3BAEBCC3B82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4" name="Rectangle 533">
                <a:extLst>
                  <a:ext uri="{FF2B5EF4-FFF2-40B4-BE49-F238E27FC236}">
                    <a16:creationId xmlns:a16="http://schemas.microsoft.com/office/drawing/2014/main" id="{792F1491-F8BC-83AE-614B-034109293B4A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309C42A-076B-7175-CD53-C2E14B91317B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6" name="Rectangle 535">
                <a:extLst>
                  <a:ext uri="{FF2B5EF4-FFF2-40B4-BE49-F238E27FC236}">
                    <a16:creationId xmlns:a16="http://schemas.microsoft.com/office/drawing/2014/main" id="{ADBFBF98-0D51-6143-1D28-38823176EF16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7" name="Rectangle 536">
                <a:extLst>
                  <a:ext uri="{FF2B5EF4-FFF2-40B4-BE49-F238E27FC236}">
                    <a16:creationId xmlns:a16="http://schemas.microsoft.com/office/drawing/2014/main" id="{6DDE6E36-C0BE-F2E5-37C3-CE7140AD6662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8DD56267-A120-A04E-55D8-EB47D4A2BB6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39" name="Rectangle 538">
                <a:extLst>
                  <a:ext uri="{FF2B5EF4-FFF2-40B4-BE49-F238E27FC236}">
                    <a16:creationId xmlns:a16="http://schemas.microsoft.com/office/drawing/2014/main" id="{25936C6B-3FDF-EE25-AD84-5E14BD21B018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0" name="Rectangle 539">
                <a:extLst>
                  <a:ext uri="{FF2B5EF4-FFF2-40B4-BE49-F238E27FC236}">
                    <a16:creationId xmlns:a16="http://schemas.microsoft.com/office/drawing/2014/main" id="{3E2931A9-3BEF-835B-1EC4-9A6233F7CB0D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1" name="Rectangle 540">
                <a:extLst>
                  <a:ext uri="{FF2B5EF4-FFF2-40B4-BE49-F238E27FC236}">
                    <a16:creationId xmlns:a16="http://schemas.microsoft.com/office/drawing/2014/main" id="{6EDCC400-8D0C-C930-17FE-05633FA6997B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2" name="Rectangle 541">
                <a:extLst>
                  <a:ext uri="{FF2B5EF4-FFF2-40B4-BE49-F238E27FC236}">
                    <a16:creationId xmlns:a16="http://schemas.microsoft.com/office/drawing/2014/main" id="{5BFBC48C-4262-2A54-3ECB-2797F6251985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3" name="Rectangle 542">
                <a:extLst>
                  <a:ext uri="{FF2B5EF4-FFF2-40B4-BE49-F238E27FC236}">
                    <a16:creationId xmlns:a16="http://schemas.microsoft.com/office/drawing/2014/main" id="{9B2C3390-09E1-30DE-6E74-9C4A97988C02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4" name="Rectangle 543">
                <a:extLst>
                  <a:ext uri="{FF2B5EF4-FFF2-40B4-BE49-F238E27FC236}">
                    <a16:creationId xmlns:a16="http://schemas.microsoft.com/office/drawing/2014/main" id="{640D243D-AEA4-E45F-74ED-B1A69D956025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5" name="Rectangle 544">
                <a:extLst>
                  <a:ext uri="{FF2B5EF4-FFF2-40B4-BE49-F238E27FC236}">
                    <a16:creationId xmlns:a16="http://schemas.microsoft.com/office/drawing/2014/main" id="{C007A540-3BDA-65DD-EB06-0DC4B43B7167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6" name="Rectangle 545">
                <a:extLst>
                  <a:ext uri="{FF2B5EF4-FFF2-40B4-BE49-F238E27FC236}">
                    <a16:creationId xmlns:a16="http://schemas.microsoft.com/office/drawing/2014/main" id="{D6E6B7D1-6CE7-0FA0-FA10-A5F2695B4E5A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7" name="Rectangle 546">
                <a:extLst>
                  <a:ext uri="{FF2B5EF4-FFF2-40B4-BE49-F238E27FC236}">
                    <a16:creationId xmlns:a16="http://schemas.microsoft.com/office/drawing/2014/main" id="{9B3D5A13-6D3E-33AA-658A-47C76151578A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8" name="Rectangle 547">
                <a:extLst>
                  <a:ext uri="{FF2B5EF4-FFF2-40B4-BE49-F238E27FC236}">
                    <a16:creationId xmlns:a16="http://schemas.microsoft.com/office/drawing/2014/main" id="{B984CD15-7389-D255-6071-C009979C9C10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04" name="Group 403">
              <a:extLst>
                <a:ext uri="{FF2B5EF4-FFF2-40B4-BE49-F238E27FC236}">
                  <a16:creationId xmlns:a16="http://schemas.microsoft.com/office/drawing/2014/main" id="{91F5A799-E545-A91D-00BE-D9AC6DD8574E}"/>
                </a:ext>
              </a:extLst>
            </p:cNvPr>
            <p:cNvGrpSpPr/>
            <p:nvPr/>
          </p:nvGrpSpPr>
          <p:grpSpPr>
            <a:xfrm>
              <a:off x="8731094" y="3029622"/>
              <a:ext cx="2906348" cy="2834640"/>
              <a:chOff x="8731094" y="3018205"/>
              <a:chExt cx="2906348" cy="5846068"/>
            </a:xfrm>
          </p:grpSpPr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CCABF6D2-16FD-5CD4-EC53-1262E08EC452}"/>
                  </a:ext>
                </a:extLst>
              </p:cNvPr>
              <p:cNvSpPr/>
              <p:nvPr/>
            </p:nvSpPr>
            <p:spPr>
              <a:xfrm>
                <a:off x="873109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6" name="Rectangle 405">
                <a:extLst>
                  <a:ext uri="{FF2B5EF4-FFF2-40B4-BE49-F238E27FC236}">
                    <a16:creationId xmlns:a16="http://schemas.microsoft.com/office/drawing/2014/main" id="{CCA4C21B-68BC-DC86-D4C8-197B8F9DA043}"/>
                  </a:ext>
                </a:extLst>
              </p:cNvPr>
              <p:cNvSpPr/>
              <p:nvPr/>
            </p:nvSpPr>
            <p:spPr>
              <a:xfrm>
                <a:off x="922614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BCD0B47D-5460-1018-659B-2FFAE801F169}"/>
                  </a:ext>
                </a:extLst>
              </p:cNvPr>
              <p:cNvSpPr/>
              <p:nvPr/>
            </p:nvSpPr>
            <p:spPr>
              <a:xfrm>
                <a:off x="11206368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F5312008-A13A-5E11-06C4-7AEFF338DA55}"/>
                  </a:ext>
                </a:extLst>
              </p:cNvPr>
              <p:cNvSpPr/>
              <p:nvPr/>
            </p:nvSpPr>
            <p:spPr>
              <a:xfrm>
                <a:off x="972120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9" name="Rectangle 408">
                <a:extLst>
                  <a:ext uri="{FF2B5EF4-FFF2-40B4-BE49-F238E27FC236}">
                    <a16:creationId xmlns:a16="http://schemas.microsoft.com/office/drawing/2014/main" id="{5554A344-032F-45F4-BE2B-17CC6EE71FFA}"/>
                  </a:ext>
                </a:extLst>
              </p:cNvPr>
              <p:cNvSpPr/>
              <p:nvPr/>
            </p:nvSpPr>
            <p:spPr>
              <a:xfrm>
                <a:off x="10216259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0" name="Rectangle 409">
                <a:extLst>
                  <a:ext uri="{FF2B5EF4-FFF2-40B4-BE49-F238E27FC236}">
                    <a16:creationId xmlns:a16="http://schemas.microsoft.com/office/drawing/2014/main" id="{1B779B99-20A8-3CB6-14EC-75BBCD1F82BC}"/>
                  </a:ext>
                </a:extLst>
              </p:cNvPr>
              <p:cNvSpPr/>
              <p:nvPr/>
            </p:nvSpPr>
            <p:spPr>
              <a:xfrm>
                <a:off x="10711314" y="3018205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4CC0947E-6066-69C2-10E4-A1A7ED7AD9B4}"/>
                  </a:ext>
                </a:extLst>
              </p:cNvPr>
              <p:cNvSpPr/>
              <p:nvPr/>
            </p:nvSpPr>
            <p:spPr>
              <a:xfrm>
                <a:off x="873109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63EA498D-2A38-81EE-3B94-96633AD6AB2F}"/>
                  </a:ext>
                </a:extLst>
              </p:cNvPr>
              <p:cNvSpPr/>
              <p:nvPr/>
            </p:nvSpPr>
            <p:spPr>
              <a:xfrm>
                <a:off x="922614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C41E7679-3D94-9CC4-BFA6-46BDD261B7BC}"/>
                  </a:ext>
                </a:extLst>
              </p:cNvPr>
              <p:cNvSpPr/>
              <p:nvPr/>
            </p:nvSpPr>
            <p:spPr>
              <a:xfrm>
                <a:off x="11206368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4" name="Rectangle 413">
                <a:extLst>
                  <a:ext uri="{FF2B5EF4-FFF2-40B4-BE49-F238E27FC236}">
                    <a16:creationId xmlns:a16="http://schemas.microsoft.com/office/drawing/2014/main" id="{01D734CF-A54A-F992-6D89-0DBCB74D37DF}"/>
                  </a:ext>
                </a:extLst>
              </p:cNvPr>
              <p:cNvSpPr/>
              <p:nvPr/>
            </p:nvSpPr>
            <p:spPr>
              <a:xfrm>
                <a:off x="972120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5" name="Rectangle 414">
                <a:extLst>
                  <a:ext uri="{FF2B5EF4-FFF2-40B4-BE49-F238E27FC236}">
                    <a16:creationId xmlns:a16="http://schemas.microsoft.com/office/drawing/2014/main" id="{3698CFC3-F2E8-62A5-D083-281916762DEA}"/>
                  </a:ext>
                </a:extLst>
              </p:cNvPr>
              <p:cNvSpPr/>
              <p:nvPr/>
            </p:nvSpPr>
            <p:spPr>
              <a:xfrm>
                <a:off x="10216259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6" name="Rectangle 415">
                <a:extLst>
                  <a:ext uri="{FF2B5EF4-FFF2-40B4-BE49-F238E27FC236}">
                    <a16:creationId xmlns:a16="http://schemas.microsoft.com/office/drawing/2014/main" id="{ABFC80F3-AAC3-399C-7F47-15E52D9093F4}"/>
                  </a:ext>
                </a:extLst>
              </p:cNvPr>
              <p:cNvSpPr/>
              <p:nvPr/>
            </p:nvSpPr>
            <p:spPr>
              <a:xfrm>
                <a:off x="10711314" y="3509804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E0FE5A4-B1DF-0EC6-52EF-C35A46705329}"/>
                  </a:ext>
                </a:extLst>
              </p:cNvPr>
              <p:cNvSpPr/>
              <p:nvPr/>
            </p:nvSpPr>
            <p:spPr>
              <a:xfrm>
                <a:off x="873109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0A14D93C-E1BB-95FB-4562-2FF693B87129}"/>
                  </a:ext>
                </a:extLst>
              </p:cNvPr>
              <p:cNvSpPr/>
              <p:nvPr/>
            </p:nvSpPr>
            <p:spPr>
              <a:xfrm>
                <a:off x="922614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07922C26-E053-23E7-B6F8-2E89EA931D4C}"/>
                  </a:ext>
                </a:extLst>
              </p:cNvPr>
              <p:cNvSpPr/>
              <p:nvPr/>
            </p:nvSpPr>
            <p:spPr>
              <a:xfrm>
                <a:off x="11206368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C2E085D5-1D0D-A2D1-D608-F2077B856C31}"/>
                  </a:ext>
                </a:extLst>
              </p:cNvPr>
              <p:cNvSpPr/>
              <p:nvPr/>
            </p:nvSpPr>
            <p:spPr>
              <a:xfrm>
                <a:off x="972120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E3F64CCF-8C6A-6147-2B38-B3C0F81B2FE0}"/>
                  </a:ext>
                </a:extLst>
              </p:cNvPr>
              <p:cNvSpPr/>
              <p:nvPr/>
            </p:nvSpPr>
            <p:spPr>
              <a:xfrm>
                <a:off x="10216259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2" name="Rectangle 421">
                <a:extLst>
                  <a:ext uri="{FF2B5EF4-FFF2-40B4-BE49-F238E27FC236}">
                    <a16:creationId xmlns:a16="http://schemas.microsoft.com/office/drawing/2014/main" id="{9464AC1E-DF35-58B5-BDDA-FFD861DFCF7E}"/>
                  </a:ext>
                </a:extLst>
              </p:cNvPr>
              <p:cNvSpPr/>
              <p:nvPr/>
            </p:nvSpPr>
            <p:spPr>
              <a:xfrm>
                <a:off x="10711314" y="4001403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3" name="Rectangle 422">
                <a:extLst>
                  <a:ext uri="{FF2B5EF4-FFF2-40B4-BE49-F238E27FC236}">
                    <a16:creationId xmlns:a16="http://schemas.microsoft.com/office/drawing/2014/main" id="{DA0C5699-5A22-7538-76B6-C5280B684864}"/>
                  </a:ext>
                </a:extLst>
              </p:cNvPr>
              <p:cNvSpPr/>
              <p:nvPr/>
            </p:nvSpPr>
            <p:spPr>
              <a:xfrm>
                <a:off x="873109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14C2214B-3C03-4D5F-4D98-5F1A2C835E84}"/>
                  </a:ext>
                </a:extLst>
              </p:cNvPr>
              <p:cNvSpPr/>
              <p:nvPr/>
            </p:nvSpPr>
            <p:spPr>
              <a:xfrm>
                <a:off x="922614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F76AFDC-58A1-3501-2E82-581BB41F11E8}"/>
                  </a:ext>
                </a:extLst>
              </p:cNvPr>
              <p:cNvSpPr/>
              <p:nvPr/>
            </p:nvSpPr>
            <p:spPr>
              <a:xfrm>
                <a:off x="11206368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6" name="Rectangle 425">
                <a:extLst>
                  <a:ext uri="{FF2B5EF4-FFF2-40B4-BE49-F238E27FC236}">
                    <a16:creationId xmlns:a16="http://schemas.microsoft.com/office/drawing/2014/main" id="{49434475-4BB4-2060-C56F-D52C40AAC7E5}"/>
                  </a:ext>
                </a:extLst>
              </p:cNvPr>
              <p:cNvSpPr/>
              <p:nvPr/>
            </p:nvSpPr>
            <p:spPr>
              <a:xfrm>
                <a:off x="972120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A05B91FA-A833-B847-BDAF-066CB3C420B2}"/>
                  </a:ext>
                </a:extLst>
              </p:cNvPr>
              <p:cNvSpPr/>
              <p:nvPr/>
            </p:nvSpPr>
            <p:spPr>
              <a:xfrm>
                <a:off x="10216259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8" name="Rectangle 427">
                <a:extLst>
                  <a:ext uri="{FF2B5EF4-FFF2-40B4-BE49-F238E27FC236}">
                    <a16:creationId xmlns:a16="http://schemas.microsoft.com/office/drawing/2014/main" id="{ADF46A48-8F56-8356-FC7B-149C00470C31}"/>
                  </a:ext>
                </a:extLst>
              </p:cNvPr>
              <p:cNvSpPr/>
              <p:nvPr/>
            </p:nvSpPr>
            <p:spPr>
              <a:xfrm>
                <a:off x="10711314" y="44930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9" name="Rectangle 428">
                <a:extLst>
                  <a:ext uri="{FF2B5EF4-FFF2-40B4-BE49-F238E27FC236}">
                    <a16:creationId xmlns:a16="http://schemas.microsoft.com/office/drawing/2014/main" id="{F72C577E-B76B-D971-FFDC-7E55509F1C37}"/>
                  </a:ext>
                </a:extLst>
              </p:cNvPr>
              <p:cNvSpPr/>
              <p:nvPr/>
            </p:nvSpPr>
            <p:spPr>
              <a:xfrm>
                <a:off x="873109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0" name="Rectangle 429">
                <a:extLst>
                  <a:ext uri="{FF2B5EF4-FFF2-40B4-BE49-F238E27FC236}">
                    <a16:creationId xmlns:a16="http://schemas.microsoft.com/office/drawing/2014/main" id="{2C1C44DA-59D0-F642-AFC3-2E6AA0358646}"/>
                  </a:ext>
                </a:extLst>
              </p:cNvPr>
              <p:cNvSpPr/>
              <p:nvPr/>
            </p:nvSpPr>
            <p:spPr>
              <a:xfrm>
                <a:off x="922614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1" name="Rectangle 430">
                <a:extLst>
                  <a:ext uri="{FF2B5EF4-FFF2-40B4-BE49-F238E27FC236}">
                    <a16:creationId xmlns:a16="http://schemas.microsoft.com/office/drawing/2014/main" id="{FF14DC55-5A9A-9B23-310B-A2E1E999ABD3}"/>
                  </a:ext>
                </a:extLst>
              </p:cNvPr>
              <p:cNvSpPr/>
              <p:nvPr/>
            </p:nvSpPr>
            <p:spPr>
              <a:xfrm>
                <a:off x="11206368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D2B93EA-FAEE-B170-EE4B-E94AC82FC3D4}"/>
                  </a:ext>
                </a:extLst>
              </p:cNvPr>
              <p:cNvSpPr/>
              <p:nvPr/>
            </p:nvSpPr>
            <p:spPr>
              <a:xfrm>
                <a:off x="972120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3" name="Rectangle 432">
                <a:extLst>
                  <a:ext uri="{FF2B5EF4-FFF2-40B4-BE49-F238E27FC236}">
                    <a16:creationId xmlns:a16="http://schemas.microsoft.com/office/drawing/2014/main" id="{4BDB3663-026E-DFA9-1816-65C474C41992}"/>
                  </a:ext>
                </a:extLst>
              </p:cNvPr>
              <p:cNvSpPr/>
              <p:nvPr/>
            </p:nvSpPr>
            <p:spPr>
              <a:xfrm>
                <a:off x="10216259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4" name="Rectangle 433">
                <a:extLst>
                  <a:ext uri="{FF2B5EF4-FFF2-40B4-BE49-F238E27FC236}">
                    <a16:creationId xmlns:a16="http://schemas.microsoft.com/office/drawing/2014/main" id="{0CE9C6E8-56CE-EA73-2484-C5A8A630BF22}"/>
                  </a:ext>
                </a:extLst>
              </p:cNvPr>
              <p:cNvSpPr/>
              <p:nvPr/>
            </p:nvSpPr>
            <p:spPr>
              <a:xfrm>
                <a:off x="10711314" y="49846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5" name="Rectangle 434">
                <a:extLst>
                  <a:ext uri="{FF2B5EF4-FFF2-40B4-BE49-F238E27FC236}">
                    <a16:creationId xmlns:a16="http://schemas.microsoft.com/office/drawing/2014/main" id="{3744D111-8411-DDA4-A0DA-B4CD435BBF96}"/>
                  </a:ext>
                </a:extLst>
              </p:cNvPr>
              <p:cNvSpPr/>
              <p:nvPr/>
            </p:nvSpPr>
            <p:spPr>
              <a:xfrm>
                <a:off x="873109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6" name="Rectangle 435">
                <a:extLst>
                  <a:ext uri="{FF2B5EF4-FFF2-40B4-BE49-F238E27FC236}">
                    <a16:creationId xmlns:a16="http://schemas.microsoft.com/office/drawing/2014/main" id="{F91385A6-0E5B-C08B-0429-AC9D3F812C03}"/>
                  </a:ext>
                </a:extLst>
              </p:cNvPr>
              <p:cNvSpPr/>
              <p:nvPr/>
            </p:nvSpPr>
            <p:spPr>
              <a:xfrm>
                <a:off x="922614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0889A235-D927-BFB8-556C-F8516B74476D}"/>
                  </a:ext>
                </a:extLst>
              </p:cNvPr>
              <p:cNvSpPr/>
              <p:nvPr/>
            </p:nvSpPr>
            <p:spPr>
              <a:xfrm>
                <a:off x="11206368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C961BAA6-F3D1-9527-27CA-15E3585621AE}"/>
                  </a:ext>
                </a:extLst>
              </p:cNvPr>
              <p:cNvSpPr/>
              <p:nvPr/>
            </p:nvSpPr>
            <p:spPr>
              <a:xfrm>
                <a:off x="972120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983FF54F-E8C7-F693-E56F-AF9D298DE390}"/>
                  </a:ext>
                </a:extLst>
              </p:cNvPr>
              <p:cNvSpPr/>
              <p:nvPr/>
            </p:nvSpPr>
            <p:spPr>
              <a:xfrm>
                <a:off x="10216259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9EBBC9B1-F85A-3CE0-28A4-66EB0D8940A8}"/>
                  </a:ext>
                </a:extLst>
              </p:cNvPr>
              <p:cNvSpPr/>
              <p:nvPr/>
            </p:nvSpPr>
            <p:spPr>
              <a:xfrm>
                <a:off x="10711314" y="54762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22907D2F-FA25-6C05-DC00-1BF0CB456A74}"/>
                  </a:ext>
                </a:extLst>
              </p:cNvPr>
              <p:cNvSpPr/>
              <p:nvPr/>
            </p:nvSpPr>
            <p:spPr>
              <a:xfrm>
                <a:off x="873109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3CAE2ACE-67D6-540B-AEDB-BCACDB03197C}"/>
                  </a:ext>
                </a:extLst>
              </p:cNvPr>
              <p:cNvSpPr/>
              <p:nvPr/>
            </p:nvSpPr>
            <p:spPr>
              <a:xfrm>
                <a:off x="922614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>
                <a:extLst>
                  <a:ext uri="{FF2B5EF4-FFF2-40B4-BE49-F238E27FC236}">
                    <a16:creationId xmlns:a16="http://schemas.microsoft.com/office/drawing/2014/main" id="{9C242C83-2667-4D13-4EE1-AA97366E45A7}"/>
                  </a:ext>
                </a:extLst>
              </p:cNvPr>
              <p:cNvSpPr/>
              <p:nvPr/>
            </p:nvSpPr>
            <p:spPr>
              <a:xfrm>
                <a:off x="11206368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1DAABF03-E5EA-095F-1688-96E28FCAC77C}"/>
                  </a:ext>
                </a:extLst>
              </p:cNvPr>
              <p:cNvSpPr/>
              <p:nvPr/>
            </p:nvSpPr>
            <p:spPr>
              <a:xfrm>
                <a:off x="972120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5" name="Rectangle 444">
                <a:extLst>
                  <a:ext uri="{FF2B5EF4-FFF2-40B4-BE49-F238E27FC236}">
                    <a16:creationId xmlns:a16="http://schemas.microsoft.com/office/drawing/2014/main" id="{A4444EA3-43CF-B4BF-9015-C6C86EA60164}"/>
                  </a:ext>
                </a:extLst>
              </p:cNvPr>
              <p:cNvSpPr/>
              <p:nvPr/>
            </p:nvSpPr>
            <p:spPr>
              <a:xfrm>
                <a:off x="10216259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964F3CCE-6355-FCEF-0ADB-A6E15EFD67B8}"/>
                  </a:ext>
                </a:extLst>
              </p:cNvPr>
              <p:cNvSpPr/>
              <p:nvPr/>
            </p:nvSpPr>
            <p:spPr>
              <a:xfrm>
                <a:off x="10711314" y="59677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7" name="Rectangle 446">
                <a:extLst>
                  <a:ext uri="{FF2B5EF4-FFF2-40B4-BE49-F238E27FC236}">
                    <a16:creationId xmlns:a16="http://schemas.microsoft.com/office/drawing/2014/main" id="{8F801145-A285-E18A-8D8B-5F87B2A48052}"/>
                  </a:ext>
                </a:extLst>
              </p:cNvPr>
              <p:cNvSpPr/>
              <p:nvPr/>
            </p:nvSpPr>
            <p:spPr>
              <a:xfrm>
                <a:off x="873109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8" name="Rectangle 447">
                <a:extLst>
                  <a:ext uri="{FF2B5EF4-FFF2-40B4-BE49-F238E27FC236}">
                    <a16:creationId xmlns:a16="http://schemas.microsoft.com/office/drawing/2014/main" id="{430AF039-F2F3-306B-3BBC-16EA7F68A28C}"/>
                  </a:ext>
                </a:extLst>
              </p:cNvPr>
              <p:cNvSpPr/>
              <p:nvPr/>
            </p:nvSpPr>
            <p:spPr>
              <a:xfrm>
                <a:off x="922614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1AE9F3E0-9B41-D61B-2D81-27A277D9D791}"/>
                  </a:ext>
                </a:extLst>
              </p:cNvPr>
              <p:cNvSpPr/>
              <p:nvPr/>
            </p:nvSpPr>
            <p:spPr>
              <a:xfrm>
                <a:off x="11206368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BD74F4D3-1D8C-3824-B162-BBA858E8222E}"/>
                  </a:ext>
                </a:extLst>
              </p:cNvPr>
              <p:cNvSpPr/>
              <p:nvPr/>
            </p:nvSpPr>
            <p:spPr>
              <a:xfrm>
                <a:off x="972120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57C704E9-9132-C5A0-F567-D5C46FDF3DF5}"/>
                  </a:ext>
                </a:extLst>
              </p:cNvPr>
              <p:cNvSpPr/>
              <p:nvPr/>
            </p:nvSpPr>
            <p:spPr>
              <a:xfrm>
                <a:off x="10216259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156C3F9-6BD0-2426-418E-E65B0CA777FE}"/>
                  </a:ext>
                </a:extLst>
              </p:cNvPr>
              <p:cNvSpPr/>
              <p:nvPr/>
            </p:nvSpPr>
            <p:spPr>
              <a:xfrm>
                <a:off x="10711314" y="6459398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3" name="Rectangle 452">
                <a:extLst>
                  <a:ext uri="{FF2B5EF4-FFF2-40B4-BE49-F238E27FC236}">
                    <a16:creationId xmlns:a16="http://schemas.microsoft.com/office/drawing/2014/main" id="{49715314-3C6A-B403-C3BF-E784310ED6B9}"/>
                  </a:ext>
                </a:extLst>
              </p:cNvPr>
              <p:cNvSpPr/>
              <p:nvPr/>
            </p:nvSpPr>
            <p:spPr>
              <a:xfrm>
                <a:off x="873109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4" name="Rectangle 453">
                <a:extLst>
                  <a:ext uri="{FF2B5EF4-FFF2-40B4-BE49-F238E27FC236}">
                    <a16:creationId xmlns:a16="http://schemas.microsoft.com/office/drawing/2014/main" id="{4FABB891-55D4-DA53-AC31-E406C307992A}"/>
                  </a:ext>
                </a:extLst>
              </p:cNvPr>
              <p:cNvSpPr/>
              <p:nvPr/>
            </p:nvSpPr>
            <p:spPr>
              <a:xfrm>
                <a:off x="922614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5" name="Rectangle 454">
                <a:extLst>
                  <a:ext uri="{FF2B5EF4-FFF2-40B4-BE49-F238E27FC236}">
                    <a16:creationId xmlns:a16="http://schemas.microsoft.com/office/drawing/2014/main" id="{8BA9196D-5696-AD28-41FD-4BA6C9F5BCBA}"/>
                  </a:ext>
                </a:extLst>
              </p:cNvPr>
              <p:cNvSpPr/>
              <p:nvPr/>
            </p:nvSpPr>
            <p:spPr>
              <a:xfrm>
                <a:off x="11206368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6" name="Rectangle 455">
                <a:extLst>
                  <a:ext uri="{FF2B5EF4-FFF2-40B4-BE49-F238E27FC236}">
                    <a16:creationId xmlns:a16="http://schemas.microsoft.com/office/drawing/2014/main" id="{2C7C2992-0A08-BE05-44E5-1A8C9AC488F1}"/>
                  </a:ext>
                </a:extLst>
              </p:cNvPr>
              <p:cNvSpPr/>
              <p:nvPr/>
            </p:nvSpPr>
            <p:spPr>
              <a:xfrm>
                <a:off x="972120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7" name="Rectangle 456">
                <a:extLst>
                  <a:ext uri="{FF2B5EF4-FFF2-40B4-BE49-F238E27FC236}">
                    <a16:creationId xmlns:a16="http://schemas.microsoft.com/office/drawing/2014/main" id="{4A31D960-1933-CBE9-9C1B-14EAEB9A85DF}"/>
                  </a:ext>
                </a:extLst>
              </p:cNvPr>
              <p:cNvSpPr/>
              <p:nvPr/>
            </p:nvSpPr>
            <p:spPr>
              <a:xfrm>
                <a:off x="10216259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1E67E10F-6971-EAD7-8D72-9A6534AEA7A4}"/>
                  </a:ext>
                </a:extLst>
              </p:cNvPr>
              <p:cNvSpPr/>
              <p:nvPr/>
            </p:nvSpPr>
            <p:spPr>
              <a:xfrm>
                <a:off x="10711314" y="6958402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0FAF0EE1-C9A1-7F66-7712-BE7BFCF8C97A}"/>
                  </a:ext>
                </a:extLst>
              </p:cNvPr>
              <p:cNvSpPr/>
              <p:nvPr/>
            </p:nvSpPr>
            <p:spPr>
              <a:xfrm>
                <a:off x="873109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0" name="Rectangle 459">
                <a:extLst>
                  <a:ext uri="{FF2B5EF4-FFF2-40B4-BE49-F238E27FC236}">
                    <a16:creationId xmlns:a16="http://schemas.microsoft.com/office/drawing/2014/main" id="{C4561279-3726-C0F8-3B23-7179D2441B34}"/>
                  </a:ext>
                </a:extLst>
              </p:cNvPr>
              <p:cNvSpPr/>
              <p:nvPr/>
            </p:nvSpPr>
            <p:spPr>
              <a:xfrm>
                <a:off x="922614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0">
                <a:extLst>
                  <a:ext uri="{FF2B5EF4-FFF2-40B4-BE49-F238E27FC236}">
                    <a16:creationId xmlns:a16="http://schemas.microsoft.com/office/drawing/2014/main" id="{D3584DA0-D254-9CBA-0099-641640FA6047}"/>
                  </a:ext>
                </a:extLst>
              </p:cNvPr>
              <p:cNvSpPr/>
              <p:nvPr/>
            </p:nvSpPr>
            <p:spPr>
              <a:xfrm>
                <a:off x="11206368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2" name="Rectangle 461">
                <a:extLst>
                  <a:ext uri="{FF2B5EF4-FFF2-40B4-BE49-F238E27FC236}">
                    <a16:creationId xmlns:a16="http://schemas.microsoft.com/office/drawing/2014/main" id="{0D2473AB-6345-F639-4333-65935C14CB01}"/>
                  </a:ext>
                </a:extLst>
              </p:cNvPr>
              <p:cNvSpPr/>
              <p:nvPr/>
            </p:nvSpPr>
            <p:spPr>
              <a:xfrm>
                <a:off x="972120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62">
                <a:extLst>
                  <a:ext uri="{FF2B5EF4-FFF2-40B4-BE49-F238E27FC236}">
                    <a16:creationId xmlns:a16="http://schemas.microsoft.com/office/drawing/2014/main" id="{8463792F-6F2A-2289-5ABF-CD110D00AAE0}"/>
                  </a:ext>
                </a:extLst>
              </p:cNvPr>
              <p:cNvSpPr/>
              <p:nvPr/>
            </p:nvSpPr>
            <p:spPr>
              <a:xfrm>
                <a:off x="10216259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4" name="Rectangle 463">
                <a:extLst>
                  <a:ext uri="{FF2B5EF4-FFF2-40B4-BE49-F238E27FC236}">
                    <a16:creationId xmlns:a16="http://schemas.microsoft.com/office/drawing/2014/main" id="{E9EDA538-EB4D-1A34-064D-6C94E52A63EA}"/>
                  </a:ext>
                </a:extLst>
              </p:cNvPr>
              <p:cNvSpPr/>
              <p:nvPr/>
            </p:nvSpPr>
            <p:spPr>
              <a:xfrm>
                <a:off x="10711314" y="7450001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5" name="Rectangle 464">
                <a:extLst>
                  <a:ext uri="{FF2B5EF4-FFF2-40B4-BE49-F238E27FC236}">
                    <a16:creationId xmlns:a16="http://schemas.microsoft.com/office/drawing/2014/main" id="{D00C776F-F866-0B50-6E8E-4CDFCF40DD26}"/>
                  </a:ext>
                </a:extLst>
              </p:cNvPr>
              <p:cNvSpPr/>
              <p:nvPr/>
            </p:nvSpPr>
            <p:spPr>
              <a:xfrm>
                <a:off x="873109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6" name="Rectangle 465">
                <a:extLst>
                  <a:ext uri="{FF2B5EF4-FFF2-40B4-BE49-F238E27FC236}">
                    <a16:creationId xmlns:a16="http://schemas.microsoft.com/office/drawing/2014/main" id="{BF35033E-CAC4-8F6A-9753-C11AFE4E6F09}"/>
                  </a:ext>
                </a:extLst>
              </p:cNvPr>
              <p:cNvSpPr/>
              <p:nvPr/>
            </p:nvSpPr>
            <p:spPr>
              <a:xfrm>
                <a:off x="922614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1174B19B-714A-B437-0A98-B1600399E655}"/>
                  </a:ext>
                </a:extLst>
              </p:cNvPr>
              <p:cNvSpPr/>
              <p:nvPr/>
            </p:nvSpPr>
            <p:spPr>
              <a:xfrm>
                <a:off x="11206368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EAFB5595-1C0C-9D4D-80B1-E1124E35180A}"/>
                  </a:ext>
                </a:extLst>
              </p:cNvPr>
              <p:cNvSpPr/>
              <p:nvPr/>
            </p:nvSpPr>
            <p:spPr>
              <a:xfrm>
                <a:off x="972120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69" name="Rectangle 468">
                <a:extLst>
                  <a:ext uri="{FF2B5EF4-FFF2-40B4-BE49-F238E27FC236}">
                    <a16:creationId xmlns:a16="http://schemas.microsoft.com/office/drawing/2014/main" id="{C3223DE9-610F-1A24-5D85-C4807F2CB7DE}"/>
                  </a:ext>
                </a:extLst>
              </p:cNvPr>
              <p:cNvSpPr/>
              <p:nvPr/>
            </p:nvSpPr>
            <p:spPr>
              <a:xfrm>
                <a:off x="10216259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B5F69BCC-BE2B-D24B-1763-7233FFE022D2}"/>
                  </a:ext>
                </a:extLst>
              </p:cNvPr>
              <p:cNvSpPr/>
              <p:nvPr/>
            </p:nvSpPr>
            <p:spPr>
              <a:xfrm>
                <a:off x="10711314" y="7941600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B124421E-08F3-C10D-D3BB-6909FC0EE776}"/>
                  </a:ext>
                </a:extLst>
              </p:cNvPr>
              <p:cNvSpPr/>
              <p:nvPr/>
            </p:nvSpPr>
            <p:spPr>
              <a:xfrm>
                <a:off x="873109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6607689D-9731-A062-E0BD-A68804077614}"/>
                  </a:ext>
                </a:extLst>
              </p:cNvPr>
              <p:cNvSpPr/>
              <p:nvPr/>
            </p:nvSpPr>
            <p:spPr>
              <a:xfrm>
                <a:off x="922614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BD27E46D-28AC-CE89-7CF9-E09F30670683}"/>
                  </a:ext>
                </a:extLst>
              </p:cNvPr>
              <p:cNvSpPr/>
              <p:nvPr/>
            </p:nvSpPr>
            <p:spPr>
              <a:xfrm>
                <a:off x="11206368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4" name="Rectangle 473">
                <a:extLst>
                  <a:ext uri="{FF2B5EF4-FFF2-40B4-BE49-F238E27FC236}">
                    <a16:creationId xmlns:a16="http://schemas.microsoft.com/office/drawing/2014/main" id="{662CC69D-66E3-F151-0E7E-BD357F680DE3}"/>
                  </a:ext>
                </a:extLst>
              </p:cNvPr>
              <p:cNvSpPr/>
              <p:nvPr/>
            </p:nvSpPr>
            <p:spPr>
              <a:xfrm>
                <a:off x="972120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44D4C70F-6052-BB50-0E65-64F929F9394E}"/>
                  </a:ext>
                </a:extLst>
              </p:cNvPr>
              <p:cNvSpPr/>
              <p:nvPr/>
            </p:nvSpPr>
            <p:spPr>
              <a:xfrm>
                <a:off x="10216259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8DAD867E-6E1C-A055-325C-08D31D90EE48}"/>
                  </a:ext>
                </a:extLst>
              </p:cNvPr>
              <p:cNvSpPr/>
              <p:nvPr/>
            </p:nvSpPr>
            <p:spPr>
              <a:xfrm>
                <a:off x="10711314" y="8433199"/>
                <a:ext cx="431074" cy="431074"/>
              </a:xfrm>
              <a:prstGeom prst="rect">
                <a:avLst/>
              </a:prstGeom>
              <a:solidFill>
                <a:srgbClr val="0E2841">
                  <a:lumMod val="90000"/>
                  <a:lumOff val="10000"/>
                </a:srgbClr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50" name="TextBox 549">
            <a:extLst>
              <a:ext uri="{FF2B5EF4-FFF2-40B4-BE49-F238E27FC236}">
                <a16:creationId xmlns:a16="http://schemas.microsoft.com/office/drawing/2014/main" id="{F27B07CE-C493-AE6F-3634-AB965F66D267}"/>
              </a:ext>
            </a:extLst>
          </p:cNvPr>
          <p:cNvSpPr txBox="1"/>
          <p:nvPr/>
        </p:nvSpPr>
        <p:spPr>
          <a:xfrm>
            <a:off x="7138673" y="2195680"/>
            <a:ext cx="75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Linear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7FF9ABD3-D670-988D-85A0-87FEE9E44A01}"/>
              </a:ext>
            </a:extLst>
          </p:cNvPr>
          <p:cNvSpPr txBox="1"/>
          <p:nvPr/>
        </p:nvSpPr>
        <p:spPr>
          <a:xfrm>
            <a:off x="6184891" y="615129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E0961697-121D-6835-0F60-754FCFEA360F}"/>
              </a:ext>
            </a:extLst>
          </p:cNvPr>
          <p:cNvSpPr txBox="1"/>
          <p:nvPr/>
        </p:nvSpPr>
        <p:spPr>
          <a:xfrm>
            <a:off x="7560628" y="6161486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Non-Linear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14:cNvPr>
              <p14:cNvContentPartPr/>
              <p14:nvPr/>
            </p14:nvContentPartPr>
            <p14:xfrm>
              <a:off x="8733328" y="3787456"/>
              <a:ext cx="155880" cy="9464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A90D5894-CD66-E77B-BFCC-8FB0BEC23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24688" y="3778816"/>
                <a:ext cx="1735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14:cNvPr>
              <p14:cNvContentPartPr/>
              <p14:nvPr/>
            </p14:nvContentPartPr>
            <p14:xfrm>
              <a:off x="8786968" y="5019016"/>
              <a:ext cx="166680" cy="83736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5DF74CB8-CE00-4960-F4E9-9898BC36499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78328" y="5010016"/>
                <a:ext cx="18432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5" name="Group 564">
            <a:extLst>
              <a:ext uri="{FF2B5EF4-FFF2-40B4-BE49-F238E27FC236}">
                <a16:creationId xmlns:a16="http://schemas.microsoft.com/office/drawing/2014/main" id="{89F8C061-BBB0-D36F-DA63-6A72151380D0}"/>
              </a:ext>
            </a:extLst>
          </p:cNvPr>
          <p:cNvGrpSpPr/>
          <p:nvPr/>
        </p:nvGrpSpPr>
        <p:grpSpPr>
          <a:xfrm>
            <a:off x="9175244" y="5643120"/>
            <a:ext cx="629640" cy="235440"/>
            <a:chOff x="9148408" y="5111772"/>
            <a:chExt cx="62964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14:cNvPr>
                <p14:cNvContentPartPr/>
                <p14:nvPr/>
              </p14:nvContentPartPr>
              <p14:xfrm>
                <a:off x="9148408" y="5111772"/>
                <a:ext cx="165600" cy="23544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D18B3466-3081-E67D-45B5-2A50643A03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39408" y="5102772"/>
                  <a:ext cx="183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14:cNvPr>
                <p14:cNvContentPartPr/>
                <p14:nvPr/>
              </p14:nvContentPartPr>
              <p14:xfrm>
                <a:off x="9415888" y="5214372"/>
                <a:ext cx="29160" cy="6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2294289-7A5D-5D1E-E43B-BA5096C97F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7248" y="5205372"/>
                  <a:ext cx="46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14:cNvPr>
                <p14:cNvContentPartPr/>
                <p14:nvPr/>
              </p14:nvContentPartPr>
              <p14:xfrm>
                <a:off x="9549808" y="5214372"/>
                <a:ext cx="7560" cy="874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258DFD2-83EA-83A1-7080-2815B469A7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1168" y="5205372"/>
                  <a:ext cx="252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14:cNvPr>
                <p14:cNvContentPartPr/>
                <p14:nvPr/>
              </p14:nvContentPartPr>
              <p14:xfrm>
                <a:off x="9536488" y="5134092"/>
                <a:ext cx="360" cy="3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3B4DD6DF-26EE-3EC6-9982-727BD8BD32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27488" y="51250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14:cNvPr>
                <p14:cNvContentPartPr/>
                <p14:nvPr/>
              </p14:nvContentPartPr>
              <p14:xfrm>
                <a:off x="9639088" y="5184492"/>
                <a:ext cx="138960" cy="1155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F1989219-52AE-6B08-18E2-8A14FBE459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30088" y="5175852"/>
                  <a:ext cx="15660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7FB013A9-4169-6311-9BDA-A726BCFD9641}"/>
              </a:ext>
            </a:extLst>
          </p:cNvPr>
          <p:cNvGrpSpPr/>
          <p:nvPr/>
        </p:nvGrpSpPr>
        <p:grpSpPr>
          <a:xfrm>
            <a:off x="9964724" y="5589480"/>
            <a:ext cx="256680" cy="281160"/>
            <a:chOff x="9937888" y="5058132"/>
            <a:chExt cx="25668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14:cNvPr>
                <p14:cNvContentPartPr/>
                <p14:nvPr/>
              </p14:nvContentPartPr>
              <p14:xfrm>
                <a:off x="9937888" y="5191692"/>
                <a:ext cx="51480" cy="936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41F787E7-C3CD-4635-56BB-4826011097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28888" y="5183052"/>
                  <a:ext cx="69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14:cNvPr>
                <p14:cNvContentPartPr/>
                <p14:nvPr/>
              </p14:nvContentPartPr>
              <p14:xfrm>
                <a:off x="10089448" y="5080452"/>
                <a:ext cx="45360" cy="2142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F121C22-34B5-D6D0-80B8-CFF429EE16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80808" y="5071452"/>
                  <a:ext cx="63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14:cNvPr>
                <p14:cNvContentPartPr/>
                <p14:nvPr/>
              </p14:nvContentPartPr>
              <p14:xfrm>
                <a:off x="10054888" y="5058132"/>
                <a:ext cx="39240" cy="60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37DE8984-7988-FB9D-ABAE-73DCBCABB5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46248" y="5049132"/>
                  <a:ext cx="56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14:cNvPr>
                <p14:cNvContentPartPr/>
                <p14:nvPr/>
              </p14:nvContentPartPr>
              <p14:xfrm>
                <a:off x="10085128" y="5325612"/>
                <a:ext cx="109440" cy="1368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AC0AAF4-423F-C1E6-E0E0-D128A96A8B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76128" y="5316612"/>
                  <a:ext cx="127080" cy="31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A7F2F555-5300-6A88-DD2D-2268F5517215}"/>
              </a:ext>
            </a:extLst>
          </p:cNvPr>
          <p:cNvSpPr txBox="1"/>
          <p:nvPr/>
        </p:nvSpPr>
        <p:spPr>
          <a:xfrm>
            <a:off x="189673" y="6531809"/>
            <a:ext cx="6404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Solar stats: Berkely Lab, Utility-Scale Solar 2023, at </a:t>
            </a:r>
            <a:r>
              <a:rPr lang="en-US" sz="11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0"/>
              </a:rPr>
              <a:t>https://emp.lbl.gov/utility-scale-solar/</a:t>
            </a:r>
            <a:endParaRPr lang="en-US" sz="11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4E21D78D-C89D-5E9F-2F9A-E447E4F1E9E5}"/>
              </a:ext>
            </a:extLst>
          </p:cNvPr>
          <p:cNvSpPr txBox="1"/>
          <p:nvPr/>
        </p:nvSpPr>
        <p:spPr>
          <a:xfrm>
            <a:off x="6953029" y="1029235"/>
            <a:ext cx="970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Thin-film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1787978A-D018-E11F-BE4C-B7F8FE852AFD}"/>
              </a:ext>
            </a:extLst>
          </p:cNvPr>
          <p:cNvSpPr txBox="1"/>
          <p:nvPr/>
        </p:nvSpPr>
        <p:spPr>
          <a:xfrm>
            <a:off x="6169015" y="3403821"/>
            <a:ext cx="1140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BC619C9D-6DA3-4FB5-AD83-96B9EF055710}"/>
              </a:ext>
            </a:extLst>
          </p:cNvPr>
          <p:cNvSpPr txBox="1"/>
          <p:nvPr/>
        </p:nvSpPr>
        <p:spPr>
          <a:xfrm>
            <a:off x="7346512" y="3402060"/>
            <a:ext cx="16193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Crystalline, twin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14:cNvPr>
              <p14:cNvContentPartPr/>
              <p14:nvPr/>
            </p14:nvContentPartPr>
            <p14:xfrm>
              <a:off x="1215933" y="2430425"/>
              <a:ext cx="2117160" cy="84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1AA3CA8-4679-0894-ACCB-2A5EDE0571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61933" y="2322785"/>
                <a:ext cx="222480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52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1" grpId="0"/>
      <p:bldP spid="552" grpId="0"/>
      <p:bldP spid="574" grpId="0"/>
      <p:bldP spid="575" grpId="0"/>
      <p:bldP spid="57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Back to the 2P twin plant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GCR</a:t>
            </a:r>
            <a:endParaRPr lang="en-US" sz="24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481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1C39-E5E4-82E8-90A5-F5F971780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5CCC7FA-9F89-F7D6-FA22-7D1610F0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70" y="1070187"/>
            <a:ext cx="7572260" cy="5486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9D12C9-1EBB-9B9F-B23D-96F7EE39548B}"/>
              </a:ext>
            </a:extLst>
          </p:cNvPr>
          <p:cNvGrpSpPr/>
          <p:nvPr/>
        </p:nvGrpSpPr>
        <p:grpSpPr>
          <a:xfrm>
            <a:off x="7661389" y="1577255"/>
            <a:ext cx="1605240" cy="374040"/>
            <a:chOff x="8229278" y="710981"/>
            <a:chExt cx="160524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14:cNvPr>
                <p14:cNvContentPartPr/>
                <p14:nvPr/>
              </p14:nvContentPartPr>
              <p14:xfrm>
                <a:off x="8229278" y="730781"/>
                <a:ext cx="1128600" cy="35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95BD9E-76CF-CEF7-F009-68D717621D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20638" y="722141"/>
                  <a:ext cx="11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14:cNvPr>
                <p14:cNvContentPartPr/>
                <p14:nvPr/>
              </p14:nvContentPartPr>
              <p14:xfrm>
                <a:off x="9519518" y="710981"/>
                <a:ext cx="315000" cy="262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D690A15-0B55-1CB1-409C-EA2BBD1053F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10518" y="701981"/>
                  <a:ext cx="332640" cy="28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736F179-D15B-3C6B-02E7-459CB2A2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Let’s look at the steps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zoom in on the morning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175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066B-E5D3-26DD-BA35-32B1C25C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7C51-F041-0316-015D-7279EE52D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10AFA3-CDF2-B2F1-1021-188D5BB3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43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543D1-658A-AA4E-04E4-E90CC85A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39BD-C00F-1B41-15A2-5992637EF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0CAEF67-DFD5-626E-B2AC-45E0D64B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107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14:cNvPr>
              <p14:cNvContentPartPr/>
              <p14:nvPr/>
            </p14:nvContentPartPr>
            <p14:xfrm>
              <a:off x="8939841" y="3539232"/>
              <a:ext cx="204348" cy="106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9167AC6-C291-83EE-8179-B083EA380D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30847" y="3530592"/>
                <a:ext cx="221977" cy="1083960"/>
              </a:xfrm>
              <a:prstGeom prst="rect">
                <a:avLst/>
              </a:prstGeom>
            </p:spPr>
          </p:pic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97869245-44EB-4B3B-4A85-562975CEC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00000">
            <a:off x="11293333" y="3320375"/>
            <a:ext cx="656587" cy="105053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E3ED19C-977F-0723-5D67-3EE2B5641C2D}"/>
              </a:ext>
            </a:extLst>
          </p:cNvPr>
          <p:cNvGrpSpPr/>
          <p:nvPr/>
        </p:nvGrpSpPr>
        <p:grpSpPr>
          <a:xfrm>
            <a:off x="9821130" y="4605552"/>
            <a:ext cx="105480" cy="173880"/>
            <a:chOff x="9826237" y="1360837"/>
            <a:chExt cx="10548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14:cNvPr>
                <p14:cNvContentPartPr/>
                <p14:nvPr/>
              </p14:nvContentPartPr>
              <p14:xfrm>
                <a:off x="9826237" y="1373437"/>
                <a:ext cx="51840" cy="70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8FA7593-F253-13F3-A7B8-45C19C3CE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17237" y="1364797"/>
                  <a:ext cx="69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14:cNvPr>
                <p14:cNvContentPartPr/>
                <p14:nvPr/>
              </p14:nvContentPartPr>
              <p14:xfrm>
                <a:off x="9916597" y="1360837"/>
                <a:ext cx="15120" cy="1738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997EC9-DAE6-322C-C501-FD9D4563C2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07597" y="1351837"/>
                  <a:ext cx="327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2D2BF3-B429-562B-4A52-1B8DA1D6DB4E}"/>
              </a:ext>
            </a:extLst>
          </p:cNvPr>
          <p:cNvGrpSpPr/>
          <p:nvPr/>
        </p:nvGrpSpPr>
        <p:grpSpPr>
          <a:xfrm>
            <a:off x="10109130" y="4575312"/>
            <a:ext cx="1014840" cy="216720"/>
            <a:chOff x="10114237" y="1330597"/>
            <a:chExt cx="101484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14:cNvPr>
                <p14:cNvContentPartPr/>
                <p14:nvPr/>
              </p14:nvContentPartPr>
              <p14:xfrm>
                <a:off x="10114237" y="1423477"/>
                <a:ext cx="70920" cy="93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9FE341-58FD-059A-C097-3822A24138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05597" y="1414477"/>
                  <a:ext cx="88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14:cNvPr>
                <p14:cNvContentPartPr/>
                <p14:nvPr/>
              </p14:nvContentPartPr>
              <p14:xfrm>
                <a:off x="10232317" y="1330597"/>
                <a:ext cx="84240" cy="191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E31B91-0817-3C63-B197-D9C17C3CD5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23317" y="1321957"/>
                  <a:ext cx="101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14:cNvPr>
                <p14:cNvContentPartPr/>
                <p14:nvPr/>
              </p14:nvContentPartPr>
              <p14:xfrm>
                <a:off x="10195597" y="1454437"/>
                <a:ext cx="77040" cy="18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002E7C2-EC27-41AA-9047-6635CC27AA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86957" y="1445797"/>
                  <a:ext cx="946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14:cNvPr>
                <p14:cNvContentPartPr/>
                <p14:nvPr/>
              </p14:nvContentPartPr>
              <p14:xfrm>
                <a:off x="10375237" y="1351117"/>
                <a:ext cx="55440" cy="146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5FEC0E-7F25-02C6-90A0-63B5790ABA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366597" y="1342117"/>
                  <a:ext cx="73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14:cNvPr>
                <p14:cNvContentPartPr/>
                <p14:nvPr/>
              </p14:nvContentPartPr>
              <p14:xfrm>
                <a:off x="10354357" y="1459477"/>
                <a:ext cx="8460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0AB2E1C-9A34-12C3-F8E2-D79154712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45717" y="1450837"/>
                  <a:ext cx="102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14:cNvPr>
                <p14:cNvContentPartPr/>
                <p14:nvPr/>
              </p14:nvContentPartPr>
              <p14:xfrm>
                <a:off x="10495117" y="1461637"/>
                <a:ext cx="64800" cy="59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E50473-513B-2636-8548-2B48259A059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6117" y="1452997"/>
                  <a:ext cx="824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14:cNvPr>
                <p14:cNvContentPartPr/>
                <p14:nvPr/>
              </p14:nvContentPartPr>
              <p14:xfrm>
                <a:off x="10611037" y="1442197"/>
                <a:ext cx="93960" cy="1051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8B6E0F-5BF4-4551-1AE3-7B6075F1993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02397" y="1433557"/>
                  <a:ext cx="1116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14:cNvPr>
                <p14:cNvContentPartPr/>
                <p14:nvPr/>
              </p14:nvContentPartPr>
              <p14:xfrm>
                <a:off x="10736677" y="1382077"/>
                <a:ext cx="13680" cy="154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D2391CE-F41D-BBFF-4713-4EE4DF6C57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727677" y="1373437"/>
                  <a:ext cx="31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14:cNvPr>
                <p14:cNvContentPartPr/>
                <p14:nvPr/>
              </p14:nvContentPartPr>
              <p14:xfrm>
                <a:off x="10720837" y="1459117"/>
                <a:ext cx="27720" cy="176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68D319-40B8-3665-0DD9-D9228EFF27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712197" y="1450477"/>
                  <a:ext cx="45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14:cNvPr>
                <p14:cNvContentPartPr/>
                <p14:nvPr/>
              </p14:nvContentPartPr>
              <p14:xfrm>
                <a:off x="10826677" y="1455157"/>
                <a:ext cx="10080" cy="64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ED525CC-EABE-C520-B525-9B1C5F229F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817677" y="1446157"/>
                  <a:ext cx="277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14:cNvPr>
                <p14:cNvContentPartPr/>
                <p14:nvPr/>
              </p14:nvContentPartPr>
              <p14:xfrm>
                <a:off x="10839637" y="1398637"/>
                <a:ext cx="360" cy="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D42249C-CA8E-0B92-4B2B-DAAD1D9C5C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830637" y="1389637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14:cNvPr>
                <p14:cNvContentPartPr/>
                <p14:nvPr/>
              </p14:nvContentPartPr>
              <p14:xfrm>
                <a:off x="10925317" y="1442557"/>
                <a:ext cx="75240" cy="72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ACDB71-A7D5-42CD-E6D6-96CC7E6A3E1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916677" y="1433557"/>
                  <a:ext cx="92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14:cNvPr>
                <p14:cNvContentPartPr/>
                <p14:nvPr/>
              </p14:nvContentPartPr>
              <p14:xfrm>
                <a:off x="11044117" y="1441477"/>
                <a:ext cx="84960" cy="87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4AB292E-95C6-3071-43C0-65D844E62A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35477" y="1432837"/>
                  <a:ext cx="102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2B89359-A5B1-E161-0B4F-BC7FA8EF4EBF}"/>
              </a:ext>
            </a:extLst>
          </p:cNvPr>
          <p:cNvGrpSpPr/>
          <p:nvPr/>
        </p:nvGrpSpPr>
        <p:grpSpPr>
          <a:xfrm>
            <a:off x="10119570" y="4939992"/>
            <a:ext cx="875520" cy="122040"/>
            <a:chOff x="10124677" y="1695277"/>
            <a:chExt cx="87552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14:cNvPr>
                <p14:cNvContentPartPr/>
                <p14:nvPr/>
              </p14:nvContentPartPr>
              <p14:xfrm>
                <a:off x="10124677" y="1699957"/>
                <a:ext cx="161640" cy="117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3AD1E30-BB73-F6AA-B04F-BF3554B8F6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16037" y="1690957"/>
                  <a:ext cx="179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14:cNvPr>
                <p14:cNvContentPartPr/>
                <p14:nvPr/>
              </p14:nvContentPartPr>
              <p14:xfrm>
                <a:off x="10297837" y="1695277"/>
                <a:ext cx="108720" cy="95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B05FAC-64A0-75BB-799E-BAB7831680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288837" y="1686277"/>
                  <a:ext cx="126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14:cNvPr>
                <p14:cNvContentPartPr/>
                <p14:nvPr/>
              </p14:nvContentPartPr>
              <p14:xfrm>
                <a:off x="10453357" y="1725517"/>
                <a:ext cx="69840" cy="57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20E08E-453B-DC5B-2CFE-D299DB8B2F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44357" y="1716877"/>
                  <a:ext cx="8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14:cNvPr>
                <p14:cNvContentPartPr/>
                <p14:nvPr/>
              </p14:nvContentPartPr>
              <p14:xfrm>
                <a:off x="10586197" y="1717957"/>
                <a:ext cx="73440" cy="87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D3045B7-01D6-F790-A028-DBA2511501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77557" y="1708957"/>
                  <a:ext cx="91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14:cNvPr>
                <p14:cNvContentPartPr/>
                <p14:nvPr/>
              </p14:nvContentPartPr>
              <p14:xfrm>
                <a:off x="10702477" y="1699957"/>
                <a:ext cx="51480" cy="90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CC8F60B-DC68-1EA1-9A1A-B10A4A4429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693837" y="1690957"/>
                  <a:ext cx="69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14:cNvPr>
                <p14:cNvContentPartPr/>
                <p14:nvPr/>
              </p14:nvContentPartPr>
              <p14:xfrm>
                <a:off x="10805437" y="1726237"/>
                <a:ext cx="87840" cy="77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A790A93-21EF-A475-3DDA-28ECDFCA9E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6437" y="1717597"/>
                  <a:ext cx="1054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14:cNvPr>
                <p14:cNvContentPartPr/>
                <p14:nvPr/>
              </p14:nvContentPartPr>
              <p14:xfrm>
                <a:off x="10937917" y="1696357"/>
                <a:ext cx="62280" cy="119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BBA4132-AF9C-D619-1677-48004CB978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29277" y="1687717"/>
                  <a:ext cx="7992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D4F7BC9-EF3B-2C08-455B-44AAFAA06DE8}"/>
              </a:ext>
            </a:extLst>
          </p:cNvPr>
          <p:cNvGrpSpPr/>
          <p:nvPr/>
        </p:nvGrpSpPr>
        <p:grpSpPr>
          <a:xfrm>
            <a:off x="9967290" y="5232312"/>
            <a:ext cx="341280" cy="141480"/>
            <a:chOff x="9972397" y="1987597"/>
            <a:chExt cx="341280" cy="14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14:cNvPr>
                <p14:cNvContentPartPr/>
                <p14:nvPr/>
              </p14:nvContentPartPr>
              <p14:xfrm>
                <a:off x="9972397" y="2013157"/>
                <a:ext cx="126360" cy="115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C9D8B25-DF4A-CF8F-F41D-3C939E2F0F5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63397" y="2004517"/>
                  <a:ext cx="1440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14:cNvPr>
                <p14:cNvContentPartPr/>
                <p14:nvPr/>
              </p14:nvContentPartPr>
              <p14:xfrm>
                <a:off x="10125397" y="1987597"/>
                <a:ext cx="62280" cy="136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C52D572-58BD-BA37-87DB-1DB63FC776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16397" y="1978597"/>
                  <a:ext cx="79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14:cNvPr>
                <p14:cNvContentPartPr/>
                <p14:nvPr/>
              </p14:nvContentPartPr>
              <p14:xfrm>
                <a:off x="10203877" y="2052037"/>
                <a:ext cx="109800" cy="72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6A743C-D8F5-6CAD-2130-108B806CDE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195237" y="2043037"/>
                  <a:ext cx="12744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0816CC-7895-5A66-9F1E-4F01196E3E22}"/>
              </a:ext>
            </a:extLst>
          </p:cNvPr>
          <p:cNvGrpSpPr/>
          <p:nvPr/>
        </p:nvGrpSpPr>
        <p:grpSpPr>
          <a:xfrm>
            <a:off x="10504050" y="5219352"/>
            <a:ext cx="536400" cy="122040"/>
            <a:chOff x="10509157" y="1974637"/>
            <a:chExt cx="53640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14:cNvPr>
                <p14:cNvContentPartPr/>
                <p14:nvPr/>
              </p14:nvContentPartPr>
              <p14:xfrm>
                <a:off x="10551997" y="1991557"/>
                <a:ext cx="9360" cy="105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86E2673-A1EE-0560-4887-1CB1F7C2E55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42997" y="1982917"/>
                  <a:ext cx="27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14:cNvPr>
                <p14:cNvContentPartPr/>
                <p14:nvPr/>
              </p14:nvContentPartPr>
              <p14:xfrm>
                <a:off x="10509157" y="2055997"/>
                <a:ext cx="105840" cy="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F197052-4133-E53A-1125-3D7F0A0BE3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500157" y="2046997"/>
                  <a:ext cx="123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14:cNvPr>
                <p14:cNvContentPartPr/>
                <p14:nvPr/>
              </p14:nvContentPartPr>
              <p14:xfrm>
                <a:off x="10654957" y="2019997"/>
                <a:ext cx="156240" cy="6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65EF4F-8669-F2E1-EEAB-E0B7356AB8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46317" y="2010997"/>
                  <a:ext cx="1738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14:cNvPr>
                <p14:cNvContentPartPr/>
                <p14:nvPr/>
              </p14:nvContentPartPr>
              <p14:xfrm>
                <a:off x="10869517" y="2021797"/>
                <a:ext cx="17280" cy="65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EBC49B4-B9D2-4CC9-EEEA-55D6290EF2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60877" y="2012797"/>
                  <a:ext cx="349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14:cNvPr>
                <p14:cNvContentPartPr/>
                <p14:nvPr/>
              </p14:nvContentPartPr>
              <p14:xfrm>
                <a:off x="10861237" y="1974637"/>
                <a:ext cx="1080" cy="1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7B2917-1421-D557-68CE-9A6417C32D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52237" y="1965997"/>
                  <a:ext cx="18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14:cNvPr>
                <p14:cNvContentPartPr/>
                <p14:nvPr/>
              </p14:nvContentPartPr>
              <p14:xfrm>
                <a:off x="10933957" y="1985437"/>
                <a:ext cx="111600" cy="6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5927142-382F-5EDA-D5ED-34D4785D2B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925317" y="1976797"/>
                  <a:ext cx="12924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2F71-A35D-35C6-3C5E-8A43E22E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3510-3921-C570-CD2F-06A13B8FE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FC2C5FF-F239-A09E-8DDA-27BF9B8A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904" y="1070187"/>
            <a:ext cx="7752192" cy="548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14:cNvPr>
              <p14:cNvContentPartPr/>
              <p14:nvPr/>
            </p14:nvContentPartPr>
            <p14:xfrm>
              <a:off x="3806910" y="5620860"/>
              <a:ext cx="84672" cy="69408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5CAB512-1C12-56E7-EB46-CF9E89B8CF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7902" y="5612229"/>
                <a:ext cx="102327" cy="8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14:cNvPr>
              <p14:cNvContentPartPr/>
              <p14:nvPr/>
            </p14:nvContentPartPr>
            <p14:xfrm>
              <a:off x="4290462" y="5311836"/>
              <a:ext cx="88992" cy="63648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294003-AD24-3D03-DE24-2DCF60E2CE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81815" y="5302846"/>
                <a:ext cx="106646" cy="812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14:cNvPr>
              <p14:cNvContentPartPr/>
              <p14:nvPr/>
            </p14:nvContentPartPr>
            <p14:xfrm>
              <a:off x="5215230" y="4512060"/>
              <a:ext cx="94464" cy="124992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1E62BA-3B4C-ED53-7DBA-65E9E9474A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06610" y="4503055"/>
                <a:ext cx="112064" cy="1426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14:cNvPr>
              <p14:cNvContentPartPr/>
              <p14:nvPr/>
            </p14:nvContentPartPr>
            <p14:xfrm>
              <a:off x="8056350" y="2402172"/>
              <a:ext cx="125280" cy="170208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79B23F5-F557-794D-BD9E-DE49237D75B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47350" y="2393176"/>
                <a:ext cx="142920" cy="187841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A9936F0-EB08-B1C6-55F2-7212FA1A0B7A}"/>
              </a:ext>
            </a:extLst>
          </p:cNvPr>
          <p:cNvGrpSpPr/>
          <p:nvPr/>
        </p:nvGrpSpPr>
        <p:grpSpPr>
          <a:xfrm>
            <a:off x="6747678" y="1863324"/>
            <a:ext cx="1224864" cy="493056"/>
            <a:chOff x="6910598" y="991421"/>
            <a:chExt cx="153108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14:cNvPr>
                <p14:cNvContentPartPr/>
                <p14:nvPr/>
              </p14:nvContentPartPr>
              <p14:xfrm>
                <a:off x="7747598" y="1322981"/>
                <a:ext cx="694080" cy="28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0340C1-B40F-5496-F1E0-8B4876799E1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36352" y="1311735"/>
                  <a:ext cx="716121" cy="3068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14:cNvPr>
                <p14:cNvContentPartPr/>
                <p14:nvPr/>
              </p14:nvContentPartPr>
              <p14:xfrm>
                <a:off x="6938678" y="991421"/>
                <a:ext cx="107280" cy="239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475F09F-0A87-7A6C-C26F-9ED11CDA59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27905" y="980625"/>
                  <a:ext cx="129275" cy="2618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14:cNvPr>
                <p14:cNvContentPartPr/>
                <p14:nvPr/>
              </p14:nvContentPartPr>
              <p14:xfrm>
                <a:off x="6910598" y="1145141"/>
                <a:ext cx="957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710F2B-0E10-797F-9AD4-6F9DC49472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99359" y="1136141"/>
                  <a:ext cx="117789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14:cNvPr>
                <p14:cNvContentPartPr/>
                <p14:nvPr/>
              </p14:nvContentPartPr>
              <p14:xfrm>
                <a:off x="7069358" y="1154861"/>
                <a:ext cx="79200" cy="126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9189B31-1528-850F-634F-1F46D0970F7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058558" y="1143619"/>
                  <a:ext cx="101250" cy="1483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14:cNvPr>
                <p14:cNvContentPartPr/>
                <p14:nvPr/>
              </p14:nvContentPartPr>
              <p14:xfrm>
                <a:off x="7247558" y="1106981"/>
                <a:ext cx="1011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4CD482-C828-567F-66FB-15749793F0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236318" y="1097981"/>
                  <a:ext cx="12319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14:cNvPr>
                <p14:cNvContentPartPr/>
                <p14:nvPr/>
              </p14:nvContentPartPr>
              <p14:xfrm>
                <a:off x="7276718" y="1164581"/>
                <a:ext cx="128880" cy="2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F31563-80F5-EBC9-2582-F258DE4253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265492" y="1153747"/>
                  <a:ext cx="150884" cy="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14:cNvPr>
                <p14:cNvContentPartPr/>
                <p14:nvPr/>
              </p14:nvContentPartPr>
              <p14:xfrm>
                <a:off x="7486598" y="1047941"/>
                <a:ext cx="129600" cy="153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E8FC9A-DE68-74D4-70CD-5DD07AAF3C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75348" y="1036704"/>
                  <a:ext cx="151650" cy="17574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14:cNvPr>
              <p14:cNvContentPartPr/>
              <p14:nvPr/>
            </p14:nvContentPartPr>
            <p14:xfrm>
              <a:off x="7601310" y="3255228"/>
              <a:ext cx="172224" cy="235008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041AAC8-85A4-8F3C-2E13-8DB2C90014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92681" y="3246231"/>
                <a:ext cx="189842" cy="2526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14:cNvPr>
              <p14:cNvContentPartPr/>
              <p14:nvPr/>
            </p14:nvContentPartPr>
            <p14:xfrm>
              <a:off x="5121054" y="4888476"/>
              <a:ext cx="143136" cy="14083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8484D95-7A3C-5B9F-9B96-2C1B5F2E18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12401" y="4879494"/>
                <a:ext cx="160803" cy="158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14:cNvPr>
              <p14:cNvContentPartPr/>
              <p14:nvPr/>
            </p14:nvContentPartPr>
            <p14:xfrm>
              <a:off x="4212990" y="5496732"/>
              <a:ext cx="94464" cy="87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C0BFA2C-7345-06DE-9307-A3A2E7314B6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04011" y="5487732"/>
                <a:ext cx="112064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14:cNvPr>
              <p14:cNvContentPartPr/>
              <p14:nvPr/>
            </p14:nvContentPartPr>
            <p14:xfrm>
              <a:off x="3759390" y="5759388"/>
              <a:ext cx="94176" cy="48096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7B0F3E8-4B0C-B487-CF0F-8E1F3B28EB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50369" y="5750415"/>
                <a:ext cx="111857" cy="656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14:cNvPr>
              <p14:cNvContentPartPr/>
              <p14:nvPr/>
            </p14:nvContentPartPr>
            <p14:xfrm>
              <a:off x="7032798" y="2894940"/>
              <a:ext cx="492480" cy="334656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5FFC3DF-C33C-6AFA-7AA2-3B48383F3E8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24158" y="2886304"/>
                <a:ext cx="510120" cy="352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14:cNvPr>
              <p14:cNvContentPartPr/>
              <p14:nvPr/>
            </p14:nvContentPartPr>
            <p14:xfrm>
              <a:off x="7464510" y="3164508"/>
              <a:ext cx="84672" cy="110592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2064491-4CCB-C00C-53F8-970D76D0417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5541" y="3155890"/>
                <a:ext cx="102252" cy="128186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E39EABB-CD34-787E-6502-3CC7DDF51B8D}"/>
              </a:ext>
            </a:extLst>
          </p:cNvPr>
          <p:cNvGrpSpPr/>
          <p:nvPr/>
        </p:nvGrpSpPr>
        <p:grpSpPr>
          <a:xfrm>
            <a:off x="6062814" y="2610108"/>
            <a:ext cx="916810" cy="417600"/>
            <a:chOff x="6054518" y="1924901"/>
            <a:chExt cx="1146013" cy="52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14:cNvPr>
                <p14:cNvContentPartPr/>
                <p14:nvPr/>
              </p14:nvContentPartPr>
              <p14:xfrm>
                <a:off x="6147758" y="1928501"/>
                <a:ext cx="234000" cy="402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BB90F4-45C9-D5F0-2C4A-D575F731CA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36508" y="1917256"/>
                  <a:ext cx="256050" cy="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14:cNvPr>
                <p14:cNvContentPartPr/>
                <p14:nvPr/>
              </p14:nvContentPartPr>
              <p14:xfrm>
                <a:off x="6054518" y="2197781"/>
                <a:ext cx="18648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7EED52-FABC-A59C-4A27-2508E393E53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43284" y="2186835"/>
                  <a:ext cx="208498" cy="37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14:cNvPr>
                <p14:cNvContentPartPr/>
                <p14:nvPr/>
              </p14:nvContentPartPr>
              <p14:xfrm>
                <a:off x="6323078" y="2243861"/>
                <a:ext cx="48960" cy="20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698BDA2-CE82-F6F0-4B66-529AA82EB1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11849" y="2232606"/>
                  <a:ext cx="70970" cy="225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14:cNvPr>
                <p14:cNvContentPartPr/>
                <p14:nvPr/>
              </p14:nvContentPartPr>
              <p14:xfrm>
                <a:off x="6516398" y="2156021"/>
                <a:ext cx="10440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699ACD-A79C-E599-C851-3AD39E191E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05148" y="2147021"/>
                  <a:ext cx="12645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14:cNvPr>
                <p14:cNvContentPartPr/>
                <p14:nvPr/>
              </p14:nvContentPartPr>
              <p14:xfrm>
                <a:off x="6525758" y="2261861"/>
                <a:ext cx="11304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7124C2-8D59-F438-6C9E-2B00F32BFBF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514949" y="2253221"/>
                  <a:ext cx="135108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14:cNvPr>
                <p14:cNvContentPartPr/>
                <p14:nvPr/>
              </p14:nvContentPartPr>
              <p14:xfrm>
                <a:off x="6752558" y="1924901"/>
                <a:ext cx="23760" cy="14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BB66BF4-7E75-0492-710E-D385BF0B7E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799" y="1914107"/>
                  <a:ext cx="45727" cy="17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14:cNvPr>
                <p14:cNvContentPartPr/>
                <p14:nvPr/>
              </p14:nvContentPartPr>
              <p14:xfrm>
                <a:off x="6792518" y="2040461"/>
                <a:ext cx="186480" cy="189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9F6FD9-B35B-B095-3794-0D9395AB76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781257" y="2029666"/>
                  <a:ext cx="208551" cy="2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14:cNvPr>
                <p14:cNvContentPartPr/>
                <p14:nvPr/>
              </p14:nvContentPartPr>
              <p14:xfrm>
                <a:off x="6939758" y="2223341"/>
                <a:ext cx="23760" cy="12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9C86B33-0CFE-B5C0-EC01-42E773D426E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28550" y="2212083"/>
                  <a:ext cx="45727" cy="1423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14:cNvPr>
                <p14:cNvContentPartPr/>
                <p14:nvPr/>
              </p14:nvContentPartPr>
              <p14:xfrm>
                <a:off x="7045371" y="2176181"/>
                <a:ext cx="155160" cy="14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FB03AA-502F-5575-7395-D9F45BDC91E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34577" y="2164952"/>
                  <a:ext cx="177197" cy="16528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9F78FBA-2495-BBF3-5C13-9EF7C43E9E77}"/>
              </a:ext>
            </a:extLst>
          </p:cNvPr>
          <p:cNvGrpSpPr/>
          <p:nvPr/>
        </p:nvGrpSpPr>
        <p:grpSpPr>
          <a:xfrm>
            <a:off x="7009577" y="2702556"/>
            <a:ext cx="154080" cy="76608"/>
            <a:chOff x="7237971" y="2040461"/>
            <a:chExt cx="192600" cy="9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14:cNvPr>
                <p14:cNvContentPartPr/>
                <p14:nvPr/>
              </p14:nvContentPartPr>
              <p14:xfrm>
                <a:off x="7257411" y="2040461"/>
                <a:ext cx="116640" cy="85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5967F07-A342-735D-C0D5-E4717DC0499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6152" y="2029638"/>
                  <a:ext cx="138707" cy="107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14:cNvPr>
                <p14:cNvContentPartPr/>
                <p14:nvPr/>
              </p14:nvContentPartPr>
              <p14:xfrm>
                <a:off x="7239051" y="2059541"/>
                <a:ext cx="105120" cy="76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536E959-490D-62B2-B7B7-49F14FFB71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227820" y="2048779"/>
                  <a:ext cx="127132" cy="986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14:cNvPr>
                <p14:cNvContentPartPr/>
                <p14:nvPr/>
              </p14:nvContentPartPr>
              <p14:xfrm>
                <a:off x="7237971" y="2087261"/>
                <a:ext cx="192600" cy="1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0A4537-AA76-DD23-321D-A25E8D9595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26721" y="2076184"/>
                  <a:ext cx="214650" cy="3323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5A7B9CD-3387-0C0B-9E4D-034FB8CFF490}"/>
              </a:ext>
            </a:extLst>
          </p:cNvPr>
          <p:cNvGrpSpPr/>
          <p:nvPr/>
        </p:nvGrpSpPr>
        <p:grpSpPr>
          <a:xfrm>
            <a:off x="8360297" y="4789404"/>
            <a:ext cx="1253376" cy="188352"/>
            <a:chOff x="8926371" y="4649021"/>
            <a:chExt cx="1566720" cy="2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E6C509C-D613-B937-E2C1-6E06F8174AEA}"/>
                    </a:ext>
                  </a:extLst>
                </p14:cNvPr>
                <p14:cNvContentPartPr/>
                <p14:nvPr/>
              </p14:nvContentPartPr>
              <p14:xfrm>
                <a:off x="8932131" y="4764581"/>
                <a:ext cx="183240" cy="97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E6C509C-D613-B937-E2C1-6E06F8174AE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921326" y="4753300"/>
                  <a:ext cx="205301" cy="120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EEC8B7-7ECB-6D04-59F6-B9067EA2B683}"/>
                    </a:ext>
                  </a:extLst>
                </p14:cNvPr>
                <p14:cNvContentPartPr/>
                <p14:nvPr/>
              </p14:nvContentPartPr>
              <p14:xfrm>
                <a:off x="8926371" y="4754861"/>
                <a:ext cx="150120" cy="129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EEC8B7-7ECB-6D04-59F6-B9067EA2B6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15584" y="4743611"/>
                  <a:ext cx="172144" cy="151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5E9E51-8229-0D03-7622-65B66A55B09F}"/>
                    </a:ext>
                  </a:extLst>
                </p14:cNvPr>
                <p14:cNvContentPartPr/>
                <p14:nvPr/>
              </p14:nvContentPartPr>
              <p14:xfrm>
                <a:off x="8932131" y="4822181"/>
                <a:ext cx="22212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5E9E51-8229-0D03-7622-65B66A55B0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921340" y="4813181"/>
                  <a:ext cx="24415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F92D55B-9ADA-2677-7E87-71EF5CA3EE30}"/>
                    </a:ext>
                  </a:extLst>
                </p14:cNvPr>
                <p14:cNvContentPartPr/>
                <p14:nvPr/>
              </p14:nvContentPartPr>
              <p14:xfrm>
                <a:off x="9269091" y="4726061"/>
                <a:ext cx="147600" cy="139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F92D55B-9ADA-2677-7E87-71EF5CA3EE3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258291" y="4714833"/>
                  <a:ext cx="169650" cy="1616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9E3E881-4B61-EC78-FC58-EF27D705425E}"/>
                    </a:ext>
                  </a:extLst>
                </p14:cNvPr>
                <p14:cNvContentPartPr/>
                <p14:nvPr/>
              </p14:nvContentPartPr>
              <p14:xfrm>
                <a:off x="9480771" y="4706621"/>
                <a:ext cx="91800" cy="50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9E3E881-4B61-EC78-FC58-EF27D705425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69521" y="4695371"/>
                  <a:ext cx="113850" cy="72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144B6E-6609-B201-F381-C845AA3237E6}"/>
                    </a:ext>
                  </a:extLst>
                </p14:cNvPr>
                <p14:cNvContentPartPr/>
                <p14:nvPr/>
              </p14:nvContentPartPr>
              <p14:xfrm>
                <a:off x="9576891" y="4697261"/>
                <a:ext cx="46800" cy="163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144B6E-6609-B201-F381-C845AA3237E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566091" y="4686005"/>
                  <a:ext cx="68850" cy="185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8F03771-C354-2501-AB33-33DB2222390B}"/>
                    </a:ext>
                  </a:extLst>
                </p14:cNvPr>
                <p14:cNvContentPartPr/>
                <p14:nvPr/>
              </p14:nvContentPartPr>
              <p14:xfrm>
                <a:off x="9692451" y="4725701"/>
                <a:ext cx="114840" cy="10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8F03771-C354-2501-AB33-33DB222239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81643" y="4714807"/>
                  <a:ext cx="136907" cy="326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0F9874-A4CE-4378-7B3D-5B081D38C0C4}"/>
                    </a:ext>
                  </a:extLst>
                </p14:cNvPr>
                <p14:cNvContentPartPr/>
                <p14:nvPr/>
              </p14:nvContentPartPr>
              <p14:xfrm>
                <a:off x="9866691" y="4697261"/>
                <a:ext cx="113400" cy="117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0F9874-A4CE-4378-7B3D-5B081D38C0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55934" y="4686020"/>
                  <a:ext cx="135363" cy="139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0466D15-F526-7B7D-2D04-7257D26A8E8D}"/>
                    </a:ext>
                  </a:extLst>
                </p14:cNvPr>
                <p14:cNvContentPartPr/>
                <p14:nvPr/>
              </p14:nvContentPartPr>
              <p14:xfrm>
                <a:off x="9990171" y="4705541"/>
                <a:ext cx="96480" cy="10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0466D15-F526-7B7D-2D04-7257D26A8E8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978900" y="4694722"/>
                  <a:ext cx="118571" cy="122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6621FA1-243A-F277-6540-0433E93B0806}"/>
                    </a:ext>
                  </a:extLst>
                </p14:cNvPr>
                <p14:cNvContentPartPr/>
                <p14:nvPr/>
              </p14:nvContentPartPr>
              <p14:xfrm>
                <a:off x="10154331" y="4649021"/>
                <a:ext cx="87120" cy="145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6621FA1-243A-F277-6540-0433E93B080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143046" y="4637799"/>
                  <a:ext cx="109239" cy="1674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8369607-8A7C-4D24-891F-D61E1D579E7A}"/>
                    </a:ext>
                  </a:extLst>
                </p14:cNvPr>
                <p14:cNvContentPartPr/>
                <p14:nvPr/>
              </p14:nvContentPartPr>
              <p14:xfrm>
                <a:off x="10269891" y="4658381"/>
                <a:ext cx="93960" cy="97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8369607-8A7C-4D24-891F-D61E1D579E7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59101" y="4647591"/>
                  <a:ext cx="115989" cy="1195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B313CF-A9BA-B30E-ED31-F9CD28FE967B}"/>
                    </a:ext>
                  </a:extLst>
                </p14:cNvPr>
                <p14:cNvContentPartPr/>
                <p14:nvPr/>
              </p14:nvContentPartPr>
              <p14:xfrm>
                <a:off x="10411731" y="4649021"/>
                <a:ext cx="81360" cy="119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B313CF-A9BA-B30E-ED31-F9CD28FE967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400943" y="4638245"/>
                  <a:ext cx="103386" cy="14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F0BABC-884C-2DA5-C70B-4F19BF03F065}"/>
              </a:ext>
            </a:extLst>
          </p:cNvPr>
          <p:cNvGrpSpPr/>
          <p:nvPr/>
        </p:nvGrpSpPr>
        <p:grpSpPr>
          <a:xfrm>
            <a:off x="8457353" y="5066460"/>
            <a:ext cx="392832" cy="188064"/>
            <a:chOff x="9047691" y="4995341"/>
            <a:chExt cx="49104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322D397-5CC5-7ED2-F92E-B54FBCC6FE22}"/>
                    </a:ext>
                  </a:extLst>
                </p14:cNvPr>
                <p14:cNvContentPartPr/>
                <p14:nvPr/>
              </p14:nvContentPartPr>
              <p14:xfrm>
                <a:off x="9047691" y="5101541"/>
                <a:ext cx="142920" cy="74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322D397-5CC5-7ED2-F92E-B54FBCC6FE2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036455" y="5090318"/>
                  <a:ext cx="164942" cy="96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7E2BBB1-D889-1835-DB32-5421A75C3670}"/>
                    </a:ext>
                  </a:extLst>
                </p14:cNvPr>
                <p14:cNvContentPartPr/>
                <p14:nvPr/>
              </p14:nvContentPartPr>
              <p14:xfrm>
                <a:off x="9239931" y="5046821"/>
                <a:ext cx="124920" cy="183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7E2BBB1-D889-1835-DB32-5421A75C367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229147" y="5036021"/>
                  <a:ext cx="146938" cy="205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2A9EB59-C769-3C93-4CB7-E60AE3594A0C}"/>
                    </a:ext>
                  </a:extLst>
                </p14:cNvPr>
                <p14:cNvContentPartPr/>
                <p14:nvPr/>
              </p14:nvContentPartPr>
              <p14:xfrm>
                <a:off x="9471051" y="4995341"/>
                <a:ext cx="4320" cy="91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2A9EB59-C769-3C93-4CB7-E60AE3594A0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459051" y="4984583"/>
                  <a:ext cx="27840" cy="113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17AA73F-086E-6F96-0C5F-4A85DD3BCE92}"/>
                    </a:ext>
                  </a:extLst>
                </p14:cNvPr>
                <p14:cNvContentPartPr/>
                <p14:nvPr/>
              </p14:nvContentPartPr>
              <p14:xfrm>
                <a:off x="9538371" y="5034221"/>
                <a:ext cx="360" cy="2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17AA73F-086E-6F96-0C5F-4A85DD3BCE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529371" y="5022893"/>
                  <a:ext cx="18000" cy="484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F55D73F-4ABE-A6ED-7D38-04853B58C5EA}"/>
              </a:ext>
            </a:extLst>
          </p:cNvPr>
          <p:cNvGrpSpPr/>
          <p:nvPr/>
        </p:nvGrpSpPr>
        <p:grpSpPr>
          <a:xfrm>
            <a:off x="8364905" y="5089500"/>
            <a:ext cx="76896" cy="53280"/>
            <a:chOff x="8932131" y="5024141"/>
            <a:chExt cx="96120" cy="6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3D88230-3A03-15AC-5FF1-0351A9877ACE}"/>
                    </a:ext>
                  </a:extLst>
                </p14:cNvPr>
                <p14:cNvContentPartPr/>
                <p14:nvPr/>
              </p14:nvContentPartPr>
              <p14:xfrm>
                <a:off x="8932131" y="5024141"/>
                <a:ext cx="28800" cy="66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3D88230-3A03-15AC-5FF1-0351A9877A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21331" y="5012891"/>
                  <a:ext cx="50850" cy="886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BD54730-1262-07FF-EF07-A79F8F8CB277}"/>
                    </a:ext>
                  </a:extLst>
                </p14:cNvPr>
                <p14:cNvContentPartPr/>
                <p14:nvPr/>
              </p14:nvContentPartPr>
              <p14:xfrm>
                <a:off x="8990091" y="5024141"/>
                <a:ext cx="38160" cy="41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BD54730-1262-07FF-EF07-A79F8F8CB27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978867" y="5012891"/>
                  <a:ext cx="60158" cy="6345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542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Other applications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fractional backtracking, backtracking faults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1922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64DF-0BEA-40C6-240B-4ABCD07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Factional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523E-C104-D95E-2953-070940CF8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twin modules, especially 2P (effectively 4P conventional) backtracking to allow shade for a fraction of the array might make sense (maybe even </a:t>
            </a:r>
            <a:r>
              <a:rPr lang="en-US" dirty="0" err="1"/>
              <a:t>truetracking</a:t>
            </a:r>
            <a:r>
              <a:rPr lang="en-US" dirty="0"/>
              <a:t>)</a:t>
            </a:r>
          </a:p>
          <a:p>
            <a:r>
              <a:rPr lang="en-US" dirty="0"/>
              <a:t>Let’s model a 2P twin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0D37B-7117-E87F-9538-C7B4315B6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20" y="2775880"/>
            <a:ext cx="5549014" cy="37807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685227-4D8C-043D-F7EE-31F531710619}"/>
              </a:ext>
            </a:extLst>
          </p:cNvPr>
          <p:cNvSpPr txBox="1"/>
          <p:nvPr/>
        </p:nvSpPr>
        <p:spPr>
          <a:xfrm>
            <a:off x="3969447" y="3942958"/>
            <a:ext cx="17927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/>
              <a:t>🤷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40436B7-D883-AB83-E969-F9E1E01E8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46678"/>
              </p:ext>
            </p:extLst>
          </p:nvPr>
        </p:nvGraphicFramePr>
        <p:xfrm>
          <a:off x="6655576" y="2844536"/>
          <a:ext cx="5430546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50974">
                  <a:extLst>
                    <a:ext uri="{9D8B030D-6E8A-4147-A177-3AD203B41FA5}">
                      <a16:colId xmlns:a16="http://schemas.microsoft.com/office/drawing/2014/main" val="3778738553"/>
                    </a:ext>
                  </a:extLst>
                </a:gridCol>
                <a:gridCol w="2579572">
                  <a:extLst>
                    <a:ext uri="{9D8B030D-6E8A-4147-A177-3AD203B41FA5}">
                      <a16:colId xmlns:a16="http://schemas.microsoft.com/office/drawing/2014/main" val="185125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Annual Energy kWh (NSRDB)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900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Full backtracking (1.0)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2058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0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0.75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2050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33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2046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2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0.25 backtracking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2044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5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0.0 (</a:t>
                      </a:r>
                      <a:r>
                        <a:rPr lang="en-US" sz="2000" dirty="0" err="1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truetracking</a:t>
                      </a:r>
                      <a:r>
                        <a:rPr lang="en-US" sz="2000" dirty="0"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Liberation Sans" panose="020B0604020202020204" pitchFamily="34" charset="0"/>
                          <a:ea typeface="Liberation Sans" panose="020B0604020202020204" pitchFamily="34" charset="0"/>
                          <a:cs typeface="Liberation Sans" panose="020B0604020202020204" pitchFamily="34" charset="0"/>
                        </a:rPr>
                        <a:t>2043</a:t>
                      </a:r>
                      <a:endParaRPr lang="en-US" sz="2000" dirty="0">
                        <a:latin typeface="Liberation Sans" panose="020B0604020202020204" pitchFamily="34" charset="0"/>
                        <a:ea typeface="Liberation Sans" panose="020B0604020202020204" pitchFamily="34" charset="0"/>
                        <a:cs typeface="Liberation Sans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22289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14:cNvPr>
              <p14:cNvContentPartPr/>
              <p14:nvPr/>
            </p14:nvContentPartPr>
            <p14:xfrm>
              <a:off x="10312640" y="3499790"/>
              <a:ext cx="871920" cy="3931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9CC2FB-D66A-1838-707F-6BB77F1316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03640" y="3490790"/>
                <a:ext cx="8895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14:cNvPr>
              <p14:cNvContentPartPr/>
              <p14:nvPr/>
            </p14:nvContentPartPr>
            <p14:xfrm>
              <a:off x="6438680" y="3443630"/>
              <a:ext cx="239040" cy="300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AFD37A-4A97-1D61-CCB4-FCF0B31495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0040" y="3434990"/>
                <a:ext cx="256680" cy="31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CD5204D-F88F-DDCC-60B4-45A61FB3D35F}"/>
              </a:ext>
            </a:extLst>
          </p:cNvPr>
          <p:cNvGrpSpPr/>
          <p:nvPr/>
        </p:nvGrpSpPr>
        <p:grpSpPr>
          <a:xfrm>
            <a:off x="7207280" y="5695790"/>
            <a:ext cx="2896200" cy="348480"/>
            <a:chOff x="7207280" y="5695790"/>
            <a:chExt cx="2896200" cy="34848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6D49371-EF11-9000-5123-91085EB29A69}"/>
                </a:ext>
              </a:extLst>
            </p:cNvPr>
            <p:cNvGrpSpPr/>
            <p:nvPr/>
          </p:nvGrpSpPr>
          <p:grpSpPr>
            <a:xfrm>
              <a:off x="7207280" y="5695790"/>
              <a:ext cx="2896200" cy="348480"/>
              <a:chOff x="7207280" y="5695790"/>
              <a:chExt cx="2896200" cy="348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14:cNvPr>
                  <p14:cNvContentPartPr/>
                  <p14:nvPr/>
                </p14:nvContentPartPr>
                <p14:xfrm>
                  <a:off x="7213400" y="5828990"/>
                  <a:ext cx="13320" cy="1206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A9960EAB-276A-D35F-B413-A2970419EE6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7204760" y="5820350"/>
                    <a:ext cx="3096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14:cNvPr>
                  <p14:cNvContentPartPr/>
                  <p14:nvPr/>
                </p14:nvContentPartPr>
                <p14:xfrm>
                  <a:off x="7207280" y="5777870"/>
                  <a:ext cx="133920" cy="18432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ABB0CAC-8547-9F1F-725A-B841757C486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7198280" y="5768870"/>
                    <a:ext cx="15156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14:cNvPr>
                  <p14:cNvContentPartPr/>
                  <p14:nvPr/>
                </p14:nvContentPartPr>
                <p14:xfrm>
                  <a:off x="7396280" y="5849150"/>
                  <a:ext cx="119160" cy="1346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DFFF66A-70C6-5976-2C57-BA703AFD7AB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7387280" y="5840150"/>
                    <a:ext cx="13680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14:cNvPr>
                  <p14:cNvContentPartPr/>
                  <p14:nvPr/>
                </p14:nvContentPartPr>
                <p14:xfrm>
                  <a:off x="7548200" y="5831150"/>
                  <a:ext cx="50760" cy="1249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277FE1F-753F-52EE-44DA-9CDD6EFF015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539200" y="5822510"/>
                    <a:ext cx="684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14:cNvPr>
                  <p14:cNvContentPartPr/>
                  <p14:nvPr/>
                </p14:nvContentPartPr>
                <p14:xfrm>
                  <a:off x="7653320" y="5855990"/>
                  <a:ext cx="106560" cy="1015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AA290F7-9FBF-7279-CD89-858CFA2CEF7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644680" y="5846990"/>
                    <a:ext cx="12420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14:cNvPr>
                  <p14:cNvContentPartPr/>
                  <p14:nvPr/>
                </p14:nvContentPartPr>
                <p14:xfrm>
                  <a:off x="7816760" y="5855990"/>
                  <a:ext cx="77040" cy="939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3BA0C51-8309-E8E8-7DD6-9FC0B07D3F5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807760" y="5847350"/>
                    <a:ext cx="94680" cy="11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14:cNvPr>
                  <p14:cNvContentPartPr/>
                  <p14:nvPr/>
                </p14:nvContentPartPr>
                <p14:xfrm>
                  <a:off x="7945640" y="5831510"/>
                  <a:ext cx="67680" cy="104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E0A4C5C-BF7F-5382-11EC-AFA10323545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936640" y="5822510"/>
                    <a:ext cx="85320" cy="12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14:cNvPr>
                  <p14:cNvContentPartPr/>
                  <p14:nvPr/>
                </p14:nvContentPartPr>
                <p14:xfrm>
                  <a:off x="8165240" y="5842310"/>
                  <a:ext cx="125640" cy="13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BC385AD-0684-5D49-7453-F5362BBF0D9F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56240" y="5833310"/>
                    <a:ext cx="14328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14:cNvPr>
                  <p14:cNvContentPartPr/>
                  <p14:nvPr/>
                </p14:nvContentPartPr>
                <p14:xfrm>
                  <a:off x="8426240" y="5886590"/>
                  <a:ext cx="5832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DFD3D58-913E-ED19-E81A-FC9E4A350B65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8417600" y="5877590"/>
                    <a:ext cx="75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14:cNvPr>
                  <p14:cNvContentPartPr/>
                  <p14:nvPr/>
                </p14:nvContentPartPr>
                <p14:xfrm>
                  <a:off x="8546480" y="5717030"/>
                  <a:ext cx="103320" cy="2365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FF451D-B37F-2AC6-1389-7D2D6DBB0A69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537840" y="5708030"/>
                    <a:ext cx="120960" cy="25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14:cNvPr>
                  <p14:cNvContentPartPr/>
                  <p14:nvPr/>
                </p14:nvContentPartPr>
                <p14:xfrm>
                  <a:off x="8686880" y="5820710"/>
                  <a:ext cx="78120" cy="1494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2434B10B-D65D-B22D-C708-3ED25E46DEDC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677880" y="5811710"/>
                    <a:ext cx="9576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14:cNvPr>
                  <p14:cNvContentPartPr/>
                  <p14:nvPr/>
                </p14:nvContentPartPr>
                <p14:xfrm>
                  <a:off x="8831960" y="5794430"/>
                  <a:ext cx="77040" cy="21924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D1925F82-F56F-DE2D-84D8-70D1806C7E4F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822960" y="5785430"/>
                    <a:ext cx="94680" cy="23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14:cNvPr>
                  <p14:cNvContentPartPr/>
                  <p14:nvPr/>
                </p14:nvContentPartPr>
                <p14:xfrm>
                  <a:off x="8951840" y="5814590"/>
                  <a:ext cx="91080" cy="124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63F918C-8F74-530C-BA07-E939C051485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942840" y="5805590"/>
                    <a:ext cx="108720" cy="14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14:cNvPr>
                  <p14:cNvContentPartPr/>
                  <p14:nvPr/>
                </p14:nvContentPartPr>
                <p14:xfrm>
                  <a:off x="9086480" y="5853470"/>
                  <a:ext cx="122400" cy="565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030F8D2F-EBCE-236C-9A17-F2FAF52D4DFB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9077840" y="5844830"/>
                    <a:ext cx="14004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14:cNvPr>
                  <p14:cNvContentPartPr/>
                  <p14:nvPr/>
                </p14:nvContentPartPr>
                <p14:xfrm>
                  <a:off x="9263960" y="5708750"/>
                  <a:ext cx="85680" cy="2145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7FCEE6CA-0E8A-C77E-C0A8-EC9F0EBD290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9254960" y="5700110"/>
                    <a:ext cx="10332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14:cNvPr>
                  <p14:cNvContentPartPr/>
                  <p14:nvPr/>
                </p14:nvContentPartPr>
                <p14:xfrm>
                  <a:off x="9289880" y="5695790"/>
                  <a:ext cx="220320" cy="26100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34C841EB-FC71-D112-DFFD-EE23B8EA6C9F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281240" y="5687150"/>
                    <a:ext cx="237960" cy="27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14:cNvPr>
                  <p14:cNvContentPartPr/>
                  <p14:nvPr/>
                </p14:nvContentPartPr>
                <p14:xfrm>
                  <a:off x="9569240" y="5720990"/>
                  <a:ext cx="203760" cy="22428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76469F37-92C4-9B05-5B43-BEBF2C6818C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560240" y="5712350"/>
                    <a:ext cx="221400" cy="24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14:cNvPr>
                  <p14:cNvContentPartPr/>
                  <p14:nvPr/>
                </p14:nvContentPartPr>
                <p14:xfrm>
                  <a:off x="9715400" y="5864990"/>
                  <a:ext cx="93240" cy="9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ED06A3D7-EB01-EF27-D91E-B9717FF451D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706760" y="5855990"/>
                    <a:ext cx="110880" cy="2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14:cNvPr>
                  <p14:cNvContentPartPr/>
                  <p14:nvPr/>
                </p14:nvContentPartPr>
                <p14:xfrm>
                  <a:off x="9918800" y="5701190"/>
                  <a:ext cx="67680" cy="20448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3E78897-4E10-08E7-645D-148EF9FDECC4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910160" y="5692190"/>
                    <a:ext cx="85320" cy="22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14:cNvPr>
                  <p14:cNvContentPartPr/>
                  <p14:nvPr/>
                </p14:nvContentPartPr>
                <p14:xfrm>
                  <a:off x="9944000" y="6038870"/>
                  <a:ext cx="18000" cy="540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9D050E64-38E7-7F8F-6A43-B111D3BC44AD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35360" y="6029870"/>
                    <a:ext cx="35640" cy="2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14:cNvPr>
                  <p14:cNvContentPartPr/>
                  <p14:nvPr/>
                </p14:nvContentPartPr>
                <p14:xfrm>
                  <a:off x="10057400" y="5720270"/>
                  <a:ext cx="46080" cy="280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88213479-C2FD-6246-71C3-E4772799CD1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48760" y="5711630"/>
                    <a:ext cx="63720" cy="298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14:cNvPr>
                <p14:cNvContentPartPr/>
                <p14:nvPr/>
              </p14:nvContentPartPr>
              <p14:xfrm>
                <a:off x="8039749" y="5810825"/>
                <a:ext cx="86040" cy="145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E0A96C-A65F-25DB-3E8B-79D300C3E3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031109" y="5802185"/>
                  <a:ext cx="10368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401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DFF4-0A4F-FC3F-C235-3F0C347F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Misaligned trackers (clock drift)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7208-0DD2-CC47-676D-0ED61264C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Tracker clock is 10 minutes fast</a:t>
            </a:r>
          </a:p>
          <a:p>
            <a:r>
              <a:rPr lang="en-US" dirty="0"/>
              <a:t>1P 72-cell crystalline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25731-379C-3EAC-7639-DC24B8E2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91" y="2204184"/>
            <a:ext cx="6272004" cy="4250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19E65-4118-E389-6F51-33448AEAEF7B}"/>
              </a:ext>
            </a:extLst>
          </p:cNvPr>
          <p:cNvSpPr txBox="1"/>
          <p:nvPr/>
        </p:nvSpPr>
        <p:spPr>
          <a:xfrm>
            <a:off x="8996607" y="2906876"/>
            <a:ext cx="229835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~5% annual losses! </a:t>
            </a:r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(NSRDB)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78DEB3-32C0-3C9C-33CA-79EFED2AF372}"/>
              </a:ext>
            </a:extLst>
          </p:cNvPr>
          <p:cNvGrpSpPr/>
          <p:nvPr/>
        </p:nvGrpSpPr>
        <p:grpSpPr>
          <a:xfrm>
            <a:off x="4186705" y="3686229"/>
            <a:ext cx="319680" cy="393480"/>
            <a:chOff x="4186705" y="3686229"/>
            <a:chExt cx="31968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14:cNvPr>
                <p14:cNvContentPartPr/>
                <p14:nvPr/>
              </p14:nvContentPartPr>
              <p14:xfrm>
                <a:off x="4186705" y="4013829"/>
                <a:ext cx="84240" cy="65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62F0DA-3383-3D4A-2165-9925F266BF9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77705" y="4004829"/>
                  <a:ext cx="1018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14:cNvPr>
                <p14:cNvContentPartPr/>
                <p14:nvPr/>
              </p14:nvContentPartPr>
              <p14:xfrm>
                <a:off x="4234945" y="3946509"/>
                <a:ext cx="114480" cy="7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71D270-0692-70A0-257E-C73843C1E6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25945" y="3937509"/>
                  <a:ext cx="132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14:cNvPr>
                <p14:cNvContentPartPr/>
                <p14:nvPr/>
              </p14:nvContentPartPr>
              <p14:xfrm>
                <a:off x="4292545" y="3830949"/>
                <a:ext cx="171000" cy="19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6CAC69-DF1E-E39A-A3A8-19F622D73F8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83905" y="3821949"/>
                  <a:ext cx="188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14:cNvPr>
                <p14:cNvContentPartPr/>
                <p14:nvPr/>
              </p14:nvContentPartPr>
              <p14:xfrm>
                <a:off x="4359865" y="3686229"/>
                <a:ext cx="146520" cy="15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CB55CB-795E-2E8F-1D1D-FE1FCA0E5D0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1225" y="3677589"/>
                  <a:ext cx="1641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76C8BE2-D33C-0BD7-2C0A-EDB5B547A80B}"/>
              </a:ext>
            </a:extLst>
          </p:cNvPr>
          <p:cNvGrpSpPr/>
          <p:nvPr/>
        </p:nvGrpSpPr>
        <p:grpSpPr>
          <a:xfrm>
            <a:off x="4417825" y="3436029"/>
            <a:ext cx="125640" cy="168480"/>
            <a:chOff x="4417825" y="3436029"/>
            <a:chExt cx="12564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14:cNvPr>
                <p14:cNvContentPartPr/>
                <p14:nvPr/>
              </p14:nvContentPartPr>
              <p14:xfrm>
                <a:off x="4417825" y="3522429"/>
                <a:ext cx="8280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180990-FDF2-D177-F077-7370FF295B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08825" y="3513789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14:cNvPr>
                <p14:cNvContentPartPr/>
                <p14:nvPr/>
              </p14:nvContentPartPr>
              <p14:xfrm>
                <a:off x="4485505" y="3436029"/>
                <a:ext cx="57960" cy="4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BBE7AF-BE28-0045-1430-B2D2D7B3AB8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76505" y="3427389"/>
                  <a:ext cx="756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0A6E8-7940-41A3-574E-16B027F77F2D}"/>
              </a:ext>
            </a:extLst>
          </p:cNvPr>
          <p:cNvGrpSpPr/>
          <p:nvPr/>
        </p:nvGrpSpPr>
        <p:grpSpPr>
          <a:xfrm>
            <a:off x="4254385" y="2791269"/>
            <a:ext cx="173520" cy="480600"/>
            <a:chOff x="4254385" y="2791269"/>
            <a:chExt cx="173520" cy="48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14:cNvPr>
                <p14:cNvContentPartPr/>
                <p14:nvPr/>
              </p14:nvContentPartPr>
              <p14:xfrm>
                <a:off x="4320625" y="2791269"/>
                <a:ext cx="107280" cy="451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39D9AF-3B9C-B04F-CCB2-D74781C583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11985" y="2782629"/>
                  <a:ext cx="124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14:cNvPr>
                <p14:cNvContentPartPr/>
                <p14:nvPr/>
              </p14:nvContentPartPr>
              <p14:xfrm>
                <a:off x="4254385" y="3166389"/>
                <a:ext cx="131040" cy="10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76FC496-F106-7105-7F96-C60DFFBCC51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45745" y="3157749"/>
                  <a:ext cx="1486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920AFA-D073-6FA2-0591-ABA33ED2772C}"/>
              </a:ext>
            </a:extLst>
          </p:cNvPr>
          <p:cNvGrpSpPr/>
          <p:nvPr/>
        </p:nvGrpSpPr>
        <p:grpSpPr>
          <a:xfrm>
            <a:off x="4494865" y="2415429"/>
            <a:ext cx="326520" cy="378720"/>
            <a:chOff x="4494865" y="2415429"/>
            <a:chExt cx="3265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14:cNvPr>
                <p14:cNvContentPartPr/>
                <p14:nvPr/>
              </p14:nvContentPartPr>
              <p14:xfrm>
                <a:off x="4494865" y="2422989"/>
                <a:ext cx="98280" cy="22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0F598-6D5F-07B9-3348-706DB12C0F4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85865" y="2413989"/>
                  <a:ext cx="115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14:cNvPr>
                <p14:cNvContentPartPr/>
                <p14:nvPr/>
              </p14:nvContentPartPr>
              <p14:xfrm>
                <a:off x="4523665" y="2699829"/>
                <a:ext cx="78120" cy="7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205DE3-53DE-3534-4E47-135E830D791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4665" y="2691189"/>
                  <a:ext cx="95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14:cNvPr>
                <p14:cNvContentPartPr/>
                <p14:nvPr/>
              </p14:nvContentPartPr>
              <p14:xfrm>
                <a:off x="4675585" y="2415429"/>
                <a:ext cx="7020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F0F8DF5-37FA-9348-B777-E616EEE5AF6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66945" y="2406789"/>
                  <a:ext cx="87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14:cNvPr>
                <p14:cNvContentPartPr/>
                <p14:nvPr/>
              </p14:nvContentPartPr>
              <p14:xfrm>
                <a:off x="4749745" y="2691189"/>
                <a:ext cx="71640" cy="102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F5CAC41-B836-707C-9C0B-D3B43D5D5ED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1105" y="2682189"/>
                  <a:ext cx="89280" cy="12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436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75116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availability</a:t>
            </a: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it’s open-source!</a:t>
            </a:r>
          </a:p>
          <a:p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97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For example…</a:t>
            </a:r>
          </a:p>
        </p:txBody>
      </p:sp>
    </p:spTree>
    <p:extLst>
      <p:ext uri="{BB962C8B-B14F-4D97-AF65-F5344CB8AC3E}">
        <p14:creationId xmlns:p14="http://schemas.microsoft.com/office/powerpoint/2010/main" val="31784468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5F6E-73A2-64D2-3886-15022C62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274" y="1235643"/>
            <a:ext cx="5131067" cy="5131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B90E71-8CD2-F74D-F6DA-10EB9A19F44A}"/>
              </a:ext>
            </a:extLst>
          </p:cNvPr>
          <p:cNvSpPr txBox="1"/>
          <p:nvPr/>
        </p:nvSpPr>
        <p:spPr>
          <a:xfrm>
            <a:off x="745957" y="491290"/>
            <a:ext cx="112856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https://github.com/williamhobbs/2024_pvpmc_self_shade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B85BE0-F9C9-F55A-38E8-73546754D5FF}"/>
              </a:ext>
            </a:extLst>
          </p:cNvPr>
          <p:cNvSpPr txBox="1"/>
          <p:nvPr/>
        </p:nvSpPr>
        <p:spPr>
          <a:xfrm>
            <a:off x="474846" y="1673593"/>
            <a:ext cx="457641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Repo includes everything shown here: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Functions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example notebooks with plots</a:t>
            </a:r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anonymized observation data and specs</a:t>
            </a:r>
          </a:p>
        </p:txBody>
      </p:sp>
    </p:spTree>
    <p:extLst>
      <p:ext uri="{BB962C8B-B14F-4D97-AF65-F5344CB8AC3E}">
        <p14:creationId xmlns:p14="http://schemas.microsoft.com/office/powerpoint/2010/main" val="1927603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EBC0E50-296F-7BDD-91C1-473610B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15ED472-12BE-334F-BACA-48FDCD3E7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[introduce 3 functions, </a:t>
            </a:r>
            <a:r>
              <a:rPr lang="en-US" dirty="0" err="1"/>
              <a:t>plant_data</a:t>
            </a:r>
            <a:r>
              <a:rPr lang="en-US" dirty="0"/>
              <a:t>, specification “standard”]</a:t>
            </a:r>
          </a:p>
        </p:txBody>
      </p:sp>
    </p:spTree>
    <p:extLst>
      <p:ext uri="{BB962C8B-B14F-4D97-AF65-F5344CB8AC3E}">
        <p14:creationId xmlns:p14="http://schemas.microsoft.com/office/powerpoint/2010/main" val="41569033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DC72C-6A7C-F7F9-1F39-313E340E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br>
              <a:rPr lang="en-US" dirty="0"/>
            </a:br>
            <a:r>
              <a:rPr lang="en-US" sz="3200" dirty="0">
                <a:hlinkClick r:id="rId2"/>
              </a:rPr>
              <a:t>whobbs@southernco.com</a:t>
            </a:r>
            <a:r>
              <a:rPr lang="en-US" sz="32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4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to model: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crystalline w/ no shade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5897770" y="132032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2B29928-6D82-BFFA-2909-B42C30EB3920}"/>
              </a:ext>
            </a:extLst>
          </p:cNvPr>
          <p:cNvGrpSpPr/>
          <p:nvPr/>
        </p:nvGrpSpPr>
        <p:grpSpPr>
          <a:xfrm>
            <a:off x="1714119" y="298821"/>
            <a:ext cx="106200" cy="136800"/>
            <a:chOff x="1714119" y="298821"/>
            <a:chExt cx="10620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14:cNvPr>
                <p14:cNvContentPartPr/>
                <p14:nvPr/>
              </p14:nvContentPartPr>
              <p14:xfrm>
                <a:off x="1714119" y="400701"/>
                <a:ext cx="32760" cy="34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6313F6-3B06-106D-8CCB-2751E28F865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05479" y="391701"/>
                  <a:ext cx="50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14:cNvPr>
                <p14:cNvContentPartPr/>
                <p14:nvPr/>
              </p14:nvContentPartPr>
              <p14:xfrm>
                <a:off x="1762719" y="298821"/>
                <a:ext cx="57600" cy="7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8BC405-B92E-1110-147F-319B75AFF3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53719" y="289821"/>
                  <a:ext cx="7524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14:cNvPr>
              <p14:cNvContentPartPr/>
              <p14:nvPr/>
            </p14:nvContentPartPr>
            <p14:xfrm>
              <a:off x="1687839" y="21530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1EF54CA-F933-5948-D6B9-90CC078EB83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79199" y="20630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100B8-F0D3-FDE7-0A79-457DA0179433}"/>
              </a:ext>
            </a:extLst>
          </p:cNvPr>
          <p:cNvGrpSpPr/>
          <p:nvPr/>
        </p:nvGrpSpPr>
        <p:grpSpPr>
          <a:xfrm>
            <a:off x="1837959" y="166701"/>
            <a:ext cx="246600" cy="162360"/>
            <a:chOff x="1837959" y="166701"/>
            <a:chExt cx="246600" cy="16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14:cNvPr>
                <p14:cNvContentPartPr/>
                <p14:nvPr/>
              </p14:nvContentPartPr>
              <p14:xfrm>
                <a:off x="1837959" y="228261"/>
                <a:ext cx="91440" cy="10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81FC6D3-13DF-D941-6588-7C4B8BAA7F8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28959" y="219621"/>
                  <a:ext cx="1090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14:cNvPr>
                <p14:cNvContentPartPr/>
                <p14:nvPr/>
              </p14:nvContentPartPr>
              <p14:xfrm>
                <a:off x="1925439" y="166701"/>
                <a:ext cx="159120" cy="10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D696318-CAC1-1F06-1F6C-56B6532736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16439" y="158061"/>
                  <a:ext cx="176760" cy="12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602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8EFDD6-EE40-C073-1176-248E8DA7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to model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2E39B01-B70A-7E19-F0C6-7ABA43D73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sun elevation = shade</a:t>
            </a:r>
          </a:p>
          <a:p>
            <a:r>
              <a:rPr lang="en-US" dirty="0"/>
              <a:t>Non-linear losses</a:t>
            </a:r>
          </a:p>
          <a:p>
            <a:r>
              <a:rPr lang="en-US" dirty="0"/>
              <a:t>2P, 2P twin,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861726-B9FE-37E6-A5B0-5DC869FBF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" t="5955" r="-388" b="19044"/>
          <a:stretch/>
        </p:blipFill>
        <p:spPr bwMode="auto">
          <a:xfrm>
            <a:off x="5791200" y="1715448"/>
            <a:ext cx="4286773" cy="428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80B0CB3-39E4-7250-9183-9EFA57596718}"/>
              </a:ext>
            </a:extLst>
          </p:cNvPr>
          <p:cNvSpPr/>
          <p:nvPr/>
        </p:nvSpPr>
        <p:spPr>
          <a:xfrm>
            <a:off x="6805246" y="3760821"/>
            <a:ext cx="3237051" cy="1668430"/>
          </a:xfrm>
          <a:custGeom>
            <a:avLst/>
            <a:gdLst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83128 w 3192088"/>
              <a:gd name="connsiteY7" fmla="*/ 457200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498764 w 3192088"/>
              <a:gd name="connsiteY0" fmla="*/ 0 h 1670858"/>
              <a:gd name="connsiteX1" fmla="*/ 1072342 w 3192088"/>
              <a:gd name="connsiteY1" fmla="*/ 133003 h 1670858"/>
              <a:gd name="connsiteX2" fmla="*/ 1803862 w 3192088"/>
              <a:gd name="connsiteY2" fmla="*/ 324196 h 1670858"/>
              <a:gd name="connsiteX3" fmla="*/ 3042458 w 3192088"/>
              <a:gd name="connsiteY3" fmla="*/ 665018 h 1670858"/>
              <a:gd name="connsiteX4" fmla="*/ 3175462 w 3192088"/>
              <a:gd name="connsiteY4" fmla="*/ 1047403 h 1670858"/>
              <a:gd name="connsiteX5" fmla="*/ 3192088 w 3192088"/>
              <a:gd name="connsiteY5" fmla="*/ 1305098 h 1670858"/>
              <a:gd name="connsiteX6" fmla="*/ 232757 w 3192088"/>
              <a:gd name="connsiteY6" fmla="*/ 1670858 h 1670858"/>
              <a:gd name="connsiteX7" fmla="*/ 58190 w 3192088"/>
              <a:gd name="connsiteY7" fmla="*/ 473825 h 1670858"/>
              <a:gd name="connsiteX8" fmla="*/ 0 w 3192088"/>
              <a:gd name="connsiteY8" fmla="*/ 141316 h 1670858"/>
              <a:gd name="connsiteX9" fmla="*/ 282633 w 3192088"/>
              <a:gd name="connsiteY9" fmla="*/ 141316 h 1670858"/>
              <a:gd name="connsiteX10" fmla="*/ 498764 w 3192088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41316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41316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307571 w 3217026"/>
              <a:gd name="connsiteY9" fmla="*/ 128497 h 1670858"/>
              <a:gd name="connsiteX10" fmla="*/ 523702 w 3217026"/>
              <a:gd name="connsiteY10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307571 w 3217026"/>
              <a:gd name="connsiteY10" fmla="*/ 128497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191348 w 3217026"/>
              <a:gd name="connsiteY9" fmla="*/ 126011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83128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523702 w 3217026"/>
              <a:gd name="connsiteY0" fmla="*/ 0 h 1670858"/>
              <a:gd name="connsiteX1" fmla="*/ 1097280 w 3217026"/>
              <a:gd name="connsiteY1" fmla="*/ 133003 h 1670858"/>
              <a:gd name="connsiteX2" fmla="*/ 1828800 w 3217026"/>
              <a:gd name="connsiteY2" fmla="*/ 324196 h 1670858"/>
              <a:gd name="connsiteX3" fmla="*/ 3067396 w 3217026"/>
              <a:gd name="connsiteY3" fmla="*/ 665018 h 1670858"/>
              <a:gd name="connsiteX4" fmla="*/ 3200400 w 3217026"/>
              <a:gd name="connsiteY4" fmla="*/ 1047403 h 1670858"/>
              <a:gd name="connsiteX5" fmla="*/ 3217026 w 3217026"/>
              <a:gd name="connsiteY5" fmla="*/ 1305098 h 1670858"/>
              <a:gd name="connsiteX6" fmla="*/ 257695 w 3217026"/>
              <a:gd name="connsiteY6" fmla="*/ 1670858 h 1670858"/>
              <a:gd name="connsiteX7" fmla="*/ 61764 w 3217026"/>
              <a:gd name="connsiteY7" fmla="*/ 473825 h 1670858"/>
              <a:gd name="connsiteX8" fmla="*/ 0 w 3217026"/>
              <a:gd name="connsiteY8" fmla="*/ 128497 h 1670858"/>
              <a:gd name="connsiteX9" fmla="*/ 263987 w 3217026"/>
              <a:gd name="connsiteY9" fmla="*/ 134557 h 1670858"/>
              <a:gd name="connsiteX10" fmla="*/ 264842 w 3217026"/>
              <a:gd name="connsiteY10" fmla="*/ 90041 h 1670858"/>
              <a:gd name="connsiteX11" fmla="*/ 523702 w 3217026"/>
              <a:gd name="connsiteY11" fmla="*/ 0 h 1670858"/>
              <a:gd name="connsiteX0" fmla="*/ 485246 w 3217026"/>
              <a:gd name="connsiteY0" fmla="*/ 0 h 1645221"/>
              <a:gd name="connsiteX1" fmla="*/ 1097280 w 3217026"/>
              <a:gd name="connsiteY1" fmla="*/ 107366 h 1645221"/>
              <a:gd name="connsiteX2" fmla="*/ 1828800 w 3217026"/>
              <a:gd name="connsiteY2" fmla="*/ 298559 h 1645221"/>
              <a:gd name="connsiteX3" fmla="*/ 3067396 w 3217026"/>
              <a:gd name="connsiteY3" fmla="*/ 639381 h 1645221"/>
              <a:gd name="connsiteX4" fmla="*/ 3200400 w 3217026"/>
              <a:gd name="connsiteY4" fmla="*/ 1021766 h 1645221"/>
              <a:gd name="connsiteX5" fmla="*/ 3217026 w 3217026"/>
              <a:gd name="connsiteY5" fmla="*/ 1279461 h 1645221"/>
              <a:gd name="connsiteX6" fmla="*/ 257695 w 3217026"/>
              <a:gd name="connsiteY6" fmla="*/ 1645221 h 1645221"/>
              <a:gd name="connsiteX7" fmla="*/ 61764 w 3217026"/>
              <a:gd name="connsiteY7" fmla="*/ 448188 h 1645221"/>
              <a:gd name="connsiteX8" fmla="*/ 0 w 3217026"/>
              <a:gd name="connsiteY8" fmla="*/ 102860 h 1645221"/>
              <a:gd name="connsiteX9" fmla="*/ 263987 w 3217026"/>
              <a:gd name="connsiteY9" fmla="*/ 108920 h 1645221"/>
              <a:gd name="connsiteX10" fmla="*/ 264842 w 3217026"/>
              <a:gd name="connsiteY10" fmla="*/ 64404 h 1645221"/>
              <a:gd name="connsiteX11" fmla="*/ 485246 w 3217026"/>
              <a:gd name="connsiteY11" fmla="*/ 0 h 1645221"/>
              <a:gd name="connsiteX0" fmla="*/ 451062 w 3217026"/>
              <a:gd name="connsiteY0" fmla="*/ 0 h 1628130"/>
              <a:gd name="connsiteX1" fmla="*/ 1097280 w 3217026"/>
              <a:gd name="connsiteY1" fmla="*/ 90275 h 1628130"/>
              <a:gd name="connsiteX2" fmla="*/ 1828800 w 3217026"/>
              <a:gd name="connsiteY2" fmla="*/ 281468 h 1628130"/>
              <a:gd name="connsiteX3" fmla="*/ 3067396 w 3217026"/>
              <a:gd name="connsiteY3" fmla="*/ 622290 h 1628130"/>
              <a:gd name="connsiteX4" fmla="*/ 3200400 w 3217026"/>
              <a:gd name="connsiteY4" fmla="*/ 1004675 h 1628130"/>
              <a:gd name="connsiteX5" fmla="*/ 3217026 w 3217026"/>
              <a:gd name="connsiteY5" fmla="*/ 1262370 h 1628130"/>
              <a:gd name="connsiteX6" fmla="*/ 257695 w 3217026"/>
              <a:gd name="connsiteY6" fmla="*/ 1628130 h 1628130"/>
              <a:gd name="connsiteX7" fmla="*/ 61764 w 3217026"/>
              <a:gd name="connsiteY7" fmla="*/ 431097 h 1628130"/>
              <a:gd name="connsiteX8" fmla="*/ 0 w 3217026"/>
              <a:gd name="connsiteY8" fmla="*/ 85769 h 1628130"/>
              <a:gd name="connsiteX9" fmla="*/ 263987 w 3217026"/>
              <a:gd name="connsiteY9" fmla="*/ 91829 h 1628130"/>
              <a:gd name="connsiteX10" fmla="*/ 264842 w 3217026"/>
              <a:gd name="connsiteY10" fmla="*/ 47313 h 1628130"/>
              <a:gd name="connsiteX11" fmla="*/ 451062 w 3217026"/>
              <a:gd name="connsiteY11" fmla="*/ 0 h 1628130"/>
              <a:gd name="connsiteX0" fmla="*/ 438243 w 3217026"/>
              <a:gd name="connsiteY0" fmla="*/ 0 h 1623857"/>
              <a:gd name="connsiteX1" fmla="*/ 1097280 w 3217026"/>
              <a:gd name="connsiteY1" fmla="*/ 86002 h 1623857"/>
              <a:gd name="connsiteX2" fmla="*/ 1828800 w 3217026"/>
              <a:gd name="connsiteY2" fmla="*/ 277195 h 1623857"/>
              <a:gd name="connsiteX3" fmla="*/ 3067396 w 3217026"/>
              <a:gd name="connsiteY3" fmla="*/ 618017 h 1623857"/>
              <a:gd name="connsiteX4" fmla="*/ 3200400 w 3217026"/>
              <a:gd name="connsiteY4" fmla="*/ 1000402 h 1623857"/>
              <a:gd name="connsiteX5" fmla="*/ 3217026 w 3217026"/>
              <a:gd name="connsiteY5" fmla="*/ 1258097 h 1623857"/>
              <a:gd name="connsiteX6" fmla="*/ 257695 w 3217026"/>
              <a:gd name="connsiteY6" fmla="*/ 1623857 h 1623857"/>
              <a:gd name="connsiteX7" fmla="*/ 61764 w 3217026"/>
              <a:gd name="connsiteY7" fmla="*/ 426824 h 1623857"/>
              <a:gd name="connsiteX8" fmla="*/ 0 w 3217026"/>
              <a:gd name="connsiteY8" fmla="*/ 81496 h 1623857"/>
              <a:gd name="connsiteX9" fmla="*/ 263987 w 3217026"/>
              <a:gd name="connsiteY9" fmla="*/ 87556 h 1623857"/>
              <a:gd name="connsiteX10" fmla="*/ 264842 w 3217026"/>
              <a:gd name="connsiteY10" fmla="*/ 43040 h 1623857"/>
              <a:gd name="connsiteX11" fmla="*/ 438243 w 3217026"/>
              <a:gd name="connsiteY11" fmla="*/ 0 h 1623857"/>
              <a:gd name="connsiteX0" fmla="*/ 438243 w 3200400"/>
              <a:gd name="connsiteY0" fmla="*/ 0 h 1623857"/>
              <a:gd name="connsiteX1" fmla="*/ 1097280 w 3200400"/>
              <a:gd name="connsiteY1" fmla="*/ 86002 h 1623857"/>
              <a:gd name="connsiteX2" fmla="*/ 1828800 w 3200400"/>
              <a:gd name="connsiteY2" fmla="*/ 277195 h 1623857"/>
              <a:gd name="connsiteX3" fmla="*/ 3067396 w 3200400"/>
              <a:gd name="connsiteY3" fmla="*/ 618017 h 1623857"/>
              <a:gd name="connsiteX4" fmla="*/ 3200400 w 3200400"/>
              <a:gd name="connsiteY4" fmla="*/ 1000402 h 1623857"/>
              <a:gd name="connsiteX5" fmla="*/ 2921472 w 3200400"/>
              <a:gd name="connsiteY5" fmla="*/ 1059096 h 1623857"/>
              <a:gd name="connsiteX6" fmla="*/ 257695 w 3200400"/>
              <a:gd name="connsiteY6" fmla="*/ 1623857 h 1623857"/>
              <a:gd name="connsiteX7" fmla="*/ 61764 w 3200400"/>
              <a:gd name="connsiteY7" fmla="*/ 426824 h 1623857"/>
              <a:gd name="connsiteX8" fmla="*/ 0 w 3200400"/>
              <a:gd name="connsiteY8" fmla="*/ 81496 h 1623857"/>
              <a:gd name="connsiteX9" fmla="*/ 263987 w 3200400"/>
              <a:gd name="connsiteY9" fmla="*/ 87556 h 1623857"/>
              <a:gd name="connsiteX10" fmla="*/ 264842 w 3200400"/>
              <a:gd name="connsiteY10" fmla="*/ 43040 h 1623857"/>
              <a:gd name="connsiteX11" fmla="*/ 438243 w 3200400"/>
              <a:gd name="connsiteY11" fmla="*/ 0 h 1623857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61764 w 3200400"/>
              <a:gd name="connsiteY7" fmla="*/ 426824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  <a:gd name="connsiteX0" fmla="*/ 438243 w 3200400"/>
              <a:gd name="connsiteY0" fmla="*/ 0 h 1606921"/>
              <a:gd name="connsiteX1" fmla="*/ 1097280 w 3200400"/>
              <a:gd name="connsiteY1" fmla="*/ 86002 h 1606921"/>
              <a:gd name="connsiteX2" fmla="*/ 1828800 w 3200400"/>
              <a:gd name="connsiteY2" fmla="*/ 277195 h 1606921"/>
              <a:gd name="connsiteX3" fmla="*/ 3067396 w 3200400"/>
              <a:gd name="connsiteY3" fmla="*/ 618017 h 1606921"/>
              <a:gd name="connsiteX4" fmla="*/ 3200400 w 3200400"/>
              <a:gd name="connsiteY4" fmla="*/ 1000402 h 1606921"/>
              <a:gd name="connsiteX5" fmla="*/ 2921472 w 3200400"/>
              <a:gd name="connsiteY5" fmla="*/ 1059096 h 1606921"/>
              <a:gd name="connsiteX6" fmla="*/ 270734 w 3200400"/>
              <a:gd name="connsiteY6" fmla="*/ 1606921 h 1606921"/>
              <a:gd name="connsiteX7" fmla="*/ 70456 w 3200400"/>
              <a:gd name="connsiteY7" fmla="*/ 371781 h 1606921"/>
              <a:gd name="connsiteX8" fmla="*/ 0 w 3200400"/>
              <a:gd name="connsiteY8" fmla="*/ 81496 h 1606921"/>
              <a:gd name="connsiteX9" fmla="*/ 263987 w 3200400"/>
              <a:gd name="connsiteY9" fmla="*/ 87556 h 1606921"/>
              <a:gd name="connsiteX10" fmla="*/ 264842 w 3200400"/>
              <a:gd name="connsiteY10" fmla="*/ 43040 h 1606921"/>
              <a:gd name="connsiteX11" fmla="*/ 438243 w 3200400"/>
              <a:gd name="connsiteY11" fmla="*/ 0 h 1606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0400" h="1606921">
                <a:moveTo>
                  <a:pt x="438243" y="0"/>
                </a:moveTo>
                <a:lnTo>
                  <a:pt x="1097280" y="86002"/>
                </a:lnTo>
                <a:lnTo>
                  <a:pt x="1828800" y="277195"/>
                </a:lnTo>
                <a:lnTo>
                  <a:pt x="3067396" y="618017"/>
                </a:lnTo>
                <a:lnTo>
                  <a:pt x="3200400" y="1000402"/>
                </a:lnTo>
                <a:lnTo>
                  <a:pt x="2921472" y="1059096"/>
                </a:lnTo>
                <a:lnTo>
                  <a:pt x="270734" y="1606921"/>
                </a:lnTo>
                <a:lnTo>
                  <a:pt x="70456" y="371781"/>
                </a:lnTo>
                <a:lnTo>
                  <a:pt x="0" y="81496"/>
                </a:lnTo>
                <a:lnTo>
                  <a:pt x="263987" y="87556"/>
                </a:lnTo>
                <a:lnTo>
                  <a:pt x="264842" y="43040"/>
                </a:lnTo>
                <a:lnTo>
                  <a:pt x="438243" y="0"/>
                </a:lnTo>
                <a:close/>
              </a:path>
            </a:pathLst>
          </a:custGeom>
          <a:solidFill>
            <a:srgbClr val="000000">
              <a:alpha val="78824"/>
            </a:srgbClr>
          </a:solidFill>
          <a:ln>
            <a:noFill/>
          </a:ln>
          <a:effectLst>
            <a:softEdge rad="127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BC156A-E1D6-B2AA-36FA-28A37B0F0A4F}"/>
              </a:ext>
            </a:extLst>
          </p:cNvPr>
          <p:cNvGrpSpPr/>
          <p:nvPr/>
        </p:nvGrpSpPr>
        <p:grpSpPr>
          <a:xfrm>
            <a:off x="4346709" y="1674974"/>
            <a:ext cx="1255060" cy="1185856"/>
            <a:chOff x="2240170" y="1768979"/>
            <a:chExt cx="1255060" cy="11858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93BB4-B3AF-C97B-AECC-ADBC1BDD54A8}"/>
                </a:ext>
              </a:extLst>
            </p:cNvPr>
            <p:cNvSpPr/>
            <p:nvPr/>
          </p:nvSpPr>
          <p:spPr>
            <a:xfrm>
              <a:off x="2240170" y="1768979"/>
              <a:ext cx="1255060" cy="1185856"/>
            </a:xfrm>
            <a:custGeom>
              <a:avLst/>
              <a:gdLst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99508 w 1249815"/>
                <a:gd name="connsiteY67" fmla="*/ 632389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0693 w 1249815"/>
                <a:gd name="connsiteY0" fmla="*/ 380288 h 1185856"/>
                <a:gd name="connsiteX1" fmla="*/ 480693 w 1249815"/>
                <a:gd name="connsiteY1" fmla="*/ 380288 h 1185856"/>
                <a:gd name="connsiteX2" fmla="*/ 489239 w 1249815"/>
                <a:gd name="connsiteY2" fmla="*/ 162371 h 1185856"/>
                <a:gd name="connsiteX3" fmla="*/ 502058 w 1249815"/>
                <a:gd name="connsiteY3" fmla="*/ 119642 h 1185856"/>
                <a:gd name="connsiteX4" fmla="*/ 519149 w 1249815"/>
                <a:gd name="connsiteY4" fmla="*/ 0 h 1185856"/>
                <a:gd name="connsiteX5" fmla="*/ 531968 w 1249815"/>
                <a:gd name="connsiteY5" fmla="*/ 12819 h 1185856"/>
                <a:gd name="connsiteX6" fmla="*/ 600335 w 1249815"/>
                <a:gd name="connsiteY6" fmla="*/ 111096 h 1185856"/>
                <a:gd name="connsiteX7" fmla="*/ 638791 w 1249815"/>
                <a:gd name="connsiteY7" fmla="*/ 273466 h 1185856"/>
                <a:gd name="connsiteX8" fmla="*/ 668701 w 1249815"/>
                <a:gd name="connsiteY8" fmla="*/ 222191 h 1185856"/>
                <a:gd name="connsiteX9" fmla="*/ 702884 w 1249815"/>
                <a:gd name="connsiteY9" fmla="*/ 192281 h 1185856"/>
                <a:gd name="connsiteX10" fmla="*/ 728521 w 1249815"/>
                <a:gd name="connsiteY10" fmla="*/ 136733 h 1185856"/>
                <a:gd name="connsiteX11" fmla="*/ 737067 w 1249815"/>
                <a:gd name="connsiteY11" fmla="*/ 111096 h 1185856"/>
                <a:gd name="connsiteX12" fmla="*/ 749886 w 1249815"/>
                <a:gd name="connsiteY12" fmla="*/ 149552 h 1185856"/>
                <a:gd name="connsiteX13" fmla="*/ 771250 w 1249815"/>
                <a:gd name="connsiteY13" fmla="*/ 269193 h 1185856"/>
                <a:gd name="connsiteX14" fmla="*/ 784069 w 1249815"/>
                <a:gd name="connsiteY14" fmla="*/ 363197 h 1185856"/>
                <a:gd name="connsiteX15" fmla="*/ 890892 w 1249815"/>
                <a:gd name="connsiteY15" fmla="*/ 307649 h 1185856"/>
                <a:gd name="connsiteX16" fmla="*/ 929348 w 1249815"/>
                <a:gd name="connsiteY16" fmla="*/ 286285 h 1185856"/>
                <a:gd name="connsiteX17" fmla="*/ 942166 w 1249815"/>
                <a:gd name="connsiteY17" fmla="*/ 277739 h 1185856"/>
                <a:gd name="connsiteX18" fmla="*/ 946439 w 1249815"/>
                <a:gd name="connsiteY18" fmla="*/ 337559 h 1185856"/>
                <a:gd name="connsiteX19" fmla="*/ 912256 w 1249815"/>
                <a:gd name="connsiteY19" fmla="*/ 461473 h 1185856"/>
                <a:gd name="connsiteX20" fmla="*/ 865254 w 1249815"/>
                <a:gd name="connsiteY20" fmla="*/ 474292 h 1185856"/>
                <a:gd name="connsiteX21" fmla="*/ 929348 w 1249815"/>
                <a:gd name="connsiteY21" fmla="*/ 504202 h 1185856"/>
                <a:gd name="connsiteX22" fmla="*/ 1001987 w 1249815"/>
                <a:gd name="connsiteY22" fmla="*/ 538385 h 1185856"/>
                <a:gd name="connsiteX23" fmla="*/ 1160084 w 1249815"/>
                <a:gd name="connsiteY23" fmla="*/ 589660 h 1185856"/>
                <a:gd name="connsiteX24" fmla="*/ 1249815 w 1249815"/>
                <a:gd name="connsiteY24" fmla="*/ 602479 h 1185856"/>
                <a:gd name="connsiteX25" fmla="*/ 984895 w 1249815"/>
                <a:gd name="connsiteY25" fmla="*/ 687937 h 1185856"/>
                <a:gd name="connsiteX26" fmla="*/ 937893 w 1249815"/>
                <a:gd name="connsiteY26" fmla="*/ 734939 h 1185856"/>
                <a:gd name="connsiteX27" fmla="*/ 963531 w 1249815"/>
                <a:gd name="connsiteY27" fmla="*/ 756303 h 1185856"/>
                <a:gd name="connsiteX28" fmla="*/ 980622 w 1249815"/>
                <a:gd name="connsiteY28" fmla="*/ 781941 h 1185856"/>
                <a:gd name="connsiteX29" fmla="*/ 1006260 w 1249815"/>
                <a:gd name="connsiteY29" fmla="*/ 828942 h 1185856"/>
                <a:gd name="connsiteX30" fmla="*/ 1113082 w 1249815"/>
                <a:gd name="connsiteY30" fmla="*/ 910128 h 1185856"/>
                <a:gd name="connsiteX31" fmla="*/ 1083172 w 1249815"/>
                <a:gd name="connsiteY31" fmla="*/ 944311 h 1185856"/>
                <a:gd name="connsiteX32" fmla="*/ 963531 w 1249815"/>
                <a:gd name="connsiteY32" fmla="*/ 952857 h 1185856"/>
                <a:gd name="connsiteX33" fmla="*/ 856708 w 1249815"/>
                <a:gd name="connsiteY33" fmla="*/ 897309 h 1185856"/>
                <a:gd name="connsiteX34" fmla="*/ 766978 w 1249815"/>
                <a:gd name="connsiteY34" fmla="*/ 858853 h 1185856"/>
                <a:gd name="connsiteX35" fmla="*/ 771250 w 1249815"/>
                <a:gd name="connsiteY35" fmla="*/ 901582 h 1185856"/>
                <a:gd name="connsiteX36" fmla="*/ 788342 w 1249815"/>
                <a:gd name="connsiteY36" fmla="*/ 961402 h 1185856"/>
                <a:gd name="connsiteX37" fmla="*/ 852435 w 1249815"/>
                <a:gd name="connsiteY37" fmla="*/ 1140864 h 1185856"/>
                <a:gd name="connsiteX38" fmla="*/ 860981 w 1249815"/>
                <a:gd name="connsiteY38" fmla="*/ 1183593 h 1185856"/>
                <a:gd name="connsiteX39" fmla="*/ 826798 w 1249815"/>
                <a:gd name="connsiteY39" fmla="*/ 1166501 h 1185856"/>
                <a:gd name="connsiteX40" fmla="*/ 766978 w 1249815"/>
                <a:gd name="connsiteY40" fmla="*/ 1102408 h 1185856"/>
                <a:gd name="connsiteX41" fmla="*/ 724249 w 1249815"/>
                <a:gd name="connsiteY41" fmla="*/ 1029769 h 1185856"/>
                <a:gd name="connsiteX42" fmla="*/ 698611 w 1249815"/>
                <a:gd name="connsiteY42" fmla="*/ 987040 h 1185856"/>
                <a:gd name="connsiteX43" fmla="*/ 685792 w 1249815"/>
                <a:gd name="connsiteY43" fmla="*/ 978494 h 1185856"/>
                <a:gd name="connsiteX44" fmla="*/ 621699 w 1249815"/>
                <a:gd name="connsiteY44" fmla="*/ 893036 h 1185856"/>
                <a:gd name="connsiteX45" fmla="*/ 604607 w 1249815"/>
                <a:gd name="connsiteY45" fmla="*/ 982767 h 1185856"/>
                <a:gd name="connsiteX46" fmla="*/ 502058 w 1249815"/>
                <a:gd name="connsiteY46" fmla="*/ 1132318 h 1185856"/>
                <a:gd name="connsiteX47" fmla="*/ 497785 w 1249815"/>
                <a:gd name="connsiteY47" fmla="*/ 1145137 h 1185856"/>
                <a:gd name="connsiteX48" fmla="*/ 480693 w 1249815"/>
                <a:gd name="connsiteY48" fmla="*/ 1153683 h 1185856"/>
                <a:gd name="connsiteX49" fmla="*/ 476421 w 1249815"/>
                <a:gd name="connsiteY49" fmla="*/ 1110954 h 1185856"/>
                <a:gd name="connsiteX50" fmla="*/ 489239 w 1249815"/>
                <a:gd name="connsiteY50" fmla="*/ 1034042 h 1185856"/>
                <a:gd name="connsiteX51" fmla="*/ 527695 w 1249815"/>
                <a:gd name="connsiteY51" fmla="*/ 961402 h 1185856"/>
                <a:gd name="connsiteX52" fmla="*/ 497785 w 1249815"/>
                <a:gd name="connsiteY52" fmla="*/ 914400 h 1185856"/>
                <a:gd name="connsiteX53" fmla="*/ 343961 w 1249815"/>
                <a:gd name="connsiteY53" fmla="*/ 978494 h 1185856"/>
                <a:gd name="connsiteX54" fmla="*/ 258503 w 1249815"/>
                <a:gd name="connsiteY54" fmla="*/ 1034042 h 1185856"/>
                <a:gd name="connsiteX55" fmla="*/ 271321 w 1249815"/>
                <a:gd name="connsiteY55" fmla="*/ 957129 h 1185856"/>
                <a:gd name="connsiteX56" fmla="*/ 309778 w 1249815"/>
                <a:gd name="connsiteY56" fmla="*/ 910128 h 1185856"/>
                <a:gd name="connsiteX57" fmla="*/ 378144 w 1249815"/>
                <a:gd name="connsiteY57" fmla="*/ 820397 h 1185856"/>
                <a:gd name="connsiteX58" fmla="*/ 403781 w 1249815"/>
                <a:gd name="connsiteY58" fmla="*/ 799032 h 1185856"/>
                <a:gd name="connsiteX59" fmla="*/ 425146 w 1249815"/>
                <a:gd name="connsiteY59" fmla="*/ 764849 h 1185856"/>
                <a:gd name="connsiteX60" fmla="*/ 437964 w 1249815"/>
                <a:gd name="connsiteY60" fmla="*/ 752030 h 1185856"/>
                <a:gd name="connsiteX61" fmla="*/ 390963 w 1249815"/>
                <a:gd name="connsiteY61" fmla="*/ 713574 h 1185856"/>
                <a:gd name="connsiteX62" fmla="*/ 173045 w 1249815"/>
                <a:gd name="connsiteY62" fmla="*/ 653754 h 1185856"/>
                <a:gd name="connsiteX63" fmla="*/ 83314 w 1249815"/>
                <a:gd name="connsiteY63" fmla="*/ 662300 h 1185856"/>
                <a:gd name="connsiteX64" fmla="*/ 2129 w 1249815"/>
                <a:gd name="connsiteY64" fmla="*/ 658027 h 1185856"/>
                <a:gd name="connsiteX65" fmla="*/ 10675 w 1249815"/>
                <a:gd name="connsiteY65" fmla="*/ 640935 h 1185856"/>
                <a:gd name="connsiteX66" fmla="*/ 147407 w 1249815"/>
                <a:gd name="connsiteY66" fmla="*/ 636662 h 1185856"/>
                <a:gd name="connsiteX67" fmla="*/ 382416 w 1249815"/>
                <a:gd name="connsiteY67" fmla="*/ 585387 h 1185856"/>
                <a:gd name="connsiteX68" fmla="*/ 241411 w 1249815"/>
                <a:gd name="connsiteY68" fmla="*/ 405926 h 1185856"/>
                <a:gd name="connsiteX69" fmla="*/ 113224 w 1249815"/>
                <a:gd name="connsiteY69" fmla="*/ 299103 h 1185856"/>
                <a:gd name="connsiteX70" fmla="*/ 301232 w 1249815"/>
                <a:gd name="connsiteY70" fmla="*/ 311922 h 1185856"/>
                <a:gd name="connsiteX71" fmla="*/ 331142 w 1249815"/>
                <a:gd name="connsiteY71" fmla="*/ 320468 h 1185856"/>
                <a:gd name="connsiteX72" fmla="*/ 365325 w 1249815"/>
                <a:gd name="connsiteY72" fmla="*/ 337559 h 1185856"/>
                <a:gd name="connsiteX73" fmla="*/ 425146 w 1249815"/>
                <a:gd name="connsiteY73" fmla="*/ 354651 h 1185856"/>
                <a:gd name="connsiteX74" fmla="*/ 450783 w 1249815"/>
                <a:gd name="connsiteY74" fmla="*/ 367470 h 1185856"/>
                <a:gd name="connsiteX75" fmla="*/ 480693 w 1249815"/>
                <a:gd name="connsiteY75" fmla="*/ 380288 h 1185856"/>
                <a:gd name="connsiteX0" fmla="*/ 485938 w 1255060"/>
                <a:gd name="connsiteY0" fmla="*/ 380288 h 1185856"/>
                <a:gd name="connsiteX1" fmla="*/ 485938 w 1255060"/>
                <a:gd name="connsiteY1" fmla="*/ 380288 h 1185856"/>
                <a:gd name="connsiteX2" fmla="*/ 494484 w 1255060"/>
                <a:gd name="connsiteY2" fmla="*/ 162371 h 1185856"/>
                <a:gd name="connsiteX3" fmla="*/ 507303 w 1255060"/>
                <a:gd name="connsiteY3" fmla="*/ 119642 h 1185856"/>
                <a:gd name="connsiteX4" fmla="*/ 524394 w 1255060"/>
                <a:gd name="connsiteY4" fmla="*/ 0 h 1185856"/>
                <a:gd name="connsiteX5" fmla="*/ 537213 w 1255060"/>
                <a:gd name="connsiteY5" fmla="*/ 12819 h 1185856"/>
                <a:gd name="connsiteX6" fmla="*/ 605580 w 1255060"/>
                <a:gd name="connsiteY6" fmla="*/ 111096 h 1185856"/>
                <a:gd name="connsiteX7" fmla="*/ 644036 w 1255060"/>
                <a:gd name="connsiteY7" fmla="*/ 273466 h 1185856"/>
                <a:gd name="connsiteX8" fmla="*/ 673946 w 1255060"/>
                <a:gd name="connsiteY8" fmla="*/ 222191 h 1185856"/>
                <a:gd name="connsiteX9" fmla="*/ 708129 w 1255060"/>
                <a:gd name="connsiteY9" fmla="*/ 192281 h 1185856"/>
                <a:gd name="connsiteX10" fmla="*/ 733766 w 1255060"/>
                <a:gd name="connsiteY10" fmla="*/ 136733 h 1185856"/>
                <a:gd name="connsiteX11" fmla="*/ 742312 w 1255060"/>
                <a:gd name="connsiteY11" fmla="*/ 111096 h 1185856"/>
                <a:gd name="connsiteX12" fmla="*/ 755131 w 1255060"/>
                <a:gd name="connsiteY12" fmla="*/ 149552 h 1185856"/>
                <a:gd name="connsiteX13" fmla="*/ 776495 w 1255060"/>
                <a:gd name="connsiteY13" fmla="*/ 269193 h 1185856"/>
                <a:gd name="connsiteX14" fmla="*/ 789314 w 1255060"/>
                <a:gd name="connsiteY14" fmla="*/ 363197 h 1185856"/>
                <a:gd name="connsiteX15" fmla="*/ 896137 w 1255060"/>
                <a:gd name="connsiteY15" fmla="*/ 307649 h 1185856"/>
                <a:gd name="connsiteX16" fmla="*/ 934593 w 1255060"/>
                <a:gd name="connsiteY16" fmla="*/ 286285 h 1185856"/>
                <a:gd name="connsiteX17" fmla="*/ 947411 w 1255060"/>
                <a:gd name="connsiteY17" fmla="*/ 277739 h 1185856"/>
                <a:gd name="connsiteX18" fmla="*/ 951684 w 1255060"/>
                <a:gd name="connsiteY18" fmla="*/ 337559 h 1185856"/>
                <a:gd name="connsiteX19" fmla="*/ 917501 w 1255060"/>
                <a:gd name="connsiteY19" fmla="*/ 461473 h 1185856"/>
                <a:gd name="connsiteX20" fmla="*/ 870499 w 1255060"/>
                <a:gd name="connsiteY20" fmla="*/ 474292 h 1185856"/>
                <a:gd name="connsiteX21" fmla="*/ 934593 w 1255060"/>
                <a:gd name="connsiteY21" fmla="*/ 504202 h 1185856"/>
                <a:gd name="connsiteX22" fmla="*/ 1007232 w 1255060"/>
                <a:gd name="connsiteY22" fmla="*/ 538385 h 1185856"/>
                <a:gd name="connsiteX23" fmla="*/ 1165329 w 1255060"/>
                <a:gd name="connsiteY23" fmla="*/ 589660 h 1185856"/>
                <a:gd name="connsiteX24" fmla="*/ 1255060 w 1255060"/>
                <a:gd name="connsiteY24" fmla="*/ 602479 h 1185856"/>
                <a:gd name="connsiteX25" fmla="*/ 990140 w 1255060"/>
                <a:gd name="connsiteY25" fmla="*/ 687937 h 1185856"/>
                <a:gd name="connsiteX26" fmla="*/ 943138 w 1255060"/>
                <a:gd name="connsiteY26" fmla="*/ 734939 h 1185856"/>
                <a:gd name="connsiteX27" fmla="*/ 968776 w 1255060"/>
                <a:gd name="connsiteY27" fmla="*/ 756303 h 1185856"/>
                <a:gd name="connsiteX28" fmla="*/ 985867 w 1255060"/>
                <a:gd name="connsiteY28" fmla="*/ 781941 h 1185856"/>
                <a:gd name="connsiteX29" fmla="*/ 1011505 w 1255060"/>
                <a:gd name="connsiteY29" fmla="*/ 828942 h 1185856"/>
                <a:gd name="connsiteX30" fmla="*/ 1118327 w 1255060"/>
                <a:gd name="connsiteY30" fmla="*/ 910128 h 1185856"/>
                <a:gd name="connsiteX31" fmla="*/ 1088417 w 1255060"/>
                <a:gd name="connsiteY31" fmla="*/ 944311 h 1185856"/>
                <a:gd name="connsiteX32" fmla="*/ 968776 w 1255060"/>
                <a:gd name="connsiteY32" fmla="*/ 952857 h 1185856"/>
                <a:gd name="connsiteX33" fmla="*/ 861953 w 1255060"/>
                <a:gd name="connsiteY33" fmla="*/ 897309 h 1185856"/>
                <a:gd name="connsiteX34" fmla="*/ 772223 w 1255060"/>
                <a:gd name="connsiteY34" fmla="*/ 858853 h 1185856"/>
                <a:gd name="connsiteX35" fmla="*/ 776495 w 1255060"/>
                <a:gd name="connsiteY35" fmla="*/ 901582 h 1185856"/>
                <a:gd name="connsiteX36" fmla="*/ 793587 w 1255060"/>
                <a:gd name="connsiteY36" fmla="*/ 961402 h 1185856"/>
                <a:gd name="connsiteX37" fmla="*/ 857680 w 1255060"/>
                <a:gd name="connsiteY37" fmla="*/ 1140864 h 1185856"/>
                <a:gd name="connsiteX38" fmla="*/ 866226 w 1255060"/>
                <a:gd name="connsiteY38" fmla="*/ 1183593 h 1185856"/>
                <a:gd name="connsiteX39" fmla="*/ 832043 w 1255060"/>
                <a:gd name="connsiteY39" fmla="*/ 1166501 h 1185856"/>
                <a:gd name="connsiteX40" fmla="*/ 772223 w 1255060"/>
                <a:gd name="connsiteY40" fmla="*/ 1102408 h 1185856"/>
                <a:gd name="connsiteX41" fmla="*/ 729494 w 1255060"/>
                <a:gd name="connsiteY41" fmla="*/ 1029769 h 1185856"/>
                <a:gd name="connsiteX42" fmla="*/ 703856 w 1255060"/>
                <a:gd name="connsiteY42" fmla="*/ 987040 h 1185856"/>
                <a:gd name="connsiteX43" fmla="*/ 691037 w 1255060"/>
                <a:gd name="connsiteY43" fmla="*/ 978494 h 1185856"/>
                <a:gd name="connsiteX44" fmla="*/ 626944 w 1255060"/>
                <a:gd name="connsiteY44" fmla="*/ 893036 h 1185856"/>
                <a:gd name="connsiteX45" fmla="*/ 609852 w 1255060"/>
                <a:gd name="connsiteY45" fmla="*/ 982767 h 1185856"/>
                <a:gd name="connsiteX46" fmla="*/ 507303 w 1255060"/>
                <a:gd name="connsiteY46" fmla="*/ 1132318 h 1185856"/>
                <a:gd name="connsiteX47" fmla="*/ 503030 w 1255060"/>
                <a:gd name="connsiteY47" fmla="*/ 1145137 h 1185856"/>
                <a:gd name="connsiteX48" fmla="*/ 485938 w 1255060"/>
                <a:gd name="connsiteY48" fmla="*/ 1153683 h 1185856"/>
                <a:gd name="connsiteX49" fmla="*/ 481666 w 1255060"/>
                <a:gd name="connsiteY49" fmla="*/ 1110954 h 1185856"/>
                <a:gd name="connsiteX50" fmla="*/ 494484 w 1255060"/>
                <a:gd name="connsiteY50" fmla="*/ 1034042 h 1185856"/>
                <a:gd name="connsiteX51" fmla="*/ 532940 w 1255060"/>
                <a:gd name="connsiteY51" fmla="*/ 961402 h 1185856"/>
                <a:gd name="connsiteX52" fmla="*/ 503030 w 1255060"/>
                <a:gd name="connsiteY52" fmla="*/ 914400 h 1185856"/>
                <a:gd name="connsiteX53" fmla="*/ 349206 w 1255060"/>
                <a:gd name="connsiteY53" fmla="*/ 978494 h 1185856"/>
                <a:gd name="connsiteX54" fmla="*/ 263748 w 1255060"/>
                <a:gd name="connsiteY54" fmla="*/ 1034042 h 1185856"/>
                <a:gd name="connsiteX55" fmla="*/ 276566 w 1255060"/>
                <a:gd name="connsiteY55" fmla="*/ 957129 h 1185856"/>
                <a:gd name="connsiteX56" fmla="*/ 315023 w 1255060"/>
                <a:gd name="connsiteY56" fmla="*/ 910128 h 1185856"/>
                <a:gd name="connsiteX57" fmla="*/ 383389 w 1255060"/>
                <a:gd name="connsiteY57" fmla="*/ 820397 h 1185856"/>
                <a:gd name="connsiteX58" fmla="*/ 409026 w 1255060"/>
                <a:gd name="connsiteY58" fmla="*/ 799032 h 1185856"/>
                <a:gd name="connsiteX59" fmla="*/ 430391 w 1255060"/>
                <a:gd name="connsiteY59" fmla="*/ 764849 h 1185856"/>
                <a:gd name="connsiteX60" fmla="*/ 443209 w 1255060"/>
                <a:gd name="connsiteY60" fmla="*/ 752030 h 1185856"/>
                <a:gd name="connsiteX61" fmla="*/ 396208 w 1255060"/>
                <a:gd name="connsiteY61" fmla="*/ 713574 h 1185856"/>
                <a:gd name="connsiteX62" fmla="*/ 178290 w 1255060"/>
                <a:gd name="connsiteY62" fmla="*/ 653754 h 1185856"/>
                <a:gd name="connsiteX63" fmla="*/ 88559 w 1255060"/>
                <a:gd name="connsiteY63" fmla="*/ 662300 h 1185856"/>
                <a:gd name="connsiteX64" fmla="*/ 7374 w 1255060"/>
                <a:gd name="connsiteY64" fmla="*/ 658027 h 1185856"/>
                <a:gd name="connsiteX65" fmla="*/ 15920 w 1255060"/>
                <a:gd name="connsiteY65" fmla="*/ 640935 h 1185856"/>
                <a:gd name="connsiteX66" fmla="*/ 156925 w 1255060"/>
                <a:gd name="connsiteY66" fmla="*/ 602479 h 1185856"/>
                <a:gd name="connsiteX67" fmla="*/ 387661 w 1255060"/>
                <a:gd name="connsiteY67" fmla="*/ 585387 h 1185856"/>
                <a:gd name="connsiteX68" fmla="*/ 246656 w 1255060"/>
                <a:gd name="connsiteY68" fmla="*/ 405926 h 1185856"/>
                <a:gd name="connsiteX69" fmla="*/ 118469 w 1255060"/>
                <a:gd name="connsiteY69" fmla="*/ 299103 h 1185856"/>
                <a:gd name="connsiteX70" fmla="*/ 306477 w 1255060"/>
                <a:gd name="connsiteY70" fmla="*/ 311922 h 1185856"/>
                <a:gd name="connsiteX71" fmla="*/ 336387 w 1255060"/>
                <a:gd name="connsiteY71" fmla="*/ 320468 h 1185856"/>
                <a:gd name="connsiteX72" fmla="*/ 370570 w 1255060"/>
                <a:gd name="connsiteY72" fmla="*/ 337559 h 1185856"/>
                <a:gd name="connsiteX73" fmla="*/ 430391 w 1255060"/>
                <a:gd name="connsiteY73" fmla="*/ 354651 h 1185856"/>
                <a:gd name="connsiteX74" fmla="*/ 456028 w 1255060"/>
                <a:gd name="connsiteY74" fmla="*/ 367470 h 1185856"/>
                <a:gd name="connsiteX75" fmla="*/ 485938 w 1255060"/>
                <a:gd name="connsiteY75" fmla="*/ 380288 h 118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255060" h="1185856">
                  <a:moveTo>
                    <a:pt x="485938" y="380288"/>
                  </a:moveTo>
                  <a:lnTo>
                    <a:pt x="485938" y="380288"/>
                  </a:lnTo>
                  <a:cubicBezTo>
                    <a:pt x="488787" y="307649"/>
                    <a:pt x="488545" y="234823"/>
                    <a:pt x="494484" y="162371"/>
                  </a:cubicBezTo>
                  <a:cubicBezTo>
                    <a:pt x="495699" y="147551"/>
                    <a:pt x="504609" y="134266"/>
                    <a:pt x="507303" y="119642"/>
                  </a:cubicBezTo>
                  <a:cubicBezTo>
                    <a:pt x="514601" y="80023"/>
                    <a:pt x="518697" y="39881"/>
                    <a:pt x="524394" y="0"/>
                  </a:cubicBezTo>
                  <a:cubicBezTo>
                    <a:pt x="528667" y="4273"/>
                    <a:pt x="533648" y="7940"/>
                    <a:pt x="537213" y="12819"/>
                  </a:cubicBezTo>
                  <a:cubicBezTo>
                    <a:pt x="560758" y="45039"/>
                    <a:pt x="605580" y="111096"/>
                    <a:pt x="605580" y="111096"/>
                  </a:cubicBezTo>
                  <a:cubicBezTo>
                    <a:pt x="623923" y="272521"/>
                    <a:pt x="592638" y="357572"/>
                    <a:pt x="644036" y="273466"/>
                  </a:cubicBezTo>
                  <a:cubicBezTo>
                    <a:pt x="654354" y="256582"/>
                    <a:pt x="661685" y="237722"/>
                    <a:pt x="673946" y="222191"/>
                  </a:cubicBezTo>
                  <a:cubicBezTo>
                    <a:pt x="683328" y="210308"/>
                    <a:pt x="696735" y="202251"/>
                    <a:pt x="708129" y="192281"/>
                  </a:cubicBezTo>
                  <a:cubicBezTo>
                    <a:pt x="719309" y="169920"/>
                    <a:pt x="724552" y="160691"/>
                    <a:pt x="733766" y="136733"/>
                  </a:cubicBezTo>
                  <a:cubicBezTo>
                    <a:pt x="737000" y="128325"/>
                    <a:pt x="739463" y="119642"/>
                    <a:pt x="742312" y="111096"/>
                  </a:cubicBezTo>
                  <a:cubicBezTo>
                    <a:pt x="746585" y="123915"/>
                    <a:pt x="752275" y="136345"/>
                    <a:pt x="755131" y="149552"/>
                  </a:cubicBezTo>
                  <a:cubicBezTo>
                    <a:pt x="763692" y="189148"/>
                    <a:pt x="769677" y="229260"/>
                    <a:pt x="776495" y="269193"/>
                  </a:cubicBezTo>
                  <a:cubicBezTo>
                    <a:pt x="784853" y="318150"/>
                    <a:pt x="784452" y="319436"/>
                    <a:pt x="789314" y="363197"/>
                  </a:cubicBezTo>
                  <a:cubicBezTo>
                    <a:pt x="854546" y="319710"/>
                    <a:pt x="823879" y="334747"/>
                    <a:pt x="896137" y="307649"/>
                  </a:cubicBezTo>
                  <a:cubicBezTo>
                    <a:pt x="921919" y="297980"/>
                    <a:pt x="897863" y="310772"/>
                    <a:pt x="934593" y="286285"/>
                  </a:cubicBezTo>
                  <a:lnTo>
                    <a:pt x="947411" y="277739"/>
                  </a:lnTo>
                  <a:cubicBezTo>
                    <a:pt x="948835" y="297679"/>
                    <a:pt x="952224" y="317575"/>
                    <a:pt x="951684" y="337559"/>
                  </a:cubicBezTo>
                  <a:cubicBezTo>
                    <a:pt x="950515" y="380819"/>
                    <a:pt x="963294" y="437230"/>
                    <a:pt x="917501" y="461473"/>
                  </a:cubicBezTo>
                  <a:cubicBezTo>
                    <a:pt x="903149" y="469071"/>
                    <a:pt x="886166" y="470019"/>
                    <a:pt x="870499" y="474292"/>
                  </a:cubicBezTo>
                  <a:cubicBezTo>
                    <a:pt x="834115" y="498548"/>
                    <a:pt x="860117" y="476540"/>
                    <a:pt x="934593" y="504202"/>
                  </a:cubicBezTo>
                  <a:cubicBezTo>
                    <a:pt x="959679" y="513519"/>
                    <a:pt x="982636" y="527844"/>
                    <a:pt x="1007232" y="538385"/>
                  </a:cubicBezTo>
                  <a:cubicBezTo>
                    <a:pt x="1042111" y="553333"/>
                    <a:pt x="1151099" y="586330"/>
                    <a:pt x="1165329" y="589660"/>
                  </a:cubicBezTo>
                  <a:cubicBezTo>
                    <a:pt x="1194748" y="596545"/>
                    <a:pt x="1225150" y="598206"/>
                    <a:pt x="1255060" y="602479"/>
                  </a:cubicBezTo>
                  <a:cubicBezTo>
                    <a:pt x="1048451" y="681187"/>
                    <a:pt x="1138369" y="658290"/>
                    <a:pt x="990140" y="687937"/>
                  </a:cubicBezTo>
                  <a:cubicBezTo>
                    <a:pt x="974473" y="703604"/>
                    <a:pt x="949747" y="713791"/>
                    <a:pt x="943138" y="734939"/>
                  </a:cubicBezTo>
                  <a:cubicBezTo>
                    <a:pt x="939820" y="745557"/>
                    <a:pt x="961293" y="748072"/>
                    <a:pt x="968776" y="756303"/>
                  </a:cubicBezTo>
                  <a:cubicBezTo>
                    <a:pt x="975685" y="763903"/>
                    <a:pt x="980659" y="773088"/>
                    <a:pt x="985867" y="781941"/>
                  </a:cubicBezTo>
                  <a:cubicBezTo>
                    <a:pt x="994915" y="797323"/>
                    <a:pt x="998681" y="816531"/>
                    <a:pt x="1011505" y="828942"/>
                  </a:cubicBezTo>
                  <a:cubicBezTo>
                    <a:pt x="1043644" y="860044"/>
                    <a:pt x="1118327" y="910128"/>
                    <a:pt x="1118327" y="910128"/>
                  </a:cubicBezTo>
                  <a:cubicBezTo>
                    <a:pt x="1108357" y="921522"/>
                    <a:pt x="1102975" y="940152"/>
                    <a:pt x="1088417" y="944311"/>
                  </a:cubicBezTo>
                  <a:cubicBezTo>
                    <a:pt x="1049973" y="955295"/>
                    <a:pt x="1007924" y="960982"/>
                    <a:pt x="968776" y="952857"/>
                  </a:cubicBezTo>
                  <a:cubicBezTo>
                    <a:pt x="929479" y="944701"/>
                    <a:pt x="898159" y="914625"/>
                    <a:pt x="861953" y="897309"/>
                  </a:cubicBezTo>
                  <a:cubicBezTo>
                    <a:pt x="832597" y="883269"/>
                    <a:pt x="802133" y="871672"/>
                    <a:pt x="772223" y="858853"/>
                  </a:cubicBezTo>
                  <a:cubicBezTo>
                    <a:pt x="744913" y="867956"/>
                    <a:pt x="761260" y="857782"/>
                    <a:pt x="776495" y="901582"/>
                  </a:cubicBezTo>
                  <a:cubicBezTo>
                    <a:pt x="783308" y="921169"/>
                    <a:pt x="786924" y="941764"/>
                    <a:pt x="793587" y="961402"/>
                  </a:cubicBezTo>
                  <a:cubicBezTo>
                    <a:pt x="813996" y="1021555"/>
                    <a:pt x="845222" y="1078576"/>
                    <a:pt x="857680" y="1140864"/>
                  </a:cubicBezTo>
                  <a:cubicBezTo>
                    <a:pt x="860529" y="1155107"/>
                    <a:pt x="876497" y="1173322"/>
                    <a:pt x="866226" y="1183593"/>
                  </a:cubicBezTo>
                  <a:cubicBezTo>
                    <a:pt x="857218" y="1192601"/>
                    <a:pt x="843437" y="1172198"/>
                    <a:pt x="832043" y="1166501"/>
                  </a:cubicBezTo>
                  <a:cubicBezTo>
                    <a:pt x="812103" y="1145137"/>
                    <a:pt x="789757" y="1125787"/>
                    <a:pt x="772223" y="1102408"/>
                  </a:cubicBezTo>
                  <a:cubicBezTo>
                    <a:pt x="755368" y="1079935"/>
                    <a:pt x="743815" y="1053936"/>
                    <a:pt x="729494" y="1029769"/>
                  </a:cubicBezTo>
                  <a:cubicBezTo>
                    <a:pt x="721026" y="1015479"/>
                    <a:pt x="717676" y="996254"/>
                    <a:pt x="703856" y="987040"/>
                  </a:cubicBezTo>
                  <a:cubicBezTo>
                    <a:pt x="699583" y="984191"/>
                    <a:pt x="694668" y="982125"/>
                    <a:pt x="691037" y="978494"/>
                  </a:cubicBezTo>
                  <a:cubicBezTo>
                    <a:pt x="665854" y="953311"/>
                    <a:pt x="646960" y="921949"/>
                    <a:pt x="626944" y="893036"/>
                  </a:cubicBezTo>
                  <a:cubicBezTo>
                    <a:pt x="623231" y="915316"/>
                    <a:pt x="613955" y="972668"/>
                    <a:pt x="609852" y="982767"/>
                  </a:cubicBezTo>
                  <a:cubicBezTo>
                    <a:pt x="588995" y="1034106"/>
                    <a:pt x="540042" y="1090225"/>
                    <a:pt x="507303" y="1132318"/>
                  </a:cubicBezTo>
                  <a:cubicBezTo>
                    <a:pt x="505879" y="1136591"/>
                    <a:pt x="506215" y="1141952"/>
                    <a:pt x="503030" y="1145137"/>
                  </a:cubicBezTo>
                  <a:cubicBezTo>
                    <a:pt x="498526" y="1149641"/>
                    <a:pt x="489314" y="1159085"/>
                    <a:pt x="485938" y="1153683"/>
                  </a:cubicBezTo>
                  <a:cubicBezTo>
                    <a:pt x="478352" y="1141545"/>
                    <a:pt x="483090" y="1125197"/>
                    <a:pt x="481666" y="1110954"/>
                  </a:cubicBezTo>
                  <a:cubicBezTo>
                    <a:pt x="485939" y="1085317"/>
                    <a:pt x="486055" y="1058628"/>
                    <a:pt x="494484" y="1034042"/>
                  </a:cubicBezTo>
                  <a:cubicBezTo>
                    <a:pt x="503369" y="1008126"/>
                    <a:pt x="532940" y="961402"/>
                    <a:pt x="532940" y="961402"/>
                  </a:cubicBezTo>
                  <a:cubicBezTo>
                    <a:pt x="535947" y="946367"/>
                    <a:pt x="550984" y="904591"/>
                    <a:pt x="503030" y="914400"/>
                  </a:cubicBezTo>
                  <a:cubicBezTo>
                    <a:pt x="448609" y="925532"/>
                    <a:pt x="398889" y="953652"/>
                    <a:pt x="349206" y="978494"/>
                  </a:cubicBezTo>
                  <a:cubicBezTo>
                    <a:pt x="318818" y="993688"/>
                    <a:pt x="263748" y="1034042"/>
                    <a:pt x="263748" y="1034042"/>
                  </a:cubicBezTo>
                  <a:cubicBezTo>
                    <a:pt x="268021" y="1008404"/>
                    <a:pt x="266628" y="981145"/>
                    <a:pt x="276566" y="957129"/>
                  </a:cubicBezTo>
                  <a:cubicBezTo>
                    <a:pt x="284306" y="938424"/>
                    <a:pt x="302877" y="926322"/>
                    <a:pt x="315023" y="910128"/>
                  </a:cubicBezTo>
                  <a:cubicBezTo>
                    <a:pt x="338960" y="878212"/>
                    <a:pt x="351072" y="847329"/>
                    <a:pt x="383389" y="820397"/>
                  </a:cubicBezTo>
                  <a:cubicBezTo>
                    <a:pt x="391935" y="813275"/>
                    <a:pt x="401160" y="806898"/>
                    <a:pt x="409026" y="799032"/>
                  </a:cubicBezTo>
                  <a:cubicBezTo>
                    <a:pt x="431472" y="776586"/>
                    <a:pt x="413468" y="788543"/>
                    <a:pt x="430391" y="764849"/>
                  </a:cubicBezTo>
                  <a:cubicBezTo>
                    <a:pt x="433903" y="759932"/>
                    <a:pt x="438936" y="756303"/>
                    <a:pt x="443209" y="752030"/>
                  </a:cubicBezTo>
                  <a:cubicBezTo>
                    <a:pt x="452154" y="716253"/>
                    <a:pt x="452333" y="739478"/>
                    <a:pt x="396208" y="713574"/>
                  </a:cubicBezTo>
                  <a:cubicBezTo>
                    <a:pt x="243072" y="642896"/>
                    <a:pt x="329047" y="660036"/>
                    <a:pt x="178290" y="653754"/>
                  </a:cubicBezTo>
                  <a:cubicBezTo>
                    <a:pt x="148380" y="656603"/>
                    <a:pt x="118595" y="661549"/>
                    <a:pt x="88559" y="662300"/>
                  </a:cubicBezTo>
                  <a:cubicBezTo>
                    <a:pt x="61468" y="662977"/>
                    <a:pt x="33372" y="665674"/>
                    <a:pt x="7374" y="658027"/>
                  </a:cubicBezTo>
                  <a:cubicBezTo>
                    <a:pt x="1263" y="656230"/>
                    <a:pt x="-9005" y="650193"/>
                    <a:pt x="15920" y="640935"/>
                  </a:cubicBezTo>
                  <a:cubicBezTo>
                    <a:pt x="40845" y="631677"/>
                    <a:pt x="111336" y="603481"/>
                    <a:pt x="156925" y="602479"/>
                  </a:cubicBezTo>
                  <a:cubicBezTo>
                    <a:pt x="240959" y="601055"/>
                    <a:pt x="303627" y="586811"/>
                    <a:pt x="387661" y="585387"/>
                  </a:cubicBezTo>
                  <a:cubicBezTo>
                    <a:pt x="317925" y="425990"/>
                    <a:pt x="291521" y="453640"/>
                    <a:pt x="246656" y="405926"/>
                  </a:cubicBezTo>
                  <a:cubicBezTo>
                    <a:pt x="201791" y="358212"/>
                    <a:pt x="101082" y="306555"/>
                    <a:pt x="118469" y="299103"/>
                  </a:cubicBezTo>
                  <a:cubicBezTo>
                    <a:pt x="176205" y="274359"/>
                    <a:pt x="243808" y="307649"/>
                    <a:pt x="306477" y="311922"/>
                  </a:cubicBezTo>
                  <a:cubicBezTo>
                    <a:pt x="316447" y="314771"/>
                    <a:pt x="326760" y="316617"/>
                    <a:pt x="336387" y="320468"/>
                  </a:cubicBezTo>
                  <a:cubicBezTo>
                    <a:pt x="348215" y="325199"/>
                    <a:pt x="358598" y="333206"/>
                    <a:pt x="370570" y="337559"/>
                  </a:cubicBezTo>
                  <a:cubicBezTo>
                    <a:pt x="390060" y="344646"/>
                    <a:pt x="410495" y="348799"/>
                    <a:pt x="430391" y="354651"/>
                  </a:cubicBezTo>
                  <a:cubicBezTo>
                    <a:pt x="456476" y="362323"/>
                    <a:pt x="429889" y="354402"/>
                    <a:pt x="456028" y="367470"/>
                  </a:cubicBezTo>
                  <a:cubicBezTo>
                    <a:pt x="466374" y="372643"/>
                    <a:pt x="480953" y="378152"/>
                    <a:pt x="485938" y="380288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CDB26E-0E49-C93C-F590-0E95EF23627D}"/>
                </a:ext>
              </a:extLst>
            </p:cNvPr>
            <p:cNvSpPr/>
            <p:nvPr/>
          </p:nvSpPr>
          <p:spPr>
            <a:xfrm>
              <a:off x="2666289" y="2163513"/>
              <a:ext cx="442956" cy="44295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4A83C3F-B25D-EF29-CAA4-0502E03A3816}"/>
              </a:ext>
            </a:extLst>
          </p:cNvPr>
          <p:cNvGrpSpPr/>
          <p:nvPr/>
        </p:nvGrpSpPr>
        <p:grpSpPr>
          <a:xfrm>
            <a:off x="5460662" y="1772690"/>
            <a:ext cx="654120" cy="214560"/>
            <a:chOff x="5460662" y="1772690"/>
            <a:chExt cx="6541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14:cNvPr>
                <p14:cNvContentPartPr/>
                <p14:nvPr/>
              </p14:nvContentPartPr>
              <p14:xfrm>
                <a:off x="5494502" y="1772690"/>
                <a:ext cx="620280" cy="170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27FEDCD-CAF7-5B9A-7116-ADCAA6362C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5502" y="1763690"/>
                  <a:ext cx="637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14:cNvPr>
                <p14:cNvContentPartPr/>
                <p14:nvPr/>
              </p14:nvContentPartPr>
              <p14:xfrm>
                <a:off x="5460662" y="1879970"/>
                <a:ext cx="14292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C6FF3F-9B1E-E08D-A9BB-5934FEB2DB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51662" y="1871330"/>
                  <a:ext cx="16056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C1AFC1-B023-7E27-AD27-5DB09722F0A7}"/>
              </a:ext>
            </a:extLst>
          </p:cNvPr>
          <p:cNvGrpSpPr/>
          <p:nvPr/>
        </p:nvGrpSpPr>
        <p:grpSpPr>
          <a:xfrm>
            <a:off x="1696839" y="142221"/>
            <a:ext cx="272520" cy="222840"/>
            <a:chOff x="1696839" y="142221"/>
            <a:chExt cx="2725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14:cNvPr>
                <p14:cNvContentPartPr/>
                <p14:nvPr/>
              </p14:nvContentPartPr>
              <p14:xfrm>
                <a:off x="1696839" y="337341"/>
                <a:ext cx="30600" cy="27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7069E6-B63E-8AA7-5477-1BEF96CFFE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88199" y="328701"/>
                  <a:ext cx="48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14:cNvPr>
                <p14:cNvContentPartPr/>
                <p14:nvPr/>
              </p14:nvContentPartPr>
              <p14:xfrm>
                <a:off x="1765959" y="214221"/>
                <a:ext cx="102960" cy="111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30496EB-4153-2082-BF1D-5467D50F4D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57319" y="205581"/>
                  <a:ext cx="1206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14:cNvPr>
                <p14:cNvContentPartPr/>
                <p14:nvPr/>
              </p14:nvContentPartPr>
              <p14:xfrm>
                <a:off x="1868199" y="142221"/>
                <a:ext cx="101160" cy="10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5D9135-0A96-8234-51E7-8B7BC6FFEEE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59199" y="133581"/>
                  <a:ext cx="11880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14:cNvPr>
              <p14:cNvContentPartPr/>
              <p14:nvPr/>
            </p14:nvContentPartPr>
            <p14:xfrm>
              <a:off x="8361941" y="4077126"/>
              <a:ext cx="89280" cy="142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85F4EEC-2DBD-9657-5B9C-9DE8F022D76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352941" y="4068126"/>
                <a:ext cx="106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14:cNvPr>
              <p14:cNvContentPartPr/>
              <p14:nvPr/>
            </p14:nvContentPartPr>
            <p14:xfrm>
              <a:off x="8401901" y="4284846"/>
              <a:ext cx="11160" cy="79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8D8083-EB1E-A00E-A089-04406FD904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93261" y="4275846"/>
                <a:ext cx="288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14:cNvPr>
              <p14:cNvContentPartPr/>
              <p14:nvPr/>
            </p14:nvContentPartPr>
            <p14:xfrm>
              <a:off x="7341639" y="3780381"/>
              <a:ext cx="79200" cy="12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C646A1C-B4F8-F51F-CD36-A2E29E6973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2639" y="3771741"/>
                <a:ext cx="968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14:cNvPr>
              <p14:cNvContentPartPr/>
              <p14:nvPr/>
            </p14:nvContentPartPr>
            <p14:xfrm>
              <a:off x="7512999" y="3802341"/>
              <a:ext cx="95400" cy="16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90B6CAB-689B-98E1-C329-3B4BCBBA331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03999" y="3793701"/>
                <a:ext cx="1130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14:cNvPr>
              <p14:cNvContentPartPr/>
              <p14:nvPr/>
            </p14:nvContentPartPr>
            <p14:xfrm>
              <a:off x="7710639" y="3824301"/>
              <a:ext cx="52200" cy="11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6C61FA-FA33-A296-6553-48E38661A81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01999" y="3815661"/>
                <a:ext cx="6984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14:cNvPr>
              <p14:cNvContentPartPr/>
              <p14:nvPr/>
            </p14:nvContentPartPr>
            <p14:xfrm>
              <a:off x="7869039" y="3850941"/>
              <a:ext cx="26280" cy="4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D0439B-2652-7D09-E7D2-ACACBBED16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60399" y="3841941"/>
                <a:ext cx="439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14:cNvPr>
              <p14:cNvContentPartPr/>
              <p14:nvPr/>
            </p14:nvContentPartPr>
            <p14:xfrm>
              <a:off x="8022759" y="3881541"/>
              <a:ext cx="4932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FC059CD-D90A-C899-E896-2FE54CF75CB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013759" y="3872901"/>
                <a:ext cx="669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14:cNvPr>
              <p14:cNvContentPartPr/>
              <p14:nvPr/>
            </p14:nvContentPartPr>
            <p14:xfrm>
              <a:off x="8220759" y="3934461"/>
              <a:ext cx="3060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214CADC-1530-BA3C-04CE-78A4B9A65C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11759" y="3925461"/>
                <a:ext cx="482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14:cNvPr>
              <p14:cNvContentPartPr/>
              <p14:nvPr/>
            </p14:nvContentPartPr>
            <p14:xfrm>
              <a:off x="8444679" y="4008981"/>
              <a:ext cx="11808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E1F6C1D-0058-3084-6786-70D24E16B33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436039" y="4000341"/>
                <a:ext cx="1357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14:cNvPr>
              <p14:cNvContentPartPr/>
              <p14:nvPr/>
            </p14:nvContentPartPr>
            <p14:xfrm>
              <a:off x="8756799" y="4092501"/>
              <a:ext cx="88560" cy="27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F2E1977-063E-C20A-499E-ED601A24E8D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748159" y="4083861"/>
                <a:ext cx="106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14:cNvPr>
              <p14:cNvContentPartPr/>
              <p14:nvPr/>
            </p14:nvContentPartPr>
            <p14:xfrm>
              <a:off x="9060279" y="4158741"/>
              <a:ext cx="149400" cy="48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99E93E-AFB9-1125-69E4-5AC6B842E1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51639" y="4149741"/>
                <a:ext cx="167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14:cNvPr>
              <p14:cNvContentPartPr/>
              <p14:nvPr/>
            </p14:nvContentPartPr>
            <p14:xfrm>
              <a:off x="9332799" y="4246581"/>
              <a:ext cx="100440" cy="30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975899F-29DF-4A0A-B104-AD56500F282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324159" y="4237581"/>
                <a:ext cx="118080" cy="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09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 does this look like for power?</a:t>
            </a:r>
          </a:p>
        </p:txBody>
      </p:sp>
    </p:spTree>
    <p:extLst>
      <p:ext uri="{BB962C8B-B14F-4D97-AF65-F5344CB8AC3E}">
        <p14:creationId xmlns:p14="http://schemas.microsoft.com/office/powerpoint/2010/main" val="25736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3FF7-B47E-9FB9-5056-7043685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Overestimation at low sun angles: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7A894-EFA2-4EDE-416B-CC4B2FBF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58" y="1224198"/>
            <a:ext cx="3722611" cy="2718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19A3E-A436-CD38-D26D-6809AA38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959" y="4024362"/>
            <a:ext cx="3751722" cy="271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C4C4D-AB91-3B68-25AA-950058930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25" y="1224198"/>
            <a:ext cx="3751722" cy="27182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E7FAF9-A84E-B3D6-73F0-E6137D4B4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925" y="4024362"/>
            <a:ext cx="3751722" cy="27182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14:cNvPr>
              <p14:cNvContentPartPr/>
              <p14:nvPr/>
            </p14:nvContentPartPr>
            <p14:xfrm>
              <a:off x="1914238" y="2426090"/>
              <a:ext cx="362520" cy="789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015285-E9F0-C450-2184-163EC68AAD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05238" y="2417450"/>
                <a:ext cx="380160" cy="80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14:cNvPr>
              <p14:cNvContentPartPr/>
              <p14:nvPr/>
            </p14:nvContentPartPr>
            <p14:xfrm>
              <a:off x="4136158" y="2448410"/>
              <a:ext cx="387000" cy="786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D2B475-5ED1-2DFB-5298-25E4CD7A75D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27158" y="2439410"/>
                <a:ext cx="404640" cy="80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14:cNvPr>
              <p14:cNvContentPartPr/>
              <p14:nvPr/>
            </p14:nvContentPartPr>
            <p14:xfrm>
              <a:off x="6952438" y="4905050"/>
              <a:ext cx="512280" cy="1067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11F4F3-522F-E319-EE10-0C17B80454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43798" y="4896410"/>
                <a:ext cx="529920" cy="10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14:cNvPr>
              <p14:cNvContentPartPr/>
              <p14:nvPr/>
            </p14:nvContentPartPr>
            <p14:xfrm>
              <a:off x="8985718" y="4969130"/>
              <a:ext cx="434880" cy="947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691D468-7F65-FB11-CAF3-830E3E19809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77078" y="4960490"/>
                <a:ext cx="45252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14:cNvPr>
              <p14:cNvContentPartPr/>
              <p14:nvPr/>
            </p14:nvContentPartPr>
            <p14:xfrm>
              <a:off x="1888678" y="4456490"/>
              <a:ext cx="383040" cy="1126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20814-72DD-C755-EC77-53C7D9645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9678" y="4447490"/>
                <a:ext cx="400680" cy="11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14:cNvPr>
              <p14:cNvContentPartPr/>
              <p14:nvPr/>
            </p14:nvContentPartPr>
            <p14:xfrm>
              <a:off x="4080718" y="4499330"/>
              <a:ext cx="383400" cy="1260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3320405-6CB4-8952-350A-96B276893F5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72078" y="4490330"/>
                <a:ext cx="401040" cy="12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A7A9FC4-33E7-2407-69FD-2DD25F8641F7}"/>
              </a:ext>
            </a:extLst>
          </p:cNvPr>
          <p:cNvGrpSpPr/>
          <p:nvPr/>
        </p:nvGrpSpPr>
        <p:grpSpPr>
          <a:xfrm>
            <a:off x="1832878" y="2401250"/>
            <a:ext cx="205920" cy="318240"/>
            <a:chOff x="1832878" y="2401250"/>
            <a:chExt cx="205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14:cNvPr>
                <p14:cNvContentPartPr/>
                <p14:nvPr/>
              </p14:nvContentPartPr>
              <p14:xfrm>
                <a:off x="1832878" y="2401250"/>
                <a:ext cx="146880" cy="258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2EC2844-EDCC-E7FD-89A9-793E3E712AD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24238" y="2392250"/>
                  <a:ext cx="1645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14:cNvPr>
                <p14:cNvContentPartPr/>
                <p14:nvPr/>
              </p14:nvContentPartPr>
              <p14:xfrm>
                <a:off x="1986958" y="2567930"/>
                <a:ext cx="51840" cy="15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8FA8AC1-C7F6-A781-59F4-DB4C696E25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7958" y="2558930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1F411FE-6F85-31D0-8A81-8BEE33B3D115}"/>
              </a:ext>
            </a:extLst>
          </p:cNvPr>
          <p:cNvGrpSpPr/>
          <p:nvPr/>
        </p:nvGrpSpPr>
        <p:grpSpPr>
          <a:xfrm>
            <a:off x="1628038" y="4469450"/>
            <a:ext cx="338040" cy="300240"/>
            <a:chOff x="1628038" y="4469450"/>
            <a:chExt cx="33804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14:cNvPr>
                <p14:cNvContentPartPr/>
                <p14:nvPr/>
              </p14:nvContentPartPr>
              <p14:xfrm>
                <a:off x="1628038" y="4469450"/>
                <a:ext cx="298800" cy="236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A48862-A802-C176-7840-7527AECEAA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19038" y="4460450"/>
                  <a:ext cx="316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14:cNvPr>
                <p14:cNvContentPartPr/>
                <p14:nvPr/>
              </p14:nvContentPartPr>
              <p14:xfrm>
                <a:off x="1816318" y="4623170"/>
                <a:ext cx="149760" cy="146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7EB0BB-8D52-D107-4AFA-BECECE07FB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07678" y="4614530"/>
                  <a:ext cx="1674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F92393A-386E-684D-6C5B-D23F0B625C77}"/>
              </a:ext>
            </a:extLst>
          </p:cNvPr>
          <p:cNvGrpSpPr/>
          <p:nvPr/>
        </p:nvGrpSpPr>
        <p:grpSpPr>
          <a:xfrm>
            <a:off x="6857758" y="2472890"/>
            <a:ext cx="3694320" cy="2756160"/>
            <a:chOff x="6857758" y="2472890"/>
            <a:chExt cx="3694320" cy="27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14:cNvPr>
                <p14:cNvContentPartPr/>
                <p14:nvPr/>
              </p14:nvContentPartPr>
              <p14:xfrm>
                <a:off x="6857758" y="2472890"/>
                <a:ext cx="403560" cy="85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F62530-1801-5DEC-D01C-0E5C012AFA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49118" y="2463890"/>
                  <a:ext cx="4212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14:cNvPr>
                <p14:cNvContentPartPr/>
                <p14:nvPr/>
              </p14:nvContentPartPr>
              <p14:xfrm>
                <a:off x="9118198" y="2516450"/>
                <a:ext cx="370800" cy="71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B592B2C-05C0-1DA6-2E6D-557B02E41FF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109558" y="2507810"/>
                  <a:ext cx="388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14:cNvPr>
                <p14:cNvContentPartPr/>
                <p14:nvPr/>
              </p14:nvContentPartPr>
              <p14:xfrm>
                <a:off x="8947198" y="3905690"/>
                <a:ext cx="133200" cy="103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18159A-EDB4-D384-B6A3-108E106B0B7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8558" y="3896690"/>
                  <a:ext cx="150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14:cNvPr>
                <p14:cNvContentPartPr/>
                <p14:nvPr/>
              </p14:nvContentPartPr>
              <p14:xfrm>
                <a:off x="9129718" y="3901010"/>
                <a:ext cx="121680" cy="139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3B00E3-2306-6797-A00F-E419D25A0C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20718" y="3892010"/>
                  <a:ext cx="139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14:cNvPr>
                <p14:cNvContentPartPr/>
                <p14:nvPr/>
              </p14:nvContentPartPr>
              <p14:xfrm>
                <a:off x="9310438" y="3879770"/>
                <a:ext cx="124920" cy="11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1EBD8B9-1183-BF34-1CC6-65377E3BBEE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1438" y="3871130"/>
                  <a:ext cx="142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14:cNvPr>
                <p14:cNvContentPartPr/>
                <p14:nvPr/>
              </p14:nvContentPartPr>
              <p14:xfrm>
                <a:off x="9515638" y="3932690"/>
                <a:ext cx="96480" cy="2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A7FA18-651C-0358-2ABF-0BC0975BDB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6638" y="3923690"/>
                  <a:ext cx="114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14:cNvPr>
                <p14:cNvContentPartPr/>
                <p14:nvPr/>
              </p14:nvContentPartPr>
              <p14:xfrm>
                <a:off x="9673678" y="3879770"/>
                <a:ext cx="86040" cy="130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A0EF3E-8B0C-E877-C34C-E364FB6D38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65038" y="3870770"/>
                  <a:ext cx="103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14:cNvPr>
                <p14:cNvContentPartPr/>
                <p14:nvPr/>
              </p14:nvContentPartPr>
              <p14:xfrm>
                <a:off x="9793198" y="3896690"/>
                <a:ext cx="43200" cy="123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CE8019F-3034-9C1A-E2D1-6328BF64C28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84558" y="3887690"/>
                  <a:ext cx="6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14:cNvPr>
                <p14:cNvContentPartPr/>
                <p14:nvPr/>
              </p14:nvContentPartPr>
              <p14:xfrm>
                <a:off x="9912718" y="3865370"/>
                <a:ext cx="92160" cy="14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9BA333C-5B32-DEFE-ACA4-719A12CCB9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904078" y="3856730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14:cNvPr>
                <p14:cNvContentPartPr/>
                <p14:nvPr/>
              </p14:nvContentPartPr>
              <p14:xfrm>
                <a:off x="10075438" y="3888050"/>
                <a:ext cx="28800" cy="106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964F2C-BA76-E7ED-6D4A-633ADC22D4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066438" y="3879410"/>
                  <a:ext cx="46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14:cNvPr>
                <p14:cNvContentPartPr/>
                <p14:nvPr/>
              </p14:nvContentPartPr>
              <p14:xfrm>
                <a:off x="10096678" y="3887690"/>
                <a:ext cx="45360" cy="2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A64E404-A176-50EE-EBB6-2B1D746C2DB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87678" y="3878690"/>
                  <a:ext cx="63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14:cNvPr>
                <p14:cNvContentPartPr/>
                <p14:nvPr/>
              </p14:nvContentPartPr>
              <p14:xfrm>
                <a:off x="10117918" y="3956450"/>
                <a:ext cx="57600" cy="13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A538039-C195-6CD3-0427-A510EDD52B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09278" y="3947450"/>
                  <a:ext cx="75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14:cNvPr>
                <p14:cNvContentPartPr/>
                <p14:nvPr/>
              </p14:nvContentPartPr>
              <p14:xfrm>
                <a:off x="10130878" y="3994610"/>
                <a:ext cx="92880" cy="39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5858D32-003D-231F-0B93-E7B9EEBB1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1878" y="3985610"/>
                  <a:ext cx="11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14:cNvPr>
                <p14:cNvContentPartPr/>
                <p14:nvPr/>
              </p14:nvContentPartPr>
              <p14:xfrm>
                <a:off x="10259038" y="3879770"/>
                <a:ext cx="5760" cy="95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D4BAFEB-88C0-687C-77CC-55DFC4BCD4A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0038" y="3870770"/>
                  <a:ext cx="23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14:cNvPr>
                <p14:cNvContentPartPr/>
                <p14:nvPr/>
              </p14:nvContentPartPr>
              <p14:xfrm>
                <a:off x="10280278" y="3862490"/>
                <a:ext cx="122760" cy="13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3205E2-C7BF-9543-941D-A5BE8909409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71638" y="3853850"/>
                  <a:ext cx="140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14:cNvPr>
                <p14:cNvContentPartPr/>
                <p14:nvPr/>
              </p14:nvContentPartPr>
              <p14:xfrm>
                <a:off x="10270918" y="3943850"/>
                <a:ext cx="108000" cy="15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F2C057E-458F-97E5-B73B-C95E4965CF2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61918" y="3934850"/>
                  <a:ext cx="125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14:cNvPr>
                <p14:cNvContentPartPr/>
                <p14:nvPr/>
              </p14:nvContentPartPr>
              <p14:xfrm>
                <a:off x="10442998" y="3871130"/>
                <a:ext cx="24840" cy="95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DB51FE-89CB-6AED-F758-C2620F9EA8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433998" y="3862130"/>
                  <a:ext cx="424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14:cNvPr>
                <p14:cNvContentPartPr/>
                <p14:nvPr/>
              </p14:nvContentPartPr>
              <p14:xfrm>
                <a:off x="10468558" y="3858890"/>
                <a:ext cx="83520" cy="127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F4B3B90-5AB9-AA4D-8E0C-DE15FF103E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59558" y="3850250"/>
                  <a:ext cx="101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14:cNvPr>
                <p14:cNvContentPartPr/>
                <p14:nvPr/>
              </p14:nvContentPartPr>
              <p14:xfrm>
                <a:off x="7476958" y="3129170"/>
                <a:ext cx="1376640" cy="61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A8782D5-6552-C48C-D64B-E913635ABB0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68318" y="3120170"/>
                  <a:ext cx="139428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14:cNvPr>
                <p14:cNvContentPartPr/>
                <p14:nvPr/>
              </p14:nvContentPartPr>
              <p14:xfrm>
                <a:off x="7587118" y="3986330"/>
                <a:ext cx="1305000" cy="1242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4C4699E-3EB2-245B-7D0E-EEDFA86703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578478" y="3977690"/>
                  <a:ext cx="1322640" cy="126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267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443E3-AB79-61E9-F57D-C7755E134C2F}"/>
              </a:ext>
            </a:extLst>
          </p:cNvPr>
          <p:cNvSpPr txBox="1"/>
          <p:nvPr/>
        </p:nvSpPr>
        <p:spPr>
          <a:xfrm>
            <a:off x="2469734" y="2598003"/>
            <a:ext cx="625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Solution in </a:t>
            </a:r>
            <a:r>
              <a:rPr lang="en-US" sz="48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endParaRPr lang="en-US" sz="48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62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BF8A-55FC-7F01-E40C-7C7CA18E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1D046-A812-B174-E1D3-B330B45B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Calculate shaded fraction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Calculate power loss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Done!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Start with array shaded fraction, then calculate for each “course” (i.e., string) of modules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 actually, effective irradiance instead of power loss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2CA38-A962-0A50-3168-E74C24DF6CE1}"/>
              </a:ext>
            </a:extLst>
          </p:cNvPr>
          <p:cNvSpPr txBox="1"/>
          <p:nvPr/>
        </p:nvSpPr>
        <p:spPr>
          <a:xfrm>
            <a:off x="4434348" y="1017864"/>
            <a:ext cx="25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551A4-3A99-4897-B042-D734CB30A8FD}"/>
              </a:ext>
            </a:extLst>
          </p:cNvPr>
          <p:cNvSpPr txBox="1"/>
          <p:nvPr/>
        </p:nvSpPr>
        <p:spPr>
          <a:xfrm>
            <a:off x="3809999" y="1479529"/>
            <a:ext cx="535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57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3_Southern Company Template_basic_final">
  <a:themeElements>
    <a:clrScheme name="Custom 2">
      <a:dk1>
        <a:srgbClr val="262626"/>
      </a:dk1>
      <a:lt1>
        <a:sysClr val="window" lastClr="FFFFFF"/>
      </a:lt1>
      <a:dk2>
        <a:srgbClr val="B1181E"/>
      </a:dk2>
      <a:lt2>
        <a:srgbClr val="959595"/>
      </a:lt2>
      <a:accent1>
        <a:srgbClr val="EC1C24"/>
      </a:accent1>
      <a:accent2>
        <a:srgbClr val="007DB9"/>
      </a:accent2>
      <a:accent3>
        <a:srgbClr val="00BCF1"/>
      </a:accent3>
      <a:accent4>
        <a:srgbClr val="B2D235"/>
      </a:accent4>
      <a:accent5>
        <a:srgbClr val="00B5AF"/>
      </a:accent5>
      <a:accent6>
        <a:srgbClr val="FDB714"/>
      </a:accent6>
      <a:hlink>
        <a:srgbClr val="007DB9"/>
      </a:hlink>
      <a:folHlink>
        <a:srgbClr val="EC1C2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58659</TotalTime>
  <Words>672</Words>
  <Application>Microsoft Office PowerPoint</Application>
  <PresentationFormat>Widescreen</PresentationFormat>
  <Paragraphs>122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</vt:lpstr>
      <vt:lpstr>Calibri</vt:lpstr>
      <vt:lpstr>Liberation Mono</vt:lpstr>
      <vt:lpstr>Liberation Sans</vt:lpstr>
      <vt:lpstr>Wingdings</vt:lpstr>
      <vt:lpstr>3_Southern Company Template_basic_final</vt:lpstr>
      <vt:lpstr>An approach to modeling linear and non-linear self-shading losses with pvlib</vt:lpstr>
      <vt:lpstr>Self-shade (row-to-row shade)</vt:lpstr>
      <vt:lpstr>PowerPoint Presentation</vt:lpstr>
      <vt:lpstr>Easy to model:</vt:lpstr>
      <vt:lpstr>Hard to model</vt:lpstr>
      <vt:lpstr>PowerPoint Presentation</vt:lpstr>
      <vt:lpstr>Overestimation at low sun angles:</vt:lpstr>
      <vt:lpstr>PowerPoint Presentation</vt:lpstr>
      <vt:lpstr>Steps:</vt:lpstr>
      <vt:lpstr>Shaded Fraction</vt:lpstr>
      <vt:lpstr>Twin modules? </vt:lpstr>
      <vt:lpstr>Calculate power (effective irradiance) loss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Factional Backtracking</vt:lpstr>
      <vt:lpstr>Misaligned trackers (clock drift)</vt:lpstr>
      <vt:lpstr>PowerPoint Presentation</vt:lpstr>
      <vt:lpstr>PowerPoint Presentation</vt:lpstr>
      <vt:lpstr>TODO</vt:lpstr>
      <vt:lpstr>Questions? whobbs@southernco.com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approach to modeling linear and non-linear self-shading losses with pvlib</dc:title>
  <dc:creator>Hobbs, Will</dc:creator>
  <cp:lastModifiedBy>Will</cp:lastModifiedBy>
  <cp:revision>230</cp:revision>
  <dcterms:created xsi:type="dcterms:W3CDTF">2019-06-11T15:39:44Z</dcterms:created>
  <dcterms:modified xsi:type="dcterms:W3CDTF">2024-04-27T01:19:12Z</dcterms:modified>
</cp:coreProperties>
</file>