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handoutMasterIdLst>
    <p:handoutMasterId r:id="rId35"/>
  </p:handoutMasterIdLst>
  <p:sldIdLst>
    <p:sldId id="257" r:id="rId2"/>
    <p:sldId id="4510" r:id="rId3"/>
    <p:sldId id="4511" r:id="rId4"/>
    <p:sldId id="4507" r:id="rId5"/>
    <p:sldId id="4508" r:id="rId6"/>
    <p:sldId id="4512" r:id="rId7"/>
    <p:sldId id="4513" r:id="rId8"/>
    <p:sldId id="4514" r:id="rId9"/>
    <p:sldId id="4515" r:id="rId10"/>
    <p:sldId id="4516" r:id="rId11"/>
    <p:sldId id="4517" r:id="rId12"/>
    <p:sldId id="4518" r:id="rId13"/>
    <p:sldId id="4519" r:id="rId14"/>
    <p:sldId id="4520" r:id="rId15"/>
    <p:sldId id="4521" r:id="rId16"/>
    <p:sldId id="4522" r:id="rId17"/>
    <p:sldId id="4523" r:id="rId18"/>
    <p:sldId id="4524" r:id="rId19"/>
    <p:sldId id="4525" r:id="rId20"/>
    <p:sldId id="4528" r:id="rId21"/>
    <p:sldId id="4527" r:id="rId22"/>
    <p:sldId id="4529" r:id="rId23"/>
    <p:sldId id="4526" r:id="rId24"/>
    <p:sldId id="4530" r:id="rId25"/>
    <p:sldId id="4531" r:id="rId26"/>
    <p:sldId id="4532" r:id="rId27"/>
    <p:sldId id="4535" r:id="rId28"/>
    <p:sldId id="4536" r:id="rId29"/>
    <p:sldId id="4533" r:id="rId30"/>
    <p:sldId id="4534" r:id="rId31"/>
    <p:sldId id="4537" r:id="rId32"/>
    <p:sldId id="45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land, Braden H" initials="GBH" lastIdx="7" clrIdx="0">
    <p:extLst>
      <p:ext uri="{19B8F6BF-5375-455C-9EA6-DF929625EA0E}">
        <p15:presenceInfo xmlns:p15="http://schemas.microsoft.com/office/powerpoint/2012/main" userId="Gilleland, Braden H" providerId="None"/>
      </p:ext>
    </p:extLst>
  </p:cmAuthor>
  <p:cmAuthor id="2" name="Hobbs, Will" initials="HW" lastIdx="1" clrIdx="1">
    <p:extLst>
      <p:ext uri="{19B8F6BF-5375-455C-9EA6-DF929625EA0E}">
        <p15:presenceInfo xmlns:p15="http://schemas.microsoft.com/office/powerpoint/2012/main" userId="S::WHOBBS@SOUTHERNCO.COM::3891b2eb-aa6d-4b00-ab02-ab4453d470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595"/>
    <a:srgbClr val="0071BD"/>
    <a:srgbClr val="FD0000"/>
    <a:srgbClr val="FFFFFF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0423DE-50DF-443F-B820-DF270D865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A07E-3EDC-41EA-97CE-590D676B78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8B8E1-5A0C-4E40-AF39-8CD90CFB51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3483-D87B-4EB4-945E-499FBEEFF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4AD2-E2D6-424F-98C7-88D4A2553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C17EB-C3D9-4EBF-A6C7-5BAC51C0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24575,'82'-4'0,"114"-20"0,-76 8 0,1044-80-650,6 115 0,-1113-14 569,-3-1 89,59-1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24575,'4'0'0,"6"-3"0,8-1 0,4-2 0,3 1 0,0 2 0,-3 0 0,-5 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38 24575,'-26'-20'0,"21"19"0,0-1 0,1 1 0,-1 0 0,-1 1 0,1-1 0,0 1 0,0 0 0,0 0 0,0 0 0,0 1 0,0 0 0,0 0 0,-8 3 0,10-3 0,0 1 0,0-1 0,0 1 0,1-1 0,-1 1 0,0 0 0,1 0 0,-1 1 0,1-1 0,-1 0 0,1 1 0,0-1 0,0 1 0,0 0 0,1 0 0,-1 0 0,1 0 0,-1 0 0,1 0 0,0 0 0,-1 5 0,1-2 0,0 0 0,0 0 0,1-1 0,0 1 0,0 0 0,0 0 0,1 0 0,0 0 0,0-1 0,0 1 0,0 0 0,4 6 0,-4-9 0,1 0 0,0 0 0,0 0 0,0 0 0,0 0 0,0 0 0,1-1 0,-1 1 0,1-1 0,0 0 0,0 0 0,0 0 0,0 0 0,0 0 0,0 0 0,0-1 0,0 0 0,1 1 0,-1-1 0,0-1 0,6 2 0,-2-1 0,0 0 0,1 0 0,-1-1 0,0 0 0,1-1 0,-1 1 0,0-1 0,13-4 0,-17 4 0,1 0 0,-1 0 0,0-1 0,0 0 0,0 1 0,0-1 0,0 0 0,-1 0 0,1-1 0,-1 1 0,1 0 0,-1-1 0,0 0 0,0 1 0,0-1 0,0 0 0,0 0 0,-1 0 0,1 0 0,1-5 0,-1 2 27,-1 0-1,1 1 0,-1-1 0,0 0 1,-1 0-1,1 0 0,-1 0 0,0 0 1,-1 0-1,0 0 0,1 0 0,-4-9 1,2 11-113,1 0 1,-1 1 0,0-1-1,0 0 1,0 1 0,-1 0-1,1-1 1,-1 1 0,0 0-1,0 1 1,0-1 0,0 0-1,0 1 1,0-1 0,-1 1-1,1 0 1,-1 0 0,0 1-1,-5-3 1,-2 1-6741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1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182 238 24575,'-5'-1'0,"1"0"0,-1-1 0,0 0 0,1 0 0,0 0 0,0-1 0,-1 1 0,1-1 0,-6-6 0,-13-6 0,19 12 0,-1 1 0,0 0 0,0 0 0,1 0 0,-1 1 0,0-1 0,0 1 0,-1 0 0,1 1 0,-8-1 0,11 1 0,1 1 0,-1-1 0,0 0 0,0 1 0,0-1 0,0 1 0,0 0 0,0-1 0,1 1 0,-1 0 0,0 0 0,1 0 0,-1 0 0,0 1 0,1-1 0,0 0 0,-1 1 0,1-1 0,0 1 0,0-1 0,-1 1 0,1 0 0,0-1 0,1 1 0,-1 0 0,0 0 0,0-1 0,1 1 0,-1 4 0,-1 4 0,1 0 0,0 0 0,0 0 0,1 1 0,0-1 0,1 0 0,1 0 0,-1 0 0,7 18 0,-7-23 0,0 0 0,1-1 0,0 1 0,0-1 0,0 1 0,0-1 0,1 0 0,0 0 0,0 0 0,0 0 0,0-1 0,1 1 0,-1-1 0,1 0 0,0 0 0,0 0 0,0-1 0,0 1 0,0-1 0,1 0 0,-1 0 0,8 2 0,-10-4 0,0 1 0,0-1 0,0 0 0,1 0 0,-1 0 0,0 0 0,0 0 0,0-1 0,0 1 0,0 0 0,1-1 0,-1 0 0,0 1 0,0-1 0,0 0 0,0 0 0,-1 0 0,4-3 0,-1 1 0,-1 0 0,0-1 0,0 1 0,0-1 0,-1 1 0,1-1 0,-1 0 0,3-7 0,2-6 0,-2 0 0,0 0 0,4-26 0,-9 42 0,3-13 38,-1 0 0,-1 1 0,-1-1 0,0 0 0,-1 0 0,0 1 0,-1-1 0,-3-14 0,-1 11-323,1 0 1,-2 0-1,0 1 1,-2 0-1,-16-25 1,18 28-6542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24575,'0'8'0,"0"1"0,0 0 0,0-1 0,1 1 0,1 0 0,0-1 0,0 0 0,0 1 0,1-1 0,6 13 0,-4-12 0,5 10 0,25 36 0,-32-51 0,0 0 0,0-1 0,0 1 0,0-1 0,1 0 0,-1 0 0,1 0 0,0 0 0,0 0 0,0-1 0,0 0 0,0 0 0,1 0 0,-1 0 0,8 1 0,-11-3 0,0 0 0,0 0 0,1 0 0,-1 0 0,0 0 0,0 0 0,1 0 0,-1 0 0,0-1 0,0 1 0,1-1 0,-1 1 0,0-1 0,0 1 0,0-1 0,0 1 0,0-1 0,0 0 0,0 0 0,0 0 0,0 1 0,1-3 0,0 1 0,0-1 0,-1 0 0,1 0 0,-1 0 0,1 1 0,-1-1 0,0-1 0,1-5 0,-1 1 0,0 1 0,0-1 0,-1 0 0,0 0 0,0 0 0,-3-14 0,-2 7-1365,-1 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24575,'0'4'0,"0"5"0,2 10 0,1 7 0,2 10 0,-1 8 0,0 1 0,-1 0 0,-1-7 0,-1-6 0,4-5 0,0-6 0,0-5 0,1-4 0,2-3 0,-1-1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24575,'17'0'0,"1"0"0,-1 0 0,21-4 0,-31 3 0,0-1 0,-1 0 0,1 0 0,-1 0 0,0-1 0,1 0 0,-1 0 0,10-8 0,-12 8 0,0 0 0,0 0 0,-1-1 0,0 1 0,1-1 0,-1 1 0,0-1 0,-1 0 0,1-1 0,-1 1 0,3-6 0,-5 9 0,1-1 0,-1 1 0,0-1 0,0 1 0,1 0 0,-1-1 0,0 1 0,0-1 0,0 1 0,-1 0 0,1-1 0,0 1 0,0-1 0,-1 1 0,1 0 0,-1-1 0,0 0 0,0 0 0,-1 0 0,1 1 0,0-1 0,-1 1 0,1 0 0,-1-1 0,1 1 0,-1 0 0,0 0 0,0 0 0,1 0 0,-1 0 0,0 0 0,0 1 0,-3-2 0,2 1 0,-1 0 0,0 0 0,0 0 0,1 0 0,-1 0 0,0 1 0,0 0 0,0 0 0,0 0 0,1 0 0,-1 0 0,0 1 0,0 0 0,0-1 0,1 2 0,-1-1 0,0 0 0,1 1 0,-1-1 0,1 1 0,0 0 0,-1 0 0,1 1 0,0-1 0,0 1 0,0-1 0,1 1 0,-1 0 0,1 0 0,-1 0 0,1 0 0,0 1 0,0-1 0,1 0 0,-1 1 0,1 0 0,-1-1 0,1 1 0,-1 5 0,0 1 0,-1 0 0,1-1 0,1 1 0,0 0 0,0 0 0,1 0 0,0 0 0,3 17 0,-1-22 0,-1 0 0,1 0 0,-1 0 0,1-1 0,1 1 0,-1 0 0,1-1 0,0 0 0,0 1 0,0-1 0,0 0 0,1-1 0,-1 1 0,1-1 0,0 1 0,0-1 0,1 0 0,5 3 0,0-2-124,1 0 0,-1-1 0,1 0 0,0 0 0,-1-1 0,1-1-1,0 0 1,0 0 0,1-1 0,19-3 0,-19 2-6702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24575,'2'0'0,"3"6"0,2 4 0,0 7 0,3 3 0,0 4 0,0 1 0,1 1 0,-2-3 0,-3-2 0,-1-6-8191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24575,'-15'0'0,"8"0"0,1 0 0,0 0 0,-1 0 0,1 1 0,0 0 0,-10 2 0,14-2 0,1 0 0,-1 0 0,0 0 0,1 0 0,-1 0 0,1 0 0,-1 0 0,1 1 0,-1-1 0,1 0 0,0 1 0,0-1 0,0 1 0,0 0 0,0-1 0,0 1 0,0 0 0,0-1 0,1 1 0,-1 0 0,1 0 0,-1 0 0,1 0 0,0 0 0,0 0 0,0 2 0,-1 0 0,1-1 0,0 0 0,1 1 0,-1-1 0,1 1 0,-1-1 0,1 0 0,0 1 0,0-1 0,1 0 0,-1 0 0,1 0 0,3 5 0,1 1 0,1-2 0,-1 1 0,11 8 0,17 20 0,-29-30-76,-1 0 1,-1 1-1,1 0 0,-1 0 0,0 0 0,0 1 0,-1-1 0,0 0 1,-1 1-1,0 0 0,0-1 0,0 1 0,-1 0 0,0-1 1,0 1-1,-1 0 0,-2 9 0,1-9-6750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24575,'4'11'0,"0"-1"0,-1 1 0,0 0 0,-1 0 0,-1 0 0,1 13 0,4 25 0,-5-43 0,1 0 0,-1 0 0,1 0 0,0 0 0,0 0 0,1-1 0,5 10 0,-7-13 0,1-1 0,0 1 0,-1 0 0,1-1 0,0 1 0,0-1 0,0 0 0,0 1 0,0-1 0,0 0 0,0 0 0,1 0 0,-1-1 0,0 1 0,0 0 0,1-1 0,-1 0 0,0 1 0,1-1 0,-1 0 0,1 0 0,-1 0 0,3-1 0,4-1-34,0 0 0,0 0 0,-1-1 0,1 0 0,-1 0-1,1-1 1,8-6 0,-2 2-1058,-3 2-5734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24575,'0'5'0,"0"2"0,0 7 0,2 5 0,1 3 0,2 0 0,0-2 0,1-2 0,0-2 0,0-4 0,2 0 0,-1 0 0,1-1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24575,'1'4'0,"-1"-1"0,1 1 0,0 0 0,0-1 0,1 1 0,-1-1 0,4 6 0,5 17 0,-9-19 0,-1-5 0,1 1 0,-1-1 0,1 1 0,-1-1 0,1 1 0,0-1 0,0 0 0,0 1 0,0-1 0,2 3 0,-3-5 0,1 0 0,-1 0 0,1 0 0,-1-1 0,0 1 0,1 0 0,-1 0 0,1 0 0,-1 0 0,0-1 0,1 1 0,-1 0 0,0 0 0,1-1 0,-1 1 0,0 0 0,1 0 0,-1-1 0,0 1 0,0 0 0,0-1 0,1 1 0,-1-1 0,0 1 0,0 0 0,0-1 0,0 1 0,1 0 0,-1-1 0,0 1 0,0-1 0,0 1 0,0-1 0,0 0 0,6-19 0,-6 18 0,3-7 0,0 0 0,0 0 0,7-14 0,-9 20 0,1 1 0,-1 0 0,0 0 0,1 0 0,0-1 0,-1 2 0,1-1 0,0 0 0,0 0 0,0 0 0,0 1 0,0-1 0,1 1 0,-1 0 0,0 0 0,1 0 0,-1 0 0,4-1 0,-4 2 0,-1 0 0,1 0 0,-1 0 0,1 0 0,0 1 0,-1-1 0,1 0 0,-1 1 0,1-1 0,-1 1 0,1 0 0,-1-1 0,0 1 0,1 0 0,-1 0 0,0 0 0,0 0 0,0 0 0,1 0 0,-1 0 0,0 1 0,0-1 0,-1 0 0,1 1 0,1 1 0,18 38 0,-19-37 0,5 15 0,3 13 0,-8-30 0,-1-1 0,1 1 0,0-1 0,-1 0 0,1 1 0,0-1 0,0 0 0,0 0 0,0 1 0,0-1 0,0 0 0,0 0 0,0 0 0,0 0 0,1-1 0,0 2 0,-1-2 0,0 0 0,0 0 0,0 0 0,0 0 0,-1 0 0,1-1 0,0 1 0,0 0 0,0 0 0,-1-1 0,1 1 0,0 0 0,0-1 0,-1 1 0,1-1 0,0 1 0,-1-1 0,1 1 0,0-1 0,-1 0 0,1 1 0,-1-1 0,1 0 0,-1 1 0,0-1 0,1 0 0,0-1 0,12-24 0,-12 23 0,8-17 0,-3 4 0,2-1 0,0 1 0,14-20 0,-22 35 0,0 1 0,0 0 0,0-1 0,1 1 0,-1-1 0,0 1 0,0 0 0,1-1 0,-1 1 0,0 0 0,1-1 0,-1 1 0,0 0 0,1 0 0,-1-1 0,0 1 0,1 0 0,-1 0 0,1-1 0,-1 1 0,1 0 0,-1 0 0,0 0 0,1 0 0,-1 0 0,1 0 0,-1 0 0,1 0 0,-1 0 0,1 0 0,-1 0 0,0 0 0,1 0 0,-1 0 0,1 0 0,-1 0 0,1 1 0,-1-1 0,0 0 0,1 0 0,-1 0 0,1 1 0,-1-1 0,0 0 0,1 0 0,-1 1 0,0-1 0,1 0 0,-1 1 0,0-1 0,0 1 0,1-1 0,-1 0 0,0 1 0,0-1 0,0 1 0,0-1 0,1 0 0,-1 1 0,9 32 0,-8-27 0,6 30 230,-5-25-496,0 0 0,0 0 0,1 0 1,1 0-1,6 15 0,-4-17-6560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24575,'3'5'0,"0"-1"0,0 1 0,0 0 0,-1 0 0,1 0 0,-1 1 0,-1-1 0,3 7 0,1 4 0,6 25 0,-1 0 0,-2 0 0,3 55 0,12 61 0,-9-108 270,-10-36-597,0 0 0,-1 0 0,0 1 0,1 23 0,-4-26-6499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24575,'0'4'0,"0"4"0,0 4 0,0 2 0,0 3 0,0 0 0,2-2 0,1-2 0,2-3 0,-1-8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24575,'0'2'0,"0"5"0,0 3 0,0 8 0,0 5 0,2 2 0,1 4 0,-1 0 0,2 2 0,2 4 0,0-3 0,2-2 0,-2-4 0,-1-1 0,-2-2 0,-1-4 0,-1-4-8191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24575,'3'0'0,"3"0"0,6 0 0,9 2 0,3 3 0,3 1 0,-1-2 0,-2 0 0,-4-2 0,-5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76 24575,'1'0'0,"10"0"0,0 0 0,0-1 0,0 0 0,13-4 0,-22 5 0,0 0 0,0-1 0,-1 1 0,1-1 0,0 1 0,0-1 0,-1 0 0,1 0 0,-1 1 0,1-1 0,-1 0 0,1-1 0,-1 1 0,1 0 0,-1 0 0,0-1 0,0 1 0,0 0 0,0-1 0,0 1 0,0-1 0,0 0 0,0 1 0,0-1 0,-1 0 0,1 1 0,-1-1 0,1 0 0,-1 0 0,0 0 0,0 1 0,0-1 0,0 0 0,0-3 0,-1 3 0,0 1 0,1 0 0,-1-1 0,0 1 0,0 0 0,0-1 0,0 1 0,0 0 0,-1 0 0,1 0 0,0 0 0,0 0 0,-1 0 0,1 1 0,-1-1 0,1 0 0,0 1 0,-1-1 0,1 1 0,-1-1 0,0 1 0,1 0 0,-1-1 0,1 1 0,-1 0 0,1 0 0,-1 0 0,-2 1 0,0-1 0,0 0 0,0 0 0,0 0 0,-1 1 0,1-1 0,0 1 0,0 0 0,1 1 0,-1-1 0,-5 3 0,6-2 0,0 1 0,1 0 0,0-1 0,-1 1 0,1 0 0,0 0 0,1 0 0,-1 1 0,0-1 0,1 0 0,0 1 0,0-1 0,0 0 0,0 1 0,0 0 0,0 3 0,0 10 0,0-1 0,1 21 0,1-22 0,-1-12 0,0 0 0,0 0 0,0 0 0,0 0 0,1 0 0,0 0 0,-1 0 0,1 0 0,0 0 0,0 0 0,1 0 0,1 3 0,-1-4 0,-1-1 0,1 0 0,-1 1 0,1-1 0,0 0 0,-1 0 0,1 0 0,0 0 0,0 0 0,0 0 0,0-1 0,0 1 0,0-1 0,0 1 0,0-1 0,0 0 0,0 1 0,0-1 0,3-1 0,48 0-1365,-36 0-5461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145 395 24575,'1'-34'0,"0"20"0,-1 0 0,0 0 0,-1 0 0,-1 0 0,-5-25 0,7 38 0,-1-1 0,0 0 0,1 1 0,-1-1 0,0 1 0,0-1 0,0 1 0,0-1 0,0 1 0,0 0 0,0-1 0,0 1 0,-1 0 0,1 0 0,-1 0 0,1 0 0,0 0 0,-1 0 0,0 0 0,1 1 0,-1-1 0,1 0 0,-1 1 0,0-1 0,1 1 0,-1 0 0,0 0 0,0-1 0,1 1 0,-1 0 0,0 0 0,0 1 0,1-1 0,-1 0 0,0 1 0,1-1 0,-1 1 0,0-1 0,-1 2 0,-3 0 0,1 0 0,1 1 0,-1-1 0,0 1 0,1 0 0,-1 0 0,1 1 0,0-1 0,0 1 0,0 0 0,-4 6 0,4-4 0,1 0 0,1 0 0,-1 0 0,1 0 0,0 0 0,1 0 0,-1 1 0,1-1 0,0 1 0,1-1 0,0 1 0,0-1 0,0 1 0,1-1 0,0 1 0,2 9 0,-2-12 0,0 0 0,0-1 0,1 0 0,-1 1 0,0-1 0,1 0 0,0 0 0,0 1 0,0-2 0,0 1 0,1 0 0,-1 0 0,1-1 0,-1 1 0,1-1 0,0 0 0,0 0 0,0 0 0,0 0 0,1 0 0,-1-1 0,0 1 0,1-1 0,-1 0 0,1 0 0,-1 0 0,1-1 0,0 1 0,-1-1 0,7 0 0,-7 0 0,0 0 0,-1-1 0,1 1 0,0-1 0,-1 0 0,1 1 0,-1-1 0,1 0 0,-1-1 0,1 1 0,-1 0 0,1-1 0,-1 0 0,0 1 0,0-1 0,0 0 0,0 0 0,0 0 0,0 0 0,-1 0 0,1-1 0,-1 1 0,1 0 0,-1-1 0,0 1 0,0-1 0,0 1 0,0-1 0,0-4 0,2-8 0,-1 1 0,-1 0 0,0-1 0,-1-20 0,-1 21 0,1-37-341,-3 1 0,-2-1-1,-17-74 1,17 109-6485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24575,'2'0'0,"1"2"0,-1 7 0,2 5 0,0 10 0,0 5 0,-2 9 0,0 8 0,-1 4 0,-1-2 0,0-6 0,0-7 0,0-12 0,0-12 0,-2-10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24575,'2'0'0,"3"0"0,4 0 0,5 0 0,3 0 0,1 0 0,1 0 0,2 0 0,0 0 0,1 0 0,-2 0 0,0 0 0,-1 0 0,-2 0 0,-4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25 24575,'-33'-6'0,"30"5"0,0 0 0,0 1 0,0-1 0,0 0 0,-1 1 0,1 0 0,0 0 0,-1 0 0,1 0 0,0 0 0,0 1 0,0-1 0,-1 1 0,-4 1 0,4 1 0,0-1 0,0 1 0,0 0 0,0 0 0,0 0 0,1 1 0,-1-1 0,1 1 0,0 0 0,0 0 0,1 0 0,-1 0 0,1 0 0,0 1 0,0-1 0,-3 9 0,4-10 0,0 0 0,1-1 0,-1 1 0,1 0 0,-1 0 0,1-1 0,0 1 0,0 0 0,0 0 0,0 0 0,0-1 0,1 1 0,-1 0 0,1 0 0,0-1 0,0 1 0,0 0 0,0-1 0,0 1 0,1-1 0,-1 1 0,1-1 0,-1 0 0,1 0 0,0 0 0,0 0 0,0 0 0,0 0 0,0 0 0,3 1 0,1 1 0,0-1 0,0 0 0,1-1 0,-1 1 0,1-1 0,-1 0 0,1-1 0,0 0 0,0 0 0,8 0 0,-12-1 0,0 0 0,0 0 0,0-1 0,0 1 0,1-1 0,-1 0 0,0 0 0,0 0 0,-1 0 0,1-1 0,0 1 0,0-1 0,-1 0 0,1 1 0,-1-1 0,1 0 0,-1-1 0,0 1 0,0 0 0,0-1 0,0 1 0,0-1 0,3-5 0,-2 1 38,1-1 0,-1 1 0,-1-1 0,0 0 0,0 0 0,0 0 0,-1 0 0,1-10 0,-2 15-102,0 1 1,0-1 0,0 0 0,0 0 0,-1 0-1,1 1 1,-1-1 0,1 0 0,-1 0 0,0 1-1,0-1 1,0 1 0,-1-1 0,1 1-1,-1-1 1,1 1 0,-1 0 0,0 0 0,1 0-1,-1 0 1,0 0 0,-1 0 0,1 0 0,0 1-1,0-1 1,-5-2 0,-4 1-6763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 24575,'-1'-1'0,"0"0"0,-1 0 0,1 0 0,-1 1 0,0-1 0,1 0 0,-1 1 0,1-1 0,-1 1 0,0 0 0,1-1 0,-1 1 0,0 0 0,0 0 0,1 0 0,-1 0 0,0 0 0,1 1 0,-1-1 0,0 0 0,1 1 0,-1-1 0,1 1 0,-1 0 0,-2 1 0,-5 2 0,1 1 0,0 0 0,-9 7 0,15-11 0,0 1 0,-1 0 0,1 0 0,0 0 0,0 0 0,0 0 0,0 0 0,1 0 0,-1 1 0,1-1 0,-1 0 0,1 1 0,0 0 0,0-1 0,0 1 0,-1 4 0,2-3 0,0-1 0,0 0 0,0 1 0,1-1 0,-1 0 0,1 1 0,0-1 0,0 0 0,0 0 0,1 0 0,-1 0 0,1 0 0,0 0 0,2 3 0,0-1-54,0 1-1,0-1 0,1 0 1,0-1-1,0 1 1,1-1-1,-1 0 0,1 0 1,0-1-1,0 0 1,0 0-1,0 0 0,0 0 1,1-1-1,-1 0 0,1-1 1,0 1-1,-1-1 1,1-1-1,0 1 0,0-1 1,0 0-1,-1-1 1,8-1-1,4-1-6771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76 24575,'6'1'0,"0"-2"0,0 1 0,0-1 0,-1 0 0,1 0 0,0 0 0,8-4 0,-13 5 0,0-1 0,1 0 0,-1 1 0,0-1 0,0 0 0,0 0 0,1 0 0,-1 0 0,0 0 0,0 0 0,-1 0 0,1 0 0,0 0 0,0-1 0,0 1 0,-1 0 0,1 0 0,-1-1 0,1 1 0,-1 0 0,1-1 0,-1 1 0,0-1 0,0 1 0,0 0 0,0-1 0,0 1 0,0-1 0,0 1 0,0-1 0,0 1 0,-1 0 0,1-1 0,0 1 0,-1-1 0,-1-1 0,2 1 0,-1 1 0,1 0 0,-1 0 0,0 0 0,0-1 0,0 1 0,0 0 0,0 0 0,0 0 0,0 0 0,0 0 0,0 1 0,0-1 0,0 0 0,-1 0 0,1 1 0,0-1 0,-1 1 0,1-1 0,0 1 0,-1-1 0,1 1 0,0 0 0,-1 0 0,1 0 0,-1 0 0,1 0 0,-1 0 0,1 0 0,0 0 0,-1 0 0,1 1 0,-1-1 0,1 1 0,0-1 0,-2 1 0,1 0 0,-1 0 0,1 0 0,0 0 0,0 0 0,-1 0 0,1 1 0,0-1 0,0 1 0,1-1 0,-1 1 0,0-1 0,0 1 0,1 0 0,-1 0 0,1 0 0,-1 0 0,1 0 0,0 0 0,0 1 0,-1 3 0,0 1 0,1 0 0,1 1 0,0-1 0,0 0 0,0 0 0,1 0 0,0 1 0,0-1 0,1 0 0,0 0 0,5 12 0,-5-15 0,0 0 0,0-1 0,1 1 0,0-1 0,0 1 0,-1-1 0,2 0 0,-1 0 0,0 0 0,1-1 0,-1 1 0,1-1 0,0 0 0,0 0 0,0 0 0,0 0 0,0-1 0,0 1 0,0-1 0,8 1 0,-4-1-170,-1 0-1,1 0 0,0-1 1,0 0-1,0 0 0,0-1 1,15-2-1,-7-3-6655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24575,'0'2'0,"-2"3"0,-1 5 0,-6 5 0,-4 6 0,-3 3 0,-2 1 0,1-1 0,0-1 0,4-6-8191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1 0,0 1 0,0 3 0,2 0 0,2 1 0,2-1 0,0-1 0,2 3 0,0-2 0,-2-1 0,1-2 0,-2-4-8191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24575,'2'0'0,"0"4"0,1 3 0,-1 3 0,1 4 0,1 1 0,-1 2 0,-1 0 0,2 0 0,-1-2 0,0 0 0,-1-2 0,0-1 0,1 0 0,2 0 0,0 0 0,2-2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35 24575,'0'-1'0,"0"-1"0,0 0 0,-1 1 0,1-1 0,0 1 0,-1 0 0,1-1 0,-1 1 0,1-1 0,-1 1 0,0 0 0,0-1 0,0 1 0,1 0 0,-1 0 0,0 0 0,0-1 0,-1 1 0,1 0 0,0 1 0,0-1 0,0 0 0,-1 0 0,1 0 0,0 1 0,-1-1 0,1 0 0,-1 1 0,1 0 0,-1-1 0,1 1 0,-1 0 0,1 0 0,-1 0 0,1-1 0,-3 2 0,2-1 0,0 0 0,0 0 0,0 0 0,0 0 0,0 1 0,1-1 0,-1 1 0,0-1 0,0 1 0,0 0 0,1 0 0,-1-1 0,0 1 0,1 1 0,-1-1 0,1 0 0,-1 0 0,1 0 0,-1 1 0,1-1 0,0 1 0,0-1 0,0 1 0,0 0 0,0-1 0,0 1 0,0 0 0,0-1 0,0 4 0,0-2 0,1 0 0,0 0 0,0 0 0,0 0 0,0 0 0,0 0 0,1 0 0,-1 0 0,1 0 0,0 0 0,0 0 0,0 0 0,0 0 0,0-1 0,1 1 0,-1 0 0,1-1 0,0 1 0,0-1 0,0 0 0,0 1 0,0-1 0,0 0 0,0 0 0,1-1 0,-1 1 0,1 0 0,0-1 0,-1 1 0,6 1 0,8 3 0,0-1 0,0 0 0,0-1 0,22 3 0,-27-5 0,-9-2 0,0 0 0,-1 0 0,1 1 0,-1-1 0,1 1 0,0-1 0,-1 1 0,1 0 0,-1 0 0,1 0 0,-1-1 0,1 1 0,-1 1 0,0-1 0,0 0 0,1 0 0,-1 0 0,0 1 0,0-1 0,0 0 0,0 1 0,-1-1 0,1 1 0,0 0 0,-1-1 0,1 1 0,-1-1 0,1 1 0,-1 0 0,0-1 0,1 1 0,-1 0 0,0-1 0,0 1 0,0 0 0,0 0 0,-1-1 0,1 1 0,0 0 0,-2 2 0,1-1 0,0 0 0,0 0 0,0 0 0,0 0 0,-1 0 0,0 0 0,1 0 0,-1 0 0,0-1 0,0 1 0,-1-1 0,1 1 0,0-1 0,-1 0 0,1 0 0,-1 0 0,0 0 0,0-1 0,0 1 0,-5 1 0,-17 2 252,22-5-387,-1 0 0,0 1 1,1-1-1,-1 1 0,1 0 0,-1 0 1,1 0-1,-1 1 0,1-1 0,0 1 1,-4 2-1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24575,'1'9'0,"0"1"0,1 0 0,0-1 0,0 0 0,1 0 0,1 0 0,0 0 0,0 0 0,0 0 0,1-1 0,0 0 0,1 0 0,11 12 0,-13-16 0,0-1 0,-1-1 0,1 1 0,1-1 0,-1 1 0,0-1 0,0 0 0,1-1 0,-1 1 0,1-1 0,0 0 0,4 1 0,-7-2 0,0 0 0,-1 0 0,1 0 0,0 0 0,0 0 0,-1 0 0,1 0 0,0-1 0,-1 1 0,1-1 0,0 1 0,-1-1 0,1 0 0,-1 0 0,1 1 0,-1-1 0,1 0 0,-1 0 0,0-1 0,1 1 0,-1 0 0,0 0 0,0-1 0,0 1 0,0 0 0,0-1 0,0 1 0,0-1 0,-1 1 0,1-1 0,0 0 0,-1 1 0,1-1 0,-1-3 0,2-5 0,1-7 0,-2 17 0,-1 0 0,0-1 0,0 1 0,1 0 0,-1 0 0,0-1 0,1 1 0,-1 0 0,0 0 0,1 0 0,-1 0 0,0 0 0,1 0 0,-1-1 0,0 1 0,1 0 0,-1 0 0,1 0 0,-1 0 0,0 0 0,1 0 0,-1 0 0,0 0 0,1 1 0,-1-1 0,1 0 0,-1 0 0,0 0 0,1 0 0,-1 0 0,0 1 0,0-1 0,1 0 0,-1 0 0,0 0 0,1 1 0,-1-1 0,0 0 0,0 1 0,1-1 0,-1 0 0,0 0 0,0 1 0,14 11 0,-3-2 0,0-1 0,14 9 0,-23-16 0,0 0 0,1-1 0,-1 0 0,1 1 0,-1-1 0,1 0 0,0 0 0,0-1 0,-1 1 0,1 0 0,0-1 0,0 0 0,0 0 0,0 1 0,-1-2 0,1 1 0,3-1 0,-4 0 0,1 0 0,-1 0 0,0-1 0,0 1 0,0-1 0,-1 1 0,1-1 0,0 0 0,-1 0 0,1 0 0,-1 0 0,1 0 0,-1 0 0,0 0 0,0-1 0,0 1 0,0 0 0,-1 0 0,2-4 0,0 0 0,-1 0 0,0 0 0,0 0 0,0 0 0,-1 0 0,0-11 0,0 15-85,-1 0 0,1 0-1,0 0 1,-1 0 0,1 0-1,-1 1 1,0-1 0,0 0-1,0 0 1,0 0 0,0 1-1,0-1 1,0 0 0,0 1-1,-2-2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24575,'0'4'0,"0"8"0,0 3 0,0 5 0,-2 4 0,-3 2 0,0 2 0,0-2 0,-1 0 0,1-4 0,1-2 0,1-4 0,2-2 0,0-1 0,1-1 0,0 1 0,2-1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24575,'10'30'0,"-4"-13"0,-5-15 0,4 12 0,-3-14 0,-2-10 0,1-3 0,0 0 0,1 0 0,0 0 0,1 1 0,1-1 0,9-21 0,-12 30 0,1 1 0,0 0 0,1 0 0,-1 0 0,0 0 0,1 0 0,-1 0 0,1 1 0,0-1 0,0 1 0,0 0 0,0 0 0,1 0 0,6-3 0,-8 5 0,0-1 0,0 0 0,0 1 0,0-1 0,0 1 0,0 0 0,0 0 0,0 0 0,0 0 0,0 0 0,0 0 0,0 0 0,0 1 0,0-1 0,0 1 0,-1-1 0,1 1 0,0 0 0,0-1 0,0 1 0,0 0 0,-1 1 0,1-1 0,-1 0 0,1 0 0,-1 1 0,1-1 0,1 3 0,25 42 0,-23-36 0,0-1 0,1 0 0,0 0 0,12 13 0,-17-21 0,-1 0 0,1-1 0,0 1 0,-1-1 0,1 1 0,0-1 0,-1 1 0,1-1 0,0 1 0,0-1 0,0 0 0,0 0 0,-1 1 0,1-1 0,0 0 0,0 0 0,0 0 0,0 0 0,0 0 0,0 0 0,-1 0 0,1 0 0,0 0 0,0 0 0,0-1 0,0 1 0,0 0 0,-1-1 0,1 1 0,0 0 0,0-1 0,-1 1 0,1-1 0,0 1 0,-1-1 0,1 0 0,0 1 0,-1-1 0,1 0 0,-1 1 0,1-1 0,0-1 0,4-4 0,-1-1 0,0 0 0,6-13 0,-5 10 0,-1 2 0,1 0 0,0 0 0,0 1 0,8-8 0,-12 13 0,1 1 0,-1-1 0,1 1 0,0 0 0,-1-1 0,1 1 0,0 0 0,0 0 0,0 0 0,3-1 0,-4 2 0,0 0 0,0 0 0,0 0 0,0 0 0,0 0 0,0 0 0,0 0 0,0 0 0,0 1 0,0-1 0,-1 0 0,1 0 0,0 1 0,0-1 0,0 1 0,0-1 0,0 1 0,-1-1 0,1 1 0,0-1 0,0 1 0,-1 0 0,1-1 0,0 2 0,7 8 0,-1 1 0,-1 0 0,0 0 0,0 0 0,6 17 0,6 15 0,-12-34-1365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52 24575,'0'-2'0,"0"0"0,0 0 0,0 0 0,0 0 0,-1 0 0,1 0 0,-1 0 0,1 0 0,-1 0 0,0 0 0,1 0 0,-1 0 0,0 0 0,0 1 0,0-1 0,-1 0 0,1 1 0,0-1 0,-1 1 0,1-1 0,-1 1 0,1 0 0,-1-1 0,0 1 0,1 0 0,-1 0 0,0 0 0,0 0 0,0 1 0,0-1 0,0 0 0,0 1 0,0-1 0,0 1 0,0 0 0,-3 0 0,1 0 0,0 0 0,0 0 0,0 0 0,0 1 0,0 0 0,1 0 0,-1 0 0,0 0 0,1 1 0,-1-1 0,0 1 0,1 0 0,0 0 0,0 0 0,-1 1 0,1-1 0,0 1 0,-4 5 0,4-5 0,1 0 0,1-1 0,-1 1 0,0 0 0,0 0 0,1 0 0,0 0 0,0 1 0,0-1 0,0 0 0,0 0 0,1 1 0,-1-1 0,1 1 0,0-1 0,0 0 0,0 1 0,0-1 0,1 0 0,-1 1 0,1-1 0,0 0 0,1 5 0,1-4 0,-1 0 0,1 0 0,0 0 0,0 0 0,0 0 0,0 0 0,1-1 0,-1 0 0,1 1 0,0-1 0,0-1 0,0 1 0,0 0 0,1-1 0,7 3 0,-3-2 0,1 0 0,0 0 0,1-1 0,-1-1 0,0 0 0,0 0 0,1-1 0,16-1 0,-21 1 0,0-1 0,-1 0 0,1 0 0,0 0 0,-1-1 0,1 0 0,-1 0 0,1 0 0,-1-1 0,0 0 0,0 0 0,0 0 0,0 0 0,-1-1 0,1 0 0,5-6 0,-9 8 12,1 0-1,-1 0 0,0 0 1,0 0-1,0 0 1,0-1-1,-1 1 0,1 0 1,-1 0-1,1 0 0,-1-1 1,0 1-1,1 0 1,-1-1-1,-1 1 0,1 0 1,0-1-1,0 1 0,-1 0 1,1 0-1,-1-1 1,0 1-1,0 0 0,0 0 1,0 0-1,0 0 0,0 0 1,0 0-1,-3-2 1,0-2-202,-1 1 0,0 0 1,0 1-1,0-1 0,0 1 1,-1 0-1,1 0 1,-12-5-1,1 2-6636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24575,'-3'0'0,"-7"0"0,-1 0 0,1 1 0,-14 2 0,22-2 0,-1-1 0,1 1 0,0-1 0,0 1 0,0 0 0,0 0 0,-1 0 0,1 0 0,1 0 0,-1 0 0,0 1 0,0-1 0,0 1 0,1-1 0,-1 1 0,1 0 0,-1 0 0,1-1 0,0 1 0,-1 0 0,0 3 0,2-3 0,-1 0 0,1 0 0,0-1 0,0 1 0,0 0 0,1 0 0,-1-1 0,0 1 0,1 0 0,-1 0 0,1-1 0,-1 1 0,1-1 0,0 1 0,-1 0 0,1-1 0,0 1 0,0-1 0,0 0 0,1 1 0,-1-1 0,0 0 0,0 0 0,1 1 0,-1-1 0,4 1 0,4 5 0,2 0 0,17 8 0,-24-12 0,16 6 0,-9-4 0,0 0 0,-1 1 0,0 0 0,13 10 0,-21-15 0,0 1 0,0 0 0,0 0 0,0 0 0,0 0 0,0 1 0,-1-1 0,1 0 0,-1 1 0,0-1 0,0 1 0,0-1 0,0 1 0,0 0 0,0 0 0,-1-1 0,1 1 0,-1 0 0,0 0 0,0-1 0,0 1 0,0 0 0,-1 4 0,1-5-72,-1 0 1,0-1-1,1 0 0,-1 1 0,0-1 0,1 1 0,-1-1 0,0 0 1,0 0-1,0 1 0,0-1 0,-1 0 0,1 0 0,0 0 0,0 0 1,-1 0-1,1 0 0,-3 1 0,-5 2-6754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24575,'9'39'0,"1"-5"0,-1 51 0,6 27 0,-13-98 342,-3-13-684,-1-7-1023,0-2-5461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24575,'2'0'0,"3"0"0,2 0 0,2 0 0,2 0 0,3 0 0,1 0 0,2-2 0,0-1 0,2-4 0,-1 0 0,-2-2 0,-3 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24575,'6'-4'0,"-1"2"0,0-1 0,1 1 0,-1 0 0,1 0 0,0 0 0,0 1 0,0 0 0,0 0 0,8 0 0,-6 0 0,115-13 0,-35 12-1365,-74 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62 24575,'0'-3'0,"0"0"0,0 0 0,0 0 0,0 0 0,-1 0 0,1 0 0,-1 0 0,0 0 0,1 1 0,-1-1 0,-1 0 0,1 0 0,0 1 0,-3-4 0,2 4 0,0 1 0,0-1 0,0 1 0,0-1 0,-1 1 0,1 0 0,0 0 0,-1 0 0,1 0 0,-1 0 0,1 1 0,-1-1 0,1 1 0,-1 0 0,1 0 0,-6 0 0,-4 0 0,-1 1 0,1 0 0,-1 1 0,1 0 0,0 1 0,-1 1 0,2 0 0,-1 0 0,0 1 0,1 0 0,-19 13 0,30-18 0,-1 1 0,0-1 0,1 0 0,-1 1 0,1-1 0,-1 1 0,1-1 0,-1 1 0,1-1 0,0 0 0,-1 1 0,1 0 0,-1-1 0,1 1 0,0-1 0,0 1 0,-1-1 0,1 1 0,0 0 0,0-1 0,0 1 0,-1 0 0,1-1 0,0 1 0,0 0 0,0-1 0,0 1 0,0-1 0,1 1 0,-1 0 0,0-1 0,0 2 0,1-1 0,0 1 0,1-1 0,-1 1 0,0-1 0,0 0 0,1 0 0,-1 0 0,1 0 0,-1 0 0,1 0 0,2 1 0,8 3 0,-1-1 0,19 4 0,-29-7 0,42 5 0,-37-5 0,0-1 0,0 1 0,0 0 0,0 0 0,0 0 0,0 1 0,0 0 0,-1 0 0,1 1 0,0-1 0,-1 1 0,0 0 0,9 8 0,-11-9 0,-1 0 0,1 1 0,-1-1 0,1 1 0,-1 0 0,0 0 0,0 0 0,0 0 0,-1 0 0,1 0 0,1 5 0,-3-6 0,1 1 0,-1-1 0,0 1 0,-1-1 0,1 1 0,0-1 0,-1 1 0,1-1 0,-1 1 0,0-1 0,1 1 0,-1-1 0,0 0 0,-1 0 0,1 0 0,0 1 0,-3 1 0,-3 8 0,-1-1 0,0-1 0,-1 1 0,0-1 0,-1-1 0,0 0 0,-20 15 0,29-24-49,-1 1 1,1-1-1,0 0 0,0 1 0,-1-1 1,1 0-1,0 0 0,-1 0 0,1 0 1,0 0-1,-1 0 0,1 0 0,0 0 1,0-1-1,-1 1 0,1 0 0,0-1 1,0 1-1,-1-1 0,1 1 0,0-1 1,0 0-1,0 0 0,0 1 0,0-1 0,0 0 1,-1-1-1,-7-6-6777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24575,'3'5'0,"1"0"0,-1 0 0,0 1 0,0-1 0,-1 1 0,1 0 0,1 7 0,-1-3 0,5 12 0,-1-1 0,-1 1 0,6 38 0,-13-59 0,2 1 0,-1-1 0,0 0 0,0 1 0,0-1 0,1 1 0,-1-1 0,1 0 0,-1 1 0,1-1 0,0 0 0,1 3 0,-2-4 0,0 0 0,0 0 0,1 0 0,-1 0 0,0 0 0,1 0 0,-1 0 0,0 0 0,0 0 0,1 0 0,-1 0 0,0 0 0,1 0 0,-1 0 0,0 0 0,0 0 0,1-1 0,-1 1 0,0 0 0,0 0 0,1 0 0,-1 0 0,0-1 0,0 1 0,1 0 0,-1 0 0,0 0 0,0-1 0,0 1 0,0 0 0,1 0 0,-1-1 0,0 1 0,0 0 0,0-1 0,17-38 0,-14 31 0,-1 2 0,1 1 0,-1 0 0,1 0 0,-1 0 0,2 0 0,-1 0 0,0 0 0,5-4 0,-6 8 0,-1 0 0,0 0 0,1 0 0,-1 0 0,1 1 0,-1-1 0,1 0 0,0 1 0,-1-1 0,1 1 0,-1-1 0,1 1 0,0 0 0,0 0 0,-1 0 0,1 0 0,0 0 0,-1 0 0,1 0 0,0 0 0,-1 1 0,1-1 0,0 1 0,-1-1 0,1 1 0,0 0 0,-1-1 0,1 1 0,-1 0 0,0 0 0,3 2 0,6 6-170,-1 0-1,0 0 0,0 1 1,-1 0-1,0 1 0,-1 0 1,12 23-1,-16-26-6655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40 24575,'0'-2'0,"-1"-1"0,0 1 0,0 0 0,0-1 0,0 1 0,0 0 0,-1 0 0,1 0 0,0 0 0,-1 0 0,-2-2 0,4 3 0,-1 1 0,1-1 0,-1 0 0,1 0 0,-1 1 0,0-1 0,0 0 0,1 1 0,-1-1 0,0 0 0,0 1 0,0-1 0,0 1 0,1 0 0,-1-1 0,0 1 0,0 0 0,0-1 0,0 1 0,0 0 0,0 0 0,0 0 0,0 0 0,0 0 0,0 0 0,0 0 0,0 0 0,0 0 0,-1 1 0,1 0 0,0 0 0,0 1 0,0-1 0,1 1 0,-1-1 0,0 1 0,1-1 0,-1 1 0,1 0 0,-1-1 0,1 1 0,0-1 0,-1 1 0,1 0 0,0-1 0,0 1 0,0 0 0,1 0 0,-1-1 0,1 3 0,8 32 0,-8-34 0,0 0 0,0 0 0,1-1 0,-1 1 0,0 0 0,0-1 0,1 1 0,-1-1 0,1 1 0,-1-1 0,1 0 0,0 0 0,0 0 0,-1 0 0,1 0 0,0 0 0,0 0 0,0 0 0,0-1 0,0 1 0,0-1 0,0 0 0,0 1 0,0-1 0,0 0 0,0 0 0,0 0 0,0 0 0,0-1 0,1 1 0,-1-1 0,0 1 0,-1-1 0,1 0 0,0 1 0,0-1 0,0 0 0,0 0 0,0 0 0,-1-1 0,1 1 0,-1 0 0,1-1 0,-1 1 0,1-1 0,-1 1 0,0-1 0,0 0 0,2-1 0,-3 2 0,1 0 0,0 0 0,-1 0 0,1 0 0,0 0 0,0 1 0,0-1 0,0 0 0,-1 1 0,1-1 0,0 0 0,0 1 0,0-1 0,1 1 0,-1 0 0,0-1 0,0 1 0,0 0 0,0 0 0,0-1 0,0 1 0,0 0 0,1 0 0,-1 0 0,0 0 0,0 1 0,0-1 0,0 0 0,0 0 0,0 1 0,1-1 0,-1 0 0,0 1 0,1 0 0,8 4 0,-1 0 0,0 0 0,9 8 0,2 0 0,4 3-1365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98 216 24575,'-6'-6'0,"0"1"0,-1-1 0,0 1 0,0 0 0,-13-6 0,19 10 0,0 0 0,0 1 0,0-1 0,0 1 0,0-1 0,0 1 0,-1 0 0,1-1 0,0 1 0,0 0 0,0 0 0,-1 0 0,1 0 0,0 0 0,0 0 0,0 0 0,-1 0 0,1 0 0,0 1 0,0-1 0,0 0 0,0 1 0,0-1 0,0 1 0,-1-1 0,1 1 0,0 0 0,0-1 0,1 1 0,-1 0 0,0 0 0,0 0 0,0 0 0,0 0 0,1 0 0,-1 0 0,0 0 0,1 0 0,-1 0 0,1 0 0,-1 0 0,1 0 0,0 0 0,-1 0 0,1 1 0,0-1 0,0 0 0,0 0 0,0 0 0,0 3 0,-1-2 0,1 0 0,0 0 0,0 0 0,0 0 0,0 0 0,0 0 0,0 1 0,0-1 0,1 0 0,-1 0 0,1 0 0,-1 0 0,1 0 0,0 0 0,0 0 0,0 0 0,0 0 0,0-1 0,0 1 0,0 0 0,1 0 0,-1-1 0,1 1 0,-1-1 0,1 0 0,0 1 0,-1-1 0,1 0 0,0 0 0,0 0 0,0 0 0,0 0 0,0 0 0,0-1 0,0 1 0,0-1 0,0 1 0,0-1 0,1 0 0,-1 0 0,0 0 0,0 0 0,0 0 0,0 0 0,0-1 0,0 1 0,0-1 0,1 1 0,-1-1 0,-1 0 0,1 0 0,0 0 0,0 0 0,0 0 0,0 0 0,-1-1 0,4-2 0,-2 0 0,0 0 0,0 0 0,0 0 0,-1 0 0,1-1 0,-1 1 0,0-1 0,0 1 0,-1-1 0,1 0 0,-1 0 0,0 0 0,-1 0 0,1-7 0,0-11 0,-5-41 0,3 50 0,0 8-136,0 0-1,0 1 1,0-1-1,-1 1 1,0-1-1,0 1 1,0 0-1,-1 0 0,-5-9 1,2 5-6690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63 24575,'10'0'0,"-3"1"0,1-1 0,0-1 0,0 1 0,7-3 0,-14 3 0,1 0 0,-1 0 0,0-1 0,0 1 0,0 0 0,0-1 0,0 1 0,0-1 0,0 1 0,0-1 0,0 1 0,0-1 0,0 0 0,0 0 0,0 1 0,0-1 0,-1 0 0,1 0 0,0 0 0,-1 0 0,1 0 0,0 0 0,-1 0 0,1 0 0,-1 0 0,0 0 0,1 0 0,-1 0 0,0-1 0,0 1 0,0 0 0,1 0 0,-1 0 0,-1-2 0,1 2 0,-1-1 0,1 0 0,-1 1 0,0-1 0,1 0 0,-1 1 0,0-1 0,0 1 0,0 0 0,0-1 0,-1 1 0,1 0 0,0 0 0,-1-1 0,1 1 0,0 0 0,-1 0 0,1 1 0,-1-1 0,0 0 0,1 0 0,-1 1 0,0-1 0,1 1 0,-1-1 0,0 1 0,1 0 0,-1 0 0,0 0 0,0 0 0,-2 0 0,1 0 0,1 0 0,-1 0 0,1 0 0,0 0 0,-1 0 0,1 1 0,-1-1 0,1 1 0,0-1 0,-1 1 0,1 0 0,0 0 0,-1 0 0,1 1 0,0-1 0,0 0 0,0 1 0,0-1 0,1 1 0,-1 0 0,0-1 0,-2 4 0,2-1 0,1 0 0,0 0 0,-1-1 0,1 1 0,0 0 0,1 0 0,-1 1 0,1-1 0,0 0 0,0 0 0,0 0 0,0 0 0,1 0 0,-1 0 0,1 0 0,0 0 0,0 0 0,1 0 0,-1 0 0,1-1 0,0 1 0,0-1 0,0 1 0,1-1 0,-1 0 0,1 1 0,0-1 0,-1 0 0,7 3 0,2 2 86,1-1-1,-1 0 0,19 7 1,-26-13-193,-1 0 0,1 1 1,0-1-1,1-1 0,-1 1 1,0-1-1,0 1 0,0-1 1,0 0-1,0-1 0,0 1 1,1-1-1,-1 1 0,0-1 1,5-2-1,2-3-6719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24575,'-11'58'0,"8"-18"0,2-1 0,7 77 0,-4-107 0,0 0 0,1 0 0,0-1 0,1 0 0,-1 1 0,2-1 0,-1 0 0,1-1 0,8 10 0,-9-11 0,1-1 0,0 1 0,0-1 0,1 0 0,-1-1 0,1 1 0,0-1 0,0 0 0,1 0 0,-1-1 0,15 5 0,-9-6-1365,-3-3-5461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24575,'0'2'0,"2"6"0,3 9 0,2 3 0,2 4 0,0 0 0,0-1 0,-1-4 0,-3-4-8191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24575,'3'0'0,"-1"1"0,1 0 0,-1-1 0,1 1 0,-1 1 0,1-1 0,-1 0 0,0 1 0,1-1 0,-1 1 0,0-1 0,0 1 0,0 0 0,0 0 0,0 0 0,-1 0 0,1 0 0,-1 1 0,1-1 0,1 4 0,4 6 0,-1 1 0,7 18 0,-10-22 0,6 15 0,-9-23 0,0 0 0,0-1 0,1 1 0,-1 0 0,1 0 0,-1-1 0,1 1 0,-1 0 0,1 0 0,-1-1 0,1 1 0,0 0 0,-1-1 0,1 1 0,0-1 0,0 1 0,-1-1 0,1 1 0,0-1 0,1 1 0,-1-2 0,0 1 0,-1-1 0,1 1 0,0-1 0,0 1 0,-1-1 0,1 1 0,0-1 0,-1 0 0,1 1 0,-1-1 0,1 0 0,-1 0 0,1 0 0,-1 1 0,1-1 0,-1 0 0,0 0 0,1 0 0,-1 0 0,0 0 0,0-1 0,6-23 0,-6 24 0,1-6 0,1 0 0,-1 1 0,1 0 0,0-1 0,5-9 0,-6 14 0,1 0 0,-1 0 0,0 1 0,1-1 0,-1 1 0,1-1 0,-1 1 0,1-1 0,-1 1 0,1 0 0,0 0 0,0 0 0,0 0 0,0 0 0,0 0 0,0 1 0,0-1 0,0 1 0,0-1 0,0 1 0,4-1 0,-1 1 0,-1 0 0,1-1 0,0 2 0,-1-1 0,1 0 0,0 1 0,-1 0 0,1 0 0,0 0 0,-1 1 0,0 0 0,1 0 0,4 2 0,-6-1 0,0-1 0,-1 0 0,1 1 0,-1 0 0,1 0 0,-1 0 0,0 0 0,0 0 0,0 0 0,-1 0 0,1 0 0,-1 1 0,1-1 0,-1 1 0,0-1 0,-1 1 0,2 6 0,-1 5-1365,0-1-5461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21 114 24575,'0'8'0,"1"1"0,1-1 0,4 16 0,1 8 0,1 55 0,-10-121 0,-2 0 0,-1 0 0,-18-58 0,16 68 0,6 21 0,1 0 0,-1 1 0,0-1 0,1 0 0,0 1 0,-1-1 0,1 0 0,0 0 0,1 0 0,-1-3 0,1 5 0,0-1 0,-1 1 0,1 0 0,0 0 0,0 0 0,0 0 0,0 0 0,0 0 0,0 0 0,0 0 0,0 0 0,0 1 0,0-1 0,0 0 0,1 1 0,-1-1 0,0 1 0,0-1 0,1 1 0,-1 0 0,0-1 0,3 1 0,13-5 0,-14 4 0,0 0 0,0 0 0,-1 0 0,1 0 0,0 1 0,0-1 0,0 1 0,0 0 0,0 0 0,0 0 0,0 0 0,0 1 0,0-1 0,0 1 0,0-1 0,0 1 0,0 0 0,0 0 0,3 2 0,2 2 0,-1-1 0,1 1 0,-1 0 0,1 1 0,-1-1 0,-1 2 0,1-1 0,5 8 0,-12-13 0,0-1 0,1 0 0,-1 1 0,0-1 0,0 1 0,0-1 0,0 0 0,0 1 0,0-1 0,0 1 0,0-1 0,0 0 0,0 1 0,0-1 0,0 1 0,0-1 0,-1 0 0,1 1 0,0-1 0,0 1 0,0-1 0,0 0 0,-1 1 0,1-1 0,0 0 0,0 1 0,-1-1 0,1 0 0,0 1 0,-1-1 0,1 0 0,0 0 0,-1 1 0,1-1 0,0 0 0,-1 0 0,1 0 0,0 0 0,-1 1 0,1-1 0,-1 0 0,1 0 0,0 0 0,-1 0 0,1 0 0,-1 0 0,1 0 0,-1 0 0,1 0 0,-1 0 0,-25 1 0,23-1 0,-38 0-1365,32 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27 24575,'1'-1'0,"-1"0"0,0 0 0,0 1 0,0-1 0,0 0 0,0 1 0,-1-1 0,1 0 0,0 1 0,0-1 0,0 0 0,-1 0 0,1 1 0,0-1 0,-1 1 0,1-1 0,0 0 0,-1 1 0,1-1 0,-1 1 0,1-1 0,-1 1 0,1-1 0,-1 1 0,1-1 0,-1 1 0,0 0 0,1-1 0,-1 1 0,0 0 0,1-1 0,-1 1 0,0 0 0,1 0 0,-1 0 0,0 0 0,-1 0 0,2 0 0,-1 0 0,0 0 0,0 0 0,0 0 0,0 1 0,0-1 0,1 1 0,-1-1 0,0 0 0,0 1 0,1-1 0,-1 1 0,0-1 0,1 1 0,-1 0 0,0-1 0,1 1 0,-1 0 0,1-1 0,-1 1 0,1 0 0,0 0 0,-1 0 0,1-1 0,0 1 0,-1 0 0,1 0 0,0 0 0,0 0 0,0 0 0,-1 1 0,1 1 0,0 1 0,1-1 0,-1 1 0,1-1 0,-1 1 0,1-1 0,0 1 0,0-1 0,1 0 0,-1 1 0,1-1 0,-1 0 0,1 0 0,0 0 0,0 0 0,1 0 0,-1-1 0,0 1 0,6 4 0,-4-4 0,0 0 0,0 0 0,0-1 0,0 1 0,1-1 0,-1 0 0,1 0 0,-1 0 0,1 0 0,0-1 0,-1 0 0,1 0 0,9 0 0,-12-1 0,0 1 0,0-1 0,0-1 0,0 1 0,0 0 0,1-1 0,-1 1 0,0-1 0,0 1 0,0-1 0,0 0 0,0 0 0,-1 0 0,1 0 0,0 0 0,0 0 0,-1-1 0,1 1 0,0 0 0,-1-1 0,1 0 0,-1 1 0,2-4 0,-2 3 0,0 0 0,-1-1 0,1 1 0,-1 0 0,1 0 0,-1-1 0,0 1 0,0 0 0,0-1 0,0 1 0,0 0 0,-1-1 0,1 1 0,-1 0 0,1 0 0,-1 0 0,0-1 0,0 1 0,0 0 0,0 0 0,0 0 0,-2-2 0,0 0 38,0 0 0,0 0 0,-1 1 0,1-1 0,-1 1 0,0-1 0,0 1 0,-8-5 0,9 7-145,0-1 0,0 1 1,0 0-1,0 0 0,0 0 1,0 0-1,0 0 0,0 0 1,0 1-1,-1 0 0,1 0 1,0 0-1,0 0 0,0 0 1,-5 1-1,0 2-6719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6T23:44:27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60,'1'-1,"0"0,0 0,-1 0,1 0,0-1,1 1,-1 1,0-1,0 0,0 0,0 0,1 0,-1 1,0-1,1 1,-1-1,0 1,1-1,-1 1,1 0,-1 0,4 0,-2-1,42-6,0 3,0 1,57 4,-52 1,0-3,71-10,-17-1,1 5,143 7,-107 2,9-2,392 11,541 37,-960-53,139-22,-145 12,67 2,230 14,61 47,-302-25,-10-3,578 81,-694-92,20 3,103 5,-161-16,-1-2,1 1,-1-2,1 1,9-3,0-3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1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63 24575,'1'1'0,"0"0"0,1 0 0,-1 1 0,0-1 0,0 0 0,0 1 0,0-1 0,0 1 0,0 0 0,-1-1 0,1 1 0,-1 0 0,1-1 0,-1 1 0,1 0 0,-1 3 0,2 1 0,-1-2 0,0-1 0,0 0 0,-1-1 0,1 1 0,0-1 0,1 1 0,-1-1 0,0 0 0,1 0 0,1 3 0,-7-31 0,-7 3 0,9 19 0,0 1 0,0-1 0,0 1 0,0-1 0,1 0 0,0 0 0,0 1 0,0-1 0,0 0 0,0 0 0,1 0 0,0 0 0,0-6 0,1 8 0,0 1 0,0-1 0,0 1 0,0 0 0,0 0 0,0 0 0,0 0 0,1 0 0,-1 0 0,0 0 0,1 0 0,-1 0 0,1 0 0,-1 1 0,1-1 0,-1 1 0,1-1 0,0 1 0,-1-1 0,1 1 0,2 0 0,40-2 0,-39 3 0,47 0-1365,-41 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24575,'2'4'0,"3"5"0,2 8 0,1 4 0,0 3 0,-1 0 0,-2-3 0,-1-2 0,0-3 0,2-2 0,-1-1 0,0-2 0,-2 1 0,-1-1 0</inkml:trace>
  <inkml:trace contextRef="#ctx0" brushRef="#br0" timeOffset="1">0 132 24575,'2'0'0,"5"0"0,3 2 0,2 1 0,3-1 0,1 0 0,0 2 0,-1-1 0,-1 0 0,-1 0 0,0-2 0,1 0 0,3-1 0,0 0 0,-1 0 0,-1-2 0,0-1 0,-4 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24575,'1'10'0,"1"0"0,0-1 0,1 1 0,0 0 0,0-1 0,1 0 0,6 11 0,5 14 0,-12-28 0,-3-14 0,-4-16 0,-3 7 0,5 13 0,0-1 0,0 0 0,0 0 0,1 0 0,0 0 0,0-1 0,-1-4 0,2 9 0,0 0 0,0 0 0,1 0 0,-1 0 0,0 0 0,0 0 0,1 0 0,-1 0 0,0 1 0,1-1 0,-1 0 0,1 0 0,-1 0 0,1 1 0,-1-1 0,1 0 0,0 0 0,0 0 0,1 0 0,-1 0 0,1 0 0,0 0 0,-1 1 0,1-1 0,0 0 0,0 1 0,-1-1 0,1 1 0,0 0 0,0 0 0,3 0 0,7 0-195,0 1 0,0 0 0,0 1 0,-1 0 0,1 1 0,15 6 0,-15-5-6631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24575,'-13'0'0,"7"-1"0,1 1 0,-1 0 0,1 1 0,0-1 0,-1 1 0,-9 3 0,13-4 0,1 1 0,-1 0 0,1 0 0,-1 0 0,1 0 0,-1 0 0,1 1 0,0-1 0,0 0 0,-1 1 0,1-1 0,0 1 0,0-1 0,0 1 0,1-1 0,-1 1 0,0 0 0,1-1 0,-1 1 0,1 0 0,-1 0 0,1-1 0,0 1 0,0 0 0,0 2 0,-1 1 0,1 0 0,0 0 0,0 0 0,0 0 0,1 0 0,0 0 0,0 0 0,3 7 0,-4-10 0,1-1 0,-1 1 0,1-1 0,0 0 0,-1 0 0,1 1 0,0-1 0,0 0 0,0 0 0,0 0 0,0 0 0,0 0 0,0 0 0,1 0 0,-1 0 0,0-1 0,0 1 0,1 0 0,-1-1 0,1 1 0,-1-1 0,0 1 0,1-1 0,-1 0 0,1 1 0,-1-1 0,1 0 0,-1 0 0,1 0 0,-1 0 0,1-1 0,-1 1 0,3-1 0,-3 1 0,0 0 0,0 0 0,0-1 0,0 1 0,0-1 0,0 1 0,0-1 0,0 1 0,0-1 0,0 0 0,0 1 0,0-1 0,-1 0 0,1 0 0,0 1 0,0-1 0,-1 0 0,1 0 0,0 0 0,0-2 0,5-22 0,-6 23 0,0 0 0,0 0 0,0 0 0,0 0 0,1 0 0,-1 0 0,1 0 0,0 0 0,-1 0 0,1 0 0,0 0 0,0 1 0,0-1 0,0 0 0,0 1 0,1-1 0,1-2 0,-1 5 0,-1-1 0,0 1 0,1-1 0,-1 1 0,0 0 0,1 0 0,-1 0 0,0-1 0,0 1 0,0 0 0,0 1 0,0-1 0,0 0 0,0 0 0,0 0 0,0 0 0,1 3 0,1 0 0,6 8 80,-7-10-140,-1 0 0,1 1 0,0-1 0,-1 0-1,1 0 1,0 0 0,0 0 0,0 0-1,1-1 1,-1 1 0,0-1 0,1 1-1,-1-1 1,1 0 0,-1 0 0,1 0 0,0 0-1,-1 0 1,1-1 0,0 1 0,0-1-1,-1 1 1,5-1 0,3 0-6766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12 156 24575,'0'2'0,"0"5"0,0 3 0,0 4 0,0 1 0,2 1 0,1-1 0,-1 0 0,2-2 0,3-2 0,-1-7 0</inkml:trace>
  <inkml:trace contextRef="#ctx0" brushRef="#br0" timeOffset="1">0 1 24575,'2'0'0,"1"2"0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3 0,0 0 0,0-1 0,0 1 0,0-1 0,2-1 0,1 0 0,-1 1 0,2-4 0,0 0 0,0 1 0,-2-1 0,0-2-8191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24575,'4'2'0,"3"1"0,3-1 0,1 0 0,1 0 0,3 1 0,3 0 0,1 2 0,3 0 0,1-1 0,-1-1 0,-2-2 0,-3 1 0,-4-2-8191</inkml:trace>
  <inkml:trace contextRef="#ctx0" brushRef="#br0" timeOffset="1">287 155 24575,'0'0'-8191</inkml:trace>
  <inkml:trace contextRef="#ctx0" brushRef="#br0" timeOffset="2">406 131 24575,'0'2'0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24575,'0'2'0,"2"1"0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24575,'10'6'0,"0"1"0,-1 0 0,1 0 0,-1 1 0,-1 1 0,10 10 0,41 60 0,-51-68 0,-1 1 0,-1-1 0,0 1 0,0 1 0,4 14 0,-9-22 0,0-1 0,0 1 0,0 0 0,0-1 0,-1 1 0,0 0 0,0 0 0,0 0 0,0-1 0,-1 1 0,0 0 0,0 0 0,0-1 0,-1 1 0,1-1 0,-1 1 0,-4 7 0,1-5-151,0 1-1,1-1 0,0 1 0,0 0 1,1 0-1,0 1 0,0-1 1,-1 15-1,3-13-6674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1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1 857 24575,'141'12'0,"-41"-2"0,307 18 0,-11-22 0,-242-8 0,422 3 0,-347-15 0,-7 0 0,-188 12 0,58-11 0,-28 3 0,-53 9 0,288-44 0,-287 42 0,0 0 0,0 0 0,-1-1 0,1-1 0,-1 0 0,0 0 0,0-1 0,-1-1 0,0 1 0,0-2 0,0 1 0,11-14 0,62-48 0,-58 51 0,-2-1 0,0-1 0,-1-2 0,25-30 0,-42 46 0,-1 0 0,-1-1 0,1 1 0,-1-1 0,-1 0 0,1 0 0,-1 0 0,0 0 0,0 0 0,-1 0 0,0-1 0,0 1 0,-1 0 0,0-1 0,-1 1 0,1 0 0,-1-1 0,0 1 0,-1 0 0,0 0 0,0 0 0,-1 0 0,0 0 0,0 0 0,0 1 0,-1-1 0,0 1 0,-8-10 0,-21-20 0,-1 2 0,-1 2 0,-2 1 0,-69-45 0,92 69 0,-1 0 0,0 0 0,0 1 0,0 1 0,-25-5 0,-80-5 0,115 14 0,-148-24 0,104 15 0,1 2 0,-57-1 0,-380 9 0,210 1 0,252 0 0,0 2 0,-28 5 0,-26 4 0,-110 12 0,147-18 0,25-3 0,-1 1 0,1 0 0,-18 9 0,18-7 0,-1 0 0,-28 5 0,-88 20 0,21-4 0,78-18 0,1 2 0,-1 1 0,2 1 0,0 2 0,-50 32 0,45-24 0,19-12 0,0 0 0,-1-2 0,-23 10 0,32-14 0,0-1 0,0 1 0,0 1 0,1-1 0,0 2 0,0-1 0,0 1 0,1 0 0,0 1 0,0-1 0,1 1 0,0 1 0,1-1 0,0 1 0,0 0 0,-6 15 0,3-3 0,1 1 0,0 0 0,2 0 0,0 0 0,2 0 0,-2 32 0,4-43 0,1 0 0,0 0 0,1-1 0,0 1 0,4 16 0,-3-21 0,0-1 0,1 0 0,-1 0 0,1-1 0,0 1 0,0 0 0,0-1 0,1 0 0,-1 0 0,1 0 0,0 0 0,0 0 0,6 3 0,16 11 0,1-2 0,0-1 0,1-1 0,52 18 0,125 26 0,-147-45-1365,-8-2-5461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24575,'2'-2'0,"5"-3"0,1-2 0,2-3 0,0 1 0,2-2 0,-2-2 0,-1 2 0,-1 0 0,-1 2 0,0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24575,'74'84'0,"3"3"0,-65-75 0,-2 0 0,0 1 0,0 1 0,-2 0 0,1 0 0,-2 1 0,0-1 0,8 25 0,-15-37 0,1 0 0,0 0 0,0 0 0,0 0 0,0 0 0,0 0 0,0 0 0,1-1 0,-1 1 0,1 0 0,-1-1 0,1 1 0,-1-1 0,1 0 0,3 3 0,-3-4 0,-1 1 0,1-1 0,-1 0 0,1 1 0,-1-1 0,1 0 0,0 0 0,-1 0 0,1 0 0,-1 0 0,1 0 0,0 0 0,-1-1 0,1 1 0,-1-1 0,3 0 0,5-3 0,-1-1 0,0 0 0,-1-1 0,1 1 0,11-13 0,-14 13 0,54-52 109,-2-3 0,59-82 0,82-143-951,-143 203-8,-21 31-5976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2:5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24575,'0'-1'0,"0"0"0,1 0 0,-1 1 0,0-1 0,1 0 0,-1 0 0,1 0 0,-1 1 0,0-1 0,1 0 0,0 1 0,-1-1 0,1 0 0,-1 1 0,1-1 0,0 1 0,-1-1 0,1 1 0,0-1 0,0 1 0,-1-1 0,1 1 0,0 0 0,0-1 0,0 1 0,0 0 0,0 0 0,27-5 0,-25 4 0,51-2 0,64 3 0,-54 1 0,-59-1 0,1 0 0,0 0 0,0 0 0,0 1 0,0-1 0,7 3 0,-11-2 0,0 0 0,0-1 0,-1 1 0,1 0 0,0 0 0,0 0 0,-1 1 0,1-1 0,-1 0 0,1 1 0,-1-1 0,0 1 0,1-1 0,-1 1 0,0 0 0,0-1 0,0 1 0,0 0 0,0 0 0,0 2 0,34 135 0,-17-60 0,5 25 0,-5 2 0,7 158 0,-21 216 0,-6-264 0,2 399 0,1-601 0,0 0 0,1-1 0,6 22 0,-4-20 0,-1 1 0,3 25 0,18 171 0,0 3 0,-14-59 0,-9-153 0,-1 0 0,0 0 0,0 0 0,0 0 0,-1-1 0,1 1 0,-1 0 0,1 0 0,-1 0 0,0-1 0,0 1 0,0 0 0,0-1 0,-1 1 0,1-1 0,-1 1 0,0-1 0,1 0 0,-1 1 0,0-1 0,0 0 0,-1 0 0,1-1 0,-5 4 0,-3 1 0,0-1 0,-1-1 0,1 0 0,-23 5 0,22-6 0,-203 44 330,40-11-2025,129-25-5131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3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24575,'-12'123'0,"12"-114"0,-1-5 0,1 1 0,0 0 0,1 0 0,-1-1 0,1 1 0,1 7 0,-1-11 0,0 1 0,-1-1 0,1 0 0,0 0 0,0 1 0,0-1 0,0 0 0,0 0 0,0 0 0,0 0 0,0 0 0,0 0 0,1 0 0,-1 0 0,0-1 0,0 1 0,1 0 0,-1-1 0,1 1 0,-1-1 0,1 0 0,-1 1 0,0-1 0,1 0 0,1 0 0,19 1-160,35-2-1,-42 0-883,-2 0-5782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24575,'-6'154'0,"0"38"0,8-170 0,1-1 0,10 38 0,-8-40 0,1-5 342,-6-14-403,1 0 0,-1 0 0,1 0 0,-1 0 0,0 1 0,1-1 0,-1 0 0,1 0 0,-1 0 0,1 0 0,-1 0 0,1 0 0,-1 0 0,0 0 0,1 0 0,-1 0 0,1 0 0,-1 0 1,1 0-1,-1-1 0,1 1 0,-1 0 0,0 0 0,1 0 0,-1-1 0,1 1 0,-1-1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60 136 24575,'3'-2'0,"1"0"0,-1 0 0,1 0 0,-1 0 0,0-1 0,0 0 0,5-4 0,-4 3 0,0 0 0,0-1 0,0 1 0,-1-1 0,1 0 0,-1 0 0,4-8 0,-6 10 0,0 0 0,0 0 0,0 1 0,0-1 0,0 0 0,0 0 0,-1 0 0,1 0 0,-1 0 0,0 0 0,0 0 0,0 0 0,0 1 0,-2-7 0,1 7 0,0 1 0,0 0 0,-1-1 0,1 1 0,0 0 0,-1-1 0,1 1 0,-1 0 0,1 0 0,-1 0 0,1 0 0,-1 1 0,0-1 0,0 0 0,1 1 0,-1-1 0,0 1 0,0 0 0,0-1 0,1 1 0,-1 0 0,0 0 0,0 0 0,0 0 0,0 1 0,-1-1 0,-1 0 0,0 1 0,1-1 0,-1 1 0,1-1 0,-1 1 0,1 0 0,-1 0 0,1 1 0,0-1 0,0 1 0,-1 0 0,-4 3 0,3 2 0,1 0 0,0 0 0,1 1 0,-1-1 0,1 1 0,1 0 0,-1 0 0,1 0 0,1 0 0,-1 0 0,1 0 0,1 0 0,0 0 0,1 15 0,0-18 17,0 0-1,1 0 0,0 0 0,-1 0 1,2 0-1,-1 0 0,0-1 0,1 1 1,0-1-1,0 0 0,0 0 0,1 0 1,0 0-1,-1-1 0,1 1 0,0-1 1,1 0-1,-1 0 0,0 0 0,6 1 1,-1 0-207,1 0 0,1 0 1,-1-2-1,0 1 0,1-1 1,-1-1-1,1 0 1,18 0-1,-13-2-6636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197 156 24575,'0'-3'0,"1"1"0,0-1 0,0 1 0,0 0 0,0-1 0,0 1 0,0 0 0,1-1 0,-1 1 0,1 0 0,1-2 0,9-12 0,-10 12 0,-1 0 0,0 0 0,1 0 0,-2 0 0,1 0 0,0 0 0,-1 0 0,1 0 0,-1 0 0,0 0 0,-1 0 0,1 0 0,-1 0 0,0 0 0,0 0 0,0 0 0,-3-7 0,3 9 0,0 0 0,-1 0 0,1 0 0,-1 0 0,1 0 0,-1 0 0,1 1 0,-1-1 0,0 1 0,0-1 0,0 1 0,0 0 0,0-1 0,0 1 0,0 0 0,-1 0 0,1 1 0,0-1 0,-1 0 0,1 1 0,0-1 0,-1 1 0,1 0 0,-1 0 0,1 0 0,0 0 0,-1 0 0,1 1 0,0-1 0,-5 2 0,2 0 0,0 0 0,0 0 0,0 0 0,0 1 0,1 0 0,-1 0 0,1 0 0,0 1 0,0-1 0,0 1 0,0 0 0,0 0 0,1 1 0,0-1 0,-4 7 0,-4 8 0,1 1 0,-9 27 0,8-17 0,2 2 0,1-1 0,2 1 0,1 1 0,1-1 0,2 0 0,1 1 0,4 38 0,-2-66-151,-1 0-1,1 0 0,0 0 0,1 0 1,-1 0-1,1 0 0,0 0 1,2 4-1,1 0-6674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24575,'0'-2'0,"2"-1"0,0-1 0,5-1 0,4-1 0,5 0 0,4 0 0,4 0 0,1 1 0,-3 2 0,-2 1 0,-2 1 0,0 1 0,-2 0 0,-4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99 24575,'4'-27'0,"-3"22"0,0-1 0,0 1 0,0-1 0,-1 1 0,0-7 0,0 11 0,0 0 0,0-1 0,-1 1 0,1-1 0,-1 1 0,1 0 0,-1-1 0,1 1 0,-1 0 0,0 0 0,1-1 0,-1 1 0,0 0 0,0 0 0,0 0 0,0 0 0,0 0 0,0 0 0,0 0 0,0 0 0,-1 1 0,1-1 0,0 0 0,-2 0 0,1 0 0,0 0 0,0 1 0,0-1 0,0 0 0,0 1 0,-1 0 0,1-1 0,0 1 0,0 0 0,0 0 0,0 0 0,-1 0 0,1 1 0,0-1 0,0 1 0,0-1 0,0 1 0,-3 1 0,2 0 0,0 0 0,0 0 0,0 0 0,0 0 0,0 1 0,1-1 0,-1 1 0,1 0 0,0 0 0,-3 3 0,-2 7 0,1 0 0,0 0 0,0 0 0,-4 19 0,4-12 0,1 0 0,1 0 0,1 0 0,1 0 0,0 40 0,3-54 0,0-1 0,0 1 0,1 0 0,0 0 0,0-1 0,4 6 0,5 17 0,3 15-1365,-10-31-5461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24575,'2'0'0,"7"0"0,3 0 0,7 0 0,3 0 0,3 0 0,-2 0 0,-2 0 0,-1 0 0,-1 0 0,-3 0 0,1 0 0,-1 0 0,-3 0-8191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42 24575,'4'0'0,"0"-1"0,1 1 0,-1-1 0,0 0 0,7-2 0,-11 3 0,1 0 0,-1 0 0,1-1 0,-1 1 0,1 0 0,-1 0 0,1-1 0,-1 1 0,0 0 0,1-1 0,-1 1 0,1 0 0,-1-1 0,0 1 0,1-1 0,-1 1 0,0-1 0,0 1 0,1 0 0,-1-1 0,0 0 0,0 0 0,0 0 0,0 1 0,0-1 0,-1 0 0,1 1 0,0-1 0,-1 0 0,1 1 0,0-1 0,-1 1 0,1-1 0,-1 0 0,1 1 0,-1-1 0,1 1 0,-1-1 0,1 1 0,-1 0 0,1-1 0,-1 1 0,-1-1 0,-1-1 0,-1 0 0,1 0 0,0 1 0,-1-1 0,0 1 0,1 0 0,-1 0 0,0 0 0,0 1 0,1-1 0,-1 1 0,0 0 0,0 0 0,0 0 0,0 1 0,-7 1 0,9-2 0,-1 1 0,1 0 0,-1 0 0,1 0 0,0 0 0,-1 1 0,1-1 0,0 1 0,0-1 0,0 1 0,0 0 0,0-1 0,1 1 0,-1 0 0,0 0 0,1 0 0,0 1 0,-1-1 0,1 0 0,0 1 0,0-1 0,0 0 0,0 1 0,1-1 0,-2 6 0,2-3 0,-1 0 0,0 0 0,1 0 0,0 0 0,0 1 0,1-1 0,-1 0 0,1 0 0,0 0 0,1 0 0,1 5 0,-2-7 0,1-1 0,0 1 0,0-1 0,-1 1 0,1-1 0,0 0 0,1 0 0,-1 0 0,0 0 0,1 0 0,-1 0 0,1-1 0,-1 1 0,1-1 0,0 0 0,0 0 0,0 0 0,0 0 0,0 0 0,3 0 0,11 2-203,0-1 1,1-1-1,22-2 0,-33 1-351,12 0-6272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24575,'2'4'0,"5"4"0,4 6 0,1 4 0,3 4 0,1-2 0,1 1 0,-2 0 0,-1-3 0,-2 0 0,-2-2 0,0-3 0,0-2 0,-2-1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24575,'-1'3'0,"0"0"0,-1 0 0,1 0 0,-1 0 0,1 0 0,-1 0 0,0 0 0,-5 4 0,0 2 0,4-4 0,0 0 0,0 1 0,0 0 0,1-1 0,0 1 0,0 0 0,0 0 0,1 0 0,0 1 0,0-1 0,0 0 0,1 0 0,0 1 0,0-1 0,1 0 0,-1 1 0,1-1 0,4 12 0,-2-9 0,1 0 0,-1 0 0,2-1 0,-1 1 0,1-1 0,0 0 0,1 0 0,0-1 0,0 1 0,1-1 0,13 11 0,-16-16 23,0 0 0,0 1 0,1-2-1,-1 1 1,1 0 0,-1-1 0,1 0-1,-1 0 1,1 0 0,0 0 0,0-1-1,-1 0 1,1 0 0,8-1 0,4-1-592,0-1 0,27-9 0,-19 4-6257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24575,'0'4'0,"0"3"0,0 7 0,0 7 0,2 16 0,3 12 0,0 8 0,0 0 0,-2-4 0,0-6 0,0-9 0,2-12 0,1-9-8191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 24575,'-2'0'0,"-1"-2"0,1-3 0,2 0 0,3-2 0,6-1 0,2 1 0,2 1 0,1 1 0,0 3 0,-2 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24575,'0'2'0,"2"5"0,3 5 0,1 3 0,-2 4 0,0 4 0,-2 2 0,0-2 0,-2-2 0,1-3 0,0-5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24575,'0'-2'0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24575,'1'11'0,"0"1"0,2-1 0,-1 0 0,1 0 0,1 0 0,0 0 0,10 19 0,-3-6 0,-11-23 0,0 0 0,1 0 0,-1 0 0,1 0 0,-1 0 0,1 0 0,-1 0 0,1 0 0,0 0 0,0 0 0,-1 0 0,1 0 0,0 0 0,0-1 0,0 1 0,0 0 0,0-1 0,0 1 0,0 0 0,0-1 0,0 1 0,0-1 0,0 0 0,0 1 0,1-1 0,-1 0 0,0 0 0,0 1 0,0-1 0,0 0 0,1 0 0,-1-1 0,0 1 0,0 0 0,0 0 0,0 0 0,1-1 0,-1 1 0,0-1 0,0 1 0,0-1 0,0 1 0,0-1 0,0 1 0,0-1 0,0 0 0,0 0 0,1-1 0,6-5 0,0 0 0,0-1 0,-1 0 0,7-11 0,-9 13 0,3-6 0,-1 0 0,0-1 0,10-24 0,-1 1 0,-8 18-1365,-4 10-5461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51 24575,'0'0'0,"1"1"0,-1-1 0,0 1 0,0-1 0,1 1 0,-1-1 0,0 0 0,1 1 0,-1-1 0,1 1 0,-1-1 0,1 0 0,-1 1 0,0-1 0,1 0 0,-1 1 0,1-1 0,-1 0 0,1 0 0,0 0 0,-1 0 0,1 1 0,-1-1 0,2 0 0,18 4 0,-10-3 0,-9 0 0,1-1 0,0 1 0,-1-1 0,1 0 0,0 0 0,-1 1 0,1-1 0,0 0 0,-1-1 0,1 1 0,0 0 0,-1 0 0,1-1 0,-1 1 0,1-1 0,0 0 0,-1 1 0,1-1 0,-1 0 0,0 0 0,1 0 0,-1 0 0,1 0 0,-1 0 0,0 0 0,0 0 0,0 0 0,0-1 0,0 1 0,0-1 0,0 1 0,0 0 0,0-1 0,-1 1 0,1-1 0,-1 0 0,1 1 0,-1-1 0,0 0 0,1 1 0,-1-1 0,0 0 0,0 1 0,0-1 0,0 0 0,0 1 0,-1-3 0,0 3 0,1-1 0,-1 1 0,1 0 0,-1 0 0,1 0 0,-1 0 0,0 0 0,0 1 0,1-1 0,-1 0 0,0 0 0,0 0 0,0 1 0,0-1 0,0 0 0,0 1 0,0-1 0,0 1 0,0-1 0,0 1 0,0 0 0,0-1 0,-1 1 0,1 0 0,0 0 0,0 0 0,-2 0 0,-37 0 0,31 0 0,4 0 0,1 1 0,-1-1 0,1 1 0,-1 0 0,1 0 0,-1 0 0,1 1 0,0 0 0,0 0 0,0 0 0,0 0 0,0 0 0,0 1 0,1 0 0,-1 0 0,1 0 0,-1 0 0,1 0 0,0 1 0,1-1 0,-1 1 0,0 0 0,1 0 0,0 0 0,0 0 0,0 0 0,1 1 0,-1-1 0,1 0 0,0 1 0,0-1 0,1 1 0,-1-1 0,1 1 0,0-1 0,0 1 0,0 0 0,1-1 0,0 1 0,0-1 0,0 0 0,3 9 0,-2-10 0,1 1 0,-1 0 0,1-1 0,-1 1 0,1-1 0,0 0 0,0 0 0,1 0 0,-1 0 0,1-1 0,-1 1 0,1-1 0,8 3 0,6 4 0,34 9 0,-34-12 0,-3-2-455,0 0 0,25 4 0,-22-7-6371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24575,'-15'0'0,"1"1"0,-1 0 0,1 1 0,0 0 0,-1 1 0,1 1 0,0 1 0,-23 10 0,35-14 0,-1 1 0,1 0 0,-1 0 0,1 1 0,0-1 0,0 0 0,0 1 0,0-1 0,0 1 0,0 0 0,1 0 0,-1 0 0,1 0 0,0 0 0,0 0 0,0 0 0,0 0 0,1 0 0,-1 0 0,1 0 0,0 0 0,0 1 0,0 3 0,0 0 0,1 0 0,0 0 0,0 0 0,0 0 0,1 0 0,0 0 0,1-1 0,-1 1 0,7 9 0,1 0 0,0 2 0,1-1 0,0-1 0,17 17 0,-24-28 0,0-1 0,1 0 0,0 0 0,0-1 0,0 1 0,0-1 0,0 0 0,1 0 0,-1-1 0,1 0 0,0 0 0,0 0 0,0-1 0,10 2 0,0-2 57,0-1 0,0-1 0,0 0 0,0-2 0,27-6 0,-12 0-911,56-24 1,-61 21-5973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74 133 24575,'0'-1'0,"0"0"0,0-1 0,0 1 0,-1 0 0,1 0 0,0 0 0,-1 0 0,1 0 0,-1 0 0,1 0 0,-1 0 0,1 1 0,-1-1 0,0 0 0,1 0 0,-1 0 0,0 1 0,0-1 0,0 0 0,0 1 0,1-1 0,-1 0 0,0 1 0,0 0 0,0-1 0,0 1 0,0-1 0,0 1 0,0 0 0,-1 0 0,1 0 0,0-1 0,0 1 0,0 0 0,0 0 0,-2 1 0,1-1 0,0 0 0,1 0 0,-1 0 0,0 0 0,0 1 0,1-1 0,-1 1 0,0-1 0,1 1 0,-1 0 0,1-1 0,-1 1 0,0 0 0,1 0 0,0 0 0,-1 0 0,1 0 0,0 1 0,-1-1 0,1 0 0,0 1 0,0-1 0,-1 3 0,0-1 0,1 1 0,0-1 0,0 1 0,0-1 0,0 1 0,1-1 0,-1 1 0,1 0 0,0-1 0,0 1 0,1 0 0,-1-1 0,1 1 0,-1 0 0,1-1 0,0 1 0,0-1 0,1 0 0,-1 1 0,4 5 0,-2-6 0,0 1 0,1 0 0,-1-1 0,1 1 0,0-1 0,0 0 0,0 0 0,0 0 0,0-1 0,1 0 0,-1 0 0,1 0 0,0 0 0,8 1 0,1 1 0,1-1 0,0-1 0,0 0 0,0-2 0,24 0 0,-34 0 0,0-1 0,0 1 0,0-1 0,1 0 0,-1-1 0,0 1 0,0-1 0,0 0 0,-1 0 0,1 0 0,0-1 0,-1 0 0,0 0 0,1 0 0,-1 0 0,0-1 0,-1 1 0,1-1 0,4-6 0,-6 6 0,-1 1 0,1-1 0,-1 1 0,0-1 0,0 0 0,0 0 0,-1 1 0,1-1 0,-1 0 0,0 0 0,0 0 0,0 0 0,-1 1 0,1-1 0,-1 0 0,0 0 0,0 0 0,-1 1 0,1-1 0,0 1 0,-1-1 0,0 1 0,0 0 0,0-1 0,-3-2 0,-6-8 0,-1 0 0,1 1 0,-2 0 0,-14-11 0,20 18 0,0 0 0,0 1 0,-1 0 0,-9-5 0,15 9 0,0 0 0,-1 0 0,1 0 0,0 0 0,0 1 0,0-1 0,0 1 0,0 0 0,-1-1 0,1 1 0,0 0 0,0 0 0,-1 0 0,1 1 0,0-1 0,0 1 0,0-1 0,0 1 0,-1 0 0,1-1 0,0 1 0,0 0 0,-2 2 0,-79 58 0,72-52-1365,4-1-5461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24575,'1'3'0,"-1"0"0,1 0 0,0 1 0,0-1 0,0 0 0,1 0 0,-1 0 0,1-1 0,2 4 0,4 9 0,2 10 0,-7-16 0,0 0 0,1 1 0,0-2 0,1 1 0,8 12 0,-12-20 0,1 1 0,-1 0 0,1-1 0,0 1 0,-1-1 0,1 0 0,0 0 0,0 1 0,-1-1 0,1 0 0,0-1 0,0 1 0,0 0 0,0 0 0,1-1 0,-1 1 0,0-1 0,0 0 0,0 0 0,0 0 0,0 0 0,1 0 0,-1 0 0,0 0 0,0-1 0,0 1 0,0-1 0,0 1 0,0-1 0,3-1 0,9-4 0,-9 4 0,0 0 0,1 0 0,-1-1 0,9-5 0,-12 7 0,-1-1 0,1 1 0,-1 0 0,0-1 0,0 1 0,1-1 0,-1 1 0,0-1 0,-1 0 0,1 1 0,0-1 0,0 0 0,-1 0 0,1 0 0,-1 0 0,1 1 0,-1-1 0,0-4 0,0-21-1365,0 13-5461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24575,'12'170'0,"-8"-156"0,0-25 0,0-24 0,-5 6 0,1 13 0,0 0 0,3-20 0,-2 31 0,0 1 0,0-1 0,1 0 0,-1 0 0,1 1 0,0-1 0,0 1 0,1-1 0,0 1 0,-1 0 0,6-6 0,-4 6 0,-1 1 0,1-1 0,0 1 0,0-1 0,0 1 0,0 1 0,0-1 0,1 0 0,-1 1 0,8-3 0,-9 5 0,0-1 0,-1 1 0,1-1 0,0 1 0,0 0 0,0 0 0,0 1 0,0-1 0,0 0 0,0 1 0,0 0 0,0 0 0,-1 0 0,1 0 0,0 0 0,0 0 0,-1 1 0,1-1 0,2 3 0,24 12-1365,-21-14-5461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24575,'-12'0'0,"1"1"0,-1 1 0,0-1 0,-12 5 0,18-5 0,0 1 0,1 0 0,-1 1 0,0-1 0,1 1 0,0 0 0,-1 0 0,1 1 0,-7 6 0,11-10 0,1 1 0,-1-1 0,1 1 0,-1-1 0,0 1 0,1-1 0,-1 1 0,1-1 0,-1 1 0,1 0 0,0-1 0,-1 1 0,1 0 0,-1-1 0,1 1 0,0 0 0,0-1 0,-1 1 0,1 0 0,0 0 0,0-1 0,0 1 0,0 0 0,0 0 0,0-1 0,0 1 0,0 0 0,0 0 0,0-1 0,1 1 0,-1 0 0,0 0 0,0-1 0,1 1 0,-1 0 0,0-1 0,1 1 0,-1 0 0,1-1 0,-1 1 0,1-1 0,-1 1 0,1-1 0,-1 1 0,1-1 0,0 1 0,-1-1 0,1 1 0,0-1 0,-1 0 0,1 0 0,0 1 0,-1-1 0,2 0 0,6 3 0,1 0 0,-1-1 0,17 3 0,-11-3 0,-11-1 0,0 0 0,0 0 0,-1 0 0,1 1 0,0-1 0,-1 1 0,1-1 0,-1 1 0,0 0 0,1 0 0,-1 0 0,0 0 0,0 1 0,0-1 0,-1 0 0,1 1 0,-1-1 0,1 1 0,-1 0 0,0 0 0,0-1 0,0 1 0,1 5 0,-1-4 0,0-1 0,-1 0 0,0 1 0,0-1 0,0 0 0,0 1 0,0-1 0,0 0 0,-1 0 0,0 1 0,0-1 0,0 0 0,0 0 0,0 0 0,0 0 0,-1 0 0,0 0 0,1 0 0,-1 0 0,0-1 0,-3 4 0,4-5 2,-1 0-88,0 1 1,1-1 0,-1 1-1,0-1 1,1 1-1,-1 0 1,1 0-1,0 0 1,0 0 0,0 0-1,0 0 1,0 0-1,0 0 1,0 0-1,0 4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24575,'0'1'0,"1"0"0,-1 1 0,1-1 0,-1 1 0,1-1 0,-1 0 0,1 0 0,0 1 0,0-1 0,0 0 0,0 0 0,0 0 0,0 0 0,0 0 0,0 0 0,0 0 0,0 0 0,0-1 0,0 1 0,1 0 0,-1-1 0,0 1 0,1-1 0,1 2 0,35 7 0,-22-8 0,0 0 0,31-2 0,-43 1 0,-1 0 0,1-1 0,-1 1 0,1-1 0,-1 0 0,0 0 0,1 0 0,-1 0 0,0-1 0,0 1 0,0-1 0,0 0 0,0 0 0,0 0 0,0 0 0,-1-1 0,1 1 0,-1-1 0,1 1 0,1-4 0,-3 5 0,-1 0 0,1 0 0,0 0 0,-1 0 0,1 0 0,-1 0 0,1 0 0,-1-1 0,0 1 0,0 0 0,1 0 0,-1 0 0,0 0 0,0-1 0,0 1 0,0 0 0,0 0 0,0 0 0,-1 0 0,1-1 0,0 1 0,0 0 0,-1 0 0,1 0 0,-1 0 0,1 0 0,-1 0 0,0 0 0,1 0 0,-1 0 0,0 0 0,0 0 0,1 0 0,-1 0 0,0 1 0,0-1 0,0 0 0,0 1 0,0-1 0,0 0 0,0 1 0,0 0 0,-1-1 0,1 1 0,0-1 0,0 1 0,0 0 0,-2 0 0,-2-1 0,0 0 0,0 0 0,0 1 0,0 0 0,0 0 0,0 0 0,0 1 0,0-1 0,0 1 0,-6 2 0,4 1 0,0-1 0,0 1 0,0 0 0,1 1 0,0-1 0,-1 1 0,2 1 0,-1-1 0,0 1 0,1 0 0,-7 11 0,9-12 0,0-1 0,0 1 0,0 0 0,1 0 0,0 0 0,0 1 0,0-1 0,1 0 0,0 1 0,0-1 0,0 1 0,1-1 0,-1 1 0,1 0 0,1-1 0,-1 1 0,2 6 0,-1-9 0,1-1 0,-1 0 0,0 0 0,1 0 0,-1 0 0,1 0 0,-1 0 0,1 0 0,0-1 0,0 1 0,0-1 0,0 1 0,0-1 0,0 0 0,0 0 0,1 0 0,-1 0 0,0 0 0,1 0 0,-1 0 0,1-1 0,-1 1 0,3-1 0,7 2 0,0-1 0,0 0 0,17-1 0,-21-1 12,1-1-1,-1 1 1,0-2-1,0 1 1,0-1-1,10-5 1,7-2-1458,-12 6-5380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5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 24575,'0'0'0,"-1"-1"0,1 0 0,0 1 0,-1-1 0,1 1 0,-1-1 0,1 1 0,0-1 0,-1 1 0,1-1 0,-1 1 0,1 0 0,-1-1 0,0 1 0,1-1 0,-1 1 0,1 0 0,-1 0 0,0-1 0,1 1 0,-1 0 0,0 0 0,1 0 0,-1 0 0,0 0 0,1 0 0,-1 0 0,0 0 0,1 0 0,-1 0 0,-1 0 0,-22 2 0,23-2 0,-2 1 0,0-1 0,-1 1 0,1-1 0,0 1 0,0 0 0,-1 0 0,1 0 0,0 1 0,0-1 0,0 1 0,1 0 0,-5 2 0,6-2 0,0-1 0,0 1 0,0-1 0,1 1 0,-1-1 0,0 1 0,1 0 0,-1-1 0,1 1 0,-1 0 0,1-1 0,0 1 0,0 0 0,0 0 0,0-1 0,0 1 0,0 0 0,0 0 0,0-1 0,1 1 0,-1 0 0,1-1 0,-1 1 0,1 0 0,1 2 0,0-1 0,-1 1 0,1-1 0,0 1 0,0-1 0,0 1 0,0-1 0,1 0 0,0 0 0,-1 0 0,1-1 0,0 1 0,0 0 0,0-1 0,1 0 0,-1 0 0,0 0 0,1 0 0,5 1 0,2 1 0,-1-2 0,1 0 0,0 0 0,1-1 0,12 0 0,-23-1 0,0 0 0,1 0 0,-1 0 0,0 1 0,1-1 0,-1 0 0,0 0 0,0 1 0,1-1 0,-1 1 0,0-1 0,0 1 0,0 0 0,0-1 0,0 1 0,0 0 0,0 0 0,0 0 0,0 0 0,0 0 0,0 0 0,0 0 0,0 1 0,0 1 0,0-1 0,0 0 0,0 1 0,-1-1 0,0 0 0,1 1 0,-1-1 0,0 0 0,0 1 0,0-1 0,0 1 0,-1 2 0,0 0 0,0 0 0,0 1 0,-1-1 0,0 0 0,0 0 0,0 0 0,-1 0 0,0 0 0,0 0 0,0-1 0,-4 5 0,-1-2 0,-1 0 0,0-1 0,-1 0 0,-17 8 0,14-8 0,0 1 0,-14 10 0,3-1-1365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24575,'1'6'0,"0"-1"0,0 1 0,0 0 0,0 0 0,3 5 0,4 17 0,7 111 0,-10-69 0,-4-68 0,-1 0 0,1 0 0,0 0 0,-1 0 0,1-1 0,0 1 0,0 0 0,0 0 0,0-1 0,1 1 0,-1-1 0,0 1 0,1-1 0,-1 0 0,1 1 0,-1-1 0,1 0 0,0 0 0,-1 0 0,1 0 0,0 0 0,0 0 0,0-1 0,0 1 0,0-1 0,3 1 0,7 2 0,0-1 0,0-1 0,14 0 0,-23-1 0,17 0 0,1 0 0,-1-1 0,24-6 0,-37 6 0,-1 0 0,0-1 0,0 1 0,1-1 0,-2-1 0,1 1 0,0-1 0,0-1 0,-1 1 0,0-1 0,1 1 0,-1-1 0,-1-1 0,7-6 0,-10 10 0,1-1 0,-1 0 0,0 1 0,0-1 0,0 0 0,0 0 0,0 0 0,-1 0 0,1 0 0,0 0 0,-1 0 0,0 0 0,1 0 0,-1 0 0,0 0 0,0 0 0,0 0 0,0 0 0,-1 0 0,1 0 0,0 0 0,-1 0 0,1 0 0,-1 0 0,0 0 0,0 0 0,0 0 0,0 0 0,0 0 0,0 1 0,0-1 0,-1 1 0,1-1 0,0 1 0,-1-1 0,0 1 0,-1-2 0,-4-2 0,1 1 0,-1 0 0,1 0 0,-1 1 0,0 0 0,0 0 0,-1 0 0,-12-2 0,-47-3 342,62 7-513,-1 1 0,1 0 1,-1 1-1,0-1 0,1 1 1,-1 0-1,1 1 0,0-1 1,-10 5-1,7-1-6655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24575,'-1'10'0,"-1"-1"0,1 0 0,-2 0 0,1 1 0,-5 9 0,3-8 0,-11 25 0,-2 0 0,-24 41 0,-1-1 0,31-47 0,10-24 0,0-1 0,-1 1 0,0-1 0,0 0 0,0 1 0,0-1 0,-1 0 0,1 0 0,-4 3 0,3-6-1365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24575,'-2'3'0,"1"0"0,-1-1 0,0 1 0,0-1 0,0 0 0,0 1 0,0-1 0,-1 0 0,1 0 0,0 0 0,-5 2 0,0 1 0,2 0 0,0 0 0,0-1 0,1 2 0,-1-1 0,2 0 0,-1 1 0,-4 9 0,6-12 0,1 0 0,0 0 0,-1 0 0,1 0 0,1 0 0,-1 1 0,0-1 0,1 0 0,0 1 0,0-1 0,0 1 0,0-1 0,0 0 0,1 1 0,-1-1 0,3 6 0,-2-8 0,-1 1 0,1-1 0,0 1 0,0-1 0,0 0 0,1 1 0,-1-1 0,0 0 0,0 0 0,1 0 0,-1 0 0,1 0 0,-1 0 0,1 0 0,-1-1 0,1 1 0,-1 0 0,1-1 0,-1 1 0,1-1 0,2 0 0,42 4 0,-25-4 0,133 21-440,-129-17-485,-3-1-5901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24575,'0'4'0,"2"8"0,1 5 0,2 6 0,-1 8 0,0 2 0,-1 1 0,-1-2 0,-1-5 0,0-5 0,-1-5 0,0-2 0,0-3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24575,'2'-2'0,"3"-1"0,4-1 0,5-1 0,4 1 0,5 1 0,3 1 0,3 1 0,1 0 0,-4 1 0,-3 0 0,-4 0 0,0 1 0,-1-1 0,0 0 0,-4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24575,'1'2'0,"1"-1"0,-1 1 0,1 0 0,-1 0 0,1 0 0,-1 0 0,0 0 0,0 0 0,0 1 0,-1-1 0,1 0 0,0 0 0,0 5 0,1 0 0,0-1 0,0-1 0,0 1 0,1-1 0,-1 0 0,1 0 0,0 0 0,0-1 0,6 7 0,-6-9 0,-1 0 0,1 0 0,-1-1 0,1 1 0,0 0 0,0-1 0,0 0 0,0 1 0,0-1 0,0-1 0,0 1 0,0 0 0,0-1 0,1 1 0,-1-1 0,5 0 0,-5 0 0,0 0 0,0 1 0,0-1 0,0-1 0,1 1 0,-1 0 0,0-1 0,0 1 0,0-1 0,0 0 0,0 0 0,0-1 0,0 1 0,0 0 0,-1-1 0,1 0 0,0 1 0,-1-1 0,1 0 0,-1-1 0,0 1 0,0 0 0,4-5 0,-5 6 0,-1 0 0,1 0 0,-1 1 0,1-1 0,-1 0 0,1 1 0,0-1 0,-1 0 0,1 1 0,0-1 0,0 1 0,0-1 0,-1 1 0,1 0 0,0-1 0,0 1 0,0 0 0,0 0 0,0-1 0,0 1 0,-1 0 0,1 0 0,0 0 0,0 0 0,2 0 0,21 10 0,-2 0 0,-13-8 0,0 0 0,0 0 0,1-1 0,-1 0 0,1 0 0,-1-1 0,0-1 0,1 0 0,11-2 0,-17 2 0,-1 0 0,1 0 0,0 0 0,-1-1 0,0 1 0,1-1 0,-1 0 0,0 0 0,0-1 0,0 1 0,0 0 0,0-1 0,0 0 0,-1 0 0,1 0 0,-1 0 0,0 0 0,0 0 0,0 0 0,0-1 0,-1 1 0,1-1 0,-1 1 0,0-1 0,1-4 0,-1 4 0,0 1 0,-1-1 0,1 1 0,-1-1 0,0 1 0,0-1 0,0 1 0,0-1 0,-1 1 0,1-1 0,-1 1 0,0 0 0,0-1 0,0 1 0,0 0 0,-1 0 0,1-1 0,-1 1 0,0 0 0,0 0 0,0 1 0,0-1 0,-1 0 0,1 1 0,-1-1 0,1 1 0,-1 0 0,0 0 0,0 0 0,-4-2 0,7 4 3,0 0 0,0 0 0,0 0-1,0 0 1,1 0 0,-1 0 0,0 0 0,0 0-1,0 0 1,0 0 0,0 0 0,0 0-1,0 0 1,0 0 0,0 0 0,0 0 0,0 0-1,0 0 1,0 0 0,0-1 0,0 1 0,0 0-1,0 0 1,0 0 0,0 0 0,0 0 0,0 0-1,0 0 1,0 0 0,0 0 0,0 0-1,0 0 1,0 0 0,0 0 0,0 0 0,0-1-1,0 1 1,0 0 0,0 0 0,0 0 0,0 0-1,0 0 1,0 0 0,0 0 0,0 0-1,0 0 1,0 0 0,0 0 0,0 0 0,0 0-1,0 0 1,0 0 0,0 0 0,0-1 0,0 1-1,0 0 1,0 0 0,0 0 0,0 0-1,-1 0 1,12-1 169,15 2-1858,-26-1 1665,23 1-6805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24575,'-6'0'0,"1"0"0,-1 0 0,1 1 0,-1 0 0,1 0 0,-1 0 0,1 0 0,0 1 0,0 0 0,-7 3 0,9-3 0,1 0 0,0 0 0,0 0 0,-1 0 0,1 0 0,1 0 0,-1 0 0,0 1 0,0-1 0,1 1 0,0-1 0,-1 1 0,1 0 0,0-1 0,0 1 0,0 0 0,1 0 0,-1 0 0,1-1 0,-1 1 0,1 4 0,0-5 0,0 0 0,0 0 0,0 0 0,0 0 0,1 0 0,-1 0 0,1-1 0,-1 1 0,1 0 0,-1 0 0,1 0 0,0-1 0,0 1 0,0-1 0,0 1 0,0 0 0,3 2 0,-1-2 0,0 1 0,0-1 0,0 0 0,0 0 0,0-1 0,0 1 0,1 0 0,5 1 0,3 0 0,0-1 0,0 0 0,0 0 0,19-1 0,10-2 0,24 1 0,-64 0 0,0 0 0,0 0 0,-1 0 0,1 0 0,0 0 0,0 0 0,0 1 0,0-1 0,-1 0 0,1 1 0,0-1 0,0 0 0,0 1 0,-1-1 0,1 1 0,0-1 0,-1 1 0,1-1 0,0 1 0,-1 0 0,1-1 0,-1 1 0,1 0 0,-1 0 0,1-1 0,-1 1 0,0 0 0,1 0 0,-1 0 0,0-1 0,0 1 0,1 0 0,-1 0 0,0 0 0,0 0 0,0 0 0,0-1 0,0 1 0,0 0 0,0 0 0,0 0 0,-1 0 0,1 0 0,0-1 0,-1 2 0,-1 6 0,-1 0 0,0-1 0,-1 1 0,-4 7 0,0 0 0,5-11-72,1 0 1,-1 0-1,1-1 0,-1 1 0,0-1 0,-1 0 0,1 0 0,-1 0 1,1 0-1,-1 0 0,0-1 0,0 0 0,0 1 0,0-1 0,0-1 1,0 1-1,-1-1 0,-6 2 0,0-1-6754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5 0,2 6 0,0 3 0,5 2 0,1-1 0,-2 1 0,-1-1 0,1-3 0,-1-1 0,-2-6 0,0-7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24575,'1'4'0,"0"1"0,0-1 0,0 0 0,1 0 0,0 1 0,0-1 0,0 0 0,4 5 0,4 10 0,-10-18 0,1 0 0,-1 0 0,0 0 0,1 0 0,-1 0 0,1 0 0,-1 0 0,1 0 0,-1 0 0,1 0 0,0 0 0,-1-1 0,1 1 0,0 0 0,0 0 0,0-1 0,-1 1 0,1-1 0,0 1 0,0-1 0,1 1 0,-1-1 0,0 0 0,-1 0 0,1 0 0,0 0 0,0-1 0,-1 1 0,1 0 0,0-1 0,-1 1 0,1-1 0,0 1 0,-1 0 0,1-1 0,-1 1 0,1-1 0,-1 0 0,1 1 0,-1-1 0,1 1 0,-1-1 0,1-1 0,4-7 0,0-1 0,-1 1 0,3-14 0,-3 13 0,-2 2 0,1 0 0,0 1 0,1 0 0,0 0 0,0 0 0,0 0 0,10-10 0,-12 15 0,-1 1 0,1-1 0,0 0 0,0 1 0,1 0 0,-1-1 0,0 1 0,0 0 0,1 0 0,-1 0 0,1 0 0,-1 1 0,1-1 0,-1 0 0,1 1 0,-1 0 0,1 0 0,-1 0 0,1 0 0,-1 0 0,1 0 0,0 1 0,-1-1 0,1 1 0,-1 0 0,0 0 0,1-1 0,2 3 0,2 1 34,0 0 1,-1 0-1,1 1 0,-1 0 0,0 0 0,0 0 0,0 1 0,-1 0 0,9 12 1,-6-7-377,-1 1 1,0 1 0,0-1-1,7 23 1,-10-20-6485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4:5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24575,'0'0'0,"-1"0"0,0 0 0,0 0 0,1 1 0,-1-1 0,0 0 0,1 1 0,-1-1 0,0 1 0,1-1 0,-1 1 0,1-1 0,-1 1 0,0-1 0,1 1 0,-1-1 0,1 1 0,0 0 0,-1-1 0,1 1 0,-1 0 0,1-1 0,0 1 0,0 0 0,-1 0 0,1 1 0,-5 23 0,5-23 0,0 1 0,-1-1 0,1 1 0,0 0 0,0-1 0,0 1 0,1 0 0,-1 0 0,0-1 0,1 1 0,0-1 0,0 1 0,0 0 0,1 2 0,0-2 0,1 1 0,0-1 0,0 0 0,0 0 0,0 0 0,0 0 0,7 4 0,18 16 0,-16-13 0,0-1 0,0 0 0,18 9 0,-27-16 0,0 0 0,1-1 0,-1 1 0,0-1 0,1 0 0,-1 0 0,1-1 0,0 1 0,-1-1 0,1 0 0,0 0 0,-1 0 0,1 0 0,-1 0 0,1-1 0,0 0 0,-1 1 0,7-4 0,-8 3 0,0 0 0,0 0 0,-1 0 0,1 0 0,0 0 0,0 0 0,-1-1 0,1 1 0,-1-1 0,1 1 0,-1-1 0,0 1 0,0-1 0,0 0 0,1 0 0,-2 0 0,1 0 0,0 0 0,0 0 0,-1 0 0,1 0 0,-1 0 0,1 0 0,-1 0 0,0 0 0,0 0 0,0 0 0,0 0 0,0 0 0,0-1 0,-1 1 0,1 0 0,-2-3 0,0-1 0,0 1 0,0-1 0,0 1 0,-1 0 0,0-1 0,0 1 0,-1 1 0,1-1 0,-1 0 0,-7-6 0,-1 0 0,-1 1 0,-18-11 0,28 19 0,-1 0 0,1 0 0,-1 0 0,0 1 0,1-1 0,-1 1 0,0 0 0,0 0 0,0 1 0,0-1 0,0 1 0,0 0 0,0 0 0,-7 1 0,-1 5-1365,6 2-5461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 24575,'-39'-1'0,"26"0"0,-1 0 0,1 1 0,0 1 0,-1 0 0,-20 5 0,32-6 0,1 0 0,-1 1 0,0 0 0,0-1 0,1 1 0,-1 0 0,0 0 0,1 0 0,-1 0 0,1 0 0,-1 0 0,1 1 0,-1-1 0,1 0 0,0 1 0,0-1 0,0 1 0,0 0 0,0-1 0,0 1 0,0 0 0,1-1 0,-1 1 0,0 0 0,1 0 0,-1 0 0,1-1 0,0 1 0,0 0 0,0 0 0,0 0 0,0 0 0,0 0 0,0-1 0,0 1 0,1 0 0,-1 0 0,1 0 0,0 0 0,1 2 0,0 2 0,1 0 0,0 0 0,0-1 0,1 1 0,-1-1 0,1 1 0,1-1 0,-1-1 0,1 1 0,7 6 0,-3-5 0,-1-1 0,1 0 0,0-1 0,0 1 0,0-2 0,20 6 0,-26-8 0,1 0 0,0 0 0,-1-1 0,1 1 0,0-1 0,-1 0 0,1 0 0,0-1 0,-1 1 0,1-1 0,0 1 0,-1-1 0,1 0 0,-1 0 0,1-1 0,-1 1 0,0-1 0,1 0 0,-1 0 0,0 0 0,5-4 0,-5 3 0,0-1 0,0 1 0,1-1 0,-2 0 0,1 0 0,0 0 0,-1 0 0,2-5 0,-3 7 0,-1 0 0,0 0 0,1 0 0,-1 0 0,0 1 0,0-1 0,0 0 0,0 0 0,0 0 0,-1 0 0,1 0 0,0 0 0,-1 0 0,1 1 0,-1-1 0,0 0 0,0 0 0,0 1 0,0-1 0,0 0 0,0 1 0,0-1 0,-2-1 0,0 0-76,0-1 1,0 1-1,-1 0 0,1 0 0,-1 0 0,0 0 0,0 1 0,0 0 1,0 0-1,0 0 0,-1 0 0,1 0 0,-1 1 0,1 0 1,-1 0-1,1 0 0,-6 0 0,-9 2-6750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24575,'-5'-1'0,"0"2"0,0-1 0,0 1 0,0-1 0,0 1 0,1 1 0,-1-1 0,0 1 0,0-1 0,1 1 0,-1 1 0,-7 4 0,6-2 0,1 0 0,-1 1 0,1 0 0,0-1 0,0 2 0,0-1 0,-5 11 0,-3 4 0,4-6 0,0 1 0,-10 25 0,11-23 0,4-8 0,0 0 0,1 0 0,-3 11 0,6-19 0,-1 1 0,1 0 0,0-1 0,0 1 0,0-1 0,0 1 0,0 0 0,1-1 0,-1 1 0,1-1 0,-1 1 0,1-1 0,0 1 0,0-1 0,0 1 0,0-1 0,3 3 0,0 1 0,0 0 0,1-1 0,0 0 0,0 0 0,0 0 0,7 4 0,-8-7 0,1 1 0,-1-1 0,0 0 0,1-1 0,-1 1 0,1-1 0,0 0 0,-1 0 0,1-1 0,5 1 0,1 0 0,8 0 0,28-2 0,-43 1 0,0 0 0,0-1 0,0 0 0,1 0 0,-1 0 0,0 0 0,0 0 0,0-1 0,-1 0 0,1 0 0,0 0 0,5-5 0,-6 5 0,-1-1 0,0 0 0,0 0 0,0 0 0,0-1 0,-1 1 0,1 0 0,-1-1 0,0 1 0,0 0 0,0-1 0,0 0 0,-1 1 0,0-1 0,1 1 0,-1-1 0,-1-4 0,1 0 0,-1 0 0,0-1 0,-1 1 0,0 0 0,0 0 0,-5-10 0,-2-7 143,7 19-259,0 0 0,0 1 0,0-1 0,-1 1 0,0-1 0,0 1 0,0 0 0,-1 0 0,1 0 0,-1 0 0,0 1 0,-9-8 0,-2 4-6710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24575,'-19'9'0,"10"-5"0,0 1 0,1-1 0,-15 12 0,13-9 0,2 1 0,-1 0 0,1 1 0,0 0 0,1 0 0,0 1 0,1 0 0,0 0 0,0 0 0,1 1 0,0 0 0,1 0 0,0 0 0,1 0 0,0 1 0,1-1 0,0 1 0,1 0 0,0 16 0,1-11 0,0 1 0,2 0 0,0-1 0,0 0 0,8 26 0,-8-39 0,-1 1 0,1 0 0,0 0 0,1-1 0,-1 1 0,1-1 0,0 0 0,0 0 0,1 0 0,-1 0 0,1 0 0,-1-1 0,1 0 0,0 0 0,1 0 0,-1 0 0,0 0 0,1-1 0,0 0 0,-1 0 0,1 0 0,0-1 0,7 2 0,-6-2 0,1 0 0,-1-1 0,0 0 0,1 0 0,-1 0 0,1-1 0,-1 0 0,0 0 0,0-1 0,1 0 0,-1 0 0,9-5 0,-3 2 0,-1-2 0,0 0 0,-1 0 0,1-1 0,12-12 0,-13 9 0,-2 0 0,1-1 0,12-21 0,-18 25 0,1 0 0,-1 1 0,0-1 0,-1 0 0,0-1 0,0 1 0,0-16 0,-1 3 0,-3-41 0,1 53-97,0 0-1,-1 0 1,0 0-1,0 0 1,-1 0-1,0 0 1,0 1-1,-1 0 1,0-1-1,-1 2 1,0-1-1,0 0 0,-11-12 1,4 10-6729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1542 632 24575,'-1'-2'0,"1"0"0,-1 1 0,0-1 0,0 0 0,0 0 0,0 1 0,0-1 0,0 1 0,0-1 0,0 1 0,-3-3 0,-3-4 0,-10-13 0,1 0 0,-2 2 0,-1 0 0,0 1 0,-2 1 0,0 1 0,0 1 0,-1 0 0,-1 2 0,-1 1 0,0 0 0,0 2 0,-1 1 0,-29-7 0,-73-5 0,-26-6 0,-172-71 0,4-23 0,231 86 0,70 27 71,-84-35-1507,71 27-5390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238 171 24575,'0'-10'0,"0"0"0,-1 0 0,0 0 0,-1 0 0,0 0 0,0 0 0,-1 1 0,-7-16 0,8 21 0,0 0 0,-1-1 0,0 1 0,0 0 0,0 1 0,0-1 0,-1 0 0,0 1 0,1 0 0,-1 0 0,0 0 0,-1 0 0,1 0 0,0 1 0,-1 0 0,1 0 0,-1 0 0,0 1 0,-6-2 0,6 2 0,-1 0 0,1 0 0,-1 0 0,1 1 0,-1 0 0,0 0 0,1 0 0,-1 1 0,-6 1 0,10-1 0,-1 0 0,0 0 0,1 0 0,-1 0 0,1 1 0,-1-1 0,1 1 0,0-1 0,-1 1 0,1 0 0,0 0 0,0 0 0,1 0 0,-1 1 0,0-1 0,1 0 0,-1 1 0,1-1 0,0 1 0,-2 3 0,-3 13 0,0 1 0,1 0 0,1 1 0,0-1 0,0 24 0,4 107 0,1-102 0,0 76-1365,-1-107-5461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24575,'4'0'0,"8"0"0,6 0 0,7 0 0,4 0 0,-1 0 0,-1 0 0,-1 0 0,-2 0 0,-4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4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24575,'1'2'0,"1"1"0,-1-1 0,0 1 0,1-1 0,0 0 0,0 1 0,0-1 0,0 0 0,3 2 0,0 2 0,37 43 0,-2 3 0,36 60 0,-72-106 0,0 1 0,1-1 0,0 0 0,0-1 0,1 1 0,6 5 0,-10-13 0,-3-7 0,-7-15 0,5 14 0,1 2 0,0-1 0,0 0 0,1 0 0,0 1 0,1-1 0,0 0 0,0 0 0,1 0 0,3-13 0,-3 18 0,-1 1 0,1 0 0,0 0 0,1 0 0,-1 0 0,0 1 0,1-1 0,0 0 0,-1 0 0,1 1 0,0-1 0,0 1 0,1 0 0,-1-1 0,0 1 0,1 0 0,-1 0 0,1 1 0,0-1 0,0 1 0,-1-1 0,1 1 0,0 0 0,0 0 0,0 0 0,1 0 0,-1 0 0,0 1 0,4-1 0,0 1 0,0 0 0,-1 0 0,1 0 0,0 1 0,0 0 0,0 0 0,-1 1 0,1 0 0,12 5 0,-14-4 0,0 0 0,-1 0 0,1 0 0,-1 1 0,0-1 0,0 1 0,0 0 0,0 1 0,-1-1 0,0 0 0,1 1 0,3 8 0,9 21-1365,-8-17-5461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24575,'-1'2'0,"0"-1"0,0 1 0,0 0 0,0-1 0,0 1 0,0-1 0,-1 1 0,1-1 0,0 0 0,-1 1 0,1-1 0,-1 0 0,0 0 0,1 0 0,-1 0 0,-2 0 0,-5 5 0,7-5 0,1 0 0,0 0 0,-1 0 0,1 0 0,0 0 0,-1 1 0,1-1 0,0 0 0,0 1 0,0-1 0,0 0 0,0 1 0,1 0 0,-1-1 0,0 1 0,1-1 0,-1 1 0,1 0 0,-1-1 0,1 1 0,0 0 0,0 0 0,0-1 0,0 1 0,0 0 0,0-1 0,0 1 0,1 0 0,-1 0 0,0-1 0,1 1 0,0 2 0,1-1 0,0 0 0,0 0 0,0 0 0,1-1 0,-1 1 0,1 0 0,-1-1 0,1 1 0,0-1 0,0 0 0,0 0 0,0 0 0,0-1 0,7 3 0,6 2 0,-1 1 0,27 16 0,-37-21 0,-1 1 0,0 0 0,0 0 0,0 1 0,-1-1 0,1 1 0,-1-1 0,0 1 0,0 0 0,0 1 0,0-1 0,-1 0 0,4 10 0,-5-12 14,-1-1 0,1 1-1,-1 0 1,0-1 0,0 1-1,0 0 1,0-1-1,0 1 1,0 0 0,0-1-1,-1 1 1,1 0 0,-1-1-1,1 1 1,-1-1 0,1 1-1,-1-1 1,0 1 0,0-1-1,0 1 1,0-1 0,0 0-1,0 1 1,-2 1 0,0-1-185,0 1 0,-1-1 1,1 0-1,0 0 0,-1 0 1,1 0-1,-1 0 0,0-1 1,-4 1-1,-10 2-6655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24575,'4'0'0,"12"0"0,7 0 0,3 0 0,1 0 0,6 0 0,2 0 0,-2 0 0,-6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24575,'0'3'0,"8"6"0,5 4 0,8 0 0,8-2 0,14-3 0,6-3 0,-1-6 0,-6-3 0,-9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24 24575,'0'0'0,"0"0"0,0-1 0,0 1 0,0 0 0,0-1 0,0 1 0,0 0 0,0-1 0,-1 1 0,1-1 0,0 1 0,0 0 0,0-1 0,0 1 0,0 0 0,-1 0 0,1-1 0,0 1 0,0 0 0,-1-1 0,1 1 0,0 0 0,-1 0 0,1 0 0,0-1 0,0 1 0,-1 0 0,1 0 0,0 0 0,-1 0 0,1-1 0,-1 1 0,-15 2 0,-13 10 0,24-8 0,0-1 0,1 1 0,-1 0 0,1 0 0,0 1 0,1-1 0,-1 1 0,1 0 0,0 0 0,0 0 0,0 1 0,1-1 0,0 0 0,0 1 0,0 0 0,1-1 0,-1 1 0,2 0 0,-1 0 0,0 0 0,1 0 0,0 0 0,2 7 0,-2-5 0,1-1 0,0 1 0,1-1 0,-1 0 0,2 1 0,-1-1 0,1 0 0,0 0 0,0 0 0,1-1 0,0 1 0,0-1 0,1 0 0,-1 0 0,1-1 0,1 1 0,10 8 0,-4-5 0,1-1 0,0 0 0,1-1 0,20 8 0,-30-14 0,0 1 0,-1-1 0,1-1 0,0 1 0,-1 0 0,1-1 0,0 0 0,0 0 0,-1 0 0,1 0 0,0-1 0,0 1 0,-1-1 0,1 0 0,0 0 0,-1 0 0,1-1 0,-1 1 0,1-1 0,-1 0 0,0 0 0,0 0 0,5-4 0,-4 1 0,0 1 0,0-1 0,-1 0 0,1 0 0,-1 0 0,0 0 0,-1-1 0,1 1 0,-1-1 0,0 1 0,-1-1 0,1 0 0,-1 0 0,1-8 0,-1-5 0,0-1 0,-2 1 0,-2-23 0,2 37 20,0-1 0,-1 0 0,1 1 1,-1-1-1,0 1 0,-1 0 0,1 0 0,-1 0 0,0 0 0,-1 0 0,1 0 0,-1 1 0,1 0 0,-1-1 0,-1 1 0,-5-4 1,2 2-177,1 1 1,0 1 0,-1 0 0,0 0 0,0 0 0,0 1 0,0 0-1,-1 0 1,1 1 0,-10-1 0,-2 1-6671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3.9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410 219 24575,'0'-5'0,"0"1"0,0 0 0,0 0 0,-1 0 0,0-1 0,0 1 0,0 0 0,0 0 0,0 0 0,-1 0 0,-3-5 0,3 6 0,0 1 0,0-1 0,-1 1 0,1 0 0,0 0 0,-1 0 0,1 0 0,-1 1 0,0-1 0,0 1 0,1-1 0,-1 1 0,0 0 0,0 0 0,0 0 0,-4 0 0,-17-2 0,0 1 0,0 1 0,-42 3 0,7 1 0,55-3 0,-1 0 0,1 0 0,-1 1 0,1 0 0,-1 0 0,1 0 0,0 1 0,-1-1 0,1 1 0,0 0 0,0 0 0,-4 4 0,-1 0 0,1 1 0,0 1 0,1-1 0,-8 10 0,10-10 0,0 0 0,1 0 0,-1 0 0,1 1 0,1-1 0,-1 1 0,1 0 0,1 0 0,-1 0 0,1 1 0,1-1 0,0 0 0,0 1 0,0-1 0,2 11 0,-2 3 0,1-3 0,0 0 0,1 0 0,3 20 0,-3-33 0,1 0 0,-1 0 0,1-1 0,1 1 0,-1-1 0,1 1 0,0-1 0,0 0 0,0 0 0,1 0 0,-1 0 0,1-1 0,9 8 0,0-2 0,1-1 0,0-1 0,0-1 0,0 0 0,23 7 0,8 5 0,-31-12 0,1 0 0,0-1 0,0-1 0,0-1 0,1 0 0,0 0 0,21 0 0,-16-2 0,-16-1 0,0 0 0,0-1 0,-1 0 0,1 0 0,5-1 0,-8 1 0,0 0 0,-1-1 0,1 1 0,0-1 0,-1 0 0,1 0 0,0 0 0,-1 0 0,1 0 0,-1 0 0,1 0 0,-1 0 0,0 0 0,1-1 0,-1 1 0,0 0 0,1-3 0,5-9 0,-1-1 0,0 1 0,-2-1 0,1 0 0,-2 0 0,4-23 0,-2 0 0,-2 0 0,-1 1 0,-2-1 0,-1 0 0,-2 0 0,-13-65 0,11 85 0,1-1 0,-2 1 0,-1-1 0,-11-22 0,15 35 0,0-1 0,-1 1 0,1 0 0,-1 0 0,0 1 0,0-1 0,-1 1 0,1-1 0,-1 1 0,0 1 0,0-1 0,-1 1 0,1 0 0,-1 0 0,1 0 0,-11-2 0,6 2 38,0 1 0,-1 1 0,1 0 0,-1 0 0,1 1 0,-1 1 0,1-1 0,-13 4 0,15-3-181,1 1 1,-1 0 0,1 1 0,0 0-1,0 0 1,0 0 0,0 1 0,0 0 0,1 0-1,-1 1 1,-9 9 0,4 0-6684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262 131 24575,'-4'-4'0,"-1"0"0,0 0 0,0 0 0,0 1 0,0-1 0,-1 1 0,1 1 0,-1-1 0,0 1 0,0 0 0,-6-1 0,9 2 0,0 0 0,0 1 0,0 0 0,0 0 0,0 0 0,0 0 0,0 0 0,0 0 0,0 1 0,0-1 0,0 1 0,0 0 0,0 0 0,0 0 0,1 0 0,-1 0 0,0 1 0,1 0 0,-1-1 0,1 1 0,-1 0 0,1 0 0,0 0 0,-2 3 0,-3 3 0,1 1 0,0-1 0,0 1 0,1 0 0,0 1 0,1-1 0,-4 14 0,7-18 0,0-1 0,0 1 0,0-1 0,1 1 0,0-1 0,0 1 0,0 0 0,0-1 0,1 1 0,0-1 0,0 1 0,0-1 0,0 1 0,1-1 0,0 0 0,-1 0 0,2 0 0,-1 0 0,4 5 0,0-1 0,1 0 0,0 0 0,0-1 0,1 0 0,0 0 0,1-1 0,-1 0 0,1-1 0,0 0 0,1 0 0,-1-1 0,1 0 0,0 0 0,0-1 0,0 0 0,0-1 0,1-1 0,-1 1 0,15-1 0,-9-1 0,-8 1 0,0-1 0,0 0 0,-1-1 0,1 0 0,11-2 0,-17 2 0,0 1 0,-1-1 0,1 0 0,0 0 0,0 0 0,0 0 0,0 0 0,-1 0 0,1-1 0,-1 1 0,1 0 0,-1-1 0,1 1 0,-1-1 0,0 0 0,0 1 0,0-1 0,0 0 0,0 0 0,0 0 0,0 0 0,-1 0 0,1 0 0,0 0 0,-1-3 0,3-11 0,-2 1 0,0-1 0,-1 0 0,0 0 0,-2 1 0,0-1 0,0 0 0,-1 1 0,-1 0 0,-1 0 0,-8-18 0,6 16 0,3 8 0,0 0 0,0 1 0,-1-1 0,0 1 0,0 0 0,-10-11 0,2 6 0,10 10 0,0 0 0,0-1 0,0 1 0,0 0 0,0 1 0,-1-1 0,1 1 0,-1-1 0,0 1 0,1 0 0,-1 0 0,0 1 0,0-1 0,-1 1 0,-7-2 0,-16 1 0,-49 3 0,34 0 0,37-1 0,-1 1 0,1-1 0,0 1 0,0 0 0,-1 0 0,-7 3 0,12-3 0,0 0 0,0 0 0,0 0 0,0 0 0,1 1 0,-1-1 0,0 0 0,0 1 0,1-1 0,-1 1 0,1 0 0,-1 0 0,1-1 0,0 1 0,0 0 0,0 0 0,0 0 0,0 0 0,0 0 0,0 0 0,0 4 0,-2 7 0,2 0 0,-1 0 0,2 0 0,0 0 0,2 22 0,3-3 0,10 35 0,-14-61-59,0-1 0,1 0-1,-1 0 1,1 0-1,0 0 1,1 0 0,-1-1-1,1 1 1,0-1 0,0 1-1,0-1 1,1 0 0,0 0-1,0-1 1,0 1-1,0-1 1,0 0 0,0 0-1,1 0 1,0 0 0,-1-1-1,7 2 1,9 1-6767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0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262 110 24575,'-1'-4'0,"1"0"0,-1 0 0,0 0 0,0 0 0,0 0 0,0 0 0,-1 0 0,0 0 0,1 0 0,-1 1 0,-1-1 0,1 1 0,0 0 0,-1-1 0,0 1 0,0 0 0,0 1 0,0-1 0,-6-4 0,2 2 0,0 1 0,1 0 0,-2 1 0,1 0 0,0 0 0,-1 0 0,1 1 0,-1 0 0,-11-2 0,10 3 0,0 0 0,1 1 0,-1 0 0,0 1 0,0 0 0,1 0 0,-14 3 0,19-3 0,1 0 0,-1 0 0,0 1 0,1-1 0,-1 0 0,1 1 0,-1 0 0,1-1 0,-1 1 0,1 0 0,0 0 0,0 0 0,0 1 0,0-1 0,1 0 0,-1 1 0,1-1 0,-1 1 0,1 0 0,0-1 0,0 1 0,0 0 0,0 0 0,0 0 0,0 5 0,0 1 0,0 0 0,1 1 0,0-1 0,1 0 0,-1 0 0,2 0 0,-1 0 0,1 0 0,4 11 0,-4-16 0,0 1 0,0-1 0,0 0 0,1 0 0,0 0 0,-1 0 0,1 0 0,1-1 0,-1 1 0,0-1 0,1 0 0,0 0 0,0 0 0,0-1 0,0 1 0,0-1 0,0 0 0,1 0 0,6 2 0,-4-2 0,-1-1 0,0 1 0,1-1 0,-1 0 0,0-1 0,1 0 0,-1 0 0,1 0 0,-1-1 0,1 0 0,11-3 0,-14 2 0,0 1 0,-1-1 0,1 1 0,-1-1 0,0 0 0,1-1 0,-1 1 0,0-1 0,0 1 0,0-1 0,-1 0 0,1 0 0,-1 0 0,1 0 0,-1 0 0,0-1 0,0 1 0,0-1 0,-1 1 0,2-7 0,2-10-1365,-2 2-5461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2.3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1 24575,'-12'0'0,"2"-1"0,-1 1 0,0 1 0,1 0 0,-1 0 0,-11 4 0,19-4 0,1-1 0,0 1 0,-1 0 0,1 0 0,0 1 0,0-1 0,0 0 0,0 1 0,0-1 0,0 1 0,0 0 0,0 0 0,0-1 0,1 1 0,-1 0 0,1 1 0,0-1 0,0 0 0,-1 0 0,1 0 0,1 1 0,-1-1 0,0 1 0,0-1 0,1 1 0,0-1 0,-1 4 0,1-4 0,-1 1 0,1-1 0,0 0 0,0 1 0,1-1 0,-1 1 0,0-1 0,1 0 0,-1 1 0,1-1 0,0 0 0,0 1 0,0-1 0,0 0 0,0 0 0,0 0 0,1 0 0,-1 0 0,0 0 0,1 0 0,0-1 0,0 1 0,-1 0 0,1-1 0,0 1 0,0-1 0,0 0 0,0 0 0,1 0 0,-1 0 0,0 0 0,4 1 0,6 0 0,-1 1 0,1-2 0,0 0 0,0 0 0,15-1 0,-15-1 0,-6 1 0,7 1 0,0-2 0,0 0 0,16-3 0,-27 4 0,0-1 0,0 1 0,1-1 0,-1 1 0,0-1 0,0 0 0,0 0 0,0 0 0,0 0 0,0 0 0,0-1 0,0 1 0,0-1 0,-1 1 0,1-1 0,0 1 0,-1-1 0,1 0 0,-1 0 0,0 0 0,0 0 0,0 0 0,0 0 0,0 0 0,2-4 0,-3 5 16,0-1-1,0 1 1,0 0-1,0 0 1,0 0-1,-1 0 1,1 0-1,0-1 1,0 1-1,-1 0 1,1 0-1,-1 0 1,1 0-1,-1 0 1,1 0-1,-1 0 1,1 0 0,-1 0-1,0 0 1,0 1-1,-1-2 1,0-1-260,-1 2 0,0-1 0,0 0 0,1 0 1,-1 1-1,-4-2 0,-12-3-6582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24575,'24'0'0,"100"3"0,-100-1 0,-1 1 0,1 1 0,27 9 0,-4 4 0,-1 1 0,0 3 0,82 52 0,107 90 0,-34-11 0,-182-139 0,-1 1 0,-1 0 0,0 1 0,17 21 0,13 19 0,-30-37 0,-1 0 0,0 1 0,-2 1 0,0 1 0,18 36 0,-23-40-170,0 0-1,2-1 0,0 0 1,1-1-1,0 0 0,1-1 1,27 23-1,-24-25-6655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9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1 24575,'0'28'0,"1"0"0,7 43 0,-7-66 0,9 63 0,-9-59 0,0 0 0,-1-1 0,0 1 0,-1-1 0,-3 17 0,4-23 0,-1 0 0,0 0 0,0 0 0,0 0 0,-1 0 0,1 0 0,0 0 0,-1 0 0,0 0 0,1-1 0,-1 1 0,0 0 0,0-1 0,1 0 0,-1 1 0,0-1 0,-1 0 0,1 0 0,0 0 0,0 0 0,0-1 0,-1 1 0,1 0 0,0-1 0,-1 0 0,-1 1 0,-10 0 0,0 0 0,1-1 0,-20-3 0,14 2 0,-50-3-1365,50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24575,'855'-19'-2245,"344"-62"-208,-368 22 2359,-771 55-3,156-14-190,-183 10 430,-33 8-138,0 0 0,0 0 0,1 0 0,-1 0 0,0 0 0,0 0 0,0 0 0,0 0 0,0 0 0,0 0 0,0-1 1,1 1-1,-1 0 0,0 0 0,0 0 0,0 0 0,0 0 0,0-1 0,0 1 0,0 0 0,0 0 0,0 0 0,0 0 1,0 0-1,0-1 0,0 1 0,0 0 0,0 0 0,0 0 0,0 0 0,0 0 0,0-1 0,0 1 0,0 0 0,0 0 1,0 0-1,0 0 0,0 0 0,0-1 0,0 1 0,0 0 0,0 0 0,0 0 0,-1 0 0,1 0 0,0 0 0,0 0 0,0-1 1,0 1-1,0 0 0,0 0 0,-1 0 0,1 0 0,0 0 0,0 0 0,0 0 0,0 0 0,0 0 0,-1 0 0,1 0 1,0 0-1,0 0 0,0 0 0,0 0 0,0 0 0,-1 0 0,1 0 0,0 0 0,0 0 0,-48-8 920,-53 5 486,59 5-7260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1722 37 24575,'0'-1'0,"0"-1"0,-1 1 0,1-1 0,-1 1 0,1-1 0,-1 1 0,1-1 0,-1 1 0,0 0 0,0-1 0,0 1 0,0 0 0,0 0 0,0-1 0,0 1 0,0 0 0,-1 0 0,1 0 0,0 1 0,0-1 0,-1 0 0,1 0 0,-1 1 0,1-1 0,-1 1 0,1-1 0,-1 1 0,1-1 0,-2 1 0,-6-2 0,0 0 0,0 1 0,-14 0 0,-320 1 0,144 1 0,148 2 0,0 2 0,0 2 0,0 2 0,1 2 0,0 3 0,1 2 0,-63 29 0,-62 43 0,-97 63 0,232-129 0,-99 71-1365,127-86-5461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6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519 292 24575,'0'-4'0,"-1"1"0,0 0 0,0-1 0,0 1 0,0 0 0,-1 0 0,1-1 0,-1 1 0,0 0 0,0 1 0,0-1 0,-3-3 0,-2-5 0,-20-28 0,-36-41 0,45 61 0,0 0 0,-1 1 0,-36-25 0,52 40 0,0 1 0,0 0 0,0 0 0,0 1 0,-1-1 0,1 1 0,0 0 0,-1 0 0,1 0 0,-1 0 0,1 0 0,-1 1 0,0-1 0,-5 1 0,6 1 0,0 0 0,0 0 0,0 0 0,0 0 0,0 0 0,0 1 0,0-1 0,0 1 0,1 0 0,-1 0 0,1 0 0,-1 0 0,1 0 0,0 1 0,0-1 0,0 1 0,-3 3 0,-13 21 0,1 2 0,2-1 0,0 2 0,-19 61 0,13-21 0,-14 84 0,23-84 0,3-1 0,0 121 0,9-184 0,4 43 0,-3-46 0,-1 0 0,1-1 0,0 1 0,0 0 0,0-1 0,0 1 0,0 0 0,0-1 0,1 1 0,-1-1 0,1 0 0,0 0 0,-1 1 0,4 1 0,8 1-1365,-1-6-5461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24575,'4'0'0,"8"0"0,9-4 0,9 0 0,10-1 0,1 1 0,6 2 0,1 0 0,0 1 0,-1-3 0,-4-1 0,-10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8.4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41 24575,'-1'-2'0,"1"0"0,-1 0 0,1 1 0,-1-1 0,1 0 0,-1 1 0,0-1 0,0 1 0,0-1 0,0 1 0,0-1 0,0 1 0,0 0 0,-1-1 0,1 1 0,0 0 0,-1 0 0,1 0 0,-1 0 0,1 0 0,-1 0 0,1 1 0,-1-1 0,0 0 0,-1 0 0,-1 0 0,1 0 0,-1 0 0,0 0 0,1 0 0,-1 0 0,0 1 0,1 0 0,-1-1 0,0 1 0,-7 2 0,10-2 0,-1 1 0,0-1 0,1 1 0,-1 0 0,1-1 0,-1 1 0,1 0 0,-1 0 0,1 0 0,0 0 0,-1 1 0,1-1 0,0 0 0,0 0 0,0 1 0,0-1 0,0 1 0,0-1 0,0 1 0,1-1 0,-1 1 0,0-1 0,1 1 0,-1 0 0,1-1 0,0 1 0,0 0 0,-1 0 0,1-1 0,0 1 0,1 3 0,-1 0 0,1 1 0,0-1 0,0 0 0,1 0 0,-1 0 0,1 0 0,0 0 0,0 0 0,4 4 0,2 3 0,20 20 0,-20-23 0,0 0 0,0 1 0,8 13 0,-14-19 0,0-1 0,0 1 0,-1 0 0,1 0 0,-1 0 0,0-1 0,0 1 0,-1 0 0,1 0 0,-1 0 0,0 1 0,0-1 0,0 0 0,-1 5 0,-2 7-136,-1-1-1,-1 1 1,0 0-1,-1-1 1,-1 0-1,0 0 1,-1-1-1,0 0 0,-15 17 1,3-7-6690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24575,'4'0'0,"4"0"0,9 0 0,8 0 0,4 0 0,4 0 0,0 0 0,-2 0 0,-2 0 0,-7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24575,'3'0'0,"6"0"0,4 0 0,7 0 0,4 0 0,2 0 0,0 0 0,-1 0 0,2 0 0,1 0 0,-1 0 0,-5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1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 24575,'0'3'0,"0"6"0,0 4 0,-4 7 0,-1 4 0,1 2 0,0 3 0,-2-3 0,-1 2 0,2-1 0,1-1 0,1-2 0,2 0 0,0-2 0,-3-4 0,0-5-8191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3.8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413 1 24575,'-82'82'0,"-91"99"0,143-148 0,-2 1-682,-54 48-1,76-74-6143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4.9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24575,'0'4'0,"4"1"0,1 3 0,-1 4 0,0 4 0,2 6 0,1 3 0,-2 1 0,-1 0 0,-1 2 0,-2 1 0,0-2 0,3-4 0,0-8-8191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4:56.9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24575,'3'-1'0,"1"-1"0,0 1 0,-1 0 0,1-1 0,-1 0 0,1 1 0,4-5 0,0 1 0,-3 2 0,1 0 0,-1 1 0,1-1 0,0 1 0,0 0 0,0 1 0,0 0 0,6-1 0,-9 1 0,0 1 0,-1 0 0,1 1 0,0-1 0,0 0 0,-1 1 0,1-1 0,0 1 0,-1 0 0,1 0 0,0 0 0,-1 0 0,1 1 0,-1-1 0,0 0 0,1 1 0,-1 0 0,0 0 0,4 3 0,1 4 0,0 1 0,0-1 0,-1 1 0,0 0 0,-1 0 0,0 1 0,6 17 0,-9-19 0,0-1 0,0 1 0,0-1 0,-1 1 0,-1 0 0,1 0 0,-1-1 0,-1 1 0,0 0 0,-3 15 0,2-20 0,0 1 0,0-1 0,0 0 0,0 0 0,-1-1 0,0 1 0,0 0 0,0-1 0,0 0 0,0 0 0,0 0 0,-1 0 0,0 0 0,1-1 0,-8 4 0,1 0 0,0-2 0,0 1 0,-1-2 0,1 1 0,-17 2 0,25-5 0,-1-1 0,1 1 0,0-1 0,-1 0 0,1 0 0,0 0 0,-1 0 0,1-1 0,0 1 0,-1 0 0,1-1 0,0 0 0,-1 0 0,1 1 0,0-1 0,0 0 0,-3-2 0,4 2 0,0-1 0,0 1 0,0 0 0,0-1 0,0 1 0,0-1 0,0 1 0,0-1 0,0 0 0,1 1 0,-1-1 0,1 0 0,-1 1 0,1-1 0,0 0 0,0 0 0,-1 1 0,1-1 0,0 0 0,1 0 0,-1 1 0,0-1 0,0 0 0,1-1 0,0 0 0,0 0 0,-1 0 0,1 1 0,0-1 0,0 0 0,0 1 0,1-1 0,-1 1 0,1-1 0,-1 1 0,1 0 0,0 0 0,0 0 0,0 0 0,0 0 0,0 0 0,3-2 0,-2 2 0,1 1 0,-1-1 0,1 1 0,-1 0 0,1-1 0,0 2 0,0-1 0,0 0 0,0 1 0,-1 0 0,6 0 0,3 1 0,-1 0 0,1 1 0,-1 0 0,1 1 0,-1 1 0,0 0 0,14 7 0,-16-8 68,0 1 1,0-1-1,1-1 0,12 2 0,-13-2-409,0-1 0,0 2-1,0-1 1,16 8 0,-11-2-6485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0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24575,'0'3'0,"0"6"0,4 0 0,4 3 0,5-1 0,4 5 0,3 0 0,1-3 0,-3 1 0,0 0 0,-1-1 0,2-4 0,0 1 0,1-1 0,-3 1 0,0-1 0,-1-2 0,-1-2-8191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24575,'0'33'0,"1"-8"0,-1 0 0,-1 0 0,-1 0 0,-1 0 0,-11 37 0,13-59 0,0 0 0,0 0 0,1 1 0,-1-1 0,1 0 0,-1 0 0,1 1 0,0-1 0,0 0 0,1 0 0,0 6 0,0-7 0,-1-1 0,1 1 0,0-1 0,-1 0 0,1 0 0,0 0 0,0 1 0,0-1 0,0 0 0,0 0 0,0 0 0,1 0 0,-1 0 0,0-1 0,0 1 0,1 0 0,-1-1 0,0 1 0,1-1 0,-1 1 0,1-1 0,-1 1 0,0-1 0,1 0 0,-1 0 0,1 0 0,2 0 0,344 11-1365,-337-12-5461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0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233 1 24575,'-3'0'0,"-6"3"0,-7 6 0,-2 4 0,-1 0 0,-2 2 0,0 1 0,0 3 0,3 0 0,1-2 0,0-1 0,-1-2 0,0-5 0,1-3-8191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1.1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24575,'5'-1'0,"0"1"0,0-1 0,0 0 0,-1-1 0,8-2 0,14-4 0,26 3 0,0 2 0,61 5 0,-28 0 0,-41-2-1365,-25 0-5461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8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0 24575,'-2'0'0,"-1"2"0,3 3 0,6 3 0,3 1 0,4 2 0,4 1 0,-1 0 0,-2 0 0,0-1 0,-2-4 0,1-2 0,-3 0 0,-1 1 0,0 0 0,0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9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251 0 24575,'0'3'0,"-1"0"0,0 0 0,1 0 0,-1 0 0,0 0 0,-1-1 0,1 1 0,0 0 0,-1-1 0,0 1 0,1-1 0,-1 1 0,-4 3 0,-35 32 0,27-26 0,-7 7 60,-10 10-535,-2-1 0,-47 30 0,70-52-6351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0.8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24575,'307'0'-1365,"-295"0"-5461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2.6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24575,'0'40'0,"9"76"0,-6-113 0,0-11 0,5-18 0,-7 22 0,3-14 0,2 0 0,0 0 0,12-24 0,-16 38 0,0 0 0,0 0 0,1 0 0,-1 1 0,1-1 0,0 1 0,0 0 0,0 0 0,0 0 0,0 0 0,1 0 0,-1 1 0,1 0 0,0-1 0,0 1 0,0 1 0,0-1 0,0 0 0,0 1 0,0 0 0,5-1 0,-7 2 0,0 0 0,0 0 0,0 1 0,0-1 0,0 0 0,0 1 0,0-1 0,-1 1 0,1 0 0,0-1 0,0 1 0,-1 0 0,1 0 0,-1 0 0,1 1 0,0-1 0,-1 0 0,0 0 0,1 1 0,-1-1 0,0 1 0,0-1 0,0 1 0,0 0 0,0-1 0,0 1 0,0 0 0,-1 0 0,1-1 0,0 4 0,3 7 0,-2 0 0,0 0 0,2 19 0,-3-23 0,-1-6 0,0 8 0,2 1 0,-1-1 0,1 0 0,4 12 0,-6-22 0,0 0 0,0 0 0,0 0 0,0 0 0,0 0 0,0 0 0,0 0 0,0 1 0,0-1 0,0 0 0,0 0 0,1 0 0,-1 0 0,0 0 0,0 0 0,0 0 0,0 0 0,0 0 0,0 0 0,0 0 0,0 1 0,0-1 0,0 0 0,1 0 0,-1 0 0,0 0 0,0 0 0,0 0 0,0 0 0,0 0 0,0 0 0,0 0 0,1 0 0,-1 0 0,0 0 0,0 0 0,0 0 0,0 0 0,0 0 0,0 0 0,0 0 0,0 0 0,1 0 0,-1 0 0,0-1 0,0 1 0,0 0 0,0 0 0,0 0 0,0 0 0,0 0 0,6-8 0,6-17 0,-10 19 0,5-9 0,20-39 0,-24 49 0,0 0 0,1 1 0,-1-1 0,1 1 0,0 0 0,0 0 0,0 0 0,6-4 0,-9 7 0,1 0 0,-1 1 0,0-1 0,0 1 0,0-1 0,1 1 0,-1-1 0,0 1 0,0-1 0,1 1 0,-1 0 0,0 0 0,1 0 0,-1 0 0,0 0 0,1 0 0,-1 0 0,1 0 0,-1 0 0,0 1 0,2 0 0,-1 0 0,0 0 0,0 0 0,0 0 0,-1 1 0,1-1 0,0 1 0,-1-1 0,1 1 0,-1 0 0,0-1 0,1 1 0,0 2 0,3 6 0,0 1 0,-1 0 0,7 22 0,-9-25 0,12 46-1365,-10-42-5461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3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11 24575,'0'0'0,"-1"-1"0,1 0 0,0 1 0,-1-1 0,1 1 0,-1-1 0,1 0 0,-1 1 0,0-1 0,1 1 0,-1-1 0,1 1 0,-1 0 0,0-1 0,1 1 0,-1 0 0,0-1 0,0 1 0,1 0 0,-1 0 0,0-1 0,1 1 0,-1 0 0,0 0 0,0 0 0,-1 0 0,-21-1 0,21 1 0,-1 0 0,1 0 0,0 1 0,-1-1 0,1 1 0,0-1 0,-1 1 0,1 0 0,0 0 0,0 0 0,0 0 0,0 0 0,0 0 0,0 1 0,0-1 0,0 1 0,0-1 0,1 1 0,-1 0 0,1 0 0,-1 0 0,1-1 0,0 1 0,-1 1 0,1-1 0,0 0 0,0 0 0,1 0 0,-1 0 0,0 1 0,1-1 0,-1 0 0,1 1 0,0-1 0,0 1 0,0-1 0,0 0 0,0 1 0,0-1 0,1 0 0,-1 1 0,2 1 0,-2-2 0,0 1 0,1-1 0,0 0 0,-1 1 0,1-1 0,0 0 0,0 0 0,0 0 0,0 0 0,0 0 0,1 0 0,-1 0 0,0 0 0,1 0 0,0-1 0,-1 1 0,1-1 0,0 1 0,0-1 0,0 1 0,0-1 0,0 0 0,0 0 0,0 0 0,0 0 0,1-1 0,-1 1 0,0 0 0,0-1 0,1 0 0,-1 1 0,0-1 0,1 0 0,-1 0 0,0-1 0,1 1 0,-1 0 0,0-1 0,1 1 0,-1-1 0,4-1 0,-4 0 18,0 1 0,-1 0 0,1-1 0,0 0 0,-1 1 0,1-1 0,-1 0 0,1 0 0,-1 0 0,0 0 0,0 0 0,0 0 0,0 0 0,0 0 0,0 0 0,-1 0-1,1-1 1,0-1 0,5-44-1613,-6 47 1484,0-12-6715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4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89 310 24575,'-1'-1'0,"1"0"0,0 1 0,-1-1 0,1 0 0,0 1 0,-1-1 0,1 1 0,-1-1 0,1 0 0,-1 1 0,0-1 0,1 1 0,-1 0 0,0-1 0,1 1 0,-1-1 0,0 1 0,1 0 0,-1 0 0,0-1 0,1 1 0,-1 0 0,0 0 0,0 0 0,1 0 0,-1 0 0,0 0 0,0 0 0,1 0 0,-1 0 0,0 0 0,0 0 0,-27 4 0,26-4 0,0 1 0,-1 0 0,1 1 0,0-1 0,0 0 0,0 1 0,0-1 0,0 1 0,1-1 0,-1 1 0,0 0 0,1 0 0,-1 0 0,1 0 0,0 0 0,0 0 0,0 0 0,0 0 0,0 0 0,0 1 0,0-1 0,1 0 0,-2 5 0,1-2 0,1 1 0,-1 0 0,1 0 0,0 0 0,0 0 0,1-1 0,0 1 0,2 11 0,-2-16 0,-1 1 0,0-1 0,1 0 0,-1 1 0,1-1 0,0 0 0,-1 1 0,1-1 0,0 0 0,0 0 0,0 0 0,0 0 0,0 0 0,0 0 0,0 0 0,0 0 0,0 0 0,1 0 0,-1-1 0,0 1 0,0 0 0,1-1 0,-1 1 0,0-1 0,1 0 0,-1 1 0,1-1 0,-1 0 0,0 0 0,1 0 0,-1 0 0,1 0 0,-1 0 0,1 0 0,-1 0 0,0-1 0,1 1 0,-1 0 0,0-1 0,1 1 0,-1-1 0,2-1 0,3 0 0,-1-1 0,1 0 0,-1-1 0,0 1 0,0-1 0,-1 0 0,1 0 0,6-9 0,-6 6 0,-1 0 0,0 0 0,0-1 0,-1 1 0,0-1 0,-1 0 0,1 0 0,-2 0 0,1 0 0,-1-1 0,0 1 0,-1 0 0,0-16 0,-2 10 0,1-1 0,-2 1 0,1-1 0,-2 1 0,0 0 0,-1 0 0,-6-13 0,-57-98-1365,59 110-5461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6.0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24575,'0'12'0,"0"-1"0,1 0 0,1 1 0,0-1 0,1 0 0,0 1 0,7 15 0,-9-24 0,0 0 0,0 0 0,1 0 0,0 0 0,-1-1 0,1 1 0,0 0 0,1-1 0,-1 1 0,0-1 0,1 0 0,-1 0 0,1 0 0,0 0 0,-1 0 0,1 0 0,0-1 0,0 0 0,0 1 0,0-1 0,0 0 0,1-1 0,-1 1 0,0 0 0,0-1 0,1 0 0,-1 0 0,0 0 0,1 0 0,4-1 0,-6 1 0,0-1 0,0 1 0,0-1 0,0 0 0,0 0 0,0 0 0,0 0 0,-1 0 0,1 0 0,0 0 0,-1 0 0,1-1 0,-1 1 0,1 0 0,-1-1 0,0 0 0,0 1 0,0-1 0,1 0 0,-2 1 0,1-1 0,0 0 0,0 0 0,0 0 0,-1 0 0,1 0 0,-1 0 0,0 0 0,0 0 0,1 0 0,-1 0 0,-1-2 0,1-1 0,0 0 0,0 0 0,-1 0 0,0 0 0,0 0 0,-1 0 0,1 0 0,-1 1 0,0-1 0,0 1 0,-5-9 0,-8-4-1365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7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24575,'0'4'0,"0"8"0,0 3 0,2 5 0,1 2 0,-1 1 0,2 3 0,4-2 0,1 0 0,1-2 0,0-4 0,4 1 0,-2-2 0,-2-2 0,-4-1 0,-1-3-8191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24575,'2'-2'0,"2"-3"0,4-1 0,-1-3 0,4 0 0,-1-1 0,0 0 0,1 1 0,0 0 0,-2 2-8191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8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61 24575,'16'0'0,"-8"1"0,0-1 0,0 0 0,0-1 0,11-1 0,-17 1 0,-1 1 0,1 0 0,-1-1 0,1 1 0,-1-1 0,0 0 0,1 1 0,-1-1 0,0 0 0,1 0 0,-1 0 0,0 0 0,0 0 0,0 0 0,0 0 0,0 0 0,0 0 0,0-1 0,0 1 0,0 0 0,-1-1 0,1 1 0,-1 0 0,1-1 0,-1 1 0,1-1 0,-1 1 0,1-3 0,-1 2 0,0 1 0,0 0 0,-1 0 0,1 0 0,0 0 0,0 0 0,0 0 0,-1 0 0,1 0 0,-1 0 0,1 0 0,-1 0 0,1 0 0,-1 0 0,1 1 0,-1-1 0,0 0 0,0 0 0,1 0 0,-1 1 0,0-1 0,0 0 0,0 1 0,0-1 0,0 1 0,0-1 0,0 1 0,0-1 0,0 1 0,0 0 0,0-1 0,0 1 0,0 0 0,0 0 0,0 0 0,0 0 0,-1 0 0,-1 0 0,1 0 0,0 0 0,-1 0 0,1 0 0,0 0 0,-1 1 0,1-1 0,0 1 0,-1-1 0,1 1 0,0 0 0,0 0 0,0 0 0,0 0 0,0 0 0,-4 3 0,3 1 0,-1 0 0,1 1 0,0-1 0,0 1 0,1-1 0,0 1 0,0 0 0,0 0 0,0 0 0,1 0 0,-1 11 0,1-9 0,1-1 0,0 0 0,0 1 0,1-1 0,0 0 0,0 0 0,0 1 0,1-1 0,4 11 0,-5-16 12,0 0-1,0 0 0,1 0 1,-1 0-1,1 0 1,-1 0-1,1-1 0,0 1 1,-1 0-1,1-1 1,0 1-1,0-1 0,0 0 1,0 1-1,0-1 1,1 0-1,-1 0 0,0-1 1,0 1-1,1 0 1,-1-1-1,0 1 0,1-1 1,-1 0-1,1 0 1,3 0-1,6-1-112,-1-1-1,1 0 0,-1-1 1,16-5-1,3-1-1063,-19 7-5661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9.6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30 24575,'0'-1'0,"0"0"0,1-1 0,-1 1 0,0 0 0,-1 0 0,1 0 0,0 0 0,0 0 0,0 0 0,-1 0 0,1 0 0,-1 0 0,1 0 0,-1 0 0,1 0 0,-1 0 0,1 0 0,-1 0 0,0 0 0,1 0 0,-1 0 0,0 1 0,0-1 0,0 0 0,0 1 0,0-1 0,0 1 0,0-1 0,0 1 0,0-1 0,0 1 0,0-1 0,0 1 0,0 0 0,0 0 0,-2-1 0,2 1 0,-1 1 0,1-1 0,-1 0 0,1 0 0,-1 1 0,1-1 0,-1 1 0,1-1 0,0 1 0,-1 0 0,1 0 0,0-1 0,-1 1 0,1 0 0,0 0 0,0 0 0,0 0 0,0 0 0,0 1 0,0-1 0,0 0 0,0 0 0,1 1 0,-1-1 0,0 0 0,0 3 0,0 0 0,-1-1 0,1 1 0,1-1 0,-1 1 0,0-1 0,1 1 0,0-1 0,0 1 0,0-1 0,0 1 0,0 0 0,1-1 0,0 1 0,-1-1 0,1 1 0,1-1 0,-1 0 0,0 1 0,1-1 0,0 0 0,3 4 0,1 1 0,1-1 0,0 0 0,0-1 0,1 0 0,0 0 0,14 7 0,-20-12 16,-1 0-1,1 0 1,-1 0-1,1 0 1,-1 0-1,1 0 1,-1 0-1,0 0 1,1 1-1,-1-1 1,0 1-1,0-1 1,0 1-1,0-1 1,0 1-1,0 0 1,-1-1 0,1 1-1,-1 0 1,1 0-1,0 2 1,-1 0-159,-1-1 1,0 0 0,1 1 0,-1-1-1,0 0 1,0 0 0,-1 0 0,1 0 0,-1 0-1,1 0 1,-3 3 0,-6 9-6684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1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24575,'0'6'0,"1"-1"0,0 1 0,1-1 0,-1 1 0,1-1 0,4 8 0,4 13 0,20 104 0,-30-129 0,0 0 0,0 0 0,1 0 0,-1 0 0,0 0 0,1 0 0,-1 0 0,1 0 0,-1 0 0,1 0 0,0 0 0,-1 0 0,1 0 0,0-1 0,0 1 0,-1 0 0,1 0 0,0-1 0,2 2 0,-3-2 0,1 0 0,0 0 0,0 0 0,-1 0 0,1 0 0,0 0 0,-1-1 0,1 1 0,0 0 0,-1 0 0,1-1 0,-1 1 0,1 0 0,0-1 0,-1 1 0,1 0 0,-1-1 0,1 1 0,-1-1 0,1 1 0,-1-1 0,1-1 0,4-5 0,0 0 0,-1-1 0,7-13 0,-8 13 0,-2 6 0,0 0 0,0 0 0,0 0 0,0 0 0,1 0 0,-1 1 0,0-1 0,1 0 0,0 1 0,-1-1 0,1 1 0,0-1 0,0 1 0,0 0 0,0 0 0,0 0 0,0 0 0,0 0 0,3-1 0,-3 2 0,0 0 0,-1 0 0,1 0 0,0 0 0,0 0 0,-1 1 0,1-1 0,-1 0 0,1 1 0,0-1 0,-1 1 0,1 0 0,-1 0 0,1-1 0,-1 1 0,0 0 0,1 0 0,-1 0 0,0 1 0,1-1 0,-1 0 0,0 0 0,0 1 0,0-1 0,0 0 0,1 4 0,2 3 0,0 1 0,0 1 0,-1-1 0,4 14 0,5 16 0,-12-38 8,0-1 1,1 1-1,-1-1 0,0 1 0,0 0 0,1-1 0,-1 1 0,0-1 0,1 1 1,-1-1-1,1 1 0,-1-1 0,1 1 0,-1-1 0,1 1 0,-1-1 0,1 0 1,-1 1-1,1-1 0,0 1 0,0-1 0,-1 0-1,1 0 1,-1 0 0,1 0 0,-1-1-1,1 1 1,-1 0 0,0 0 0,1 0-1,-1 0 1,1-1 0,-1 1 0,0 0 0,1 0-1,-1-1 1,1 1 0,-1 0 0,0-1-1,1 1 1,-1 0 0,0-1 0,12-23-1715,-10 9-5119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2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33 24575,'-4'-3'0,"0"-1"0,-1 1 0,1 0 0,-1 0 0,1 0 0,-1 1 0,0-1 0,0 1 0,-7-2 0,11 4 0,-1-1 0,1 1 0,-1 0 0,1-1 0,-1 1 0,1 0 0,-1 0 0,1 0 0,-1 0 0,0 0 0,1 0 0,-1 0 0,1 1 0,-1-1 0,1 0 0,-1 1 0,1-1 0,-1 1 0,1 0 0,-1 0 0,1-1 0,0 1 0,-1 0 0,1 0 0,0 0 0,0 0 0,0 0 0,0 1 0,0-1 0,0 0 0,0 0 0,0 1 0,0-1 0,1 1 0,-2 1 0,0 4 0,1-1 0,-1 1 0,1 0 0,1 0 0,-1 0 0,1 0 0,0 0 0,1 0 0,-1 0 0,1 0 0,3 8 0,-4-12 0,1 0 0,0 0 0,0 0 0,0 0 0,0 0 0,1 0 0,-1 0 0,1 0 0,0-1 0,0 1 0,0 0 0,0-1 0,0 0 0,0 1 0,1-1 0,-1 0 0,1 0 0,-1 0 0,1-1 0,0 1 0,0-1 0,0 1 0,0-1 0,0 0 0,0 0 0,4 0 0,-5-1 0,1 0 0,0 0 0,-1-1 0,1 1 0,-1-1 0,0 0 0,1 1 0,-1-1 0,1 0 0,-1-1 0,0 1 0,0 0 0,0-1 0,1 1 0,-1-1 0,-1 1 0,1-1 0,0 0 0,0 0 0,2-4 0,2-2 0,-1 0 0,0 0 0,0 0 0,4-12 0,-3-3 0,-2 10 0,1 27 0,-4-10-80,0 0 0,0 0-1,0-1 1,1 1 0,0 0-1,-1-1 1,1 1 0,0-1-1,1 0 1,-1 1 0,1-1 0,-1 0-1,1 0 1,0-1 0,0 1-1,4 2 1,4 1-6746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4.0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24575,'10'18'0,"1"0"0,1-1 0,0 0 0,27 29 0,-38-46 0,-1 1 0,1 0 0,-1-1 0,1 1 0,0 0 0,-1-1 0,1 1 0,0-1 0,-1 1 0,1-1 0,0 1 0,0-1 0,-1 0 0,1 1 0,0-1 0,0 0 0,0 0 0,0 1 0,-1-1 0,1 0 0,0 0 0,0 0 0,0 0 0,0 0 0,0 0 0,-1 0 0,1-1 0,0 1 0,1 0 0,-1-1 0,1-1 0,-1 1 0,0 0 0,0 0 0,0 0 0,0-1 0,0 1 0,0-1 0,0 1 0,0-1 0,0 1 0,-1-1 0,2-2 0,1-6 0,-1 0 0,0 0 0,1-20 0,-4-48-1365,1 67-5461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5.1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32 115 24575,'4'1'0,"-1"-1"0,1-1 0,0 1 0,-1-1 0,1 1 0,-1-1 0,1 0 0,-1 0 0,1-1 0,-1 1 0,0-1 0,1 1 0,-1-1 0,0 0 0,5-5 0,-6 5 0,-1 0 0,1 0 0,-1 0 0,1 0 0,-1 0 0,0-1 0,0 1 0,0 0 0,0-1 0,0 1 0,-1-1 0,1 1 0,-1-1 0,0 1 0,1-1 0,-1 1 0,0-1 0,-1 0 0,1 1 0,0-1 0,-1 1 0,1-1 0,-1 1 0,-1-3 0,2 3 0,-1 0 0,0 0 0,1 0 0,-1 0 0,0 0 0,0 1 0,0-1 0,0 0 0,-1 1 0,1-1 0,0 0 0,-1 1 0,-2-3 0,3 4 0,0-1 0,0 0 0,0 1 0,0 0 0,-1-1 0,1 1 0,0 0 0,0-1 0,0 1 0,0 0 0,-1 0 0,1 0 0,0 0 0,0 0 0,0 0 0,0 0 0,-1 0 0,0 1 0,-1 0 0,0 1 0,0-1 0,0 1 0,1 0 0,-1-1 0,0 1 0,1 0 0,0 1 0,-1-1 0,1 0 0,0 1 0,0-1 0,0 1 0,0 0 0,1-1 0,-2 5 0,-1 2 0,0 0 0,1 0 0,0 0 0,1 1 0,0 0 0,1-1 0,0 1 0,0 0 0,1 0 0,0 0 0,1-1 0,2 12 0,-2-14 0,0-1 0,1 1 0,0-1 0,0 0 0,1 0 0,-1 0 0,1 0 0,1-1 0,-1 1 0,1-1 0,0 1 0,0-1 0,1-1 0,-1 1 0,1-1 0,0 1 0,0-1 0,1-1 0,7 5 0,-10-6 24,1-1 0,0 0-1,-1 0 1,1 0 0,0-1-1,0 1 1,-1-1 0,1 0-1,0 0 1,0 0 0,0 0-1,-1-1 1,9-2 0,3-1-516,29-13 0,-32 12-221,4-2-6113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6.8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72 24575,'-1'-2'0,"1"-1"0,0 0 0,0 0 0,0 1 0,1-1 0,-1 0 0,1 0 0,-1 1 0,1-1 0,0 0 0,0 1 0,0-1 0,0 1 0,1-1 0,-1 1 0,1 0 0,-1-1 0,1 1 0,0 0 0,0 0 0,0 0 0,0 0 0,0 1 0,0-1 0,1 0 0,-1 1 0,1 0 0,-1-1 0,1 1 0,-1 0 0,1 0 0,0 1 0,-1-1 0,1 0 0,0 1 0,-1 0 0,1 0 0,0-1 0,0 2 0,3-1 0,-3 0 0,0 0 0,0 0 0,0 0 0,0 1 0,-1-1 0,1 1 0,0-1 0,0 1 0,-1 0 0,1 0 0,0 0 0,-1 1 0,1-1 0,-1 1 0,0-1 0,1 1 0,-1 0 0,0 0 0,0 0 0,0 0 0,2 3 0,-1-1 0,-1 1 0,0 0 0,0 0 0,-1 0 0,1 0 0,-1 0 0,0 0 0,-1 0 0,1 0 0,-1 10 0,0-3 0,-1-1 0,0 1 0,-1-1 0,0 0 0,0 0 0,-2 0 0,1 0 0,-1 0 0,-1 0 0,0-1 0,-7 12 0,7-14 0,-1-1 0,0 1 0,0-1 0,0 0 0,-1 0 0,0-1 0,0 0 0,-1 0 0,1-1 0,-1 0 0,-1 0 0,1-1 0,0 0 0,-10 3 0,17-7 0,0 0 0,1 1 0,-1-1 0,0 0 0,0 0 0,0 1 0,1-1 0,-1 0 0,0 0 0,0 0 0,0 0 0,0 0 0,1 0 0,-1 0 0,0 0 0,0 0 0,0-1 0,0 1 0,1 0 0,-1-1 0,0 1 0,-1-1 0,2 1 0,0-1 0,0 1 0,-1-1 0,1 0 0,0 1 0,0-1 0,0 1 0,0-1 0,-1 0 0,1 1 0,0-1 0,0 0 0,0 1 0,0-1 0,1 1 0,-1-1 0,0 0 0,0 1 0,0-1 0,0 0 0,1 0 0,1-3 0,-1 0 0,1 1 0,0-1 0,1 1 0,-1-1 0,1 1 0,4-5 0,-4 5 0,1 1 0,-1 0 0,1 0 0,-1 0 0,1 0 0,0 1 0,0-1 0,0 1 0,0 0 0,0 0 0,0 1 0,0-1 0,0 1 0,0 0 0,0 0 0,0 0 0,0 0 0,5 2 0,3 0 0,0 1 0,0 1 0,0 0 0,18 9 0,-25-10-195,0-2 0,0 1 0,0 0 0,0-1 0,0 0 0,10 1 0,-5-2-6631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8.1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15 24575,'-2'2'0,"1"1"0,0 0 0,-1 0 0,1-1 0,0 1 0,1 0 0,-1 0 0,0 0 0,1 0 0,0 0 0,0 0 0,0 0 0,0 0 0,0 0 0,0 0 0,1 0 0,0 0 0,-1 0 0,1 0 0,0 0 0,0 0 0,1-1 0,-1 1 0,3 3 0,-2-4 0,0 0 0,1 0 0,-1 0 0,1 0 0,-1-1 0,1 1 0,-1-1 0,1 1 0,0-1 0,0 0 0,0 0 0,0-1 0,0 1 0,0 0 0,0-1 0,0 0 0,0 0 0,0 0 0,0 0 0,0 0 0,0-1 0,0 1 0,0-1 0,0 0 0,-1 0 0,1 0 0,0 0 0,0 0 0,-1-1 0,1 1 0,0-1 0,-1 1 0,0-1 0,1 0 0,-1 0 0,0 0 0,0-1 0,0 1 0,0 0 0,-1-1 0,1 0 0,0 1 0,-1-1 0,0 0 0,0 1 0,0-1 0,0 0 0,0 0 0,0 0 0,-1 0 0,1 0 0,-1 0 0,0 0 0,0 0 0,0 0 0,-1 0 0,0-4 0,-5-16 0,2 19 0,3 16 0,3 17 0,2-1 0,1 0 0,1 0 0,12 35 0,-10-38 0,4 28-1365,-10-44-5461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9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 24575,'-3'0'0,"1"1"0,0 0 0,0-1 0,0 1 0,0 0 0,0 0 0,0 1 0,1-1 0,-1 0 0,0 1 0,1-1 0,-1 1 0,1-1 0,-1 1 0,1 0 0,-2 2 0,-18 31 0,19-30 14,1-1 0,-1 1-1,1 0 1,0 0 0,1-1-1,-1 1 1,1 0-1,0 0 1,0 0 0,0 0-1,1 0 1,0 0 0,0-1-1,0 1 1,0 0 0,1-1-1,0 1 1,0-1 0,0 1-1,0-1 1,1 0 0,0 0-1,0 0 1,3 4 0,-1-3-115,0 0 1,0-1-1,0 1 1,1-1 0,-1 0-1,1-1 1,0 1-1,0-1 1,0 0 0,1-1-1,-1 0 1,1 0 0,-1 0-1,1 0 1,0-1-1,10 0 1,-4-1-6726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0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39 119 24575,'1'-3'0,"0"0"0,0 0 0,0 0 0,0 0 0,0 0 0,1 0 0,0 1 0,-1-1 0,1 1 0,0-1 0,0 1 0,3-3 0,9-13 0,2-18 0,-16 34 0,1 1 0,-1 0 0,0-1 0,0 1 0,0-1 0,1 1 0,-1 0 0,-1-1 0,1 1 0,0-1 0,-1-1 0,1 2 0,0 1 0,0-1 0,-1 1 0,1-1 0,0 1 0,-1-1 0,1 1 0,-1 0 0,1-1 0,-1 1 0,1 0 0,0-1 0,-1 1 0,1 0 0,-1-1 0,1 1 0,-1 0 0,0 0 0,1 0 0,-1-1 0,1 1 0,-1 0 0,1 0 0,-1 0 0,1 0 0,-1 0 0,0 0 0,1 0 0,-2 1 0,0-1 0,-1 1 0,0 0 0,0 1 0,1-1 0,-1 0 0,1 1 0,-1 0 0,1-1 0,0 1 0,0 0 0,-1 0 0,1 0 0,0 0 0,1 1 0,-1-1 0,-1 3 0,-3 4 0,0 0 0,1 1 0,-5 10 0,9-16 0,-1-1 0,1 0 0,0 1 0,0-1 0,0 1 0,1-1 0,-1 1 0,1-1 0,0 1 0,0-1 0,0 1 0,0-1 0,1 1 0,-1 0 0,1-1 0,0 0 0,0 1 0,0-1 0,4 7 0,-3-7 0,1 1 0,0-1 0,0 0 0,0 0 0,0 0 0,1 0 0,-1-1 0,1 1 0,0-1 0,0 0 0,0 0 0,0 0 0,0-1 0,0 1 0,7 0 0,81 23-1365,-76-22-5461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16 211 24575,'6'-1'0,"1"0"0,-1 0 0,1-1 0,-1 0 0,0 0 0,0-1 0,1 0 0,-2 0 0,1 0 0,0 0 0,-1-1 0,1 0 0,-1 0 0,0-1 0,-1 0 0,1 1 0,-1-1 0,0-1 0,0 1 0,0-1 0,-1 1 0,0-1 0,0 0 0,0 0 0,-1-1 0,0 1 0,0 0 0,-1-1 0,2-7 0,-3 11 0,0 0 0,0 0 0,0 0 0,0 0 0,-1 0 0,1 0 0,-1 0 0,0 0 0,0 0 0,0 0 0,0 0 0,0 0 0,-1 1 0,1-1 0,-1 0 0,0 1 0,1-1 0,-1 1 0,-3-3 0,1 3 0,1 0 0,0 0 0,-1 0 0,1 0 0,-1 1 0,1 0 0,-1 0 0,1 0 0,-1 0 0,0 0 0,0 1 0,1 0 0,-1 0 0,0 0 0,-6 1 0,7-1 0,0 0 0,0 1 0,0 0 0,1 0 0,-1-1 0,0 1 0,1 1 0,-1-1 0,1 0 0,-1 1 0,1-1 0,0 1 0,-1 0 0,1 0 0,0 0 0,0 0 0,0 0 0,0 0 0,1 1 0,-1-1 0,1 0 0,-1 1 0,1 0 0,0-1 0,0 1 0,0 0 0,0-1 0,0 1 0,0 5 0,-1 8 0,0 1 0,1-1 0,1 1 0,1 17 0,0-8 0,-1-19 0,1 1 0,-1-1 0,1 0 0,0 0 0,1 0 0,0 0 0,0 0 0,0 0 0,6 9 0,-6-12 0,0-2 0,0 1 0,0 0 0,0 0 0,1-1 0,-1 1 0,1-1 0,-1 1 0,1-1 0,0 0 0,0 0 0,0-1 0,1 1 0,-1-1 0,0 1 0,0-1 0,1 0 0,-1 0 0,1-1 0,-1 1 0,6 0 0,2 0 0,1-1 0,-1 0 0,0 0 0,1-1 0,-1-1 0,0 0 0,0 0 0,0-1 0,0 0 0,20-10 0,-27 10-68,0 1 0,0-1-1,0 0 1,-1-1 0,1 1 0,-1 0-1,0-1 1,0 0 0,-1 0 0,1 0-1,-1 0 1,1 0 0,-1 0 0,-1-1-1,1 1 1,-1-1 0,1 1-1,-1-1 1,1-8 0,-2 3-6758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1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12 24575,'-3'8'0,"0"0"0,1 1 0,0-1 0,0 0 0,1 0 0,0 1 0,0-1 0,1 14 0,9 69 0,-8-80 0,1-3 69,-1 0-1,1-1 0,0 1 0,5 12 1,-6-19-108,-1 0 0,0 0 0,1 0 0,-1 0 1,1 0-1,-1 0 0,1 0 0,-1 0 1,1 0-1,0 0 0,-1 0 0,1 0 0,0-1 1,0 1-1,0 0 0,-1 0 0,1-1 0,0 1 1,0-1-1,0 1 0,0-1 0,0 1 1,0-1-1,0 0 0,1 1 0,-1-1 0,0 0 1,0 0-1,0 0 0,0 0 0,0 0 0,0 0 1,0 0-1,0 0 0,1 0 0,-1 0 0,0-1 1,0 1-1,0 0 0,0-1 0,0 1 1,0-1-1,1 0 0</inkml:trace>
  <inkml:trace contextRef="#ctx0" brushRef="#br0" timeOffset="1">88 1 24575,'0'2'0,"0"6"0,0 5 0,0 6 0,0 1 0,0 2 0,0-1 0,2 0 0,2 1 0,2-2 0,-2-2 0,0-3 0,-2 0 0,2-4 0,-1-2 0,2-2 0,2-2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2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20 24575,'-1'-1'0,"1"0"0,0 0 0,-1 0 0,1 0 0,-1 0 0,1 1 0,-1-1 0,0 0 0,1 0 0,-1 0 0,0 0 0,1 1 0,-1-1 0,0 0 0,0 1 0,0-1 0,0 1 0,0-1 0,0 1 0,0-1 0,1 1 0,-1-1 0,-1 1 0,1 0 0,0 0 0,0-1 0,0 1 0,-1 0 0,-1 0 0,1-1 0,-1 1 0,1 0 0,0 0 0,-1-1 0,1 2 0,-1-1 0,1 0 0,-1 1 0,1-1 0,-3 2 0,3-2 0,1 1 0,0 0 0,-1 0 0,1 0 0,0 0 0,0 0 0,0 0 0,0 0 0,0 0 0,0 1 0,0-1 0,0 0 0,0 1 0,1-1 0,-1 0 0,1 1 0,-1-1 0,1 1 0,-1-1 0,1 1 0,0-1 0,0 1 0,-1 0 0,1-1 0,0 1 0,1-1 0,-1 1 0,0-1 0,0 1 0,1-1 0,-1 1 0,1-1 0,-1 1 0,1-1 0,-1 0 0,1 1 0,0-1 0,0 0 0,1 3 0,3 3 0,0-1 0,0 1 0,1-1 0,0 0 0,11 9 0,-13-11 34,1 0 1,-1-1-1,0 2 0,0-1 0,0 0 0,0 1 0,-1 0 0,0-1 0,4 10 1,-5-10-157,-1 0 0,0 0 0,0 0 0,-1 0 0,1 0 0,-1 1 0,0-1 0,0 0 0,0 0 1,0 0-1,-1 1 0,0-1 0,-2 7 0,0 0-6704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4.4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24575,'0'0'0,"-1"0"0,1 0 0,0 1 0,-1-1 0,1 0 0,-1 0 0,1 1 0,0-1 0,-1 0 0,1 1 0,-1-1 0,1 0 0,0 1 0,0-1 0,-1 0 0,1 1 0,0-1 0,0 1 0,-1-1 0,1 1 0,0-1 0,0 0 0,0 1 0,0-1 0,0 1 0,0-1 0,0 1 0,0-1 0,0 1 0,0-1 0,0 1 0,0 0 0,1 20 0,-1-17 0,1 0 0,-1 8 0,2 1 0,0-1 0,3 13 0,-4-21 0,1 0 0,-1 0 0,1 0 0,0-1 0,0 1 0,0 0 0,0-1 0,1 0 0,-1 1 0,1-1 0,0 0 0,0-1 0,5 5 0,-5-5 0,0 0 0,1 0 0,-1 0 0,1 0 0,0 0 0,-1-1 0,1 1 0,0-1 0,0 0 0,0 0 0,5 0 0,-7-1 0,-1 0 0,1 0 0,-1-1 0,1 1 0,-1 0 0,1-1 0,0 1 0,-1-1 0,0 1 0,1-1 0,-1 0 0,1 0 0,-1 1 0,0-1 0,1 0 0,-1 0 0,0-1 0,0 1 0,0 0 0,0 0 0,0 0 0,0-1 0,0 1 0,0 0 0,-1-1 0,1 1 0,0-1 0,-1 1 0,1-1 0,-1 1 0,1-3 0,0-2-17,-1 0 0,1 0 0,-1 0 0,0-1 0,-1 1 0,1 0 0,-3-8 0,1 0-1212,1 2-5597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5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 24575,'2'28'0,"1"0"0,0-1 0,12 41 0,-6-30 0,-2 6 0,-8-39 0,-2-29 0,-4-26 0,3 0 0,5-100 0,-1 149 0,0 0 0,0-1 0,1 1 0,-1 0 0,0 0 0,1 0 0,-1 0 0,1 0 0,-1 0 0,1 0 0,-1 0 0,1 0 0,0 0 0,-1 0 0,1 0 0,0 0 0,0 0 0,0 1 0,0-1 0,0 0 0,0 1 0,0-1 0,0 0 0,0 1 0,0-1 0,0 1 0,0 0 0,0-1 0,0 1 0,0 0 0,1 0 0,-1 0 0,0 0 0,0 0 0,0 0 0,2 0 0,-1 0 0,0 0 0,0 1 0,0-1 0,0 0 0,0 1 0,-1 0 0,1-1 0,0 1 0,-1 0 0,1 0 0,0 0 0,-1 0 0,1 0 0,-1 0 0,1 0 0,-1 1 0,0-1 0,1 0 0,-1 1 0,0-1 0,0 1 0,1 2 0,-1 1 0,0 0 0,0 0 0,0-1 0,-1 1 0,0 0 0,0 0 0,0 0 0,-1 0 0,0 0 0,0-1 0,0 1 0,0 0 0,-1-1 0,0 1 0,-3 5 0,0-4-1365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6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 24575,'-2'0'0,"-1"2"0,1 5 0,-2 1 0,-3 1 0,1 1 0,-1 1 0,-1-1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8.2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10 24575,'-1'-1'0,"1"1"0,0-1 0,0 1 0,0 0 0,0-1 0,0 1 0,0-1 0,-1 1 0,1-1 0,0 1 0,0 0 0,-1-1 0,1 1 0,0-1 0,-1 1 0,1 0 0,0 0 0,-1-1 0,1 1 0,-1 0 0,1-1 0,0 1 0,-1 0 0,1 0 0,-1 0 0,1 0 0,-1-1 0,1 1 0,-1 0 0,1 0 0,0 0 0,-1 0 0,1 0 0,-1 0 0,1 0 0,-1 0 0,1 0 0,-1 0 0,1 0 0,-1 1 0,1-1 0,-1 0 0,1 0 0,0 0 0,-1 1 0,0-1 0,-21 10 0,18-6 0,-1 0 0,1 0 0,0 0 0,0 0 0,1 1 0,-7 9 0,9-12 0,-1 1 0,1-1 0,0 1 0,0-1 0,0 1 0,0-1 0,0 1 0,1 0 0,-1 0 0,1-1 0,-1 1 0,1 0 0,0 0 0,0 0 0,1-1 0,0 5 0,-1-6 0,1 0 0,-1 0 0,1 0 0,-1 0 0,1 0 0,0 0 0,-1 0 0,1 0 0,0 0 0,0 0 0,0 0 0,0-1 0,-1 1 0,1 0 0,0-1 0,0 1 0,1 0 0,-1-1 0,0 1 0,1-1 0,29 7 0,-27-7 0,0 0 0,0 1 0,0 0 0,-1 0 0,1 0 0,0 0 0,-1 0 0,1 1 0,2 1 0,-4-2 14,0 1 1,-1-1-1,1 1 0,-1 0 0,0-1 1,0 1-1,1 0 0,-1-1 0,0 1 0,0 0 1,-1 0-1,1 0 0,0 0 0,-1 0 1,1 0-1,-1 0 0,0 0 0,1 0 0,-1 1 1,0-1-1,0 0 0,-1 0 0,1 3 1,-1 0-205,-1 0 0,1 0 1,-1-1-1,0 1 0,0-1 1,0 1-1,0-1 1,-7 8-1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9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 24575,'-1'0'0,"0"1"0,0-1 0,0 1 0,1-1 0,-1 1 0,0 0 0,0-1 0,0 1 0,0 0 0,0-1 0,1 1 0,-1 0 0,0 0 0,1 0 0,-1 0 0,1 0 0,-1 0 0,1 0 0,-1 0 0,1 0 0,0 0 0,-1 0 0,1 0 0,0 2 0,-6 29 0,6-32 0,0 5 0,0 0 0,0-1 0,0 1 0,0 0 0,1-1 0,0 1 0,0 0 0,0-1 0,1 1 0,-1-1 0,1 1 0,0-1 0,1 0 0,-1 0 0,1 0 0,-1 0 0,1 0 0,0-1 0,4 4 0,-5-5 0,1 0 0,-1 0 0,1 0 0,0 0 0,-1-1 0,1 1 0,0-1 0,0 0 0,0 0 0,0 0 0,0 0 0,0 0 0,0-1 0,0 1 0,0-1 0,1 0 0,-1 0 0,0 0 0,0 0 0,0-1 0,0 1 0,0-1 0,0 0 0,1 0 0,-2 0 0,1 0 0,0 0 0,0-1 0,3-1 0,-1 0 0,-1 0 0,0 0 0,0-1 0,0 1 0,0-1 0,0 0 0,-1 1 0,1-2 0,-1 1 0,0 0 0,2-5 0,-4 7 0,0 0 0,-1 0 0,1 0 0,-1 0 0,1 0 0,-1 0 0,1-1 0,-1 1 0,0 0 0,0 0 0,0 0 0,0 0 0,-1 0 0,1 0 0,0 0 0,-1 0 0,0 0 0,1 0 0,-1 0 0,0 0 0,0 0 0,0 0 0,0 0 0,0 1 0,-1-1 0,1 0 0,0 1 0,-1-1 0,0 1 0,-1-2 0,-4-2 0,1 0 0,-1 0 0,-1 1 0,1 0 0,-1 0 0,1 1 0,-1 0 0,0 1 0,0-1 0,0 1 0,-1 1 0,1 0 0,0 0 0,-17 0 0,23 2-80,1-1 0,0 0-1,-1 0 1,1 1 0,0-1-1,0 1 1,-1-1 0,1 1-1,0 0 1,0-1 0,0 1 0,0 0-1,0 0 1,0 0 0,0-1-1,-1 3 1,-4 5-6746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6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0 159 24575,'1'-5'0,"0"0"0,0 0 0,0 0 0,1 0 0,-1 0 0,1 0 0,1 0 0,-1 1 0,1-1 0,-1 1 0,1 0 0,1 0 0,-1 0 0,7-6 0,5-5 0,0 1 0,22-14 0,-32 25 0,0-1 0,0 1 0,0 1 0,1-1 0,-1 1 0,1 0 0,0 0 0,0 0 0,0 1 0,6-1 0,-9 2 0,-1-1 0,1 1 0,0 0 0,-1 1 0,1-1 0,0 0 0,-1 1 0,1-1 0,0 1 0,-1 0 0,1 0 0,-1 0 0,0 0 0,1 0 0,-1 1 0,0-1 0,0 1 0,1-1 0,-1 1 0,0 0 0,-1 0 0,1 0 0,0 0 0,2 4 0,3 6 0,-2-1 0,1 1 0,-2 0 0,1 0 0,-2 0 0,1 1 0,1 16 0,-4-23 0,-1 1 0,1 0 0,-1-1 0,0 1 0,-1-1 0,0 1 0,0 0 0,0-1 0,-1 1 0,0-1 0,0 0 0,0 0 0,-1 1 0,0-2 0,-7 12 0,-38 38 0,43-49 0,0-1 0,-1 0 0,0-1 0,0 1 0,0-1 0,-1 0 0,-10 4 0,17-8 0,0 1 0,-1-1 0,1 0 0,0 0 0,-1 0 0,1 0 0,0 1 0,-1-1 0,1 0 0,0 0 0,-1 0 0,1 0 0,0 0 0,-1 0 0,1 0 0,0 0 0,-1 0 0,1 0 0,0 0 0,-1 0 0,1 0 0,-1 0 0,1 0 0,0 0 0,-1-1 0,1 1 0,0 0 0,-1 0 0,5-9 0,13-9 0,-15 16 0,0 0 0,0 1 0,0-1 0,0 0 0,1 1 0,-1 0 0,1 0 0,-1 0 0,1 0 0,-1 0 0,1 0 0,-1 0 0,1 1 0,0-1 0,0 1 0,-1 0 0,1 0 0,0 0 0,-1 0 0,1 0 0,0 1 0,-1-1 0,1 1 0,0 0 0,-1 0 0,1 0 0,-1 0 0,1 0 0,-1 0 0,0 1 0,1-1 0,-1 1 0,4 3 0,24 16-1365,-17-13-5461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8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24575,'2'0'0,"5"2"0,5 5 0,5 3 0,1 2 0,2 1 0,-1 2 0,-1-1 0,-4-5 0,-4-5-8191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9.7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0 24575,'-2'0'0,"-1"2"0,-1 3 0,-1 2 0,1 3 0,0 1 0,0 2 0,1 2 0,0 0 0,-2 0 0,1-3-8191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1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24575,'2'14'0,"1"1"0,0-1 0,1 0 0,0 0 0,1 0 0,1-1 0,7 14 0,-12-27 0,23 46 0,-22-42 0,0-1 0,1 0 0,-1 0 0,0 0 0,1 0 0,0 0 0,0-1 0,0 1 0,0-1 0,6 5 0,-8-7 0,-1 0 0,0 0 0,0 0 0,0 0 0,0 0 0,1 0 0,-1 0 0,0 0 0,0 0 0,0 0 0,1 0 0,-1 0 0,0 0 0,0 0 0,0 0 0,0 0 0,1 0 0,-1 0 0,0 0 0,0 0 0,0 0 0,1 0 0,-1 0 0,0 0 0,0 0 0,0 0 0,0 0 0,1 0 0,-1 0 0,0 0 0,0-1 0,0 1 0,0 0 0,0 0 0,0 0 0,1 0 0,-1 0 0,0-1 0,0 1 0,0 0 0,0 0 0,0-11 0,-9-15 0,8 24 0,-4-11 0,1 0 0,0 0 0,1 0 0,0-1 0,1 1 0,-1-26 0,3 30 0,0 1 0,1 0 0,0-1 0,1 1 0,0 0 0,0 0 0,1 0 0,0 0 0,7-14 0,-9 20 0,0-1 0,1 1 0,-1-1 0,1 1 0,-1-1 0,1 1 0,0 0 0,0 0 0,0 0 0,0 0 0,0 0 0,0 0 0,0 1 0,1-1 0,-1 1 0,1 0 0,-1-1 0,1 1 0,0 0 0,-1 0 0,1 1 0,0-1 0,0 0 0,-1 1 0,1 0 0,0 0 0,0 0 0,0 0 0,0 0 0,3 1 0,14 0 119,-9 0-415,1-1-1,0 0 0,-1 0 0,22-5 0,-23 3-6529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0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84 24575,'1'-1'0,"0"-1"0,0 0 0,0 1 0,1 0 0,-1-1 0,0 1 0,1 0 0,-1 0 0,1 0 0,-1 0 0,4-2 0,5-4 0,-8 6 0,-1 0 0,0-1 0,0 1 0,1-1 0,-1 1 0,0-1 0,0 1 0,0-1 0,-1 0 0,1 1 0,0-1 0,-1 0 0,1 1 0,-1-1 0,1 0 0,-1 0 0,0 0 0,0 0 0,0 1 0,0-1 0,0 0 0,0 0 0,0 0 0,-1-1 0,0 1 0,0 1 0,1 0 0,-1 0 0,0 0 0,0 0 0,0 0 0,0 0 0,1 0 0,-1 1 0,-1-1 0,1 0 0,0 0 0,0 1 0,0-1 0,0 1 0,0-1 0,-1 1 0,1-1 0,0 1 0,0 0 0,-1-1 0,1 1 0,0 0 0,-1 0 0,1 0 0,0 0 0,-1 0 0,1 0 0,0 1 0,0-1 0,-1 0 0,1 1 0,0-1 0,-2 1 0,-2 1 0,0 1 0,0-1 0,0 1 0,0-1 0,1 2 0,-1-1 0,1 0 0,0 1 0,0 0 0,0 0 0,0 0 0,1 0 0,-1 1 0,1-1 0,0 1 0,0 0 0,1 0 0,-3 6 0,3-6 0,0 1 0,0 0 0,0 0 0,1 0 0,0 0 0,0 0 0,0 0 0,1 1 0,0-1 0,0 0 0,0 0 0,1 0 0,0 0 0,0 0 0,1 0 0,2 7 0,-3-11 17,0 0 0,0 0 0,0-1 1,0 1-1,1 0 0,-1-1 0,1 1 0,-1-1 0,1 1 0,-1-1 0,1 0 0,0 0 0,0 1 0,-1-1 0,1 0 0,0-1 0,0 1 0,0 0 1,4 0-1,0 0-261,-1 0 0,0-1 0,0 1 0,0-1 1,1-1-1,8-1 0,1-1-6582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1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66 24575,'1'-13'0,"-1"9"0,1 1 0,-1 0 0,0 0 0,0-1 0,0 1 0,0 0 0,-1 0 0,1 0 0,-1-1 0,0 1 0,0 0 0,0 0 0,-3-5 0,4 8 0,0 0 0,0-1 0,0 1 0,-1 0 0,1 0 0,0 0 0,0-1 0,0 1 0,-1 0 0,1 0 0,0 0 0,0 0 0,-1 0 0,1 0 0,0 0 0,0-1 0,-1 1 0,1 0 0,0 0 0,-1 0 0,1 0 0,0 0 0,0 0 0,-1 0 0,1 0 0,0 0 0,0 1 0,-1-1 0,1 0 0,0 0 0,-1 0 0,1 0 0,0 0 0,0 0 0,-1 1 0,-7 9 0,-3 16 0,4-2 86,1 0-1,1 1 0,-3 41 1,7-52-300,0 0 1,2 0 0,-1 1-1,2-1 1,0 0 0,1 0-1,8 25 1,-4-22-6613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3.1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0 168 24575,'4'0'0,"3"0"0,5 0 0,5 2 0,4 1 0,4 0 0,1-1 0,5-1 0,0 0 0,-4 0-8191</inkml:trace>
  <inkml:trace contextRef="#ctx0" brushRef="#br0" timeOffset="1">418 37 24575,'0'-1'0,"0"-1"0,0 1 0,0-1 0,-1 1 0,1 0 0,0-1 0,0 1 0,-1-1 0,1 1 0,-1 0 0,1-1 0,-1 1 0,0 0 0,1-1 0,-1 1 0,0 0 0,0 0 0,0 0 0,0 0 0,0 0 0,0 0 0,0 0 0,0 0 0,0 0 0,-1 0 0,1 1 0,0-1 0,-1 0 0,1 1 0,0-1 0,-1 1 0,1 0 0,0-1 0,-1 1 0,1 0 0,-1 0 0,1 0 0,-1 0 0,1 0 0,-1 0 0,1 0 0,0 1 0,-1-1 0,1 0 0,-1 1 0,1-1 0,0 1 0,-1-1 0,1 1 0,0 0 0,0 0 0,-1-1 0,1 1 0,0 0 0,-2 2 0,0 1 0,0 0 0,0 0 0,0 0 0,1 1 0,-1-1 0,1 1 0,0 0 0,0-1 0,1 1 0,-1 0 0,1 0 0,0 0 0,1 0 0,-1 0 0,1 8 0,-1 7 0,2 1 0,4 29 0,-4-45-170,0 0-1,0 0 0,0 0 1,1 0-1,0 0 0,0 0 1,3 4-1,5 6-6655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42 24575,'2'0'0,"2"0"0,6 0 0,4 0 0,4 0 0,1 0 0,1 0 0,0 0 0,-2 0 0,-4 0-8191</inkml:trace>
  <inkml:trace contextRef="#ctx0" brushRef="#br0" timeOffset="1">287 66 24575,'0'-2'0,"1"0"0,0-1 0,0 1 0,0 0 0,0 0 0,0 0 0,0 0 0,1 0 0,-1 0 0,1 1 0,1-3 0,11-17 0,-13 20 0,-1 0 0,0 1 0,0-1 0,1 0 0,-1 0 0,0 1 0,0-1 0,0 0 0,0 0 0,0 1 0,0-1 0,0 0 0,0 0 0,-1 1 0,1-1 0,0 0 0,0 1 0,-1-2 0,1 1 0,-1 1 0,1 0 0,0 0 0,-1-1 0,1 1 0,0 0 0,-1 0 0,1-1 0,-1 1 0,1 0 0,0 0 0,-1 0 0,1 0 0,-1 0 0,1 0 0,0 0 0,-1 0 0,1 0 0,-1 0 0,1 0 0,-1 0 0,1 0 0,-1 0 0,-1 1 0,1-1 0,-1 1 0,1-1 0,-1 1 0,1 0 0,-1 0 0,1-1 0,-1 1 0,1 0 0,0 0 0,0 1 0,-1-1 0,1 0 0,0 0 0,-1 3 0,-1 0 0,1 1 0,1 0 0,-1-1 0,1 1 0,0 0 0,0 0 0,0 0 0,1 0 0,-1 0 0,1 0 0,0 0 0,2 9 0,-2-11 0,1-1 0,-1 0 0,1 1 0,0-1 0,-1 0 0,1 0 0,0 1 0,0-1 0,0 0 0,0 0 0,1 0 0,-1 0 0,1-1 0,-1 1 0,1 0 0,0 0 0,-1-1 0,1 1 0,0-1 0,0 0 0,0 1 0,0-1 0,0 0 0,0 0 0,1 0 0,-1-1 0,0 1 0,3 0 0,2 0-195,-1-1 0,0 1 0,1-1 0,-1-1 0,0 1 0,9-3 0,-4 0-6631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5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97 24575,'-2'0'0,"-1"2"0,1 2 0,0 4 0,0 1 0,1 2 0,1 1 0,2-2 0,2 0 0,4 0 0,1-2 0,2-2 0,1-2 0,2-2 0,2-1 0,-1-1 0,1 0 0,-2-1-8191</inkml:trace>
  <inkml:trace contextRef="#ctx0" brushRef="#br0" timeOffset="1">192 1 24575,'0'2'0,"0"3"0,0 2 0,2 5 0,1 3 0,-1 4 0,2 5 0,1 0 0,-2-2 0,0-3 0,-2-2 0,0-2 0,0 0 0,-1 0 0,0-3-8191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6.7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49 24575,'2'0'0,"3"0"0,4 0 0,3 0 0,4 0 0,2 0 0,1 0 0,-1 0 0,-3 0-8191</inkml:trace>
  <inkml:trace contextRef="#ctx0" brushRef="#br0" timeOffset="1">215 1 24575,'0'2'0,"0"5"0,0 3 0,0 2 0,0 2 0,2 2 0,0 0 0,3-1 0,0-1 0,1 0 0,0-4-8191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7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 24575,'0'2'0,"4"4"0,4 5 0,1 2 0,1 3 0,-3 0 0,1-1 0,0-2 0,-1-7 0,0-3 0,2-6 0,-2-6 0,-1-2 0,-2-2 0,-2 0 0,-1-1 0,-1 1 0,0 2-8191</inkml:trace>
  <inkml:trace contextRef="#ctx0" brushRef="#br0" timeOffset="1">227 56 24575,'0'0'0,"0"1"0,0 0 0,1-1 0,-1 1 0,0-1 0,1 1 0,-1-1 0,1 1 0,-1-1 0,0 1 0,1-1 0,-1 1 0,1-1 0,-1 1 0,1-1 0,0 0 0,-1 1 0,1-1 0,-1 0 0,1 1 0,0-1 0,-1 0 0,1 0 0,-1 0 0,1 0 0,0 0 0,-1 1 0,1-1 0,0 0 0,-1 0 0,1-1 0,0 1 0,-1 0 0,2 0 0,22-5 0,-22 3 0,0 0 0,-1 0 0,1 0 0,-1 0 0,0 0 0,1 0 0,-1 0 0,0-1 0,0 1 0,-1 0 0,1-1 0,0 1 0,-1-1 0,1-2 0,-1 3 0,0 1 0,0 0 0,0-1 0,0 1 0,0 0 0,0-1 0,0 1 0,0 0 0,-1 0 0,1-1 0,0 1 0,-2-2 0,2 3 0,0-1 0,-1 1 0,1-1 0,-1 1 0,1-1 0,0 1 0,-1 0 0,1-1 0,-1 1 0,1 0 0,-1-1 0,1 1 0,-1 0 0,1 0 0,-1 0 0,0-1 0,1 1 0,-1 0 0,1 0 0,-1 0 0,1 0 0,-1 0 0,0 0 0,1 0 0,-1 0 0,1 0 0,-1 0 0,0 1 0,-1 0 0,0-1 0,1 1 0,-1 0 0,1 0 0,-1 0 0,1 1 0,-1-1 0,1 0 0,0 1 0,-1-1 0,1 1 0,0-1 0,0 1 0,0-1 0,0 1 0,0 0 0,1-1 0,-1 1 0,0 0 0,1 0 0,0-1 0,-1 1 0,1 3 0,-5 44 0,5-49 0,-1 6 38,1-1 0,1 1 0,-1-1 0,1 1 0,0-1 0,0 1 0,0-1 0,3 6 0,-3-9-120,0 0 1,0 0 0,1 0 0,-1 0-1,0 0 1,1 0 0,-1 0-1,1 0 1,0-1 0,0 1 0,0 0-1,-1-1 1,1 0 0,1 1 0,-1-1-1,0 0 1,0 0 0,0 0 0,1-1-1,2 2 1,9 0-6745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8.8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24575,'0'5'0,"0"2"0,0 3 0,0 3 0,0 4 0,0 3 0,2 1 0,0-3 0,1-1 0,-1-2 0,0-3-8191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9.7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24575,'0'-1'0,"1"0"0,0-1 0,-1 1 0,1 0 0,0 0 0,0 0 0,0 0 0,0 1 0,0-1 0,-1 0 0,2 0 0,-1 0 0,0 1 0,0-1 0,0 0 0,0 1 0,2-1 0,20-9 0,-19 8 0,-1 1 0,1 0 0,-1 0 0,1 0 0,-1 0 0,1 1 0,0-1 0,0 1 0,-1 0 0,5 1 0,-6-1 0,-1 0 0,1 1 0,-1 0 0,0-1 0,1 1 0,-1 0 0,0 0 0,1 0 0,-1 0 0,0 0 0,0 0 0,0 0 0,0 0 0,0 1 0,0-1 0,0 0 0,0 1 0,0-1 0,-1 0 0,1 1 0,0-1 0,-1 1 0,0-1 0,1 1 0,-1 2 0,2 1 0,3 17 0,0 0 0,2 39 0,-7-55 0,1-1 0,-2 1 0,1-1 0,0 1 0,-1 0 0,0-1 0,-1 1 0,1-1 0,-1 0 0,0 1 0,0-1 0,-1 0 0,0 0 0,1-1 0,-2 1 0,-4 6 0,9-8 0,7-2 0,13-2 0,-18 1 0,21-2-341,1 1 0,0 2-1,34 4 1,-47-3-6485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1.2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10 24575,'0'0'0,"0"-1"0,0 1 0,0-1 0,0 1 0,0 0 0,0-1 0,0 1 0,-1-1 0,1 1 0,0 0 0,0-1 0,0 1 0,-1 0 0,1-1 0,0 1 0,0 0 0,-1-1 0,1 1 0,0 0 0,-1 0 0,1-1 0,0 1 0,-1 0 0,1 0 0,0 0 0,-1-1 0,1 1 0,-1 0 0,1 0 0,0 0 0,-1 0 0,1 0 0,-1 0 0,1 0 0,0 0 0,-1 0 0,1 0 0,-1 0 0,1 0 0,0 0 0,-1 0 0,1 0 0,-1 1 0,0-1 0,-16 8 0,14-5 0,1 0 0,0 1 0,0-1 0,1 0 0,-1 1 0,1-1 0,-1 1 0,1-1 0,0 1 0,1 0 0,-1 0 0,0 5 0,1 0 0,-1 0 0,1 0 0,1 0 0,2 12 0,-3-20 0,0 0 0,1 0 0,-1 1 0,0-1 0,1 0 0,0 0 0,-1 0 0,1 1 0,0-1 0,0 0 0,-1 0 0,1 0 0,0 0 0,0-1 0,0 1 0,0 0 0,0 0 0,0 0 0,0-1 0,3 2 0,-1-1 0,1 0 0,-1 0 0,0 0 0,1-1 0,-1 1 0,1-1 0,6 0 0,1-1 0,0 0 0,0-1 0,21-6 0,9-7-1365,-23 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24575,'1'-2'0,"-1"-1"0,1 1 0,-1-1 0,1 1 0,0 0 0,0-1 0,0 1 0,0 0 0,0 0 0,1-1 0,-1 1 0,1 0 0,-1 0 0,1 1 0,0-1 0,-1 0 0,1 0 0,3-1 0,-1 0 0,-1 1 0,0 0 0,1 0 0,0 0 0,-1 0 0,1 0 0,0 1 0,0 0 0,0 0 0,7-1 0,3 1 0,0 0 0,26 3 0,-35-1 0,-1 0 0,0 0 0,1 0 0,-1 0 0,0 1 0,0 0 0,0-1 0,0 2 0,-1-1 0,1 0 0,0 1 0,-1-1 0,5 6 0,-4-4 0,1 0 0,-1 1 0,-1 0 0,1 0 0,-1 0 0,1 0 0,-1 0 0,-1 1 0,1 0 0,-1-1 0,0 1 0,0 0 0,-1 0 0,0 0 0,0 0 0,0 0 0,-1 0 0,0 0 0,0 1 0,0-1 0,-1 0 0,0 0 0,0 0 0,-1 0 0,1 0 0,-5 8 0,4-8 0,-1 0 0,0 0 0,-1 0 0,1 0 0,-1-1 0,-1 0 0,1 1 0,0-1 0,-1-1 0,0 1 0,0-1 0,-8 5 0,5-4 0,-1 0 0,0-1 0,0 0 0,0-1 0,0 0 0,-1 0 0,-16 2 0,24-4 10,1-1 0,-1 0 0,1 1-1,0-1 1,-1 1 0,1-1 0,0 1-1,0 0 1,-1-1 0,1 1 0,0 0-1,0 0 1,0 0 0,0 0 0,0 0-1,0 0 1,0 0 0,1 0 0,-1 1-1,0-1 1,0 0 0,1 0 0,-1 1-1,1-1 1,-1 0 0,1 1 0,0-1-1,0 1 1,-1-1 0,1 0 0,0 1-1,0-1 1,0 1 0,1 0 0,-1 7-352,1-1 1,0 0 0,1 0-1,3 11 1,-2-10-6485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2.4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0 203 24575,'3'-1'0,"0"1"0,0-1 0,0 0 0,0 0 0,0 0 0,-1 0 0,1-1 0,0 1 0,-1-1 0,1 1 0,-1-1 0,0 0 0,0 0 0,1 0 0,-1 0 0,0-1 0,3-3 0,-4 4 0,0 1 0,0-1 0,0 0 0,0 1 0,0-1 0,0 0 0,0 0 0,0 1 0,0-1 0,-1 0 0,1 0 0,-1 0 0,0 0 0,1 0 0,-1 0 0,0 0 0,0 0 0,0 0 0,0 0 0,-1 0 0,1 0 0,-1 0 0,1 1 0,-1-1 0,1 0 0,-1 0 0,-1-2 0,1 3 0,1 0 0,0 1 0,-1-1 0,1 1 0,-1-1 0,1 1 0,0-1 0,-1 1 0,1-1 0,-1 1 0,1-1 0,-1 1 0,0-1 0,1 1 0,-1 0 0,1 0 0,-1-1 0,0 1 0,1 0 0,-1 0 0,0-1 0,1 1 0,-1 0 0,0 0 0,1 0 0,-1 0 0,0 0 0,1 0 0,-1 0 0,0 0 0,1 1 0,-1-1 0,0 0 0,1 0 0,-1 0 0,0 1 0,1-1 0,-1 0 0,1 1 0,-1-1 0,1 1 0,-1-1 0,1 0 0,-1 1 0,1-1 0,-1 1 0,1-1 0,-1 1 0,1 0 0,0-1 0,-1 1 0,1 0 0,-2 3 0,0 0 0,0 0 0,0 0 0,1 0 0,-1 0 0,0 8 0,1-7 31,0 0 0,1 0 0,0 0 0,0 0 0,0 0 0,1-1 0,-1 1 0,1 0 1,1 0-1,1 6 0,-2-9-97,0 0 0,0 0 1,0-1-1,0 1 0,1 0 1,-1-1-1,1 1 0,-1-1 1,1 1-1,0-1 1,-1 0-1,1 1 0,0-1 1,0 0-1,0 0 0,0 0 1,0-1-1,0 1 0,0 0 1,0-1-1,0 1 1,0-1-1,0 0 0,0 0 1,3 0-1,8 0-6760</inkml:trace>
  <inkml:trace contextRef="#ctx0" brushRef="#br0" timeOffset="1">191 0 24575,'0'2'0,"0"5"0,0 7 0,4 3 0,4 7 0,-1 4 0,2-2 0,-1 0 0,0-3 0,0-4 0,0 0 0,-2-2 0,0-1 0,-1-2 0,-2-6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3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24575,'4'4'0,"2"5"0,1 6 0,2 6 0,1 1 0,1 1 0,-1-1 0,-1-2 0,-1-3 0,-1-4 0,0-2 0,-1-2 0,2-1 0,-1-1 0,0 1 0,1-1 0,2-2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4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1 24575,'-6'0'0,"0"0"0,0 1 0,0-1 0,0 1 0,0 1 0,0-1 0,-7 4 0,12-5 0,0 0 0,0 1 0,0 0 0,0-1 0,-1 1 0,1 0 0,0-1 0,1 1 0,-1 0 0,0 0 0,0 0 0,0 0 0,0 0 0,1 0 0,-1 0 0,0 0 0,1 0 0,-1 0 0,1 0 0,0 0 0,-1 1 0,1-1 0,0 0 0,-1 0 0,1 1 0,0-1 0,0 0 0,0 0 0,0 0 0,0 1 0,1-1 0,-1 0 0,0 0 0,0 1 0,1-1 0,-1 0 0,1 0 0,-1 0 0,1 0 0,-1 0 0,1 0 0,0 0 0,1 2 0,0 0 0,0-1 0,0 1 0,1 0 0,-1-1 0,1 0 0,0 1 0,0-1 0,0 0 0,0-1 0,0 1 0,0 0 0,6 1 0,-6-2 0,0 0 0,-1 0 0,1 1 0,0-1 0,0 1 0,-1-1 0,1 1 0,-1 0 0,1 0 0,-1 0 0,0 0 0,0 0 0,0 1 0,0-1 0,0 1 0,-1-1 0,1 1 0,1 4 0,-2-5 0,0 1 0,0 0 0,0-1 0,-1 1 0,1 0 0,-1-1 0,0 1 0,0 0 0,0 0 0,0-1 0,0 1 0,-1 0 0,0 3 0,1-5 0,-1 1 0,0-1 0,0 1 0,0-1 0,0 1 0,0-1 0,0 0 0,-1 1 0,1-1 0,0 0 0,-1 0 0,1 0 0,0 0 0,-1 0 0,1 0 0,-1-1 0,0 1 0,1 0 0,-1-1 0,0 1 0,-1 0 0,-8 2-1365,3-1-5461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70 985 24575,'33'15'0,"0"-2"0,1-1 0,1-1 0,0-2 0,52 7 0,-9-8 0,113-3 0,-59 4 0,-25-2 0,307-5 0,-215-3 0,141-19 0,-297 12 0,-1-2 0,0-2 0,0-2 0,61-29 0,15-6 0,-9 4 0,-91 37 0,-1-1 0,-1-1 0,0-1 0,17-13 0,-30 20 0,0 0 0,1 0 0,-1 0 0,-1 0 0,1 0 0,-1 0 0,0-1 0,0 1 0,0-1 0,0 1 0,-1-1 0,1 0 0,-2 0 0,1 0 0,0-6 0,0-10 0,-1 1 0,-3-28 0,2 35 0,-1-3 0,-1 0 0,0 1 0,-1-1 0,-1 1 0,-1 0 0,0 0 0,-1 1 0,0-1 0,-2 2 0,1-1 0,-2 1 0,-20-22 0,-5-2 0,-2 2 0,-74-53 0,47 41 0,-128-70 0,157 100 0,-1 1 0,0 2 0,0 2 0,-1 1 0,-73-12 0,-182 9 0,132 11 0,131 1 0,0 1 0,0 2 0,1 1 0,-1 1 0,1 1 0,0 2 0,-51 16 0,-86 52 0,-18 6 0,22-10 0,142-59 0,0 0 0,1 0 0,0 2 0,2 0 0,-1 1 0,-16 19 0,-83 108 0,107-129 0,1 0 0,0 0 0,1 1 0,1 0 0,0 0 0,0 1 0,1-1 0,-5 27 0,-4 6 0,11-38 0,1 1 0,-1 0 0,2 0 0,-1 0 0,1 1 0,1-1 0,-1 0 0,2 0 0,-1 1 0,1-1 0,1 0 0,0 0 0,0 0 0,0 0 0,1 0 0,1-1 0,-1 1 0,1-1 0,1 0 0,0 0 0,0 0 0,0-1 0,1 0 0,0 0 0,9 8 0,89 81-1365,-87-81-5461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24575,'4'1'0,"0"1"0,0-1 0,0 1 0,-1 0 0,1 0 0,0 0 0,-1 0 0,1 1 0,-1-1 0,0 1 0,0 0 0,0 0 0,3 5 0,1-1 0,71 80 0,-18-19 0,-21-24 0,-25-27 0,2 1 0,29 25 0,-44-43 0,0 1 0,0 0 0,0 0 0,0-1 0,0 1 0,0 0 0,0-1 0,0 1 0,1-1 0,-1 1 0,0-1 0,0 0 0,0 0 0,1 1 0,-1-1 0,0 0 0,0 0 0,1 0 0,-1 0 0,0 0 0,0-1 0,1 1 0,-1 0 0,0 0 0,0-1 0,0 1 0,1-1 0,-1 1 0,0-1 0,0 0 0,0 1 0,0-1 0,0 0 0,0 0 0,0 0 0,0 1 0,-1-1 0,1 0 0,0 0 0,0-2 0,5-5 0,-1 0 0,-1-1 0,0 0 0,5-13 0,-3 5 0,129-351 0,-33 80 0,-75 219-1365,-18 49-5461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24575,'3'9'0,"0"9"0,1 4 0,-1 2 0,2-1 0,1 3 0,-2 2 0,0-1 0,-2-1 0,-1-3 0,0-2 0,-1-1 0,-1-2 0,1 0 0,0-1 0,0-3-8191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24575,'0'-2'0,"1"0"0,-1 0 0,1 0 0,-1 1 0,1-1 0,0 0 0,0 1 0,-1-1 0,1 0 0,1 1 0,-1-1 0,0 1 0,0 0 0,0-1 0,1 1 0,-1 0 0,0 0 0,3-1 0,-1-1 0,1 0 0,0 1 0,0 0 0,0 0 0,0 0 0,6-2 0,-2 2 0,0 0 0,1 1 0,-1 0 0,1 0 0,-1 1 0,1 0 0,-1 1 0,1 0 0,11 2 0,-15-2 0,-1 0 0,0 1 0,0-1 0,-1 1 0,1-1 0,0 1 0,0 0 0,-1 1 0,1-1 0,-1 1 0,0-1 0,0 1 0,0 0 0,0 0 0,0 0 0,0 1 0,-1-1 0,0 1 0,0-1 0,4 8 0,-4-5 0,0 0 0,-1 0 0,1 0 0,-1 0 0,0 1 0,0-1 0,-1 0 0,0 0 0,0 1 0,0-1 0,-1 0 0,0 0 0,-2 7 0,2-9 0,-1-1 0,1 0 0,-1 1 0,0-1 0,0 0 0,0 0 0,0 0 0,0 0 0,-1 0 0,1-1 0,-1 1 0,0-1 0,0 1 0,0-1 0,0 0 0,0 0 0,0 0 0,-1-1 0,1 1 0,-1-1 0,1 0 0,-1 0 0,-4 1 0,-20 9 0,18-2 0,10-9 0,0 1 0,0-1 0,0 0 0,0 1 0,0-1 0,0 0 0,0 1 0,0-1 0,0 1 0,0-1 0,1 0 0,-1 1 0,0-1 0,0 0 0,0 1 0,1-1 0,-1 0 0,0 1 0,0-1 0,1 0 0,-1 0 0,0 1 0,0-1 0,1 0 0,-1 0 0,0 1 0,1-1 0,-1 0 0,0 0 0,1 0 0,-1 0 0,1 1 0,53 22 0,-34-15 0,-1 0 0,35 22 0,-49-27 0,0 1 0,0 0 0,0 1 0,0-1 0,-1 1 0,0 0 0,1 0 0,-2 0 0,1 0 0,-1 1 0,0 0 0,0-1 0,4 13 0,0 8 0,3 29 0,-9-52-136,-1-1-1,1 1 1,0-1-1,-1 0 1,1 1-1,0-1 1,0 0-1,1 0 0,2 5 1,3 1-6690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57 174 24575,'12'-2'0,"0"0"0,-1 0 0,1-2 0,0 1 0,-1-2 0,0 1 0,0-1 0,0-1 0,-1 0 0,11-8 0,-18 12 0,0-1 0,0 1 0,0-1 0,0 0 0,0 0 0,-1 0 0,1 0 0,-1 0 0,0-1 0,0 1 0,0-1 0,-1 0 0,1 1 0,-1-1 0,0 0 0,2-7 0,-3 9 0,0 0 0,0 0 0,0 0 0,0-1 0,0 1 0,-1 0 0,1 0 0,0 0 0,-1 0 0,0 0 0,0 0 0,1 0 0,-1 0 0,-1 0 0,1 0 0,0 0 0,0 0 0,-1 1 0,1-1 0,0 0 0,-1 1 0,0 0 0,1-1 0,-1 1 0,0 0 0,0 0 0,0 0 0,0 0 0,0 0 0,0 0 0,0 0 0,-3 0 0,0 0 0,0 0 0,0 0 0,-1 0 0,1 1 0,0 0 0,0 0 0,-1 1 0,1-1 0,0 1 0,0 0 0,0 1 0,0-1 0,0 1 0,0 0 0,0 0 0,1 0 0,-1 1 0,1 0 0,-1 0 0,1 0 0,0 0 0,0 1 0,0-1 0,-4 7 0,1-2 0,0 0 0,1 0 0,0 1 0,0 0 0,1 0 0,0 0 0,1 1 0,0 0 0,1-1 0,0 1 0,-3 15 0,4-13 0,1 0 0,0 1 0,1-1 0,1 0 0,0 0 0,0 0 0,4 14 0,-4-21 0,1 0 0,-1-1 0,1 0 0,0 1 0,1-1 0,-1 0 0,1 0 0,-1 0 0,1 0 0,0-1 0,0 1 0,1-1 0,-1 1 0,1-1 0,0-1 0,0 1 0,0 0 0,0-1 0,0 0 0,1 0 0,4 2 0,2-1-72,0 0 1,1 0-1,-1-1 0,1 0 0,-1-1 0,1-1 0,-1 0 0,1 0 1,0-1-1,-1-1 0,1 0 0,-1 0 0,0-1 0,1 0 0,-1-1 1,-1-1-1,1 0 0,10-6 0,4-8-6754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24575,'0'-1'0,"0"-1"0,-1 1 0,1 0 0,0 0 0,-1-1 0,1 1 0,-1 0 0,1 0 0,-1 0 0,0 0 0,1 0 0,-1 0 0,0 0 0,0 0 0,0 0 0,1 0 0,-1 0 0,0 0 0,0 0 0,-1 1 0,1-1 0,0 0 0,0 1 0,0-1 0,0 1 0,0-1 0,-1 1 0,1 0 0,0 0 0,-2-1 0,-1 0 0,-1 1 0,1-1 0,0 1 0,-1 0 0,1 0 0,-1 0 0,-5 1 0,7 0 0,0 0 0,0 0 0,0 0 0,0 0 0,1 0 0,-1 0 0,0 1 0,1-1 0,-1 1 0,1 0 0,-1 0 0,1 0 0,0 0 0,0 0 0,0 1 0,0-1 0,0 0 0,-1 4 0,1-1 0,0-1 0,0 1 0,0 0 0,1 0 0,0 0 0,0 0 0,0 0 0,1 0 0,-1 0 0,1 7 0,1-5 0,-1 0 0,1 0 0,0 0 0,1 0 0,-1-1 0,1 1 0,1 0 0,-1-1 0,1 0 0,0 1 0,1-1 0,-1 0 0,1-1 0,0 1 0,1-1 0,6 7 0,22 4 0,6 4 0,-37-19 0,-1 0 0,0 0 0,0 0 0,1 0 0,-1 0 0,0 0 0,0 0 0,0 0 0,0 1 0,-1-1 0,1 0 0,0 1 0,0-1 0,-1 0 0,1 1 0,-1-1 0,1 1 0,-1-1 0,0 1 0,0-1 0,1 1 0,-1 2 0,-1-2 16,0 1-1,0 0 0,0-1 0,0 0 1,-1 1-1,1-1 0,-1 0 0,1 1 1,-1-1-1,0 0 0,0 0 0,0-1 1,0 1-1,0 0 0,-5 2 0,-12 14-1624,11-6-5217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49 24575,'0'-1'0,"-1"0"0,1-1 0,-1 1 0,0 0 0,1-1 0,-1 1 0,0 0 0,0 0 0,1 0 0,-1 0 0,0 0 0,0 0 0,0 0 0,-1 0 0,0-1 0,-19-12 0,18 12 0,-1 0 0,0 0 0,1 0 0,-1 1 0,0-1 0,0 1 0,0 0 0,0 0 0,0 0 0,0 1 0,-1 0 0,1-1 0,0 2 0,0-1 0,0 0 0,0 1 0,0 0 0,0-1 0,-5 3 0,5-1 0,1-1 0,0 1 0,0 0 0,0 0 0,0 0 0,0 1 0,0-1 0,1 0 0,-1 1 0,1 0 0,0 0 0,0 0 0,0 0 0,0 0 0,0 0 0,0 0 0,1 1 0,0-1 0,0 0 0,0 1 0,0 0 0,-1 4 0,1 1 0,1 1 0,0-1 0,0 0 0,0 0 0,1 0 0,1 0 0,-1 0 0,2 0 0,-1 0 0,1-1 0,0 1 0,1-1 0,5 9 0,-6-11 0,0-1 0,0 0 0,1 0 0,0-1 0,-1 1 0,2-1 0,-1 0 0,0 0 0,1 0 0,0 0 0,0-1 0,0 0 0,0 0 0,1 0 0,-1-1 0,1 1 0,0-1 0,-1-1 0,1 1 0,10 0 0,-8-1 0,0-2 0,1 1 0,-1-1 0,0 0 0,1-1 0,-1 0 0,0 0 0,0 0 0,0-1 0,0-1 0,-1 1 0,1-1 0,9-7 0,-14 9 0,0 0 0,-1 0 0,1-1 0,-1 1 0,1-1 0,-1 1 0,0-1 0,0 0 0,0 1 0,0-1 0,-1 0 0,1 0 0,-1-1 0,0 1 0,1 0 0,-2 0 0,1-1 0,0 1 0,-1 0 0,1-1 0,-1 1 0,0-1 0,0 1 0,0-1 0,-1 1 0,1 0 0,-1-1 0,0 1 0,0 0 0,0-1 0,0 1 0,0 0 0,-1 0 0,1 0 0,-3-3 0,-2-4 49,-1 1 0,1-1 0,-2 1-1,1 0 1,-1 1 0,-10-9 0,13 13-181,0 1 1,0-1 0,-1 1-1,1 0 1,-1 0 0,0 0 0,0 1-1,0 0 1,0 0 0,0 0 0,0 1-1,-10-1 1,0 1-6695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24575,'-2'0'0,"-1"2"0,0 3 0,1-2 0,1 1 0,4 0 0,4-1 0,1-3 0,-1-4 0,-2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24575,'1'15'0,"0"0"0,0 0 0,1 0 0,1-1 0,1 1 0,6 17 0,-8-27 0,0 1 0,1 0 0,-1-1 0,1 1 0,1-1 0,-1 0 0,1 0 0,-1 0 0,2-1 0,-1 1 0,0-1 0,1 0 0,0 0 0,0 0 0,0-1 0,0 0 0,10 5 0,-12-7 0,-1-1 0,1 1 0,-1 0 0,1-1 0,-1 1 0,1-1 0,0 0 0,-1 0 0,1 0 0,0 0 0,-1-1 0,1 1 0,-1-1 0,1 1 0,-1-1 0,1 0 0,-1 0 0,3-2 0,-1 1 0,-1 0 0,1-1 0,-1 0 0,0 0 0,1 0 0,-2 0 0,1 0 0,0-1 0,-1 1 0,4-6 0,-3 2 0,1-1 0,-1 1 0,0-1 0,0 0 0,-1 0 0,0 0 0,0 0 0,-1 0 0,0 0 0,-1 0 0,0-11 0,-1 10-136,-1 1-1,0-1 1,-1 1-1,0-1 1,0 1-1,0 0 1,-1 0-1,0 0 0,-7-8 1,-2-2-6690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12 117 24575,'0'24'0,"-1"-4"0,1 0 0,1 0 0,1-1 0,0 1 0,9 28 0,-8-62 0,-2-14 0,-1 17 0,-2-1 0,0 0 0,0 1 0,-8-19 0,7 22 0,1 1 0,-1-1 0,1 1 0,1-1 0,-1 0 0,1 0 0,1 1 0,-1-1 0,1 0 0,1 0 0,-1 0 0,4-12 0,-3 16 0,0 0 0,1 1 0,0 0 0,0-1 0,0 1 0,0 0 0,0 0 0,0 0 0,1 0 0,0 0 0,-1 1 0,1-1 0,0 1 0,0 0 0,4-2 0,-5 2 0,1 1 0,-1 0 0,1 0 0,-1 1 0,0-1 0,1 0 0,0 1 0,-1 0 0,1-1 0,-1 1 0,1 0 0,-1 0 0,1 1 0,-1-1 0,1 0 0,0 1 0,-1 0 0,1-1 0,-1 1 0,0 0 0,1 0 0,1 2 0,65 42-1365,-55-38-5461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91 105 24575,'0'1'0,"0"-1"0,1 1 0,-1 0 0,0 0 0,1-1 0,-1 1 0,1 0 0,-1-1 0,1 1 0,-1 0 0,1-1 0,-1 1 0,1 0 0,0-1 0,-1 1 0,1-1 0,0 0 0,-1 1 0,1-1 0,0 1 0,0-1 0,0 0 0,-1 0 0,1 1 0,0-1 0,0 0 0,1 0 0,27 3 0,-25-2 0,0-1 0,1-1 0,0 1 0,-1-1 0,1 1 0,0-1 0,-1-1 0,1 1 0,-1-1 0,1 0 0,-1 0 0,0 0 0,0 0 0,0-1 0,6-4 0,-8 6 0,-1-1 0,0 1 0,1 0 0,-1-1 0,0 1 0,0-1 0,0 1 0,0-1 0,0 1 0,0-1 0,0 0 0,0 1 0,-1-1 0,1 0 0,-1 0 0,1 0 0,-1 0 0,0 1 0,1-1 0,-1 0 0,0 0 0,0 0 0,-1 0 0,1 0 0,0 0 0,-1 0 0,1 1 0,-1-1 0,1 0 0,-1 0 0,0 1 0,0-1 0,0 0 0,0 1 0,0-1 0,0 1 0,0-1 0,-3-2 0,1 1 0,-1 0 0,1 0 0,-1 1 0,0-1 0,0 1 0,0 0 0,0 0 0,0 0 0,0 1 0,-1-1 0,1 1 0,0 0 0,-1 0 0,1 1 0,-1-1 0,1 1 0,-1 0 0,1 0 0,-1 1 0,1-1 0,-1 1 0,1 0 0,-1 0 0,1 0 0,-7 4 0,5-3 0,0 0 0,0 1 0,0 0 0,0 0 0,1 0 0,-1 1 0,1 0 0,0 0 0,0 0 0,0 1 0,1 0 0,-1 0 0,1 0 0,0 0 0,1 1 0,-1-1 0,-2 8 0,3-2 0,1 0 0,0 0 0,1 0 0,0 0 0,0 0 0,1 1 0,1-1 0,0 0 0,1 0 0,0 0 0,0 0 0,1 0 0,1 0 0,0-1 0,0 1 0,1-1 0,0 0 0,1-1 0,0 1 0,1-1 0,0 0 0,10 9 0,-11-13 20,0-1 0,0 0 0,0-1 1,1 0-1,0 0 0,0 0 0,0-1 0,0 0 0,0 0 0,0-1 0,0 0 0,1 0 0,-1-1 0,0 1 0,1-2 0,7 0 1,-4 0-211,1-1 0,0-1 1,0 1-1,-1-2 0,1 0 1,-1 0-1,0-1 1,20-12-1,-7-1-6636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24575,'3'0'0,"4"0"0,6 0 0,5 0 0,5 0 0,2 0 0,-1 0 0,1 0 0,-2 0-8191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248 489 24575,'1'-12'0,"-2"1"0,0-1 0,0 1 0,-1 0 0,0 0 0,-7-20 0,6 24 0,0 1 0,-1 0 0,1 0 0,-1 0 0,0 0 0,-1 1 0,1-1 0,-1 1 0,0 0 0,0 1 0,-1-1 0,-6-3 0,9 5 0,-1 1 0,1 0 0,-1 0 0,1 0 0,-1 1 0,1-1 0,-1 1 0,0 0 0,0 0 0,0 0 0,0 0 0,0 1 0,0 0 0,0 0 0,0 0 0,1 0 0,-1 0 0,0 1 0,0 0 0,-5 1 0,5 0 0,0 0 0,0 1 0,0-1 0,0 1 0,0 0 0,1-1 0,-1 2 0,1-1 0,0 0 0,0 1 0,0 0 0,0-1 0,1 1 0,-1 0 0,1 0 0,0 1 0,-1 4 0,-3 6 0,1 1 0,1-1 0,0 1 0,1 0 0,1 0 0,0 1 0,1-1 0,1 0 0,0 0 0,2 1 0,0-1 0,4 17 0,-5-29 0,0 0 0,0-1 0,1 1 0,-1-1 0,1 1 0,0-1 0,0 0 0,0 0 0,1 1 0,-1-2 0,1 1 0,0 0 0,-1 0 0,1-1 0,0 0 0,1 1 0,-1-1 0,0 0 0,1-1 0,-1 1 0,1 0 0,-1-1 0,1 0 0,0 0 0,0 0 0,-1 0 0,1-1 0,0 0 0,0 1 0,0-1 0,0-1 0,3 0 0,0 1 0,-1-1 0,0-1 0,0 1 0,0-1 0,0 0 0,0-1 0,0 0 0,0 1 0,-1-2 0,1 1 0,-1-1 0,0 1 0,0-2 0,-1 1 0,1 0 0,-1-1 0,0 0 0,0 0 0,4-6 0,3-13 0,0-1 0,-1 0 0,-2 0 0,-1-1 0,-1 0 0,-1 0 0,-1 0 0,-1-1 0,-1-46 0,-4 57 49,1 0 0,-2 1 0,0-1-1,-1 0 1,0 1 0,-11-25 0,1 10-618,-2 0 0,-20-31 0,16 33-6257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24575,'58'7'0,"-46"-4"0,0-1 0,1-1 0,-1 0 0,1-1 0,16-1 0,-26 1 0,0-1 0,0 0 0,0 0 0,0 0 0,0 0 0,0 0 0,-1 0 0,1-1 0,0 1 0,-1-1 0,1 0 0,-1 0 0,1 0 0,-1 0 0,0 0 0,0-1 0,0 1 0,0 0 0,0-1 0,-1 0 0,1 1 0,-1-1 0,0 0 0,0 0 0,0 0 0,1-3 0,0 1 0,-1 0 0,0-1 0,0 1 0,0 0 0,-1 0 0,1 0 0,-1-1 0,-1 1 0,1 0 0,-3-10 0,3 13 0,-1 0 0,0-1 0,0 1 0,0 1 0,0-1 0,-1 0 0,1 0 0,0 0 0,-1 1 0,1-1 0,-1 0 0,0 1 0,1-1 0,-1 1 0,0 0 0,0 0 0,0 0 0,0 0 0,0 0 0,0 0 0,0 0 0,0 1 0,-1-1 0,1 1 0,0-1 0,0 1 0,-4 0 0,-3-1 0,0 1 0,1-1 0,-1 2 0,0-1 0,-10 3 0,17-2 0,-1-1 0,1 1 0,0 0 0,0 0 0,0 0 0,-1 0 0,1 0 0,0 1 0,0-1 0,1 0 0,-1 1 0,0 0 0,0-1 0,1 1 0,-1 0 0,1 0 0,-1 0 0,1 0 0,0 0 0,0 0 0,0 1 0,0-1 0,-1 4 0,-2 17 0,0 1 0,2 0 0,0 1 0,2-1 0,3 34 0,-1-10 0,-2-39 0,1 0 0,0 0 0,0 0 0,0 0 0,1-1 0,1 1 0,3 10 0,-4-16 0,0 1 0,0-1 0,0 0 0,0 1 0,1-1 0,-1 0 0,1 0 0,0-1 0,0 1 0,0 0 0,0-1 0,1 0 0,-1 0 0,1 0 0,-1 0 0,1-1 0,0 1 0,4 0 0,26 7-1365,-1-5-5461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90 238 24575,'0'371'0,"1"-437"0,-5-130 0,1 167 0,-1 1 0,-1 0 0,-1 1 0,-20-53 0,11 49 0,11 25 0,1-1 0,-1-1 0,1 1 0,0-1 0,0 1 0,1-1 0,0 0 0,1 1 0,0-1 0,-1-13 0,2 19 0,1 1 0,-1-1 0,1 1 0,-1 0 0,1-1 0,0 1 0,-1 0 0,1 0 0,0-1 0,0 1 0,0 0 0,0 0 0,0 0 0,0 0 0,0 0 0,0 0 0,0 1 0,1-1 0,-1 0 0,0 0 0,0 1 0,1-1 0,-1 1 0,0-1 0,1 1 0,-1 0 0,1-1 0,2 1 0,5-1 0,0 1 0,0-1 0,14 3 0,-11-2 0,-3 1 0,0-1 0,0 1 0,1 0 0,15 5 0,-22-5 0,0 0 0,-1 1 0,1-1 0,0 1 0,-1-1 0,1 1 0,0 0 0,-1 0 0,0 0 0,0 0 0,1 0 0,-1 1 0,-1-1 0,1 1 0,0-1 0,-1 1 0,1 0 0,1 4 0,0 0 0,-1-1 0,0 1 0,0 0 0,-1 0 0,1-1 0,-1 1 0,-1 0 0,0 0 0,0 8 0,0-12 0,-1 0 0,1 0 0,-1-1 0,0 1 0,0 0 0,0-1 0,0 1 0,0-1 0,0 1 0,-1-1 0,1 1 0,-1-1 0,1 0 0,-1 0 0,0 0 0,0 0 0,0 0 0,0 0 0,-1-1 0,1 1 0,0 0 0,-1-1 0,1 0 0,-1 0 0,-2 1 0,0 0-151,1 0-1,0 0 0,0 0 0,-1 0 1,2 1-1,-1-1 0,0 1 1,-3 3-1,-3 4-6674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57 112 24575,'33'1'0,"-17"0"0,0-1 0,1 0 0,-1-1 0,17-4 0,-29 5 0,-1-1 0,0 0 0,0 0 0,0 0 0,0 0 0,0 0 0,0-1 0,0 1 0,0-1 0,-1 0 0,1 0 0,0 0 0,-1 0 0,0-1 0,1 1 0,-1 0 0,0-1 0,0 0 0,-1 1 0,1-1 0,0 0 0,-1 0 0,0 0 0,0 0 0,2-6 0,-3 8 0,1 0 0,-1-1 0,0 1 0,0-1 0,0 1 0,0-1 0,0 1 0,0-1 0,0 1 0,0 0 0,-1-1 0,1 1 0,0-1 0,-1 1 0,1 0 0,-1-1 0,0 1 0,1 0 0,-1 0 0,0-1 0,0 1 0,0 0 0,-1-2 0,-1 1 0,1 1 0,-1-1 0,1 1 0,-1-1 0,0 1 0,0 0 0,1 0 0,-1 0 0,0 0 0,0 1 0,-4-1 0,0 0 0,0 1 0,-1-1 0,1 1 0,-1 1 0,1 0 0,0 0 0,-1 0 0,1 1 0,-8 3 0,8-2 0,-1 1 0,0 0 0,1 0 0,-1 1 0,1 0 0,1 1 0,-1-1 0,1 1 0,0 0 0,0 1 0,1 0 0,-1 0 0,2 0 0,-1 0 0,1 1 0,0-1 0,0 1 0,1 0 0,0 1 0,1-1 0,0 0 0,0 1 0,1-1 0,0 1 0,0 10 0,0-11 0,1 0 0,0 0 0,1 0 0,0 0 0,0 0 0,1 0 0,0 0 0,0-1 0,6 14 0,-6-17 0,0-1 0,1 1 0,-1 0 0,1-1 0,0 0 0,0 0 0,0 0 0,0 0 0,0 0 0,1 0 0,-1-1 0,1 0 0,0 0 0,0 0 0,0 0 0,0 0 0,0-1 0,0 0 0,7 2 0,7-1-682,30 1-1,-16-2-6143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24575,'1'4'0,"-1"1"0,1-1 0,1 0 0,-1 1 0,1-1 0,0 0 0,0 0 0,2 4 0,8 18 0,-2 21 0,-10-47 0,0 0 0,0 1 0,0-1 0,0 0 0,0 0 0,0 0 0,0 0 0,0 0 0,0 0 0,0 0 0,0 1 0,0-1 0,0 0 0,0 0 0,0 0 0,0 0 0,0 0 0,0 0 0,0 0 0,0 0 0,0 0 0,0 0 0,0 1 0,0-1 0,0 0 0,1 0 0,-1 0 0,0 0 0,0 0 0,0 0 0,0 0 0,0 0 0,0 0 0,0 0 0,0 0 0,1 0 0,-1 0 0,0 0 0,0 0 0,0 0 0,0 0 0,0 0 0,0 0 0,0 0 0,0 0 0,1 0 0,-1 0 0,0 0 0,0 0 0,0 0 0,0 0 0,0 0 0,0 0 0,0 0 0,0 0 0,0 0 0,1-1 0,-1 1 0,0 0 0,0 0 0,5-9 0,2-13 0,-4 13 0,0 0 0,0 1 0,1-1 0,0 1 0,1 0 0,0 0 0,0 0 0,7-8 0,-8 12 0,-1 1 0,1-1 0,0 1 0,0-1 0,1 1 0,-1 1 0,1-1 0,-1 1 0,1-1 0,0 1 0,0 0 0,0 1 0,0 0 0,0-1 0,10 0 0,-5 2 38,-1 0 0,0 0 0,1 1 0,-1 0 0,0 0 0,0 1 0,0 1 0,17 6 0,-22-8-110,-1 1 1,1-1 0,-1 1 0,1 0 0,-1 1 0,0-1 0,0 0 0,0 1 0,0 0-1,0 0 1,-1 0 0,1 0 0,-1 0 0,0 0 0,0 1 0,0-1 0,0 1 0,0 0 0,-1-1-1,0 1 1,0 0 0,0 0 0,1 4 0,-1 6-6755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179 476 24575,'0'-7'0,"-1"1"0,1 0 0,-1-1 0,0 1 0,0 0 0,-1-1 0,0 1 0,0 0 0,-4-7 0,3 9 0,1 0 0,0 0 0,-1 1 0,0 0 0,0-1 0,0 1 0,0 0 0,0 1 0,-1-1 0,1 0 0,-1 1 0,0 0 0,1 0 0,-9-3 0,8 3 0,0 1 0,0 0 0,0 0 0,0 0 0,0 0 0,-1 1 0,1-1 0,0 1 0,0 0 0,-1 0 0,1 1 0,0-1 0,-6 3 0,8-3 0,-1 2 0,1-1 0,0 0 0,0 0 0,0 1 0,-1-1 0,1 1 0,1 0 0,-1-1 0,0 1 0,0 0 0,1 0 0,-1 0 0,1 0 0,-1 1 0,1-1 0,0 0 0,0 1 0,0-1 0,0 0 0,0 1 0,0 4 0,-1 5 0,0 0 0,1-1 0,1 1 0,-1 0 0,2-1 0,0 1 0,3 13 0,-4-20 0,1-1 0,0 1 0,1-1 0,-1 1 0,1-1 0,-1 0 0,2 0 0,-1 0 0,0 0 0,1 0 0,-1 0 0,1 0 0,0-1 0,1 0 0,-1 1 0,0-1 0,1 0 0,0-1 0,-1 1 0,9 3 0,-9-5 0,-1 0 0,1 0 0,-1-1 0,1 1 0,0-1 0,-1 0 0,1 1 0,0-1 0,-1-1 0,1 1 0,0 0 0,-1-1 0,1 1 0,0-1 0,2-1 0,0 0 0,0 0 0,0-1 0,0 0 0,-1 0 0,0 0 0,1 0 0,4-5 0,0-2 0,-1 0 0,1-1 0,-1 0 0,-1 0 0,9-18 0,-11 16 0,0 0 0,0 0 0,-1-1 0,-1 0 0,-1 0 0,0 0 0,0 0 0,-1 0 0,-3-28 0,0 18 0,-1 1 0,-2-1 0,0 1 0,-2 0 0,-10-25 0,6 24-341,-2 0 0,0 0-1,-19-24 1,9 17-6485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0,5 0 0,4 2 0,7 3 0,9 0 0,3 0 0,10 3 0,-3 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24575,'0'3'0,"3"10"0,7 14 0,16 19 0,8 12 0,6 9 0,0 5 0,-7 0 0,-6-14 0,-8-9 0,-4-11 0,-5-9 0,0-9 0,0-5 0,-1-2 0,1-3 0,-2-1 0</inkml:trace>
  <inkml:trace contextRef="#ctx0" brushRef="#br0" timeOffset="1">442 477 24575,'20'0'0,"-10"1"0,-1-1 0,0-1 0,0 1 0,0-1 0,13-3 0,-19 3 0,0 0 0,0-1 0,-1 1 0,1-1 0,-1 1 0,1-1 0,-1 0 0,1 1 0,-1-1 0,0-1 0,0 1 0,0 0 0,0 0 0,0-1 0,0 1 0,-1-1 0,1 0 0,-1 1 0,0-1 0,2-5 0,-2 5 0,0 0 0,0 0 0,0 0 0,0 0 0,-1 0 0,1 0 0,-1 0 0,0-1 0,0 1 0,0 0 0,0 0 0,0 0 0,-1-1 0,1 1 0,-1 0 0,0 0 0,0 0 0,-2-4 0,1 5 0,0 0 0,0 0 0,0-1 0,0 1 0,-1 1 0,1-1 0,0 0 0,-1 1 0,1-1 0,-1 1 0,0 0 0,0 0 0,1 0 0,-1 0 0,0 0 0,0 0 0,0 1 0,0 0 0,0-1 0,-3 1 0,2 0 0,-1 0 0,1 0 0,0 0 0,-1 1 0,1-1 0,0 1 0,-1 0 0,1 0 0,0 0 0,0 1 0,0 0 0,0 0 0,0 0 0,1 0 0,-1 0 0,-6 6 0,5-3 0,1-1 0,0 2 0,0-1 0,0 0 0,0 1 0,1 0 0,0 0 0,0 0 0,1 0 0,-3 7 0,1 3 0,1 0 0,0 0 0,1 0 0,0 1 0,2-1 0,0 0 0,1 0 0,4 23 0,-4-32 0,1 0 0,0 0 0,0 0 0,1 0 0,0 0 0,0-1 0,1 1 0,0-1 0,0 0 0,0 0 0,1 0 0,0-1 0,0 1 0,7 5 0,-7-8 0,-1 1 0,1-1 0,0 0 0,0-1 0,0 1 0,1-1 0,-1 0 0,0 0 0,1-1 0,-1 0 0,1 0 0,0 0 0,-1 0 0,1-1 0,0 0 0,-1 0 0,1-1 0,11-1 0,8-6-1365,-3 0-5461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36 389 24575,'-1'0'0,"0"1"0,1-1 0,-1 0 0,1 0 0,-1 1 0,0-1 0,1 0 0,-1 1 0,1-1 0,-1 0 0,1 1 0,-1-1 0,1 1 0,-1-1 0,1 1 0,0-1 0,-1 1 0,1 0 0,0-1 0,-1 1 0,1-1 0,0 1 0,0 0 0,-1 0 0,-5 21 0,5-14 0,-15 91 0,15-97 0,4-17 0,0 1 0,1 0 0,0 0 0,1 0 0,9-16 0,-12 24 0,1 1 0,0 0 0,0-1 0,1 1 0,-1 1 0,1-1 0,0 1 0,0-1 0,1 1 0,0 0 0,-1 1 0,1-1 0,0 1 0,1 0 0,7-4 0,-11 7 0,0-1 0,0 1 0,-1-1 0,1 1 0,0 0 0,0 0 0,0-1 0,0 1 0,-1 1 0,1-1 0,0 0 0,0 0 0,0 1 0,0-1 0,-1 1 0,1-1 0,0 1 0,-1 0 0,1 0 0,0 0 0,-1-1 0,1 2 0,-1-1 0,1 0 0,-1 0 0,0 0 0,1 1 0,-1-1 0,0 1 0,0-1 0,0 1 0,0-1 0,0 1 0,1 2 0,2 7 0,0 0 0,0 1 0,-1-1 0,3 18 0,0-2 0,-5-24-80,-1 0 0,1 0-1,0-1 1,0 1 0,0 0-1,0-1 1,1 1 0,-1-1-1,1 1 1,-1-1 0,1 0 0,0 1-1,0-1 1,0 0 0,0 0-1,3 2 1,7 1-6746</inkml:trace>
  <inkml:trace contextRef="#ctx0" brushRef="#br0" timeOffset="1">424 1 24575,'3'0'0,"1"3"0,0 4 0,2 7 0,0 4 0,5 22 0,4 21 0,-1 11 0,3 11 0,2 1 0,-2-8 0,-5-8 0,-3-12 0,-4-17-8191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24575,'3'3'0,"3"1"0,5-1 0,3 0 0,5 0 0,2-2 0,7 0 0,2-1 0,-2-3 0,-2-1 0,-3 0 0,-2 1 0,-5-3 0,-5 1-8191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24575,'33'-1'0,"-23"0"0,0 0 0,1 1 0,-1 0 0,0 1 0,0 0 0,16 4 0,-23-3 0,0-1 0,0 1 0,0 0 0,0 0 0,0 0 0,-1 1 0,1-1 0,-1 1 0,1-1 0,-1 1 0,0 0 0,0 0 0,0 0 0,-1 0 0,1 0 0,-1 1 0,3 5 0,-3-4 0,1-1 0,-1 1 0,0 0 0,0 0 0,-1 0 0,1 0 0,-1 0 0,0 0 0,-1-1 0,1 1 0,-1 0 0,-1 7 0,-7 8 0,-1 1 0,-1-1 0,-1-1 0,0 0 0,-20 22 0,-30 50 0,56-82 0,1 1 0,0 0 0,1 1 0,0-1 0,1 1 0,0 0 0,-2 17 0,5-25 13,0 0-1,0 0 1,1 0-1,-1 0 1,1 0-1,0 0 1,0 0-1,0 0 0,0 0 1,0 0-1,1-1 1,-1 1-1,1-1 1,0 1-1,0-1 1,0 1-1,0-1 1,0 0-1,0 0 1,0 0-1,6 3 0,-4-2-246,0 1 0,-1-1 0,1 1 0,-1 0-1,1 0 1,3 8 0,-1 0-6592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24575,'6'0'0,"1"3"0,4 1 0,2 0 0,-1-1-8191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 24575,'0'-2'0,"1"1"0,-1 0 0,1 0 0,0-1 0,-1 1 0,1 0 0,0 0 0,-1 0 0,1 0 0,0 0 0,0 0 0,0 0 0,0 0 0,0 0 0,0 0 0,0 0 0,3-1 0,20-11 0,-22 12 0,-1 1 0,1-1 0,0 1 0,-1-1 0,1 1 0,0-1 0,-1 1 0,1 0 0,0 0 0,-1 0 0,1 0 0,0 0 0,0 0 0,-1 1 0,1-1 0,0 0 0,-1 1 0,1-1 0,-1 1 0,1 0 0,1 1 0,0-1 0,0 1 0,-1 1 0,0-1 0,1 0 0,-1 1 0,0-1 0,0 1 0,0-1 0,-1 1 0,3 5 0,0 1 0,-1-1 0,0 1 0,0 0 0,-1 0 0,0 0 0,-1 0 0,0 12 0,-1-16 0,0 1 0,-1 0 0,0-1 0,0 1 0,0-1 0,-1 1 0,0-1 0,0 0 0,0 1 0,-5 6 0,-2 2 0,-1-1 0,-14 16 0,18-22 0,-1 0 0,1 0 0,0 1 0,0 0 0,1 0 0,0 1 0,1-1 0,-1 1 0,2 0 0,-5 14 0,7-18 38,0 1 0,0 0 0,1-1 0,0 1 0,0 0 0,0-1 0,1 1 0,1 6 0,-1-9-133,0 0 0,0 0 0,0-1 0,0 1 1,1 0-1,-1-1 0,1 1 0,0-1 0,-1 0 0,1 0 1,0 1-1,1-1 0,-1-1 0,0 1 0,1 0 1,-1 0-1,4 1 0,6 3-6731</inkml:trace>
  <inkml:trace contextRef="#ctx0" brushRef="#br0" timeOffset="1">73 744 24575,'0'6'0,"3"2"0,1 3 0,0-1-8191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1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51 24575,'-1'-2'0,"0"0"0,0 0 0,0 1 0,0-1 0,0 0 0,0 0 0,0 1 0,-1-1 0,1 1 0,0-1 0,-1 1 0,0 0 0,1 0 0,-1-1 0,0 1 0,1 0 0,-4-1 0,-34-16 0,34 17 0,1 0 0,-1 0 0,0 0 0,0 1 0,0 0 0,0 0 0,1 0 0,-1 0 0,0 1 0,0-1 0,0 1 0,0 1 0,1-1 0,-1 1 0,1-1 0,-1 1 0,1 1 0,0-1 0,-1 0 0,1 1 0,0 0 0,-5 6 0,3-4 0,1 0 0,0 1 0,0-1 0,1 1 0,-1 1 0,1-1 0,1 0 0,-1 1 0,1 0 0,0 0 0,1 0 0,0 0 0,0 0 0,-1 10 0,0 9 0,1 0 0,2 1 0,0-1 0,2 0 0,8 41 0,-9-63 5,0-1 1,0 0-1,0 0 0,0 0 0,1 0 0,-1 0 1,1 0-1,0 0 0,0 0 0,0-1 1,0 1-1,0-1 0,1 1 0,-1-1 0,1 0 1,0 0-1,-1 0 0,1 0 0,0-1 0,0 1 1,0-1-1,5 2 0,3 0-253,0-1 1,0-1-1,0 0 1,1 0-1,15-1 1,-2-1-6579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24575,'5'5'0,"6"10"0,5 2 0,10 9 0,9 3 0,3 2 0,0-5 0,-2-6 0,-7-7-8191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24575,'0'5'0,"9"1"0,13-1 0,6 9 0,3 1 0,2 3 0,-2 3 0,5 3 0,-1 1 0,-1 1 0,-2 1 0,-6-4-8191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24575,'199'206'0,"-161"-163"0,49 70 0,-55-68 0,62 67 0,-81-98-1365,-3-1-5461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2 0,5 1 0,4-1 0,4 3 0,8 1 0,4 0 0,5 0 0,0 0 0,0-1 0,-6-1-8191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24575,'4'4'0,"7"2"0,1 9 0,8 7 0,9-1 0,0 5 0,4 7 0,1 3 0,4 4 0,-1 1 0,-5-4 0,-5-2 0,-1-4 0,-6-1 0,-2-6 0,1-8 0,-3-6-8191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24575,'5'0'0,"1"4"0,9 12 0,6 6 0,5 1 0,-3-1 0,-1 2 0,2 1 0,-5 1 0,0-4 0,1-6 0,-3-1 0,-5-3-8191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24575,'5'4'0,"5"7"0,2 5 0,3 1 0,3-4 0,4 2 0,-3 2 0,1-2 0,1-3 0,-3-3-8191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24575,'-2'1'0,"1"-1"0,0 1 0,-1 0 0,1 0 0,0 0 0,0 0 0,0 0 0,0 0 0,0 1 0,0-1 0,0 0 0,0 0 0,0 1 0,0-1 0,1 1 0,-1-1 0,1 1 0,-1-1 0,0 2 0,-2 5 0,-37 88 0,4 2 0,-26 114 0,-43 210 0,93-359-341,2 1 0,4-1-1,3 108 1,3-141-6485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24575,'1'11'0,"1"0"0,1 0 0,0-1 0,0 1 0,1-1 0,0 1 0,10 15 0,-13-23 0,11 20 0,0 3 0,31 46 0,-39-66 0,0-1 0,1 1 0,-1-1 0,1 0 0,1 0 0,-1 0 0,0-1 0,1 0 0,0 0 0,0 0 0,0-1 0,1 0 0,7 3 0,-10-6 17,1 1-1,-1-1 0,1 1 0,-1-1 1,1 0-1,-1-1 0,1 1 0,-1-1 1,1 0-1,-1 0 0,0 0 0,1-1 1,-1 0-1,0 1 0,0-2 0,0 1 1,0 0-1,-1-1 0,1 1 0,5-7 1,5-3-444,-1-1 0,-1-1 1,18-24-1,-16 17-6399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24575,'-1'73'0,"4"99"0,-1-147 0,1 1 0,1-1 0,2 0 0,13 39 0,-8-32 0,16 38 0,-24-63 0,0-1 0,1 1 0,0-1 0,0 0 0,0 0 0,0 0 0,8 6 0,-12-12 0,0 1 0,1-1 0,-1 0 0,1 0 0,-1 1 0,0-1 0,1 0 0,-1 0 0,1 1 0,-1-1 0,1 0 0,-1 0 0,1 0 0,-1 0 0,1 0 0,-1 1 0,0-1 0,1 0 0,-1 0 0,1 0 0,-1-1 0,1 1 0,-1 0 0,1 0 0,-1 0 0,1 0 0,-1 0 0,1 0 0,-1-1 0,1 1 0,-1 0 0,13-16 0,1-27 0,-13 40 0,97-313 0,-92 295 0,-2-1 0,0 0 0,-2 0 0,0-1 0,-1 1 0,-5-40 0,4 59 0,0 0 0,-1 1 0,0-1 0,1 1 0,-1-1 0,0 1 0,0-1 0,-1 1 0,1 0 0,0-1 0,-1 1 0,0 0 0,1 0 0,-1 0 0,0 0 0,0 0 0,0 1 0,0-1 0,0 1 0,0-1 0,-1 1 0,1 0 0,0-1 0,-1 1 0,1 1 0,-1-1 0,1 0 0,-5 0 0,-7-1 0,0 0 0,0 1 0,1 1 0,-21 2 0,11 0 0,-9-1-1365,2 0-5461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24575,'1'4'0,"0"-1"0,0 1 0,1 0 0,-1 0 0,1-1 0,0 1 0,0-1 0,0 1 0,0-1 0,1 0 0,-1 0 0,4 4 0,6 8 0,-6-6 0,1 1 0,0-1 0,0 0 0,1-1 0,18 16 0,-24-23 0,0 0 0,-1 0 0,1 1 0,0-1 0,0 0 0,0 0 0,0-1 0,0 1 0,0 0 0,0-1 0,0 1 0,0-1 0,0 0 0,1 0 0,-1 0 0,0 0 0,0 0 0,0 0 0,0 0 0,0-1 0,0 1 0,0-1 0,0 1 0,0-1 0,0 0 0,0 0 0,0 0 0,0 0 0,0 0 0,0 0 0,-1-1 0,1 1 0,-1-1 0,1 1 0,-1-1 0,1 1 0,-1-1 0,0 0 0,2-3 0,3-3 0,-1-1 0,-1 0 0,1-1 0,-1 1 0,-1 0 0,0-1 0,0 0 0,-1 0 0,0 0 0,0 0 0,-2 0 0,1 0 0,-1-1 0,-2-14 0,2 23 0,0 1 0,0 0 0,-1 0 0,1 0 0,0 0 0,-1 0 0,1 0 0,-1 0 0,1 0 0,-1 0 0,1 0 0,-1 1 0,0-1 0,1 0 0,-1 0 0,0 0 0,0 1 0,0-1 0,1 0 0,-1 1 0,0-1 0,0 1 0,0-1 0,0 1 0,0-1 0,0 1 0,0 0 0,0-1 0,0 1 0,0 0 0,-1 0 0,1 0 0,0 0 0,0 0 0,0 0 0,0 0 0,0 0 0,0 0 0,0 1 0,0-1 0,0 0 0,0 1 0,0-1 0,0 1 0,-1 0 0,-7 3 0,1 0 0,0 1 0,0 0 0,-8 7 0,10-8 0,0 1 0,-1 0 0,1 1 0,0 0 0,1 0 0,-1 0 0,1 0 0,-5 10 0,8-12 0,0 0 0,0 0 0,0 0 0,0 0 0,1 0 0,0 0 0,0 0 0,0 1 0,0-1 0,1 0 0,0 1 0,0-1 0,0 0 0,0 1 0,1 4 0,-1-9-36,0 1 0,0-1 0,0 1 1,0-1-1,0 1 0,0-1 0,0 1 0,0-1 0,0 1 0,1-1 0,-1 1 0,0-1 0,0 0 0,0 1 0,1-1 0,-1 1 0,0-1 1,0 1-1,1-1 0,-1 0 0,0 1 0,1-1 0,-1 0 0,1 1 0,-1-1 0,0 0 0,1 0 0,-1 1 0,1-1 0,-1 0 0,1 0 1,-1 0-1,1 0 0,-1 1 0,1-1 0,-1 0 0,1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7 109 24575,'0'20'0,"2"0"0,0 0 0,2 0 0,5 20 0,29 74 0,-26-85 0,-2 0 0,-1 1 0,-1 0 0,-2 0 0,4 48 0,-9-75 0,3 37 0,-4-40 0,0 1 0,0 0 0,0-1 0,0 1 0,0-1 0,0 1 0,0 0 0,1-1 0,-1 1 0,0-1 0,0 1 0,1-1 0,-1 1 0,0-1 0,1 1 0,-1-1 0,0 1 0,1-1 0,-1 0 0,1 1 0,-1-1 0,1 0 0,-1 1 0,1-1 0,-1 0 0,1 1 0,-1-1 0,1 0 0,-1 0 0,1 0 0,-1 1 0,1-1 0,-1 0 0,1 0 0,0 0 0,-1 0 0,1 0 0,-1 0 0,1 0 0,0 0 0,-1 0 0,1-1 0,-1 1 0,1 0 0,-1 0 0,1 0 0,-1-1 0,1 1 0,-1 0 0,1 0 0,-1-1 0,1 1 0,-1-1 0,1 1 0,-1 0 0,0-1 0,1 1 0,0-2 0,2-2 0,1 0 0,-1 0 0,0-1 0,0 0 0,0 1 0,0-1 0,-1 0 0,0 0 0,0-1 0,-1 1 0,2-9 0,2-11 0,1-28 0,-5 45 0,3-272 0,-6 169 0,3 108 0,-1 0 0,0 1 0,0-1 0,0 0 0,-1 0 0,1 1 0,-1-1 0,0 0 0,1 0 0,-1 1 0,0-1 0,-1 1 0,1-1 0,0 1 0,-1-1 0,1 1 0,-1 0 0,0-1 0,0 1 0,0 0 0,0 0 0,0 1 0,0-1 0,0 0 0,-1 1 0,1-1 0,-1 1 0,1 0 0,-1 0 0,1 0 0,-1 0 0,-5-1 0,-1 0-124,0 1 0,1 0 0,-1 1 0,0 0 0,1 0 0,-1 1-1,0 0 1,1 0 0,-1 1 0,-10 4 0,-14 6-6702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11 24575,'-2'0'0,"0"0"0,1 0 0,-1 0 0,0 0 0,1 1 0,-1-1 0,0 1 0,1-1 0,-1 1 0,1-1 0,-1 1 0,1 0 0,-1 0 0,1 0 0,-1 0 0,1 0 0,0 0 0,-1 0 0,1 0 0,0 0 0,0 1 0,0-1 0,0 1 0,0-1 0,0 0 0,1 1 0,-2 2 0,2-3 0,-1 0 0,1 1 0,0-1 0,0 1 0,0-1 0,0 0 0,0 1 0,0-1 0,0 1 0,0-1 0,1 0 0,-1 1 0,1-1 0,-1 1 0,1-1 0,-1 0 0,1 0 0,0 1 0,-1-1 0,1 0 0,0 0 0,0 0 0,0 0 0,0 0 0,0 0 0,0 0 0,0 0 0,0 0 0,1 0 0,-1-1 0,0 1 0,2 0 0,-2 0 0,0-1 0,0 1 0,0-1 0,0 0 0,0 1 0,0-1 0,0 0 0,0 0 0,0 0 0,0 0 0,0 0 0,0 0 0,0 0 0,0 0 0,0 0 0,0 0 0,0 0 0,0-1 0,0 1 0,0 0 0,0-1 0,-1 1 0,1-1 0,0 1 0,2-2 0,-2 1 0,1-1 0,-1 1 0,0-1 0,0 1 0,1-1 0,-1 0 0,0 1 0,-1-1 0,1 0 0,0 0 0,0 0 0,0-3 0,0 2 0,-1 1 0,0-1 0,1 1 0,-1-1 0,0 1 0,0-1 0,0 1 0,-1-1 0,1 1 0,-2-4 0,2 5 0,0 0 0,-1 0 0,1 0 0,0 0 0,-1 0 0,1 0 0,-1 0 0,0 0 0,1 1 0,-1-1 0,0 0 0,1 0 0,-1 0 0,0 1 0,0-1 0,0 1 0,0-1 0,0 0 0,0 1 0,0 0 0,0-1 0,0 1 0,-1-1 0,1 1 0,0 0 0,0 0 0,0 1 0,0-1 0,0 0 0,0 0 0,0 1 0,0-1 0,0 1 0,0-1 0,0 1 0,1-1 0,-1 1 0,0-1 0,0 1 0,0 0 0,1-1 0,-1 1 0,0 0 0,1 0 0,-1 0 0,1-1 0,-1 1 0,1 0 0,-1 0 0,1 0 0,0 0 0,-1 0 0,1 0 0,0 0 0,-1 2 0,-4 32 0,5-30 0,0-1 0,0 1 0,1-1 0,0 1 0,0-1 0,0 1 0,1-1 0,2 6 0,-3-8 0,0 0 0,-1 0 0,2 0 0,-1-1 0,0 1 0,0 0 0,0-1 0,1 1 0,-1-1 0,1 1 0,-1-1 0,1 0 0,0 0 0,0 0 0,-1 0 0,1 0 0,0 0 0,0 0 0,0 0 0,3 0 0,-3-1 0,-1 0 0,0 0 0,1-1 0,-1 1 0,0 0 0,1-1 0,-1 1 0,0-1 0,1 1 0,-1-1 0,0 1 0,0-1 0,0 0 0,0 0 0,1 0 0,-1 0 0,0 0 0,-1 0 0,1 0 0,0 0 0,0 0 0,0 0 0,0 0 0,-1 0 0,1-1 0,-1 1 0,1 0 0,-1-1 0,1 1 0,-1 0 0,0-1 0,0 1 0,1-2 0,0-2 0,-1 1 0,1-1 0,0 0 0,-1 0 0,0 1 0,0-1 0,-1 0 0,-1-7 0,2 10 0,0 1 0,-1 0 0,1 0 0,-1 0 0,1 0 0,-1 0 0,1-1 0,-1 1 0,1 0 0,-1 0 0,0 0 0,0 1 0,0-1 0,0 0 0,1 0 0,-1 0 0,0 0 0,0 1 0,-2-2 0,2 2 0,0 0 0,0 0 0,0 0 0,0 0 0,0 0 0,0 0 0,0 0 0,1 0 0,-1 0 0,0 0 0,0 1 0,0-1 0,0 0 0,0 1 0,0-1 0,1 1 0,-1-1 0,0 1 0,-1 0 0,-1 2 0,0 0 0,0 0 0,0 0 0,0 0 0,1 0 0,-1 1 0,1-1 0,0 1 0,-3 7 0,1-1 0,1 1 0,0 0 0,0 1 0,1-1 0,1 0 0,0 1 0,1-1 0,0 1 0,2 12 0,-2-20 0,0 0 0,1 0 0,0 0 0,0 0 0,0-1 0,1 1 0,-1 0 0,1-1 0,-1 1 0,1-1 0,1 1 0,-1-1 0,0 0 0,1 0 0,-1 0 0,1 0 0,0-1 0,0 1 0,0-1 0,0 1 0,1-1 0,-1 0 0,1 0 0,-1-1 0,1 1 0,0-1 0,-1 0 0,1 1 0,4-1 0,-4 0 0,1-1 0,-1 0 0,0 0 0,0 0 0,0-1 0,0 0 0,0 1 0,0-1 0,0 0 0,0-1 0,0 1 0,-1-1 0,1 0 0,0 0 0,-1 0 0,0 0 0,1-1 0,-1 1 0,0-1 0,0 0 0,0 0 0,-1 0 0,1 0 0,-1 0 0,1-1 0,-1 1 0,0-1 0,0 1 0,-1-1 0,1 0 0,0-4 0,0 4 0,-1 1 0,0-1 0,0 0 0,-1 0 0,1 0 0,-1 1 0,0-1 0,0 0 0,0 0 0,0 0 0,-1 0 0,1 0 0,-1 0 0,0 1 0,0-1 0,-1 0 0,1 0 0,-1 1 0,0-1 0,0 1 0,0 0 0,0 0 0,0-1 0,-1 1 0,0 1 0,1-1 0,-1 0 0,0 1 0,0-1 0,0 1 0,-1 0 0,-6-3 0,5 2 43,0 1 0,-1 1-1,0-1 1,0 1 0,1 0-1,-1 0 1,-7 0 0,11 1-102,0 0 0,0 0 0,1 0 0,-1 0 0,0 0 0,1 0 1,-1 1-1,0-1 0,1 1 0,-1-1 0,1 1 0,-1-1 1,0 1-1,1 0 0,0 0 0,-1 0 0,1 0 0,-1 0 0,1 0 1,0 0-1,0 0 0,0 1 0,0-1 0,0 0 0,0 1 0,0-1 1,0 1-1,-1 2 0,0 8-6767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4179 1 24575,'-1258'71'-1070,"785"-7"1070,5 20 0,-5 1 0,-611 31 708,874-97-218,183-14-739,0 0 0,1 2 0,-1 1 1,1 1-1,-39 20 0,50-21-6577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24575,'2'0'0,"3"0"0,4 2 0,3 1 0,4-1 0,1 3 0,2-1 0,-1-1 0,0 0 0,-2 1 0,-4 0-8191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24575,'-2'1'0,"0"0"0,1 0 0,-1 1 0,1-1 0,0 1 0,-1-1 0,1 1 0,0 0 0,0 0 0,-1 2 0,-1 2 0,-53 92 0,6-9 0,48-86 0,1-1 0,-1-1 0,1 2 0,0-1 0,0 0 0,0 0 0,0 0 0,0 0 0,0 1 0,0 3 0,1-5 0,0 0 0,1 1 0,-1-1 0,0 1 0,1-1 0,0 0 0,-1 0 0,1 1 0,0-1 0,-1 0 0,1 0 0,0 0 0,0 1 0,0-1 0,0 0 0,0-1 0,0 1 0,2 1 0,18 15 0,1-2 0,0 0 0,28 13 0,75 30 0,-93-44 0,-26-12 10,112 46-1385,-94-41-5451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24575,'2'18'0,"1"0"0,0-1 0,2 1 0,0-1 0,0 0 0,13 25 0,-1 0 0,95 293 0,-111-332 0,0 0 0,0-1 0,1 1 0,-1 0 0,1-1 0,0 0 0,-1 1 0,1-1 0,0 0 0,1 0 0,-1 0 0,0 0 0,1-1 0,-1 1 0,1 0 0,-1-1 0,1 0 0,-1 0 0,1 1 0,0-2 0,0 1 0,0 0 0,0-1 0,0 1 0,-1-1 0,5 0 0,8 1 0,1-1 0,0-1 0,26-5 0,-20 2 0,15-1 0,-1-2 0,0-2 0,62-22 0,-80 23 0,0 0 0,-1 0 0,-1-2 0,0 0 0,0-1 0,-1-1 0,0 0 0,-1-1 0,15-17 0,-25 26 0,-1 0 0,0-1 0,0 1 0,-1-1 0,1 0 0,-1 1 0,0-1 0,-1 0 0,1 0 0,-1-1 0,0 1 0,0 0 0,0 0 0,-1-10 0,-1 5 0,0 1 0,0-1 0,-1 1 0,-1-1 0,1 1 0,-1 0 0,-7-14 0,-6-6 0,-1 2 0,-1 0 0,-37-43 0,38 50 0,0 1 0,-1 1 0,0 0 0,-23-15 0,32 27 0,1 1 0,-1 0 0,0 0 0,-1 1 0,1 0 0,-1 0 0,0 1 0,0 1 0,0 0 0,0 0 0,0 1 0,-20-1 0,-202 8-1365,215-6-5461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24575,'0'3'0,"0"7"0,0 10 0,3 5 0,1 5 0,3-1 0,0-2 0,-1-2 0,-2-3 0,-1-5-8191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24575,'-11'0'0,"1"2"0,-1-1 0,0 1 0,1 1 0,0 0 0,-1 0 0,1 1 0,0 0 0,-12 8 0,16-9 0,0 0 0,1 1 0,-1 0 0,1 0 0,0 0 0,0 0 0,0 1 0,1 0 0,0 0 0,0 1 0,0-1 0,0 1 0,1-1 0,0 1 0,0 0 0,-2 7 0,5-10 0,-1 1 0,1 0 0,0-1 0,1 1 0,-1-1 0,1 1 0,-1-1 0,1 1 0,0-1 0,0 0 0,0 1 0,1-1 0,-1 0 0,1 0 0,0 0 0,0 0 0,0 0 0,0 0 0,0 0 0,1-1 0,-1 1 0,1-1 0,0 0 0,3 2 0,6 6 0,0-2 0,1 0 0,0 0 0,17 6 0,-4-3 86,0-1-1,0-2 0,33 7 1,-44-12-300,0-1 1,0-1 0,0 0-1,0 0 1,0-2 0,0 0-1,21-4 1,-19 0-6613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24575,'0'3'0,"0"7"0,0 11 0,0 4 0,3 7 0,1 11 0,0 0 0,2 2 0,0-1 0,-1 1 0,2 2 0,2-1 0,4-3 0,-2-5 0,-2-7 0,-3-5 0,-2-7-8191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24575,'3'0'0,"4"-3"0,4-1 0,5-2 0,7-4 0,2 0 0,3-1 0,5 1 0,6 0 0,-3 0-8191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24575,'0'3'0,"0"4"0,3 7 0,1 3 0,3 9 0,3 5 0,-1 1 0,3-6 0,-3-4 0,-1-5-8191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62 24575,'1'-5'0,"-2"-1"0,1 1 0,-1-1 0,0 1 0,0 0 0,0-1 0,-3-5 0,4 10 0,0 1 0,-1-1 0,1 0 0,-1 0 0,1 1 0,-1-1 0,1 0 0,-1 1 0,1-1 0,-1 1 0,0-1 0,1 1 0,-1-1 0,0 1 0,1-1 0,-1 1 0,0-1 0,0 1 0,1 0 0,-1-1 0,-1 1 0,1 0 0,-1 0 0,1 0 0,-1 1 0,1-1 0,-1 0 0,1 1 0,0-1 0,-1 1 0,1-1 0,0 1 0,-1 0 0,1 0 0,0-1 0,0 1 0,0 0 0,0 0 0,-1 1 0,-2 2 0,1 0 0,0 0 0,1 0 0,-1 0 0,1 1 0,0-1 0,0 1 0,0-1 0,0 1 0,1 0 0,0 0 0,0 0 0,0-1 0,1 1 0,-1 0 0,1 0 0,0 0 0,1 0 0,1 9 0,0-1 0,1-1 0,0 0 0,0 1 0,1-1 0,1-1 0,9 19 0,-9-23 0,-1-1 0,2 0 0,-1 0 0,1 0 0,-1-1 0,1 0 0,1 0 0,-1 0 0,1-1 0,0 0 0,0 0 0,0-1 0,0 0 0,14 4 0,-19-6 0,1 0 0,0 0 0,0-1 0,0 1 0,0-1 0,0 0 0,0 0 0,0 0 0,0 0 0,0 0 0,0-1 0,0 1 0,0-1 0,0 0 0,0 0 0,0 0 0,-1 0 0,1 0 0,0-1 0,-1 1 0,1-1 0,-1 0 0,1 0 0,-1 1 0,0-2 0,0 1 0,0 0 0,0 0 0,0-1 0,-1 1 0,1-1 0,0 1 0,-1-1 0,0 0 0,0 0 0,0 1 0,0-1 0,0 0 0,-1 0 0,1 0 0,0-4 0,1-4 0,-1-1 0,0 0 0,0 0 0,-1 0 0,-1 0 0,0 0 0,-4-19 0,4 26 0,0 1 0,-1-1 0,0 1 0,1-1 0,-1 1 0,-1 0 0,1 0 0,-1 0 0,1 0 0,-1 0 0,0 1 0,-1-1 0,1 1 0,0 0 0,-1 0 0,0 0 0,0 1 0,0-1 0,0 1 0,0 0 0,-9-3 0,-40-6-1365,30 9-5461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24575,'2'1'0,"0"0"0,0 1 0,-1-1 0,1 1 0,0-1 0,-1 1 0,1 0 0,-1 0 0,0 0 0,1 0 0,-1 0 0,0 0 0,0 0 0,0 0 0,0 0 0,-1 0 0,1 1 0,0 3 0,1 0 0,19 55 0,-10-26 0,20 42 0,-31-78 0,0 1 0,0-1 0,0 1 0,0 0 0,1-1 0,-1 1 0,0-1 0,0 1 0,0 0 0,0-1 0,0 1 0,1-1 0,-1 1 0,0 0 0,0-1 0,1 1 0,-1 0 0,0 0 0,1-1 0,-1 1 0,0 0 0,1 0 0,-1-1 0,0 1 0,1 0 0,-1 0 0,1 0 0,-1 0 0,0-1 0,1 1 0,-1 0 0,1 0 0,-1 0 0,0 0 0,1 0 0,-1 0 0,1 0 0,-1 0 0,0 0 0,1 0 0,-1 0 0,1 1 0,-1-1 0,0 0 0,1 0 0,-1 0 0,1 0 0,-1 1 0,0-1 0,1 0 0,-1 0 0,0 1 0,0-1 0,1 0 0,-1 1 0,0-1 0,1 0 0,-1 1 0,0-1 0,0 0 0,0 1 0,0-1 0,1 0 0,-1 1 0,0-1 0,0 1 0,0 0 0,11-40 0,-10 34 0,7-36 0,-5 21 0,1 1 0,12-31 0,-14 43 0,2 0 0,-1 1 0,1-1 0,0 1 0,0 0 0,0 0 0,1 0 0,0 1 0,0 0 0,12-9 0,-14 11 0,0 0 0,1 1 0,-1-1 0,1 1 0,0 0 0,0 0 0,0 0 0,0 0 0,0 1 0,1 0 0,8-2 0,-11 3 0,1 1 0,-1-1 0,1 1 0,-1 0 0,1 0 0,-1 0 0,1 0 0,-1 0 0,0 0 0,0 1 0,0-1 0,0 1 0,0 0 0,0-1 0,0 1 0,0 0 0,0 0 0,-1 0 0,1 1 0,-1-1 0,2 4 0,14 25 0,-1 0 0,-1 1 0,-2 1 0,17 66 0,-16-53 0,-8-30-1365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24575,'24'-1'0,"-9"1"0,0 0 0,-1 0 0,18 4 0,-27-3 0,-1 0 0,1 1 0,0-1 0,-1 1 0,1 0 0,-1 0 0,1 1 0,-1-1 0,0 1 0,0 0 0,0 0 0,-1 1 0,6 5 0,6 10 0,0 1 0,-2 0 0,0 1 0,19 44 0,26 96 0,-47-128 0,-6-16 0,-1-1 0,-1 1 0,-1 0 0,0 0 0,-1 33 0,-16 84 0,-23 65 0,30-163 0,2-4 0,1-1 0,1 1 0,2 0 0,1 42 0,4-62 0,1 1 0,0 0 0,0-1 0,1 0 0,1 0 0,0 0 0,1-1 0,0 0 0,9 10 0,23 24 0,-32-38 0,1 0 0,-2 1 0,1-1 0,-1 1 0,0 1 0,-1-1 0,1 1 0,-2 0 0,1 0 0,-1 1 0,2 10 0,-5-17 0,-1-1 0,0 0 0,0 0 0,0 0 0,0 1 0,-1-1 0,1 0 0,0 0 0,-1 0 0,0 0 0,1 0 0,-1 0 0,0 1 0,0-2 0,-3 5 0,-24 27 0,7-9 0,4-1 0,8-12 0,0 0 0,1 1 0,1 0 0,-1 1 0,2 0 0,0 0 0,0 0 0,-5 21 0,1 9 0,5-25 0,1 0 0,1 1 0,-2 27 0,4-14 0,0-14 0,1 1 0,0-1 0,1 0 0,4 19 0,-1-24 0,1 0 0,0-1 0,1 0 0,0 0 0,1-1 0,8 11 0,-9-14 0,0 0 0,0 1 0,-1-1 0,-1 1 0,1 0 0,-2 0 0,1 0 0,-1 1 0,0-1 0,-1 1 0,2 18 0,-7 183 0,2-201 0,-1 0 0,0-1 0,-1 0 0,0 1 0,0-1 0,-1 0 0,0 0 0,-6 9 0,3-4 0,0 0 0,-5 18 0,8-22 40,-1 0 0,0 0 0,0 0 0,-1-1 0,-1 1 0,-9 11 0,-18 27-1685,29-39-5181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24575,'2'0'0,"0"2"0,3 1 0,2 0 0,4-1 0,2-1 0,3 0 0,0 0-8191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78 24575,'-3'-2'0,"0"0"0,1 0 0,-1 0 0,1 0 0,-1 0 0,1 0 0,0-1 0,0 1 0,-3-5 0,-7-6 0,7 8 0,1 1 0,-1 0 0,-1 0 0,1 1 0,-1 0 0,1 0 0,-1 0 0,0 0 0,0 1 0,-8-2 0,11 3 0,1 1 0,0 0 0,-1 0 0,1 0 0,-1 1 0,1-1 0,0 0 0,-1 1 0,1 0 0,0-1 0,-1 1 0,1 0 0,0 0 0,0 0 0,0 1 0,0-1 0,0 0 0,0 1 0,0-1 0,0 1 0,1 0 0,-1-1 0,1 1 0,-1 0 0,1 0 0,0 0 0,-1 0 0,1 1 0,0-1 0,-1 4 0,-2 4 0,-1 1 0,2 0 0,0 0 0,0 0 0,1 0 0,0 1 0,0 16 0,1-25 0,1 0 0,0 0 0,0 0 0,0 0 0,1 0 0,-1 0 0,1 0 0,-1 0 0,1 0 0,0-1 0,0 1 0,0 0 0,1-1 0,-1 1 0,1 0 0,-1-1 0,1 0 0,0 1 0,0-1 0,0 0 0,0 0 0,0 0 0,0 0 0,1 0 0,-1-1 0,1 1 0,-1-1 0,1 1 0,0-1 0,-1 0 0,1 0 0,0 0 0,4 0 0,1 0 0,0 0 0,1-1 0,-1 0 0,0 0 0,0-1 0,1 0 0,-1-1 0,0 0 0,15-6 0,-17 6 0,-1 0 0,0 0 0,0-1 0,0 0 0,0 0 0,-1 0 0,1-1 0,-1 0 0,0 0 0,0 0 0,0 0 0,0 0 0,-1-1 0,0 0 0,3-5 0,0 10 0,1 11 0,8 22 0,-10-22 0,114 216 0,-117-224 0,-1 0 0,1 0 0,0 0 0,0 0 0,1-1 0,-1 1 0,0-1 0,1 1 0,4 2 0,5-6 0,-2-19 0,-6 2-1365,0 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24575,'0'38'0,"1"-1"0,2 1 0,2-1 0,14 54 0,-14-123 0,-2-23 0,-4-16 0,1-65 0,1 134 13,-1 0 0,0 0-1,0 0 1,1 0-1,-1 0 1,1 0 0,0 0-1,0 0 1,0 0 0,0 0-1,0 0 1,0 0 0,0 1-1,0-1 1,1 0 0,-1 1-1,1-1 1,-1 1-1,1-1 1,0 1 0,-1 0-1,1 0 1,0 0 0,0 0-1,0 0 1,3-1 0,4 0-298,-1 0 1,0 0-1,1 1 1,-1 0-1,10 1 1,1-1-6542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24575,'3'31'0,"2"-1"0,1 1 0,1-2 0,1 1 0,23 52 0,-24-65 0,-6-13 0,0-1 0,0 1 0,1 0 0,-1-1 0,1 0 0,0 1 0,0-1 0,1 0 0,-1 0 0,0 0 0,1 0 0,0 0 0,0-1 0,0 1 0,0-1 0,0 0 0,0 1 0,0-2 0,1 1 0,6 3 0,-6-5 0,0 0 0,0 0 0,0 0 0,0-1 0,0 1 0,0-1 0,-1 0 0,1 0 0,0 0 0,0 0 0,-1-1 0,1 1 0,-1-1 0,1 0 0,-1 0 0,0-1 0,0 1 0,0-1 0,0 1 0,3-4 0,1-1 0,0-1 0,0 1 0,0-1 0,-1 0 0,0-1 0,-1 1 0,0-1 0,0 0 0,-1-1 0,0 1 0,0-1 0,-1 0 0,1-10 0,-5 53 0,1 1 0,7 53 0,50 206 0,20 136 0,-76-420 49,0-1 0,-1 1 0,0 0-1,0 0 1,-1 0 0,-2 13 0,2-19-124,0 0 1,0-1 0,0 1 0,0 0 0,-1-1-1,1 1 1,-1 0 0,0-1 0,1 0 0,-1 1-1,0-1 1,0 0 0,-1 0 0,1 0 0,0 0-1,-1-1 1,1 1 0,-1-1 0,0 1 0,1-1-1,-1 0 1,-5 1 0,-5 2-6752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1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71 24575,'0'0'0,"0"-1"0,-1 0 0,1 1 0,0-1 0,0 1 0,-1-1 0,1 0 0,0 1 0,-1-1 0,1 0 0,0 1 0,-1-1 0,1 1 0,-1-1 0,1 1 0,-1-1 0,1 1 0,-1 0 0,1-1 0,-1 1 0,0-1 0,1 1 0,-1 0 0,1 0 0,-1-1 0,0 1 0,1 0 0,-1 0 0,0 0 0,1 0 0,-1 0 0,0 0 0,1 0 0,-1 0 0,0 0 0,0 0 0,1 0 0,-1 0 0,0 0 0,0 1 0,-27 8 0,25-7 0,0 0 0,1 0 0,-1 0 0,1 0 0,0 1 0,0-1 0,-1 1 0,2 0 0,-1-1 0,0 1 0,1 0 0,-1 0 0,1 0 0,0 0 0,0 0 0,0 0 0,0 0 0,0 1 0,1-1 0,0 0 0,-1 0 0,1 1 0,0-1 0,1 0 0,-1 0 0,1 1 0,-1-1 0,2 4 0,0-3 0,-1 0 0,1 0 0,1 0 0,-1 0 0,0 0 0,1-1 0,0 1 0,0-1 0,0 1 0,0-1 0,1 0 0,-1 0 0,1-1 0,-1 1 0,1-1 0,0 0 0,0 1 0,0-2 0,8 4 0,2-1 0,0-1 0,0 0 0,0-1 0,0 0 0,0-1 0,16-1 0,-26 0 0,0 0 0,0-1 0,1 0 0,-1 1 0,0-1 0,0 0 0,0-1 0,0 1 0,0-1 0,0 0 0,0 0 0,-1 0 0,1 0 0,-1-1 0,1 0 0,-1 1 0,0-1 0,0 0 0,0-1 0,-1 1 0,1 0 0,-1-1 0,0 1 0,3-6 0,-2 1 0,0 0 0,-1-1 0,0 1 0,0-1 0,0 1 0,-1-1 0,-1 0 0,0 1 0,0-1 0,0 0 0,-3-10 0,3 16 0,-1-1 0,0 1 0,0 0 0,0 0 0,0 0 0,0 0 0,-1 0 0,1 0 0,-1 1 0,0-1 0,0 0 0,0 1 0,0-1 0,0 1 0,0 0 0,-1 0 0,1 0 0,-1 0 0,0 0 0,1 0 0,-1 1 0,0-1 0,0 1 0,0 0 0,0 0 0,0 0 0,0 0 0,-1 1 0,1-1 0,0 1 0,0 0 0,0 0 0,-5 0 0,-6 1-136,0 0-1,0 1 1,1 1-1,-1 0 1,1 1-1,0 1 1,0 0-1,0 0 0,-17 11 1,16-6-6690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197 125 24575,'0'-5'0,"0"0"0,0 0 0,0 0 0,-1 0 0,0 0 0,0 0 0,0 0 0,0 0 0,-1 1 0,0-1 0,0 0 0,0 1 0,-1 0 0,0-1 0,1 1 0,-1 0 0,-1 0 0,1 1 0,-1-1 0,1 1 0,-1-1 0,0 1 0,0 0 0,0 1 0,-1-1 0,1 1 0,-1 0 0,1 0 0,-1 0 0,-6-1 0,8 2 0,0 0 0,-1 0 0,1 1 0,0-1 0,0 1 0,0 0 0,-1 0 0,1 0 0,0 0 0,0 1 0,0-1 0,0 1 0,-1 0 0,1 0 0,0 0 0,0 0 0,0 1 0,1-1 0,-1 1 0,0 0 0,1 0 0,-1 0 0,1 0 0,-1 0 0,1 0 0,0 0 0,0 1 0,0 0 0,0-1 0,0 1 0,1 0 0,-1 0 0,1-1 0,0 1 0,0 1 0,0-1 0,0 0 0,-1 5 0,-2 13 0,0 1 0,2-1 0,0 1 0,3 33 0,-1-37 0,0 19 42,4 124 244,-2-140-568,1 0 0,1 0 0,0 0-1,2 0 1,11 26 0,-5-22-6544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24575,'3'0'0,"4"0"0,3-3 0,7-4 0,3-1 0,7-1 0,2 0 0,2-2 0,1 3 0,-1 1 0,-6 2-8191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24575,'-13'0'0,"-1"1"0,1 0 0,-1 1 0,1 1 0,0 0 0,0 1 0,0 0 0,-16 8 0,24-10 0,1 0 0,-1 1 0,0 0 0,1 0 0,0 0 0,-1 0 0,1 1 0,1-1 0,-1 1 0,0 0 0,1 0 0,0 1 0,0-1 0,0 1 0,1-1 0,-1 1 0,1 0 0,0 0 0,0 0 0,1 0 0,0 0 0,0 1 0,-1 8 0,2-11 0,1 0 0,-1-1 0,1 1 0,0-1 0,0 1 0,0 0 0,0-1 0,0 0 0,0 1 0,1-1 0,-1 0 0,1 1 0,-1-1 0,1 0 0,0 0 0,0 0 0,0-1 0,0 1 0,0 0 0,1-1 0,-1 0 0,0 1 0,1-1 0,-1 0 0,5 1 0,9 4 0,0 0 0,32 6 0,-31-9 0,55 14 0,-16-5 0,61 21 0,-114-32 0,-1 0 0,1 0 0,-1 0 0,1 0 0,-1 0 0,0 1 0,0-1 0,1 1 0,-1-1 0,0 1 0,0 0 0,-1 0 0,1 0 0,2 3 0,-3-3 0,-1-1 0,1 0 0,-1 1 0,1-1 0,-1 1 0,0-1 0,1 0 0,-1 1 0,0-1 0,0 1 0,0-1 0,0 1 0,-1-1 0,1 1 0,0-1 0,0 0 0,-1 1 0,1-1 0,-2 3 0,-1 0 0,1 0 0,-1 0 0,0-1 0,0 1 0,-1 0 0,1-1 0,-1 0 0,1 0 0,-1 0 0,0-1 0,0 1 0,-1-1 0,1 0 0,-7 3 0,-13 1-213,1-1 0,-1-1 1,1-1-1,-1-1 0,-39-2 0,61 0 125,-26 0-6738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57 260 24575,'2'126'0,"33"226"0,-29-327 0,-6-25 0,0 0 0,0 0 0,0 0 0,0 0 0,0 0 0,0 0 0,0-1 0,0 1 0,1 0 0,-1 0 0,0 0 0,0 0 0,0 0 0,0 0 0,0 0 0,0 0 0,0 0 0,0 0 0,0 0 0,1 0 0,-1 0 0,0 0 0,0 0 0,0 0 0,0 0 0,0 0 0,0 0 0,0 0 0,1 0 0,-1 0 0,0 0 0,0 0 0,0 0 0,0 0 0,0 0 0,0 0 0,0 0 0,1 0 0,-1 0 0,0 0 0,0 0 0,0 0 0,0 0 0,0 0 0,0 0 0,0 0 0,0 1 0,0-1 0,0 0 0,1 0 0,-1 0 0,0 0 0,0 0 0,0 0 0,0 0 0,0 0 0,0 0 0,0 1 0,0-1 0,0 0 0,0 0 0,0 0 0,0 0 0,0 0 0,0 0 0,0 1 0,0-1 0,0 0 0,0 0 0,1-5 0,-1 0 0,1 0 0,-1 0 0,0 0 0,0 0 0,-1-9 0,-10-52 0,-29-95 0,-2-14 0,37 146 0,1 0 0,2 0 0,1-1 0,3-32 0,-2 55 0,1 1 0,1-1 0,-1 0 0,1 1 0,1-1 0,-1 1 0,1 0 0,0-1 0,0 1 0,1 1 0,0-1 0,0 0 0,0 1 0,1 0 0,-1 0 0,1 0 0,0 1 0,1-1 0,-1 1 0,1 1 0,0-1 0,0 1 0,0 0 0,0 0 0,13-3 0,-18 5 0,0 1 0,0 0 0,0-1 0,0 1 0,0 0 0,1 0 0,-1 0 0,0 0 0,0 0 0,0 0 0,1 0 0,-1 0 0,0 0 0,0 0 0,0 1 0,0-1 0,1 0 0,-1 1 0,0-1 0,0 1 0,0 0 0,0-1 0,0 1 0,1 0 0,-1 1 0,1 0 0,-1 0 0,1 0 0,-1 0 0,0 1 0,0-1 0,0 0 0,0 0 0,0 1 0,0-1 0,0 4 0,1 9 0,-1 0 0,0 0 0,-1 20 0,-1-20 0,3 16 0,-1-21 0,0-1 0,-1 1 0,1 0 0,-2-1 0,1 1 0,-2-1 0,1 1 0,-1-1 0,-6 18 0,6-24 0,0-1 0,-1 0 0,1 0 0,-1-1 0,1 1 0,-1 0 0,0-1 0,1 0 0,-1 1 0,0-1 0,0 0 0,0 0 0,0-1 0,0 1 0,0-1 0,0 1 0,0-1 0,-4 0 0,4 0 0,0 0 0,1 0 0,-1 0 0,0 0 0,0 1 0,1-1 0,-1 1 0,0 0 0,1 0 0,-1 0 0,1 0 0,-1 0 0,1 1 0,0-1 0,-1 1 0,1 0 0,-3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24575,'6'-1'0,"-1"-1"0,0 0 0,0 0 0,0 0 0,0 0 0,0-1 0,0 0 0,0 0 0,5-5 0,10-5 0,2 1 0,46-27 0,-63 35 0,1 0 0,-1 0 0,1-1 0,-1 1 0,-1-1 0,1 0 0,-1-1 0,6-8 0,-9 14 0,-1-1 0,0 0 0,1 1 0,-1-1 0,1 0 0,-1 1 0,0-1 0,0 0 0,1 0 0,-1 1 0,0-1 0,0 0 0,0 0 0,0 1 0,0-1 0,0 0 0,0 0 0,0 1 0,0-1 0,0 0 0,-1 0 0,1 1 0,0-1 0,0 0 0,-1 1 0,1-1 0,0 0 0,-1 1 0,1-1 0,-1-1 0,-1 1 0,0 0 0,1 0 0,-1 0 0,0 1 0,1-1 0,-1 0 0,0 1 0,0-1 0,0 1 0,1-1 0,-1 1 0,-2 0 0,-5-1 0,1 1 0,-1 0 0,1 1 0,-13 2 0,15-1 0,1 0 0,0 1 0,0-1 0,0 1 0,0 0 0,1 0 0,-1 1 0,1-1 0,0 1 0,0 0 0,0 0 0,0 0 0,1 1 0,-1 0 0,1-1 0,0 1 0,1 0 0,-1 0 0,1 0 0,0 1 0,0-1 0,-1 10 0,-2 8 0,1-1 0,1 1 0,1 0 0,1 28 0,1-47 0,1-1 0,-1 1 0,1-1 0,0 0 0,0 1 0,0-1 0,0 0 0,1 0 0,0 1 0,-1-1 0,1 0 0,0 0 0,0-1 0,1 1 0,-1 0 0,0-1 0,1 0 0,0 1 0,-1-1 0,1 0 0,0 0 0,0 0 0,0-1 0,1 1 0,-1-1 0,0 0 0,1 0 0,-1 0 0,0 0 0,5 0 0,13 3 0,1 0 0,0-2 0,35 0 0,-43-2 0,11 0 89,42 0 132,-63 0-350,1-1 0,-1 0 0,0 0 1,0 0-1,1 0 0,-1 0 0,0-1 0,0 0 0,-1 0 0,1 0 1,0 0-1,4-4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24575,'0'2'0,"3"0"0,2 1 0,2 1 0,5 1 0,4-2 0,3 0 0,5-1 0,3-1 0,-4-1-8191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24575,'-5'2'0,"0"0"0,0 0 0,1 1 0,-1-1 0,0 1 0,1 0 0,0 0 0,-1 1 0,1-1 0,1 1 0,-7 7 0,-3 2 0,4-5 0,1 1 0,-1 0 0,1 1 0,1 0 0,0 0 0,1 1 0,-1 0 0,2 0 0,0 0 0,0 1 0,1 0 0,-3 12 0,6-18 0,0 0 0,0 1 0,1-1 0,-1 0 0,1 1 0,0-1 0,1 0 0,0 0 0,0 1 0,0-1 0,1 0 0,0 0 0,0 0 0,0 0 0,1-1 0,0 1 0,0 0 0,0-1 0,1 0 0,0 0 0,0 0 0,0 0 0,0-1 0,1 0 0,8 7 0,-4-5-62,1 0 0,0 0 0,0-1 0,0 0 0,0-1 0,1 0 0,-1-1 0,1 0 0,0-1 0,0 0 0,0-1 0,0 0-1,1 0 1,-1-1 0,0-1 0,0 0 0,0-1 0,0 0 0,0 0 0,0-1 0,20-9 0,-10 1-6764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24575,'-20'0'0,"-1"1"0,1 1 0,0 0 0,-34 10 0,48-10 0,1-1 0,0 1 0,0 0 0,0 0 0,0 0 0,1 1 0,-1-1 0,0 1 0,1 0 0,0 1 0,0-1 0,0 1 0,0-1 0,0 1 0,1 1 0,0-1 0,0 0 0,0 1 0,0 0 0,1-1 0,0 1 0,-4 9 0,6-11 0,0-1 0,-1 0 0,1 0 0,0 0 0,0 1 0,0-1 0,0 0 0,1 0 0,-1 0 0,1 1 0,-1-1 0,1 0 0,0 0 0,0 0 0,0 0 0,0 0 0,0 0 0,0 0 0,2 2 0,1 0 0,-1-1 0,1 1 0,0-1 0,0 0 0,1 0 0,-1 0 0,1-1 0,5 3 0,10 3 0,1-1 0,-1-1 0,25 4 0,-35-8 0,-5-1 0,4 0 0,-1 1 0,1 0 0,0 1 0,-1 0 0,15 7 0,-21-9 0,0 1 0,0-1 0,0 1 0,-1-1 0,1 1 0,0 0 0,-1-1 0,1 1 0,-1 0 0,0 0 0,1 0 0,-1 0 0,0 0 0,0 1 0,0-1 0,-1 0 0,1 0 0,0 1 0,-1-1 0,0 0 0,1 1 0,-1-1 0,0 1 0,0-1 0,0 0 0,-1 1 0,0 2 0,0 5-85,-2 0 0,1 0-1,-1 1 1,-1-1 0,0-1-1,-1 1 1,1-1 0,-2 0-1,1 0 1,-1 0 0,-1-1-1,0 1 1,0-2 0,0 1-1,-10 6 1,2-2-6741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7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24575,'2'3'0,"-1"0"0,1-1 0,0 1 0,0 0 0,0-1 0,0 0 0,0 1 0,1-1 0,3 3 0,-1-1 0,4 6 0,1-1 0,0 0 0,0 0 0,1-1 0,0-1 0,0 0 0,1 0 0,0-1 0,1 0 0,-1-1 0,27 6 0,24 0 0,55 14 0,-107-22 0,0 1 0,0 0 0,0 1 0,0 0 0,-1 1 0,0 0 0,17 13 0,-21-13 0,-1 0 0,0 0 0,-1 1 0,1-1 0,-1 1 0,0 0 0,-1 0 0,0 0 0,0 0 0,0 1 0,-1-1 0,0 1 0,-1 0 0,1 0 0,-2-1 0,1 1 0,-1 0 0,0 0 0,-1 0 0,1 0 0,-2 0 0,1-1 0,-1 1 0,0-1 0,-1 1 0,0-1 0,0 1 0,-5 8 0,-8 7 0,0-1 0,-1-1 0,-1 0 0,-2-2 0,1 0 0,-42 30 0,46-38 0,0 0 0,1 1 0,1 1 0,0 1 0,0-1 0,2 2 0,-1 0 0,2 0 0,0 1 0,1 0 0,-13 32 0,17-33 0,1 0 0,0 0 0,1 1 0,0-1 0,0 20 0,4 78 0,0-102 0,1-1 0,0 0 0,1 0 0,0 1 0,0-2 0,1 1 0,0 0 0,1-1 0,0 0 0,6 9 0,7 7 0,2-1 0,24 24 0,-26-31 0,1-2 0,1 0 0,0-1 0,40 19 0,-21-11 0,87 37 0,-87-42 0,-38-17 0,0 0 0,0 1 0,1-1 0,-1 1 0,0-1 0,0 1 0,0 0 0,0-1 0,0 1 0,0 0 0,0 0 0,-1-1 0,1 1 0,0 0 0,0 0 0,-1 0 0,1 0 0,0 0 0,-1 0 0,1 2 0,-1-2 0,0 0 0,0 0 0,0-1 0,0 1 0,0 0 0,-1 0 0,1 0 0,0 0 0,-1-1 0,1 1 0,0 0 0,-1 0 0,1-1 0,-1 1 0,1 0 0,-1 0 0,0-1 0,1 1 0,-1-1 0,0 1 0,0 0 0,-7 4 0,0 0 0,0 0 0,-1-1 0,-8 4 0,8-5 0,-7 5 0,1 1 0,0 0 0,0 1 0,1 1 0,0 0 0,1 0 0,0 2 0,-21 26 0,25-26 0,1 0 0,0 1 0,1 0 0,1 0 0,0 1 0,1 0 0,1 0 0,0 0 0,-2 19 0,5-25 0,0 0 0,1 1 0,0-1 0,0 0 0,1 0 0,1 1 0,-1-1 0,1 0 0,1 0 0,6 16 0,-3-13 0,1 0 0,0-1 0,0 0 0,1-1 0,1 1 0,-1-1 0,12 9 0,70 68 0,-23-21 0,82 63 0,-117-103 0,-1 2 0,44 51 0,-52-51 0,-1 1 0,-2 1 0,0 1 0,-2 1 0,-2 1 0,-1 0 0,-1 1 0,-2 0 0,-1 1 0,8 51 0,-15-54 0,-1 1 0,-3 39 0,0-56 0,-2 0 0,0 0 0,-1 0 0,0-1 0,-1 1 0,-9 21 0,6-25 0,1 0 0,-1 0 0,-1-1 0,0 0 0,0-1 0,-1 0 0,0 0 0,-1-1 0,0 0 0,-1-1 0,-13 9 0,8-7 0,0-1 0,-1-1 0,0-1 0,0 0 0,-1-1 0,1-1 0,-31 5 0,-129 13 0,173-23 0,0 1 0,0-1 0,0 1 0,0 0 0,0 0 0,0 1 0,0-1 0,0 1 0,0 0 0,1 0 0,-1 0 0,-3 3 0,3-1 0,0 1 0,-1-1 0,1 1 0,1 0 0,-1 0 0,-5 12 0,9-17 5,0 0 0,0 0 0,0 0 0,0-1 0,0 1 0,0 0-1,0 0 1,0 0 0,0 0 0,-1 0 0,1 0 0,0 0 0,0 0 0,0 0-1,0 0 1,0 0 0,0 0 0,0 0 0,0 0 0,0 0 0,0 0 0,0 0-1,-1 0 1,1 0 0,0 0 0,0 0 0,0 0 0,0 0 0,0 0 0,0 0-1,0 0 1,0 0 0,0 0 0,0 0 0,-1 0 0,1 0 0,0 0 0,0 0-1,0 0 1,0 0 0,0 0 0,0 0 0,0 1 0,0-1 0,0 0 0,0 0-1,0 0 1,0 0 0,0 0 0,0 0 0,0 0 0,0 0 0,-1 0 0,1 0-1,0 0 1,0 1 0,0-1 0,0 0 0,0 0 0,0 0 0,0 0 0,0 0-1,0 0 1,0 0 0,0 0 0,1 0 0,-1 0 0,0 1 0,0-1 0,-1-6-1712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80 24575,'-9'0'0,"0"0"0,0 1 0,0 0 0,0 0 0,-15 5 0,20-5 0,1 1 0,-1 0 0,0 0 0,1 0 0,-1 0 0,1 0 0,0 1 0,-1 0 0,1-1 0,0 1 0,1 0 0,-1 1 0,1-1 0,-4 6 0,2-2 0,0 0 0,0 1 0,1-1 0,0 1 0,0-1 0,1 1 0,0 0 0,1 0 0,-1 0 0,2 0 0,-1 0 0,1 11 0,1-12 0,0-1 0,1 1 0,-1-1 0,1 1 0,0-1 0,1 0 0,0 1 0,0-1 0,0-1 0,1 1 0,-1 0 0,1-1 0,1 0 0,-1 0 0,8 6 0,4 2 0,1 0 0,0-1 0,1-1 0,0-1 0,1-1 0,0 0 0,0-2 0,1 0 0,34 7 0,-7-5 0,0-2 0,1-2 0,52-1 0,-75-4 0,-1-1 0,0-1 0,0-1 0,26-7 0,-44 9 0,1-1 0,-1 0 0,1 0 0,-1 0 0,0-1 0,0 0 0,0-1 0,0 1 0,-1-1 0,1 0 0,-1 0 0,0-1 0,0 0 0,-1 1 0,1-2 0,-1 1 0,0 0 0,-1-1 0,6-10 0,-8 11 0,1 1 0,-1-1 0,-1 0 0,1 0 0,-1 0 0,1 0 0,-1 0 0,-1 0 0,1 0 0,-1 0 0,0 0 0,0 0 0,0 0 0,-1 1 0,0-1 0,0 0 0,0 1 0,0-1 0,-3-4 0,-3-3 0,-1 0 0,0 1 0,0 0 0,-1 0 0,-17-13 0,0 1 0,-2 2 0,0 1 0,-2 2 0,0 0 0,0 2 0,-2 2 0,0 1 0,-1 1 0,0 2 0,0 1 0,-58-6 0,88 15 0,-1-1 0,1 1 0,-1 0 0,0 0 0,1 1 0,-1-1 0,1 1 0,-8 2 0,10-2 0,1 0 0,0 0 0,-1 0 0,1 0 0,0 0 0,0 0 0,0 0 0,0 0 0,0 0 0,0 0 0,0 0 0,0 1 0,0-1 0,0 0 0,1 1 0,-1-1 0,0 1 0,1-1 0,0 1 0,-1-1 0,1 1 0,0-1 0,-1 1 0,1-1 0,0 1 0,0 0 0,1-1 0,-1 2 0,5 27-1365,-1-17-5461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50 156 24575,'0'55'0,"2"89"0,0-116 0,2 0 0,0 0 0,9 29 0,-6-41 0,-7-16 0,0 0 0,0 0 0,0 0 0,0 0 0,1 0 0,-1 0 0,0-1 0,0 1 0,0 0 0,0 0 0,0 0 0,0 0 0,1 0 0,-1 0 0,0 0 0,0 0 0,0 0 0,0 0 0,0-1 0,0 1 0,0 0 0,0 0 0,1 0 0,-1 0 0,0 0 0,0 0 0,0-1 0,0 1 0,0 0 0,0 0 0,0 0 0,0 0 0,0 0 0,0-1 0,0 1 0,0 0 0,0 0 0,0 0 0,0 0 0,0 0 0,0-1 0,0 1 0,0 0 0,0 0 0,0 0 0,0 0 0,-2-34 0,-9-9 0,-16-45 0,13 49 0,-13-66 0,26 97 0,0 1 0,0 0 0,1-1 0,0 1 0,0-1 0,1 1 0,0-1 0,0 1 0,1 0 0,0-1 0,0 1 0,0 0 0,1 0 0,5-8 0,-4 9 0,0 1 0,0-1 0,0 1 0,1 0 0,0 0 0,0 1 0,0-1 0,1 1 0,0 0 0,0 1 0,0-1 0,0 1 0,0 0 0,0 1 0,12-4 0,-10 4 0,0 0 0,0 0 0,1 1 0,-1 0 0,1 0 0,-1 1 0,1 0 0,-1 0 0,0 1 0,1 0 0,14 5 0,-21-5 0,0 0 0,0 0 0,0 1 0,-1-1 0,1 1 0,0 0 0,-1-1 0,1 1 0,-1 0 0,0 0 0,1 0 0,-1 0 0,0 0 0,0 0 0,0 1 0,-1-1 0,1 0 0,0 0 0,-1 1 0,1-1 0,-1 0 0,0 1 0,0-1 0,0 0 0,0 1 0,-1 4 0,0-1 0,1 1 0,-1-1 0,-1 1 0,1-1 0,-1 0 0,0 0 0,-1 1 0,-5 8 0,6-11 22,-1 0-1,0-1 0,-1 1 1,1-1-1,0 0 0,-1 0 1,0 0-1,0-1 0,0 1 1,0-1-1,0 0 0,0 0 1,-1 0-1,1-1 0,-8 2 1,2-1-266,0 0 0,1-1 0,-1-1 0,0 0 1,0 0-1,-14-2 0,8-1-6582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24575,'0'4'0,"0"6"0,0 8 0,0 6 0,0 5 0,0 4 0,0-1 0,2 0 0,1-5 0,0-4 0,-1-5 0,-1-6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24575,'0'-2'0,"2"-1"0,5-1 0,5-1 0,2 1 0,4 1 0,2 1 0,0 1 0,0 0 0,2 1 0,0 1 0,-1-1 0,2 0 0,0-2 0,0 0 0,-5-1-8191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24575,'2'0'0,"0"2"0,1 2 0,1 4 0,2 3 0,0 5 0,4 3 0,-1 4 0,-2 1 0,-1-2 0,-1-4 0,0-10 0,-2-10 0,-2-7 0,-3-2-8191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24575,'0'2'0,"2"5"0,1 3 0,1 2 0,1-1-8191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39 24575,'0'0'0,"0"0"0,0 0 0,0-1 0,0 1 0,0 0 0,0 0 0,0 0 0,0-1 0,0 1 0,0 0 0,0 0 0,0 0 0,0-1 0,0 1 0,-1 0 0,1 0 0,0 0 0,0-1 0,0 1 0,0 0 0,0 0 0,0 0 0,-1 0 0,1-1 0,0 1 0,0 0 0,0 0 0,0 0 0,-1 0 0,1 0 0,0 0 0,0 0 0,0 0 0,-1-1 0,1 1 0,0 0 0,0 0 0,-1 0 0,-9 4 0,8-3 0,1 0 0,-1 0 0,0 0 0,1 1 0,-1-1 0,1 1 0,-1-1 0,1 1 0,-2 1 0,1 5 0,1-1 0,-1 1 0,1 0 0,1 0 0,-1 0 0,1 0 0,1-1 0,0 1 0,0 0 0,0 0 0,1-1 0,0 1 0,0 0 0,1-1 0,0 0 0,0 0 0,1 0 0,9 13 0,-11-17 0,1-1 0,1 1 0,-1-1 0,0 0 0,0 0 0,1 0 0,-1 0 0,1-1 0,0 1 0,-1-1 0,1 0 0,0 0 0,0-1 0,0 1 0,0-1 0,0 1 0,0-1 0,-1 0 0,1-1 0,0 1 0,0-1 0,0 0 0,0 0 0,0 0 0,-1 0 0,5-3 0,-4 3 0,0-1 0,0 1 0,0-1 0,-1 0 0,1-1 0,-1 1 0,1-1 0,-1 0 0,0 1 0,0-1 0,0-1 0,0 1 0,-1 0 0,1-1 0,-1 1 0,0-1 0,0 0 0,0 0 0,-1 1 0,1-1 0,-1 0 0,0-1 0,1-7 0,-2 5 0,0-1 0,-1 0 0,-1 1 0,1-1 0,-1 1 0,0 0 0,-1 0 0,0 0 0,0 0 0,-7-12 0,8 15 0,-1 0 0,1 1 0,0-1 0,-1 1 0,0 0 0,0 0 0,0 0 0,0 0 0,0 1 0,-1-1 0,1 1 0,-1 0 0,0 0 0,1 0 0,-1 0 0,0 1 0,0 0 0,0-1 0,0 1 0,0 1 0,-5-1 0,8 1-50,0 0-1,0 0 1,0 0-1,0 0 0,0 0 1,0 0-1,0 1 1,0-1-1,0 0 1,0 1-1,1-1 0,-1 1 1,0-1-1,0 1 1,0-1-1,1 1 1,-1-1-1,0 1 0,1 0 1,-1 0-1,0-1 1,1 1-1,-1 0 1,1 0-1,-1 0 1,0 1-1,-2 6-6775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24575,'2'0'0,"5"0"0,3 0 0,3 0 0,4 0 0,2 2 0,-2 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24575,'12'249'0,"-12"-279"0,4-36 0,-2 54 0,0 0 0,0 0 0,1 1 0,1-1 0,0 1 0,6-12 0,-8 18 0,1 1 0,0 0 0,0 0 0,0 0 0,0 0 0,1 0 0,0 1 0,-1-1 0,1 1 0,0 0 0,1 0 0,-1 1 0,1-1 0,7-2 0,-10 4 0,1 0 0,0 0 0,0 1 0,-1-1 0,1 1 0,0 0 0,0 0 0,0 0 0,0 0 0,-1 0 0,1 0 0,0 1 0,0-1 0,0 1 0,-1 0 0,1 0 0,0 0 0,-1 0 0,1 1 0,-1-1 0,1 1 0,-1-1 0,0 1 0,1 0 0,-1 0 0,3 4 0,3 4 0,-1 1 0,0 0 0,-1 0 0,0 1 0,-1 0 0,0 0 0,6 24 0,-4-12 0,-6-23 24,-1-1-85,0 1 1,0-1 0,0 1-1,0-1 1,0 1-1,0-1 1,0 1 0,1-1-1,-1 0 1,0 1 0,0-1-1,0 1 1,1-1-1,-1 0 1,0 1 0,1-1-1,-1 0 1,0 1-1,1-1 1,-1 0 0,0 1-1,2-1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32 24575,'0'-2'0,"-1"1"0,1 0 0,-1 0 0,1-1 0,-1 1 0,1 0 0,-1 0 0,0 0 0,0 0 0,0 0 0,0 0 0,1 0 0,-1 0 0,0 0 0,-1 0 0,1 1 0,0-1 0,0 0 0,0 1 0,0-1 0,-1 1 0,1-1 0,0 1 0,-2-1 0,-31-7 0,31 7 0,-1 1 0,1 0 0,-1 0 0,1 1 0,-1-1 0,1 1 0,-1 0 0,1 0 0,0 0 0,-1 0 0,1 0 0,0 1 0,0 0 0,0-1 0,0 1 0,0 0 0,0 1 0,1-1 0,-1 0 0,1 1 0,-1-1 0,1 1 0,0 0 0,0 0 0,0 0 0,-2 6 0,1-3 0,0-1 0,1 1 0,-1 0 0,1 0 0,1 0 0,-1 1 0,1-1 0,1 0 0,-1 0 0,1 1 0,0-1 0,0 1 0,1-1 0,1 8 0,-1-10 0,1-1 0,0 0 0,0 1 0,0-1 0,0 0 0,0 0 0,1-1 0,-1 1 0,1 0 0,0-1 0,0 1 0,0-1 0,0 0 0,0 0 0,0 0 0,1-1 0,-1 1 0,1-1 0,-1 0 0,1 0 0,-1 0 0,1 0 0,0-1 0,-1 1 0,7-1 0,-5 1 0,-1-1 0,0 0 0,0 0 0,1 0 0,-1 0 0,0-1 0,0 1 0,0-1 0,0 0 0,1-1 0,-1 1 0,-1-1 0,1 1 0,0-1 0,0-1 0,-1 1 0,1 0 0,-1-1 0,1 0 0,-1 1 0,0-1 0,3-5 0,-3 3 0,-1-1 0,0 1 0,0-1 0,0 1 0,-1-1 0,2-6 0,2-13 0,-5 25 0,0 0 0,0 0 0,0 0 0,0-1 0,0 1 0,0 0 0,0 0 0,0 0 0,0 0 0,1-1 0,-1 1 0,0 0 0,0 0 0,0 0 0,0 0 0,0-1 0,0 1 0,0 0 0,1 0 0,-1 0 0,0 0 0,0 0 0,0 0 0,0 0 0,0 0 0,1-1 0,-1 1 0,0 0 0,0 0 0,0 0 0,0 0 0,1 0 0,-1 0 0,0 0 0,0 0 0,0 0 0,1 0 0,-1 0 0,0 0 0,0 0 0,0 0 0,0 0 0,1 0 0,-1 0 0,0 1 0,9 7 0,8 20 0,-14-23 0,-2-3 5,5 9 79,1-1 0,0 0-1,11 13 1,-17-22-115,1 1 1,-1-1-1,1 1 0,-1-1 1,1 0-1,0 0 0,0 0 0,0 0 1,-1 0-1,1 0 0,4 1 1,-5-2-20,0 0 1,0 0-1,0 0 1,0 0-1,0 0 1,0 0-1,0-1 1,0 1-1,0 0 1,0 0-1,0-1 1,0 1-1,0-1 1,0 1-1,-1-1 1,1 1-1,0-1 1,0 0-1,0 1 0,-1-1 1,1 0-1,0 1 1,-1-1-1,1 0 1,-1 0-1,1-1 1,4-7-6777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24575,'0'3'0,"1"0"0,0 1 0,-1-1 0,1 0 0,1 0 0,-1 0 0,0-1 0,1 1 0,3 5 0,3 6 0,18 42 0,-1 1 0,-3 1 0,-3 2 0,-3 0 0,-2 0 0,11 109 0,-18-134-1365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9 0,2 9 0,0 3 0,1 3 0,-1-1 0,-1-2 0,0-2 0,0-5 0,-1-2 0,0-4 0,0-4 0,0-4-8191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0 305 24575,'0'-273'0,"0"270"0,0 0 0,0 0 0,1 0 0,-1 0 0,0 1 0,1-1 0,1-5 0,-2 8 0,0 0 0,1 0 0,-1 0 0,0-1 0,0 1 0,0 0 0,0 0 0,0 0 0,1-1 0,-1 1 0,0 0 0,0 0 0,0 0 0,1 0 0,-1 0 0,0-1 0,0 1 0,0 0 0,1 0 0,-1 0 0,0 0 0,0 0 0,1 0 0,-1 0 0,0 0 0,0 0 0,1 0 0,-1 0 0,0 0 0,0 0 0,1 0 0,-1 0 0,0 0 0,13 12 0,7 18 0,-1 0 0,-1 2 0,13 34 0,13 23 0,-42-85 0,0 0 0,0-1 0,0 0 0,1 1 0,-1-1 0,1 0 0,0 0 0,0 0 0,3 2 0,-5-4 0,0-1 0,0 1 0,0-1 0,0 0 0,0 1 0,0-1 0,0 0 0,1 0 0,-1 0 0,0 0 0,0 0 0,0 0 0,0 0 0,0 0 0,0 0 0,0 0 0,0-1 0,0 1 0,0 0 0,0-1 0,0 1 0,0-1 0,0 1 0,0-1 0,0 0 0,0 1 0,0-1 0,0 0 0,-1 1 0,1-1 0,0 0 0,-1 0 0,1 0 0,0 0 0,-1 0 0,2-2 0,1-2 0,0 0 0,0 0 0,-1-1 0,0 0 0,0 1 0,0-1 0,0 0 0,-1 0 0,0 0 0,0-9 0,0-9 0,-3-32 0,0 9 0,2 33-1365,0 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24575,'-6'0'0,"-1"1"0,1 1 0,0-1 0,0 1 0,-1 0 0,1 0 0,1 1 0,-1 0 0,0 0 0,1 0 0,-1 1 0,1 0 0,0 0 0,0 0 0,0 0 0,-3 6 0,3-6 0,1 1 0,0 0 0,0 0 0,0 1 0,1-1 0,-1 1 0,2 0 0,-1 0 0,0 0 0,1 0 0,0 0 0,1 0 0,-1 1 0,1-1 0,0 13 0,2-14 0,0 0 0,0 0 0,1 0 0,0-1 0,0 1 0,0-1 0,0 0 0,1 1 0,-1-1 0,1 0 0,0 0 0,1-1 0,-1 1 0,1-1 0,-1 1 0,8 3 0,-1 1 0,2 0 0,-1-1 0,1 0 0,24 9 0,-22-12 86,0 1-1,0-2 0,25 4 1,-31-6-276,-1 0 0,1-1 1,-1-1-1,1 1 0,-1-1 1,1 0-1,-1-1 1,15-4-1,0-4-6636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24575,'0'26'69,"1"0"-1,0 0 0,2 1 0,11 41 1,-12-61-104,0 0 1,1-1 0,0 1 0,0-1 0,1 1 0,-1-1 0,1 0 0,1-1-1,8 10 1,-9-11-51,0-1 0,0 0-1,1 0 1,-1 0 0,1-1-1,-1 0 1,1 1 0,0-2-1,0 1 1,0-1 0,0 1-1,0-1 1,0-1 0,0 1-1,7-1 1,-1 0-6741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24575,'0'20'0,"0"-1"0,2 1 0,0-1 0,9 37 0,-9-49 0,0 0 0,1-1 0,0 1 0,1-1 0,-1 0 0,1 1 0,0-2 0,0 1 0,1 0 0,0-1 0,0 0 0,0 0 0,1 0 0,-1-1 0,1 0 0,11 6 0,-9-6 0,0 0 0,-1-1 0,1 0 0,0 0 0,1-1 0,-1 0 0,0 0 0,1-1 0,12 0 0,-17-1 0,-1 0 0,0 0 0,1-1 0,-1 1 0,0-1 0,1 0 0,-1 0 0,0-1 0,0 1 0,0 0 0,0-1 0,0 0 0,-1 0 0,1 0 0,0 0 0,-1 0 0,1 0 0,-1-1 0,0 1 0,0-1 0,0 0 0,0 1 0,0-1 0,-1 0 0,1 0 0,1-6 0,0 3 23,-1 0 0,-1-1-1,1 1 1,-1 0-1,0-1 1,-1 1 0,0-1-1,0 1 1,0 0 0,-1-1-1,1 1 1,-4-10 0,-1-1-111,-1 0 1,-1 0 0,-10-16 0,-8-18-1224,20 37-5515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24575,'1'11'0,"1"1"0,0 0 0,0-1 0,1 0 0,1 0 0,0 0 0,8 15 0,-6-13 0,-1 1 0,0-1 0,0 1 0,3 19 0,-8-30 0,0-1 0,0 1 0,1-1 0,-1 0 0,1 1 0,0-1 0,0 0 0,0 1 0,0-1 0,0 0 0,0 0 0,1 0 0,-1 0 0,1 0 0,-1 0 0,1-1 0,0 1 0,-1 0 0,5 2 0,-1-2 0,0 0 0,0 0 0,1 0 0,-1-1 0,0 0 0,0 0 0,1 0 0,5 0 0,-6-1 0,1 1 0,0-1 0,-1 0 0,1 0 0,-1-1 0,1 1 0,-1-1 0,1-1 0,-1 1 0,6-3 0,-8 3 0,-1-1 0,1 1 0,-1-1 0,0 0 0,0 0 0,0 0 0,0 0 0,0 0 0,0 0 0,0-1 0,-1 1 0,1 0 0,-1-1 0,0 0 0,0 1 0,1-1 0,-2 0 0,1 1 0,0-1 0,-1 0 0,1-4 0,0-3 0,0-1 0,-1 0 0,0 1 0,-1-1 0,0 1 0,-1-1 0,0 1 0,0-1 0,-1 1 0,-1 0 0,0 0 0,-8-16 0,4 13 0,0 0 0,0 1 0,-1 0 0,-1 0 0,0 1 0,0 0 0,-1 1 0,-17-12 0,23 18 69,0 1-1,0 0 0,0 1 0,-8-4 1,12 5-108,1 1 0,-1 0 0,0-1 0,1 1 1,-1 0-1,0 0 0,0-1 0,1 1 1,-1 0-1,0 0 0,0 0 0,1 0 0,-1 0 1,0 0-1,0 0 0,1 0 0,-1 1 0,0-1 1,1 0-1,-1 0 0,0 0 0,1 1 1,-1-1-1,0 0 0,1 1 0,-1-1 0,0 1 1,1-1-1,-1 1 0,1-1 0,-1 1 0,1-1 1,-1 1-1,1 0 0,-1-1 0,1 1 0,0-1 1,-1 1-1,1 0 0,0-1 0,0 1 1,-1 0-1,1 0 0,-1 11-6787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4 0,0 6 0,-1 5 0,1 2 0,3 1 0,0 0 0,1-1 0,-1-3 0,-1-2 0,-2-8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24575,'2'0'0,"1"2"0,2 1 0,2-1 0,2 0 0,3 2 0,5 0 0,0 1 0,19 2 0,9 2 0,2 2 0,-6-2 0,-7-2 0,-10 0 0,-7 1 0,-6-1-8191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24575,'2'0'0,"5"0"0,3 0 0,6 0 0,2 0 0,1 0 0,0 0 0,0 0 0,-2 0 0,-4 0-8191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24575,'2'0'0,"7"0"0,10-4 0,5-3 0,6-1 0,1-1 0,-1-1 0,-3 2 0,-4 1 0,-6 3-8191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24575,'2'0'0,"2"0"0,4 0 0,3 0 0,5-2 0,3 0 0,-2-3 0,1-2 0,-1 1 0,-1 0 0,-3 2-8191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24 24575,'0'-1'0,"0"0"0,-1 0 0,0 0 0,1 0 0,-1 0 0,1 0 0,-1 1 0,0-1 0,0 0 0,1 1 0,-1-1 0,0 0 0,0 1 0,0-1 0,0 1 0,0-1 0,0 1 0,0-1 0,0 1 0,0 0 0,-1-1 0,-23-5 0,21 5 0,-1 0 0,0 1 0,1-1 0,-1 1 0,0 0 0,0 0 0,1 1 0,-1 0 0,0 0 0,1 0 0,-1 0 0,1 0 0,-1 1 0,1 0 0,-5 3 0,6-4 0,1 1 0,-1 0 0,1 0 0,0 1 0,0-1 0,0 0 0,0 1 0,0-1 0,1 1 0,-1 0 0,1-1 0,-1 1 0,1 0 0,0 0 0,0 0 0,0 0 0,1 0 0,-1 0 0,1 0 0,-1 0 0,1 0 0,0 0 0,0 1 0,1 2 0,0 1 0,0 1 0,0-1 0,1 0 0,0 0 0,0 0 0,1 0 0,0-1 0,0 1 0,0-1 0,1 1 0,0-1 0,0 0 0,1 0 0,0-1 0,8 8 0,-5-6 0,1 0 0,0-1 0,0 0 0,0-1 0,1 0 0,0 0 0,0-1 0,1-1 0,16 5 0,-24-7 0,1 0 0,-1 0 0,1 0 0,-1 1 0,1-1 0,-1 1 0,0 0 0,0 0 0,0 1 0,0-1 0,0 0 0,0 1 0,0 0 0,-1 0 0,0 0 0,4 5 0,-4-5 0,-1-1 0,0 0 0,0 1 0,-1-1 0,1 0 0,0 1 0,-1-1 0,0 1 0,1-1 0,-1 1 0,0 0 0,0-1 0,-1 1 0,1-1 0,0 1 0,-1-1 0,1 0 0,-1 1 0,0-1 0,0 1 0,0-1 0,0 0 0,0 0 0,-1 1 0,1-1 0,-3 2 0,-2 1 0,0 0 0,-1-1 0,0 0 0,1-1 0,-1 1 0,0-1 0,-1-1 0,1 1 0,-11 1 0,4 0 0,4-1-1365,1-2-5461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247 314 24575,'10'310'0,"-7"-236"0,-3-70 0,0 1 0,1 0 0,-1 0 0,1 0 0,0-1 0,0 1 0,4 8 0,-5-12 0,1 0 0,0 0 0,0 0 0,0 0 0,0 0 0,0 0 0,0 0 0,0 0 0,0 0 0,0 0 0,1-1 0,-1 1 0,0 0 0,0-1 0,1 1 0,-1-1 0,0 1 0,1-1 0,-1 0 0,1 0 0,-1 1 0,0-1 0,1 0 0,-1 0 0,1 0 0,-1-1 0,0 1 0,1 0 0,2-1 0,19-3 0,-1-1 0,0-1 0,0-1 0,26-11 0,-43 15 0,0 1 0,0-1 0,0 0 0,0 0 0,-1 0 0,0-1 0,1 1 0,-1-1 0,-1 0 0,1-1 0,0 1 0,-1 0 0,0-1 0,0 0 0,-1 0 0,1 0 0,-1 0 0,0 0 0,0 0 0,-1-1 0,1 1 0,-1-1 0,0-6 0,0 3 0,-1 1 0,0-1 0,-1 1 0,1-1 0,-2 1 0,1 0 0,-1-1 0,-1 1 0,1 0 0,-2 0 0,1 1 0,-1-1 0,0 1 0,0-1 0,-1 1 0,0 0 0,0 1 0,-1-1 0,0 1 0,0 0 0,0 1 0,-1 0 0,1 0 0,-1 0 0,-1 0 0,1 1 0,-1 1 0,1-1 0,-1 1 0,0 0 0,-1 1 0,1 0 0,0 0 0,0 1 0,-10-1 0,4 3 0,-5-3 0,20-2 0,11-4 0,6-3 0,-1 0 0,0-1 0,0-1 0,-1-1 0,-1 0 0,-1-1 0,20-24 0,-30 32 0,1 0 0,-1 0 0,-1 0 0,1 0 0,-1-1 0,0 1 0,-1-1 0,0 0 0,2-14 0,-3 16 0,-1 0 0,-1 0 0,1-1 0,-1 1 0,0 0 0,0 0 0,0 0 0,-1 0 0,0 0 0,-1 0 0,1 0 0,-1 1 0,0-1 0,-4-5 0,3 6 0,0 1 0,-1-1 0,1 1 0,-1 0 0,0 0 0,0 0 0,0 0 0,-1 1 0,1 0 0,-1 0 0,0 1 0,0-1 0,0 1 0,0 1 0,-7-2 0,-13-2 0,0 1 0,-34 1 0,45 2 0,-17-1 0,4 0 0,-53 2 0,74 1 0,1-1 0,0 1 0,0 0 0,0 1 0,-1-1 0,2 1 0,-1 1 0,0-1 0,0 1 0,1 0 0,-1 0 0,1 0 0,0 1 0,-6 5 0,8-6 0,1 1 0,0-1 0,0 0 0,0 1 0,0-1 0,0 1 0,1 0 0,0 0 0,0 0 0,0-1 0,0 1 0,0 0 0,1 0 0,0 0 0,-1 0 0,2 5 0,-1-2 0,1 0 0,0-1 0,0 1 0,1-1 0,0 0 0,0 1 0,0-1 0,1 0 0,4 6 0,-5-9 18,0-1 0,0 1 1,0-1-1,1 0 0,-1 0 0,1 0 0,-1 0 0,1 0 0,0-1 0,0 1 0,0-1 1,0 0-1,0 0 0,0 0 0,0 0 0,0 0 0,4 0 0,9 0-295,0 1-1,19-2 0,-19 0-580,18 0-5968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24575,'0'8'0,"0"7"0,0 5 0,0 3 0,0 1 0,0 2 0,0-3 0,0 0 0,2 1 0,3-1 0,2-4 0,0-10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4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24575,'0'2'0,"2"1"0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24575,'0'2'0,"0"3"0,0 4 0,0 3 0,4 10 0,4 7 0,4 8 0,2 5 0,1-2 0,-3 0 0,-2-6 0,-4-6 0,-2-11 0,-3-9 0,0-9 0,-4-5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24575,'2'0'0,"5"0"0,3 0 0,2 0 0,3 0 0,3-2 0,4-2 0,5-4 0,4 1 0,3-1 0,-1-1 0,-2-2 0,-5 0 0,-6 2 0,-5 2 0,-4 2-8191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24575,'4'0'0,"7"0"0,13-2 0,7-2 0,7-4 0,2-1 0,-1-2 0,-3-1 0,-3 2 0,-5 0 0,-8 0 0,-5 2 0,-5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24575,'2'0'0,"3"2"0,2 1 0,5-1 0,2 0 0,5 2 0,3 2 0,2 2 0,2 2 0,-5 1 0,0-1 0,-3-3 0,-2-2 0,-2-2 0,-1-1 0,-2-2-8191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24575,'0'-21'0,"1"1"0,1 0 0,1-1 0,0 1 0,2 0 0,0 1 0,9-23 0,-7 27 0,0 1 0,1-1 0,1 2 0,0-1 0,1 1 0,0 1 0,1-1 0,0 2 0,18-15 0,-19 17 0,13-10 0,-23 19 0,1 0 0,-1 0 0,1-1 0,-1 1 0,1 0 0,-1 0 0,1 0 0,-1 0 0,1 0 0,0 0 0,-1 0 0,1 0 0,-1 0 0,1 0 0,0 0 0,-1 0 0,1 0 0,-1 1 0,1-1 0,-1 0 0,1 0 0,-1 1 0,1-1 0,-1 0 0,1 1 0,-1-1 0,1 0 0,-1 1 0,0-1 0,1 1 0,-1-1 0,0 0 0,1 1 0,-1-1 0,0 1 0,1-1 0,-1 1 0,0 0 0,0-1 0,0 1 0,1 0 0,10 33 0,13 57 0,-7-23 0,-2-4 0,-14-57 0,-1-1 0,1 1 0,-1 0 0,0 0 0,0-1 0,-1 1 0,-2 10 0,-1-8-1365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0,6 2 0,12 0 0,5 1 0,3-1 0,1 0 0,0-2 0,-4 1 0,-4-1 0,-5 0 0,-6 0-8191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24575,'-4'-1'0,"-1"1"0,1 0 0,0 0 0,0 1 0,0-1 0,0 1 0,0 0 0,0 0 0,0 0 0,0 1 0,0-1 0,1 1 0,-1 0 0,0 0 0,1 0 0,0 0 0,-1 1 0,1-1 0,0 1 0,0 0 0,0 0 0,1 0 0,-1 1 0,1-1 0,0 0 0,0 1 0,0 0 0,0-1 0,-1 6 0,-1-2 0,1 1 0,1-1 0,-1 1 0,1 0 0,1 0 0,-1 0 0,1 0 0,1 0 0,0 0 0,0 0 0,0 0 0,1 0 0,0 0 0,1 0 0,-1 0 0,2 0 0,-1-1 0,1 1 0,0-1 0,1 1 0,-1-1 0,2 0 0,-1-1 0,1 1 0,0-1 0,0 1 0,1-2 0,7 8 0,-2-3 69,1 0-1,-1-1 0,1 0 0,14 7 1,-21-14-191,0 1 0,0-1 0,0 0 0,1 0 0,-1-1 0,1 0 0,-1 0 0,1 0 0,0 0 1,-1-1-1,1 0 0,0 0 0,8-2 0,7-3-6704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24575,'0'60'0,"1"63"0,-1-121 0,0 0 0,0 0 0,1 0 0,-1 0 0,1 0 0,-1 0 0,1 0 0,0 0 0,0-1 0,0 1 0,0 0 0,0 0 0,0-1 0,0 1 0,1 0 0,-1-1 0,0 1 0,1-1 0,-1 0 0,1 1 0,2 0 0,-2-1 0,-1 0 0,0-1 0,1 0 0,-1 1 0,0-1 0,1 0 0,-1 0 0,1 0 0,-1 0 0,0 0 0,1 0 0,-1 0 0,1 0 0,-1-1 0,0 1 0,1 0 0,-1-1 0,0 1 0,0-1 0,1 0 0,-1 1 0,0-1 0,0 0 0,0 0 0,0 0 0,1 1 0,-1-1 0,-1 0 0,1-1 0,0 1 0,0 0 0,1-2 0,10-15-1365,-1-2-5461</inkml:trace>
  <inkml:trace contextRef="#ctx0" brushRef="#br0" timeOffset="1">61 1 24575,'-2'0'0,"-3"0"0,0 2 0,0 4 0,2 4 0,0 2 0,2-1-8191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1 455 24575,'1'-30'0,"1"1"0,12-56 0,24-55 0,-16 61 0,-18 60 0,-3 14 0,0-1 0,0 1 0,0 0 0,1 0 0,0-1 0,-1 1 0,2 0 0,-1 1 0,1-1 0,0 0 0,0 1 0,4-6 0,-6 10 0,0-1 0,0 1 0,0 0 0,-1-1 0,1 1 0,0 0 0,0 0 0,0 0 0,0 0 0,0 0 0,0 0 0,0 0 0,0 0 0,-1 0 0,1 0 0,0 0 0,0 0 0,0 1 0,0-1 0,0 0 0,0 1 0,-1-1 0,1 0 0,0 1 0,0-1 0,-1 1 0,1 0 0,0-1 0,0 1 0,-1-1 0,1 1 0,0 1 0,22 29 0,-18-24 0,13 19 0,-2 2 0,0 0 0,-2 1 0,-1 0 0,-2 1 0,0 0 0,8 42 0,-19-68-195,1-1 0,0 1 0,-1-1 0,0 1 0,0 0 0,-1 4 0,-1 0-6631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24575,'4'0'0,"3"0"0,5 0 0,2 0 0,1 0 0,0 0 0,1 0 0,1 0 0,-2 0 0,0 0 0,-4 0-8191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24575,'-1'89'0,"2"94"0,-1-182 0,0 0 0,1 0 0,-1 1 0,0-1 0,0 0 0,0 0 0,1 0 0,-1 0 0,1 1 0,-1-1 0,1 0 0,-1 0 0,1 0 0,-1 0 0,1 0 0,0 0 0,0 0 0,-1-1 0,1 1 0,0 0 0,0 0 0,0-1 0,0 1 0,0 0 0,0-1 0,0 1 0,0-1 0,0 1 0,1-1 0,-1 0 0,0 1 0,0-1 0,0 0 0,0 0 0,1 0 0,-1 0 0,0 0 0,0 0 0,0 0 0,1 0 0,0-1 0,8-1 0,0 0 0,-1 0 0,1-2 0,10-4 0,-5 2 0,17-7 175,-28 10-261,0 1 0,1 0 1,-1 0-1,1 0 1,-1 0-1,1 1 1,0 0-1,0 0 1,-1 0-1,1 0 1,0 1-1,0 0 1,0 0-1,0 0 1,-1 1-1,1 0 1,8 2-1,0 1-6740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24575,'5'74'0,"3"-1"0,19 84 0,-3-24 0,-22-120 0,-2-9 0,0-1 0,0 1 0,1-1 0,-1 1 0,1-1 0,0 0 0,0 1 0,1-1 0,-1 0 0,3 5 0,-4-9-44,0 1 0,1 0 0,-1 0 0,0-1 0,1 1 0,-1 0 0,0 0 0,0-1 0,0 1 0,1 0 0,-1-1 0,0 1 0,0 0 0,0-1 0,0 1 0,1 0 0,-1-1 0,0 1-1,0 0 1,0-1 0,0 1 0,0 0 0,0-1 0,0 1 0,0-1 0,0 1 0,0 0 0,0-1 0,-1 1 0,1-1 0,-1-13-6782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24575,'2'-2'0,"0"-3"0,1-2 0,1 0 0,0 2 0,2 4 0,-1 2 0,-1 5 0,0 2 0,-1 2 0,3-1 0,0 1 0,0-4 0,0-7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24575,'9'222'0,"-6"-174"0,2 20 0,2 65 0,-6-128 171,1-5 0,2-9-1878,-2 1-5119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24575,'2'2'0,"3"1"0,4 0 0,12 3 0,10 5 0,8 3 0,4 1 0,3 2 0,5 0 0,0-1 0,-4-2 0,-8-5 0,-9-3-8191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24575,'-1'0'0,"-1"0"0,1 0 0,-1 1 0,0-1 0,1 1 0,-1-1 0,1 1 0,-1 0 0,1 0 0,0-1 0,-1 1 0,1 0 0,0 0 0,-1 0 0,1 0 0,0 1 0,0-1 0,0 0 0,0 0 0,0 1 0,0-1 0,1 0 0,-1 1 0,0-1 0,1 1 0,-1-1 0,1 1 0,-1 0 0,1-1 0,0 1 0,-1 1 0,0 7 0,0-1 0,0 0 0,1 18 0,-1-29 155,1 0-264,0 0 1,-1 1-1,1-1 1,-1 0-1,0 1 0,0-1 1,1 1-1,-1-1 1,0 1-1,0-1 1,-1 1-1,1 0 1,-2-3-1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24575,'360'-7'0,"-168"1"0,116-3-614,104-10-1841,90-9 1842,81-8-176,792-39-4486,694 4 1860,-1780 67 3400,25 3 1534,-273 2 173,-39 0-193,-9 0 137,-53 1 1820,-9-1-2205,49-1-7319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0 0,2 2 0,7 3 0,4 3 0,-1 1 0,1 2 0,-2-1 0,-1-2 0,-1-1 0,2 1 0,-2-1 0,-3-1 0,-4-3-8191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2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2056 24575,'1'6'0,"1"0"0,-1 0 0,1 0 0,0 0 0,1 0 0,-1 0 0,1-1 0,0 0 0,1 1 0,4 4 0,1 5 0,-6-10 0,1 2 0,0-1 0,0 1 0,1-1 0,5 6 0,-9-11 0,0 0 0,-1-1 0,1 1 0,0 0 0,-1-1 0,1 1 0,0 0 0,0-1 0,0 1 0,-1-1 0,1 0 0,0 1 0,0-1 0,0 0 0,0 1 0,0-1 0,0 0 0,0 0 0,0 0 0,0 0 0,0 0 0,0 0 0,0 0 0,0 0 0,0 0 0,-1 0 0,1 0 0,0-1 0,0 1 0,0 0 0,0-1 0,0 1 0,0-1 0,0 1 0,-1-1 0,1 1 0,0-1 0,0 1 0,-1-1 0,2-1 0,3-4 0,-1 0 0,0-1 0,0 1 0,0-1 0,-1 0 0,3-10 0,14-50 0,-11 32 0,-4 19 0,51-193 0,-47 164 0,-2 0 0,3-80 0,-8 85 0,-2 40 0,0 0 0,0 0 0,0 0 0,0 0 0,0-1 0,0 1 0,0 0 0,0 0 0,0 0 0,0 0 0,0 0 0,0 0 0,0 0 0,0-1 0,0 1 0,0 0 0,0 0 0,0 0 0,0 0 0,1 0 0,-1 0 0,0 0 0,0 0 0,0 0 0,0-1 0,0 1 0,0 0 0,0 0 0,0 0 0,0 0 0,1 0 0,-1 0 0,0 0 0,0 0 0,0 0 0,0 0 0,0 0 0,0 0 0,1 0 0,-1 0 0,0 0 0,0 0 0,0 0 0,0 0 0,0 0 0,0 0 0,0 0 0,1 0 0,-1 0 0,0 0 0,0 0 0,0 0 0,0 1 0,0-1 0,0 0 0,0 0 0,0 0 0,0 0 0,1 0 0,-1 0 0,0 0 0,0 0 0,7 12 0,5 16 0,11 38 0,24 65 0,-40-121 0,-3-18 0,-4-22 0,0 27 0,0-18 0,0-16 0,7-64 0,-6 89 0,1 1 0,1 0 0,0 0 0,1 0 0,0 1 0,1-1 0,0 1 0,0 0 0,1 0 0,7-9 0,-3 2 0,-9 14 0,0 1 0,0 0 0,1-1 0,-1 1 0,1 0 0,-1 0 0,1 0 0,0 0 0,2-3 0,-3 5 0,-1 1 0,1-1 0,-1 0 0,1 1 0,-1-1 0,0 0 0,1 1 0,-1-1 0,1 0 0,-1 1 0,0-1 0,0 1 0,1-1 0,-1 1 0,0-1 0,0 1 0,1-1 0,-1 1 0,0-1 0,0 1 0,0-1 0,0 1 0,0-1 0,0 1 0,0-1 0,0 1 0,0 1 0,4 11 0,-4-12 0,1-1 0,-1 0 0,0 0 0,0 0 0,0 0 0,0 0 0,0 1 0,1-1 0,-1 0 0,0 0 0,0 0 0,0 0 0,1 0 0,-1 0 0,0 0 0,0 0 0,0 0 0,1 1 0,-1-1 0,0 0 0,0 0 0,0 0 0,1 0 0,-1 0 0,0 0 0,0-1 0,0 1 0,1 0 0,-1 0 0,0 0 0,0 0 0,0 0 0,1 0 0,-1 0 0,0 0 0,0 0 0,0 0 0,0-1 0,1 1 0,-1 0 0,0 0 0,0 0 0,0 0 0,0-1 0,0 1 0,0 0 0,1 0 0,-1 0 0,0 0 0,0-1 0,0 1 0,0 0 0,8-14 0,0 0 0,-1-1 0,-1 1 0,0-1 0,8-31 0,-12 36 0,32-140 0,-7 24 0,-21 113 0,-4 27 0,0 3 0,-2-16 0,0-1 0,0 0 0,0 0 0,0 0 0,0 1 0,0-1 0,0 0 0,0 0 0,0 0 0,0 0 0,0 1 0,0-1 0,0 0 0,0 0 0,0 0 0,0 0 0,0 1 0,0-1 0,0 0 0,0 0 0,0 0 0,0 0 0,1 1 0,-1-1 0,0 0 0,0 0 0,0 0 0,0 0 0,0 0 0,1 0 0,-1 1 0,0-1 0,0 0 0,0 0 0,0 0 0,0 0 0,1 0 0,-1 0 0,0 0 0,0 0 0,0 0 0,1 0 0,-1 0 0,0 0 0,0 0 0,0 0 0,1 0 0,2-3 0,-1 0 0,1 0 0,0 0 0,-1 0 0,0 0 0,0-1 0,0 1 0,3-8 0,2-4 0,32-66 0,-4-2 0,47-163 0,-75 227 0,-7 19 0,0 0 0,0 0 0,0 0 0,1 0 0,-1 0 0,0 1 0,0-1 0,0 0 0,0 0 0,0 0 0,1 0 0,-1 0 0,0 0 0,0 0 0,0 0 0,0 0 0,0 0 0,0 0 0,0 0 0,1 0 0,-1 1 0,0-1 0,0 0 0,0 0 0,0 0 0,0 0 0,0 0 0,0 0 0,0 1 0,0-1 0,0 0 0,0 0 0,0 0 0,0 0 0,0 0 0,0 0 0,0 1 0,0-1 0,0 0 0,0 0 0,0 0 0,0 0 0,0 0 0,0 1 0,0-1 0,0 0 0,0 0 0,0 0 0,0 0 0,0 0 0,0 0 0,0 1 0,-1 37 0,1-27 0,0-11 0,-1 0 0,1 1 0,0-1 0,0 0 0,0 0 0,0 0 0,0 0 0,0 0 0,0 1 0,0-1 0,0 0 0,0 0 0,0 0 0,0 0 0,0 1 0,0-1 0,0 0 0,0 0 0,0 0 0,0 0 0,0 1 0,0-1 0,0 0 0,0 0 0,0 0 0,0 0 0,0 0 0,0 1 0,0-1 0,1 0 0,-1 0 0,0 0 0,0 0 0,0 0 0,0 0 0,0 1 0,0-1 0,1 0 0,-1 0 0,0 0 0,0 0 0,0 0 0,0 0 0,0 0 0,1 0 0,-1 0 0,0 0 0,0 0 0,0 0 0,0 0 0,1 0 0,-1 0 0,0 0 0,8-10 0,7-19 0,5-32 0,-2-1 0,-3-1 0,8-69 0,-10 58 0,17 34 0,-12 6-455,-2-2 0,16-48 0,-24 61-6371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24575,'2'1'0,"0"0"0,-1 0 0,1 1 0,0-1 0,-1 0 0,0 1 0,1-1 0,-1 1 0,0-1 0,0 1 0,1-1 0,-1 1 0,-1 0 0,1 0 0,1 2 0,-1-1 0,3 5 0,0 0 0,-1 1 0,0-1 0,0 1 0,-1 0 0,2 16 0,-2 57 0,-1-30 0,-1-51 0,0-1 0,0 1 0,0 0 0,0 0 0,1 0 0,-1 0 0,0 0 0,1 0 0,-1 0 0,0 0 0,1-1 0,-1 1 0,1 0 0,0 0 0,-1 0 0,1-1 0,-1 1 0,1 0 0,0-1 0,0 1 0,-1-1 0,1 1 0,0-1 0,0 1 0,0-1 0,0 1 0,0-1 0,-1 0 0,1 0 0,0 1 0,0-1 0,0 0 0,0 0 0,2 0 0,5 0 0,-1 0 0,1 0 0,13-4 0,11 1 0,-31 3 0,0 1 0,0-1 0,0 0 0,0 0 0,0 0 0,0 1 0,0-1 0,0 0 0,0 1 0,1-1 0,-2 1 0,1-1 0,0 1 0,0 0 0,0-1 0,0 1 0,0 0 0,0 0 0,-1 0 0,1 0 0,0-1 0,-1 1 0,1 0 0,0 0 0,0 2 0,-1-1 0,0 0 0,1 0 0,-1 0 0,0 0 0,0 0 0,0 1 0,0-1 0,-1 0 0,1 0 0,0 0 0,-1 0 0,-1 3 0,-2 5 0,0 0 0,-1 0 0,-1 0 0,-6 8 0,8-11 0,-1 0 0,1 0 0,0 0 0,1 1 0,0-1 0,-3 12 0,5-17 0,1-1 0,-1 0 0,1 1 0,0-1 0,0 1 0,0-1 0,0 1 0,0-1 0,0 0 0,0 1 0,0-1 0,0 1 0,1-1 0,-1 0 0,1 1 0,-1-1 0,1 1 0,-1-1 0,1 0 0,0 0 0,0 1 0,0-1 0,-1 0 0,1 0 0,0 0 0,0 0 0,1 0 0,-1 0 0,0 0 0,0-1 0,0 1 0,1 0 0,-1 0 0,0-1 0,1 1 0,-1-1 0,0 1 0,1-1 0,-1 0 0,1 0 0,-1 1 0,0-1 0,3 0 0,28-1 0,-27 1 0,0-1 0,0 1 0,0 0 0,0 0 0,-1 1 0,1-1 0,0 1 0,0 0 0,0 1 0,5 1 0,-9-2 0,0 0 0,0 0 0,0-1 0,-1 1 0,1 0 0,0 0 0,-1 0 0,1 0 0,0 0 0,-1 0 0,1 0 0,-1 0 0,0 1 0,1-1 0,-1 0 0,0 0 0,0 0 0,0 0 0,1 0 0,-1 1 0,0-1 0,-1 0 0,1 0 0,0 0 0,0 0 0,-1 2 0,-10 35 0,6-24 0,2-4 0,1 0 0,0 0 0,0 0 0,1 0 0,1 20 0,0-26 0,0 0 0,1 1 0,0-1 0,0 0 0,0 0 0,1 0 0,0 0 0,-1 0 0,1 0 0,0-1 0,1 1 0,-1-1 0,1 1 0,0-1 0,-1 0 0,7 6 0,-6-7 0,0 1 0,0-1 0,0 1 0,0 0 0,-1 0 0,0 0 0,1 1 0,-1-1 0,-1 1 0,1-1 0,2 7 0,-2-2 0,-1-1 0,0 1 0,0 0 0,-1-1 0,0 10 0,-1 8 0,0-10 0,1-1 0,1 1 0,0 0 0,3 15 0,-3-25 0,1 0 0,-1 0 0,1 0 0,0 0 0,1 0 0,-1 0 0,1-1 0,0 0 0,0 1 0,0-1 0,1 0 0,0 0 0,-1-1 0,1 1 0,7 3 0,41 22 0,-43-26 0,-1 1 0,1 1 0,-1-1 0,0 1 0,0 1 0,0-1 0,-1 1 0,0 1 0,11 11 0,-17-16 0,0 0 0,0 1 0,0-1 0,-1 0 0,1 0 0,-1 0 0,1 0 0,-1 1 0,0-1 0,0 0 0,0 0 0,0 1 0,0-1 0,0 0 0,-1 3 0,-12 38 0,6-21 0,2-4 0,2-8 0,0 1 0,1-1 0,0 0 0,-1 17 0,3-24 0,0 0 0,1 1 0,-1-1 0,1 0 0,-1 0 0,1 0 0,0 0 0,0 0 0,0-1 0,1 1 0,-1 0 0,1 0 0,0-1 0,-1 1 0,1-1 0,0 1 0,0-1 0,1 0 0,4 4 0,26 12 0,5 4 0,-36-21 0,-1 1 0,1-1 0,-1 1 0,1-1 0,-1 1 0,1 0 0,-1-1 0,0 1 0,0 0 0,0 0 0,0 0 0,0 0 0,-1 0 0,1 0 0,0 0 0,-1 0 0,1 3 0,0 11 0,1 0 0,0 0 0,2-1 0,0 1 0,6 16 0,-9-30 0,1 1 0,-1-1 0,1 0 0,-1 0 0,1 0 0,0 0 0,0 0 0,0-1 0,0 1 0,0-1 0,0 1 0,0-1 0,1 1 0,-1-1 0,0 0 0,1 0 0,4 1 0,4 1 0,1-1 0,20 2 0,-3-1 0,-27-3 0,-1 1 0,1-1 0,-1 0 0,1 1 0,-1-1 0,0 1 0,1-1 0,-1 1 0,0 0 0,1-1 0,-1 1 0,0 0 0,0 0 0,0 0 0,0 0 0,0 0 0,0 0 0,0 0 0,0 0 0,0 1 0,0-1 0,0 0 0,-1 0 0,1 1 0,0 2 0,0 1 0,-1-1 0,1 1 0,-1 0 0,0 0 0,0 0 0,-2 7 0,0 23 0,2-34 0,1 1 0,-1 0 0,0-1 0,1 1 0,-1 0 0,1-1 0,-1 1 0,1-1 0,0 1 0,-1-1 0,1 1 0,0-1 0,0 1 0,0-1 0,1 0 0,1 2 0,6 4 0,1-2 0,0 1 0,1-1 0,-1-1 0,1 0 0,16 4 0,14 5 0,-32-9 0,1-1 0,-1 1 0,0 0 0,0 0 0,0 1 0,8 7 0,-16-12 0,1 1 0,-1 0 0,0 0 0,0 0 0,0 0 0,0 0 0,0 0 0,0 1 0,-1-1 0,1 0 0,0 0 0,-1 1 0,1-1 0,0 0 0,-1 1 0,0-1 0,1 1 0,-1-1 0,0 1 0,0-1 0,0 1 0,0-1 0,0 0 0,0 1 0,0-1 0,0 1 0,0-1 0,-1 1 0,1-1 0,-1 0 0,1 1 0,-1-1 0,1 0 0,-1 1 0,0-1 0,0 0 0,0 0 0,0 0 0,0 1 0,0-1 0,0 0 0,-1 1 0,-20 17 0,17-16 0,0 1 0,0 0 0,1 1 0,-8 8 0,11-12 0,0 1 0,0-1 0,0 1 0,1 0 0,-1-1 0,0 1 0,1 0 0,-1-1 0,1 1 0,0 0 0,0 0 0,-1 0 0,1-1 0,0 1 0,0 0 0,1 0 0,-1-1 0,0 1 0,1 0 0,-1 0 0,2 2 0,7 16 0,2 1 0,0-2 0,1 0 0,20 24 0,19 31 0,-22-25-1365,-16-26-5461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1423 1 24575,'-1'4'0,"-1"1"0,1-1 0,-1 1 0,0-1 0,0 0 0,0 0 0,0 0 0,-1 0 0,0-1 0,0 1 0,-5 4 0,-1 4 0,-9 11 0,0 1 0,2 0 0,1 1 0,1 1 0,-19 51 0,32-75 0,0 0 0,1 0 0,-1 0 0,1 0 0,-1 0 0,1 0 0,0 0 0,0 0 0,0 0 0,0 0 0,0 0 0,1 0 0,-1 0 0,0-1 0,1 1 0,0 2 0,1-1 0,0-1 0,0 1 0,0-1 0,0 1 0,1-1 0,-1 0 0,6 4 0,-3-2 0,-4-3 0,1 0 0,-1 0 0,0 0 0,0 0 0,0 0 0,0 0 0,0 1 0,0-1 0,0 0 0,0 1 0,-1-1 0,1 0 0,0 1 0,-1 0 0,1-1 0,-1 1 0,0-1 0,1 1 0,-1-1 0,0 3 0,0-1 0,-1 0 0,1-1 0,-1 1 0,0 0 0,1 0 0,-1 0 0,-1-1 0,1 1 0,0 0 0,-3 2 0,-2 5 0,-1-1 0,-1-1 0,0 1 0,-13 10 0,-43 30 0,43-34 0,0 1 0,-33 33 0,52-48 0,1 0 0,0 0 0,0 0 0,0 1 0,0-1 0,1 0 0,-1 1 0,0-1 0,0 0 0,1 1 0,-1-1 0,1 1 0,-1-1 0,1 1 0,0-1 0,0 1 0,-1 0 0,1-1 0,0 2 0,1 0 0,0 0 0,0 0 0,0 0 0,1 0 0,-1 0 0,0-1 0,4 5 0,6 12 0,-5-7 0,-1-3 0,0 1 0,-1 0 0,0 0 0,4 16 0,-8-22 0,1 0 0,-1 0 0,0 0 0,0 0 0,0 0 0,-1 0 0,1 0 0,-1 0 0,0 0 0,0 0 0,-1 0 0,1 0 0,-1 0 0,1 0 0,-5 4 0,-4 7 0,-1-1 0,-1 0 0,0-1 0,-1-1 0,0 0 0,-21 14 0,15-11 0,0 0 0,-26 29 0,44-43 0,0 1 0,0-1 0,0 0 0,-1 0 0,1 1 0,1-1 0,-1 0 0,0 1 0,0-1 0,0 1 0,1-1 0,-1 1 0,1 0 0,-1-1 0,1 1 0,0 0 0,0-1 0,-1 1 0,1 0 0,0-1 0,1 1 0,-1 0 0,0-1 0,1 3 0,0-3 0,0 1 0,0-1 0,1 1 0,-1-1 0,0 0 0,1 1 0,-1-1 0,1 0 0,0 0 0,-1 0 0,1 0 0,0 0 0,0-1 0,0 1 0,-1 0 0,1-1 0,0 1 0,0-1 0,0 0 0,2 0 0,10 2 0,-1-2 0,18-1 0,-19 1 0,0 0 0,20 2 0,-36 1 0,1 0 0,-1 0 0,0 0 0,0 0 0,-9 3 0,-1 2 0,0 0 0,0 0 0,1 2 0,0-1 0,-13 14 0,20-17 0,1-1 0,0 1 0,0 0 0,1 1 0,0-1 0,0 1 0,0 0 0,1 0 0,0 0 0,0 0 0,1 0 0,-3 15 0,5-18 0,0-1 0,0 1 0,1 0 0,-1-1 0,1 1 0,0-1 0,0 1 0,0-1 0,0 0 0,1 1 0,-1-1 0,1 0 0,0 0 0,0 0 0,0 0 0,3 4 0,-1-3 0,-1 1 0,0 0 0,0 0 0,3 9 0,-5-12 0,0 0 0,-1 0 0,1 1 0,-1-1 0,0 0 0,0 0 0,0 1 0,0-1 0,0 0 0,0 0 0,-1 1 0,1-1 0,-1 0 0,1 0 0,-3 5 0,-3 3 0,-1-1 0,0 1 0,0-1 0,-1 0 0,0-1 0,-1 1 0,1-2 0,-12 8 0,-10 11 0,15-13 0,-44 44 0,53-51 0,0 1 0,1-1 0,0 1 0,1 0 0,0 1 0,0-1 0,-4 11 0,8-16 0,-1 0 0,1 1 0,0-1 0,0 1 0,0-1 0,0 0 0,0 1 0,1-1 0,-1 0 0,1 1 0,0-1 0,-1 0 0,1 1 0,0-1 0,0 0 0,3 3 0,-3-2 0,0-1 0,0 1 0,1-1 0,-2 1 0,1-1 0,0 1 0,0-1 0,0 5 0,-1-6 0,-1 0 0,1 1 0,0-1 0,-1 0 0,1 1 0,0-1 0,-1 0 0,0 0 0,1 0 0,-1 0 0,0 1 0,1-1 0,-1 0 0,0 0 0,0 0 0,0 0 0,0-1 0,0 1 0,0 0 0,0 0 0,0 0 0,-2 0 0,-21 13 0,-36 14 0,40-20 0,0 1 0,1 1 0,-34 24 0,52-34 0,0 1 0,0 0 0,0 0 0,0 0 0,-1-1 0,1 1 0,0 0 0,1 0 0,-1 1 0,0-1 0,0 0 0,0 0 0,1 0 0,-1 0 0,0 1 0,1-1 0,-1 0 0,1 1 0,0-1 0,-1 0 0,1 1 0,0-1 0,0 0 0,0 1 0,0-1 0,0 1 0,0 1 0,1-2 0,0 1 0,0-1 0,1 0 0,-1 1 0,0-1 0,0 0 0,1 0 0,-1 0 0,0 0 0,1 0 0,-1 0 0,1 0 0,0-1 0,-1 1 0,1-1 0,-1 1 0,1-1 0,0 1 0,-1-1 0,1 0 0,3 0 0,2 1 0,15 0 0,-16 2 0,-9 1 0,-12 2 0,-1 0 0,0-1 0,0-1 0,0-1 0,-21 2 0,-8 3 0,26-5 0,-3 1 0,-43 14 0,60-16 0,0-1 0,1 1 0,-1 0 0,1 1 0,-1-1 0,1 1 0,0 0 0,0 0 0,0 0 0,1 0 0,-1 1 0,1 0 0,0-1 0,0 1 0,-3 5 0,5-7 0,0-1 0,0 1 0,0 0 0,0 0 0,1 0 0,-1 0 0,1 0 0,-1 0 0,1 0 0,0 0 0,-1 0 0,1 0 0,0 0 0,0 0 0,1 0 0,-1 0 0,0 0 0,1 0 0,-1 0 0,1 0 0,0 0 0,-1 0 0,1 0 0,0 0 0,0 0 0,1-1 0,-1 1 0,0 0 0,0-1 0,1 1 0,-1-1 0,1 0 0,-1 1 0,1-1 0,0 0 0,3 2 0,6 3 0,0-1 0,1-1 0,0 0 0,0 0 0,13 2 0,-2-1 0,-21-4 0,1 0 0,-1 0 0,0-1 0,1 1 0,-1 1 0,0-1 0,0 0 0,0 0 0,4 4 0,-6-5 0,1 1 0,-1 0 0,1-1 0,-1 1 0,0 0 0,0-1 0,1 1 0,-1 0 0,0-1 0,0 1 0,0 0 0,0-1 0,0 1 0,0 0 0,0-1 0,0 1 0,0 0 0,0 0 0,0-1 0,0 1 0,-1 0 0,1-1 0,0 1 0,0 0 0,-1-1 0,1 1 0,-1-1 0,1 1 0,0-1 0,-1 1 0,1 0 0,-1-1 0,1 1 0,-1-1 0,1 0 0,-1 1 0,0-1 0,1 1 0,-2-1 0,-12 11 0,-1 0 0,-16 7 0,20-12 0,1-1 0,1 1 0,-1 1 0,1-1 0,0 2 0,1-1 0,0 1 0,0 0 0,-8 12 0,14-17 0,1 0 0,-1-1 0,1 1 0,0 0 0,0 1 0,0-1 0,0 0 0,1 0 0,-1 0 0,1 0 0,0 1 0,0-1 0,0 0 0,0 0 0,1 1 0,-1-1 0,3 5 0,1 4 0,0-1 0,1 0 0,10 16 0,-9-18 0,-1 0 0,-1 1 0,1-1 0,3 13 0,-6-14 0,0 0 0,0 0 0,-1 1 0,0-1 0,0 1 0,-1-1 0,0 0 0,-1 1 0,0-1 0,0 1 0,0-1 0,-1 0 0,-4 9 0,-11 38 0,2 1 0,2 0 0,-9 99 0,21-150 0,1-1 0,0 0 0,-1 1 0,0-1 0,0 0 0,0 0 0,-1 1 0,-3 5 0,4-9 0,0 1 0,0-1 0,-1 1 0,1-1 0,0 0 0,-1 0 0,0 0 0,1 0 0,-1 0 0,0 0 0,1 0 0,-1 0 0,0 0 0,0-1 0,0 1 0,1-1 0,-1 0 0,0 1 0,0-1 0,0 0 0,-3 0 0,-8-1 0,1 0 0,-1-1 0,0 0 0,1-1 0,-14-4 0,-13-4 0,39 11 4,0 0-1,-1 0 1,1 0-1,0 0 0,0 0 1,0 0-1,-1 0 1,1 0-1,0 0 1,0-1-1,-1 1 1,1 0-1,0 0 0,0 0 1,0 0-1,-1 1 1,1-1-1,0 0 1,0 0-1,-1 0 1,1 0-1,0 0 0,0 0 1,0 0-1,-1 0 1,1 0-1,0 0 1,0 1-1,0-1 0,-1 0 1,1 0-1,0 0 1,0 0-1,0 1 1,0-1-1,0 0 1,-1 0-1,1 0 0,0 1 1,0-1-1,0 0 1,0 0-1,0 1 1,0-1-1,0 0 1,5 15 176,14 16-1516,-18-30 968,8 11-6458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24575,'6'1'0,"1"-1"0,0 1 0,-1 1 0,1-1 0,0 1 0,-1 0 0,11 5 0,43 27 0,-42-23 0,3 1 0,84 55 0,-92-58 0,0 1 0,-1 1 0,0 0 0,-1 0 0,17 23 0,-22-22 0,0 0 0,0 0 0,-1 1 0,-1 0 0,0-1 0,-1 2 0,0-1 0,-1 0 0,0 0 0,-1 1 0,-1-1 0,0 1 0,-1-1 0,0 1 0,-4 13 0,-1-10 0,0 1 0,-2-1 0,0-1 0,0 1 0,-2-2 0,0 1 0,-1-1 0,-13 14 0,-3 7 0,22-30 0,1 0 0,0 0 0,0 0 0,0 1 0,1 0 0,0 0 0,0 0 0,1 0 0,0 0 0,0 0 0,1 0 0,0 1 0,0-1 0,1 15 0,-1 23 0,0-24 0,1 1 0,4 30 0,-3-46 0,0 0 0,1 0 0,-1 0 0,1-1 0,0 1 0,1 0 0,0-1 0,-1 0 0,2 1 0,-1-1 0,1 0 0,-1 0 0,6 4 0,-5-5 0,50 51 0,-50-49 0,1-1 0,-1 0 0,0 1 0,-1 0 0,0 0 0,0 0 0,0 0 0,4 13 0,-7-17 0,0 1 0,0 0 0,0 0 0,0 0 0,-1 0 0,1 0 0,-1 0 0,0 0 0,0-1 0,0 1 0,0 0 0,0 0 0,0-1 0,-1 1 0,1-1 0,-1 1 0,0-1 0,0 0 0,0 0 0,-3 3 0,3-2 0,-1 0 0,0 0 0,1 0 0,0 1 0,0-1 0,0 0 0,0 1 0,0 0 0,1 0 0,-2 4 0,1 7 0,1-7 0,0-1 0,-1 1 0,0-1 0,-4 11 0,3-10 0,0 1 0,1 0 0,0-1 0,0 1 0,1 0 0,0 10 0,2 57 0,1-34 0,-2-25 0,1 0 0,1 0 0,1-1 0,1 1 0,0-1 0,1 0 0,0 0 0,1 0 0,1-1 0,1 0 0,0 0 0,1-1 0,1 0 0,14 17 0,-16-20 0,0 0 0,-1 1 0,0 0 0,-1 0 0,-1 1 0,0-1 0,0 1 0,-2 0 0,1 1 0,-1-1 0,1 19 0,-1 13 0,-2 0 0,-5 49 0,1-79 0,0 0 0,0 0 0,-2 0 0,-7 18 0,11-30 0,-3 6 0,-1 0 0,0 0 0,0-1 0,-1 0 0,0 0 0,0 0 0,-10 8 0,4-4 0,-1-1 0,0-1 0,-22 14 0,23-19 0,0 0 0,1-1 0,-1-1 0,-1 0 0,1 0 0,0-1 0,-15 0 0,-8 2 0,-13 0-1365,32-5-5461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24575,'0'16'0,"2"0"0,3 18 0,2 12 0,14 269 0,-21-310 0,1 0 0,-1-1 0,1 1 0,0 0 0,1 0 0,-1-1 0,3 6 0,-3-9 0,0 1 0,0-1 0,0 0 0,0 0 0,0 1 0,1-1 0,-1 0 0,0 0 0,1 0 0,-1 0 0,1 0 0,-1-1 0,1 1 0,-1 0 0,1-1 0,0 1 0,-1-1 0,1 1 0,0-1 0,-1 0 0,1 0 0,3 0 0,23 0 0,1-2 0,0-1 0,-1-2 0,50-13 0,0 0 0,-74 17 0,-1 0 0,1 1 0,0-1 0,-1 1 0,1 0 0,5 1 0,-9-1 0,1 0 0,-1 0 0,1 0 0,-1 0 0,0 0 0,1 1 0,-1-1 0,1 0 0,-1 0 0,1 1 0,-1-1 0,0 0 0,1 0 0,-1 1 0,0-1 0,1 0 0,-1 1 0,0-1 0,0 1 0,1-1 0,-1 1 0,0 0 0,1 0 0,-1 0 0,0 0 0,0 0 0,0 0 0,0 0 0,-1 0 0,1 0 0,0 0 0,0 0 0,0-1 0,-1 1 0,1 0 0,0 0 0,-2 1 0,-7 15 0,-2 0 0,0 0 0,-19 21 0,19-26 0,1 0 0,0 1 0,1 0 0,1 0 0,0 1 0,1 0 0,-7 20 0,12-30 0,1 1 0,1-1 0,-1 1 0,1-1 0,0 1 0,0-1 0,0 1 0,0-1 0,1 1 0,0-1 0,0 1 0,0-1 0,0 0 0,1 1 0,0-1 0,0 0 0,0 0 0,0 0 0,0 0 0,1-1 0,0 1 0,0-1 0,0 1 0,0-1 0,1 0 0,-1 0 0,1 0 0,-1-1 0,1 1 0,0-1 0,0 0 0,0 0 0,1 0 0,7 1 0,12 1 0,1 0 0,-1 1 0,0 2 0,-1 0 0,42 20 0,-63-26 0,0 0 0,-1 0 0,1 0 0,0 0 0,-1 1 0,1-1 0,0 1 0,-1-1 0,1 1 0,-1-1 0,0 1 0,0 0 0,0 0 0,0 0 0,0-1 0,0 1 0,0 0 0,0 0 0,-1 0 0,1 0 0,-1 1 0,1-1 0,-1 0 0,0 0 0,0 0 0,0 0 0,0 0 0,0 0 0,-1 0 0,1 1 0,-1-1 0,0 2 0,-3 6 0,0 0 0,-1 0 0,0 0 0,-1-1 0,-7 10 0,6-9 0,-14 21 0,-56 92 0,75-121 0,1 1 0,-1 0 0,1 0 0,0 0 0,0-1 0,0 1 0,0 1 0,0-1 0,1 0 0,-1 0 0,1 0 0,0 0 0,0 0 0,0 0 0,0 0 0,1 1 0,-1-1 0,1 0 0,1 3 0,0-1 0,1-1 0,0 0 0,-1 0 0,1 0 0,1 0 0,-1-1 0,0 0 0,1 1 0,0-1 0,0 0 0,6 3 0,-5-3 0,0 1 0,0-1 0,0 1 0,0 0 0,0 1 0,-1-1 0,0 1 0,0 0 0,0 0 0,-1 0 0,1 0 0,-1 1 0,0-1 0,-1 1 0,0 0 0,1 0 0,-2 0 0,1 0 0,-1 0 0,0 0 0,0 0 0,-1 11 0,1-4 0,1-1 0,0 0 0,1 0 0,0 0 0,0 0 0,1 0 0,1-1 0,0 0 0,1 0 0,11 18 0,-13-23 0,1-1 0,0 1 0,0-1 0,0 0 0,1 0 0,0 0 0,0-1 0,0 0 0,0 0 0,0-1 0,1 1 0,0-1 0,0-1 0,0 1 0,0-1 0,0-1 0,0 1 0,0-1 0,9 0 0,-4-1 0,-9-1 0,0 1 0,0 0 0,0 0 0,0 0 0,0 0 0,0 0 0,0 0 0,0 1 0,0-1 0,0 1 0,0 0 0,0 0 0,2 2 0,-4-3 0,-1 1 0,0-1 0,0 1 0,0-1 0,0 1 0,0-1 0,0 1 0,0-1 0,0 1 0,0-1 0,0 1 0,0-1 0,0 1 0,0-1 0,-1 1 0,1-1 0,0 1 0,0-1 0,0 1 0,-1-1 0,1 1 0,0-1 0,-1 0 0,1 1 0,0-1 0,-1 1 0,1-1 0,-1 1 0,-14 12 0,12-10 0,-1 0 0,1 0 0,-1 1 0,1-1 0,0 1 0,0 0 0,0 0 0,1 0 0,-1 0 0,1 0 0,0 1 0,0-1 0,0 1 0,-1 7 0,3-8 0,-1 0 0,1-1 0,1 1 0,-1 0 0,1 0 0,-1 0 0,1-1 0,0 1 0,0 0 0,1-1 0,-1 1 0,1 0 0,0-1 0,0 0 0,0 0 0,0 1 0,5 4 0,-2-2 0,0-1 0,0 1 0,1-1 0,0 0 0,0-1 0,0 1 0,1-1 0,0 0 0,-1-1 0,1 0 0,1 0 0,10 3 0,3-1 0,1-1 0,-1-2 0,22 1 0,17 2 0,-63-4 0,-1 0 0,1 0 0,-1 0 0,1 1 0,0-1 0,-4 4 0,-2-1 0,-2 1 0,1 1 0,0 0 0,-13 10 0,21-14 0,0-1 0,0 1 0,0 0 0,0-1 0,0 1 0,1 0 0,-1 0 0,0 0 0,1 0 0,0 0 0,-1 0 0,1 1 0,0-1 0,0 0 0,1 1 0,-1-1 0,0 1 0,1-1 0,-1 1 0,1-1 0,0 1 0,0 3 0,0-4 0,1 0 0,0-1 0,-1 1 0,1 0 0,0-1 0,0 1 0,0-1 0,0 1 0,1-1 0,-1 1 0,0-1 0,0 0 0,1 0 0,-1 1 0,1-1 0,-1 0 0,1 0 0,0-1 0,1 2 0,38 12 0,-27-10 0,5 1 0,-6-2 0,-1 1 0,0 0 0,0 1 0,0 0 0,14 9 0,-23-13 0,-1 1 0,1 0 0,-1 0 0,0 0 0,0 0 0,0 0 0,0 0 0,0 1 0,-1-1 0,1 1 0,-1-1 0,1 1 0,-1-1 0,0 1 0,0 0 0,0 0 0,-1 0 0,1 0 0,0-1 0,-1 1 0,0 0 0,0 0 0,0 0 0,0 0 0,0 0 0,-1 0 0,1 0 0,-2 5 0,-10 28 0,7-23 0,1 0 0,-5 26 0,9-36 0,-1 1 0,1 0 0,0-1 0,0 1 0,0 0 0,1 0 0,-1-1 0,1 1 0,0 0 0,0-1 0,0 1 0,1-1 0,-1 1 0,1-1 0,2 4 0,-2-4 0,0-1 0,0 1 0,0 0 0,0 0 0,0 1 0,-1-1 0,1 0 0,-1 0 0,0 1 0,0-1 0,0 1 0,-1-1 0,1 1 0,-1-1 0,0 1 0,1-1 0,-2 1 0,1-1 0,0 1 0,-1-1 0,0 1 0,0-1 0,0 1 0,0-1 0,0 0 0,-1 1 0,1-1 0,-1 0 0,-2 3 0,3-5 0,1 0 0,-1 0 0,1 0 0,-1 0 0,1 0 0,-1 0 0,1 0 0,-1 0 0,1 0 0,0 1 0,0-1 0,0 0 0,-1 0 0,1 0 0,0 0 0,0 1 0,1-1 0,-1 0 0,0 0 0,0 0 0,1 0 0,-1 1 0,0-1 0,1 0 0,-1 0 0,1 0 0,0 0 0,-1 0 0,1 0 0,0 0 0,-1 0 0,1-1 0,0 1 0,0 0 0,0 0 0,1 0 0,4 2 0,0 0 0,-1 0 0,1-1 0,1 0 0,10 2 0,7 3 0,-23-7 0,-1 0 0,0 1 0,0-1 0,1 0 0,-1 0 0,0 0 0,1 0 0,-1 0 0,0 0 0,0 0 0,1 0 0,-1 1 0,0-1 0,0 0 0,0 0 0,1 0 0,-1 0 0,0 1 0,0-1 0,0 0 0,1 0 0,-1 1 0,0-1 0,0 0 0,0 0 0,0 1 0,0-1 0,0 0 0,0 0 0,0 1 0,0-1 0,1 0 0,-1 1 0,0-1 0,0 0 0,0 0 0,-1 1 0,1-1 0,0 0 0,0 1 0,-10 9 0,10-9 0,-1-1 0,0 1 0,0-1 0,0 1 0,0-1 0,1 1 0,-1 0 0,0-1 0,0 1 0,1 0 0,-1 0 0,1-1 0,-1 1 0,1 0 0,-1 0 0,1 0 0,-1 0 0,1 0 0,0 0 0,-1 0 0,1 0 0,0 0 0,0 0 0,0 0 0,0 0 0,0 0 0,0 0 0,0 1 0,3 3 0,1 0 0,0 0 0,0 0 0,0 0 0,1-1 0,-1 0 0,1 0 0,7 5 0,-6-6 0,-1 1 0,0 0 0,0 0 0,0 1 0,0 0 0,-1-1 0,0 2 0,5 6 0,-8-10-76,0-1 1,-1 1-1,1-1 0,-1 1 0,0-1 0,1 1 0,-1-1 0,0 1 1,0 0-1,0-1 0,0 1 0,0-1 0,0 1 0,0-1 1,0 1-1,-1 0 0,0 2 0,-5 9-6750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0 24575,'-31'16'0,"-87"46"0,99-51 0,1 1 0,-1 1 0,-28 29 0,39-35 0,0 1 0,1 1 0,1-1 0,-1 1 0,1 1 0,1-1 0,0 1 0,0-1 0,1 2 0,-5 13 0,9-23 0,0 1 0,-1 0 0,1-1 0,0 1 0,0 0 0,0-1 0,0 1 0,0 0 0,0-1 0,1 1 0,-1 0 0,1-1 0,-1 1 0,1-1 0,-1 1 0,1 0 0,0-1 0,0 0 0,0 1 0,0-1 0,0 1 0,0-1 0,0 0 0,0 0 0,0 0 0,1 0 0,-1 0 0,0 0 0,1 0 0,-1 0 0,1 0 0,1 0 0,6 2 0,-1 0 0,1-1 0,0 0 0,0 0 0,9-1 0,-6 1 0,67 6 0,-29-4 0,88 19 0,-136-23 0,-1 0 0,1 1 0,-1-1 0,0 0 0,1 1 0,-1-1 0,0 1 0,1 0 0,-1-1 0,0 1 0,0 0 0,0 0 0,1 0 0,-1 0 0,0 0 0,1 1 0,-2-1 0,0-1 0,0 1 0,0 0 0,0-1 0,0 1 0,0-1 0,0 1 0,0-1 0,0 1 0,0-1 0,0 1 0,0 0 0,0-1 0,-1 1 0,1-1 0,0 1 0,0-1 0,-1 1 0,1-1 0,0 1 0,-1-1 0,1 0 0,-1 1 0,1-1 0,0 1 0,-1-1 0,0 1 0,-6 4 0,0-1 0,-1 1 0,1-1 0,-10 3 0,12-5 0,-106 44 0,58-26 0,-73 40 0,121-57 0,0-1 0,1 1 0,-1 1 0,0-1 0,1 1 0,0-1 0,0 1 0,0 1 0,0-1 0,1 0 0,-1 1 0,1 0 0,0 0 0,1 0 0,-1 0 0,1 0 0,0 0 0,0 1 0,1-1 0,0 1 0,0-1 0,0 1 0,0 6 0,1-5 0,-1-1 0,0 1 0,0-1 0,-1 1 0,0-1 0,0 0 0,0 1 0,-1-1 0,1 0 0,-2 0 0,1-1 0,-1 1 0,1-1 0,-2 0 0,1 0 0,0 0 0,-9 7 0,12-11 0,0-1 0,0 1 0,0 0 0,1 0 0,-1-1 0,0 1 0,0 0 0,1 0 0,-1 0 0,1 0 0,-1 0 0,1 0 0,-1 0 0,1 0 0,0 0 0,0 0 0,-1 0 0,1 0 0,0 0 0,0 0 0,0 1 0,0-1 0,0 0 0,0 0 0,0 0 0,1 0 0,-1 0 0,0 0 0,0 0 0,1 0 0,-1 0 0,1 0 0,-1 0 0,1 0 0,-1 0 0,1 0 0,0 0 0,-1-1 0,1 1 0,0 0 0,0 0 0,1 0 0,4 4 0,1 0 0,0 0 0,1-1 0,12 6 0,-8-4 0,81 40 0,-92-45 0,0 0 0,0-1 0,0 1 0,0 0 0,0-1 0,0 1 0,0 0 0,-1 0 0,1 0 0,0 0 0,0 0 0,-1-1 0,1 1 0,-1 1 0,1-1 0,0 1 0,-1-1 0,0-1 0,0 1 0,0 0 0,0-1 0,0 1 0,0 0 0,0 0 0,-1-1 0,1 1 0,0 0 0,0-1 0,0 1 0,-1 0 0,1-1 0,0 1 0,-1-1 0,1 1 0,-1 0 0,1-1 0,-1 1 0,-2 2 0,0-1 0,0 0 0,0 0 0,0 0 0,0 0 0,-1 0 0,1-1 0,-1 1 0,-4 0 0,-34 9 0,-1-2 0,-46 3 0,54-9 0,-1 3 0,1 0 0,-1 2 0,-34 14 0,68-22 0,0 1 0,0 0 0,0 0 0,0 0 0,0 0 0,0 1 0,0-1 0,0 0 0,0 1 0,1-1 0,-1 1 0,0 0 0,1-1 0,-2 4 0,2-4 0,1 0 0,0 1 0,-1-1 0,1 0 0,0 0 0,0 1 0,0-1 0,0 0 0,0 0 0,0 1 0,1-1 0,-1 0 0,0 0 0,1 1 0,-1-1 0,1 0 0,-1 0 0,1 0 0,-1 0 0,1 0 0,0 0 0,0 0 0,-1 0 0,1 0 0,2 2 0,2 2 0,1-1 0,0 0 0,0 1 0,0-2 0,1 1 0,-1-1 0,1 0 0,0 0 0,-1-1 0,15 3 0,-14-3 0,-1-1 0,0 1 0,1 0 0,-1 1 0,0-1 0,0 1 0,0 1 0,0-1 0,-1 1 0,1 0 0,9 9 0,-15-12 0,1 0 0,0 0 0,-1 0 0,1 0 0,-1 0 0,1 0 0,-1 0 0,0 0 0,1 0 0,-1 0 0,0 0 0,0 0 0,0 1 0,1-1 0,-1 0 0,-1 0 0,1 0 0,0 0 0,0 0 0,0 1 0,0-1 0,-1 0 0,1 0 0,-1 0 0,1 0 0,-1 0 0,1 0 0,-1 0 0,1 0 0,-1 0 0,0 0 0,0 0 0,1-1 0,-1 1 0,0 0 0,0 0 0,0-1 0,0 1 0,0-1 0,-2 2 0,-5 3 0,0 0 0,-1-1 0,-15 6 0,20-9 0,-45 15 0,34-12 0,0 1 0,0 0 0,1 1 0,0 1 0,0 0 0,0 0 0,-18 15 0,31-21 0,0-1 0,1 1 0,-1-1 0,1 1 0,-1 0 0,0-1 0,1 1 0,-1 0 0,1 0 0,0-1 0,-1 1 0,1 0 0,0 0 0,-1 0 0,1-1 0,0 1 0,0 0 0,0 0 0,-1 0 0,1 0 0,0 0 0,0 0 0,0-1 0,1 1 0,-1 0 0,0 0 0,0 0 0,0 0 0,1 0 0,-1-1 0,0 1 0,1 0 0,-1 0 0,1-1 0,-1 1 0,1 0 0,-1 0 0,1-1 0,-1 1 0,1-1 0,0 1 0,0 0 0,4 3 0,1 0 0,-1 0 0,1 0 0,9 4 0,-10-6 0,26 12 0,36 12 0,17 7 0,-83-33 0,-1 0 0,1 0 0,0 1 0,-1-1 0,1 0 0,0 0 0,-1 1 0,1-1 0,0 1 0,-1-1 0,1 0 0,-1 1 0,1-1 0,-1 1 0,1-1 0,-1 1 0,0 0 0,1-1 0,-1 1 0,1-1 0,-1 1 0,0 0 0,0-1 0,1 1 0,-1 0 0,0-1 0,0 1 0,0 0 0,0 0 0,0-1 0,0 1 0,0 0 0,0-1 0,0 1 0,0 0 0,0 0 0,0-1 0,0 1 0,-1 1 0,-2 2 0,1-1 0,-1 1 0,0-1 0,0 1 0,-6 4 0,-7 9 0,-8 17 0,-37 57 0,60-90 0,0 0 0,1 0 0,-1 1 0,0-1 0,1 0 0,-1 0 0,1 1 0,-1-1 0,1 0 0,0 0 0,0 1 0,-1-1 0,1 1 0,0-1 0,0 0 0,1 3 0,-1-2 0,1-1 0,0 0 0,0 1 0,1-1 0,-1 0 0,0 0 0,0 0 0,0 1 0,1-2 0,-1 1 0,3 1 0,-2 0 0,-2-2 0,1 1 0,0 0 0,-1-1 0,1 1 0,-1 0 0,1-1 0,-1 1 0,0 0 0,1 0 0,-1-1 0,0 1 0,1 0 0,-1 0 0,0 0 0,0-1 0,0 1 0,0 0 0,0 0 0,0 0 0,0 0 0,0 0 0,0-1 0,0 1 0,0 0 0,-1 0 0,1 0 0,0-1 0,0 1 0,-1 1 0,-16 30 0,7-12 0,9-17 0,0 0 0,1 0 0,-1 0 0,1 0 0,0 0 0,0 0 0,0 0 0,0 0 0,1 0 0,-1 0 0,1 0 0,0 0 0,0 0 0,2 5 0,2 6 0,-5-13 0,1 0 0,-1 1 0,0-1 0,0 0 0,0 0 0,0 1 0,-1-1 0,1 0 0,0 0 0,0 0 0,-1 1 0,1-1 0,-1 0 0,1 0 0,-1 0 0,1 0 0,-1 0 0,0 0 0,1 0 0,-1 0 0,0 0 0,0 0 0,0 0 0,0 0 0,0-1 0,0 1 0,0 0 0,0 0 0,0-1 0,0 1 0,-2 0 0,-7 3 0,1 0 0,-21 6 0,12-5 0,15-3 0,-1-1 0,0 1 0,1 0 0,0 0 0,-1 0 0,1 1 0,0-1 0,0 1 0,0-1 0,0 1 0,1 0 0,-1 0 0,-1 4 0,3-6 0,0 1 0,0 0 0,1-1 0,-1 1 0,1-1 0,-1 1 0,1 0 0,0 0 0,-1-1 0,1 1 0,0 0 0,0 0 0,0-1 0,0 1 0,1 0 0,-1-1 0,0 1 0,1 0 0,-1 0 0,1-1 0,0 1 0,-1-1 0,1 1 0,0-1 0,0 1 0,0-1 0,0 1 0,0-1 0,0 0 0,1 0 0,2 3 0,5 3 0,0-1 0,1 0 0,0 0 0,0-1 0,16 7 0,23 12 0,-48-24 0,-1 0 0,1 0 0,-1 1 0,1-1 0,-1 1 0,1-1 0,-1 0 0,0 1 0,1-1 0,-1 1 0,0-1 0,1 1 0,-1-1 0,0 1 0,1-1 0,-1 1 0,0-1 0,0 1 0,0 0 0,0-1 0,0 1 0,0-1 0,0 1 0,0-1 0,0 1 0,0 0 0,0-1 0,0 1 0,0-1 0,0 1 0,0-1 0,0 1 0,-1 0 0,1-1 0,0 1 0,0-1 0,-1 1 0,1-1 0,-1 1 0,-20 23 0,9-12 0,10-9 0,0 0 0,0-1 0,1 1 0,-1 0 0,0 0 0,1 0 0,0 0 0,0 0 0,0 1 0,0-1 0,0 0 0,1 1 0,0-1 0,-1 0 0,1 1 0,0-1 0,1 5 0,0-4 0,1 1 0,0 0 0,0 0 0,0-1 0,0 1 0,1-1 0,-1 0 0,1 0 0,0 0 0,0 0 0,4 4 0,2 0 0,-6-5 0,1 1 0,-1-1 0,0 1 0,0 0 0,4 7 0,-6-11 0,-1 1 0,0 0 0,1 0 0,-1 0 0,0 0 0,0-1 0,0 1 0,1 0 0,-1 0 0,0 0 0,0 0 0,0 0 0,0 0 0,-1 0 0,1-1 0,0 1 0,0 0 0,0 0 0,-1 0 0,1 0 0,-1 0 0,1-1 0,0 1 0,-1 0 0,1 0 0,-1-1 0,0 1 0,1 0 0,-1-1 0,0 1 0,1-1 0,-1 1 0,0-1 0,1 1 0,-1-1 0,-1 1 0,-60 30 0,49-26 0,1 0 0,0 1 0,1 0 0,-1 1 0,1 0 0,0 1 0,-17 16 0,27-23 0,0 0 0,0 1 0,0-1 0,1 0 0,-1 0 0,0 1 0,0-1 0,1 1 0,-1-1 0,1 1 0,-1-1 0,1 1 0,0-1 0,-1 1 0,1-1 0,0 1 0,0-1 0,0 1 0,0-1 0,0 1 0,1 2 0,0-1 0,0 0 0,0-1 0,1 1 0,-1 0 0,1-1 0,0 1 0,0-1 0,-1 1 0,2-1 0,2 3 0,7 5 0,0-1 0,1 0 0,20 10 0,-23-13 0,33 18 0,51 31 0,-80-46 0,-1 1 0,0 0 0,-1 1 0,17 19 0,-27-28 0,-1-1 0,0 1 0,1-1 0,-1 1 0,0 0 0,0 0 0,0-1 0,0 1 0,0 0 0,-1 0 0,1 0 0,0 0 0,-1 0 0,0 0 0,1 3 0,-1-4 0,-1 0 0,1 0 0,-1 0 0,0 0 0,1 0 0,-1 0 0,1 0 0,-1 0 0,0 0 0,0-1 0,0 1 0,0 0 0,1 0 0,-1-1 0,0 1 0,0-1 0,0 1 0,0-1 0,0 1 0,0-1 0,-1 0 0,1 1 0,0-1 0,0 0 0,0 0 0,0 0 0,0 0 0,-2 0 0,-31 3 0,-65-4 0,71-1 0,-1 2 0,0 0 0,-42 8 0,69-8 0,0 0 0,-1 1 0,1-1 0,0 1 0,0-1 0,-1 1 0,1 0 0,0 0 0,0 0 0,0 0 0,0 1 0,0-1 0,0 0 0,1 1 0,-1 0 0,0-1 0,1 1 0,-1 0 0,1 0 0,0 0 0,-1 0 0,1 0 0,0 0 0,0 0 0,-1 2 0,1 3 0,0-1 0,1 1 0,0 0 0,0-1 0,0 1 0,1 0 0,1 6 0,-1-6 0,0 0 0,0 0 0,-1-1 0,0 1 0,0 0 0,-1 0 0,-1 8 0,1-12 0,0-1 0,-1 1 0,1-1 0,-1 1 0,1-1 0,-1 0 0,0 1 0,0-1 0,-4 3 0,4-3 0,0 0 0,0 0 0,0 0 0,1 0 0,-1 1 0,0-1 0,1 0 0,0 1 0,-1-1 0,1 1 0,-1 3 0,0 2 0,0 1 0,-1-1 0,0 0 0,-1 0 0,1-1 0,-1 1 0,-1-1 0,0 0 0,0 0 0,0 0 0,-10 9 0,12-12 0,-1-1 0,1 1 0,0 0 0,0 1 0,1-1 0,-1 0 0,1 1 0,0-1 0,0 1 0,1 0 0,-1 0 0,1 0 0,0-1 0,0 1 0,1 0 0,-1 0 0,1 1 0,0-1 0,1 0 0,0 5 0,-1-9-65,1 1 0,-1-1 0,0 0 0,0 1 0,0-1 0,0 1 0,-1-1 0,1 0 0,0 1 0,0-1 0,-1 0 0,1 1 0,-1-1 0,1 0 0,-1 0 0,0 0 0,1 1 0,-1-1 0,0 0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5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24575,'-23'273'0,"13"-187"0,10-85 0,-1 3 0,1 0 0,0 0 0,0 1 0,0-1 0,0 0 0,1 6 0,-1-9 0,1-1 0,-1 1 0,0 0 0,1-1 0,-1 1 0,0 0 0,1-1 0,-1 1 0,1-1 0,-1 1 0,1 0 0,-1-1 0,1 1 0,-1-1 0,1 0 0,0 1 0,-1-1 0,1 1 0,0-1 0,-1 0 0,1 1 0,0-1 0,0 0 0,-1 0 0,1 0 0,0 0 0,-1 0 0,1 0 0,0 1 0,0-2 0,-1 1 0,1 0 0,0 0 0,0 0 0,-1 0 0,1 0 0,0-1 0,0 1 0,-1 0 0,1-1 0,0 1 0,-1 0 0,2-1 0,52-23 0,-31 12 0,1 2 0,28-8 0,-47 17 0,0 1 0,0-1 0,0 1 0,0 0 0,0 0 0,0 1 0,0-1 0,0 1 0,0 0 0,0 1 0,0-1 0,0 1 0,-1 0 0,1 0 0,-1 0 0,1 1 0,-1 0 0,0 0 0,0 0 0,0 0 0,0 0 0,-1 1 0,1 0 0,-1 0 0,0 0 0,0 0 0,0 0 0,-1 1 0,1-1 0,-1 1 0,0-1 0,-1 1 0,1 0 0,-1 0 0,0 0 0,1 9 0,-2-2 0,-1 0 0,-1 0 0,0 0 0,0-1 0,-7 19 0,-26 58 0,23-62 0,-78 181 0,89-205 0,-11 33 0,11-33 0,1 0 0,-1 0 0,1-1 0,-1 1 0,1 0 0,0 0 0,0 0 0,0 0 0,0 0 0,0 0 0,1 0 0,-1 0 0,0 0 0,2 3 0,-1-4 0,-1-1 0,1 1 0,0 0 0,0-1 0,0 1 0,0-1 0,0 1 0,0-1 0,0 0 0,0 1 0,0-1 0,0 0 0,0 0 0,0 0 0,1 1 0,-1-1 0,0 0 0,0-1 0,1 1 0,28-3 0,-20 2 0,30-3 0,-7 0 0,1 1 0,53 4 0,-86-1 0,0 0 0,1 0 0,-1 0 0,0 0 0,0 1 0,1-1 0,-1 0 0,0 1 0,0-1 0,0 1 0,0-1 0,0 1 0,0 0 0,0-1 0,2 2 0,-3-1 0,0-1 0,0 1 0,1-1 0,-1 1 0,0-1 0,0 1 0,0-1 0,0 1 0,1-1 0,-1 1 0,0-1 0,0 1 0,0-1 0,0 1 0,0-1 0,0 1 0,-1 0 0,1-1 0,0 1 0,0-1 0,0 1 0,0-1 0,-1 1 0,1 0 0,-4 4 0,1 0 0,-1 0 0,0-1 0,0 1 0,-6 3 0,-2 5 0,4-5 0,-93 115 0,89-106 0,1 0 0,0 0 0,2 2 0,0-1 0,-11 33 0,19-50 0,1 0 0,-1 1 0,1-1 0,0 1 0,-1-1 0,1 0 0,0 1 0,0-1 0,0 1 0,0-1 0,0 1 0,0-1 0,1 0 0,-1 1 0,0-1 0,1 1 0,-1-1 0,1 0 0,-1 1 0,1-1 0,0 0 0,-1 0 0,1 0 0,0 1 0,0-1 0,0 0 0,0 0 0,0 0 0,0 0 0,0 0 0,0-1 0,1 1 0,-1 0 0,0 0 0,0-1 0,1 1 0,-1-1 0,1 1 0,-1-1 0,0 0 0,2 1 0,8 1 0,-1-1 0,1 0 0,0-1 0,16-1 0,-11 1 0,48-3 0,-41 0 0,0 2 0,1 1 0,-1 1 0,31 5 0,-52-6 0,-1 0 0,0 0 0,1 1 0,-1-1 0,0 0 0,0 1 0,1-1 0,-1 1 0,0-1 0,0 1 0,0 0 0,0-1 0,0 1 0,0 0 0,0 0 0,0 0 0,0 0 0,0 0 0,0 0 0,0 0 0,0 0 0,0 1 0,-1-1 0,0 1 0,0-1 0,0 0 0,0 0 0,0 0 0,0 1 0,0-1 0,-1 0 0,1 0 0,0 0 0,-1 1 0,1-1 0,-1 0 0,1 0 0,-1 0 0,0 0 0,1 0 0,-3 2 0,-4 5 0,-1-1 0,0 1 0,0-1 0,-10 6 0,13-10 0,-39 28 0,-45 37 0,81-61 0,0 0 0,1 0 0,0 1 0,1 0 0,0 0 0,0 1 0,1 0 0,-7 13 0,11-21 0,1 0 0,-1 1 0,0-1 0,1 1 0,-1-1 0,1 1 0,-1-1 0,1 1 0,0 0 0,-1-1 0,1 1 0,0-1 0,0 1 0,0 0 0,0-1 0,1 1 0,-1-1 0,0 1 0,1-1 0,-1 1 0,1-1 0,-1 1 0,1-1 0,0 1 0,0-1 0,-1 1 0,1-1 0,0 0 0,0 0 0,2 2 0,1 0 0,1-1 0,-1 0 0,1 0 0,0 0 0,0 0 0,0-1 0,0 0 0,7 1 0,40 5 0,-38-6 0,1 1 0,-1 0 0,0 1 0,0 0 0,0 1 0,0 1 0,14 6 0,-27-10 0,0-1 0,0 0 0,-1 1 0,1-1 0,0 1 0,-1-1 0,1 1 0,0-1 0,-1 1 0,1 0 0,-1-1 0,1 1 0,-1-1 0,1 1 0,-1 0 0,0 0 0,1-1 0,-1 1 0,0 0 0,1 0 0,-1-1 0,0 1 0,0 0 0,0 0 0,0 0 0,0-1 0,0 1 0,0 0 0,0 0 0,0 0 0,0-1 0,0 1 0,0 0 0,-1 0 0,1 0 0,0-1 0,0 1 0,-1 1 0,-2 2 0,-1 1 0,1 0 0,-1-1 0,0 0 0,-4 4 0,5-6 0,0 1 0,1 0 0,-1-1 0,1 1 0,-1 0 0,1 0 0,0 0 0,0 0 0,-2 5 0,4-7 0,0 0 0,0 1 0,0-1 0,0 0 0,0 0 0,0 1 0,1-1 0,-1 0 0,0 1 0,1-1 0,-1 0 0,1 0 0,-1 0 0,1 1 0,-1-1 0,1 0 0,0 0 0,0 0 0,-1 0 0,1 0 0,0 0 0,0 0 0,0-1 0,0 1 0,0 0 0,0 0 0,0-1 0,1 1 0,-1-1 0,0 1 0,1 0 0,6 2 0,0-1 0,0 1 0,14 1 0,-14-2 0,54 6 0,-37-6 0,26 7 0,-50-9 0,-1 0 0,1-1 0,-1 1 0,1 0 0,-1 1 0,1-1 0,0 0 0,-1 0 0,1 0 0,-1 0 0,1 0 0,-1 0 0,1 1 0,-1-1 0,1 0 0,-1 0 0,1 1 0,-1-1 0,0 0 0,1 1 0,-1-1 0,1 1 0,-1-1 0,0 0 0,1 1 0,-1-1 0,0 1 0,1-1 0,-1 1 0,0-1 0,0 1 0,0-1 0,0 1 0,1-1 0,-1 1 0,0-1 0,0 1 0,0 0 0,0-1 0,0 1 0,0-1 0,0 1 0,0-1 0,0 1 0,-1-1 0,1 1 0,0-1 0,0 1 0,0-1 0,-1 1 0,1-1 0,0 1 0,0-1 0,-1 1 0,1-1 0,0 1 0,-1-1 0,0 1 0,-4 4 0,0 0 0,-1 0 0,-10 7 0,5-3 0,4-4 0,-29 30 0,33-32 0,1-1 0,0 1 0,0 0 0,0-1 0,1 1 0,-1 0 0,1 0 0,-1 1 0,1-1 0,0 0 0,0 0 0,0 4 0,1-5 0,0-1 0,0 1 0,1-1 0,-1 1 0,0-1 0,1 0 0,-1 1 0,1-1 0,0 0 0,-1 1 0,1-1 0,0 0 0,0 0 0,0 0 0,0 0 0,0 1 0,0-1 0,0-1 0,0 1 0,0 0 0,0 0 0,2 1 0,34 15 0,-29-13 0,29 10 0,49 11 0,-56-17 0,1 1 0,53 24 0,-83-33 0,0 0 0,0 1 0,0-1 0,0 1 0,0-1 0,0 1 0,0-1 0,-1 1 0,1 0 0,0-1 0,0 1 0,-1 0 0,1 0 0,0-1 0,-1 1 0,1 0 0,0 0 0,-1 0 0,1 0 0,-1 0 0,0 0 0,1 0 0,-1 2 0,0-3 0,0 1 0,-1 0 0,1 0 0,-1 0 0,1 0 0,-1 0 0,1 0 0,-1 0 0,1-1 0,-1 1 0,0 0 0,0-1 0,1 1 0,-1 0 0,0-1 0,0 1 0,0-1 0,0 1 0,-1 0 0,-9 4 0,0-1 0,0 0 0,-14 2 0,19-5 0,-20 6 0,4-2 0,1 1 0,0 0 0,-33 16 0,48-19 0,1 0 0,0 0 0,-1 1 0,1 0 0,0 0 0,1 0 0,-1 1 0,1-1 0,0 1 0,0 0 0,0 0 0,1 0 0,-1 1 0,1-1 0,1 1 0,-1 0 0,-2 9 0,1 4 0,1-1 0,1 1 0,0 0 0,2 0 0,0-1 0,1 1 0,1 0 0,0 0 0,2-1 0,7 26 0,-10-41 0,0 0 0,1 0 0,-1 1 0,1-1 0,-1 0 0,1 0 0,0 0 0,0 0 0,0-1 0,0 1 0,1-1 0,-1 1 0,1-1 0,0 0 0,0 0 0,-1 0 0,1 0 0,0 0 0,4 1 0,1-1 0,0 0 0,0 0 0,-1-1 0,1 0 0,1-1 0,-1 0 0,10-1 0,69-6 0,-54 3 0,1 2 0,60 3 0,-77 5 0,-16-6 0,-1 0 0,0 0 0,1 1 0,-1-1 0,0 0 0,0 1 0,1-1 0,-1 0 0,0 1 0,0-1 0,0 1 0,0-1 0,1 0 0,-1 1 0,0-1 0,0 1 0,0-1 0,0 0 0,0 1 0,0-1 0,0 1 0,0-1 0,0 0 0,0 1 0,-1 0 0,0 1 0,0 0 0,0 0 0,0-1 0,0 1 0,-1 0 0,1 0 0,-1-1 0,1 1 0,-1-1 0,1 1 0,-1-1 0,-3 2 0,-23 13 0,-1-1 0,-1-2 0,-54 17 0,22-8 0,57-20 0,-42 15 0,-88 47 0,123-58 0,1 2 0,-1-1 0,1 2 0,0-1 0,1 2 0,0-1 0,0 1 0,1 1 0,1-1 0,0 2 0,0-1 0,-7 17 0,12-23 0,1-1 0,1 1 0,-1 1 0,1-1 0,0 0 0,0 0 0,0 0 0,1 0 0,0 9 0,0-12 0,0 0 0,1 0 0,-1 0 0,1 0 0,-1 0 0,1 0 0,0 0 0,0 0 0,0-1 0,0 1 0,0 0 0,0-1 0,0 1 0,0 0 0,1-1 0,-1 0 0,1 1 0,-1-1 0,1 0 0,0 0 0,-1 0 0,1 0 0,0 0 0,0 0 0,0 0 0,-1-1 0,1 1 0,3 0 0,17 2 0,1 0 0,-1-2 0,1 0 0,0-2 0,28-3 0,-21 1 0,34-2 0,-19 0 0,1 2 0,78 5 0,-121-1 0,0-1 0,0 0 0,-1 1 0,1-1 0,0 1 0,-1 0 0,1 0 0,-1 0 0,1 0 0,-1 1 0,1-1 0,3 4 0,-6-5 0,1 1 0,-1-1 0,0 1 0,1-1 0,-1 1 0,0-1 0,1 1 0,-1-1 0,0 1 0,0-1 0,0 1 0,1 0 0,-1-1 0,0 1 0,0 0 0,0-1 0,0 1 0,0-1 0,0 1 0,0 0 0,-1 0 0,1 1 0,-1 0 0,0-1 0,1 1 0,-1-1 0,0 1 0,0-1 0,0 1 0,-1-1 0,1 0 0,0 1 0,-2 0 0,-12 10 0,-1-1 0,-17 11 0,18-14 0,0 2 0,1 0 0,-15 14 0,29-24 0,-1 0 0,1 1 0,-1-1 0,1 0 0,-1 1 0,1-1 0,0 1 0,-1-1 0,1 0 0,0 1 0,-1-1 0,1 1 0,0-1 0,0 1 0,-1-1 0,1 1 0,0 0 0,0-1 0,0 1 0,0-1 0,0 1 0,0-1 0,0 1 0,0-1 0,0 1 0,0 0 0,0-1 0,0 2 0,1-2 0,-1 1 0,1-1 0,0 1 0,0 0 0,-1-1 0,1 1 0,0-1 0,0 1 0,0-1 0,-1 0 0,1 1 0,0-1 0,0 0 0,0 0 0,1 1 0,44 1 0,-38-2 0,15 0 0,-14-1 0,1 0 0,0 1 0,-1 1 0,1-1 0,0 2 0,-1-1 0,0 1 0,1 1 0,9 4 0,-18-7 0,-1 0 0,1 0 0,-1 1 0,1-1 0,-1 0 0,1 1 0,-1-1 0,0 1 0,1-1 0,-1 0 0,0 1 0,1-1 0,-1 1 0,0-1 0,0 1 0,1-1 0,-1 1 0,0-1 0,0 1 0,0-1 0,0 1 0,0 0 0,0-1 0,0 1 0,0-1 0,0 1 0,0-1 0,0 1 0,0-1 0,0 1 0,0-1 0,0 1 0,0 0 0,-1-1 0,1 1 0,0-1 0,0 0 0,-1 1 0,1-1 0,0 1 0,-1-1 0,0 1 0,-22 22 0,12-12 0,7-5 0,1 0 0,0 0 0,0 0 0,1 0 0,-1 0 0,2 1 0,-1-1 0,1 1 0,0 0 0,-1 10 0,-1 8 0,-18 80-1365,15-79-5461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24575,'12'15'0,"0"1"0,0-1 0,-2 2 0,16 29 0,-4-6 0,256 450 0,-273-482 0,2 4 0,-1 0 0,9 23 0,-14-26 171,-5-7 0,-8-8-1878,1-3-5119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24575,'1'1'0,"1"0"0,-1 0 0,1-1 0,-1 1 0,0 1 0,0-1 0,0 0 0,1 0 0,-1 0 0,0 1 0,0-1 0,-1 0 0,1 1 0,0-1 0,1 3 0,0 0 0,22 39 0,31 73 0,-46-92 0,-1-1 0,-1 1 0,-1 0 0,-1 1 0,2 27 0,-7-50 11,1 0 0,-1 0-1,0 1 1,0-1 0,0 0-1,-1 0 1,1 0-1,-1 1 1,1-1 0,-1 0-1,0 0 1,1 0 0,-1 0-1,0 0 1,0 0 0,-1 0-1,1 0 1,0-1 0,0 1-1,-1 0 1,0-1 0,1 1-1,-1-1 1,0 0 0,1 1-1,-1-1 1,0 0 0,0 0-1,0 0 1,0 0-1,-3 1 1,-4 0-267,-1 0-1,1-1 1,-1 0 0,1 0 0,-17-1-1,23 0 89,-21-1-6658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24575,'4'0'0,"3"0"0,7 6 0,15 16 0,21 17 0,17 15 0,19 13 0,5 7 0,3 4 0,3 2 0,-7-5 0,-13-12 0,-19-16 0,-18-15 0,-15-13-8191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24575,'49'88'0,"-30"-55"0,-1 0 0,-2 0 0,18 55 0,-32-82 0,0 1 0,-1-1 0,0 1 0,0 0 0,-1 12 0,0-18 0,0 1 0,0 0 0,0-1 0,0 1 0,-1-1 0,1 1 0,0 0 0,-1-1 0,0 1 0,1-1 0,-1 0 0,0 1 0,0-1 0,1 1 0,-1-1 0,0 0 0,0 0 0,-1 0 0,1 1 0,0-1 0,0 0 0,0 0 0,-1-1 0,1 1 0,-1 0 0,1 0 0,-1-1 0,1 1 0,-4 0 0,-10 1 0,-1 0 0,0-2 0,0 0 0,-21-2 0,-34-1 0,33 5 0,0 2 0,-73 18 0,92-14-1365,11-2-5461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2365 24575,'119'10'0,"-50"-2"0,-66-7 0,1-1 0,0 0 0,0 0 0,-1 0 0,1 0 0,0-1 0,-1 0 0,1 1 0,0-1 0,5-3 0,-8 3 0,1 0 0,0 0 0,-1 0 0,1 0 0,-1-1 0,0 1 0,1-1 0,-1 1 0,0-1 0,0 1 0,0-1 0,0 0 0,0 0 0,-1 1 0,1-1 0,0 0 0,-1 0 0,1 0 0,-1 0 0,0 0 0,1-2 0,6-65 0,-3 0 0,-5-86 0,-1 129 0,-1-55 0,3 80 0,0 1 0,-1-1 0,1 0 0,0 1 0,0-1 0,0 1 0,0-1 0,0 0 0,0 1 0,1-1 0,-1 0 0,0 1 0,0-1 0,0 1 0,0-1 0,1 1 0,-1-1 0,0 1 0,1-1 0,-1 0 0,0 1 0,1 0 0,-1-1 0,1 1 0,-1-1 0,1 1 0,-1-1 0,1 1 0,-1 0 0,1-1 0,-1 1 0,1 0 0,-1 0 0,1-1 0,-1 1 0,1 0 0,0 0 0,-1 0 0,1 0 0,-1 0 0,1 0 0,0 0 0,-1 0 0,1 0 0,0 0 0,-1 0 0,1 0 0,-1 0 0,1 0 0,0 1 0,-1-1 0,1 0 0,-1 0 0,1 1 0,-1-1 0,1 0 0,0 1 0,6 4 0,0-1 0,1 1 0,8 9 0,-4-5 0,-6-4 0,0-1 0,0 0 0,0 0 0,1-1 0,0 0 0,7 3 0,-13-6 0,1 0 0,-1 1 0,1-1 0,-1 0 0,1 0 0,-1 0 0,0 0 0,1 0 0,-1 0 0,1 0 0,-1-1 0,1 1 0,-1-1 0,1 1 0,-1-1 0,0 1 0,1-1 0,-1 0 0,0 1 0,0-1 0,1 0 0,-1 0 0,0 0 0,0 0 0,0 0 0,0 0 0,0 0 0,0-1 0,-1 1 0,1 0 0,0-1 0,0 1 0,-1 0 0,1-1 0,-1 1 0,1-3 0,5-16 0,-1 0 0,-1 0 0,1-25 0,-2 21 0,1 1 0,7-29 0,-7 36 0,-3 12 0,-1 0 0,1 0 0,0 0 0,0 1 0,0-1 0,1 0 0,-1 1 0,1-1 0,0 1 0,0 0 0,4-6 0,-6 9 0,1 0 0,0-1 0,0 1 0,0 0 0,-1 0 0,1 0 0,0 0 0,0 0 0,0 0 0,0 0 0,-1 0 0,1 0 0,0 0 0,0 0 0,0 0 0,-1 1 0,1-1 0,0 0 0,0 1 0,-1-1 0,1 0 0,1 2 0,17 12 0,-13-8 0,1 0 0,0-1 0,0 0 0,0-1 0,1 1 0,0-1 0,0-1 0,13 5 0,-17-7 0,0 0 0,0 0 0,1-1 0,-1 0 0,1 0 0,-1 0 0,0 0 0,1 0 0,-1-1 0,0 0 0,0 0 0,1 0 0,-1-1 0,0 1 0,0-1 0,0 0 0,4-3 0,2-1 0,-1-1 0,1 0 0,-1-1 0,-1 0 0,1-1 0,-2 0 0,1 0 0,-1 0 0,0-1 0,-1 0 0,0-1 0,-1 1 0,0-1 0,4-14 0,-4 9 0,-1 0 0,-1 0 0,0-1 0,-1 1 0,-1-1 0,0 0 0,-2 1 0,0-1 0,-4-26 0,-3 10 0,-1-1 0,-2 1 0,-23-50 0,-57-89 0,77 147 0,6 11 0,9 9 0,14 15 0,13 9 0,-25-19 0,1 1 0,-1-1 0,0 0 0,1 1 0,-1-2 0,1 1 0,-1 0 0,0-1 0,1 1 0,-1-1 0,0 0 0,0 0 0,0 0 0,1-1 0,-1 1 0,0-1 0,-1 1 0,1-1 0,0 0 0,0 0 0,-1-1 0,1 1 0,-1 0 0,0-1 0,3-3 0,4-5 0,-1-1 0,0 0 0,-1 0 0,10-23 0,-1-8 0,-2 1 0,-3-2 0,8-46 0,5-25 0,-7 75 0,-1 2 0,14-72 139,29-87 8,-46 161-560,1 2 0,2 0 1,30-48-1,-35 66-6413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24575,'0'58'0,"-3"0"0,-15 93 0,9-112 0,3-16 0,2-1 0,-3 34 0,7-55 0,0 1 0,0-1 0,0 0 0,0 1 0,0-1 0,0 0 0,1 1 0,-1-1 0,1 0 0,-1 0 0,1 0 0,-1 1 0,1-1 0,-1 0 0,1 0 0,0 0 0,0 0 0,0 0 0,0 0 0,0 0 0,0 0 0,0 0 0,0 0 0,0-1 0,0 1 0,0 0 0,0-1 0,0 1 0,1-1 0,-1 1 0,0-1 0,1 0 0,-1 1 0,0-1 0,0 0 0,1 0 0,1 0 0,6 0 0,0 0 0,-1-1 0,1 0 0,12-3 0,-20 4 0,149-37 0,-6 1 0,-143 35 0,-1 1 0,1 0 0,-1-1 0,1 1 0,-1 0 0,1 0 0,0 0 0,-1-1 0,1 1 0,0 0 0,-1 0 0,1 0 0,-1 0 0,1 0 0,0 0 0,-1 0 0,1 0 0,0 1 0,-1-1 0,1 0 0,-1 0 0,1 0 0,0 1 0,-1-1 0,1 1 0,-13 12 0,-15 12 0,1 0 0,1 2 0,-24 32 0,41-48 0,1-1 0,0 2 0,1-1 0,0 1 0,0 0 0,1 0 0,1 0 0,0 1 0,1 0 0,1-1 0,0 1 0,-1 18 0,3-27 0,0 0 0,0 0 0,0 0 0,1 1 0,-1-1 0,1 0 0,0 0 0,1 0 0,-1 0 0,1-1 0,-1 1 0,4 5 0,-3-7 0,0 0 0,0 0 0,0-1 0,0 1 0,0 0 0,0-1 0,0 0 0,1 1 0,-1-1 0,1 0 0,-1 0 0,1 0 0,-1 0 0,1-1 0,-1 1 0,1-1 0,0 0 0,-1 1 0,6-2 0,17 2 0,-11-2 0,0 1 0,0 0 0,1 1 0,-2 1 0,1 0 0,0 1 0,21 8 0,-33-10 0,-1 0 0,1 0 0,-1 0 0,1 0 0,-1 0 0,0 0 0,0 1 0,0-1 0,1 1 0,-1-1 0,-1 1 0,1-1 0,0 1 0,0 0 0,0-1 0,-1 1 0,1 0 0,-1-1 0,0 1 0,1 0 0,-1 0 0,0 0 0,0-1 0,0 1 0,0 0 0,0 0 0,-1 0 0,1-1 0,0 1 0,-2 2 0,-1 8 0,-1 0 0,0-1 0,-8 16 0,4-11 0,-7 24 0,0 1 0,-16 84 0,31-123 0,0-1 0,-1 1 0,1 0 0,0 0 0,0-1 0,0 1 0,0 0 0,0 0 0,1-1 0,-1 1 0,0 0 0,1-1 0,-1 1 0,1 0 0,0-1 0,0 1 0,-1-1 0,1 1 0,0-1 0,0 1 0,0-1 0,1 1 0,-1-1 0,0 0 0,0 0 0,1 0 0,-1 0 0,1 0 0,-1 0 0,3 1 0,4 1 0,0 0 0,0 0 0,1-1 0,-1 0 0,11 0 0,-10-1 0,89 11 0,-44-6 0,64 15 0,-113-20 0,0 0 0,0 1 0,0 0 0,0 0 0,-1 0 0,1 1 0,0-1 0,6 7 0,-10-9 0,0 1 0,0 1 0,0-1 0,0 0 0,0 0 0,0 0 0,-1 0 0,1 1 0,0-1 0,-1 0 0,1 1 0,-1-1 0,1 0 0,-1 1 0,0-1 0,0 1 0,1-1 0,-1 0 0,0 1 0,0-1 0,0 1 0,-1-1 0,1 1 0,0-1 0,0 0 0,-1 1 0,1-1 0,-1 0 0,1 1 0,-1-1 0,0 0 0,0 1 0,1-1 0,-1 0 0,-2 2 0,-8 10 0,-1 0 0,0-1 0,-1 0 0,-25 16 0,26-20 0,0 1 0,0 1 0,1 0 0,0 0 0,1 1 0,0 0 0,-14 21 0,24-31 0,-1 0 0,0 0 0,1 1 0,-1-1 0,1 0 0,0 0 0,-1 1 0,1-1 0,0 0 0,0 1 0,-1-1 0,1 0 0,0 1 0,1-1 0,-1 0 0,0 1 0,0-1 0,0 0 0,1 0 0,-1 1 0,1-1 0,-1 0 0,1 0 0,-1 1 0,1-1 0,0 0 0,-1 0 0,1 0 0,0 0 0,0 0 0,0 0 0,0 0 0,0 0 0,0-1 0,0 1 0,0 0 0,1 0 0,-1-1 0,0 1 0,0-1 0,3 1 0,7 4 0,0-2 0,0 1 0,23 2 0,-20-3 0,253 35 0,-245-36 0,27 6 0,-48-7 0,0-1 0,0 0 0,0 0 0,0 1 0,1-1 0,-1 0 0,0 1 0,0-1 0,0 1 0,0 0 0,0-1 0,-1 1 0,1 0 0,0 0 0,0-1 0,1 2 0,-2-1 0,0 0 0,0-1 0,-1 1 0,1 0 0,0-1 0,0 1 0,0 0 0,0-1 0,-1 1 0,1 0 0,0-1 0,-1 1 0,1-1 0,0 1 0,-1-1 0,1 1 0,-1-1 0,1 1 0,-1-1 0,1 1 0,-1-1 0,1 1 0,-1-1 0,1 0 0,-1 1 0,0-1 0,0 0 0,-31 19 0,-43 19 0,-17 9 0,79-40 0,4-2 0,1 0 0,0 0 0,0 0 0,0 1 0,1 0 0,-1 1 0,-11 13 0,18-19 0,1 0 0,0 0 0,-1-1 0,1 1 0,0 0 0,-1 0 0,1 0 0,0 0 0,0-1 0,-1 1 0,1 0 0,0 0 0,0 0 0,0 0 0,0 0 0,0 0 0,1-1 0,-1 1 0,0 0 0,0 0 0,0 0 0,1 0 0,-1-1 0,1 1 0,-1 0 0,0 0 0,1-1 0,-1 1 0,1 0 0,0-1 0,-1 1 0,1 0 0,-1-1 0,1 1 0,1 0 0,34 21 0,-14-10 0,-15-5 15,0 0 0,0 0 0,-1 0-1,0 1 1,-1 0 0,0 1 0,0-1-1,5 13 1,10 17-1513,-6-16-5328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24575,'1'-21'0,"1"0"0,2 0 0,0 1 0,10-32 0,3-10 0,-15 49 0,4-17 0,-6 29 0,1 1 0,-1-1 0,0 1 0,0-1 0,1 1 0,-1-1 0,0 1 0,1-1 0,-1 1 0,0 0 0,1-1 0,-1 1 0,1-1 0,-1 1 0,1 0 0,-1 0 0,1-1 0,-1 1 0,1 0 0,-1 0 0,1 0 0,-1-1 0,1 1 0,-1 0 0,1 0 0,-1 0 0,1 0 0,-1 0 0,1 0 0,-1 0 0,1 0 0,0 0 0,-1 0 0,1 1 0,-1-1 0,1 0 0,-1 0 0,1 0 0,-1 1 0,1-1 0,-1 0 0,1 0 0,-1 1 0,0-1 0,1 1 0,10 8 0,-1 1 0,0 0 0,0 0 0,-2 1 0,1 0 0,10 19 0,2 1 0,12 15 0,40 53 0,-72-98 0,0 0 0,0 0 0,0 0 0,0 0 0,0 0 0,0 0 0,0 0 0,0 0 0,0 0 0,0 0 0,0-1 0,1 1 0,-1 0 0,0-1 0,0 1 0,1-1 0,-1 0 0,1 1 0,-1-1 0,0 0 0,1 0 0,2 0 0,-3 0 0,1-1 0,-1 1 0,1-1 0,-1 0 0,1 0 0,-1 0 0,0 0 0,1 0 0,-1 0 0,0 0 0,0 0 0,0 0 0,0-1 0,0 1 0,0 0 0,1-3 0,2-4 0,0 0 0,-1 0 0,0-1 0,0 1 0,2-17 0,-1-49 0,-4 54 0,1 0 0,4-28 0,-1 35-1365,1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24575,'4'-1'0,"-1"1"0,0-1 0,0 0 0,0 0 0,0 0 0,0 0 0,5-4 0,19-5 0,158-5 0,-181 14 0,1 1 0,0 1 0,0-1 0,0 1 0,0 0 0,-1 0 0,1 0 0,-1 1 0,1-1 0,-1 1 0,1 0 0,-1 1 0,0-1 0,8 6 0,-6-3 0,-1 1 0,1-1 0,-1 1 0,-1 0 0,1 1 0,-1-1 0,0 1 0,5 12 0,-2-4 0,-2 1 0,0 0 0,-1 0 0,-1 0 0,0 1 0,-1-1 0,-1 1 0,-1 20 0,-2-22 0,0 0 0,0 0 0,-2 0 0,0 0 0,0 0 0,-1-1 0,-1 1 0,-1-1 0,0-1 0,-1 1 0,0-1 0,-14 16 0,14-18 0,-2-1 0,1-1 0,-1 1 0,-1-2 0,0 1 0,0-1 0,0-1 0,-1 0 0,0-1 0,-1 0 0,1-1 0,-1 0 0,0-1 0,-17 3 0,27-6 0,0-1 0,0 0 0,0 0 0,0 0 0,0 0 0,0 0 0,1-1 0,-6 0 0,8 0 0,-1 1 0,1 0 0,-1 0 0,1 0 0,-1-1 0,1 1 0,-1 0 0,1-1 0,-1 1 0,1 0 0,-1-1 0,1 1 0,0-1 0,-1 1 0,1 0 0,0-1 0,-1 1 0,1-1 0,0 1 0,0-1 0,0 1 0,-1-1 0,1 1 0,0-1 0,0 0 0,0 1 0,0-1 0,0 1 0,0-1 0,0 1 0,0-1 0,0 1 0,0-1 0,0 0 0,0 1 0,0-1 0,1 1 0,-1-1 0,0 1 0,0-1 0,1 1 0,-1-1 0,0 1 0,0 0 0,1-1 0,-1 1 0,1-1 0,-1 1 0,0 0 0,1-1 0,0 0 0,1 0 0,-1-1 0,1 0 0,0 1 0,0 0 0,0-1 0,0 1 0,1 0 0,-1 0 0,0 0 0,0 0 0,1 0 0,-1 1 0,0-1 0,1 1 0,-1-1 0,1 1 0,-1 0 0,1 0 0,-1 0 0,4 1 0,4 0 0,-1 1 0,0 0 0,18 6 0,145 63 140,-99-39-1645,-58-26-5321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24575,'-3'1'0,"0"0"0,-1 0 0,1 0 0,0 1 0,0-1 0,0 1 0,0-1 0,0 1 0,0 0 0,-3 4 0,-10 5 0,-5 0 0,13-8 0,0 1 0,1 0 0,0 0 0,0 1 0,0 0 0,-6 6 0,12-9 0,-1 0 0,1 0 0,-1-1 0,1 1 0,0 0 0,0 1 0,0-1 0,0 0 0,0 0 0,0 0 0,1 1 0,-1-1 0,1 0 0,0 1 0,-1-1 0,1 0 0,0 1 0,0-1 0,1 0 0,-1 1 0,0-1 0,1 0 0,-1 0 0,1 1 0,0-1 0,0 0 0,1 2 0,5 10 0,1 0 0,0-1 0,0 0 0,2 0 0,19 20 0,61 51 0,-80-75 0,-8-7 0,6 5 0,1 1 0,0-1 0,0-1 0,16 9 0,-23-14 0,0 0 0,-1 0 0,1 0 0,0-1 0,0 1 0,0-1 0,0 1 0,0-1 0,-1 1 0,1-1 0,0 0 0,0 0 0,0 0 0,0 0 0,0 0 0,0-1 0,0 1 0,0-1 0,0 1 0,-1-1 0,1 1 0,0-1 0,0 0 0,-1 0 0,1 0 0,0 0 0,-1 0 0,1 0 0,-1-1 0,1 1 0,-1 0 0,0-1 0,1 1 0,1-4 0,3-7 0,-1 0 0,0 0 0,-1 0 0,0-1 0,0 0 0,-2 0 0,1 0 0,-2 0 0,0 0 0,0 0 0,-1 0 0,-1 0 0,0 0 0,-1 0 0,-1 0 0,0 0 0,0 0 0,-1 1 0,-1-1 0,0 1 0,-8-15 0,11 25 22,-1-1-1,1 0 0,0 1 1,-1-1-1,1 1 0,-1-1 1,1 1-1,-1 0 0,0 0 1,0 1-1,0-1 0,0 1 1,-1-1-1,1 1 0,-5-1 1,-2 0-364,1 1 1,0 0 0,-1 0-1,-13 2 1,9 0-6485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24575,'1'-5'0,"-1"0"0,1 1 0,0-1 0,1 0 0,1-5 0,4-16 0,0-97 0,-1 6 0,-6 115 0,0 0 0,0 1 0,0-1 0,1 0 0,-1 1 0,0-1 0,1 1 0,0-1 0,-1 0 0,1 1 0,0-1 0,0 1 0,-1 0 0,1-1 0,0 1 0,1 0 0,1-3 0,-2 4 0,0 0 0,1-1 0,-1 1 0,0 0 0,0 0 0,0 0 0,1 0 0,-1 0 0,0 0 0,0 0 0,1 1 0,-1-1 0,0 0 0,0 1 0,0-1 0,0 1 0,0-1 0,0 1 0,0-1 0,1 1 0,-2 0 0,1 0 0,0-1 0,2 3 0,17 15 0,-1 1 0,-1 0 0,0 2 0,25 38 0,-21-27 0,34 36 0,-55-67 0,0 1 0,1-1 0,-1 1 0,1-1 0,0 1 0,-1-1 0,1 0 0,0 0 0,0 0 0,-1 0 0,1 0 0,0 0 0,0 0 0,0-1 0,0 1 0,0-1 0,0 1 0,3-1 0,-4 0 0,1-1 0,0 1 0,-1-1 0,1 0 0,-1 1 0,1-1 0,-1 0 0,0 0 0,1 0 0,-1 0 0,0-1 0,1 1 0,-1 0 0,0 0 0,0-1 0,0 1 0,0-1 0,0 1 0,-1-1 0,1 1 0,0-1 0,0-2 0,2-3-85,0 0 0,-1 0-1,0 0 1,0-1 0,-1 1-1,0-1 1,0 1 0,0-1-1,-1 1 1,0-1 0,-1 1-1,0-1 1,0 0 0,-1 1-1,-4-14 1,1 10-6741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24575,'2'0'0,"5"0"0,9 0 0,14 0 0,12 0 0,5 0 0,-1-2 0,-3-1 0,-9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24575,'0'5'0,"1"-1"0,0 1 0,0-1 0,0 1 0,3 7 0,2 5 0,10 42 0,2 0 0,46 101 0,-63-158 0,0 0 0,0 0 0,0 0 0,0 0 0,0 0 0,0 0 0,1-1 0,-1 1 0,1 0 0,-1-1 0,1 1 0,0-1 0,-1 0 0,1 0 0,0 1 0,0-1 0,0 0 0,0-1 0,0 1 0,0 0 0,4 0 0,-3-1 0,0 0 0,1 0 0,-1-1 0,0 1 0,0-1 0,1 0 0,-1 0 0,0 0 0,0 0 0,0-1 0,0 1 0,-1-1 0,6-3 0,21-18-1365,-18 13-5461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24575,'0'2'0,"0"7"0,0 8 0,2 7 0,2 5 0,6 8 0,4 6 0,2 2 0,4 3 0,1-7 0,-3-12 0,-5-11-8191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13 408 24575,'-6'-103'0,"2"63"0,2-41 0,2 80 0,0 1 0,0-1 0,0 0 0,0 0 0,0 1 0,0-1 0,0 0 0,0 1 0,0-1 0,0 0 0,0 0 0,1 1 0,-1-1 0,0 0 0,1 1 0,-1-1 0,0 1 0,1-1 0,-1 0 0,1 1 0,-1-1 0,0 1 0,1-1 0,0 1 0,-1-1 0,2 0 0,-2 1 0,1 0 0,0 0 0,0 1 0,0-1 0,0 0 0,0 0 0,-1 1 0,1-1 0,0 0 0,0 1 0,0-1 0,-1 1 0,1-1 0,0 1 0,-1-1 0,1 1 0,0 0 0,0 0 0,29 38 0,-28-35 0,1 0 0,0 1 0,0-1 0,0 1 0,0-1 0,1 0 0,0 0 0,0-1 0,0 1 0,0-1 0,0 0 0,1 0 0,-1 0 0,1 0 0,0-1 0,0 0 0,0 0 0,0 0 0,0-1 0,0 0 0,1 0 0,7 1 0,3-1 0,-12 0 0,-1-1 0,1 1 0,0-1 0,0 0 0,0 0 0,6-2 0,-9 2 0,1-1 0,-1 1 0,1-1 0,-1 0 0,0 0 0,0 1 0,1-1 0,-1 0 0,0 0 0,0 0 0,0 0 0,0 0 0,0-1 0,0 1 0,0 0 0,-1 0 0,1-1 0,0 1 0,-1 0 0,1-1 0,0-2 0,3-11 0,-1-2 0,0 1 0,-2 0 0,1-1 0,-2 1 0,-2-23 0,1 17 0,1 0 0,2-24 0,4 25-1365,2 11-5461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24575,'2'10'0,"3"7"0,0 6 0,2-1 0,-1 0 0,1-3 0,1-3 0,0-1 0,-3-2 0,-1 3 0,1 7 0,-2 2 0,0-2 0,1-3 0,0-2 0,-1-7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24575,'0'-2'0,"0"-2"0,5-4 0,2 1 0,3-1 0,1-1 0,1 0 0,3 3 0,2 2 0,1 2 0,-1 0 0,-3 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24575,'2'0'0,"5"-2"0,7-2 0,5-4 0,1 1 0,0 1 0,-2 2 0,-1 1 0,-3 1 0,1 4 0,-2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24575,'2'-2'0,"5"-3"0,3-3 0,6-1 0,6-2 0,0 0 0,-2-2 0,-1 3 0,-3 0 0,0 3 0,-4-1 0,1 2 0,3 2 0,1 1 0,1 2 0,-1 0 0,-3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2 0,4 3 0,4 0 0,-2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7 0,0 7 0,-1 5 0,0 2 0,-1 1 0,-1-2 0,0-4 0,0-3 0,0-5 0,0-2 0,2-4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24575,'1'3'0,"0"0"0,0 1 0,1-1 0,-1 0 0,1 0 0,0 0 0,-1 0 0,2 0 0,-1 0 0,0-1 0,0 1 0,4 2 0,5 7 0,187 206 0,-113-129 0,-74-78-1365,-2-3-5461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24575,'-2'0'0,"-3"0"0,-2 0 0,-4 0 0,-3 0 0,-2 0 0,-5 0 0,-5 2 0,-2 1 0,0 1 0,0 1 0,4-1 0,1-1 0,0 1 0,5 2 0,3 0 0,4-2-8191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24575,'0'2'0,"0"5"0,2 3 0,3 2 0,0 3 0,0 1 0,-2 1 0,-1 3 0,4 7 0,2 6 0,2 3 0,-1-3 0,-1-11 0,-3-9-8191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24575,'1'-1'0,"-1"0"0,1-1 0,-1 1 0,1 0 0,0 0 0,-1 0 0,1 0 0,0-1 0,0 1 0,0 0 0,0 0 0,0 1 0,0-1 0,0 0 0,0 0 0,0 0 0,0 1 0,0-1 0,0 0 0,1 1 0,0-1 0,28-10 0,-25 11 0,0-1 0,0 1 0,0 0 0,0 0 0,0 0 0,0 1 0,0 0 0,-1 0 0,1 0 0,0 0 0,6 4 0,-8-4 0,0 0 0,0 1 0,0-1 0,0 1 0,0 0 0,0 0 0,-1 0 0,1 0 0,-1 0 0,1 0 0,-1 1 0,0-1 0,0 1 0,0 0 0,0 0 0,-1 0 0,4 5 0,-5-5 0,0 0 0,0-1 0,0 1 0,0-1 0,0 1 0,-1-1 0,1 1 0,-1-1 0,0 1 0,0-1 0,0 1 0,0-1 0,0 0 0,0 1 0,0-1 0,-1 0 0,1 0 0,-1 0 0,-2 2 0,-3 5 0,-1-1 0,-17 13 0,17-14 0,4-4 0,0 0 0,-1 1 0,1 0 0,1-1 0,-7 9 0,9-11 0,1 0 0,-1 1 0,0-1 0,1 0 0,-1 1 0,1-1 0,-1 1 0,1-1 0,0 1 0,0-1 0,-1 1 0,1-1 0,0 1 0,0-1 0,1 1 0,-1-1 0,0 1 0,0-1 0,1 1 0,-1-1 0,1 1 0,-1-1 0,1 1 0,0-1 0,1 2 0,8 12 0,1 0 0,1-1 0,0 0 0,1-1 0,0-1 0,20 15 0,-29-24 49,1 0 0,0-1-1,0 1 1,0-1 0,6 2-1,13 6-1705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3824 1705 24575,'-168'-145'0,"119"105"0,-18-11 0,-2 3 0,-3 2 0,-1 4 0,-128-52 0,-333-95 0,380 140 0,-676-264-529,23-62-1,177 126 1525,518 209-931,76 26-1429,15 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4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3624 1 24575,'0'18'0,"-1"1"0,-2-1 0,0 0 0,0 0 0,-2 0 0,0 0 0,-1-1 0,-1 1 0,0-2 0,-2 1 0,0-1 0,0 0 0,-17 19 0,-31 38 0,-119 116 0,-88 49 0,108-100 0,-234 226 0,-11 10 0,228-206 0,-184 228 0,292-317 0,-110 127 0,-15-14 0,-66-2 0,202-154 0,-477 281 0,456-275 0,60-34 0,-27 20 0,37-24 0,0 1 0,0-1 0,1 1 0,0 1 0,-1-1 0,2 0 0,-7 11 0,5-7-124,-1-1 0,0 1 0,0-1 0,-1 0 0,0-1 0,0 0-1,-1 0 1,0 0 0,0-1 0,-18 10 0,8-7-6702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24575,'1556'0'-1365,"-1534"0"-5461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27 24575,'0'-1'0,"-1"0"0,1 0 0,0 0 0,-1 0 0,1 1 0,0-1 0,-1 0 0,1 0 0,-1 0 0,1 1 0,-1-1 0,0 0 0,1 0 0,-1 1 0,0-1 0,0 0 0,1 1 0,-1-1 0,0 1 0,0-1 0,0 1 0,0 0 0,0-1 0,1 1 0,-1 0 0,-2-1 0,-28-4 0,28 4 0,-8 0 0,1 0 0,-1 1 0,0 0 0,1 0 0,-1 1 0,1 1 0,-17 3 0,24-4 0,-1 1 0,1-1 0,-1 1 0,1-1 0,-1 1 0,1 0 0,0 0 0,0 0 0,0 1 0,0-1 0,1 1 0,-1 0 0,0 0 0,1 0 0,0 0 0,0 0 0,0 0 0,0 0 0,0 1 0,1-1 0,-1 1 0,1-1 0,0 1 0,-1 4 0,1 1 0,-1 1 0,1-1 0,1 0 0,0 0 0,0 1 0,1-1 0,0 0 0,3 12 0,-3-17 0,0 1 0,1-1 0,0 0 0,0 1 0,0-1 0,0 0 0,1 0 0,0-1 0,-1 1 0,2 0 0,-1-1 0,0 0 0,1 1 0,-1-1 0,1-1 0,0 1 0,8 4 0,8 3 0,0-1 0,0-1 0,1-1 0,33 7 0,-43-12 0,0-1 0,-1 0 0,1-1 0,0 0 0,0 0 0,-1-1 0,1 0 0,0-1 0,-1 0 0,1-1 0,12-5 0,-20 6 0,0 0 0,0 0 0,0 0 0,0 0 0,0-1 0,0 1 0,-1-1 0,1 1 0,-1-1 0,0 0 0,1 0 0,-2 0 0,1-1 0,0 1 0,-1 0 0,2-5 0,3-7 0,-2 0 0,4-23 0,-6 29 0,0 1 0,0-1 0,-1 0 0,0 1 0,-1-1 0,0 0 0,0 1 0,-2-11 0,1 15 0,0 1 0,0 0 0,0 0 0,-1-1 0,1 1 0,-1 0 0,1 0 0,-1 1 0,0-1 0,0 0 0,-1 0 0,1 1 0,-1 0 0,1-1 0,-1 1 0,0 0 0,1 0 0,-1 0 0,0 1 0,-6-4 0,-15-3-1365,1 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24575,'0'1312'0,"2"-1286"0,0 1 0,8 30 0,-5-28 0,4 46 0,-8 399 0,-3-227 0,2 40-1365,0-259-5461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6 0,0 2 0,2 3 0,0 2 0,1-2 0,-1-2 0,0-2 0,-1-1 0,-1 0 0,0-1 0,2-4 0,1-1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16219 2302 24575,'0'-4'0,"-1"0"0,0 0 0,1 0 0,-1 0 0,-1 0 0,1 0 0,0 1 0,-1-1 0,0 0 0,0 1 0,0-1 0,-3-3 0,-37-39 0,26 30 0,2 3 0,-1 1 0,0 1 0,-1 0 0,-1 1 0,1 1 0,-30-12 0,17 8 0,-253-149 0,215 119 0,-1 3 0,-2 2 0,-105-38 0,-573-136 0,87 41 0,408 100 0,-331-102 0,240 69 44,75 25-275,-1020-288-2476,105 112 2621,365 159-581,578 73-178,-788-58-521,-9 22 1317,1038 59 49,-1139-35 520,647 34 2872,207 1-3075,-487 19 1332,478 26-1612,33-4-45,-252 20 8,335-45 0,-224 32 0,-287 58 0,373-87 0,150-13 0,-243 10 0,315-4 0,61-6 0,-42 1 0,-577 39-1365,571-33-5461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24575,'-1'14'0,"-1"0"0,-1 0 0,0 0 0,-1 0 0,0-1 0,-1 0 0,-11 20 0,6-11 0,-9 30 0,10-23 0,5-20 0,1 0 0,0 1 0,1-1 0,-2 20 0,4-26 0,0 0 0,0-1 0,0 1 0,1 0 0,-1 0 0,1 0 0,0-1 0,0 1 0,0 0 0,0-1 0,0 1 0,0-1 0,1 1 0,-1-1 0,1 0 0,0 0 0,0 1 0,0-1 0,0 0 0,0-1 0,4 4 0,16 9 0,1 0 0,31 12 0,-14-7 0,11 5 289,33 18-1943,-58-26-5172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24575,'4'0'0,"2"5"0,9 10 0,2 12 0,2 15 0,3 1 0,-3-4 0,-3-2 0,-2-4 0,-2 2 0,-3-1 0,-3-1 0,-3-7-8191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 24575,'0'-5'0,"0"4"0,0 6 0,0 6 0,-5 7 0,-1 5 0,0 6 0,2 4 0,-4 10 0,-5 2 0,-4 2 0,0-2 0,4-4 0,3-4 0,4-5 0,3-2 0,1-3 0,2-5-8191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24575,'10'-8'0,"1"1"0,0 0 0,1 0 0,-1 1 0,2 1 0,-1 0 0,23-6 0,-20 6 0,-6 2 0,0 0 0,0 1 0,0 0 0,0 0 0,13 0 0,-19 2 0,-1 0 0,1 1 0,0-1 0,-1 0 0,1 1 0,-1-1 0,1 1 0,-1 0 0,1 0 0,-1 0 0,1 0 0,-1 0 0,0 1 0,0-1 0,1 1 0,-1-1 0,0 1 0,0 0 0,-1 0 0,1 0 0,0 0 0,-1 0 0,3 3 0,0 3 0,-1 0 0,0 0 0,0 1 0,-1-1 0,1 1 0,-2 0 0,0-1 0,0 1 0,0 0 0,-1 0 0,0 0 0,-1 0 0,0 0 0,0 0 0,-1-1 0,0 1 0,-1 0 0,0-1 0,0 0 0,-1 0 0,0 0 0,0 0 0,-1 0 0,0-1 0,0 0 0,-1 0 0,-8 8 0,-44 34 0,58-49 0,-1 0 0,0 1 0,1-1 0,-1 1 0,1-1 0,-1 1 0,1-1 0,-1 1 0,1-1 0,-1 1 0,1-1 0,0 1 0,-1-1 0,1 1 0,0 0 0,0-1 0,-1 1 0,1 0 0,0-1 0,0 1 0,0 0 0,0 0 0,0-1 0,0 2 0,0-1 0,1 0 0,-1-1 0,1 1 0,-1-1 0,1 1 0,-1-1 0,1 1 0,-1-1 0,1 1 0,0-1 0,-1 0 0,1 1 0,0-1 0,0 0 0,-1 1 0,1-1 0,0 0 0,1 0 0,40 3 0,-38-3 0,165-3-1365,-145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22 24575,'-8'-1'0,"1"1"0,-1-2 0,1 1 0,0-1 0,-9-3 0,9 2 0,1 1 0,0 1 0,-1-1 0,0 1 0,-7 0 0,11 1 0,0 0 0,0 0 0,0 1 0,0-1 0,1 1 0,-1 0 0,0 0 0,1 0 0,-1 0 0,1 0 0,-1 1 0,1-1 0,-1 1 0,1-1 0,0 1 0,-3 3 0,1-1 0,1-1 0,0 1 0,0 0 0,0 0 0,0 1 0,1-1 0,-1 0 0,1 1 0,0-1 0,1 1 0,-1 0 0,1 0 0,0 0 0,0-1 0,0 1 0,1 0 0,0 0 0,0 0 0,0 0 0,1 0 0,-1 0 0,1 0 0,0 0 0,1 0 0,-1-1 0,1 1 0,0 0 0,0-1 0,0 1 0,1-1 0,-1 0 0,1 0 0,0 0 0,0 0 0,1 0 0,-1-1 0,7 5 0,3 1 0,0-1 0,1 0 0,0-1 0,0 0 0,1-2 0,0 1 0,0-2 0,0 0 0,0-1 0,25 3 0,-38-6 0,1 0 0,0 0 0,0 0 0,0-1 0,-1 1 0,1 0 0,0-1 0,-1 0 0,1 0 0,0 0 0,-1 0 0,1 0 0,-1 0 0,1-1 0,-1 1 0,0-1 0,0 0 0,1 0 0,-1 1 0,0-1 0,-1-1 0,1 1 0,0 0 0,-1 0 0,3-5 0,-1 0 0,1 0 0,-2-1 0,1 0 0,-1 1 0,0-1 0,-1 0 0,2-15 0,-3 21 14,0-1 0,0 0 0,-1 1 0,1-1 0,-1 0 0,1 1 0,-1-1 1,0 1-1,0-1 0,0 1 0,0-1 0,0 1 0,0-1 0,-1 1 0,1 0 0,-1 0 0,0 0 0,1 0 0,-1 0 0,0 0 0,-3-1 0,-4-4-144,0 1 0,-1 1 0,-19-9 0,4 3-1024,2-2-5672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215 161 24575,'0'-14'0,"0"1"0,-1-1 0,-1 1 0,0-1 0,-1 1 0,-5-15 0,8 25 0,-1 0 0,-1 0 0,1 0 0,0 0 0,-1 1 0,1-1 0,-1 1 0,0-1 0,0 1 0,0-1 0,0 1 0,0 0 0,-1 0 0,1 0 0,0 0 0,-1 1 0,0-1 0,1 1 0,-1-1 0,0 1 0,0 0 0,0 0 0,0 0 0,0 1 0,0-1 0,0 1 0,0-1 0,0 1 0,0 0 0,0 0 0,0 0 0,0 1 0,-4 0 0,3 0 0,0 0 0,0 0 0,0 0 0,0 1 0,0 0 0,0 0 0,1 0 0,-1 0 0,1 0 0,-1 1 0,1-1 0,0 1 0,-4 4 0,2-1 0,1 0 0,0 0 0,0 1 0,0-1 0,1 1 0,0-1 0,-2 9 0,-2 9 0,1 1 0,2 0 0,-3 35 0,7-60 0,-2 30 0,1 0 0,1 0 0,2 0 0,6 35 0,-6-51 0,1 0 0,1 0 0,0 0 0,1-1 0,1 0 0,0 0 0,1 0 0,0-1 0,0 0 0,2 0 0,9 10 0,-11-14-124,1-2 0,1 1 0,-1-1 0,1 0 0,0-1 0,1 0-1,-1 0 1,1-1 0,0-1 0,11 4 0,-3-3-6702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24575,'0'-5'0,"5"-1"0,15 1 0,8 0 0,5-3 0,1 0 0,3 1 0,10 1 0,1 3 0,-3 1 0,-9 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185 131 24575,'1'-9'0,"-1"0"0,-1 0 0,0 0 0,0 1 0,-4-16 0,4 21 0,-1-1 0,0 1 0,1 0 0,-1 0 0,0 0 0,-1 0 0,1 0 0,0 0 0,-1 1 0,0-1 0,1 1 0,-1 0 0,0 0 0,0 0 0,0 0 0,-6-2 0,4 1 0,-1 1 0,1 0 0,-1 0 0,1 0 0,-1 1 0,0-1 0,1 2 0,-1-1 0,0 1 0,0-1 0,1 2 0,-1-1 0,-8 2 0,12-2 0,-1 1 0,1 0 0,-1 0 0,1 0 0,0 0 0,-1 1 0,1-1 0,0 1 0,0-1 0,0 1 0,0 0 0,0 0 0,1-1 0,-1 1 0,0 0 0,1 1 0,0-1 0,-1 0 0,1 0 0,0 1 0,0-1 0,0 1 0,0-1 0,1 0 0,-1 1 0,1 0 0,-1-1 0,1 1 0,0-1 0,0 1 0,1 4 0,0 2 0,0 1 0,0-1 0,1 0 0,0-1 0,1 1 0,0 0 0,0-1 0,1 1 0,0-1 0,1 0 0,-1 0 0,2-1 0,6 9 0,-9-13 0,-1 0 0,1 0 0,0 0 0,0 0 0,0-1 0,0 0 0,0 1 0,1-1 0,-1 0 0,0-1 0,1 1 0,0-1 0,-1 1 0,1-1 0,0 0 0,0 0 0,0-1 0,0 1 0,0-1 0,0 0 0,0 0 0,0 0 0,-1-1 0,1 1 0,0-1 0,0 0 0,0 0 0,0 0 0,-1-1 0,1 1 0,-1-1 0,6-3 0,-5 3 0,0-1 0,1 0 0,-1 0 0,0-1 0,0 1 0,-1-1 0,1 0 0,-1 0 0,0 0 0,0 0 0,0 0 0,0-1 0,-1 1 0,0-1 0,0 0 0,0 0 0,0 0 0,-1 0 0,0 0 0,0 0 0,0 0 0,-1-8 0,0 12 0,0 1 0,0-1 0,0 1 0,0-1 0,0 1 0,0-1 0,0 1 0,0-1 0,0 1 0,0-1 0,0 1 0,-1-1 0,1 1 0,0-1 0,0 1 0,-1-1 0,1 1 0,0-1 0,-1 1 0,1 0 0,0-1 0,-1 1 0,1-1 0,0 1 0,-2-1 0,2 2 0,0-1 0,-1 1 0,1-1 0,0 0 0,0 1 0,-1-1 0,1 1 0,0-1 0,0 1 0,-1-1 0,1 1 0,0-1 0,0 1 0,0-1 0,0 1 0,0-1 0,0 1 0,0-1 0,0 1 0,0 0 0,0-1 0,0 1 0,0-1 0,0 1 0,1-1 0,-1 1 0,1 6 19,1 1 0,0-1 0,1 0 0,-1-1 0,1 1 0,0 0 0,1-1 0,0 1 0,0-1 0,0 0 0,1-1 0,0 1 0,0-1 0,0 1 0,0-2 0,1 1 0,7 4 0,2 0-304,0 0 1,1-1-1,0 0 1,0-1-1,35 8 1,-30-10-6542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24575,'-2'1'0,"-1"-1"0,1 1 0,0 0 0,0 0 0,0 0 0,0 0 0,-1 0 0,2 0 0,-1 0 0,0 1 0,0-1 0,0 1 0,1-1 0,-1 1 0,0 0 0,1 0 0,0 0 0,-2 3 0,-21 38 0,21-34 0,0 1 0,1-1 0,0 0 0,0 1 0,1-1 0,1 1 0,-1 0 0,1-1 0,1 1 0,0 0 0,0-1 0,1 1 0,0-1 0,1 0 0,0 0 0,0 0 0,1 0 0,0 0 0,1-1 0,0 1 0,0-1 0,7 7 0,-5-5 0,1-1 0,0 0 0,0 0 0,1-1 0,1 0 0,-1-1 0,1 0 0,0-1 0,1 0 0,0 0 0,0-1 0,0 0 0,0-1 0,1-1 0,-1 0 0,1 0 0,15 1 0,-23-4-97,1 0-1,-1 0 1,0 0-1,0 0 1,1-1-1,-1 1 1,0-1-1,0 0 1,0-1-1,0 1 1,0-1-1,0 0 0,6-3 1,11-13-6729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24575,'14'0'0,"0"-1"0,0 0 0,0 0 0,0-2 0,0 0 0,0 0 0,0-1 0,16-8 0,-23 8 0,0 0 0,0 0 0,-1 0 0,0-1 0,0 0 0,0 0 0,0 0 0,-1-1 0,0 0 0,0 0 0,-1 0 0,1-1 0,-1 1 0,-1-1 0,1 0 0,3-14 0,-5 18 0,-2 0 0,1 0 0,0 0 0,0 0 0,-1 0 0,0 0 0,0 0 0,1-1 0,-2 1 0,1 0 0,0 0 0,-1 0 0,1 0 0,-1 0 0,-1-3 0,1 4 0,0 0 0,-1 0 0,1 0 0,0 1 0,-1-1 0,1 1 0,-1-1 0,1 1 0,-1-1 0,0 1 0,1 0 0,-1 0 0,0 0 0,0 0 0,0 0 0,0 0 0,0 0 0,0 1 0,0-1 0,0 1 0,0-1 0,-1 1 0,-2 0 0,-2 0 0,0 0 0,0 0 0,0 1 0,0 0 0,0 0 0,0 1 0,0 0 0,0 0 0,1 0 0,-1 1 0,1 0 0,0 1 0,0-1 0,0 1 0,0 0 0,0 1 0,1-1 0,0 1 0,0 0 0,0 0 0,1 1 0,0-1 0,0 1 0,0 0 0,1 0 0,-1 1 0,1-1 0,1 1 0,0-1 0,-1 1 0,2 0 0,-1 0 0,1 0 0,0 13 0,0 4 0,1 0 0,7 45 0,-5-59 0,-1-1 0,2 0 0,0 0 0,0 0 0,0 0 0,1-1 0,1 1 0,-1-1 0,1 0 0,8 10 0,-9-14 0,1 0 0,-1 0 0,1-1 0,0 1 0,0-1 0,0 0 0,0-1 0,1 1 0,-1-1 0,1 0 0,0 0 0,8 1 0,9 0 0,41 3 0,-55-6 0,2 1-341,1-1 0,-1 0-1,22-4 1,-10-3-6485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24575,'1'12'0,"1"-1"0,0 1 0,0-1 0,1 1 0,5 14 0,6 20 0,3 28 0,-3 0 0,6 102 0,-20-162 0,0 1 0,1-1 0,0 0 0,1 0 0,4 17 0,-5-28 0,0 0 0,0 1 0,0-1 0,1 0 0,-1 0 0,1 0 0,0 0 0,0 0 0,0 0 0,0-1 0,0 1 0,1-1 0,-1 1 0,1-1 0,0 0 0,0 0 0,-1 0 0,1 0 0,0-1 0,1 1 0,-1-1 0,5 2 0,3-1 31,-1 0 0,1 0 0,0-1 0,0 0 0,0-1 0,0-1 0,-1 1 0,1-2 1,0 1-1,13-5 0,-7 1-316,-1-1 1,1-1-1,-2 0 1,1-1-1,23-16 1,-13 5-6542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24575,'2'35'0,"1"-1"0,1 1 0,2-1 0,2 0 0,1-1 0,2 1 0,15 33 0,-23-59 0,1 0 0,0-1 0,0 0 0,1 1 0,0-1 0,0-1 0,0 1 0,1-1 0,0 0 0,0 0 0,1-1 0,12 9 0,-9-9 0,-1-1 0,1 0 0,0 0 0,0-1 0,0 0 0,0 0 0,0-2 0,1 1 0,19 0 0,-3-2-1365,-4-1-5461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4142 0 24575,'-3'1'0,"0"1"0,0-1 0,0 1 0,1 0 0,-1 0 0,0 0 0,1 0 0,0 0 0,-1 0 0,1 0 0,0 1 0,-3 4 0,-7 7 0,-72 77 0,62-64 0,-2 0 0,-54 44 0,55-54 0,-1-2 0,-50 23 0,-57 15 0,71-30 0,-351 99 0,188-63 0,-108 22 0,156-37 0,-13 3 0,92-26 0,-27 6 0,-197 17 0,121-40 0,100-4 0,-102 13 0,101 5 0,57-10 0,-81 7 0,48-15 0,-115-15 0,-74-27 0,-33-3 0,283 43 80,-57-8-1525,48 3-5381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24575,'-368'0'0,"362"-1"0,-32 4 0,37-2 0,0-1 0,0 0 0,1 0 0,-1 0 0,0 0 0,0 1 0,1-1 0,-1 0 0,0 1 0,1-1 0,-1 0 0,0 1 0,1-1 0,-1 1 0,1-1 0,-1 1 0,1 0 0,-1-1 0,1 1 0,-1-1 0,1 1 0,-1 0 0,1-1 0,0 1 0,-1 0 0,1 0 0,0-1 0,0 1 0,0 0 0,-1 0 0,1-1 0,0 1 0,0 0 0,0 0 0,0-1 0,0 1 0,0 0 0,1 0 0,-1-1 0,0 2 0,4 6 0,0-1 0,0 0 0,0 0 0,1 0 0,0-1 0,0 0 0,1 0 0,10 9 0,0 1 0,89 107 0,-99-117 0,0 0 0,0 0 0,0-1 0,1 0 0,12 8 0,-13-10 0,-1 0 0,0 0 0,0 1 0,0 0 0,0 0 0,0 0 0,-1 1 0,0-1 0,0 1 0,0 0 0,4 8 0,8 29-1365,-9-21-5461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6:3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24575,'8'0'0,"-1"-1"0,0 0 0,0 0 0,1-1 0,-1 0 0,0 0 0,0-1 0,6-3 0,52-32 0,-44 25 0,-5 4 0,107-63 0,-101 61 0,1 1 0,0 1 0,42-11 0,-13 8 0,96-24 0,-118 27 0,-1-1 0,54-28 0,-20-4-1365,-43 29-5461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1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7 0,0 3 0,0 6 0,0 8 0,0 1 0,0 1 0,0-1 0,0-1 0,0-3 0,0-2 0,3 0 0,1-2 0,-1-2 0,0-1 0,0-4-8191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0,6 0 0,6 0 0,2 0 0,1 0 0,-3 0 0,-1 0 0,-2 0 0,-1 0 0,-3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92 311 24575,'0'-3'0,"0"-1"0,-1 1 0,1-1 0,-1 1 0,0-1 0,0 1 0,0 0 0,0 0 0,0-1 0,-1 1 0,0 0 0,0 0 0,-2-3 0,3 4 0,0 1 0,-1-1 0,1 1 0,-1 0 0,1-1 0,-1 1 0,0 0 0,1 0 0,-1 0 0,0 0 0,0 0 0,0 0 0,0 1 0,0-1 0,1 1 0,-1-1 0,0 1 0,0 0 0,-1 0 0,1 0 0,0 0 0,0 0 0,0 0 0,-2 1 0,3-1 0,0 0 0,-1 1 0,1-1 0,0 1 0,0-1 0,0 1 0,0-1 0,0 1 0,0 0 0,0 0 0,0 0 0,0-1 0,0 1 0,0 0 0,1 0 0,-1 0 0,0 0 0,0 0 0,0 2 0,0 0 0,-1 1 0,1-1 0,0 0 0,1 1 0,-1-1 0,0 7 0,1 2 0,0-1 0,1 1 0,2 14 0,-2-21 0,0-1 0,1 1 0,-1-1 0,1 0 0,-1 1 0,1-1 0,1 0 0,-1 0 0,1 0 0,-1 0 0,4 3 0,-4-5 0,-1-1 0,1 1 0,0-1 0,-1 0 0,1 0 0,0 0 0,0 1 0,0-2 0,0 1 0,0 0 0,0 0 0,0-1 0,0 1 0,0-1 0,0 1 0,0-1 0,0 0 0,0 0 0,0 0 0,0 0 0,0 0 0,0-1 0,1 1 0,-1-1 0,0 1 0,3-2 0,-2 0 0,-1 1 0,0 0 0,0-1 0,0 1 0,0-1 0,0 0 0,0 0 0,-1 0 0,1 0 0,-1 0 0,1 0 0,-1 0 0,0-1 0,1 1 0,-1 0 0,0-1 0,-1 1 0,2-5 0,1-5 0,-1-1 0,2-18 0,-4 26 0,3-26 0,-2-38 0,-2 59 0,0-1 0,0 1 0,-1 0 0,0 0 0,-1 0 0,0 0 0,-8-15 0,-39-70 0,45 82-1365,3 3-5461</inkml:trace>
  <inkml:trace contextRef="#ctx0" brushRef="#br0" timeOffset="1">286 223 24575,'0'3'0,"3"1"0,1 3 0,0 3 0,-1 3 0,2-1 0,1 4 0,-2 5 0,3-1 0,-1 2 0,-1-3-8191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178 158 24575,'0'-24'0,"1"10"0,-1-1 0,0 1 0,-4-18 0,4 29 0,-1 0 0,1 0 0,-1 0 0,0 0 0,0 0 0,-1 0 0,1 1 0,-1-1 0,1 0 0,-1 0 0,0 1 0,0-1 0,0 1 0,0 0 0,0 0 0,0-1 0,-1 1 0,1 1 0,-1-1 0,-3-2 0,5 4 0,-1-1 0,0 0 0,0 1 0,0-1 0,0 1 0,0 0 0,0-1 0,0 1 0,0 0 0,0 0 0,1 0 0,-1 1 0,0-1 0,0 0 0,0 1 0,0-1 0,0 1 0,0 0 0,1-1 0,-1 1 0,0 0 0,0 0 0,1 0 0,-1 0 0,1 1 0,-1-1 0,1 0 0,-1 1 0,1-1 0,0 1 0,0-1 0,0 1 0,0-1 0,0 1 0,-2 3 0,0 2 0,-1 0 0,1 1 0,0 0 0,1-1 0,-1 1 0,2 0 0,-2 11 0,1 6 0,1 0 0,1 0 0,2 0 0,0 0 0,2 0 0,1 0 0,9 30 0,-9-37 0,-6-12 0,-6-11 0,-1-7-1365,-2 0-5461</inkml:trace>
  <inkml:trace contextRef="#ctx0" brushRef="#br0" timeOffset="1">1 246 24575,'3'0'0,"4"0"0,4 0 0,6 0 0,6 0 0,2 0 0,0 0 0,-1 0 0,-2 0 0,-2 0 0,-4-3 0,-2-1 0,-3-3 0,-1-3 0,-1 0-8191</inkml:trace>
  <inkml:trace contextRef="#ctx0" brushRef="#br0" timeOffset="2">407 140 24575,'0'-17'0,"1"4"0,-2 0 0,1 0 0,-4-16 0,4 26 0,-1 0 0,1 1 0,-1-1 0,0 0 0,0 1 0,0-1 0,0 1 0,-1-1 0,1 1 0,-1-1 0,0 1 0,1 0 0,-1 0 0,0 0 0,0 0 0,0 0 0,0 0 0,-1 1 0,1-1 0,-5-2 0,6 4 0,0-1 0,0 1 0,-1-1 0,1 1 0,0 0 0,-1-1 0,1 1 0,0 0 0,0 0 0,-1 0 0,1 0 0,0 0 0,-1 0 0,1 1 0,0-1 0,-1 0 0,1 1 0,0-1 0,0 1 0,0-1 0,-3 2 0,2 0 0,0-1 0,0 1 0,0 0 0,1 0 0,-1 0 0,0 0 0,1 0 0,-1 1 0,1-1 0,-1 3 0,-2 4 0,1 0 0,0 1 0,0-1 0,-1 18 0,2-6 86,1 1-1,1-1 0,4 37 1,-2-46-276,0-1 0,0 0 1,1 0-1,1 0 0,0 0 1,0 0-1,1-1 1,9 15-1,-3-11-6636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24575,'1'1'0,"0"1"0,1-1 0,-1 1 0,0-1 0,-1 1 0,1 0 0,0-1 0,0 1 0,-1 0 0,1-1 0,-1 1 0,0 0 0,1 0 0,-1 3 0,1 0 0,9 44 0,6 69 0,-16-118 0,0 1 0,0-1 0,0 0 0,0 1 0,0-1 0,0 1 0,0-1 0,0 0 0,0 1 0,0-1 0,0 0 0,0 1 0,0-1 0,1 0 0,-1 1 0,0-1 0,0 0 0,0 1 0,0-1 0,1 0 0,-1 1 0,0-1 0,0 0 0,1 0 0,-1 1 0,0-1 0,0 0 0,1 0 0,5-7 0,5-19 0,9-44 0,7-19 0,-23 79 0,0 1 0,0 0 0,1 0 0,0 1 0,0 0 0,1-1 0,8-7 0,-12 14 0,1 0 0,-1 0 0,1 0 0,0 0 0,0 0 0,-1 1 0,1-1 0,1 1 0,-1 0 0,0 0 0,0 0 0,0 0 0,1 1 0,-1-1 0,0 1 0,0 0 0,1 0 0,-1 0 0,0 0 0,1 0 0,-1 1 0,0 0 0,0-1 0,1 1 0,-1 1 0,6 1 0,-2 1 0,1 0 0,0 0 0,-1 1 0,0 0 0,0 0 0,0 1 0,-1 0 0,0 0 0,7 8 0,-6-4 43,0 1 0,-1 0-1,0 0 1,0 1 0,-1-1-1,-1 1 1,7 24 0,-6-7-612,-1 1 0,2 38 0,-6-57-6257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24575,'0'3'0,"0"4"0,3 1 0,4-1 0,4-1 0,3-3 0,2-1 0,1-1 0,-2 0-8191</inkml:trace>
  <inkml:trace contextRef="#ctx0" brushRef="#br0" timeOffset="1">247 177 24575,'0'1'0,"1"1"0,-1-1 0,0 0 0,1 1 0,-1-1 0,1 0 0,0 1 0,-1-1 0,1 0 0,0 0 0,0 0 0,0 0 0,0 1 0,0-1 0,0 0 0,0-1 0,0 1 0,0 0 0,0 0 0,0 0 0,1-1 0,-1 1 0,0 0 0,1-1 0,-1 1 0,0-1 0,2 1 0,4 1 0,1-1 0,-1 1 0,13 0 0,-12-1 0,0-1 0,-1 0 0,1 0 0,0 0 0,0-1 0,8-2 0,-13 2 0,-1 0 0,0 0 0,1 0 0,-1 0 0,0 0 0,0-1 0,0 1 0,0-1 0,0 1 0,0-1 0,0 0 0,-1 0 0,1 1 0,0-1 0,-1 0 0,0-1 0,1 1 0,-1 0 0,0 0 0,0-1 0,0 1 0,-1 0 0,2-3 0,4-38 342,-6 40-464,0 0 0,0 1 0,0-1 0,0 0 0,-1 1 0,1-1 0,-1 0 0,0 1 0,0-1 1,0 1-1,0-1 0,0 1 0,-3-4 0,-4-3-6704</inkml:trace>
  <inkml:trace contextRef="#ctx0" brushRef="#br0" timeOffset="2">600 0 24575,'-3'0'0,"1"1"0,-1-1 0,1 1 0,0 0 0,-1 0 0,1 0 0,0 0 0,0 0 0,0 0 0,0 1 0,0-1 0,0 0 0,0 1 0,0 0 0,1 0 0,-1-1 0,0 1 0,1 0 0,0 0 0,-1 0 0,1 0 0,0 1 0,0-1 0,0 0 0,0 0 0,1 1 0,-1-1 0,1 1 0,-1-1 0,1 5 0,-1-5 0,1 1 0,-1-1 0,1 1 0,0-1 0,0 1 0,0-1 0,0 1 0,0-1 0,1 1 0,-1-1 0,1 1 0,0-1 0,-1 1 0,1-1 0,0 0 0,0 0 0,1 1 0,-1-1 0,0 0 0,1 0 0,0 0 0,-1 0 0,1 0 0,0-1 0,0 1 0,0 0 0,0-1 0,0 0 0,4 3 0,10 0 0,-11-3 0,-1 0 0,1 0 0,0 1 0,0 0 0,8 4 0,-12-5 0,0 0 0,0-1 0,0 1 0,0 0 0,-1 0 0,1-1 0,0 1 0,-1 0 0,1 0 0,0 0 0,-1 0 0,1 0 0,-1 0 0,0 0 0,1 0 0,-1 0 0,0 0 0,1 0 0,-1 0 0,0 0 0,0 0 0,0 0 0,0 1 0,0-1 0,0 0 0,0 0 0,-1 0 0,1 0 0,0 0 0,-1 0 0,1 0 0,0 0 0,-2 1 0,-40 86-1365,32-65-5461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24575,'1'1'0,"-1"-1"0,0 1 0,0 0 0,1 0 0,-1-1 0,0 1 0,1 0 0,-1 0 0,1-1 0,-1 1 0,1-1 0,-1 1 0,1 0 0,-1-1 0,1 1 0,0-1 0,-1 1 0,1-1 0,0 0 0,0 1 0,-1-1 0,1 0 0,0 1 0,0-1 0,-1 0 0,1 0 0,0 0 0,0 1 0,0-1 0,-1 0 0,1 0 0,0 0 0,0 0 0,0-1 0,-1 1 0,1 0 0,1 0 0,31-7 0,-32 7 0,0-1 0,1 1 0,-1-1 0,0 1 0,0-1 0,1 0 0,-1 0 0,0 1 0,0-1 0,0 0 0,0 0 0,0 0 0,0 0 0,0 0 0,1-3 0,-2 4 0,1-1 0,-1 1 0,0-1 0,0 0 0,0 1 0,0-1 0,1 1 0,-1-1 0,0 0 0,0 1 0,0-1 0,0 1 0,-1-1 0,1 0 0,0 1 0,0-1 0,0 0 0,0 1 0,-1-1 0,1 1 0,0-1 0,-1 1 0,0-2 0,1 1 0,-1 1 0,0-1 0,0 0 0,0 0 0,0 1 0,0-1 0,0 1 0,0-1 0,0 1 0,-1-1 0,1 1 0,0 0 0,0 0 0,0-1 0,0 1 0,0 0 0,-1 0 0,1 0 0,0 0 0,0 0 0,0 1 0,0-1 0,-1 0 0,1 0 0,0 1 0,0-1 0,0 1 0,0-1 0,0 1 0,0-1 0,0 1 0,0 0 0,0 0 0,-1 1 0,0 0 0,0 0 0,0 1 0,0-1 0,0 1 0,0 0 0,1 0 0,-1-1 0,1 1 0,0 0 0,0 0 0,0 1 0,0-1 0,0 0 0,1 0 0,-1 6 0,0 4 0,1-1 0,3 22 0,-3-32 12,0 0 0,0 0 0,0 0-1,1 0 1,-1 0 0,1 0 0,0-1-1,0 1 1,-1 0 0,1 0 0,0 0-1,0-1 1,1 1 0,-1 0 0,0-1 0,0 1-1,1-1 1,-1 0 0,1 1 0,0-1-1,-1 0 1,1 0 0,0 0 0,-1 0-1,1 0 1,0 0 0,0-1 0,4 2 0,-3-2-113,0 1 1,1-1-1,-1 0 1,1 0 0,-1-1-1,0 1 1,1-1-1,-1 1 1,0-1 0,1 0-1,-1 0 1,0-1 0,0 1-1,0-1 1,0 1-1,4-4 1,6-5-6726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89 24575,'-1'-4'0,"1"0"0,-1 0 0,0-1 0,0 1 0,0 0 0,-1 0 0,0 0 0,1 0 0,-1 1 0,-1-1 0,1 0 0,0 1 0,-1 0 0,0-1 0,-5-4 0,6 6 0,-1 0 0,1 0 0,0 0 0,-1 0 0,1 0 0,-1 1 0,1-1 0,-1 1 0,0 0 0,1 0 0,-1 0 0,0 0 0,0 0 0,0 1 0,0-1 0,0 1 0,0 0 0,0-1 0,0 2 0,0-1 0,0 0 0,0 0 0,-3 2 0,5-1 0,-1 0 0,0 0 0,0 0 0,1 1 0,-1-1 0,1 0 0,0 1 0,-1-1 0,1 1 0,0 0 0,0-1 0,0 1 0,0 0 0,0 0 0,0 0 0,0 0 0,1 0 0,-1 0 0,1 0 0,-1 0 0,1 0 0,0 0 0,0 3 0,-1 5 0,1-1 0,1 0 0,2 18 0,-1-19-7,0-1-1,1 1 0,0 0 1,1-1-1,-1 0 1,1 1-1,1-2 0,8 12 1,2 4-1290,-6-9-5529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24575,'0'-3'0,"3"-1"0,7-3 0,8 0 0,1-2 0,0 0 0,-1 3 0,1 1 0,-1 2 0,1 2 0,1 0 0,-1 1-8191</inkml:trace>
  <inkml:trace contextRef="#ctx0" brushRef="#br0" timeOffset="1">406 75 24575,'1'33'0,"0"-21"0,0 0 0,-1 1 0,-1-1 0,0 0 0,-3 12 0,-1-16 0,1-16 0,0-15 0,4 11 0,0 0 0,0 0 0,1 0 0,0 0 0,4-14 0,-3 20 0,-1 0 0,1 0 0,0 1 0,1-1 0,-1 1 0,1-1 0,0 1 0,0 0 0,1 0 0,-1 1 0,1-1 0,6-5 0,-9 9 10,1 0 0,-1 0 0,1 0 0,-1 0 0,1 0 0,0 1 1,-1-1-1,1 0 0,0 1 0,-1-1 0,1 1 0,0 0 0,0 0 0,-1 0 0,1 0 0,0 0 0,0 0 0,-1 0 0,1 0 0,0 1 0,0-1 0,-1 0 0,1 1 0,0 0 0,-1-1 0,1 1 0,0 0 0,-1 0 0,1 0 0,-1 0 0,0 0 0,1 0 1,1 2-1,3 4-295,1 0 1,-1 0-1,-1 0 1,1 1-1,3 7 1,-2-3-6542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145 124 24575,'-7'0'0,"-4"0"0,-1 0 0,0 0 0,0 2 0,0-1 0,-11 4 0,20-4 0,0 0 0,0 0 0,0 0 0,1 1 0,-1-1 0,0 1 0,1 0 0,-1 0 0,1 0 0,0 0 0,-1 0 0,1 0 0,0 0 0,1 1 0,-1-1 0,0 1 0,0 0 0,1-1 0,0 1 0,0 0 0,-1 0 0,1 0 0,1 0 0,-2 4 0,0 2 0,1 0 0,0 1 0,0-1 0,1 1 0,0-1 0,3 14 0,-3-20 0,0-1 0,1 1 0,-1-1 0,1 0 0,0 1 0,0-1 0,0 0 0,0 0 0,0 1 0,0-1 0,1 0 0,-1 0 0,1 0 0,-1 0 0,1-1 0,0 1 0,-1 0 0,1-1 0,0 1 0,0-1 0,1 0 0,-1 1 0,0-1 0,0 0 0,0 0 0,1-1 0,-1 1 0,0 0 0,5 0 0,-5-1 0,0 0 0,-1 1 0,1-1 0,-1 0 0,1 0 0,0-1 0,-1 1 0,1 0 0,-1 0 0,1-1 0,-1 1 0,1-1 0,-1 1 0,1-1 0,-1 0 0,0 0 0,1 0 0,-1 1 0,0-1 0,1 0 0,-1-1 0,0 1 0,0 0 0,0 0 0,2-3 0,-1-1 0,0 0 0,0-1 0,0 1 0,0-1 0,1-10 0,-2 12 0,-1 0 0,1-1 0,0 1 0,0 0 0,1 0 0,-1 1 0,1-1 0,0 0 0,0 0 0,3-3 0,-5 6 0,1 1 0,-1 0 0,1 0 0,-1-1 0,1 1 0,0 0 0,-1 0 0,1 0 0,-1 0 0,1 0 0,0 0 0,-1 0 0,1 0 0,-1 0 0,1 0 0,0 0 0,-1 1 0,1-1 0,-1 0 0,1 0 0,0 0 0,-1 1 0,1-1 0,-1 0 0,1 1 0,-1-1 0,1 0 0,-1 1 0,0-1 0,1 1 0,-1-1 0,1 1 0,-1-1 0,1 2 0,17 21 0,-14-17 0,23 32 0,-22-30 0,0 0 0,0-1 0,1 1 0,-1-1 0,2 0 0,-1-1 0,1 1 0,0-1 0,0-1 0,1 1 0,9 4 0,2-2-1365,-2-2-5461</inkml:trace>
  <inkml:trace contextRef="#ctx0" brushRef="#br0" timeOffset="1">462 159 24575,'0'0'0,"0"-1"0,1 1 0,-1 0 0,0 0 0,0-1 0,-1 1 0,1 0 0,0-1 0,0 1 0,0 0 0,0-1 0,0 1 0,0 0 0,0 0 0,0-1 0,0 1 0,-1 0 0,1-1 0,0 1 0,0 0 0,0 0 0,-1 0 0,1-1 0,0 1 0,0 0 0,-1 0 0,1 0 0,0-1 0,0 1 0,-1 0 0,1 0 0,0 0 0,0 0 0,-1 0 0,1 0 0,0 0 0,-1 0 0,1 0 0,0 0 0,-1 0 0,1 0 0,0 0 0,-1 0 0,1 0 0,0 0 0,0 0 0,-1 0 0,1 0 0,0 0 0,-1 0 0,1 0 0,0 1 0,0-1 0,-1 0 0,1 0 0,0 0 0,0 1 0,-1-1 0,-14 13 0,13-8 0,0 1 0,0-1 0,0 0 0,1 1 0,0-1 0,0 1 0,0 0 0,1-1 0,0 1 0,0-1 0,0 1 0,1 0 0,-1-1 0,1 1 0,3 6 0,-3-9 0,0 0 0,0 1 0,0-1 0,1 0 0,0 0 0,-1 0 0,1 0 0,1 0 0,-1-1 0,0 1 0,0 0 0,1-1 0,0 0 0,-1 1 0,1-1 0,0 0 0,0-1 0,0 1 0,0 0 0,1-1 0,-1 0 0,0 0 0,1 0 0,6 1 0,-1-1-273,1 0 0,-1-1 0,1-1 0,15-1 0,-1-3-6553</inkml:trace>
  <inkml:trace contextRef="#ctx0" brushRef="#br0" timeOffset="2">674 1 24575,'0'3'0,"0"4"0,0 6 0,0 8 0,0 3 0,0 6 0,0 2 0,0 3 0,3 9 0,1 2 0,0-9 0,-1-12-8191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24575,'3'0'0,"4"0"0,3 0 0,4 0 0,5 0 0,5 0 0,2 0 0,0 0 0,-6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4 0,0 2 0,3 1 0,1 1 0,-1 0 0,3-4 0,1 0 0,-2-4-8191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 24575,'1'-1'0,"-1"0"0,0 1 0,0-1 0,0 0 0,0 0 0,0 0 0,0 0 0,0 0 0,0 1 0,-1-1 0,1 0 0,0 0 0,0 0 0,-1 1 0,1-1 0,0 0 0,-1 0 0,1 1 0,-1-1 0,1 0 0,-1 1 0,0-1 0,1 0 0,-1 1 0,1-1 0,-1 1 0,0-1 0,1 1 0,-1-1 0,0 1 0,-1-1 0,1 1 0,0 0 0,1 1 0,-1-1 0,0 0 0,0 1 0,0-1 0,1 0 0,-1 1 0,0-1 0,0 1 0,1-1 0,-1 1 0,0-1 0,1 1 0,-1 0 0,0-1 0,1 1 0,-1 0 0,1 0 0,0-1 0,-1 1 0,1 0 0,-1 0 0,1-1 0,0 1 0,0 0 0,-1 0 0,1 0 0,0 1 0,-3 10 0,1-1 0,1 1 0,0 0 0,0-1 0,3 23 0,-2-31 0,0-1 0,0 1 0,1 0 0,-1 0 0,1 0 0,0 0 0,0 0 0,0-1 0,0 1 0,0 0 0,1-1 0,-1 1 0,1-1 0,-1 1 0,1-1 0,0 0 0,0 1 0,0-1 0,0 0 0,1-1 0,-1 1 0,1 0 0,-1-1 0,1 1 0,-1-1 0,1 0 0,0 0 0,4 2 0,-6-3 0,1 0 0,0 0 0,-1 1 0,1-1 0,0 0 0,-1-1 0,1 1 0,0 0 0,-1 0 0,1-1 0,0 1 0,-1-1 0,1 1 0,-1-1 0,1 0 0,-1 1 0,1-1 0,-1 0 0,0 0 0,3-2 0,-2 1 0,0 0 0,0-1 0,-1 1 0,1-1 0,-1 1 0,1-1 0,-1 0 0,0 1 0,0-1 0,0 0 0,0-3 0,1 1 0,-2 0 0,1 0 0,-1 1 0,1-1 0,-1 0 0,0 0 0,-1 0 0,0 0 0,1 0 0,-1 1 0,-1-1 0,1 0 0,-1 1 0,-3-7 0,4 8-80,-1 1 0,0 0-1,0-1 1,0 1 0,0 0-1,0 0 1,0 0 0,-1 0-1,1 1 1,-1-1 0,1 1 0,-1-1-1,0 1 1,0 0 0,1 0-1,-5-1 1,-6 0-6746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24575,'0'119'0,"14"-165"0,-12 40 0,0 0 0,1 0 0,0 0 0,0 1 0,1 0 0,-1-1 0,1 1 0,0 0 0,1 1 0,-1-1 0,1 1 0,0 0 0,0 0 0,0 0 0,0 1 0,1-1 0,6-2 0,-6 6 0,0 0 0,-1 0 0,1 0 0,-1 0 0,1 1 0,0 0 0,-1 0 0,1 0 0,-1 1 0,0 0 0,0 0 0,1 0 0,-1 1 0,-1 0 0,7 4 0,-8-4-85,0 0 0,-1 0-1,0 0 1,0 0 0,0 0-1,0 0 1,0 1 0,0-1-1,-1 1 1,0 0 0,0-1-1,0 1 1,0 0 0,0 0-1,-1 3 1,2 9-6741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3 323 24575,'-1'-32'0,"0"13"0,1 1 0,0 0 0,2 0 0,0 0 0,1 0 0,0 0 0,10-25 0,-4 18 0,-5 14 0,0 1 0,0 0 0,1-1 0,0 1 0,1 1 0,0-1 0,12-14 0,-18 24 0,1 0 0,-1 0 0,0 0 0,1 0 0,-1 0 0,0-1 0,1 1 0,-1 0 0,0 0 0,1 0 0,-1 0 0,0 0 0,0 0 0,1 0 0,-1 0 0,0 0 0,1 1 0,-1-1 0,0 0 0,1 0 0,-1 0 0,0 0 0,0 0 0,1 0 0,-1 1 0,0-1 0,0 0 0,1 0 0,-1 0 0,0 1 0,0-1 0,1 0 0,-1 0 0,0 1 0,0-1 0,0 0 0,0 0 0,1 1 0,-1-1 0,0 0 0,0 1 0,0-1 0,0 0 0,0 1 0,7 16 0,-7-15 0,18 60 0,-13-40 0,2 0 0,0 0 0,17 34 0,-24-56 0,0 1 0,1 0 0,-1-1 0,0 1 0,1-1 0,-1 1 0,0-1 0,1 1 0,-1-1 0,1 1 0,-1-1 0,1 0 0,-1 1 0,1-1 0,-1 1 0,1-1 0,-1 0 0,1 0 0,-1 1 0,1-1 0,0 0 0,-1 0 0,1 0 0,0 1 0,-1-1 0,1 0 0,-1 0 0,1 0 0,0 0 0,-1 0 0,1 0 0,0-1 0,-1 1 0,1 0 0,-1 0 0,1 0 0,0-1 0,-1 1 0,1 0 0,-1 0 0,1-1 0,-1 1 0,1-1 0,-1 1 0,1 0 0,-1-1 0,1 1 0,-1-1 0,1 1 0,-1-1 0,0 1 0,1-1 0,-1 1 0,0-2 0,6-5 0,-1-1 0,0 1 0,4-11 0,-4 8 0,15-28 0,-14 25 0,1 1 0,0-1 0,0 1 0,11-11 0,-18 22 0,1 0 0,-1 1 0,1-1 0,0 1 0,-1-1 0,1 1 0,0-1 0,-1 1 0,1-1 0,0 1 0,0-1 0,0 1 0,-1 0 0,1 0 0,0-1 0,0 1 0,0 0 0,-1 0 0,1 0 0,0 0 0,0 0 0,0 0 0,0 0 0,0 0 0,1 0 0,-1 1 0,1 0 0,0 0 0,0 0 0,-1 0 0,1 0 0,-1 0 0,1 0 0,-1 1 0,1-1 0,-1 0 0,2 3 0,3 5 0,1 0 0,-2 1 0,7 12 0,-9-16 0,27 67 319,-23-53-740,0-2 0,1 1 0,15 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9E4-8D41-421E-B290-ED7F9865167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BBAD-9F76-488B-867D-B0062628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9B150-4548-D545-856C-436A05F2E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219200" y="1719072"/>
            <a:ext cx="9144000" cy="4364736"/>
          </a:xfrm>
          <a:prstGeom prst="rect">
            <a:avLst/>
          </a:prstGeom>
        </p:spPr>
        <p:txBody>
          <a:bodyPr rtlCol="0" anchor="ctr" anchorCtr="1">
            <a:noAutofit/>
          </a:bodyPr>
          <a:lstStyle>
            <a:lvl1pPr marL="0" indent="0">
              <a:buNone/>
              <a:defRPr sz="1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146048"/>
            <a:ext cx="10363200" cy="424757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tx1"/>
                </a:solidFill>
              </a:defRPr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9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2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9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9117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AC77F-EC58-4FF2-8F32-791BB0250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7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uthernco_h_rgb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1120" y="2756747"/>
            <a:ext cx="6969760" cy="10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2256"/>
            <a:ext cx="10363200" cy="1833913"/>
          </a:xfrm>
        </p:spPr>
        <p:txBody>
          <a:bodyPr anchor="ctr"/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C65BE-8287-45DE-9FDD-49BC03DE0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99BEE62-8F53-45E3-B8EF-EB9801B04D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8600" y="3685360"/>
            <a:ext cx="6654800" cy="14874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854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16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5702"/>
            <a:ext cx="6701827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048"/>
            <a:ext cx="6701827" cy="49972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24800" y="997647"/>
            <a:ext cx="4267200" cy="5364480"/>
          </a:xfrm>
          <a:prstGeom prst="rect">
            <a:avLst/>
          </a:prstGeom>
          <a:solidFill>
            <a:srgbClr val="DBDBDC"/>
          </a:solidFill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8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1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903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313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6456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210171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0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83035" y="1146047"/>
            <a:ext cx="6090668" cy="39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Chart title (optional)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1549102"/>
            <a:ext cx="6090668" cy="4527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035" y="1146048"/>
            <a:ext cx="6090668" cy="230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3769426"/>
            <a:ext cx="6090668" cy="2307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7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8" y="3760866"/>
            <a:ext cx="10357540" cy="2316085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7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145731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681863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303"/>
            <a:ext cx="10363200" cy="499724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555592" y="6417063"/>
            <a:ext cx="417208" cy="28725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/>
            <a:fld id="{E69191C5-0CDC-DB4B-ACAB-57E8E7ED39E6}" type="slidenum">
              <a:rPr lang="en-US" sz="1067" smtClean="0">
                <a:solidFill>
                  <a:srgbClr val="4D4D4D"/>
                </a:solidFill>
                <a:latin typeface="Liberation Sans" panose="020B0604020202020204" pitchFamily="34" charset="0"/>
              </a:rPr>
              <a:pPr algn="r"/>
              <a:t>‹#›</a:t>
            </a:fld>
            <a:endParaRPr lang="en-US" sz="1067" dirty="0">
              <a:solidFill>
                <a:srgbClr val="4D4D4D"/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  <p:sldLayoutId id="2147483702" r:id="rId14"/>
  </p:sldLayoutIdLst>
  <p:txStyles>
    <p:titleStyle>
      <a:lvl1pPr algn="l" defTabSz="609585" rtl="0" eaLnBrk="1" latinLnBrk="0" hangingPunct="1">
        <a:spcBef>
          <a:spcPct val="0"/>
        </a:spcBef>
        <a:buNone/>
        <a:defRPr lang="en-US" sz="4400" kern="1200">
          <a:solidFill>
            <a:schemeClr val="tx1"/>
          </a:solidFill>
          <a:latin typeface="Liberation Sans" panose="020B0604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9.xml"/><Relationship Id="rId21" Type="http://schemas.openxmlformats.org/officeDocument/2006/relationships/image" Target="../media/image92.png"/><Relationship Id="rId42" Type="http://schemas.openxmlformats.org/officeDocument/2006/relationships/image" Target="../media/image103.png"/><Relationship Id="rId63" Type="http://schemas.openxmlformats.org/officeDocument/2006/relationships/customXml" Target="../ink/ink102.xml"/><Relationship Id="rId84" Type="http://schemas.openxmlformats.org/officeDocument/2006/relationships/image" Target="../media/image124.png"/><Relationship Id="rId138" Type="http://schemas.openxmlformats.org/officeDocument/2006/relationships/image" Target="../media/image151.png"/><Relationship Id="rId107" Type="http://schemas.openxmlformats.org/officeDocument/2006/relationships/customXml" Target="../ink/ink124.xml"/><Relationship Id="rId11" Type="http://schemas.openxmlformats.org/officeDocument/2006/relationships/image" Target="../media/image87.png"/><Relationship Id="rId32" Type="http://schemas.openxmlformats.org/officeDocument/2006/relationships/image" Target="../media/image98.png"/><Relationship Id="rId53" Type="http://schemas.openxmlformats.org/officeDocument/2006/relationships/customXml" Target="../ink/ink97.xml"/><Relationship Id="rId74" Type="http://schemas.openxmlformats.org/officeDocument/2006/relationships/image" Target="../media/image119.png"/><Relationship Id="rId128" Type="http://schemas.openxmlformats.org/officeDocument/2006/relationships/image" Target="../media/image146.png"/><Relationship Id="rId149" Type="http://schemas.openxmlformats.org/officeDocument/2006/relationships/customXml" Target="../ink/ink145.xml"/><Relationship Id="rId5" Type="http://schemas.openxmlformats.org/officeDocument/2006/relationships/image" Target="../media/image84.png"/><Relationship Id="rId95" Type="http://schemas.openxmlformats.org/officeDocument/2006/relationships/customXml" Target="../ink/ink118.xml"/><Relationship Id="rId22" Type="http://schemas.openxmlformats.org/officeDocument/2006/relationships/customXml" Target="../ink/ink82.xml"/><Relationship Id="rId27" Type="http://schemas.openxmlformats.org/officeDocument/2006/relationships/image" Target="../media/image95.png"/><Relationship Id="rId43" Type="http://schemas.openxmlformats.org/officeDocument/2006/relationships/customXml" Target="../ink/ink92.xml"/><Relationship Id="rId48" Type="http://schemas.openxmlformats.org/officeDocument/2006/relationships/image" Target="../media/image106.png"/><Relationship Id="rId64" Type="http://schemas.openxmlformats.org/officeDocument/2006/relationships/image" Target="../media/image114.png"/><Relationship Id="rId69" Type="http://schemas.openxmlformats.org/officeDocument/2006/relationships/customXml" Target="../ink/ink105.xml"/><Relationship Id="rId113" Type="http://schemas.openxmlformats.org/officeDocument/2006/relationships/customXml" Target="../ink/ink127.xml"/><Relationship Id="rId118" Type="http://schemas.openxmlformats.org/officeDocument/2006/relationships/image" Target="../media/image141.png"/><Relationship Id="rId134" Type="http://schemas.openxmlformats.org/officeDocument/2006/relationships/image" Target="../media/image149.png"/><Relationship Id="rId139" Type="http://schemas.openxmlformats.org/officeDocument/2006/relationships/customXml" Target="../ink/ink140.xml"/><Relationship Id="rId80" Type="http://schemas.openxmlformats.org/officeDocument/2006/relationships/image" Target="../media/image122.png"/><Relationship Id="rId85" Type="http://schemas.openxmlformats.org/officeDocument/2006/relationships/customXml" Target="../ink/ink113.xml"/><Relationship Id="rId150" Type="http://schemas.openxmlformats.org/officeDocument/2006/relationships/image" Target="../media/image157.png"/><Relationship Id="rId155" Type="http://schemas.openxmlformats.org/officeDocument/2006/relationships/customXml" Target="../ink/ink148.xml"/><Relationship Id="rId12" Type="http://schemas.openxmlformats.org/officeDocument/2006/relationships/customXml" Target="../ink/ink77.xml"/><Relationship Id="rId17" Type="http://schemas.openxmlformats.org/officeDocument/2006/relationships/image" Target="../media/image90.png"/><Relationship Id="rId33" Type="http://schemas.openxmlformats.org/officeDocument/2006/relationships/customXml" Target="../ink/ink87.xml"/><Relationship Id="rId38" Type="http://schemas.openxmlformats.org/officeDocument/2006/relationships/image" Target="../media/image101.png"/><Relationship Id="rId59" Type="http://schemas.openxmlformats.org/officeDocument/2006/relationships/customXml" Target="../ink/ink100.xml"/><Relationship Id="rId103" Type="http://schemas.openxmlformats.org/officeDocument/2006/relationships/customXml" Target="../ink/ink122.xml"/><Relationship Id="rId108" Type="http://schemas.openxmlformats.org/officeDocument/2006/relationships/image" Target="../media/image136.png"/><Relationship Id="rId124" Type="http://schemas.openxmlformats.org/officeDocument/2006/relationships/image" Target="../media/image144.png"/><Relationship Id="rId129" Type="http://schemas.openxmlformats.org/officeDocument/2006/relationships/customXml" Target="../ink/ink135.xml"/><Relationship Id="rId54" Type="http://schemas.openxmlformats.org/officeDocument/2006/relationships/image" Target="../media/image109.png"/><Relationship Id="rId70" Type="http://schemas.openxmlformats.org/officeDocument/2006/relationships/image" Target="../media/image117.png"/><Relationship Id="rId75" Type="http://schemas.openxmlformats.org/officeDocument/2006/relationships/customXml" Target="../ink/ink108.xml"/><Relationship Id="rId91" Type="http://schemas.openxmlformats.org/officeDocument/2006/relationships/customXml" Target="../ink/ink116.xml"/><Relationship Id="rId96" Type="http://schemas.openxmlformats.org/officeDocument/2006/relationships/image" Target="../media/image130.png"/><Relationship Id="rId140" Type="http://schemas.openxmlformats.org/officeDocument/2006/relationships/image" Target="../media/image152.png"/><Relationship Id="rId145" Type="http://schemas.openxmlformats.org/officeDocument/2006/relationships/customXml" Target="../ink/ink14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4.xml"/><Relationship Id="rId23" Type="http://schemas.openxmlformats.org/officeDocument/2006/relationships/image" Target="../media/image93.png"/><Relationship Id="rId28" Type="http://schemas.openxmlformats.org/officeDocument/2006/relationships/image" Target="../media/image96.png"/><Relationship Id="rId49" Type="http://schemas.openxmlformats.org/officeDocument/2006/relationships/customXml" Target="../ink/ink95.xml"/><Relationship Id="rId114" Type="http://schemas.openxmlformats.org/officeDocument/2006/relationships/image" Target="../media/image139.png"/><Relationship Id="rId119" Type="http://schemas.openxmlformats.org/officeDocument/2006/relationships/customXml" Target="../ink/ink130.xml"/><Relationship Id="rId44" Type="http://schemas.openxmlformats.org/officeDocument/2006/relationships/image" Target="../media/image104.png"/><Relationship Id="rId60" Type="http://schemas.openxmlformats.org/officeDocument/2006/relationships/image" Target="../media/image112.png"/><Relationship Id="rId65" Type="http://schemas.openxmlformats.org/officeDocument/2006/relationships/customXml" Target="../ink/ink103.xml"/><Relationship Id="rId81" Type="http://schemas.openxmlformats.org/officeDocument/2006/relationships/customXml" Target="../ink/ink111.xml"/><Relationship Id="rId86" Type="http://schemas.openxmlformats.org/officeDocument/2006/relationships/image" Target="../media/image125.png"/><Relationship Id="rId130" Type="http://schemas.openxmlformats.org/officeDocument/2006/relationships/image" Target="../media/image147.png"/><Relationship Id="rId135" Type="http://schemas.openxmlformats.org/officeDocument/2006/relationships/customXml" Target="../ink/ink138.xml"/><Relationship Id="rId151" Type="http://schemas.openxmlformats.org/officeDocument/2006/relationships/customXml" Target="../ink/ink146.xml"/><Relationship Id="rId156" Type="http://schemas.openxmlformats.org/officeDocument/2006/relationships/image" Target="../media/image160.png"/><Relationship Id="rId13" Type="http://schemas.openxmlformats.org/officeDocument/2006/relationships/image" Target="../media/image88.png"/><Relationship Id="rId18" Type="http://schemas.openxmlformats.org/officeDocument/2006/relationships/customXml" Target="../ink/ink80.xml"/><Relationship Id="rId39" Type="http://schemas.openxmlformats.org/officeDocument/2006/relationships/customXml" Target="../ink/ink90.xml"/><Relationship Id="rId109" Type="http://schemas.openxmlformats.org/officeDocument/2006/relationships/customXml" Target="../ink/ink125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98.xml"/><Relationship Id="rId76" Type="http://schemas.openxmlformats.org/officeDocument/2006/relationships/image" Target="../media/image120.png"/><Relationship Id="rId97" Type="http://schemas.openxmlformats.org/officeDocument/2006/relationships/customXml" Target="../ink/ink119.xml"/><Relationship Id="rId104" Type="http://schemas.openxmlformats.org/officeDocument/2006/relationships/image" Target="../media/image134.png"/><Relationship Id="rId120" Type="http://schemas.openxmlformats.org/officeDocument/2006/relationships/image" Target="../media/image142.png"/><Relationship Id="rId125" Type="http://schemas.openxmlformats.org/officeDocument/2006/relationships/customXml" Target="../ink/ink133.xml"/><Relationship Id="rId141" Type="http://schemas.openxmlformats.org/officeDocument/2006/relationships/customXml" Target="../ink/ink141.xml"/><Relationship Id="rId146" Type="http://schemas.openxmlformats.org/officeDocument/2006/relationships/image" Target="../media/image155.png"/><Relationship Id="rId7" Type="http://schemas.openxmlformats.org/officeDocument/2006/relationships/image" Target="../media/image85.png"/><Relationship Id="rId71" Type="http://schemas.openxmlformats.org/officeDocument/2006/relationships/customXml" Target="../ink/ink106.xml"/><Relationship Id="rId92" Type="http://schemas.openxmlformats.org/officeDocument/2006/relationships/image" Target="../media/image128.png"/><Relationship Id="rId2" Type="http://schemas.openxmlformats.org/officeDocument/2006/relationships/customXml" Target="../ink/ink72.xml"/><Relationship Id="rId29" Type="http://schemas.openxmlformats.org/officeDocument/2006/relationships/customXml" Target="../ink/ink85.xml"/><Relationship Id="rId24" Type="http://schemas.openxmlformats.org/officeDocument/2006/relationships/customXml" Target="../ink/ink83.xml"/><Relationship Id="rId40" Type="http://schemas.openxmlformats.org/officeDocument/2006/relationships/image" Target="../media/image102.png"/><Relationship Id="rId45" Type="http://schemas.openxmlformats.org/officeDocument/2006/relationships/customXml" Target="../ink/ink93.xml"/><Relationship Id="rId66" Type="http://schemas.openxmlformats.org/officeDocument/2006/relationships/image" Target="../media/image115.png"/><Relationship Id="rId87" Type="http://schemas.openxmlformats.org/officeDocument/2006/relationships/customXml" Target="../ink/ink114.xml"/><Relationship Id="rId110" Type="http://schemas.openxmlformats.org/officeDocument/2006/relationships/image" Target="../media/image137.png"/><Relationship Id="rId115" Type="http://schemas.openxmlformats.org/officeDocument/2006/relationships/customXml" Target="../ink/ink128.xml"/><Relationship Id="rId131" Type="http://schemas.openxmlformats.org/officeDocument/2006/relationships/customXml" Target="../ink/ink136.xml"/><Relationship Id="rId136" Type="http://schemas.openxmlformats.org/officeDocument/2006/relationships/image" Target="../media/image150.png"/><Relationship Id="rId61" Type="http://schemas.openxmlformats.org/officeDocument/2006/relationships/customXml" Target="../ink/ink101.xml"/><Relationship Id="rId82" Type="http://schemas.openxmlformats.org/officeDocument/2006/relationships/image" Target="../media/image123.png"/><Relationship Id="rId152" Type="http://schemas.openxmlformats.org/officeDocument/2006/relationships/image" Target="../media/image158.png"/><Relationship Id="rId19" Type="http://schemas.openxmlformats.org/officeDocument/2006/relationships/image" Target="../media/image91.png"/><Relationship Id="rId14" Type="http://schemas.openxmlformats.org/officeDocument/2006/relationships/customXml" Target="../ink/ink78.xml"/><Relationship Id="rId30" Type="http://schemas.openxmlformats.org/officeDocument/2006/relationships/image" Target="../media/image97.png"/><Relationship Id="rId35" Type="http://schemas.openxmlformats.org/officeDocument/2006/relationships/customXml" Target="../ink/ink88.xml"/><Relationship Id="rId56" Type="http://schemas.openxmlformats.org/officeDocument/2006/relationships/image" Target="../media/image110.png"/><Relationship Id="rId77" Type="http://schemas.openxmlformats.org/officeDocument/2006/relationships/customXml" Target="../ink/ink109.xml"/><Relationship Id="rId100" Type="http://schemas.openxmlformats.org/officeDocument/2006/relationships/image" Target="../media/image132.png"/><Relationship Id="rId105" Type="http://schemas.openxmlformats.org/officeDocument/2006/relationships/customXml" Target="../ink/ink123.xml"/><Relationship Id="rId126" Type="http://schemas.openxmlformats.org/officeDocument/2006/relationships/image" Target="../media/image145.png"/><Relationship Id="rId147" Type="http://schemas.openxmlformats.org/officeDocument/2006/relationships/customXml" Target="../ink/ink144.xml"/><Relationship Id="rId8" Type="http://schemas.openxmlformats.org/officeDocument/2006/relationships/customXml" Target="../ink/ink75.xml"/><Relationship Id="rId51" Type="http://schemas.openxmlformats.org/officeDocument/2006/relationships/customXml" Target="../ink/ink96.xml"/><Relationship Id="rId72" Type="http://schemas.openxmlformats.org/officeDocument/2006/relationships/image" Target="../media/image118.png"/><Relationship Id="rId93" Type="http://schemas.openxmlformats.org/officeDocument/2006/relationships/customXml" Target="../ink/ink117.xml"/><Relationship Id="rId98" Type="http://schemas.openxmlformats.org/officeDocument/2006/relationships/image" Target="../media/image131.png"/><Relationship Id="rId121" Type="http://schemas.openxmlformats.org/officeDocument/2006/relationships/customXml" Target="../ink/ink131.xml"/><Relationship Id="rId142" Type="http://schemas.openxmlformats.org/officeDocument/2006/relationships/image" Target="../media/image153.png"/><Relationship Id="rId3" Type="http://schemas.openxmlformats.org/officeDocument/2006/relationships/image" Target="../media/image83.png"/><Relationship Id="rId25" Type="http://schemas.openxmlformats.org/officeDocument/2006/relationships/image" Target="../media/image94.png"/><Relationship Id="rId46" Type="http://schemas.openxmlformats.org/officeDocument/2006/relationships/image" Target="../media/image105.png"/><Relationship Id="rId67" Type="http://schemas.openxmlformats.org/officeDocument/2006/relationships/customXml" Target="../ink/ink104.xml"/><Relationship Id="rId116" Type="http://schemas.openxmlformats.org/officeDocument/2006/relationships/image" Target="../media/image140.png"/><Relationship Id="rId137" Type="http://schemas.openxmlformats.org/officeDocument/2006/relationships/customXml" Target="../ink/ink139.xml"/><Relationship Id="rId20" Type="http://schemas.openxmlformats.org/officeDocument/2006/relationships/customXml" Target="../ink/ink81.xml"/><Relationship Id="rId41" Type="http://schemas.openxmlformats.org/officeDocument/2006/relationships/customXml" Target="../ink/ink91.xml"/><Relationship Id="rId62" Type="http://schemas.openxmlformats.org/officeDocument/2006/relationships/image" Target="../media/image113.png"/><Relationship Id="rId83" Type="http://schemas.openxmlformats.org/officeDocument/2006/relationships/customXml" Target="../ink/ink112.xml"/><Relationship Id="rId88" Type="http://schemas.openxmlformats.org/officeDocument/2006/relationships/image" Target="../media/image126.png"/><Relationship Id="rId111" Type="http://schemas.openxmlformats.org/officeDocument/2006/relationships/customXml" Target="../ink/ink126.xml"/><Relationship Id="rId132" Type="http://schemas.openxmlformats.org/officeDocument/2006/relationships/image" Target="../media/image148.png"/><Relationship Id="rId153" Type="http://schemas.openxmlformats.org/officeDocument/2006/relationships/customXml" Target="../ink/ink147.xml"/><Relationship Id="rId15" Type="http://schemas.openxmlformats.org/officeDocument/2006/relationships/image" Target="../media/image89.png"/><Relationship Id="rId36" Type="http://schemas.openxmlformats.org/officeDocument/2006/relationships/image" Target="../media/image100.png"/><Relationship Id="rId57" Type="http://schemas.openxmlformats.org/officeDocument/2006/relationships/customXml" Target="../ink/ink99.xml"/><Relationship Id="rId106" Type="http://schemas.openxmlformats.org/officeDocument/2006/relationships/image" Target="../media/image135.png"/><Relationship Id="rId127" Type="http://schemas.openxmlformats.org/officeDocument/2006/relationships/customXml" Target="../ink/ink134.xml"/><Relationship Id="rId10" Type="http://schemas.openxmlformats.org/officeDocument/2006/relationships/customXml" Target="../ink/ink76.xml"/><Relationship Id="rId31" Type="http://schemas.openxmlformats.org/officeDocument/2006/relationships/customXml" Target="../ink/ink86.xml"/><Relationship Id="rId52" Type="http://schemas.openxmlformats.org/officeDocument/2006/relationships/image" Target="../media/image108.png"/><Relationship Id="rId73" Type="http://schemas.openxmlformats.org/officeDocument/2006/relationships/customXml" Target="../ink/ink107.xml"/><Relationship Id="rId78" Type="http://schemas.openxmlformats.org/officeDocument/2006/relationships/image" Target="../media/image121.png"/><Relationship Id="rId94" Type="http://schemas.openxmlformats.org/officeDocument/2006/relationships/image" Target="../media/image129.png"/><Relationship Id="rId99" Type="http://schemas.openxmlformats.org/officeDocument/2006/relationships/customXml" Target="../ink/ink120.xml"/><Relationship Id="rId101" Type="http://schemas.openxmlformats.org/officeDocument/2006/relationships/customXml" Target="../ink/ink121.xml"/><Relationship Id="rId122" Type="http://schemas.openxmlformats.org/officeDocument/2006/relationships/image" Target="../media/image143.png"/><Relationship Id="rId143" Type="http://schemas.openxmlformats.org/officeDocument/2006/relationships/customXml" Target="../ink/ink142.xml"/><Relationship Id="rId148" Type="http://schemas.openxmlformats.org/officeDocument/2006/relationships/image" Target="../media/image156.png"/><Relationship Id="rId4" Type="http://schemas.openxmlformats.org/officeDocument/2006/relationships/customXml" Target="../ink/ink73.xml"/><Relationship Id="rId9" Type="http://schemas.openxmlformats.org/officeDocument/2006/relationships/image" Target="../media/image86.png"/><Relationship Id="rId26" Type="http://schemas.openxmlformats.org/officeDocument/2006/relationships/customXml" Target="../ink/ink84.xml"/><Relationship Id="rId47" Type="http://schemas.openxmlformats.org/officeDocument/2006/relationships/customXml" Target="../ink/ink94.xml"/><Relationship Id="rId68" Type="http://schemas.openxmlformats.org/officeDocument/2006/relationships/image" Target="../media/image116.png"/><Relationship Id="rId89" Type="http://schemas.openxmlformats.org/officeDocument/2006/relationships/customXml" Target="../ink/ink115.xml"/><Relationship Id="rId112" Type="http://schemas.openxmlformats.org/officeDocument/2006/relationships/image" Target="../media/image138.png"/><Relationship Id="rId133" Type="http://schemas.openxmlformats.org/officeDocument/2006/relationships/customXml" Target="../ink/ink137.xml"/><Relationship Id="rId154" Type="http://schemas.openxmlformats.org/officeDocument/2006/relationships/image" Target="../media/image159.png"/><Relationship Id="rId16" Type="http://schemas.openxmlformats.org/officeDocument/2006/relationships/customXml" Target="../ink/ink79.xml"/><Relationship Id="rId37" Type="http://schemas.openxmlformats.org/officeDocument/2006/relationships/customXml" Target="../ink/ink89.xml"/><Relationship Id="rId58" Type="http://schemas.openxmlformats.org/officeDocument/2006/relationships/image" Target="../media/image111.png"/><Relationship Id="rId79" Type="http://schemas.openxmlformats.org/officeDocument/2006/relationships/customXml" Target="../ink/ink110.xml"/><Relationship Id="rId102" Type="http://schemas.openxmlformats.org/officeDocument/2006/relationships/image" Target="../media/image133.png"/><Relationship Id="rId123" Type="http://schemas.openxmlformats.org/officeDocument/2006/relationships/customXml" Target="../ink/ink132.xml"/><Relationship Id="rId144" Type="http://schemas.openxmlformats.org/officeDocument/2006/relationships/image" Target="../media/image154.png"/><Relationship Id="rId90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customXml" Target="../ink/ink14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hyperlink" Target="https://mcas-proxyweb.mcas.ms/certificate-checker?login=false&amp;originalUrl=https%3A%2F%2Femp.lbl.gov.mcas.ms%2Futility-scale-solar%2F%3FMcasTsid%3D20893&amp;McasCSRF=7deca3396c2652afe3604d1f96c7f1de6cd4d20536113b20f8b2eb7b30ff7bd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9.xml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0.png"/><Relationship Id="rId5" Type="http://schemas.openxmlformats.org/officeDocument/2006/relationships/customXml" Target="../ink/ink150.xml"/><Relationship Id="rId4" Type="http://schemas.openxmlformats.org/officeDocument/2006/relationships/image" Target="../media/image11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image" Target="../media/image178.png"/><Relationship Id="rId34" Type="http://schemas.openxmlformats.org/officeDocument/2006/relationships/customXml" Target="../ink/ink166.xml"/><Relationship Id="rId42" Type="http://schemas.openxmlformats.org/officeDocument/2006/relationships/customXml" Target="../ink/ink170.xml"/><Relationship Id="rId47" Type="http://schemas.openxmlformats.org/officeDocument/2006/relationships/image" Target="../media/image191.png"/><Relationship Id="rId50" Type="http://schemas.openxmlformats.org/officeDocument/2006/relationships/customXml" Target="../ink/ink174.xml"/><Relationship Id="rId55" Type="http://schemas.openxmlformats.org/officeDocument/2006/relationships/image" Target="../media/image195.png"/><Relationship Id="rId63" Type="http://schemas.openxmlformats.org/officeDocument/2006/relationships/image" Target="../media/image199.png"/><Relationship Id="rId7" Type="http://schemas.openxmlformats.org/officeDocument/2006/relationships/image" Target="../media/image171.png"/><Relationship Id="rId2" Type="http://schemas.openxmlformats.org/officeDocument/2006/relationships/image" Target="../media/image169.png"/><Relationship Id="rId16" Type="http://schemas.openxmlformats.org/officeDocument/2006/relationships/customXml" Target="../ink/ink157.xml"/><Relationship Id="rId29" Type="http://schemas.openxmlformats.org/officeDocument/2006/relationships/image" Target="../media/image182.png"/><Relationship Id="rId11" Type="http://schemas.openxmlformats.org/officeDocument/2006/relationships/image" Target="../media/image173.png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86.png"/><Relationship Id="rId40" Type="http://schemas.openxmlformats.org/officeDocument/2006/relationships/customXml" Target="../ink/ink169.xml"/><Relationship Id="rId45" Type="http://schemas.openxmlformats.org/officeDocument/2006/relationships/image" Target="../media/image190.png"/><Relationship Id="rId53" Type="http://schemas.openxmlformats.org/officeDocument/2006/relationships/image" Target="../media/image194.png"/><Relationship Id="rId58" Type="http://schemas.openxmlformats.org/officeDocument/2006/relationships/customXml" Target="../ink/ink178.xml"/><Relationship Id="rId66" Type="http://schemas.openxmlformats.org/officeDocument/2006/relationships/customXml" Target="../ink/ink182.xml"/><Relationship Id="rId5" Type="http://schemas.openxmlformats.org/officeDocument/2006/relationships/image" Target="../media/image170.png"/><Relationship Id="rId61" Type="http://schemas.openxmlformats.org/officeDocument/2006/relationships/image" Target="../media/image198.png"/><Relationship Id="rId19" Type="http://schemas.openxmlformats.org/officeDocument/2006/relationships/image" Target="../media/image177.png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81.png"/><Relationship Id="rId30" Type="http://schemas.openxmlformats.org/officeDocument/2006/relationships/customXml" Target="../ink/ink164.xml"/><Relationship Id="rId35" Type="http://schemas.openxmlformats.org/officeDocument/2006/relationships/image" Target="../media/image185.png"/><Relationship Id="rId43" Type="http://schemas.openxmlformats.org/officeDocument/2006/relationships/image" Target="../media/image189.png"/><Relationship Id="rId48" Type="http://schemas.openxmlformats.org/officeDocument/2006/relationships/customXml" Target="../ink/ink173.xml"/><Relationship Id="rId56" Type="http://schemas.openxmlformats.org/officeDocument/2006/relationships/customXml" Target="../ink/ink177.xml"/><Relationship Id="rId64" Type="http://schemas.openxmlformats.org/officeDocument/2006/relationships/customXml" Target="../ink/ink181.xml"/><Relationship Id="rId8" Type="http://schemas.openxmlformats.org/officeDocument/2006/relationships/customXml" Target="../ink/ink153.xml"/><Relationship Id="rId51" Type="http://schemas.openxmlformats.org/officeDocument/2006/relationships/image" Target="../media/image193.png"/><Relationship Id="rId3" Type="http://schemas.openxmlformats.org/officeDocument/2006/relationships/customXml" Target="../ink/ink151.xml"/><Relationship Id="rId12" Type="http://schemas.openxmlformats.org/officeDocument/2006/relationships/customXml" Target="../ink/ink155.xml"/><Relationship Id="rId17" Type="http://schemas.openxmlformats.org/officeDocument/2006/relationships/image" Target="../media/image176.png"/><Relationship Id="rId25" Type="http://schemas.openxmlformats.org/officeDocument/2006/relationships/image" Target="../media/image180.png"/><Relationship Id="rId33" Type="http://schemas.openxmlformats.org/officeDocument/2006/relationships/image" Target="../media/image184.png"/><Relationship Id="rId38" Type="http://schemas.openxmlformats.org/officeDocument/2006/relationships/customXml" Target="../ink/ink168.xml"/><Relationship Id="rId46" Type="http://schemas.openxmlformats.org/officeDocument/2006/relationships/customXml" Target="../ink/ink172.xml"/><Relationship Id="rId59" Type="http://schemas.openxmlformats.org/officeDocument/2006/relationships/image" Target="../media/image197.png"/><Relationship Id="rId67" Type="http://schemas.openxmlformats.org/officeDocument/2006/relationships/image" Target="../media/image201.png"/><Relationship Id="rId20" Type="http://schemas.openxmlformats.org/officeDocument/2006/relationships/customXml" Target="../ink/ink159.xml"/><Relationship Id="rId41" Type="http://schemas.openxmlformats.org/officeDocument/2006/relationships/image" Target="../media/image188.png"/><Relationship Id="rId54" Type="http://schemas.openxmlformats.org/officeDocument/2006/relationships/customXml" Target="../ink/ink176.xml"/><Relationship Id="rId62" Type="http://schemas.openxmlformats.org/officeDocument/2006/relationships/customXml" Target="../ink/ink18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2.xml"/><Relationship Id="rId15" Type="http://schemas.openxmlformats.org/officeDocument/2006/relationships/image" Target="../media/image175.png"/><Relationship Id="rId23" Type="http://schemas.openxmlformats.org/officeDocument/2006/relationships/image" Target="../media/image179.png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192.png"/><Relationship Id="rId57" Type="http://schemas.openxmlformats.org/officeDocument/2006/relationships/image" Target="../media/image196.png"/><Relationship Id="rId10" Type="http://schemas.openxmlformats.org/officeDocument/2006/relationships/customXml" Target="../ink/ink154.xml"/><Relationship Id="rId31" Type="http://schemas.openxmlformats.org/officeDocument/2006/relationships/image" Target="../media/image183.png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200.png"/><Relationship Id="rId4" Type="http://schemas.openxmlformats.org/officeDocument/2006/relationships/image" Target="../media/image1220.png"/><Relationship Id="rId9" Type="http://schemas.openxmlformats.org/officeDocument/2006/relationships/image" Target="../media/image172.png"/><Relationship Id="rId13" Type="http://schemas.openxmlformats.org/officeDocument/2006/relationships/image" Target="../media/image174.png"/><Relationship Id="rId18" Type="http://schemas.openxmlformats.org/officeDocument/2006/relationships/customXml" Target="../ink/ink158.xml"/><Relationship Id="rId39" Type="http://schemas.openxmlformats.org/officeDocument/2006/relationships/image" Target="../media/image187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0.xml"/><Relationship Id="rId21" Type="http://schemas.openxmlformats.org/officeDocument/2006/relationships/customXml" Target="../ink/ink192.xml"/><Relationship Id="rId42" Type="http://schemas.openxmlformats.org/officeDocument/2006/relationships/image" Target="../media/image1730.png"/><Relationship Id="rId63" Type="http://schemas.openxmlformats.org/officeDocument/2006/relationships/customXml" Target="../ink/ink213.xml"/><Relationship Id="rId84" Type="http://schemas.openxmlformats.org/officeDocument/2006/relationships/image" Target="../media/image214.png"/><Relationship Id="rId138" Type="http://schemas.openxmlformats.org/officeDocument/2006/relationships/image" Target="../media/image241.png"/><Relationship Id="rId107" Type="http://schemas.openxmlformats.org/officeDocument/2006/relationships/customXml" Target="../ink/ink235.xml"/><Relationship Id="rId11" Type="http://schemas.openxmlformats.org/officeDocument/2006/relationships/customXml" Target="../ink/ink187.xml"/><Relationship Id="rId32" Type="http://schemas.openxmlformats.org/officeDocument/2006/relationships/image" Target="../media/image1680.png"/><Relationship Id="rId37" Type="http://schemas.openxmlformats.org/officeDocument/2006/relationships/customXml" Target="../ink/ink200.xml"/><Relationship Id="rId53" Type="http://schemas.openxmlformats.org/officeDocument/2006/relationships/customXml" Target="../ink/ink208.xml"/><Relationship Id="rId58" Type="http://schemas.openxmlformats.org/officeDocument/2006/relationships/image" Target="../media/image1810.png"/><Relationship Id="rId74" Type="http://schemas.openxmlformats.org/officeDocument/2006/relationships/image" Target="../media/image209.png"/><Relationship Id="rId79" Type="http://schemas.openxmlformats.org/officeDocument/2006/relationships/customXml" Target="../ink/ink221.xml"/><Relationship Id="rId102" Type="http://schemas.openxmlformats.org/officeDocument/2006/relationships/image" Target="../media/image223.png"/><Relationship Id="rId123" Type="http://schemas.openxmlformats.org/officeDocument/2006/relationships/customXml" Target="../ink/ink243.xml"/><Relationship Id="rId128" Type="http://schemas.openxmlformats.org/officeDocument/2006/relationships/image" Target="../media/image236.png"/><Relationship Id="rId5" Type="http://schemas.openxmlformats.org/officeDocument/2006/relationships/customXml" Target="../ink/ink184.xml"/><Relationship Id="rId90" Type="http://schemas.openxmlformats.org/officeDocument/2006/relationships/image" Target="../media/image217.png"/><Relationship Id="rId95" Type="http://schemas.openxmlformats.org/officeDocument/2006/relationships/customXml" Target="../ink/ink229.xml"/><Relationship Id="rId22" Type="http://schemas.openxmlformats.org/officeDocument/2006/relationships/image" Target="../media/image1630.png"/><Relationship Id="rId27" Type="http://schemas.openxmlformats.org/officeDocument/2006/relationships/customXml" Target="../ink/ink195.xml"/><Relationship Id="rId43" Type="http://schemas.openxmlformats.org/officeDocument/2006/relationships/customXml" Target="../ink/ink203.xml"/><Relationship Id="rId48" Type="http://schemas.openxmlformats.org/officeDocument/2006/relationships/image" Target="../media/image1760.png"/><Relationship Id="rId64" Type="http://schemas.openxmlformats.org/officeDocument/2006/relationships/image" Target="../media/image204.png"/><Relationship Id="rId69" Type="http://schemas.openxmlformats.org/officeDocument/2006/relationships/customXml" Target="../ink/ink216.xml"/><Relationship Id="rId113" Type="http://schemas.openxmlformats.org/officeDocument/2006/relationships/customXml" Target="../ink/ink238.xml"/><Relationship Id="rId118" Type="http://schemas.openxmlformats.org/officeDocument/2006/relationships/image" Target="../media/image231.png"/><Relationship Id="rId134" Type="http://schemas.openxmlformats.org/officeDocument/2006/relationships/image" Target="../media/image239.png"/><Relationship Id="rId139" Type="http://schemas.openxmlformats.org/officeDocument/2006/relationships/customXml" Target="../ink/ink251.xml"/><Relationship Id="rId80" Type="http://schemas.openxmlformats.org/officeDocument/2006/relationships/image" Target="../media/image212.png"/><Relationship Id="rId85" Type="http://schemas.openxmlformats.org/officeDocument/2006/relationships/customXml" Target="../ink/ink224.xml"/><Relationship Id="rId12" Type="http://schemas.openxmlformats.org/officeDocument/2006/relationships/image" Target="../media/image1580.png"/><Relationship Id="rId17" Type="http://schemas.openxmlformats.org/officeDocument/2006/relationships/customXml" Target="../ink/ink190.xml"/><Relationship Id="rId33" Type="http://schemas.openxmlformats.org/officeDocument/2006/relationships/customXml" Target="../ink/ink198.xml"/><Relationship Id="rId38" Type="http://schemas.openxmlformats.org/officeDocument/2006/relationships/image" Target="../media/image1710.png"/><Relationship Id="rId59" Type="http://schemas.openxmlformats.org/officeDocument/2006/relationships/customXml" Target="../ink/ink211.xml"/><Relationship Id="rId103" Type="http://schemas.openxmlformats.org/officeDocument/2006/relationships/customXml" Target="../ink/ink233.xml"/><Relationship Id="rId108" Type="http://schemas.openxmlformats.org/officeDocument/2006/relationships/image" Target="../media/image226.png"/><Relationship Id="rId124" Type="http://schemas.openxmlformats.org/officeDocument/2006/relationships/image" Target="../media/image234.png"/><Relationship Id="rId129" Type="http://schemas.openxmlformats.org/officeDocument/2006/relationships/customXml" Target="../ink/ink246.xml"/><Relationship Id="rId54" Type="http://schemas.openxmlformats.org/officeDocument/2006/relationships/image" Target="../media/image1790.png"/><Relationship Id="rId70" Type="http://schemas.openxmlformats.org/officeDocument/2006/relationships/image" Target="../media/image207.png"/><Relationship Id="rId75" Type="http://schemas.openxmlformats.org/officeDocument/2006/relationships/customXml" Target="../ink/ink219.xml"/><Relationship Id="rId91" Type="http://schemas.openxmlformats.org/officeDocument/2006/relationships/customXml" Target="../ink/ink227.xml"/><Relationship Id="rId96" Type="http://schemas.openxmlformats.org/officeDocument/2006/relationships/image" Target="../media/image220.png"/><Relationship Id="rId140" Type="http://schemas.openxmlformats.org/officeDocument/2006/relationships/image" Target="../media/image2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50.png"/><Relationship Id="rId23" Type="http://schemas.openxmlformats.org/officeDocument/2006/relationships/customXml" Target="../ink/ink193.xml"/><Relationship Id="rId28" Type="http://schemas.openxmlformats.org/officeDocument/2006/relationships/image" Target="../media/image1660.png"/><Relationship Id="rId49" Type="http://schemas.openxmlformats.org/officeDocument/2006/relationships/customXml" Target="../ink/ink206.xml"/><Relationship Id="rId114" Type="http://schemas.openxmlformats.org/officeDocument/2006/relationships/image" Target="../media/image229.png"/><Relationship Id="rId119" Type="http://schemas.openxmlformats.org/officeDocument/2006/relationships/customXml" Target="../ink/ink241.xml"/><Relationship Id="rId44" Type="http://schemas.openxmlformats.org/officeDocument/2006/relationships/image" Target="../media/image1740.png"/><Relationship Id="rId60" Type="http://schemas.openxmlformats.org/officeDocument/2006/relationships/image" Target="../media/image1820.png"/><Relationship Id="rId65" Type="http://schemas.openxmlformats.org/officeDocument/2006/relationships/customXml" Target="../ink/ink214.xml"/><Relationship Id="rId81" Type="http://schemas.openxmlformats.org/officeDocument/2006/relationships/customXml" Target="../ink/ink222.xml"/><Relationship Id="rId86" Type="http://schemas.openxmlformats.org/officeDocument/2006/relationships/image" Target="../media/image215.png"/><Relationship Id="rId130" Type="http://schemas.openxmlformats.org/officeDocument/2006/relationships/image" Target="../media/image237.png"/><Relationship Id="rId135" Type="http://schemas.openxmlformats.org/officeDocument/2006/relationships/customXml" Target="../ink/ink249.xml"/><Relationship Id="rId13" Type="http://schemas.openxmlformats.org/officeDocument/2006/relationships/customXml" Target="../ink/ink188.xml"/><Relationship Id="rId18" Type="http://schemas.openxmlformats.org/officeDocument/2006/relationships/image" Target="../media/image1610.png"/><Relationship Id="rId39" Type="http://schemas.openxmlformats.org/officeDocument/2006/relationships/customXml" Target="../ink/ink201.xml"/><Relationship Id="rId109" Type="http://schemas.openxmlformats.org/officeDocument/2006/relationships/customXml" Target="../ink/ink236.xml"/><Relationship Id="rId34" Type="http://schemas.openxmlformats.org/officeDocument/2006/relationships/image" Target="../media/image1690.png"/><Relationship Id="rId50" Type="http://schemas.openxmlformats.org/officeDocument/2006/relationships/image" Target="../media/image1770.png"/><Relationship Id="rId55" Type="http://schemas.openxmlformats.org/officeDocument/2006/relationships/customXml" Target="../ink/ink209.xml"/><Relationship Id="rId76" Type="http://schemas.openxmlformats.org/officeDocument/2006/relationships/image" Target="../media/image210.png"/><Relationship Id="rId97" Type="http://schemas.openxmlformats.org/officeDocument/2006/relationships/customXml" Target="../ink/ink230.xml"/><Relationship Id="rId104" Type="http://schemas.openxmlformats.org/officeDocument/2006/relationships/image" Target="../media/image224.png"/><Relationship Id="rId120" Type="http://schemas.openxmlformats.org/officeDocument/2006/relationships/image" Target="../media/image232.png"/><Relationship Id="rId125" Type="http://schemas.openxmlformats.org/officeDocument/2006/relationships/customXml" Target="../ink/ink244.xml"/><Relationship Id="rId141" Type="http://schemas.openxmlformats.org/officeDocument/2006/relationships/customXml" Target="../ink/ink252.xml"/><Relationship Id="rId7" Type="http://schemas.openxmlformats.org/officeDocument/2006/relationships/customXml" Target="../ink/ink185.xml"/><Relationship Id="rId71" Type="http://schemas.openxmlformats.org/officeDocument/2006/relationships/customXml" Target="../ink/ink217.xml"/><Relationship Id="rId92" Type="http://schemas.openxmlformats.org/officeDocument/2006/relationships/image" Target="../media/image218.png"/><Relationship Id="rId2" Type="http://schemas.openxmlformats.org/officeDocument/2006/relationships/image" Target="../media/image202.png"/><Relationship Id="rId29" Type="http://schemas.openxmlformats.org/officeDocument/2006/relationships/customXml" Target="../ink/ink196.xml"/><Relationship Id="rId24" Type="http://schemas.openxmlformats.org/officeDocument/2006/relationships/image" Target="../media/image1640.png"/><Relationship Id="rId40" Type="http://schemas.openxmlformats.org/officeDocument/2006/relationships/image" Target="../media/image1720.png"/><Relationship Id="rId45" Type="http://schemas.openxmlformats.org/officeDocument/2006/relationships/customXml" Target="../ink/ink204.xml"/><Relationship Id="rId66" Type="http://schemas.openxmlformats.org/officeDocument/2006/relationships/image" Target="../media/image205.png"/><Relationship Id="rId87" Type="http://schemas.openxmlformats.org/officeDocument/2006/relationships/customXml" Target="../ink/ink225.xml"/><Relationship Id="rId110" Type="http://schemas.openxmlformats.org/officeDocument/2006/relationships/image" Target="../media/image227.png"/><Relationship Id="rId115" Type="http://schemas.openxmlformats.org/officeDocument/2006/relationships/customXml" Target="../ink/ink239.xml"/><Relationship Id="rId131" Type="http://schemas.openxmlformats.org/officeDocument/2006/relationships/customXml" Target="../ink/ink247.xml"/><Relationship Id="rId136" Type="http://schemas.openxmlformats.org/officeDocument/2006/relationships/image" Target="../media/image240.png"/><Relationship Id="rId61" Type="http://schemas.openxmlformats.org/officeDocument/2006/relationships/customXml" Target="../ink/ink212.xml"/><Relationship Id="rId82" Type="http://schemas.openxmlformats.org/officeDocument/2006/relationships/image" Target="../media/image213.png"/><Relationship Id="rId19" Type="http://schemas.openxmlformats.org/officeDocument/2006/relationships/customXml" Target="../ink/ink191.xml"/><Relationship Id="rId14" Type="http://schemas.openxmlformats.org/officeDocument/2006/relationships/image" Target="../media/image1590.png"/><Relationship Id="rId30" Type="http://schemas.openxmlformats.org/officeDocument/2006/relationships/image" Target="../media/image1670.png"/><Relationship Id="rId35" Type="http://schemas.openxmlformats.org/officeDocument/2006/relationships/customXml" Target="../ink/ink199.xml"/><Relationship Id="rId56" Type="http://schemas.openxmlformats.org/officeDocument/2006/relationships/image" Target="../media/image1800.png"/><Relationship Id="rId77" Type="http://schemas.openxmlformats.org/officeDocument/2006/relationships/customXml" Target="../ink/ink220.xml"/><Relationship Id="rId100" Type="http://schemas.openxmlformats.org/officeDocument/2006/relationships/image" Target="../media/image222.png"/><Relationship Id="rId105" Type="http://schemas.openxmlformats.org/officeDocument/2006/relationships/customXml" Target="../ink/ink234.xml"/><Relationship Id="rId126" Type="http://schemas.openxmlformats.org/officeDocument/2006/relationships/image" Target="../media/image235.png"/><Relationship Id="rId8" Type="http://schemas.openxmlformats.org/officeDocument/2006/relationships/image" Target="../media/image1560.png"/><Relationship Id="rId51" Type="http://schemas.openxmlformats.org/officeDocument/2006/relationships/customXml" Target="../ink/ink207.xml"/><Relationship Id="rId72" Type="http://schemas.openxmlformats.org/officeDocument/2006/relationships/image" Target="../media/image208.png"/><Relationship Id="rId93" Type="http://schemas.openxmlformats.org/officeDocument/2006/relationships/customXml" Target="../ink/ink228.xml"/><Relationship Id="rId98" Type="http://schemas.openxmlformats.org/officeDocument/2006/relationships/image" Target="../media/image221.png"/><Relationship Id="rId121" Type="http://schemas.openxmlformats.org/officeDocument/2006/relationships/customXml" Target="../ink/ink242.xml"/><Relationship Id="rId142" Type="http://schemas.openxmlformats.org/officeDocument/2006/relationships/image" Target="../media/image243.png"/><Relationship Id="rId3" Type="http://schemas.openxmlformats.org/officeDocument/2006/relationships/customXml" Target="../ink/ink183.xml"/><Relationship Id="rId25" Type="http://schemas.openxmlformats.org/officeDocument/2006/relationships/customXml" Target="../ink/ink194.xml"/><Relationship Id="rId46" Type="http://schemas.openxmlformats.org/officeDocument/2006/relationships/image" Target="../media/image1750.png"/><Relationship Id="rId67" Type="http://schemas.openxmlformats.org/officeDocument/2006/relationships/customXml" Target="../ink/ink215.xml"/><Relationship Id="rId116" Type="http://schemas.openxmlformats.org/officeDocument/2006/relationships/image" Target="../media/image230.png"/><Relationship Id="rId137" Type="http://schemas.openxmlformats.org/officeDocument/2006/relationships/customXml" Target="../ink/ink250.xml"/><Relationship Id="rId20" Type="http://schemas.openxmlformats.org/officeDocument/2006/relationships/image" Target="../media/image1620.png"/><Relationship Id="rId41" Type="http://schemas.openxmlformats.org/officeDocument/2006/relationships/customXml" Target="../ink/ink202.xml"/><Relationship Id="rId62" Type="http://schemas.openxmlformats.org/officeDocument/2006/relationships/image" Target="../media/image203.png"/><Relationship Id="rId83" Type="http://schemas.openxmlformats.org/officeDocument/2006/relationships/customXml" Target="../ink/ink223.xml"/><Relationship Id="rId88" Type="http://schemas.openxmlformats.org/officeDocument/2006/relationships/image" Target="../media/image216.png"/><Relationship Id="rId111" Type="http://schemas.openxmlformats.org/officeDocument/2006/relationships/customXml" Target="../ink/ink237.xml"/><Relationship Id="rId132" Type="http://schemas.openxmlformats.org/officeDocument/2006/relationships/image" Target="../media/image238.png"/><Relationship Id="rId15" Type="http://schemas.openxmlformats.org/officeDocument/2006/relationships/customXml" Target="../ink/ink189.xml"/><Relationship Id="rId36" Type="http://schemas.openxmlformats.org/officeDocument/2006/relationships/image" Target="../media/image1700.png"/><Relationship Id="rId57" Type="http://schemas.openxmlformats.org/officeDocument/2006/relationships/customXml" Target="../ink/ink210.xml"/><Relationship Id="rId106" Type="http://schemas.openxmlformats.org/officeDocument/2006/relationships/image" Target="../media/image225.png"/><Relationship Id="rId127" Type="http://schemas.openxmlformats.org/officeDocument/2006/relationships/customXml" Target="../ink/ink245.xml"/><Relationship Id="rId10" Type="http://schemas.openxmlformats.org/officeDocument/2006/relationships/image" Target="../media/image1570.png"/><Relationship Id="rId31" Type="http://schemas.openxmlformats.org/officeDocument/2006/relationships/customXml" Target="../ink/ink197.xml"/><Relationship Id="rId52" Type="http://schemas.openxmlformats.org/officeDocument/2006/relationships/image" Target="../media/image1780.png"/><Relationship Id="rId73" Type="http://schemas.openxmlformats.org/officeDocument/2006/relationships/customXml" Target="../ink/ink218.xml"/><Relationship Id="rId78" Type="http://schemas.openxmlformats.org/officeDocument/2006/relationships/image" Target="../media/image211.png"/><Relationship Id="rId94" Type="http://schemas.openxmlformats.org/officeDocument/2006/relationships/image" Target="../media/image219.png"/><Relationship Id="rId99" Type="http://schemas.openxmlformats.org/officeDocument/2006/relationships/customXml" Target="../ink/ink231.xml"/><Relationship Id="rId101" Type="http://schemas.openxmlformats.org/officeDocument/2006/relationships/customXml" Target="../ink/ink232.xml"/><Relationship Id="rId122" Type="http://schemas.openxmlformats.org/officeDocument/2006/relationships/image" Target="../media/image233.png"/><Relationship Id="rId4" Type="http://schemas.openxmlformats.org/officeDocument/2006/relationships/image" Target="../media/image1540.png"/><Relationship Id="rId9" Type="http://schemas.openxmlformats.org/officeDocument/2006/relationships/customXml" Target="../ink/ink186.xml"/><Relationship Id="rId26" Type="http://schemas.openxmlformats.org/officeDocument/2006/relationships/image" Target="../media/image1650.png"/><Relationship Id="rId47" Type="http://schemas.openxmlformats.org/officeDocument/2006/relationships/customXml" Target="../ink/ink205.xml"/><Relationship Id="rId68" Type="http://schemas.openxmlformats.org/officeDocument/2006/relationships/image" Target="../media/image206.png"/><Relationship Id="rId89" Type="http://schemas.openxmlformats.org/officeDocument/2006/relationships/customXml" Target="../ink/ink226.xml"/><Relationship Id="rId112" Type="http://schemas.openxmlformats.org/officeDocument/2006/relationships/image" Target="../media/image228.png"/><Relationship Id="rId133" Type="http://schemas.openxmlformats.org/officeDocument/2006/relationships/customXml" Target="../ink/ink248.xml"/><Relationship Id="rId16" Type="http://schemas.openxmlformats.org/officeDocument/2006/relationships/image" Target="../media/image16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8.xml"/><Relationship Id="rId18" Type="http://schemas.openxmlformats.org/officeDocument/2006/relationships/image" Target="../media/image2090.png"/><Relationship Id="rId26" Type="http://schemas.openxmlformats.org/officeDocument/2006/relationships/image" Target="../media/image2130.png"/><Relationship Id="rId39" Type="http://schemas.openxmlformats.org/officeDocument/2006/relationships/customXml" Target="../ink/ink270.xml"/><Relationship Id="rId21" Type="http://schemas.openxmlformats.org/officeDocument/2006/relationships/customXml" Target="../ink/ink262.xml"/><Relationship Id="rId34" Type="http://schemas.openxmlformats.org/officeDocument/2006/relationships/image" Target="../media/image2170.png"/><Relationship Id="rId42" Type="http://schemas.openxmlformats.org/officeDocument/2006/relationships/image" Target="../media/image2210.png"/><Relationship Id="rId47" Type="http://schemas.openxmlformats.org/officeDocument/2006/relationships/customXml" Target="../ink/ink274.xml"/><Relationship Id="rId50" Type="http://schemas.openxmlformats.org/officeDocument/2006/relationships/image" Target="../media/image2250.png"/><Relationship Id="rId7" Type="http://schemas.openxmlformats.org/officeDocument/2006/relationships/customXml" Target="../ink/ink255.xml"/><Relationship Id="rId2" Type="http://schemas.openxmlformats.org/officeDocument/2006/relationships/image" Target="../media/image244.png"/><Relationship Id="rId16" Type="http://schemas.openxmlformats.org/officeDocument/2006/relationships/image" Target="../media/image2080.png"/><Relationship Id="rId29" Type="http://schemas.openxmlformats.org/officeDocument/2006/relationships/customXml" Target="../ink/ink265.xml"/><Relationship Id="rId11" Type="http://schemas.openxmlformats.org/officeDocument/2006/relationships/customXml" Target="../ink/ink257.xml"/><Relationship Id="rId24" Type="http://schemas.openxmlformats.org/officeDocument/2006/relationships/image" Target="../media/image2120.png"/><Relationship Id="rId32" Type="http://schemas.openxmlformats.org/officeDocument/2006/relationships/image" Target="../media/image2160.png"/><Relationship Id="rId37" Type="http://schemas.openxmlformats.org/officeDocument/2006/relationships/customXml" Target="../ink/ink269.xml"/><Relationship Id="rId40" Type="http://schemas.openxmlformats.org/officeDocument/2006/relationships/image" Target="../media/image2200.png"/><Relationship Id="rId45" Type="http://schemas.openxmlformats.org/officeDocument/2006/relationships/customXml" Target="../ink/ink273.xml"/><Relationship Id="rId5" Type="http://schemas.openxmlformats.org/officeDocument/2006/relationships/customXml" Target="../ink/ink254.xml"/><Relationship Id="rId15" Type="http://schemas.openxmlformats.org/officeDocument/2006/relationships/customXml" Target="../ink/ink259.xml"/><Relationship Id="rId28" Type="http://schemas.openxmlformats.org/officeDocument/2006/relationships/image" Target="../media/image2140.png"/><Relationship Id="rId36" Type="http://schemas.openxmlformats.org/officeDocument/2006/relationships/image" Target="../media/image2180.png"/><Relationship Id="rId49" Type="http://schemas.openxmlformats.org/officeDocument/2006/relationships/customXml" Target="../ink/ink275.xml"/><Relationship Id="rId10" Type="http://schemas.openxmlformats.org/officeDocument/2006/relationships/image" Target="../media/image2050.png"/><Relationship Id="rId19" Type="http://schemas.openxmlformats.org/officeDocument/2006/relationships/customXml" Target="../ink/ink261.xml"/><Relationship Id="rId31" Type="http://schemas.openxmlformats.org/officeDocument/2006/relationships/customXml" Target="../ink/ink266.xml"/><Relationship Id="rId44" Type="http://schemas.openxmlformats.org/officeDocument/2006/relationships/image" Target="../media/image2220.png"/><Relationship Id="rId52" Type="http://schemas.openxmlformats.org/officeDocument/2006/relationships/image" Target="../media/image245.png"/><Relationship Id="rId4" Type="http://schemas.openxmlformats.org/officeDocument/2006/relationships/image" Target="../media/image2020.png"/><Relationship Id="rId9" Type="http://schemas.openxmlformats.org/officeDocument/2006/relationships/customXml" Target="../ink/ink256.xml"/><Relationship Id="rId14" Type="http://schemas.openxmlformats.org/officeDocument/2006/relationships/image" Target="../media/image2070.png"/><Relationship Id="rId27" Type="http://schemas.openxmlformats.org/officeDocument/2006/relationships/customXml" Target="../ink/ink264.xml"/><Relationship Id="rId30" Type="http://schemas.openxmlformats.org/officeDocument/2006/relationships/image" Target="../media/image2150.png"/><Relationship Id="rId35" Type="http://schemas.openxmlformats.org/officeDocument/2006/relationships/customXml" Target="../ink/ink268.xml"/><Relationship Id="rId43" Type="http://schemas.openxmlformats.org/officeDocument/2006/relationships/customXml" Target="../ink/ink272.xml"/><Relationship Id="rId48" Type="http://schemas.openxmlformats.org/officeDocument/2006/relationships/image" Target="../media/image2240.png"/><Relationship Id="rId8" Type="http://schemas.openxmlformats.org/officeDocument/2006/relationships/image" Target="../media/image2040.png"/><Relationship Id="rId51" Type="http://schemas.openxmlformats.org/officeDocument/2006/relationships/customXml" Target="../ink/ink276.xml"/><Relationship Id="rId3" Type="http://schemas.openxmlformats.org/officeDocument/2006/relationships/customXml" Target="../ink/ink253.xml"/><Relationship Id="rId12" Type="http://schemas.openxmlformats.org/officeDocument/2006/relationships/image" Target="../media/image2060.png"/><Relationship Id="rId17" Type="http://schemas.openxmlformats.org/officeDocument/2006/relationships/customXml" Target="../ink/ink260.xml"/><Relationship Id="rId25" Type="http://schemas.openxmlformats.org/officeDocument/2006/relationships/customXml" Target="../ink/ink263.xml"/><Relationship Id="rId33" Type="http://schemas.openxmlformats.org/officeDocument/2006/relationships/customXml" Target="../ink/ink267.xml"/><Relationship Id="rId38" Type="http://schemas.openxmlformats.org/officeDocument/2006/relationships/image" Target="../media/image2190.png"/><Relationship Id="rId46" Type="http://schemas.openxmlformats.org/officeDocument/2006/relationships/image" Target="../media/image2230.png"/><Relationship Id="rId20" Type="http://schemas.openxmlformats.org/officeDocument/2006/relationships/image" Target="../media/image2100.png"/><Relationship Id="rId41" Type="http://schemas.openxmlformats.org/officeDocument/2006/relationships/customXml" Target="../ink/ink2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0.png"/><Relationship Id="rId13" Type="http://schemas.openxmlformats.org/officeDocument/2006/relationships/customXml" Target="../ink/ink282.xml"/><Relationship Id="rId18" Type="http://schemas.openxmlformats.org/officeDocument/2006/relationships/image" Target="../media/image2340.png"/><Relationship Id="rId26" Type="http://schemas.openxmlformats.org/officeDocument/2006/relationships/image" Target="../media/image2380.png"/><Relationship Id="rId3" Type="http://schemas.openxmlformats.org/officeDocument/2006/relationships/customXml" Target="../ink/ink277.xml"/><Relationship Id="rId21" Type="http://schemas.openxmlformats.org/officeDocument/2006/relationships/customXml" Target="../ink/ink286.xml"/><Relationship Id="rId7" Type="http://schemas.openxmlformats.org/officeDocument/2006/relationships/customXml" Target="../ink/ink279.xml"/><Relationship Id="rId12" Type="http://schemas.openxmlformats.org/officeDocument/2006/relationships/image" Target="../media/image2310.png"/><Relationship Id="rId17" Type="http://schemas.openxmlformats.org/officeDocument/2006/relationships/customXml" Target="../ink/ink284.xml"/><Relationship Id="rId25" Type="http://schemas.openxmlformats.org/officeDocument/2006/relationships/customXml" Target="../ink/ink288.xml"/><Relationship Id="rId2" Type="http://schemas.openxmlformats.org/officeDocument/2006/relationships/image" Target="../media/image246.png"/><Relationship Id="rId16" Type="http://schemas.openxmlformats.org/officeDocument/2006/relationships/image" Target="../media/image2330.png"/><Relationship Id="rId20" Type="http://schemas.openxmlformats.org/officeDocument/2006/relationships/image" Target="../media/image23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80.png"/><Relationship Id="rId11" Type="http://schemas.openxmlformats.org/officeDocument/2006/relationships/customXml" Target="../ink/ink281.xml"/><Relationship Id="rId24" Type="http://schemas.openxmlformats.org/officeDocument/2006/relationships/image" Target="../media/image2370.png"/><Relationship Id="rId5" Type="http://schemas.openxmlformats.org/officeDocument/2006/relationships/customXml" Target="../ink/ink278.xml"/><Relationship Id="rId15" Type="http://schemas.openxmlformats.org/officeDocument/2006/relationships/customXml" Target="../ink/ink283.xml"/><Relationship Id="rId23" Type="http://schemas.openxmlformats.org/officeDocument/2006/relationships/customXml" Target="../ink/ink287.xml"/><Relationship Id="rId10" Type="http://schemas.openxmlformats.org/officeDocument/2006/relationships/image" Target="../media/image2300.png"/><Relationship Id="rId19" Type="http://schemas.openxmlformats.org/officeDocument/2006/relationships/customXml" Target="../ink/ink285.xml"/><Relationship Id="rId4" Type="http://schemas.openxmlformats.org/officeDocument/2006/relationships/image" Target="../media/image2270.png"/><Relationship Id="rId9" Type="http://schemas.openxmlformats.org/officeDocument/2006/relationships/customXml" Target="../ink/ink280.xml"/><Relationship Id="rId14" Type="http://schemas.openxmlformats.org/officeDocument/2006/relationships/image" Target="../media/image2320.png"/><Relationship Id="rId22" Type="http://schemas.openxmlformats.org/officeDocument/2006/relationships/image" Target="../media/image23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1.xml"/><Relationship Id="rId117" Type="http://schemas.openxmlformats.org/officeDocument/2006/relationships/image" Target="../media/image305.png"/><Relationship Id="rId21" Type="http://schemas.openxmlformats.org/officeDocument/2006/relationships/image" Target="../media/image257.png"/><Relationship Id="rId42" Type="http://schemas.openxmlformats.org/officeDocument/2006/relationships/customXml" Target="../ink/ink309.xml"/><Relationship Id="rId47" Type="http://schemas.openxmlformats.org/officeDocument/2006/relationships/image" Target="../media/image270.png"/><Relationship Id="rId63" Type="http://schemas.openxmlformats.org/officeDocument/2006/relationships/image" Target="../media/image278.png"/><Relationship Id="rId68" Type="http://schemas.openxmlformats.org/officeDocument/2006/relationships/customXml" Target="../ink/ink322.xml"/><Relationship Id="rId84" Type="http://schemas.openxmlformats.org/officeDocument/2006/relationships/customXml" Target="../ink/ink330.xml"/><Relationship Id="rId89" Type="http://schemas.openxmlformats.org/officeDocument/2006/relationships/image" Target="../media/image291.png"/><Relationship Id="rId112" Type="http://schemas.openxmlformats.org/officeDocument/2006/relationships/customXml" Target="../ink/ink344.xml"/><Relationship Id="rId16" Type="http://schemas.openxmlformats.org/officeDocument/2006/relationships/customXml" Target="../ink/ink296.xml"/><Relationship Id="rId107" Type="http://schemas.openxmlformats.org/officeDocument/2006/relationships/image" Target="../media/image300.png"/><Relationship Id="rId11" Type="http://schemas.openxmlformats.org/officeDocument/2006/relationships/image" Target="../media/image252.png"/><Relationship Id="rId32" Type="http://schemas.openxmlformats.org/officeDocument/2006/relationships/customXml" Target="../ink/ink304.xml"/><Relationship Id="rId37" Type="http://schemas.openxmlformats.org/officeDocument/2006/relationships/image" Target="../media/image265.png"/><Relationship Id="rId53" Type="http://schemas.openxmlformats.org/officeDocument/2006/relationships/image" Target="../media/image273.png"/><Relationship Id="rId58" Type="http://schemas.openxmlformats.org/officeDocument/2006/relationships/customXml" Target="../ink/ink317.xml"/><Relationship Id="rId74" Type="http://schemas.openxmlformats.org/officeDocument/2006/relationships/customXml" Target="../ink/ink325.xml"/><Relationship Id="rId79" Type="http://schemas.openxmlformats.org/officeDocument/2006/relationships/image" Target="../media/image286.png"/><Relationship Id="rId102" Type="http://schemas.openxmlformats.org/officeDocument/2006/relationships/customXml" Target="../ink/ink339.xml"/><Relationship Id="rId123" Type="http://schemas.openxmlformats.org/officeDocument/2006/relationships/image" Target="../media/image308.png"/><Relationship Id="rId5" Type="http://schemas.openxmlformats.org/officeDocument/2006/relationships/image" Target="../media/image249.png"/><Relationship Id="rId90" Type="http://schemas.openxmlformats.org/officeDocument/2006/relationships/customXml" Target="../ink/ink333.xml"/><Relationship Id="rId95" Type="http://schemas.openxmlformats.org/officeDocument/2006/relationships/image" Target="../media/image294.png"/><Relationship Id="rId22" Type="http://schemas.openxmlformats.org/officeDocument/2006/relationships/customXml" Target="../ink/ink299.xml"/><Relationship Id="rId27" Type="http://schemas.openxmlformats.org/officeDocument/2006/relationships/image" Target="../media/image260.png"/><Relationship Id="rId43" Type="http://schemas.openxmlformats.org/officeDocument/2006/relationships/image" Target="../media/image268.png"/><Relationship Id="rId48" Type="http://schemas.openxmlformats.org/officeDocument/2006/relationships/customXml" Target="../ink/ink312.xml"/><Relationship Id="rId64" Type="http://schemas.openxmlformats.org/officeDocument/2006/relationships/customXml" Target="../ink/ink320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18" Type="http://schemas.openxmlformats.org/officeDocument/2006/relationships/customXml" Target="../ink/ink347.xml"/><Relationship Id="rId80" Type="http://schemas.openxmlformats.org/officeDocument/2006/relationships/customXml" Target="../ink/ink328.xml"/><Relationship Id="rId85" Type="http://schemas.openxmlformats.org/officeDocument/2006/relationships/image" Target="../media/image289.png"/><Relationship Id="rId12" Type="http://schemas.openxmlformats.org/officeDocument/2006/relationships/customXml" Target="../ink/ink294.xml"/><Relationship Id="rId17" Type="http://schemas.openxmlformats.org/officeDocument/2006/relationships/image" Target="../media/image255.png"/><Relationship Id="rId33" Type="http://schemas.openxmlformats.org/officeDocument/2006/relationships/image" Target="../media/image263.png"/><Relationship Id="rId38" Type="http://schemas.openxmlformats.org/officeDocument/2006/relationships/customXml" Target="../ink/ink307.xml"/><Relationship Id="rId59" Type="http://schemas.openxmlformats.org/officeDocument/2006/relationships/image" Target="../media/image276.png"/><Relationship Id="rId103" Type="http://schemas.openxmlformats.org/officeDocument/2006/relationships/image" Target="../media/image298.png"/><Relationship Id="rId108" Type="http://schemas.openxmlformats.org/officeDocument/2006/relationships/customXml" Target="../ink/ink342.xml"/><Relationship Id="rId124" Type="http://schemas.openxmlformats.org/officeDocument/2006/relationships/customXml" Target="../ink/ink350.xml"/><Relationship Id="rId54" Type="http://schemas.openxmlformats.org/officeDocument/2006/relationships/customXml" Target="../ink/ink315.xml"/><Relationship Id="rId70" Type="http://schemas.openxmlformats.org/officeDocument/2006/relationships/customXml" Target="../ink/ink323.xml"/><Relationship Id="rId75" Type="http://schemas.openxmlformats.org/officeDocument/2006/relationships/image" Target="../media/image284.png"/><Relationship Id="rId91" Type="http://schemas.openxmlformats.org/officeDocument/2006/relationships/image" Target="../media/image292.png"/><Relationship Id="rId96" Type="http://schemas.openxmlformats.org/officeDocument/2006/relationships/customXml" Target="../ink/ink33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91.xml"/><Relationship Id="rId23" Type="http://schemas.openxmlformats.org/officeDocument/2006/relationships/image" Target="../media/image258.png"/><Relationship Id="rId28" Type="http://schemas.openxmlformats.org/officeDocument/2006/relationships/customXml" Target="../ink/ink302.xml"/><Relationship Id="rId49" Type="http://schemas.openxmlformats.org/officeDocument/2006/relationships/image" Target="../media/image271.png"/><Relationship Id="rId114" Type="http://schemas.openxmlformats.org/officeDocument/2006/relationships/customXml" Target="../ink/ink345.xml"/><Relationship Id="rId119" Type="http://schemas.openxmlformats.org/officeDocument/2006/relationships/image" Target="../media/image306.png"/><Relationship Id="rId44" Type="http://schemas.openxmlformats.org/officeDocument/2006/relationships/customXml" Target="../ink/ink310.xml"/><Relationship Id="rId60" Type="http://schemas.openxmlformats.org/officeDocument/2006/relationships/customXml" Target="../ink/ink318.xml"/><Relationship Id="rId65" Type="http://schemas.openxmlformats.org/officeDocument/2006/relationships/image" Target="../media/image279.png"/><Relationship Id="rId81" Type="http://schemas.openxmlformats.org/officeDocument/2006/relationships/image" Target="../media/image287.png"/><Relationship Id="rId86" Type="http://schemas.openxmlformats.org/officeDocument/2006/relationships/customXml" Target="../ink/ink331.xml"/><Relationship Id="rId13" Type="http://schemas.openxmlformats.org/officeDocument/2006/relationships/image" Target="../media/image253.png"/><Relationship Id="rId18" Type="http://schemas.openxmlformats.org/officeDocument/2006/relationships/customXml" Target="../ink/ink297.xml"/><Relationship Id="rId39" Type="http://schemas.openxmlformats.org/officeDocument/2006/relationships/image" Target="../media/image266.png"/><Relationship Id="rId109" Type="http://schemas.openxmlformats.org/officeDocument/2006/relationships/image" Target="../media/image301.png"/><Relationship Id="rId34" Type="http://schemas.openxmlformats.org/officeDocument/2006/relationships/customXml" Target="../ink/ink305.xml"/><Relationship Id="rId50" Type="http://schemas.openxmlformats.org/officeDocument/2006/relationships/customXml" Target="../ink/ink313.xml"/><Relationship Id="rId55" Type="http://schemas.openxmlformats.org/officeDocument/2006/relationships/image" Target="../media/image274.png"/><Relationship Id="rId76" Type="http://schemas.openxmlformats.org/officeDocument/2006/relationships/customXml" Target="../ink/ink326.xml"/><Relationship Id="rId97" Type="http://schemas.openxmlformats.org/officeDocument/2006/relationships/image" Target="../media/image295.png"/><Relationship Id="rId104" Type="http://schemas.openxmlformats.org/officeDocument/2006/relationships/customXml" Target="../ink/ink340.xml"/><Relationship Id="rId120" Type="http://schemas.openxmlformats.org/officeDocument/2006/relationships/customXml" Target="../ink/ink348.xml"/><Relationship Id="rId125" Type="http://schemas.openxmlformats.org/officeDocument/2006/relationships/image" Target="../media/image309.png"/><Relationship Id="rId7" Type="http://schemas.openxmlformats.org/officeDocument/2006/relationships/image" Target="../media/image250.png"/><Relationship Id="rId71" Type="http://schemas.openxmlformats.org/officeDocument/2006/relationships/image" Target="../media/image282.png"/><Relationship Id="rId92" Type="http://schemas.openxmlformats.org/officeDocument/2006/relationships/customXml" Target="../ink/ink334.xml"/><Relationship Id="rId2" Type="http://schemas.openxmlformats.org/officeDocument/2006/relationships/customXml" Target="../ink/ink289.xml"/><Relationship Id="rId29" Type="http://schemas.openxmlformats.org/officeDocument/2006/relationships/image" Target="../media/image261.png"/><Relationship Id="rId24" Type="http://schemas.openxmlformats.org/officeDocument/2006/relationships/customXml" Target="../ink/ink300.xml"/><Relationship Id="rId40" Type="http://schemas.openxmlformats.org/officeDocument/2006/relationships/customXml" Target="../ink/ink308.xml"/><Relationship Id="rId45" Type="http://schemas.openxmlformats.org/officeDocument/2006/relationships/image" Target="../media/image269.png"/><Relationship Id="rId66" Type="http://schemas.openxmlformats.org/officeDocument/2006/relationships/customXml" Target="../ink/ink321.xml"/><Relationship Id="rId87" Type="http://schemas.openxmlformats.org/officeDocument/2006/relationships/image" Target="../media/image290.png"/><Relationship Id="rId110" Type="http://schemas.openxmlformats.org/officeDocument/2006/relationships/customXml" Target="../ink/ink343.xml"/><Relationship Id="rId115" Type="http://schemas.openxmlformats.org/officeDocument/2006/relationships/image" Target="../media/image304.png"/><Relationship Id="rId61" Type="http://schemas.openxmlformats.org/officeDocument/2006/relationships/image" Target="../media/image277.png"/><Relationship Id="rId82" Type="http://schemas.openxmlformats.org/officeDocument/2006/relationships/customXml" Target="../ink/ink329.xml"/><Relationship Id="rId19" Type="http://schemas.openxmlformats.org/officeDocument/2006/relationships/image" Target="../media/image256.png"/><Relationship Id="rId14" Type="http://schemas.openxmlformats.org/officeDocument/2006/relationships/customXml" Target="../ink/ink295.xml"/><Relationship Id="rId30" Type="http://schemas.openxmlformats.org/officeDocument/2006/relationships/customXml" Target="../ink/ink303.xml"/><Relationship Id="rId35" Type="http://schemas.openxmlformats.org/officeDocument/2006/relationships/image" Target="../media/image264.png"/><Relationship Id="rId56" Type="http://schemas.openxmlformats.org/officeDocument/2006/relationships/customXml" Target="../ink/ink316.xml"/><Relationship Id="rId77" Type="http://schemas.openxmlformats.org/officeDocument/2006/relationships/image" Target="../media/image285.png"/><Relationship Id="rId100" Type="http://schemas.openxmlformats.org/officeDocument/2006/relationships/customXml" Target="../ink/ink338.xml"/><Relationship Id="rId105" Type="http://schemas.openxmlformats.org/officeDocument/2006/relationships/image" Target="../media/image299.png"/><Relationship Id="rId126" Type="http://schemas.openxmlformats.org/officeDocument/2006/relationships/customXml" Target="../ink/ink351.xml"/><Relationship Id="rId8" Type="http://schemas.openxmlformats.org/officeDocument/2006/relationships/customXml" Target="../ink/ink292.xml"/><Relationship Id="rId51" Type="http://schemas.openxmlformats.org/officeDocument/2006/relationships/image" Target="../media/image272.png"/><Relationship Id="rId72" Type="http://schemas.openxmlformats.org/officeDocument/2006/relationships/customXml" Target="../ink/ink324.xml"/><Relationship Id="rId93" Type="http://schemas.openxmlformats.org/officeDocument/2006/relationships/image" Target="../media/image293.png"/><Relationship Id="rId98" Type="http://schemas.openxmlformats.org/officeDocument/2006/relationships/customXml" Target="../ink/ink337.xml"/><Relationship Id="rId121" Type="http://schemas.openxmlformats.org/officeDocument/2006/relationships/image" Target="../media/image307.png"/><Relationship Id="rId3" Type="http://schemas.openxmlformats.org/officeDocument/2006/relationships/image" Target="../media/image248.png"/><Relationship Id="rId25" Type="http://schemas.openxmlformats.org/officeDocument/2006/relationships/image" Target="../media/image259.png"/><Relationship Id="rId46" Type="http://schemas.openxmlformats.org/officeDocument/2006/relationships/customXml" Target="../ink/ink311.xml"/><Relationship Id="rId67" Type="http://schemas.openxmlformats.org/officeDocument/2006/relationships/image" Target="../media/image280.png"/><Relationship Id="rId116" Type="http://schemas.openxmlformats.org/officeDocument/2006/relationships/customXml" Target="../ink/ink346.xml"/><Relationship Id="rId20" Type="http://schemas.openxmlformats.org/officeDocument/2006/relationships/customXml" Target="../ink/ink298.xml"/><Relationship Id="rId41" Type="http://schemas.openxmlformats.org/officeDocument/2006/relationships/image" Target="../media/image267.png"/><Relationship Id="rId62" Type="http://schemas.openxmlformats.org/officeDocument/2006/relationships/customXml" Target="../ink/ink319.xml"/><Relationship Id="rId83" Type="http://schemas.openxmlformats.org/officeDocument/2006/relationships/image" Target="../media/image288.png"/><Relationship Id="rId88" Type="http://schemas.openxmlformats.org/officeDocument/2006/relationships/customXml" Target="../ink/ink332.xml"/><Relationship Id="rId111" Type="http://schemas.openxmlformats.org/officeDocument/2006/relationships/image" Target="../media/image302.png"/><Relationship Id="rId15" Type="http://schemas.openxmlformats.org/officeDocument/2006/relationships/image" Target="../media/image254.png"/><Relationship Id="rId36" Type="http://schemas.openxmlformats.org/officeDocument/2006/relationships/customXml" Target="../ink/ink306.xml"/><Relationship Id="rId57" Type="http://schemas.openxmlformats.org/officeDocument/2006/relationships/image" Target="../media/image275.png"/><Relationship Id="rId106" Type="http://schemas.openxmlformats.org/officeDocument/2006/relationships/customXml" Target="../ink/ink341.xml"/><Relationship Id="rId127" Type="http://schemas.openxmlformats.org/officeDocument/2006/relationships/image" Target="../media/image310.png"/><Relationship Id="rId10" Type="http://schemas.openxmlformats.org/officeDocument/2006/relationships/customXml" Target="../ink/ink293.xml"/><Relationship Id="rId31" Type="http://schemas.openxmlformats.org/officeDocument/2006/relationships/image" Target="../media/image262.png"/><Relationship Id="rId52" Type="http://schemas.openxmlformats.org/officeDocument/2006/relationships/customXml" Target="../ink/ink314.xml"/><Relationship Id="rId73" Type="http://schemas.openxmlformats.org/officeDocument/2006/relationships/image" Target="../media/image283.png"/><Relationship Id="rId78" Type="http://schemas.openxmlformats.org/officeDocument/2006/relationships/customXml" Target="../ink/ink327.xml"/><Relationship Id="rId94" Type="http://schemas.openxmlformats.org/officeDocument/2006/relationships/customXml" Target="../ink/ink335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349.xml"/><Relationship Id="rId4" Type="http://schemas.openxmlformats.org/officeDocument/2006/relationships/customXml" Target="../ink/ink290.xml"/><Relationship Id="rId9" Type="http://schemas.openxmlformats.org/officeDocument/2006/relationships/image" Target="../media/image2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hyperlink" Target="mailto:whobbs@southernco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34" Type="http://schemas.openxmlformats.org/officeDocument/2006/relationships/image" Target="../media/image41.png"/><Relationship Id="rId7" Type="http://schemas.openxmlformats.org/officeDocument/2006/relationships/customXml" Target="../ink/ink22.xml"/><Relationship Id="rId12" Type="http://schemas.openxmlformats.org/officeDocument/2006/relationships/image" Target="../media/image30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2" Type="http://schemas.openxmlformats.org/officeDocument/2006/relationships/image" Target="../media/image22.jpe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customXml" Target="../ink/ink24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6.png"/><Relationship Id="rId9" Type="http://schemas.openxmlformats.org/officeDocument/2006/relationships/customXml" Target="../ink/ink23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2.xml"/><Relationship Id="rId30" Type="http://schemas.openxmlformats.org/officeDocument/2006/relationships/image" Target="../media/image39.png"/><Relationship Id="rId35" Type="http://schemas.openxmlformats.org/officeDocument/2006/relationships/customXml" Target="../ink/ink36.xml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54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67.png"/><Relationship Id="rId50" Type="http://schemas.openxmlformats.org/officeDocument/2006/relationships/customXml" Target="../ink/ink59.xml"/><Relationship Id="rId55" Type="http://schemas.openxmlformats.org/officeDocument/2006/relationships/image" Target="../media/image71.png"/><Relationship Id="rId63" Type="http://schemas.openxmlformats.org/officeDocument/2006/relationships/image" Target="../media/image75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6" Type="http://schemas.openxmlformats.org/officeDocument/2006/relationships/customXml" Target="../ink/ink42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62.png"/><Relationship Id="rId40" Type="http://schemas.openxmlformats.org/officeDocument/2006/relationships/customXml" Target="../ink/ink54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8" Type="http://schemas.openxmlformats.org/officeDocument/2006/relationships/customXml" Target="../ink/ink63.xml"/><Relationship Id="rId5" Type="http://schemas.openxmlformats.org/officeDocument/2006/relationships/image" Target="../media/image46.png"/><Relationship Id="rId61" Type="http://schemas.openxmlformats.org/officeDocument/2006/relationships/image" Target="../media/image74.png"/><Relationship Id="rId19" Type="http://schemas.openxmlformats.org/officeDocument/2006/relationships/image" Target="../media/image5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57.png"/><Relationship Id="rId30" Type="http://schemas.openxmlformats.org/officeDocument/2006/relationships/customXml" Target="../ink/ink49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8" Type="http://schemas.openxmlformats.org/officeDocument/2006/relationships/customXml" Target="../ink/ink38.xml"/><Relationship Id="rId51" Type="http://schemas.openxmlformats.org/officeDocument/2006/relationships/image" Target="../media/image69.png"/><Relationship Id="rId3" Type="http://schemas.openxmlformats.org/officeDocument/2006/relationships/image" Target="../media/image44.png"/><Relationship Id="rId12" Type="http://schemas.openxmlformats.org/officeDocument/2006/relationships/customXml" Target="../ink/ink40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73.png"/><Relationship Id="rId20" Type="http://schemas.openxmlformats.org/officeDocument/2006/relationships/customXml" Target="../ink/ink44.xml"/><Relationship Id="rId41" Type="http://schemas.openxmlformats.org/officeDocument/2006/relationships/image" Target="../media/image64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" Type="http://schemas.openxmlformats.org/officeDocument/2006/relationships/customXml" Target="../ink/ink39.xml"/><Relationship Id="rId31" Type="http://schemas.openxmlformats.org/officeDocument/2006/relationships/image" Target="../media/image5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7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43.xml"/><Relationship Id="rId3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4511"/>
            <a:ext cx="10363200" cy="2191915"/>
          </a:xfrm>
        </p:spPr>
        <p:txBody>
          <a:bodyPr anchor="ctr">
            <a:noAutofit/>
          </a:bodyPr>
          <a:lstStyle/>
          <a:p>
            <a:r>
              <a:rPr lang="en-US" dirty="0"/>
              <a:t>An approach to modeling linear and non-linear self-shading losses with </a:t>
            </a:r>
            <a:r>
              <a:rPr lang="en-US" dirty="0" err="1"/>
              <a:t>pvlib</a:t>
            </a:r>
            <a:endParaRPr lang="en-US" b="1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1774986" y="3272850"/>
            <a:ext cx="8642027" cy="2800682"/>
          </a:xfrm>
        </p:spPr>
        <p:txBody>
          <a:bodyPr>
            <a:normAutofit/>
          </a:bodyPr>
          <a:lstStyle/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Will Hobbs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Kevin Anderson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Mark Mikofski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Madison Ghiz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</a:p>
          <a:p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Southern Company,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Sandia,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DNV</a:t>
            </a:r>
          </a:p>
          <a:p>
            <a:endParaRPr lang="en-US" sz="2000" baseline="30000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2024 PV Performance Modeling Workshop, May 6, 2024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2478BC-C441-2610-3798-697D0B7B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14" y="5257671"/>
            <a:ext cx="1708312" cy="7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160810-2537-E1AD-015C-58899AA9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85" y="5208445"/>
            <a:ext cx="2248968" cy="8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E147E1-FBEA-BC50-71DE-693E93A2B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3" y="5020185"/>
            <a:ext cx="2401341" cy="107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F03B-E97B-1A1C-B512-09CB2FC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Shaded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E448-5F63-60A5-C137-0A8FDC41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6060205" cy="4997248"/>
          </a:xfrm>
          <a:effectLst/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 err="1"/>
              <a:t>shaded_fraction_front</a:t>
            </a:r>
            <a:r>
              <a:rPr lang="en-US" dirty="0"/>
              <a:t> from </a:t>
            </a:r>
            <a:r>
              <a:rPr lang="en-US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infinite_sheds.get_irradiance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 for array shaded fraction</a:t>
            </a:r>
          </a:p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Then calculate shaded fraction in each course</a:t>
            </a:r>
          </a:p>
          <a:p>
            <a:pPr marL="0" indent="0">
              <a:buNone/>
            </a:pP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* For our model, each string can only be in one course  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89F751-1F14-3177-C3AE-E4098B4CCBBA}"/>
              </a:ext>
            </a:extLst>
          </p:cNvPr>
          <p:cNvSpPr/>
          <p:nvPr/>
        </p:nvSpPr>
        <p:spPr>
          <a:xfrm>
            <a:off x="7935525" y="4856267"/>
            <a:ext cx="3809887" cy="1470377"/>
          </a:xfrm>
          <a:custGeom>
            <a:avLst/>
            <a:gdLst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899583 w 5348816"/>
              <a:gd name="connsiteY5" fmla="*/ 1212850 h 2061633"/>
              <a:gd name="connsiteX6" fmla="*/ 3572933 w 5348816"/>
              <a:gd name="connsiteY6" fmla="*/ 0 h 2061633"/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908050 w 5348816"/>
              <a:gd name="connsiteY5" fmla="*/ 1225550 h 2061633"/>
              <a:gd name="connsiteX6" fmla="*/ 3572933 w 53488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8833 w 5361516"/>
              <a:gd name="connsiteY4" fmla="*/ 1494367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900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6716 w 5361516"/>
              <a:gd name="connsiteY4" fmla="*/ 1490133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2866 w 5361516"/>
              <a:gd name="connsiteY5" fmla="*/ 1214967 h 2061633"/>
              <a:gd name="connsiteX6" fmla="*/ 3585633 w 5361516"/>
              <a:gd name="connsiteY6" fmla="*/ 0 h 206163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9224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8589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96216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596216 w 5367866"/>
              <a:gd name="connsiteY6" fmla="*/ 0 h 2067983"/>
              <a:gd name="connsiteX0" fmla="*/ 3613150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613150 w 53678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46716 w 5355166"/>
              <a:gd name="connsiteY4" fmla="*/ 1485899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31899 w 5355166"/>
              <a:gd name="connsiteY4" fmla="*/ 1496482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9928"/>
              <a:gd name="connsiteY0" fmla="*/ 0 h 2067983"/>
              <a:gd name="connsiteX1" fmla="*/ 5359928 w 5359928"/>
              <a:gd name="connsiteY1" fmla="*/ 1496484 h 2067983"/>
              <a:gd name="connsiteX2" fmla="*/ 4110566 w 5359928"/>
              <a:gd name="connsiteY2" fmla="*/ 2067983 h 2067983"/>
              <a:gd name="connsiteX3" fmla="*/ 0 w 5359928"/>
              <a:gd name="connsiteY3" fmla="*/ 2065867 h 2067983"/>
              <a:gd name="connsiteX4" fmla="*/ 1231899 w 5359928"/>
              <a:gd name="connsiteY4" fmla="*/ 1496482 h 2067983"/>
              <a:gd name="connsiteX5" fmla="*/ 929216 w 5359928"/>
              <a:gd name="connsiteY5" fmla="*/ 1221317 h 2067983"/>
              <a:gd name="connsiteX6" fmla="*/ 3613150 w 5359928"/>
              <a:gd name="connsiteY6" fmla="*/ 0 h 2067983"/>
              <a:gd name="connsiteX0" fmla="*/ 3613150 w 5364690"/>
              <a:gd name="connsiteY0" fmla="*/ 0 h 2067983"/>
              <a:gd name="connsiteX1" fmla="*/ 5364690 w 5364690"/>
              <a:gd name="connsiteY1" fmla="*/ 1499659 h 2067983"/>
              <a:gd name="connsiteX2" fmla="*/ 4110566 w 5364690"/>
              <a:gd name="connsiteY2" fmla="*/ 2067983 h 2067983"/>
              <a:gd name="connsiteX3" fmla="*/ 0 w 5364690"/>
              <a:gd name="connsiteY3" fmla="*/ 2065867 h 2067983"/>
              <a:gd name="connsiteX4" fmla="*/ 1231899 w 5364690"/>
              <a:gd name="connsiteY4" fmla="*/ 1496482 h 2067983"/>
              <a:gd name="connsiteX5" fmla="*/ 929216 w 5364690"/>
              <a:gd name="connsiteY5" fmla="*/ 1221317 h 2067983"/>
              <a:gd name="connsiteX6" fmla="*/ 3613150 w 536469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496482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501244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8340" h="2067983">
                <a:moveTo>
                  <a:pt x="3613150" y="0"/>
                </a:moveTo>
                <a:lnTo>
                  <a:pt x="5358340" y="1501246"/>
                </a:lnTo>
                <a:lnTo>
                  <a:pt x="4110566" y="2067983"/>
                </a:lnTo>
                <a:lnTo>
                  <a:pt x="0" y="2065867"/>
                </a:lnTo>
                <a:lnTo>
                  <a:pt x="1231899" y="1501244"/>
                </a:lnTo>
                <a:lnTo>
                  <a:pt x="929216" y="1221317"/>
                </a:lnTo>
                <a:lnTo>
                  <a:pt x="361315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A93455-BC3E-6995-18CE-AFCE84ADFC51}"/>
              </a:ext>
            </a:extLst>
          </p:cNvPr>
          <p:cNvCxnSpPr>
            <a:cxnSpLocks/>
          </p:cNvCxnSpPr>
          <p:nvPr/>
        </p:nvCxnSpPr>
        <p:spPr>
          <a:xfrm>
            <a:off x="7430307" y="6327595"/>
            <a:ext cx="445686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1F20AD-7908-7FC7-92C9-F474641410DE}"/>
              </a:ext>
            </a:extLst>
          </p:cNvPr>
          <p:cNvCxnSpPr>
            <a:cxnSpLocks/>
          </p:cNvCxnSpPr>
          <p:nvPr/>
        </p:nvCxnSpPr>
        <p:spPr>
          <a:xfrm>
            <a:off x="7559856" y="4862924"/>
            <a:ext cx="1260526" cy="105214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66D856-1779-6D2C-0F48-7DB464233BBE}"/>
              </a:ext>
            </a:extLst>
          </p:cNvPr>
          <p:cNvCxnSpPr/>
          <p:nvPr/>
        </p:nvCxnSpPr>
        <p:spPr>
          <a:xfrm>
            <a:off x="7982243" y="5215485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DC7A43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11D499-5ADF-2384-7650-110D5E45D056}"/>
              </a:ext>
            </a:extLst>
          </p:cNvPr>
          <p:cNvCxnSpPr/>
          <p:nvPr/>
        </p:nvCxnSpPr>
        <p:spPr>
          <a:xfrm>
            <a:off x="8401312" y="5565277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466EAE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A09C17-6FF7-1AB0-0BF8-0403AC2CFFEE}"/>
              </a:ext>
            </a:extLst>
          </p:cNvPr>
          <p:cNvCxnSpPr/>
          <p:nvPr/>
        </p:nvCxnSpPr>
        <p:spPr>
          <a:xfrm>
            <a:off x="10497102" y="4865693"/>
            <a:ext cx="1257208" cy="10493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E5AC15-B114-4DB8-12F0-D0AE0DB5EDA7}"/>
              </a:ext>
            </a:extLst>
          </p:cNvPr>
          <p:cNvCxnSpPr>
            <a:cxnSpLocks/>
          </p:cNvCxnSpPr>
          <p:nvPr/>
        </p:nvCxnSpPr>
        <p:spPr>
          <a:xfrm flipV="1">
            <a:off x="8617287" y="4278628"/>
            <a:ext cx="3138163" cy="1436989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dash"/>
            <a:headEnd type="triangle" w="lg" len="lg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DEBB52A-886C-5F4F-9024-E4E493DCC675}"/>
              </a:ext>
            </a:extLst>
          </p:cNvPr>
          <p:cNvSpPr/>
          <p:nvPr/>
        </p:nvSpPr>
        <p:spPr>
          <a:xfrm>
            <a:off x="11526795" y="4047552"/>
            <a:ext cx="449010" cy="449008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142353">
              <a:defRPr/>
            </a:pPr>
            <a:endParaRPr lang="en-US" sz="6600" kern="0" dirty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BE941A-0C57-6230-9545-124CF9A3ABF6}"/>
              </a:ext>
            </a:extLst>
          </p:cNvPr>
          <p:cNvSpPr txBox="1"/>
          <p:nvPr/>
        </p:nvSpPr>
        <p:spPr>
          <a:xfrm>
            <a:off x="9728596" y="569460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142353">
              <a:defRPr/>
            </a:pPr>
            <a:r>
              <a:rPr lang="en-US" sz="14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Shade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027B39-E81B-E8C8-EBA1-3D7D8C4D7FC2}"/>
              </a:ext>
            </a:extLst>
          </p:cNvPr>
          <p:cNvSpPr txBox="1"/>
          <p:nvPr/>
        </p:nvSpPr>
        <p:spPr>
          <a:xfrm>
            <a:off x="7294715" y="3666651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End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D9F77C-14BB-29FD-5E4B-3231D2B9461E}"/>
              </a:ext>
            </a:extLst>
          </p:cNvPr>
          <p:cNvCxnSpPr>
            <a:cxnSpLocks/>
          </p:cNvCxnSpPr>
          <p:nvPr/>
        </p:nvCxnSpPr>
        <p:spPr>
          <a:xfrm>
            <a:off x="8265357" y="5763769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61BA7C-E2F3-F8D1-2211-FC50DC03C60C}"/>
              </a:ext>
            </a:extLst>
          </p:cNvPr>
          <p:cNvCxnSpPr>
            <a:cxnSpLocks/>
          </p:cNvCxnSpPr>
          <p:nvPr/>
        </p:nvCxnSpPr>
        <p:spPr>
          <a:xfrm>
            <a:off x="7847221" y="543655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604046-B6BD-83AF-2BAF-A601D232F392}"/>
              </a:ext>
            </a:extLst>
          </p:cNvPr>
          <p:cNvCxnSpPr>
            <a:cxnSpLocks/>
          </p:cNvCxnSpPr>
          <p:nvPr/>
        </p:nvCxnSpPr>
        <p:spPr>
          <a:xfrm>
            <a:off x="7451337" y="5106176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3" name="Left Brace 62">
            <a:extLst>
              <a:ext uri="{FF2B5EF4-FFF2-40B4-BE49-F238E27FC236}">
                <a16:creationId xmlns:a16="http://schemas.microsoft.com/office/drawing/2014/main" id="{E4E240AE-5E23-A4A4-FC01-BF07303FBFC6}"/>
              </a:ext>
            </a:extLst>
          </p:cNvPr>
          <p:cNvSpPr/>
          <p:nvPr/>
        </p:nvSpPr>
        <p:spPr>
          <a:xfrm rot="18597004">
            <a:off x="8598789" y="5742957"/>
            <a:ext cx="123237" cy="280958"/>
          </a:xfrm>
          <a:prstGeom prst="leftBrace">
            <a:avLst>
              <a:gd name="adj1" fmla="val 2803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FB1B77-0489-BFD7-FA78-5DAF101F15C7}"/>
              </a:ext>
            </a:extLst>
          </p:cNvPr>
          <p:cNvCxnSpPr>
            <a:cxnSpLocks/>
          </p:cNvCxnSpPr>
          <p:nvPr/>
        </p:nvCxnSpPr>
        <p:spPr>
          <a:xfrm flipV="1">
            <a:off x="8369515" y="5925805"/>
            <a:ext cx="222877" cy="969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1C007C2-081D-879B-A1A0-8BFE7E2E15A9}"/>
              </a:ext>
            </a:extLst>
          </p:cNvPr>
          <p:cNvSpPr/>
          <p:nvPr/>
        </p:nvSpPr>
        <p:spPr>
          <a:xfrm>
            <a:off x="6635086" y="4957356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EA6915-87AF-18A1-674C-B37888989A0E}"/>
              </a:ext>
            </a:extLst>
          </p:cNvPr>
          <p:cNvSpPr/>
          <p:nvPr/>
        </p:nvSpPr>
        <p:spPr>
          <a:xfrm>
            <a:off x="7021825" y="5293903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B38E3C-D7F7-E3D5-FA33-D32418294CA5}"/>
              </a:ext>
            </a:extLst>
          </p:cNvPr>
          <p:cNvSpPr/>
          <p:nvPr/>
        </p:nvSpPr>
        <p:spPr>
          <a:xfrm>
            <a:off x="7444003" y="5625269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51FAA-62B9-59FD-8CDA-002EAAA2E887}"/>
              </a:ext>
            </a:extLst>
          </p:cNvPr>
          <p:cNvSpPr/>
          <p:nvPr/>
        </p:nvSpPr>
        <p:spPr>
          <a:xfrm>
            <a:off x="7095042" y="5916212"/>
            <a:ext cx="1308616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Shaded fraction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7557D2-CF6D-2864-5E52-A11CF0C252E4}"/>
              </a:ext>
            </a:extLst>
          </p:cNvPr>
          <p:cNvCxnSpPr>
            <a:cxnSpLocks/>
          </p:cNvCxnSpPr>
          <p:nvPr/>
        </p:nvCxnSpPr>
        <p:spPr>
          <a:xfrm>
            <a:off x="7558716" y="4862014"/>
            <a:ext cx="422398" cy="352570"/>
          </a:xfrm>
          <a:prstGeom prst="line">
            <a:avLst/>
          </a:prstGeom>
          <a:noFill/>
          <a:ln w="38100" cap="flat" cmpd="sng" algn="ctr">
            <a:solidFill>
              <a:srgbClr val="46A15A"/>
            </a:solidFill>
            <a:prstDash val="solid"/>
            <a:miter lim="800000"/>
          </a:ln>
          <a:effectLst/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79456C-A0FE-61CB-484D-A704D22A5A9B}"/>
              </a:ext>
            </a:extLst>
          </p:cNvPr>
          <p:cNvSpPr/>
          <p:nvPr/>
        </p:nvSpPr>
        <p:spPr>
          <a:xfrm>
            <a:off x="956746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B9E785-CB3B-80B6-A173-78179607FDEF}"/>
              </a:ext>
            </a:extLst>
          </p:cNvPr>
          <p:cNvSpPr/>
          <p:nvPr/>
        </p:nvSpPr>
        <p:spPr>
          <a:xfrm>
            <a:off x="976251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000D47-ABFF-E541-5509-C282F3582C83}"/>
              </a:ext>
            </a:extLst>
          </p:cNvPr>
          <p:cNvSpPr/>
          <p:nvPr/>
        </p:nvSpPr>
        <p:spPr>
          <a:xfrm>
            <a:off x="9957557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72215-CE81-372B-3AA0-5E5E81B6752F}"/>
              </a:ext>
            </a:extLst>
          </p:cNvPr>
          <p:cNvSpPr/>
          <p:nvPr/>
        </p:nvSpPr>
        <p:spPr>
          <a:xfrm>
            <a:off x="1015260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23AA82-C785-C6AC-242C-382FA9FC5165}"/>
              </a:ext>
            </a:extLst>
          </p:cNvPr>
          <p:cNvSpPr/>
          <p:nvPr/>
        </p:nvSpPr>
        <p:spPr>
          <a:xfrm>
            <a:off x="1034765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2972FB-0477-AFBE-F01E-606655B93CD2}"/>
              </a:ext>
            </a:extLst>
          </p:cNvPr>
          <p:cNvSpPr/>
          <p:nvPr/>
        </p:nvSpPr>
        <p:spPr>
          <a:xfrm>
            <a:off x="1054269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335FA5-E50A-670E-7DCE-CF4A8E5C620F}"/>
              </a:ext>
            </a:extLst>
          </p:cNvPr>
          <p:cNvSpPr/>
          <p:nvPr/>
        </p:nvSpPr>
        <p:spPr>
          <a:xfrm>
            <a:off x="1073774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5CF953-E920-40C6-C07D-EBA0A11E099A}"/>
              </a:ext>
            </a:extLst>
          </p:cNvPr>
          <p:cNvSpPr/>
          <p:nvPr/>
        </p:nvSpPr>
        <p:spPr>
          <a:xfrm>
            <a:off x="1093279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4C936-C3C3-894B-2908-EBEC62732996}"/>
              </a:ext>
            </a:extLst>
          </p:cNvPr>
          <p:cNvSpPr/>
          <p:nvPr/>
        </p:nvSpPr>
        <p:spPr>
          <a:xfrm>
            <a:off x="1112784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57F3FBE-C046-7CA8-D56E-04D0FE4D9B24}"/>
              </a:ext>
            </a:extLst>
          </p:cNvPr>
          <p:cNvSpPr/>
          <p:nvPr/>
        </p:nvSpPr>
        <p:spPr>
          <a:xfrm>
            <a:off x="1132258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71BF08-0BE8-5AF9-3F0E-12710EE7D007}"/>
              </a:ext>
            </a:extLst>
          </p:cNvPr>
          <p:cNvSpPr/>
          <p:nvPr/>
        </p:nvSpPr>
        <p:spPr>
          <a:xfrm>
            <a:off x="1151763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725E2A-1805-989D-8C67-B337521B220E}"/>
              </a:ext>
            </a:extLst>
          </p:cNvPr>
          <p:cNvSpPr/>
          <p:nvPr/>
        </p:nvSpPr>
        <p:spPr>
          <a:xfrm>
            <a:off x="1171268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289C06-D526-5051-7B41-4AE06F58A989}"/>
              </a:ext>
            </a:extLst>
          </p:cNvPr>
          <p:cNvSpPr/>
          <p:nvPr/>
        </p:nvSpPr>
        <p:spPr>
          <a:xfrm>
            <a:off x="956746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E56B60-E815-14C2-8CAA-48A7AA4D8F34}"/>
              </a:ext>
            </a:extLst>
          </p:cNvPr>
          <p:cNvSpPr/>
          <p:nvPr/>
        </p:nvSpPr>
        <p:spPr>
          <a:xfrm>
            <a:off x="976251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4D8417-A3CE-C369-F178-11D19EF8C1CB}"/>
              </a:ext>
            </a:extLst>
          </p:cNvPr>
          <p:cNvSpPr/>
          <p:nvPr/>
        </p:nvSpPr>
        <p:spPr>
          <a:xfrm>
            <a:off x="9957557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2D67D2-5F27-89A5-6DDB-D4F8659E5D8F}"/>
              </a:ext>
            </a:extLst>
          </p:cNvPr>
          <p:cNvSpPr/>
          <p:nvPr/>
        </p:nvSpPr>
        <p:spPr>
          <a:xfrm>
            <a:off x="1015260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F7A6AE-FFC9-BF84-1964-AF7EF124E0F7}"/>
              </a:ext>
            </a:extLst>
          </p:cNvPr>
          <p:cNvSpPr/>
          <p:nvPr/>
        </p:nvSpPr>
        <p:spPr>
          <a:xfrm>
            <a:off x="1034765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89560F-A919-E99C-230B-694C8CAFBC89}"/>
              </a:ext>
            </a:extLst>
          </p:cNvPr>
          <p:cNvSpPr/>
          <p:nvPr/>
        </p:nvSpPr>
        <p:spPr>
          <a:xfrm>
            <a:off x="1054269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1A498-2A4E-3036-1E1C-FC692D309CCB}"/>
              </a:ext>
            </a:extLst>
          </p:cNvPr>
          <p:cNvSpPr/>
          <p:nvPr/>
        </p:nvSpPr>
        <p:spPr>
          <a:xfrm>
            <a:off x="1073774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3F7A08-1041-616B-9F32-9B4CFFD4E9DF}"/>
              </a:ext>
            </a:extLst>
          </p:cNvPr>
          <p:cNvSpPr/>
          <p:nvPr/>
        </p:nvSpPr>
        <p:spPr>
          <a:xfrm>
            <a:off x="1093279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718249-59A4-2610-8A5A-A05D9AA05D68}"/>
              </a:ext>
            </a:extLst>
          </p:cNvPr>
          <p:cNvSpPr/>
          <p:nvPr/>
        </p:nvSpPr>
        <p:spPr>
          <a:xfrm>
            <a:off x="1112784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4D0DBF7-4F58-F1F5-7943-52414894F356}"/>
              </a:ext>
            </a:extLst>
          </p:cNvPr>
          <p:cNvSpPr/>
          <p:nvPr/>
        </p:nvSpPr>
        <p:spPr>
          <a:xfrm>
            <a:off x="1132258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3DDB63-14A3-E850-3246-9C3B1C50D619}"/>
              </a:ext>
            </a:extLst>
          </p:cNvPr>
          <p:cNvSpPr/>
          <p:nvPr/>
        </p:nvSpPr>
        <p:spPr>
          <a:xfrm>
            <a:off x="1151763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3C1C69-3806-288C-092E-17F113301B89}"/>
              </a:ext>
            </a:extLst>
          </p:cNvPr>
          <p:cNvSpPr/>
          <p:nvPr/>
        </p:nvSpPr>
        <p:spPr>
          <a:xfrm>
            <a:off x="1171268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4504693-A1AF-4D8F-2FA5-BDA5E876B06B}"/>
              </a:ext>
            </a:extLst>
          </p:cNvPr>
          <p:cNvSpPr/>
          <p:nvPr/>
        </p:nvSpPr>
        <p:spPr>
          <a:xfrm>
            <a:off x="956746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65A62A-0A46-077D-A1DF-488B3B62E151}"/>
              </a:ext>
            </a:extLst>
          </p:cNvPr>
          <p:cNvSpPr/>
          <p:nvPr/>
        </p:nvSpPr>
        <p:spPr>
          <a:xfrm>
            <a:off x="976251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9E1AE8-CD89-3CF0-04DC-0C63315BABE8}"/>
              </a:ext>
            </a:extLst>
          </p:cNvPr>
          <p:cNvSpPr/>
          <p:nvPr/>
        </p:nvSpPr>
        <p:spPr>
          <a:xfrm>
            <a:off x="9957557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0DEC4E-C939-7C75-E94A-077AA9B2C26F}"/>
              </a:ext>
            </a:extLst>
          </p:cNvPr>
          <p:cNvSpPr/>
          <p:nvPr/>
        </p:nvSpPr>
        <p:spPr>
          <a:xfrm>
            <a:off x="1015260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97C96B-5AAE-DA8B-61FB-91A949C0EA73}"/>
              </a:ext>
            </a:extLst>
          </p:cNvPr>
          <p:cNvSpPr/>
          <p:nvPr/>
        </p:nvSpPr>
        <p:spPr>
          <a:xfrm>
            <a:off x="1034765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4883A3-8255-25F5-11AB-6D6389082D44}"/>
              </a:ext>
            </a:extLst>
          </p:cNvPr>
          <p:cNvSpPr/>
          <p:nvPr/>
        </p:nvSpPr>
        <p:spPr>
          <a:xfrm>
            <a:off x="1054269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1F19A08-7DB8-8D75-5BE0-971ED805E087}"/>
              </a:ext>
            </a:extLst>
          </p:cNvPr>
          <p:cNvSpPr/>
          <p:nvPr/>
        </p:nvSpPr>
        <p:spPr>
          <a:xfrm>
            <a:off x="1073774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FA6FB53-6518-2B96-FF32-E21D4565AE03}"/>
              </a:ext>
            </a:extLst>
          </p:cNvPr>
          <p:cNvSpPr/>
          <p:nvPr/>
        </p:nvSpPr>
        <p:spPr>
          <a:xfrm>
            <a:off x="1093279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FCA2BD-4FC1-A514-6F14-2C0064A9ACCB}"/>
              </a:ext>
            </a:extLst>
          </p:cNvPr>
          <p:cNvSpPr/>
          <p:nvPr/>
        </p:nvSpPr>
        <p:spPr>
          <a:xfrm>
            <a:off x="1112784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912C28-1E9E-588C-A355-A120DEAD55C5}"/>
              </a:ext>
            </a:extLst>
          </p:cNvPr>
          <p:cNvSpPr/>
          <p:nvPr/>
        </p:nvSpPr>
        <p:spPr>
          <a:xfrm>
            <a:off x="1132258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E3AECC-2DE4-5A69-2D37-9E2DA9027B80}"/>
              </a:ext>
            </a:extLst>
          </p:cNvPr>
          <p:cNvSpPr/>
          <p:nvPr/>
        </p:nvSpPr>
        <p:spPr>
          <a:xfrm>
            <a:off x="1151763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6DA6E4-2A9E-80B9-C8E1-DFABBEDB8840}"/>
              </a:ext>
            </a:extLst>
          </p:cNvPr>
          <p:cNvSpPr/>
          <p:nvPr/>
        </p:nvSpPr>
        <p:spPr>
          <a:xfrm>
            <a:off x="1171268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188B11-BC09-4706-B9E0-F0E611C06389}"/>
              </a:ext>
            </a:extLst>
          </p:cNvPr>
          <p:cNvSpPr/>
          <p:nvPr/>
        </p:nvSpPr>
        <p:spPr>
          <a:xfrm>
            <a:off x="7617294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0B9344-744E-B125-5008-E51B78A5F133}"/>
              </a:ext>
            </a:extLst>
          </p:cNvPr>
          <p:cNvSpPr/>
          <p:nvPr/>
        </p:nvSpPr>
        <p:spPr>
          <a:xfrm>
            <a:off x="7812341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CB7E7E-21B4-19F7-AA5D-6B21958205D6}"/>
              </a:ext>
            </a:extLst>
          </p:cNvPr>
          <p:cNvSpPr/>
          <p:nvPr/>
        </p:nvSpPr>
        <p:spPr>
          <a:xfrm>
            <a:off x="8007388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9EA64E-0487-6609-7B37-F410C072CF98}"/>
              </a:ext>
            </a:extLst>
          </p:cNvPr>
          <p:cNvSpPr/>
          <p:nvPr/>
        </p:nvSpPr>
        <p:spPr>
          <a:xfrm>
            <a:off x="820243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E9402F-BF96-FD2E-F4EA-30A451FBCBAA}"/>
              </a:ext>
            </a:extLst>
          </p:cNvPr>
          <p:cNvSpPr/>
          <p:nvPr/>
        </p:nvSpPr>
        <p:spPr>
          <a:xfrm>
            <a:off x="839748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18A427-4094-1930-2D9A-0B2C0D0405AA}"/>
              </a:ext>
            </a:extLst>
          </p:cNvPr>
          <p:cNvSpPr/>
          <p:nvPr/>
        </p:nvSpPr>
        <p:spPr>
          <a:xfrm>
            <a:off x="859252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BCB8CB-AFD0-811C-20B4-27F5A7497875}"/>
              </a:ext>
            </a:extLst>
          </p:cNvPr>
          <p:cNvSpPr/>
          <p:nvPr/>
        </p:nvSpPr>
        <p:spPr>
          <a:xfrm>
            <a:off x="878757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2A46BE9-2FBE-1F54-59BA-8AF44AACF126}"/>
              </a:ext>
            </a:extLst>
          </p:cNvPr>
          <p:cNvSpPr/>
          <p:nvPr/>
        </p:nvSpPr>
        <p:spPr>
          <a:xfrm>
            <a:off x="898232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09DDF-F162-F0A3-128F-31229BE39549}"/>
              </a:ext>
            </a:extLst>
          </p:cNvPr>
          <p:cNvSpPr/>
          <p:nvPr/>
        </p:nvSpPr>
        <p:spPr>
          <a:xfrm>
            <a:off x="917736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1DC921-65C9-60A2-E8EF-4FC61CD3D6D0}"/>
              </a:ext>
            </a:extLst>
          </p:cNvPr>
          <p:cNvSpPr/>
          <p:nvPr/>
        </p:nvSpPr>
        <p:spPr>
          <a:xfrm>
            <a:off x="937241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3AA66-0EF6-19FA-6911-540373D6EE34}"/>
              </a:ext>
            </a:extLst>
          </p:cNvPr>
          <p:cNvSpPr/>
          <p:nvPr/>
        </p:nvSpPr>
        <p:spPr>
          <a:xfrm>
            <a:off x="7617294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8E337E-6128-1CE1-A1EF-B233025E1B00}"/>
              </a:ext>
            </a:extLst>
          </p:cNvPr>
          <p:cNvSpPr/>
          <p:nvPr/>
        </p:nvSpPr>
        <p:spPr>
          <a:xfrm>
            <a:off x="7812341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A0D5314-930F-8554-5869-5DC6B2DF7B1D}"/>
              </a:ext>
            </a:extLst>
          </p:cNvPr>
          <p:cNvSpPr/>
          <p:nvPr/>
        </p:nvSpPr>
        <p:spPr>
          <a:xfrm>
            <a:off x="8007388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BA5B55-93B7-7CA5-8DCF-5F96074A0809}"/>
              </a:ext>
            </a:extLst>
          </p:cNvPr>
          <p:cNvSpPr/>
          <p:nvPr/>
        </p:nvSpPr>
        <p:spPr>
          <a:xfrm>
            <a:off x="820243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E5F8E2-08A6-0961-648F-8AA6BE7BDC92}"/>
              </a:ext>
            </a:extLst>
          </p:cNvPr>
          <p:cNvSpPr/>
          <p:nvPr/>
        </p:nvSpPr>
        <p:spPr>
          <a:xfrm>
            <a:off x="839748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95088A-81FD-679A-6F49-0F3A6CC79953}"/>
              </a:ext>
            </a:extLst>
          </p:cNvPr>
          <p:cNvSpPr/>
          <p:nvPr/>
        </p:nvSpPr>
        <p:spPr>
          <a:xfrm>
            <a:off x="859252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0C735C0-FE41-4530-858A-9057C0442875}"/>
              </a:ext>
            </a:extLst>
          </p:cNvPr>
          <p:cNvSpPr/>
          <p:nvPr/>
        </p:nvSpPr>
        <p:spPr>
          <a:xfrm>
            <a:off x="878757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A37D28B-7EEF-C70D-C1E2-8632B62706EC}"/>
              </a:ext>
            </a:extLst>
          </p:cNvPr>
          <p:cNvSpPr/>
          <p:nvPr/>
        </p:nvSpPr>
        <p:spPr>
          <a:xfrm>
            <a:off x="898232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1426441-095E-ADE8-B26F-CACBBA43C63B}"/>
              </a:ext>
            </a:extLst>
          </p:cNvPr>
          <p:cNvSpPr/>
          <p:nvPr/>
        </p:nvSpPr>
        <p:spPr>
          <a:xfrm>
            <a:off x="917736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82F8DA-BBE4-8637-1995-6B905C0C0D30}"/>
              </a:ext>
            </a:extLst>
          </p:cNvPr>
          <p:cNvSpPr/>
          <p:nvPr/>
        </p:nvSpPr>
        <p:spPr>
          <a:xfrm>
            <a:off x="937241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F2B100-7648-6677-B533-CF84B8625467}"/>
              </a:ext>
            </a:extLst>
          </p:cNvPr>
          <p:cNvSpPr/>
          <p:nvPr/>
        </p:nvSpPr>
        <p:spPr>
          <a:xfrm>
            <a:off x="7617294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439F88-21D5-0932-7309-CFFB2A00C577}"/>
              </a:ext>
            </a:extLst>
          </p:cNvPr>
          <p:cNvSpPr/>
          <p:nvPr/>
        </p:nvSpPr>
        <p:spPr>
          <a:xfrm>
            <a:off x="7812341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684D299-78A8-8146-B493-E3E9C09E18AC}"/>
              </a:ext>
            </a:extLst>
          </p:cNvPr>
          <p:cNvSpPr/>
          <p:nvPr/>
        </p:nvSpPr>
        <p:spPr>
          <a:xfrm>
            <a:off x="8007388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F8A4FB-C0AA-DF52-E097-27E1096852A8}"/>
              </a:ext>
            </a:extLst>
          </p:cNvPr>
          <p:cNvSpPr/>
          <p:nvPr/>
        </p:nvSpPr>
        <p:spPr>
          <a:xfrm>
            <a:off x="820243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051FD29-9816-6D07-1FB9-9F83C44C1FF0}"/>
              </a:ext>
            </a:extLst>
          </p:cNvPr>
          <p:cNvSpPr/>
          <p:nvPr/>
        </p:nvSpPr>
        <p:spPr>
          <a:xfrm>
            <a:off x="839748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92A34-405A-CBA0-5358-AD459B193D83}"/>
              </a:ext>
            </a:extLst>
          </p:cNvPr>
          <p:cNvSpPr/>
          <p:nvPr/>
        </p:nvSpPr>
        <p:spPr>
          <a:xfrm>
            <a:off x="859252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298FFCF-172B-5E3C-15D0-E22295DA6328}"/>
              </a:ext>
            </a:extLst>
          </p:cNvPr>
          <p:cNvSpPr/>
          <p:nvPr/>
        </p:nvSpPr>
        <p:spPr>
          <a:xfrm>
            <a:off x="878757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DB393C-2795-8472-020D-B3A3662E1A79}"/>
              </a:ext>
            </a:extLst>
          </p:cNvPr>
          <p:cNvSpPr/>
          <p:nvPr/>
        </p:nvSpPr>
        <p:spPr>
          <a:xfrm>
            <a:off x="898232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F0C065-2674-1B34-93B4-21A1816709A2}"/>
              </a:ext>
            </a:extLst>
          </p:cNvPr>
          <p:cNvSpPr/>
          <p:nvPr/>
        </p:nvSpPr>
        <p:spPr>
          <a:xfrm>
            <a:off x="917736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E10828-CD9C-E186-68AF-C3A711342ACD}"/>
              </a:ext>
            </a:extLst>
          </p:cNvPr>
          <p:cNvSpPr/>
          <p:nvPr/>
        </p:nvSpPr>
        <p:spPr>
          <a:xfrm>
            <a:off x="937241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DBF3BF5-C6F2-2FEF-83CD-13B413709F03}"/>
              </a:ext>
            </a:extLst>
          </p:cNvPr>
          <p:cNvGrpSpPr/>
          <p:nvPr/>
        </p:nvGrpSpPr>
        <p:grpSpPr>
          <a:xfrm>
            <a:off x="7617294" y="2410353"/>
            <a:ext cx="4290433" cy="975235"/>
            <a:chOff x="2834640" y="3657600"/>
            <a:chExt cx="6034194" cy="1371600"/>
          </a:xfrm>
          <a:solidFill>
            <a:schemeClr val="bg1"/>
          </a:solidFill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4FF6244-B181-A157-FD52-E67CCDFBEC7E}"/>
                </a:ext>
              </a:extLst>
            </p:cNvPr>
            <p:cNvSpPr/>
            <p:nvPr/>
          </p:nvSpPr>
          <p:spPr>
            <a:xfrm>
              <a:off x="55774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8A7A18D-66ED-C52C-9499-74238234502E}"/>
                </a:ext>
              </a:extLst>
            </p:cNvPr>
            <p:cNvSpPr/>
            <p:nvPr/>
          </p:nvSpPr>
          <p:spPr>
            <a:xfrm>
              <a:off x="58517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199355-1095-9850-A5A0-244056DADE5D}"/>
                </a:ext>
              </a:extLst>
            </p:cNvPr>
            <p:cNvSpPr/>
            <p:nvPr/>
          </p:nvSpPr>
          <p:spPr>
            <a:xfrm>
              <a:off x="61260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4F730F6-B83C-BB0A-B057-6539AD18BED9}"/>
                </a:ext>
              </a:extLst>
            </p:cNvPr>
            <p:cNvSpPr/>
            <p:nvPr/>
          </p:nvSpPr>
          <p:spPr>
            <a:xfrm>
              <a:off x="64003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4925968-AF61-AA74-9B53-770ADB3D03D5}"/>
                </a:ext>
              </a:extLst>
            </p:cNvPr>
            <p:cNvSpPr/>
            <p:nvPr/>
          </p:nvSpPr>
          <p:spPr>
            <a:xfrm>
              <a:off x="66746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AE895AE-EF12-9FB7-7D61-7CA920867815}"/>
                </a:ext>
              </a:extLst>
            </p:cNvPr>
            <p:cNvSpPr/>
            <p:nvPr/>
          </p:nvSpPr>
          <p:spPr>
            <a:xfrm>
              <a:off x="69490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354D337-A8EC-EED5-8A8B-282E4EDC44BC}"/>
                </a:ext>
              </a:extLst>
            </p:cNvPr>
            <p:cNvSpPr/>
            <p:nvPr/>
          </p:nvSpPr>
          <p:spPr>
            <a:xfrm>
              <a:off x="72233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61BD54-9237-7723-D020-0D49FE14BF9B}"/>
                </a:ext>
              </a:extLst>
            </p:cNvPr>
            <p:cNvSpPr/>
            <p:nvPr/>
          </p:nvSpPr>
          <p:spPr>
            <a:xfrm>
              <a:off x="74976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E6D421B-3122-79E4-9334-0A1BE087BD05}"/>
                </a:ext>
              </a:extLst>
            </p:cNvPr>
            <p:cNvSpPr/>
            <p:nvPr/>
          </p:nvSpPr>
          <p:spPr>
            <a:xfrm>
              <a:off x="77719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9AF1F38-5F6D-F817-F144-D3D1A753244C}"/>
                </a:ext>
              </a:extLst>
            </p:cNvPr>
            <p:cNvSpPr/>
            <p:nvPr/>
          </p:nvSpPr>
          <p:spPr>
            <a:xfrm>
              <a:off x="804587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6EB7D6A-EE13-0B03-B8B0-305381433691}"/>
                </a:ext>
              </a:extLst>
            </p:cNvPr>
            <p:cNvSpPr/>
            <p:nvPr/>
          </p:nvSpPr>
          <p:spPr>
            <a:xfrm>
              <a:off x="832019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786DD59-3841-E6C5-B1C0-B43897B48B16}"/>
                </a:ext>
              </a:extLst>
            </p:cNvPr>
            <p:cNvSpPr/>
            <p:nvPr/>
          </p:nvSpPr>
          <p:spPr>
            <a:xfrm>
              <a:off x="859451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84390B-6218-C163-B6A2-8FCCD940687D}"/>
                </a:ext>
              </a:extLst>
            </p:cNvPr>
            <p:cNvSpPr/>
            <p:nvPr/>
          </p:nvSpPr>
          <p:spPr>
            <a:xfrm>
              <a:off x="55774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6C1B257-8DE2-140A-8C26-43CB7F7039A4}"/>
                </a:ext>
              </a:extLst>
            </p:cNvPr>
            <p:cNvSpPr/>
            <p:nvPr/>
          </p:nvSpPr>
          <p:spPr>
            <a:xfrm>
              <a:off x="58517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49E7BA7-D366-0060-F5BB-34CA22B37D13}"/>
                </a:ext>
              </a:extLst>
            </p:cNvPr>
            <p:cNvSpPr/>
            <p:nvPr/>
          </p:nvSpPr>
          <p:spPr>
            <a:xfrm>
              <a:off x="61260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00477D-2207-B923-219C-DA7BAC78F564}"/>
                </a:ext>
              </a:extLst>
            </p:cNvPr>
            <p:cNvSpPr/>
            <p:nvPr/>
          </p:nvSpPr>
          <p:spPr>
            <a:xfrm>
              <a:off x="64003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48DD1E3-0A51-EF33-D569-5FFE603533D2}"/>
                </a:ext>
              </a:extLst>
            </p:cNvPr>
            <p:cNvSpPr/>
            <p:nvPr/>
          </p:nvSpPr>
          <p:spPr>
            <a:xfrm>
              <a:off x="66746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6AB27A5-786B-BF52-1ECA-E2F75BA57165}"/>
                </a:ext>
              </a:extLst>
            </p:cNvPr>
            <p:cNvSpPr/>
            <p:nvPr/>
          </p:nvSpPr>
          <p:spPr>
            <a:xfrm>
              <a:off x="69490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1CDF750-84C5-7AB8-A60D-C5C6C811DCF8}"/>
                </a:ext>
              </a:extLst>
            </p:cNvPr>
            <p:cNvSpPr/>
            <p:nvPr/>
          </p:nvSpPr>
          <p:spPr>
            <a:xfrm>
              <a:off x="72233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78FF233-6A6E-E861-2C85-F3179435A333}"/>
                </a:ext>
              </a:extLst>
            </p:cNvPr>
            <p:cNvSpPr/>
            <p:nvPr/>
          </p:nvSpPr>
          <p:spPr>
            <a:xfrm>
              <a:off x="74976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767EA83-54F2-0289-D08F-E72FA2683841}"/>
                </a:ext>
              </a:extLst>
            </p:cNvPr>
            <p:cNvSpPr/>
            <p:nvPr/>
          </p:nvSpPr>
          <p:spPr>
            <a:xfrm>
              <a:off x="77719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456B04A-AA81-6F92-B997-877EB955059F}"/>
                </a:ext>
              </a:extLst>
            </p:cNvPr>
            <p:cNvSpPr/>
            <p:nvPr/>
          </p:nvSpPr>
          <p:spPr>
            <a:xfrm>
              <a:off x="804587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ABDA74E-D4AB-52CA-6F44-11313017DE23}"/>
                </a:ext>
              </a:extLst>
            </p:cNvPr>
            <p:cNvSpPr/>
            <p:nvPr/>
          </p:nvSpPr>
          <p:spPr>
            <a:xfrm>
              <a:off x="832019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ED1602A-26AE-21F0-085B-888CB1AF1DC7}"/>
                </a:ext>
              </a:extLst>
            </p:cNvPr>
            <p:cNvSpPr/>
            <p:nvPr/>
          </p:nvSpPr>
          <p:spPr>
            <a:xfrm>
              <a:off x="859451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7BBD6BC-7694-C639-9998-9196D035A72E}"/>
                </a:ext>
              </a:extLst>
            </p:cNvPr>
            <p:cNvSpPr/>
            <p:nvPr/>
          </p:nvSpPr>
          <p:spPr>
            <a:xfrm>
              <a:off x="55774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FD9480E-7EAB-B1F8-AE39-427941C59BFF}"/>
                </a:ext>
              </a:extLst>
            </p:cNvPr>
            <p:cNvSpPr/>
            <p:nvPr/>
          </p:nvSpPr>
          <p:spPr>
            <a:xfrm>
              <a:off x="58517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9DCBBE-48EB-467B-A9E9-C1482726B602}"/>
                </a:ext>
              </a:extLst>
            </p:cNvPr>
            <p:cNvSpPr/>
            <p:nvPr/>
          </p:nvSpPr>
          <p:spPr>
            <a:xfrm>
              <a:off x="61260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31F9BC0-AEE2-8989-C940-400EAD114F13}"/>
                </a:ext>
              </a:extLst>
            </p:cNvPr>
            <p:cNvSpPr/>
            <p:nvPr/>
          </p:nvSpPr>
          <p:spPr>
            <a:xfrm>
              <a:off x="64003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C2401F8-2D3A-CA4A-5BDA-8C2B5F44CA88}"/>
                </a:ext>
              </a:extLst>
            </p:cNvPr>
            <p:cNvSpPr/>
            <p:nvPr/>
          </p:nvSpPr>
          <p:spPr>
            <a:xfrm>
              <a:off x="66746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048D654-7D07-616E-670C-5D3B26BCE20C}"/>
                </a:ext>
              </a:extLst>
            </p:cNvPr>
            <p:cNvSpPr/>
            <p:nvPr/>
          </p:nvSpPr>
          <p:spPr>
            <a:xfrm>
              <a:off x="69490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B21463-ABD5-EEBB-97DB-684FEA283AF1}"/>
                </a:ext>
              </a:extLst>
            </p:cNvPr>
            <p:cNvSpPr/>
            <p:nvPr/>
          </p:nvSpPr>
          <p:spPr>
            <a:xfrm>
              <a:off x="72233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A3223AB-1411-4B67-1D77-CF1B43794BC8}"/>
                </a:ext>
              </a:extLst>
            </p:cNvPr>
            <p:cNvSpPr/>
            <p:nvPr/>
          </p:nvSpPr>
          <p:spPr>
            <a:xfrm>
              <a:off x="74976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A2C6B08-79E4-F234-A97B-6CCAE9932296}"/>
                </a:ext>
              </a:extLst>
            </p:cNvPr>
            <p:cNvSpPr/>
            <p:nvPr/>
          </p:nvSpPr>
          <p:spPr>
            <a:xfrm>
              <a:off x="77719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A5BB8C-CBFA-5506-BE6F-7C942C6EF8CC}"/>
                </a:ext>
              </a:extLst>
            </p:cNvPr>
            <p:cNvSpPr/>
            <p:nvPr/>
          </p:nvSpPr>
          <p:spPr>
            <a:xfrm>
              <a:off x="804587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2EDFD97-4A81-A453-B5DD-1A0311A0A07D}"/>
                </a:ext>
              </a:extLst>
            </p:cNvPr>
            <p:cNvSpPr/>
            <p:nvPr/>
          </p:nvSpPr>
          <p:spPr>
            <a:xfrm>
              <a:off x="832019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63963C6-B439-7808-EABF-511D6E33B101}"/>
                </a:ext>
              </a:extLst>
            </p:cNvPr>
            <p:cNvSpPr/>
            <p:nvPr/>
          </p:nvSpPr>
          <p:spPr>
            <a:xfrm>
              <a:off x="859451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FEC681E-5A0E-1E6F-EC3D-2E2721EE52D5}"/>
                </a:ext>
              </a:extLst>
            </p:cNvPr>
            <p:cNvSpPr/>
            <p:nvPr/>
          </p:nvSpPr>
          <p:spPr>
            <a:xfrm>
              <a:off x="28346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05DDCDE-B16E-8E67-6015-B39332A3B98D}"/>
                </a:ext>
              </a:extLst>
            </p:cNvPr>
            <p:cNvSpPr/>
            <p:nvPr/>
          </p:nvSpPr>
          <p:spPr>
            <a:xfrm>
              <a:off x="31089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E073AF-5E05-7AB0-DE7D-E082A763F2DB}"/>
                </a:ext>
              </a:extLst>
            </p:cNvPr>
            <p:cNvSpPr/>
            <p:nvPr/>
          </p:nvSpPr>
          <p:spPr>
            <a:xfrm>
              <a:off x="338328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75E6D3-B5C6-0D95-AA3B-07E0ADCBEB85}"/>
                </a:ext>
              </a:extLst>
            </p:cNvPr>
            <p:cNvSpPr/>
            <p:nvPr/>
          </p:nvSpPr>
          <p:spPr>
            <a:xfrm>
              <a:off x="365760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8E0F3DA-ABCB-8711-B55A-9F82314B13A6}"/>
                </a:ext>
              </a:extLst>
            </p:cNvPr>
            <p:cNvSpPr/>
            <p:nvPr/>
          </p:nvSpPr>
          <p:spPr>
            <a:xfrm>
              <a:off x="393192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CDC971E-675E-676F-3369-B53D2B48A423}"/>
                </a:ext>
              </a:extLst>
            </p:cNvPr>
            <p:cNvSpPr/>
            <p:nvPr/>
          </p:nvSpPr>
          <p:spPr>
            <a:xfrm>
              <a:off x="42062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4D34DDA-A3BD-9BCC-66CB-BA0CD188F4A2}"/>
                </a:ext>
              </a:extLst>
            </p:cNvPr>
            <p:cNvSpPr/>
            <p:nvPr/>
          </p:nvSpPr>
          <p:spPr>
            <a:xfrm>
              <a:off x="44805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86E16F8-824C-1367-65A1-4D943C7704FB}"/>
                </a:ext>
              </a:extLst>
            </p:cNvPr>
            <p:cNvSpPr/>
            <p:nvPr/>
          </p:nvSpPr>
          <p:spPr>
            <a:xfrm>
              <a:off x="47544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467DF83-7530-A0F8-F388-7A02FFEEDE27}"/>
                </a:ext>
              </a:extLst>
            </p:cNvPr>
            <p:cNvSpPr/>
            <p:nvPr/>
          </p:nvSpPr>
          <p:spPr>
            <a:xfrm>
              <a:off x="50287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A4334EB-5529-FD3B-7457-077A370123A5}"/>
                </a:ext>
              </a:extLst>
            </p:cNvPr>
            <p:cNvSpPr/>
            <p:nvPr/>
          </p:nvSpPr>
          <p:spPr>
            <a:xfrm>
              <a:off x="53030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66655A2-343F-65D4-20FC-A1270CC8808F}"/>
                </a:ext>
              </a:extLst>
            </p:cNvPr>
            <p:cNvSpPr/>
            <p:nvPr/>
          </p:nvSpPr>
          <p:spPr>
            <a:xfrm>
              <a:off x="28346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6B40019-7DAE-FD0D-35E3-89FEC629207C}"/>
                </a:ext>
              </a:extLst>
            </p:cNvPr>
            <p:cNvSpPr/>
            <p:nvPr/>
          </p:nvSpPr>
          <p:spPr>
            <a:xfrm>
              <a:off x="31089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66EB08E-D85D-894D-F068-0CCB1A4EBA76}"/>
                </a:ext>
              </a:extLst>
            </p:cNvPr>
            <p:cNvSpPr/>
            <p:nvPr/>
          </p:nvSpPr>
          <p:spPr>
            <a:xfrm>
              <a:off x="338328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4A2A10-874B-5CA2-227C-BF38F43B0140}"/>
                </a:ext>
              </a:extLst>
            </p:cNvPr>
            <p:cNvSpPr/>
            <p:nvPr/>
          </p:nvSpPr>
          <p:spPr>
            <a:xfrm>
              <a:off x="365760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85AC013-6755-4D98-93F2-7771779E3B48}"/>
                </a:ext>
              </a:extLst>
            </p:cNvPr>
            <p:cNvSpPr/>
            <p:nvPr/>
          </p:nvSpPr>
          <p:spPr>
            <a:xfrm>
              <a:off x="393192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65F0C78-8873-9261-81F3-EE59B4A353AE}"/>
                </a:ext>
              </a:extLst>
            </p:cNvPr>
            <p:cNvSpPr/>
            <p:nvPr/>
          </p:nvSpPr>
          <p:spPr>
            <a:xfrm>
              <a:off x="42062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290E5F3-5325-3195-1EF5-D9FDA4795142}"/>
                </a:ext>
              </a:extLst>
            </p:cNvPr>
            <p:cNvSpPr/>
            <p:nvPr/>
          </p:nvSpPr>
          <p:spPr>
            <a:xfrm>
              <a:off x="44805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02C3415-5534-FA2C-DFD0-C427B8FDB882}"/>
                </a:ext>
              </a:extLst>
            </p:cNvPr>
            <p:cNvSpPr/>
            <p:nvPr/>
          </p:nvSpPr>
          <p:spPr>
            <a:xfrm>
              <a:off x="47544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130D44-6FF6-498C-C56A-775A310240A8}"/>
                </a:ext>
              </a:extLst>
            </p:cNvPr>
            <p:cNvSpPr/>
            <p:nvPr/>
          </p:nvSpPr>
          <p:spPr>
            <a:xfrm>
              <a:off x="50287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1E75A2C-851E-3D77-0C8C-3E1DB876A2BD}"/>
                </a:ext>
              </a:extLst>
            </p:cNvPr>
            <p:cNvSpPr/>
            <p:nvPr/>
          </p:nvSpPr>
          <p:spPr>
            <a:xfrm>
              <a:off x="53030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FB98B73-8B28-EA68-31B9-17E7D59612C0}"/>
                </a:ext>
              </a:extLst>
            </p:cNvPr>
            <p:cNvSpPr/>
            <p:nvPr/>
          </p:nvSpPr>
          <p:spPr>
            <a:xfrm>
              <a:off x="28346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957A38B-E2AF-2334-446F-D29CEFB44B4E}"/>
                </a:ext>
              </a:extLst>
            </p:cNvPr>
            <p:cNvSpPr/>
            <p:nvPr/>
          </p:nvSpPr>
          <p:spPr>
            <a:xfrm>
              <a:off x="31089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76F467D-983C-AFFD-7F0E-8B15EA1F5A60}"/>
                </a:ext>
              </a:extLst>
            </p:cNvPr>
            <p:cNvSpPr/>
            <p:nvPr/>
          </p:nvSpPr>
          <p:spPr>
            <a:xfrm>
              <a:off x="338328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05AFC34-55F7-6D71-236A-54FE05185C58}"/>
                </a:ext>
              </a:extLst>
            </p:cNvPr>
            <p:cNvSpPr/>
            <p:nvPr/>
          </p:nvSpPr>
          <p:spPr>
            <a:xfrm>
              <a:off x="365760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BF58723-9F43-4DB1-C97B-FCD2D823069D}"/>
                </a:ext>
              </a:extLst>
            </p:cNvPr>
            <p:cNvSpPr/>
            <p:nvPr/>
          </p:nvSpPr>
          <p:spPr>
            <a:xfrm>
              <a:off x="393192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978204E-DCB4-B93F-69DE-B7820FE39BDA}"/>
                </a:ext>
              </a:extLst>
            </p:cNvPr>
            <p:cNvSpPr/>
            <p:nvPr/>
          </p:nvSpPr>
          <p:spPr>
            <a:xfrm>
              <a:off x="42062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7FD7D9C-2F10-45F7-E35F-11FBFF317AF4}"/>
                </a:ext>
              </a:extLst>
            </p:cNvPr>
            <p:cNvSpPr/>
            <p:nvPr/>
          </p:nvSpPr>
          <p:spPr>
            <a:xfrm>
              <a:off x="44805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83455AA-71DC-A25B-38F9-243D14A6EBBE}"/>
                </a:ext>
              </a:extLst>
            </p:cNvPr>
            <p:cNvSpPr/>
            <p:nvPr/>
          </p:nvSpPr>
          <p:spPr>
            <a:xfrm>
              <a:off x="47544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CA3433B-5BF7-2737-CD63-870F1E9F966F}"/>
                </a:ext>
              </a:extLst>
            </p:cNvPr>
            <p:cNvSpPr/>
            <p:nvPr/>
          </p:nvSpPr>
          <p:spPr>
            <a:xfrm>
              <a:off x="50287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C53AEF-81EC-4A75-4AEF-966034EADA5A}"/>
                </a:ext>
              </a:extLst>
            </p:cNvPr>
            <p:cNvSpPr/>
            <p:nvPr/>
          </p:nvSpPr>
          <p:spPr>
            <a:xfrm>
              <a:off x="53030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1D6C121-B092-8DD9-FB1B-423877ABFA10}"/>
              </a:ext>
            </a:extLst>
          </p:cNvPr>
          <p:cNvSpPr txBox="1"/>
          <p:nvPr/>
        </p:nvSpPr>
        <p:spPr>
          <a:xfrm>
            <a:off x="7322063" y="509168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Top-down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AC1235D-8691-FBCB-C3B8-5DD48BAA3F32}"/>
              </a:ext>
            </a:extLst>
          </p:cNvPr>
          <p:cNvCxnSpPr>
            <a:cxnSpLocks/>
          </p:cNvCxnSpPr>
          <p:nvPr/>
        </p:nvCxnSpPr>
        <p:spPr>
          <a:xfrm>
            <a:off x="7332978" y="1863328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F53ABB-D09F-1842-1833-B4B313E2C7CA}"/>
              </a:ext>
            </a:extLst>
          </p:cNvPr>
          <p:cNvCxnSpPr>
            <a:cxnSpLocks/>
          </p:cNvCxnSpPr>
          <p:nvPr/>
        </p:nvCxnSpPr>
        <p:spPr>
          <a:xfrm>
            <a:off x="7332978" y="152997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74C165A-BB1D-C92A-2470-5895721E0322}"/>
              </a:ext>
            </a:extLst>
          </p:cNvPr>
          <p:cNvCxnSpPr>
            <a:cxnSpLocks/>
          </p:cNvCxnSpPr>
          <p:nvPr/>
        </p:nvCxnSpPr>
        <p:spPr>
          <a:xfrm>
            <a:off x="7332978" y="1199822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A89B976-CA0E-178B-DEAF-9EB89233A332}"/>
              </a:ext>
            </a:extLst>
          </p:cNvPr>
          <p:cNvCxnSpPr>
            <a:cxnSpLocks/>
          </p:cNvCxnSpPr>
          <p:nvPr/>
        </p:nvCxnSpPr>
        <p:spPr>
          <a:xfrm>
            <a:off x="7578996" y="1046830"/>
            <a:ext cx="0" cy="325078"/>
          </a:xfrm>
          <a:prstGeom prst="line">
            <a:avLst/>
          </a:prstGeom>
          <a:ln w="38100">
            <a:solidFill>
              <a:srgbClr val="46A1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E0AA775-D162-4383-1C08-64BDBD94D79A}"/>
              </a:ext>
            </a:extLst>
          </p:cNvPr>
          <p:cNvCxnSpPr>
            <a:cxnSpLocks/>
          </p:cNvCxnSpPr>
          <p:nvPr/>
        </p:nvCxnSpPr>
        <p:spPr>
          <a:xfrm>
            <a:off x="7578996" y="1371908"/>
            <a:ext cx="0" cy="322155"/>
          </a:xfrm>
          <a:prstGeom prst="line">
            <a:avLst/>
          </a:prstGeom>
          <a:ln w="38100">
            <a:solidFill>
              <a:srgbClr val="DC7A4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7780032-D6A6-E9B5-24F6-0BAE17DC80B3}"/>
              </a:ext>
            </a:extLst>
          </p:cNvPr>
          <p:cNvCxnSpPr>
            <a:cxnSpLocks/>
          </p:cNvCxnSpPr>
          <p:nvPr/>
        </p:nvCxnSpPr>
        <p:spPr>
          <a:xfrm>
            <a:off x="7578996" y="1694064"/>
            <a:ext cx="0" cy="328001"/>
          </a:xfrm>
          <a:prstGeom prst="line">
            <a:avLst/>
          </a:prstGeom>
          <a:ln w="38100">
            <a:solidFill>
              <a:srgbClr val="466EA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8951A2F-003B-71A6-9F6F-CB7B53CE8E7F}"/>
              </a:ext>
            </a:extLst>
          </p:cNvPr>
          <p:cNvSpPr/>
          <p:nvPr/>
        </p:nvSpPr>
        <p:spPr>
          <a:xfrm>
            <a:off x="6588728" y="1057519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8D99B9F-F18C-E897-B210-E301E5EBBB9B}"/>
              </a:ext>
            </a:extLst>
          </p:cNvPr>
          <p:cNvSpPr/>
          <p:nvPr/>
        </p:nvSpPr>
        <p:spPr>
          <a:xfrm>
            <a:off x="6589908" y="1394065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802CF4A-6921-0C29-FE67-C8B8D1658478}"/>
              </a:ext>
            </a:extLst>
          </p:cNvPr>
          <p:cNvSpPr/>
          <p:nvPr/>
        </p:nvSpPr>
        <p:spPr>
          <a:xfrm>
            <a:off x="6588728" y="1725431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8374F839-FF94-B283-9DCC-A8CDD5AFE747}"/>
              </a:ext>
            </a:extLst>
          </p:cNvPr>
          <p:cNvSpPr/>
          <p:nvPr/>
        </p:nvSpPr>
        <p:spPr>
          <a:xfrm>
            <a:off x="7658531" y="1077723"/>
            <a:ext cx="2058830" cy="261859"/>
          </a:xfrm>
          <a:prstGeom prst="roundRect">
            <a:avLst/>
          </a:prstGeom>
          <a:noFill/>
          <a:ln w="12700">
            <a:solidFill>
              <a:srgbClr val="46A1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E760C709-D672-EC1A-D378-1560C54FC326}"/>
              </a:ext>
            </a:extLst>
          </p:cNvPr>
          <p:cNvSpPr/>
          <p:nvPr/>
        </p:nvSpPr>
        <p:spPr>
          <a:xfrm>
            <a:off x="7658531" y="1407225"/>
            <a:ext cx="2058830" cy="261859"/>
          </a:xfrm>
          <a:prstGeom prst="roundRect">
            <a:avLst/>
          </a:prstGeom>
          <a:noFill/>
          <a:ln w="12700">
            <a:solidFill>
              <a:srgbClr val="DC7A4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98E928FA-62FC-CC41-13EF-6512637E1FA9}"/>
              </a:ext>
            </a:extLst>
          </p:cNvPr>
          <p:cNvSpPr/>
          <p:nvPr/>
        </p:nvSpPr>
        <p:spPr>
          <a:xfrm>
            <a:off x="7658531" y="1732299"/>
            <a:ext cx="2058830" cy="261859"/>
          </a:xfrm>
          <a:prstGeom prst="roundRect">
            <a:avLst/>
          </a:prstGeom>
          <a:noFill/>
          <a:ln w="12700">
            <a:solidFill>
              <a:srgbClr val="466EA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FAA07AB-6BA5-606E-8A8C-D3A63A6C6DBF}"/>
              </a:ext>
            </a:extLst>
          </p:cNvPr>
          <p:cNvCxnSpPr>
            <a:cxnSpLocks/>
          </p:cNvCxnSpPr>
          <p:nvPr/>
        </p:nvCxnSpPr>
        <p:spPr>
          <a:xfrm flipH="1">
            <a:off x="9625558" y="1863328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577FB3B5-BA3F-D27D-8800-3AAE5298C4BB}"/>
              </a:ext>
            </a:extLst>
          </p:cNvPr>
          <p:cNvSpPr/>
          <p:nvPr/>
        </p:nvSpPr>
        <p:spPr>
          <a:xfrm>
            <a:off x="9919654" y="1730046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0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E47E81C-2AFA-55EC-D637-AD016DB8F50F}"/>
              </a:ext>
            </a:extLst>
          </p:cNvPr>
          <p:cNvCxnSpPr>
            <a:cxnSpLocks/>
          </p:cNvCxnSpPr>
          <p:nvPr/>
        </p:nvCxnSpPr>
        <p:spPr>
          <a:xfrm flipH="1">
            <a:off x="9625558" y="1542014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DDF6E24-95E4-1463-59BB-037DB6D577A2}"/>
              </a:ext>
            </a:extLst>
          </p:cNvPr>
          <p:cNvCxnSpPr>
            <a:cxnSpLocks/>
          </p:cNvCxnSpPr>
          <p:nvPr/>
        </p:nvCxnSpPr>
        <p:spPr>
          <a:xfrm flipH="1">
            <a:off x="9625558" y="1208851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2E25A86-919B-0336-47FF-CC3F551EB2F4}"/>
              </a:ext>
            </a:extLst>
          </p:cNvPr>
          <p:cNvSpPr/>
          <p:nvPr/>
        </p:nvSpPr>
        <p:spPr>
          <a:xfrm>
            <a:off x="9919654" y="1076320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2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85AA9274-95C7-0831-4C83-BDE75F23F921}"/>
              </a:ext>
            </a:extLst>
          </p:cNvPr>
          <p:cNvSpPr/>
          <p:nvPr/>
        </p:nvSpPr>
        <p:spPr>
          <a:xfrm>
            <a:off x="9919654" y="1408675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1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6E7DD6BA-7065-3437-7407-0A5294D3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7" y="3657840"/>
            <a:ext cx="4682739" cy="3190488"/>
          </a:xfrm>
          <a:prstGeom prst="rect">
            <a:avLst/>
          </a:prstGeom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34EC463-8399-3D3E-2081-999152EC5A7E}"/>
              </a:ext>
            </a:extLst>
          </p:cNvPr>
          <p:cNvGrpSpPr/>
          <p:nvPr/>
        </p:nvGrpSpPr>
        <p:grpSpPr>
          <a:xfrm>
            <a:off x="1414819" y="5082081"/>
            <a:ext cx="827640" cy="1114920"/>
            <a:chOff x="1414819" y="5043581"/>
            <a:chExt cx="827640" cy="11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14:cNvPr>
                <p14:cNvContentPartPr/>
                <p14:nvPr/>
              </p14:nvContentPartPr>
              <p14:xfrm>
                <a:off x="1414819" y="5081741"/>
                <a:ext cx="56880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6179" y="5073101"/>
                  <a:ext cx="58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14:cNvPr>
                <p14:cNvContentPartPr/>
                <p14:nvPr/>
              </p14:nvContentPartPr>
              <p14:xfrm>
                <a:off x="2095579" y="5043581"/>
                <a:ext cx="146880" cy="106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6939" y="5034941"/>
                  <a:ext cx="164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14:cNvPr>
                <p14:cNvContentPartPr/>
                <p14:nvPr/>
              </p14:nvContentPartPr>
              <p14:xfrm>
                <a:off x="2184859" y="5235821"/>
                <a:ext cx="10440" cy="922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5859" y="5227181"/>
                  <a:ext cx="28080" cy="9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A60E2C6-4282-E13C-0094-25F77A456C83}"/>
              </a:ext>
            </a:extLst>
          </p:cNvPr>
          <p:cNvGrpSpPr/>
          <p:nvPr/>
        </p:nvGrpSpPr>
        <p:grpSpPr>
          <a:xfrm>
            <a:off x="2603899" y="4879061"/>
            <a:ext cx="5885640" cy="828720"/>
            <a:chOff x="2603899" y="4879061"/>
            <a:chExt cx="58856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14:cNvPr>
                <p14:cNvContentPartPr/>
                <p14:nvPr/>
              </p14:nvContentPartPr>
              <p14:xfrm>
                <a:off x="2650699" y="4879061"/>
                <a:ext cx="5838840" cy="828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2059" y="4870421"/>
                  <a:ext cx="585648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14:cNvPr>
                <p14:cNvContentPartPr/>
                <p14:nvPr/>
              </p14:nvContentPartPr>
              <p14:xfrm>
                <a:off x="2603899" y="4956821"/>
                <a:ext cx="118800" cy="183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5259" y="4947821"/>
                  <a:ext cx="136440" cy="20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97447BC7-57B6-C145-4B99-A12DAF6024DC}"/>
              </a:ext>
            </a:extLst>
          </p:cNvPr>
          <p:cNvSpPr txBox="1"/>
          <p:nvPr/>
        </p:nvSpPr>
        <p:spPr>
          <a:xfrm>
            <a:off x="1671561" y="2464974"/>
            <a:ext cx="735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797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66" grpId="0"/>
      <p:bldP spid="67" grpId="0"/>
      <p:bldP spid="223" grpId="0"/>
      <p:bldP spid="224" grpId="0"/>
      <p:bldP spid="225" grpId="0"/>
      <p:bldP spid="226" grpId="0" animBg="1"/>
      <p:bldP spid="227" grpId="0" animBg="1"/>
      <p:bldP spid="228" grpId="0" animBg="1"/>
      <p:bldP spid="230" grpId="0" animBg="1"/>
      <p:bldP spid="233" grpId="0" animBg="1"/>
      <p:bldP spid="2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40DC-3B50-F1F1-19F0-C426EEF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 modules?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9123-E2CA-7A74-A95E-E2829E18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the number of effective modules up the side of a row</a:t>
            </a:r>
          </a:p>
          <a:p>
            <a:r>
              <a:rPr lang="en-US" dirty="0"/>
              <a:t>For example, 2P twin </a:t>
            </a:r>
            <a:r>
              <a:rPr lang="en-US" dirty="0">
                <a:sym typeface="Wingdings" panose="05000000000000000000" pitchFamily="2" charset="2"/>
              </a:rPr>
              <a:t> 4P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7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915-D88B-4029-05E6-E7777988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power (effective irradiance)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B7CA-E2F4-E17B-3688-B6D86BD0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Thin-film? Loss of direct irradiance linear with shaded fraction, </a:t>
            </a:r>
            <a:r>
              <a:rPr lang="en-US" i="1" dirty="0"/>
              <a:t>fs</a:t>
            </a:r>
          </a:p>
          <a:p>
            <a:r>
              <a:rPr lang="en-US" dirty="0"/>
              <a:t>Crystalline? Loss of direct irradiance </a:t>
            </a:r>
            <a:r>
              <a:rPr lang="en-US" i="1" dirty="0"/>
              <a:t>across the first row of cells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85784-1F49-DD68-7F3B-D9697E1EDCA8}"/>
              </a:ext>
            </a:extLst>
          </p:cNvPr>
          <p:cNvGrpSpPr>
            <a:grpSpLocks noChangeAspect="1"/>
          </p:cNvGrpSpPr>
          <p:nvPr/>
        </p:nvGrpSpPr>
        <p:grpSpPr>
          <a:xfrm>
            <a:off x="535802" y="4738196"/>
            <a:ext cx="2827884" cy="1316499"/>
            <a:chOff x="1685108" y="2978331"/>
            <a:chExt cx="6902632" cy="3213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A54F1F-71E8-FADE-F348-0ECD3E4A4BB4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DBE111-08B7-585A-F1DD-6D2275036526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FE7A34-1E50-4223-6351-AB2A9C45004C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C581A-C7B4-D002-79C5-EFB9BFA50D56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88D4DD-A4A7-81D5-17AE-52BCB20092BB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8D7745-D2BA-EB70-6342-1F855DD02B23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14143-8873-1BCF-3E07-F99293C2A2F5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53D55-B5F5-BF82-88BC-756A1CB4D471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94868B-801F-8A98-C262-5D66BEAB4C29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848A75-AA55-40B9-4CB8-A71AEF89332C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EAA50F-E78E-E327-9964-B830C15E7366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4478FF-FC56-AB26-522E-AEBBEDC4A961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959311-B9E5-2B5D-26D8-78D8ADE77A11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F214A9-EA6E-BE7A-3127-418B1F4589E6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C2CDD-EF82-C19A-FEE5-66ED2DE20BF4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2DBAF-B7F5-6C0E-0A6D-C13F5072B75F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24869F-4CE8-367C-FE6A-45C672F2082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529E63-DE3D-EE9A-135D-70D48F237A64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CC4068-A583-466C-B7FD-E22B98C744F5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CEDA4C-DC36-496E-2DFE-EE169612F2AB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99662D-39C4-FAC2-12E6-EEE44CB8DDFE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F88662-D813-5C13-6691-957C21C44B1A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7C743F-5700-1FDA-D8D1-61E8B9D29B12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E2E9DF-D916-17D2-CFBE-6869CD3D8320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181B8-C5BF-4D9E-4513-D32EF5062078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639A66-A93C-64F9-C2A5-64DA5B24B93A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3F73DE-B2F0-F4AC-653D-6DF0BA291820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571D8D-303F-BE3B-B06A-8A167FA6F0A1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9AFC76-63FB-4323-D245-39E3B652E107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68521D-8989-3B23-A6D6-0362A3A8B52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3D2162-1851-2A41-7FEE-CA1F1C73BCCB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0C9647-5C3A-D2F3-5ED0-DFE41C7CFBB1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B0C5BC-ABB8-5495-1341-8032DBA70198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F0974D-4DCB-2D8E-7B2A-474857CAA39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344344-7BAA-788E-FE7F-D0AC0FCD6E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4D44F0-44B5-DA35-C1AA-477CDF9D6F2C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FDF6722-CA78-8932-8FF9-AB2D840EC7A8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EBA395-B408-83A0-D2CA-E7AD3CE61BF9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6209D-1A1B-26A8-5405-A7317F21B37F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CAEA9A-E355-0288-3BD3-C576C6C1142A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CA3B37-F6D5-6434-71A0-EE1EACD39071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398AC3-8BFD-E0E8-6A82-23BC019CDB09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4F31F8-18E1-6841-4F42-9D28D3BE48F7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0A8774-EED0-E842-148D-AA8459F83AB4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DAF8CD-20F5-18B6-A41A-699D09BB39B6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8299D8-260B-E302-683C-F6FF0CA00025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93A3C0-637E-66F1-2C1B-D47B4BAABCDE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22F658-B47C-27FD-5A43-6F7A51E37666}"/>
              </a:ext>
            </a:extLst>
          </p:cNvPr>
          <p:cNvGrpSpPr>
            <a:grpSpLocks noChangeAspect="1"/>
          </p:cNvGrpSpPr>
          <p:nvPr/>
        </p:nvGrpSpPr>
        <p:grpSpPr>
          <a:xfrm>
            <a:off x="4845042" y="2235737"/>
            <a:ext cx="1981501" cy="3818958"/>
            <a:chOff x="6102552" y="2488171"/>
            <a:chExt cx="3147149" cy="60655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A4D996-3614-B13A-710A-8B3E1AD3CE3C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CFA543-5FEE-974D-7D77-F93AA7FCE625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ACE9F5-1017-A0C0-D6B6-589C2847A4D6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ECDAF44-167C-39F1-BABD-9F882DD91C9F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C5E802-6AE0-461F-574C-74AB032C46AB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DDF463-7849-B5B8-3C64-D2F22F30FA8E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FA95F-8F15-DCC3-1F42-4051FA763479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46A289-AF70-393E-074F-BC98FA52EA47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A8707C-CE0E-5716-FF43-136D8F12F54D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FBEAE2-B19B-8E0C-48FB-1D0BE933D133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720BC5-4230-CCD8-F114-29BF2B059C18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B5392A-2D5C-899A-957D-B3B9BD9B6566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7023F9-7A32-B266-2AE4-63CB7AB7180E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D8FA92E-C1B2-BFDD-2E4D-56A62F6A9209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2DFFBA-3199-B849-D9E7-8852903174E2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8832B9-12CC-D3E0-F859-8BF8272D6306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E5C1F7-73CC-3794-BBBE-69F4C3A70025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ED20937-2338-588F-8141-77E5AE389688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F850AF-9FEA-83DD-78D5-C04073575F7B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289855-7362-3407-E3B0-64C8D265C86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1BCAB3-1036-9358-595C-AD3927F7891E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4360B41-77BE-4861-02B9-24B4199EC2D3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DC8000-453D-69C1-6EF3-7A67D2CC788A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238163-92BC-6ED1-0723-3D9ECD032646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27D8F0-CA37-B922-7289-FFAD881ADE91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EE2D1C-965E-1C1E-C78B-3BE96B0C32A1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304282-6D5C-90CB-8E2C-0860C2B5186E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510D97-5754-1685-DE70-7AEA58B5F6F2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E141F25-C207-A018-DEED-9A70E60B1780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E10EABC-4149-4AC8-2792-A20147D43742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A5C5EE-1B5C-12C9-F142-9D392A1C06D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CADDD1-45AE-13EE-1550-AF9657F6717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B6D5581-C210-D724-147E-E49C422DD719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55F567-AA12-ABC6-4B5E-EE44A630A69F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023B8E-9399-86EB-B7DE-9E903605333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4BCC36-EC61-7D43-B88B-1FC35104D97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E0264C-B180-F58B-1990-9C45160F1AA4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F0C9AF0-7145-582A-F3B6-80C312C7C539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756099C-08A0-AE0F-881D-8D497E507AB1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0023E0-21B9-820B-F73E-F74D080242A1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ADBE9DD-88E0-8B10-CAF7-F31975E3AFE1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388677-F1AB-0BD0-CED3-8D998B06413E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BE4498F-0CEC-44B9-A669-3C481CC795FE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54FAD19-BE4D-4246-9F02-4EA76CE60A5D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6417A88-690E-1BFD-3445-F42557D83161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5935F0-AAFD-2F74-5730-BC00AD9090D6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8E97F2-33DF-9995-6C5E-445FA692963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E58365-9031-10FA-7D6F-86168230DD66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BC0900-6F9C-0767-DD58-56D018126E81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74B33F6-439B-C931-162D-E01682859A1D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B86A0A-9775-2ADB-3110-671DDE31CE46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5CE7C40-99EC-0250-CFA1-0233F61D77E7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2F0715-F200-3CB8-E33C-8EAB3B95E248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01126D-6A14-053E-1B87-218232DA99F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588D73F-AC6C-8185-CB92-A704A73FC5AF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A0C0F5-E1A7-5525-CEF0-3EBB35D3BB71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B843CBB-4BCD-5C72-AFA1-0D65F62B8CC5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78A64E-CF0C-C3B2-D36F-76E6F03A513A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4B9ADED-EA6A-3731-36BA-161D56C211E4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1C513D-3D06-17B0-FE6F-D40A1CB5F444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6211C8B-A4BA-E3DC-CD98-08E05C29178A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500B62-AC64-994A-B379-A5352F61833A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4DB113D-338C-6F17-EEE7-2D0F7EB29E39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02D2555-1783-A75B-0DA5-9EBDC9AB915C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5C2DBF-842F-74A7-A046-9F7338982744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7326DC-6243-00EA-AC47-56A7AE8EAA25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AFF4432-F8C6-8F65-152C-A4E896213CB0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DC566E-0A79-AA4A-93DB-F82346828271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7C8AD98-5945-282B-75FC-E9BD8C66A7E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7B35738-2A56-2623-8B22-09815EE5F5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85E5D74-A1B1-D41A-0104-0E3B159E615D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D011BA-D8DD-A409-3ECD-477EF5869E03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C633BB5-DB6D-FAED-C7FC-1B3A39457A97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CBBD4B9-A13F-4306-B6AE-A8A607C332E9}"/>
              </a:ext>
            </a:extLst>
          </p:cNvPr>
          <p:cNvSpPr/>
          <p:nvPr/>
        </p:nvSpPr>
        <p:spPr>
          <a:xfrm>
            <a:off x="375381" y="5370137"/>
            <a:ext cx="3148424" cy="7157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3D9212-576F-DAEC-FF1C-E5C3E7349BC8}"/>
              </a:ext>
            </a:extLst>
          </p:cNvPr>
          <p:cNvSpPr/>
          <p:nvPr/>
        </p:nvSpPr>
        <p:spPr>
          <a:xfrm>
            <a:off x="4225486" y="5860417"/>
            <a:ext cx="3343380" cy="1942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3BACE2-E11E-9166-CC14-3168775F9393}"/>
              </a:ext>
            </a:extLst>
          </p:cNvPr>
          <p:cNvSpPr txBox="1"/>
          <p:nvPr/>
        </p:nvSpPr>
        <p:spPr>
          <a:xfrm>
            <a:off x="657381" y="3847082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E863C1-5626-0315-E1A8-6291824FF222}"/>
              </a:ext>
            </a:extLst>
          </p:cNvPr>
          <p:cNvSpPr txBox="1"/>
          <p:nvPr/>
        </p:nvSpPr>
        <p:spPr>
          <a:xfrm>
            <a:off x="7070347" y="2348775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1/24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0AEE0C-55FB-32AC-7E8D-2BDE8D5ABE29}"/>
              </a:ext>
            </a:extLst>
          </p:cNvPr>
          <p:cNvGrpSpPr/>
          <p:nvPr/>
        </p:nvGrpSpPr>
        <p:grpSpPr>
          <a:xfrm>
            <a:off x="8110431" y="2001375"/>
            <a:ext cx="2928180" cy="702341"/>
            <a:chOff x="9085699" y="2780280"/>
            <a:chExt cx="2928180" cy="7023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14:cNvPr>
                <p14:cNvContentPartPr/>
                <p14:nvPr/>
              </p14:nvContentPartPr>
              <p14:xfrm>
                <a:off x="10724719" y="2857320"/>
                <a:ext cx="58680" cy="133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16079" y="2848320"/>
                  <a:ext cx="76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14:cNvPr>
                <p14:cNvContentPartPr/>
                <p14:nvPr/>
              </p14:nvContentPartPr>
              <p14:xfrm>
                <a:off x="10839199" y="2951640"/>
                <a:ext cx="39600" cy="176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0199" y="2942640"/>
                  <a:ext cx="57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14:cNvPr>
                <p14:cNvContentPartPr/>
                <p14:nvPr/>
              </p14:nvContentPartPr>
              <p14:xfrm>
                <a:off x="10926679" y="3051720"/>
                <a:ext cx="144000" cy="124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18039" y="3042720"/>
                  <a:ext cx="161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14:cNvPr>
                <p14:cNvContentPartPr/>
                <p14:nvPr/>
              </p14:nvContentPartPr>
              <p14:xfrm>
                <a:off x="11274799" y="2926800"/>
                <a:ext cx="112320" cy="9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66159" y="2918160"/>
                  <a:ext cx="129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14:cNvPr>
                <p14:cNvContentPartPr/>
                <p14:nvPr/>
              </p14:nvContentPartPr>
              <p14:xfrm>
                <a:off x="11417359" y="2780280"/>
                <a:ext cx="78120" cy="231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08719" y="2771280"/>
                  <a:ext cx="95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14:cNvPr>
                <p14:cNvContentPartPr/>
                <p14:nvPr/>
              </p14:nvContentPartPr>
              <p14:xfrm>
                <a:off x="11398279" y="2914560"/>
                <a:ext cx="119880" cy="20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89279" y="2905560"/>
                  <a:ext cx="137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14:cNvPr>
                <p14:cNvContentPartPr/>
                <p14:nvPr/>
              </p14:nvContentPartPr>
              <p14:xfrm>
                <a:off x="11630479" y="2868120"/>
                <a:ext cx="163440" cy="10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21479" y="2859120"/>
                  <a:ext cx="181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14:cNvPr>
                <p14:cNvContentPartPr/>
                <p14:nvPr/>
              </p14:nvContentPartPr>
              <p14:xfrm>
                <a:off x="11410159" y="3175200"/>
                <a:ext cx="119880" cy="144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1159" y="3166200"/>
                  <a:ext cx="13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14:cNvPr>
                <p14:cNvContentPartPr/>
                <p14:nvPr/>
              </p14:nvContentPartPr>
              <p14:xfrm>
                <a:off x="11571439" y="3155400"/>
                <a:ext cx="120600" cy="155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62799" y="3146760"/>
                  <a:ext cx="138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14:cNvPr>
                <p14:cNvContentPartPr/>
                <p14:nvPr/>
              </p14:nvContentPartPr>
              <p14:xfrm>
                <a:off x="11735239" y="3069000"/>
                <a:ext cx="154080" cy="224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26239" y="3060360"/>
                  <a:ext cx="171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14:cNvPr>
                <p14:cNvContentPartPr/>
                <p14:nvPr/>
              </p14:nvContentPartPr>
              <p14:xfrm>
                <a:off x="11899039" y="3069000"/>
                <a:ext cx="114840" cy="155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90039" y="3060360"/>
                  <a:ext cx="132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14:cNvPr>
                <p14:cNvContentPartPr/>
                <p14:nvPr/>
              </p14:nvContentPartPr>
              <p14:xfrm>
                <a:off x="9222139" y="3128381"/>
                <a:ext cx="1491480" cy="327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3139" y="3119381"/>
                  <a:ext cx="1509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14:cNvPr>
                <p14:cNvContentPartPr/>
                <p14:nvPr/>
              </p14:nvContentPartPr>
              <p14:xfrm>
                <a:off x="9085699" y="3339701"/>
                <a:ext cx="154800" cy="142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76699" y="3330701"/>
                  <a:ext cx="172440" cy="160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703F4EE-7A31-CFDE-BD46-31C7F55E0F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780" y="3732592"/>
            <a:ext cx="3935336" cy="268126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A51CB55B-F792-DFA1-8E5A-BBC2655D1FA9}"/>
              </a:ext>
            </a:extLst>
          </p:cNvPr>
          <p:cNvSpPr txBox="1"/>
          <p:nvPr/>
        </p:nvSpPr>
        <p:spPr>
          <a:xfrm>
            <a:off x="609600" y="3524394"/>
            <a:ext cx="267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 (linear):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D4AA86-2EF5-D60C-693A-079307AA8BC3}"/>
              </a:ext>
            </a:extLst>
          </p:cNvPr>
          <p:cNvSpPr txBox="1"/>
          <p:nvPr/>
        </p:nvSpPr>
        <p:spPr>
          <a:xfrm>
            <a:off x="7033246" y="2056469"/>
            <a:ext cx="271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 (non-linear):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B8F79E-B59F-9CD0-9B01-F14088B4F1D2}"/>
              </a:ext>
            </a:extLst>
          </p:cNvPr>
          <p:cNvSpPr txBox="1"/>
          <p:nvPr/>
        </p:nvSpPr>
        <p:spPr>
          <a:xfrm>
            <a:off x="736526" y="6118202"/>
            <a:ext cx="6985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Anderson, Kevin. 2020. Maximizing Yield with Improved Single-Axis Backtracking on Cross-Axis Slopes: Preprint. Golden, CO: National Renewable Energy Laboratory. NREL/CP-5K00-76023. https://www.nrel.gov/docs/fy20osti/76023.pdf.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BCCA35-E036-03D5-3A28-251EE48E772A}"/>
              </a:ext>
            </a:extLst>
          </p:cNvPr>
          <p:cNvSpPr txBox="1"/>
          <p:nvPr/>
        </p:nvSpPr>
        <p:spPr>
          <a:xfrm>
            <a:off x="261152" y="2551006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(and treat twin modules as 2 modules)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4ED0FD-E61C-8494-20E6-C5F6D35E1B67}"/>
              </a:ext>
            </a:extLst>
          </p:cNvPr>
          <p:cNvSpPr txBox="1"/>
          <p:nvPr/>
        </p:nvSpPr>
        <p:spPr>
          <a:xfrm>
            <a:off x="9084648" y="4689199"/>
            <a:ext cx="241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(For module with 12 cells up the long axis)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C01057-E45A-5675-69F2-571FC4378BDD}"/>
              </a:ext>
            </a:extLst>
          </p:cNvPr>
          <p:cNvSpPr txBox="1"/>
          <p:nvPr/>
        </p:nvSpPr>
        <p:spPr>
          <a:xfrm>
            <a:off x="7081150" y="2981267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≥ 1/12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100%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1ABB97C-6AE6-CDF7-7025-08950FE1C475}"/>
              </a:ext>
            </a:extLst>
          </p:cNvPr>
          <p:cNvSpPr/>
          <p:nvPr/>
        </p:nvSpPr>
        <p:spPr>
          <a:xfrm>
            <a:off x="4225486" y="5689443"/>
            <a:ext cx="3343380" cy="17097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14:cNvPr>
              <p14:cNvContentPartPr/>
              <p14:nvPr/>
            </p14:nvContentPartPr>
            <p14:xfrm>
              <a:off x="7998518" y="3951549"/>
              <a:ext cx="307800" cy="129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518" y="3942549"/>
                <a:ext cx="325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14:cNvPr>
              <p14:cNvContentPartPr/>
              <p14:nvPr/>
            </p14:nvContentPartPr>
            <p14:xfrm>
              <a:off x="7270640" y="4178390"/>
              <a:ext cx="6120" cy="1396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62000" y="4169390"/>
                <a:ext cx="23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14:cNvPr>
              <p14:cNvContentPartPr/>
              <p14:nvPr/>
            </p14:nvContentPartPr>
            <p14:xfrm>
              <a:off x="7372160" y="4254350"/>
              <a:ext cx="7632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63160" y="4245710"/>
                <a:ext cx="93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14:cNvPr>
              <p14:cNvContentPartPr/>
              <p14:nvPr/>
            </p14:nvContentPartPr>
            <p14:xfrm>
              <a:off x="7535960" y="4161470"/>
              <a:ext cx="119880" cy="151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27320" y="4152830"/>
                <a:ext cx="137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14:cNvPr>
              <p14:cNvContentPartPr/>
              <p14:nvPr/>
            </p14:nvContentPartPr>
            <p14:xfrm>
              <a:off x="7714880" y="4159670"/>
              <a:ext cx="146880" cy="128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06240" y="4150670"/>
                <a:ext cx="164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14:cNvPr>
              <p14:cNvContentPartPr/>
              <p14:nvPr/>
            </p14:nvContentPartPr>
            <p14:xfrm>
              <a:off x="7804160" y="4190990"/>
              <a:ext cx="233280" cy="102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95160" y="4181990"/>
                <a:ext cx="250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14:cNvPr>
              <p14:cNvContentPartPr/>
              <p14:nvPr/>
            </p14:nvContentPartPr>
            <p14:xfrm>
              <a:off x="8057960" y="4230590"/>
              <a:ext cx="45360" cy="59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48960" y="4221590"/>
                <a:ext cx="63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14:cNvPr>
              <p14:cNvContentPartPr/>
              <p14:nvPr/>
            </p14:nvContentPartPr>
            <p14:xfrm>
              <a:off x="7440920" y="4406630"/>
              <a:ext cx="46080" cy="76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31920" y="4397630"/>
                <a:ext cx="63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14:cNvPr>
              <p14:cNvContentPartPr/>
              <p14:nvPr/>
            </p14:nvContentPartPr>
            <p14:xfrm>
              <a:off x="7410320" y="4418150"/>
              <a:ext cx="195480" cy="72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01320" y="4409510"/>
                <a:ext cx="213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14:cNvPr>
              <p14:cNvContentPartPr/>
              <p14:nvPr/>
            </p14:nvContentPartPr>
            <p14:xfrm>
              <a:off x="7637840" y="4374950"/>
              <a:ext cx="248040" cy="1389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28840" y="4366310"/>
                <a:ext cx="26568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ECC24E-1201-06BF-EB70-763EAC3D06B5}"/>
              </a:ext>
            </a:extLst>
          </p:cNvPr>
          <p:cNvGrpSpPr/>
          <p:nvPr/>
        </p:nvGrpSpPr>
        <p:grpSpPr>
          <a:xfrm>
            <a:off x="7848440" y="4413830"/>
            <a:ext cx="356760" cy="74160"/>
            <a:chOff x="7848440" y="4413830"/>
            <a:chExt cx="35676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14:cNvPr>
                <p14:cNvContentPartPr/>
                <p14:nvPr/>
              </p14:nvContentPartPr>
              <p14:xfrm>
                <a:off x="7848440" y="4419590"/>
                <a:ext cx="5400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9800" y="441059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14:cNvPr>
                <p14:cNvContentPartPr/>
                <p14:nvPr/>
              </p14:nvContentPartPr>
              <p14:xfrm>
                <a:off x="7969040" y="4432190"/>
                <a:ext cx="10440" cy="52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0400" y="4423190"/>
                  <a:ext cx="28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14:cNvPr>
                <p14:cNvContentPartPr/>
                <p14:nvPr/>
              </p14:nvContentPartPr>
              <p14:xfrm>
                <a:off x="8032040" y="4423910"/>
                <a:ext cx="39240" cy="64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23040" y="4414910"/>
                  <a:ext cx="56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14:cNvPr>
                <p14:cNvContentPartPr/>
                <p14:nvPr/>
              </p14:nvContentPartPr>
              <p14:xfrm>
                <a:off x="8127800" y="4413830"/>
                <a:ext cx="77400" cy="48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19160" y="4405190"/>
                  <a:ext cx="950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C94A05C-56B1-8ACB-6B3F-45CD50AF4F67}"/>
              </a:ext>
            </a:extLst>
          </p:cNvPr>
          <p:cNvGrpSpPr/>
          <p:nvPr/>
        </p:nvGrpSpPr>
        <p:grpSpPr>
          <a:xfrm>
            <a:off x="9911557" y="2747557"/>
            <a:ext cx="696600" cy="176040"/>
            <a:chOff x="9911557" y="2747557"/>
            <a:chExt cx="6966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14:cNvPr>
                <p14:cNvContentPartPr/>
                <p14:nvPr/>
              </p14:nvContentPartPr>
              <p14:xfrm>
                <a:off x="9911557" y="2807317"/>
                <a:ext cx="156600" cy="116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02917" y="2798317"/>
                  <a:ext cx="174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14:cNvPr>
                <p14:cNvContentPartPr/>
                <p14:nvPr/>
              </p14:nvContentPartPr>
              <p14:xfrm>
                <a:off x="10096597" y="2832517"/>
                <a:ext cx="77040" cy="74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87957" y="2823877"/>
                  <a:ext cx="94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14:cNvPr>
                <p14:cNvContentPartPr/>
                <p14:nvPr/>
              </p14:nvContentPartPr>
              <p14:xfrm>
                <a:off x="10216117" y="2751877"/>
                <a:ext cx="69840" cy="151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07117" y="2742877"/>
                  <a:ext cx="87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14:cNvPr>
                <p14:cNvContentPartPr/>
                <p14:nvPr/>
              </p14:nvContentPartPr>
              <p14:xfrm>
                <a:off x="10328437" y="2811637"/>
                <a:ext cx="66240" cy="85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19797" y="2802997"/>
                  <a:ext cx="83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14:cNvPr>
                <p14:cNvContentPartPr/>
                <p14:nvPr/>
              </p14:nvContentPartPr>
              <p14:xfrm>
                <a:off x="10444717" y="2747557"/>
                <a:ext cx="24480" cy="144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35717" y="2738557"/>
                  <a:ext cx="42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14:cNvPr>
                <p14:cNvContentPartPr/>
                <p14:nvPr/>
              </p14:nvContentPartPr>
              <p14:xfrm>
                <a:off x="10517437" y="2814517"/>
                <a:ext cx="90720" cy="102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08797" y="2805877"/>
                  <a:ext cx="1083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72206BD-A981-0964-53F8-63474EEEC929}"/>
              </a:ext>
            </a:extLst>
          </p:cNvPr>
          <p:cNvGrpSpPr/>
          <p:nvPr/>
        </p:nvGrpSpPr>
        <p:grpSpPr>
          <a:xfrm>
            <a:off x="10753957" y="2764117"/>
            <a:ext cx="123840" cy="117000"/>
            <a:chOff x="10753957" y="2764117"/>
            <a:chExt cx="12384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14:cNvPr>
                <p14:cNvContentPartPr/>
                <p14:nvPr/>
              </p14:nvContentPartPr>
              <p14:xfrm>
                <a:off x="10753957" y="2803357"/>
                <a:ext cx="29880" cy="67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44957" y="2794357"/>
                  <a:ext cx="47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14:cNvPr>
                <p14:cNvContentPartPr/>
                <p14:nvPr/>
              </p14:nvContentPartPr>
              <p14:xfrm>
                <a:off x="10834957" y="2764117"/>
                <a:ext cx="42840" cy="117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25957" y="2755477"/>
                  <a:ext cx="604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73B9DFB-6DF0-5200-3DB6-709FA22CCE40}"/>
              </a:ext>
            </a:extLst>
          </p:cNvPr>
          <p:cNvGrpSpPr/>
          <p:nvPr/>
        </p:nvGrpSpPr>
        <p:grpSpPr>
          <a:xfrm>
            <a:off x="11015677" y="2652517"/>
            <a:ext cx="654120" cy="207000"/>
            <a:chOff x="11015677" y="2652517"/>
            <a:chExt cx="65412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14:cNvPr>
                <p14:cNvContentPartPr/>
                <p14:nvPr/>
              </p14:nvContentPartPr>
              <p14:xfrm>
                <a:off x="11015677" y="2781757"/>
                <a:ext cx="73800" cy="77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06677" y="2772757"/>
                  <a:ext cx="91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14:cNvPr>
                <p14:cNvContentPartPr/>
                <p14:nvPr/>
              </p14:nvContentPartPr>
              <p14:xfrm>
                <a:off x="11109997" y="2777437"/>
                <a:ext cx="23400" cy="71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00997" y="2768437"/>
                  <a:ext cx="41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14:cNvPr>
                <p14:cNvContentPartPr/>
                <p14:nvPr/>
              </p14:nvContentPartPr>
              <p14:xfrm>
                <a:off x="11161477" y="2777077"/>
                <a:ext cx="125280" cy="62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52477" y="2768437"/>
                  <a:ext cx="142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14:cNvPr>
                <p14:cNvContentPartPr/>
                <p14:nvPr/>
              </p14:nvContentPartPr>
              <p14:xfrm>
                <a:off x="11354797" y="2790037"/>
                <a:ext cx="5400" cy="40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345797" y="2781397"/>
                  <a:ext cx="23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14:cNvPr>
                <p14:cNvContentPartPr/>
                <p14:nvPr/>
              </p14:nvContentPartPr>
              <p14:xfrm>
                <a:off x="11449117" y="2691397"/>
                <a:ext cx="17640" cy="137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440477" y="2682757"/>
                  <a:ext cx="35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14:cNvPr>
                <p14:cNvContentPartPr/>
                <p14:nvPr/>
              </p14:nvContentPartPr>
              <p14:xfrm>
                <a:off x="11444797" y="2764477"/>
                <a:ext cx="64080" cy="9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435797" y="2755477"/>
                  <a:ext cx="81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14:cNvPr>
                <p14:cNvContentPartPr/>
                <p14:nvPr/>
              </p14:nvContentPartPr>
              <p14:xfrm>
                <a:off x="11538397" y="2758717"/>
                <a:ext cx="43920" cy="75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29757" y="2749717"/>
                  <a:ext cx="6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14:cNvPr>
                <p14:cNvContentPartPr/>
                <p14:nvPr/>
              </p14:nvContentPartPr>
              <p14:xfrm>
                <a:off x="11611837" y="2652517"/>
                <a:ext cx="57960" cy="163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03197" y="2643877"/>
                  <a:ext cx="756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14:cNvPr>
              <p14:cNvContentPartPr/>
              <p14:nvPr/>
            </p14:nvContentPartPr>
            <p14:xfrm>
              <a:off x="9942157" y="3034837"/>
              <a:ext cx="9000" cy="134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33517" y="3026197"/>
                <a:ext cx="2664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ED2C3AD-DDDC-78D7-A61A-9B5917ECAB30}"/>
              </a:ext>
            </a:extLst>
          </p:cNvPr>
          <p:cNvGrpSpPr/>
          <p:nvPr/>
        </p:nvGrpSpPr>
        <p:grpSpPr>
          <a:xfrm>
            <a:off x="9920917" y="3099277"/>
            <a:ext cx="173160" cy="68760"/>
            <a:chOff x="9920917" y="3099277"/>
            <a:chExt cx="17316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14:cNvPr>
                <p14:cNvContentPartPr/>
                <p14:nvPr/>
              </p14:nvContentPartPr>
              <p14:xfrm>
                <a:off x="9920917" y="3107917"/>
                <a:ext cx="8568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11917" y="3099277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14:cNvPr>
                <p14:cNvContentPartPr/>
                <p14:nvPr/>
              </p14:nvContentPartPr>
              <p14:xfrm>
                <a:off x="10022797" y="3099277"/>
                <a:ext cx="71280" cy="68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14157" y="3090637"/>
                  <a:ext cx="889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5CC61BF-44F3-9B8C-B5A4-1300D931BCA6}"/>
              </a:ext>
            </a:extLst>
          </p:cNvPr>
          <p:cNvGrpSpPr/>
          <p:nvPr/>
        </p:nvGrpSpPr>
        <p:grpSpPr>
          <a:xfrm>
            <a:off x="10282717" y="3030877"/>
            <a:ext cx="390960" cy="126720"/>
            <a:chOff x="10282717" y="3030877"/>
            <a:chExt cx="39096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14:cNvPr>
                <p14:cNvContentPartPr/>
                <p14:nvPr/>
              </p14:nvContentPartPr>
              <p14:xfrm>
                <a:off x="10282717" y="3074797"/>
                <a:ext cx="68400" cy="69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74077" y="3066157"/>
                  <a:ext cx="86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14:cNvPr>
                <p14:cNvContentPartPr/>
                <p14:nvPr/>
              </p14:nvContentPartPr>
              <p14:xfrm>
                <a:off x="10378837" y="3076237"/>
                <a:ext cx="67680" cy="71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70197" y="3067597"/>
                  <a:ext cx="85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14:cNvPr>
                <p14:cNvContentPartPr/>
                <p14:nvPr/>
              </p14:nvContentPartPr>
              <p14:xfrm>
                <a:off x="10478917" y="3030877"/>
                <a:ext cx="19080" cy="98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70277" y="3021877"/>
                  <a:ext cx="36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14:cNvPr>
                <p14:cNvContentPartPr/>
                <p14:nvPr/>
              </p14:nvContentPartPr>
              <p14:xfrm>
                <a:off x="10530397" y="3043477"/>
                <a:ext cx="20160" cy="73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21757" y="3034837"/>
                  <a:ext cx="37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14:cNvPr>
                <p14:cNvContentPartPr/>
                <p14:nvPr/>
              </p14:nvContentPartPr>
              <p14:xfrm>
                <a:off x="10602757" y="3061117"/>
                <a:ext cx="70920" cy="96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94117" y="3052117"/>
                  <a:ext cx="885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CB9B773-0EB9-25FD-6D6B-A8022A5BE816}"/>
              </a:ext>
            </a:extLst>
          </p:cNvPr>
          <p:cNvGrpSpPr/>
          <p:nvPr/>
        </p:nvGrpSpPr>
        <p:grpSpPr>
          <a:xfrm>
            <a:off x="10800757" y="3021877"/>
            <a:ext cx="189360" cy="116280"/>
            <a:chOff x="10800757" y="3021877"/>
            <a:chExt cx="18936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14:cNvPr>
                <p14:cNvContentPartPr/>
                <p14:nvPr/>
              </p14:nvContentPartPr>
              <p14:xfrm>
                <a:off x="10800757" y="3077677"/>
                <a:ext cx="120240" cy="60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92117" y="3069037"/>
                  <a:ext cx="137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14:cNvPr>
                <p14:cNvContentPartPr/>
                <p14:nvPr/>
              </p14:nvContentPartPr>
              <p14:xfrm>
                <a:off x="10976437" y="3021877"/>
                <a:ext cx="13680" cy="109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67797" y="3013237"/>
                  <a:ext cx="313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2891F50-0CCB-6662-D808-310508219B9E}"/>
              </a:ext>
            </a:extLst>
          </p:cNvPr>
          <p:cNvGrpSpPr/>
          <p:nvPr/>
        </p:nvGrpSpPr>
        <p:grpSpPr>
          <a:xfrm>
            <a:off x="11127277" y="3000637"/>
            <a:ext cx="475560" cy="116640"/>
            <a:chOff x="11127277" y="3000637"/>
            <a:chExt cx="47556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14:cNvPr>
                <p14:cNvContentPartPr/>
                <p14:nvPr/>
              </p14:nvContentPartPr>
              <p14:xfrm>
                <a:off x="11127277" y="3044557"/>
                <a:ext cx="153000" cy="60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18277" y="3035917"/>
                  <a:ext cx="170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14:cNvPr>
                <p14:cNvContentPartPr/>
                <p14:nvPr/>
              </p14:nvContentPartPr>
              <p14:xfrm>
                <a:off x="11296117" y="3050677"/>
                <a:ext cx="102240" cy="66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287477" y="3042037"/>
                  <a:ext cx="11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14:cNvPr>
                <p14:cNvContentPartPr/>
                <p14:nvPr/>
              </p14:nvContentPartPr>
              <p14:xfrm>
                <a:off x="11456317" y="3026197"/>
                <a:ext cx="66600" cy="90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447317" y="3017557"/>
                  <a:ext cx="84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14:cNvPr>
                <p14:cNvContentPartPr/>
                <p14:nvPr/>
              </p14:nvContentPartPr>
              <p14:xfrm>
                <a:off x="11569357" y="3000637"/>
                <a:ext cx="16200" cy="102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560357" y="2991637"/>
                  <a:ext cx="33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14:cNvPr>
                <p14:cNvContentPartPr/>
                <p14:nvPr/>
              </p14:nvContentPartPr>
              <p14:xfrm>
                <a:off x="11543437" y="3048157"/>
                <a:ext cx="59400" cy="12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34797" y="3039157"/>
                  <a:ext cx="770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14:cNvPr>
              <p14:cNvContentPartPr/>
              <p14:nvPr/>
            </p14:nvContentPartPr>
            <p14:xfrm>
              <a:off x="10053397" y="3283237"/>
              <a:ext cx="84240" cy="116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044397" y="3274597"/>
                <a:ext cx="101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14:cNvPr>
              <p14:cNvContentPartPr/>
              <p14:nvPr/>
            </p14:nvContentPartPr>
            <p14:xfrm>
              <a:off x="10182637" y="3266677"/>
              <a:ext cx="94320" cy="781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73997" y="3258037"/>
                <a:ext cx="11196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D450283-7F53-A894-C39E-A77EA1D84596}"/>
              </a:ext>
            </a:extLst>
          </p:cNvPr>
          <p:cNvGrpSpPr/>
          <p:nvPr/>
        </p:nvGrpSpPr>
        <p:grpSpPr>
          <a:xfrm>
            <a:off x="10323397" y="3236437"/>
            <a:ext cx="271800" cy="112320"/>
            <a:chOff x="10323397" y="3236437"/>
            <a:chExt cx="271800" cy="1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14:cNvPr>
                <p14:cNvContentPartPr/>
                <p14:nvPr/>
              </p14:nvContentPartPr>
              <p14:xfrm>
                <a:off x="10323397" y="3291157"/>
                <a:ext cx="80640" cy="45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14397" y="3282517"/>
                  <a:ext cx="98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14:cNvPr>
                <p14:cNvContentPartPr/>
                <p14:nvPr/>
              </p14:nvContentPartPr>
              <p14:xfrm>
                <a:off x="10435357" y="3236437"/>
                <a:ext cx="41400" cy="95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26717" y="3227797"/>
                  <a:ext cx="59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14:cNvPr>
                <p14:cNvContentPartPr/>
                <p14:nvPr/>
              </p14:nvContentPartPr>
              <p14:xfrm>
                <a:off x="10529317" y="3282877"/>
                <a:ext cx="65880" cy="65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20677" y="3274237"/>
                  <a:ext cx="8352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6B52E17-78B3-5B33-CCE7-F35D8E7B19BE}"/>
              </a:ext>
            </a:extLst>
          </p:cNvPr>
          <p:cNvGrpSpPr/>
          <p:nvPr/>
        </p:nvGrpSpPr>
        <p:grpSpPr>
          <a:xfrm>
            <a:off x="10756837" y="3245437"/>
            <a:ext cx="259920" cy="146160"/>
            <a:chOff x="10756837" y="3245437"/>
            <a:chExt cx="25992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14:cNvPr>
                <p14:cNvContentPartPr/>
                <p14:nvPr/>
              </p14:nvContentPartPr>
              <p14:xfrm>
                <a:off x="10756837" y="3245437"/>
                <a:ext cx="55440" cy="146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48197" y="3236437"/>
                  <a:ext cx="73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14:cNvPr>
                <p14:cNvContentPartPr/>
                <p14:nvPr/>
              </p14:nvContentPartPr>
              <p14:xfrm>
                <a:off x="10856917" y="3288277"/>
                <a:ext cx="19800" cy="55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47917" y="3279637"/>
                  <a:ext cx="37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14:cNvPr>
                <p14:cNvContentPartPr/>
                <p14:nvPr/>
              </p14:nvContentPartPr>
              <p14:xfrm>
                <a:off x="10916677" y="3288277"/>
                <a:ext cx="100080" cy="504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08037" y="3279637"/>
                  <a:ext cx="1177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682EAD3-19DA-D9C5-D358-B6A01A319035}"/>
              </a:ext>
            </a:extLst>
          </p:cNvPr>
          <p:cNvGrpSpPr/>
          <p:nvPr/>
        </p:nvGrpSpPr>
        <p:grpSpPr>
          <a:xfrm>
            <a:off x="11162917" y="3219517"/>
            <a:ext cx="384840" cy="150840"/>
            <a:chOff x="11162917" y="3219517"/>
            <a:chExt cx="38484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14:cNvPr>
                <p14:cNvContentPartPr/>
                <p14:nvPr/>
              </p14:nvContentPartPr>
              <p14:xfrm>
                <a:off x="11162917" y="3268837"/>
                <a:ext cx="64440" cy="101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53917" y="3260197"/>
                  <a:ext cx="82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14:cNvPr>
                <p14:cNvContentPartPr/>
                <p14:nvPr/>
              </p14:nvContentPartPr>
              <p14:xfrm>
                <a:off x="11269477" y="3265957"/>
                <a:ext cx="55440" cy="45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0477" y="3257317"/>
                  <a:ext cx="7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14:cNvPr>
                <p14:cNvContentPartPr/>
                <p14:nvPr/>
              </p14:nvContentPartPr>
              <p14:xfrm>
                <a:off x="11367037" y="3252997"/>
                <a:ext cx="52200" cy="46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58397" y="3243997"/>
                  <a:ext cx="69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14:cNvPr>
                <p14:cNvContentPartPr/>
                <p14:nvPr/>
              </p14:nvContentPartPr>
              <p14:xfrm>
                <a:off x="11462077" y="3219517"/>
                <a:ext cx="85680" cy="78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453077" y="3210877"/>
                  <a:ext cx="103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C57F703-7727-3374-13EF-0C51F95D4C70}"/>
              </a:ext>
            </a:extLst>
          </p:cNvPr>
          <p:cNvGrpSpPr/>
          <p:nvPr/>
        </p:nvGrpSpPr>
        <p:grpSpPr>
          <a:xfrm>
            <a:off x="11594917" y="3180997"/>
            <a:ext cx="495360" cy="150120"/>
            <a:chOff x="11594917" y="3180997"/>
            <a:chExt cx="49536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14:cNvPr>
                <p14:cNvContentPartPr/>
                <p14:nvPr/>
              </p14:nvContentPartPr>
              <p14:xfrm>
                <a:off x="11594917" y="3249757"/>
                <a:ext cx="60120" cy="46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586277" y="3240757"/>
                  <a:ext cx="77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14:cNvPr>
                <p14:cNvContentPartPr/>
                <p14:nvPr/>
              </p14:nvContentPartPr>
              <p14:xfrm>
                <a:off x="11671237" y="3249397"/>
                <a:ext cx="69120" cy="43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62597" y="3240397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14:cNvPr>
                <p14:cNvContentPartPr/>
                <p14:nvPr/>
              </p14:nvContentPartPr>
              <p14:xfrm>
                <a:off x="11762677" y="3197917"/>
                <a:ext cx="12960" cy="100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753677" y="3189277"/>
                  <a:ext cx="30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14:cNvPr>
                <p14:cNvContentPartPr/>
                <p14:nvPr/>
              </p14:nvContentPartPr>
              <p14:xfrm>
                <a:off x="11839717" y="3189637"/>
                <a:ext cx="8640" cy="89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831077" y="3180637"/>
                  <a:ext cx="2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14:cNvPr>
                <p14:cNvContentPartPr/>
                <p14:nvPr/>
              </p14:nvContentPartPr>
              <p14:xfrm>
                <a:off x="11809837" y="3249757"/>
                <a:ext cx="146160" cy="56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801197" y="3240757"/>
                  <a:ext cx="163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14:cNvPr>
                <p14:cNvContentPartPr/>
                <p14:nvPr/>
              </p14:nvContentPartPr>
              <p14:xfrm>
                <a:off x="11998837" y="3301237"/>
                <a:ext cx="1080" cy="2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989837" y="329223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14:cNvPr>
                <p14:cNvContentPartPr/>
                <p14:nvPr/>
              </p14:nvContentPartPr>
              <p14:xfrm>
                <a:off x="12024397" y="3180997"/>
                <a:ext cx="65880" cy="1501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015757" y="3171997"/>
                  <a:ext cx="8352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47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/>
      <p:bldP spid="129" grpId="0"/>
      <p:bldP spid="158" grpId="0"/>
      <p:bldP spid="160" grpId="0"/>
      <p:bldP spid="164" grpId="0"/>
      <p:bldP spid="165" grpId="0"/>
      <p:bldP spid="166" grpId="0"/>
      <p:bldP spid="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Some results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with observations from 2 inverters per plant</a:t>
            </a:r>
          </a:p>
        </p:txBody>
      </p:sp>
    </p:spTree>
    <p:extLst>
      <p:ext uri="{BB962C8B-B14F-4D97-AF65-F5344CB8AC3E}">
        <p14:creationId xmlns:p14="http://schemas.microsoft.com/office/powerpoint/2010/main" val="173371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6FC-A3CE-A611-000A-2437459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60F3-D179-D658-DBB5-AD7C05AD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D7338-0853-306D-D3D9-AE6AC736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98" y="1070187"/>
            <a:ext cx="7513504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ADDCF-9196-3C83-798E-69313687313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1.6%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05673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5E78-8707-799E-CA55-A5C5B534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07C8-0E10-5FC9-9ACF-4AE96CC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6B58-12ED-8A6D-2EDC-F8D629CA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B3780-6BE0-6A62-5757-275557719F11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8.5%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0890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EF3-6335-69BF-9637-38AF86A9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75DB-4A95-B42B-0299-10D2A61A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9BED3-7C78-DB30-952A-D9CBDE9B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6B8BF-1AF1-E47B-4463-2512EE2F34D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1.9%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85192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D710-3C93-8175-DB42-660BE5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FC65-268D-007F-857E-8AF2A521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28D-E053-A266-FBEC-83405F57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8A8E5-F85D-CD6A-FDD4-6956698D8E7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37587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DE00-98A0-B90D-DBA8-88408680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DB7F-8407-88CD-C8BE-18B5A4E6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948C2-AEFD-B4FE-41F3-2A784492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5C7AB-2853-1B9F-A278-CA8B91B05AD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2.7%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9159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B644-0163-8C3E-95B0-29F3AB0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64E2-90E8-C05C-8F1A-F5CB7E7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18F40-50C5-1A42-24F1-9700A1F0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41EFC-20FD-6B7D-B2DA-4F32EF2D046D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2.3%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03736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032-4A96-22BA-0D12-A3AD2D75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Self-shade (row-to-row shade)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FECE-9D04-1E41-09A7-D98B8E1B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5694865" cy="4997248"/>
          </a:xfrm>
        </p:spPr>
        <p:txBody>
          <a:bodyPr/>
          <a:lstStyle/>
          <a:p>
            <a:r>
              <a:rPr lang="en-US" dirty="0"/>
              <a:t>About 40% of US utility-scale solar has self-shade losses</a:t>
            </a:r>
          </a:p>
          <a:p>
            <a:pPr lvl="1"/>
            <a:r>
              <a:rPr lang="en-US" dirty="0"/>
              <a:t>25% thin-film tracking</a:t>
            </a:r>
          </a:p>
          <a:p>
            <a:pPr lvl="1"/>
            <a:r>
              <a:rPr lang="en-US" dirty="0"/>
              <a:t>18% fixed tilt</a:t>
            </a:r>
          </a:p>
          <a:p>
            <a:pPr lvl="2"/>
            <a:r>
              <a:rPr lang="en-US" dirty="0"/>
              <a:t>2/3 crystalline </a:t>
            </a:r>
            <a:r>
              <a:rPr lang="en-US" dirty="0">
                <a:sym typeface="Wingdings" panose="05000000000000000000" pitchFamily="2" charset="2"/>
              </a:rPr>
              <a:t> 12% of solar has </a:t>
            </a:r>
            <a:r>
              <a:rPr lang="en-US" i="1" dirty="0">
                <a:sym typeface="Wingdings" panose="05000000000000000000" pitchFamily="2" charset="2"/>
              </a:rPr>
              <a:t>non-linear</a:t>
            </a:r>
            <a:r>
              <a:rPr lang="en-US" dirty="0">
                <a:sym typeface="Wingdings" panose="05000000000000000000" pitchFamily="2" charset="2"/>
              </a:rPr>
              <a:t> losses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How do we model all of this?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Non-linearity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Twin modules (w/ half-cut cells)?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Fractional backtracking?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Tracker issues? </a:t>
            </a:r>
            <a:endParaRPr lang="en-US" sz="28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14:cNvPr>
              <p14:cNvContentPartPr/>
              <p14:nvPr/>
            </p14:nvContentPartPr>
            <p14:xfrm>
              <a:off x="2397125" y="3278873"/>
              <a:ext cx="1064520" cy="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8485" y="3269873"/>
                <a:ext cx="1082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14:cNvPr>
              <p14:cNvContentPartPr/>
              <p14:nvPr/>
            </p14:nvContentPartPr>
            <p14:xfrm>
              <a:off x="2564165" y="3351233"/>
              <a:ext cx="1151280" cy="7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5525" y="3342593"/>
                <a:ext cx="1168920" cy="92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7DBDC59-2511-7598-2AB9-8148C25D3F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140"/>
          <a:stretch/>
        </p:blipFill>
        <p:spPr>
          <a:xfrm>
            <a:off x="8751417" y="587766"/>
            <a:ext cx="3293880" cy="193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0182F-0FA4-D0B3-AA61-EFC6C8BC0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0" t="1946" r="3646" b="24314"/>
          <a:stretch/>
        </p:blipFill>
        <p:spPr>
          <a:xfrm>
            <a:off x="8952666" y="3500982"/>
            <a:ext cx="3127875" cy="1931281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AFDA32E-B678-3D2B-598E-3E0E9DDDFFF4}"/>
              </a:ext>
            </a:extLst>
          </p:cNvPr>
          <p:cNvGrpSpPr>
            <a:grpSpLocks noChangeAspect="1"/>
          </p:cNvGrpSpPr>
          <p:nvPr/>
        </p:nvGrpSpPr>
        <p:grpSpPr>
          <a:xfrm>
            <a:off x="6699413" y="1388057"/>
            <a:ext cx="1619355" cy="753878"/>
            <a:chOff x="1685108" y="2978331"/>
            <a:chExt cx="6902632" cy="3213463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349A665-6091-DF03-1B02-1D03785BF02F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B3A2F2A7-D885-6DCF-1139-1765AD7AA4E7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643CBC45-E398-080A-E939-92C34831F2EE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92753F0-3537-FF1D-2598-A7E9CFCA5C64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55BD6A9-F27A-32F1-1F45-220A59C41B54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EB54281-6DC2-CF8C-18EF-C1AFB6E335AE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1CEAAAD-9AEC-59FA-4151-83AFED295BF8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AA5F04E-B9C1-1628-9AC6-2BCEACD28720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C3C7C89-074B-D2F0-FBC4-DB683B86C2B6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A17B4C3-7289-22D1-1FD1-7A26680C57AE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903CE68-64EA-B0FB-2092-8945B4D14194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D42DC29-CD1B-B74C-786C-1ADD9235FF25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4B3757E-2CD2-294E-9631-FDC99E540B4D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B441B25-94F9-81F3-D638-EB6508788C93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1BC2C55-3D71-A496-D0DE-6D46CC015887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836FA35-A1EB-081A-EC22-25B94BAD70D7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5DEA55E-D4FB-4DE2-40C6-FD6036B2B5B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BEB8768-7DE2-E628-8238-0848BA409E66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183C80-571D-97DB-C0F6-F7B4A0B5449C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564768E-528D-191A-BF6E-76298282778C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F41A0FA-EBA3-D576-79FF-014DFA0159E7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55628D9-0BBB-5A40-369C-839C3F48A120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40E7383-398B-DE8C-1E1E-AFB0C05EF467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4745A84A-8A61-D87F-F13B-427FFD85EA08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9BAD54FD-08F1-9704-495F-953EC4EEDBF7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BEFDD07-125A-AB48-13F4-69636D195201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A9D926E-A432-EBF0-B2A6-6A498478977F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61C48B0-3DD9-0466-DACE-8528C9B59E4A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49919E0-32A0-49F2-BEF6-B1CBC25A7D20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046D321-D88B-E1BB-7858-C4E7C5B8BC9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91C8E55-474D-3E47-791C-D80ED4646F9E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BDC884C7-C0B9-8F09-1A51-3A1F75BF8F5A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186E800A-D445-A6DB-6438-83A59A12013A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D78FAAB-1FE9-5ACF-65B9-D9997C77753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248A6C7-CF6B-F260-45B5-686DC806BD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FD6C4971-2C3B-CFC2-BB59-6D88A8E0C835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59A1360-D800-2632-C2D9-5B33C505E819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7558427B-553F-22A0-0D9B-A796AC14232B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806184C-A065-0466-18B8-8187CC09164E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65E49C5-976B-3C8D-0A44-28EB6403E78B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B4E1F1C-9500-BC09-2B35-7E664E9EA4FC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0A09EA3-4BC1-B233-54F1-762F8528792D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E69EA26-C6CD-5108-F3CF-C1BDAAD25C2A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AE717A4-B3CA-CEE4-F70D-96AEC1AB28F8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AD86C744-D648-080D-D53A-22AFBA05D3A5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394D2B6-DFA4-737B-F17C-BA505ED109BB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25245BC-6BBC-7E38-1880-4154F1DC3FC8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6658B60-400A-FEDD-0A4E-C1C2759A2AA0}"/>
              </a:ext>
            </a:extLst>
          </p:cNvPr>
          <p:cNvGrpSpPr>
            <a:grpSpLocks noChangeAspect="1"/>
          </p:cNvGrpSpPr>
          <p:nvPr/>
        </p:nvGrpSpPr>
        <p:grpSpPr>
          <a:xfrm>
            <a:off x="6169015" y="3751581"/>
            <a:ext cx="1134684" cy="2186883"/>
            <a:chOff x="6102552" y="2488171"/>
            <a:chExt cx="3147149" cy="6065520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2925D116-FAB3-6EE8-2315-1F4B32C17597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AE0C0C7-5F73-C0B1-1C82-B257E43D584D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CD579CC-1D3B-EF7C-9D4D-8E94CFA1B06D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900C219-2CB8-074B-96F4-03BE40701C92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CB0647F-3FBB-59E0-C01C-1DE6913A0FE6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C2C6316-A8B1-5006-5F6A-FF0592285384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C236340-4CB1-597C-2C3F-98FAF665357C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810B7EF-705E-276A-EB8D-3ED7545EF954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F8B2756-118C-D8C0-01EC-AEA2B161822F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390C32B-E067-B5BD-6B2C-88DB0C7439D1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F11719-0009-A4CE-33C3-5A284A435336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8A08BE90-DC5B-6419-7A29-1FF5D869E16B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D4EC19D-A4C0-38D4-E280-B3A8AF5ABACF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01D090EB-2022-B866-2EE9-9672AACB3AD6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0A81C08-4815-9F87-DC59-FD3D2B303BA3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C1B01C9-E85B-75C7-E271-38A8CE667411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6E07E2B-9E5E-31CC-FFDB-85960853BA3D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7B0EA96-8DAB-B655-B366-33DD79A3DC15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2D518B0-2D10-48DC-A066-9A21F39EA843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9FACC6A-79BA-812A-F503-303544B60F8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2CFD0A8A-1884-B84B-B354-5C3FF5C557CB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48F5317-B084-A276-CD4D-4EB2BD8C50CF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ACD6B65-9F25-AD25-4121-C12D25F0AF36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44D5B1C-DC25-28C8-107C-14B4622B7E4C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A1FB8D0-4623-4187-4A9D-66890C42FDD9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E02A5874-1745-8A84-E7ED-DF6620387F0D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657FD78-B979-1D17-EEC3-D34F430BD2FB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AA36924-F627-A1C6-3AA1-DAB3499E4354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A42B02B-F469-9DFD-7C97-67355D879C33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CE07A887-2F17-62A1-850E-1FA8B501FF1E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641FE2F6-B605-6EB6-3B45-9BC1701A052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7E518EB-E7F4-1A23-CB9A-223359BFAAD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B322B22-5A74-7B9C-39A2-D78008910D85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FD51EF3-536D-5788-3F71-63F33FEA6939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3A7AFD4-619B-08F9-6921-BA12B898CAD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4C4599E-5469-5D58-AD5B-13402ECD330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A5B7C5E-5272-B2FE-375C-1E31D209371C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3315BD6-88C8-0F35-006A-6A8FBC1C300E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9EE7815-6519-236B-AAB0-04D215E9C03B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3330A64-FE6F-8F37-0297-E7E70E927F39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BDD26BA0-A482-BD41-3089-006E7EA6E212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C62188C-2B6B-C905-CB77-D4D9D6BD113A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D827E57-AAB8-D053-0B35-0F74ED336F26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28D2000-D79B-F454-331C-E7BF2142148F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C1CD9C9C-AB61-B4DE-71B6-E6BAE6E81094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7EBD270-2728-38C6-A1AF-29BCD715A9ED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F762E55-2696-FB3D-A8E0-6A3C05C5574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12CA65A-4BD2-08EA-E1D8-2412B8CAB224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0325789-3903-9F46-3B10-694E4FCC9330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F40B3C30-CDB4-6F93-7CD7-04E1D2EBA1B4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47248248-54F3-45C3-E33E-E99D30BAF883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6F23D5C-CBED-E891-EA59-AA70CC44EC34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B916FBB8-193C-E491-A356-332899AB497C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3D16E29-3E70-022D-0926-BDD61078320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9D6F60B-0565-EF24-D5AE-061D8252AF0D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003AFF37-CEB9-0C3F-3030-C93D898C3164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458D8A5-D4CD-68F5-8573-6EE11CEB98AE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347A94E-A807-041D-B664-E84086E4555E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6EA4358-4308-57A6-1507-77EB0093ECA9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8FD293-7A34-BDC9-FA42-67555B3013C1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1E20C7F-C7AC-6BE1-CF3C-98A99F5C8513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5F11E863-CF4A-F4F1-F064-2F848D1ABA92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1933922A-7459-4F80-46A3-1073A8D47355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CB015E3-D947-D3F0-A4E5-BB32B7487CBB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B4FD6DD-9A22-D023-A9CA-D3C99D75B456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E71A072-659C-E6F0-8A3E-78705E587ED9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5726A1E-83E5-CF2B-2502-E5A89CAECBE4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80B080B-249A-50CA-E8B1-054942CF442B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6F25E6E6-BEE2-A3D3-5FC9-373BAB98EB8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FDD7DD2-8703-E053-52CC-AACC83011D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3F3C570-B8D7-D219-BC6B-634669B74476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004724A4-D8E6-6343-3596-CD238DA37CB4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0A2AF0E6-6751-93FB-5000-6DB8F21C2AFB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3270C1CB-DD24-6DB3-90AA-77BEF0717CD3}"/>
              </a:ext>
            </a:extLst>
          </p:cNvPr>
          <p:cNvGrpSpPr>
            <a:grpSpLocks noChangeAspect="1"/>
          </p:cNvGrpSpPr>
          <p:nvPr/>
        </p:nvGrpSpPr>
        <p:grpSpPr>
          <a:xfrm>
            <a:off x="7535186" y="3751581"/>
            <a:ext cx="1134684" cy="2186883"/>
            <a:chOff x="8605907" y="2902816"/>
            <a:chExt cx="3147149" cy="6065520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8807635-8018-2789-D996-E31A4F7F4EB5}"/>
                </a:ext>
              </a:extLst>
            </p:cNvPr>
            <p:cNvSpPr/>
            <p:nvPr/>
          </p:nvSpPr>
          <p:spPr>
            <a:xfrm>
              <a:off x="8605907" y="2902816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21D9A84-01E4-7A0A-5570-97E0C0B4A8E6}"/>
                </a:ext>
              </a:extLst>
            </p:cNvPr>
            <p:cNvGrpSpPr/>
            <p:nvPr/>
          </p:nvGrpSpPr>
          <p:grpSpPr>
            <a:xfrm>
              <a:off x="8731094" y="6029633"/>
              <a:ext cx="2906348" cy="2834640"/>
              <a:chOff x="8731094" y="3018205"/>
              <a:chExt cx="2906348" cy="5846068"/>
            </a:xfrm>
          </p:grpSpPr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496A409-1317-0980-A045-4F794EC8554B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6E5D7D0-BC2E-11F4-017B-7D74DD0641D8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1C89FE2-D159-672C-1D7B-08526AFCE5EE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024E44E-6D4C-80C4-2722-B7CCF839727F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DDE31850-2531-AF20-73FA-CDD4B8C38513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FEB8CC44-5F9B-5E21-9225-539878D76691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217AD964-3C7C-43DD-21A5-9446ADF38C6F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9EF63772-B804-38F4-A466-ACE3C96D183A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EA05B701-BF4C-EDB9-5E68-A16B81AA9FBF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F09E542D-3AFC-7CB4-70C4-C48E0111D3FA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B9C38187-1A8F-6335-FB66-8B10571B201B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5102A70-3D38-7F3B-DA9D-8A6AA38E214C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3AACE70-1ACD-331E-4A82-73DA5051A7A5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E811339-B950-E832-4364-96EF5D212A9E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EFA1875D-F804-36F4-8922-BA579AA8EF4F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83C44FE-E0A5-06E3-9F7B-0C6BA8108F7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3D52135A-4517-40F4-8BA3-AB28E17995CB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58B3036-2834-F6B4-D63A-1552031E18CC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0D487FED-40D7-32E0-9A78-5CAEE01E42CB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4BBB4782-CE26-4801-24CF-955600D2B9B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9975007-965D-603B-2648-DA69A9E4F203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31CB955C-D3CD-E249-7A6B-FA60E1B6302E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47C3B18-72B3-E89D-D087-8D4B059C3FCE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B71E8C0-7313-FD61-AAD1-C83DC8CE01AC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983EE15-8B7A-4353-A97C-394F67F7FC66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9494CF41-942C-3390-1921-8C682B9EE0BC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C6A3839D-BBB2-2BEA-9BB5-59204136F4E8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84656662-5A57-9D58-6F2A-618D2642C226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9DCC6BF-9BCF-23A6-FDBF-708E83F74B73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7D427D9-B3CA-1325-4FE7-3ED7CFC2A3AB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D3076A6B-39CF-15C1-60AE-82E1236F3BD4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DFD5929-78BE-2FF7-AC84-FD94AB2D51F1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18A94498-DABA-31C5-3D8E-10F5BEB16AA1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A93307B5-87F6-94C6-5D8E-C9CB5137A398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476F85DB-D311-F170-42E8-2DBFCF7414C8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4F1682A-D422-40D3-CEEE-B80FDF7C04CD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2991A296-029B-3A6E-E391-7424794D91DB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96137B3-97A2-4631-523D-0A86F049650A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02E457A4-4937-CDE1-FE52-9496AC7745F8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E2560BC4-232B-26F9-E9B0-0B4E144A2885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7AD4F4A-FC06-946B-91E6-0F7FA8AF4B2E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7FFCA0C-A369-4BEA-2F63-0BAF1825691F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4E14CD38-3651-CCBD-FB47-82F79C03E8AC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CB864909-91AF-4AC3-2782-524A9FD02577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2C24D4-5304-3E2A-F9D0-D2655F3F6E66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AF5206F-F416-4E4B-C74B-4A0A83BB3EE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2AE8A5E-4060-39DA-5D35-3DDDE2D2268A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BA4AA0F1-C6F9-93B5-8961-FF728F42E913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C3255D3-BD58-7CA6-77C1-E4F408115CF2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B1977C7A-9AF0-2A56-0383-EA98C690D9A4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E17CF1E1-7E51-B515-9D8C-7AEA8D0C5FAD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3327FE52-9B35-1C9A-0661-DEB561742648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690DB2F8-C8DB-5E55-CAA0-142561B9CF35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C44D4790-CB55-BF23-1D1C-0DED9C1CCE7B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7F23A82E-EE69-A4A4-6A00-01E5D21C481D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CD11B8C4-887D-FAB9-440B-2F70EB224FBB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5565FE16-EA61-2368-B821-B3BAEBCC3B82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92F1491-F8BC-83AE-614B-034109293B4A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309C42A-076B-7175-CD53-C2E14B91317B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ADBFBF98-0D51-6143-1D28-38823176EF16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6DDE6E36-C0BE-F2E5-37C3-CE7140AD6662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DD56267-A120-A04E-55D8-EB47D4A2BB6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25936C6B-3FDF-EE25-AD84-5E14BD21B018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3E2931A9-3BEF-835B-1EC4-9A6233F7CB0D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EDCC400-8D0C-C930-17FE-05633FA6997B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5BFBC48C-4262-2A54-3ECB-2797F6251985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9B2C3390-09E1-30DE-6E74-9C4A97988C02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640D243D-AEA4-E45F-74ED-B1A69D956025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007A540-3BDA-65DD-EB06-0DC4B43B7167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6E6B7D1-6CE7-0FA0-FA10-A5F2695B4E5A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9B3D5A13-6D3E-33AA-658A-47C76151578A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B984CD15-7389-D255-6071-C009979C9C10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91F5A799-E545-A91D-00BE-D9AC6DD8574E}"/>
                </a:ext>
              </a:extLst>
            </p:cNvPr>
            <p:cNvGrpSpPr/>
            <p:nvPr/>
          </p:nvGrpSpPr>
          <p:grpSpPr>
            <a:xfrm>
              <a:off x="8731094" y="3029622"/>
              <a:ext cx="2906348" cy="2834640"/>
              <a:chOff x="8731094" y="3018205"/>
              <a:chExt cx="2906348" cy="5846068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CABF6D2-16FD-5CD4-EC53-1262E08EC452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CA4C21B-68BC-DC86-D4C8-197B8F9DA043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CD0B47D-5460-1018-659B-2FFAE801F169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5312008-A13A-5E11-06C4-7AEFF338DA55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5554A344-032F-45F4-BE2B-17CC6EE71FFA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B779B99-20A8-3CB6-14EC-75BBCD1F82BC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4CC0947E-6066-69C2-10E4-A1A7ED7AD9B4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63EA498D-2A38-81EE-3B94-96633AD6AB2F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41E7679-3D94-9CC4-BFA6-46BDD261B7BC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1D734CF-A54A-F992-6D89-0DBCB74D37DF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3698CFC3-F2E8-62A5-D083-281916762DEA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ABFC80F3-AAC3-399C-7F47-15E52D9093F4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E0FE5A4-B1DF-0EC6-52EF-C35A46705329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0A14D93C-E1BB-95FB-4562-2FF693B87129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07922C26-E053-23E7-B6F8-2E89EA931D4C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C2E085D5-1D0D-A2D1-D608-F2077B856C3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E3F64CCF-8C6A-6147-2B38-B3C0F81B2FE0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9464AC1E-DF35-58B5-BDDA-FFD861DFCF7E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DA0C5699-5A22-7538-76B6-C5280B684864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4C2214B-3C03-4D5F-4D98-5F1A2C835E8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F76AFDC-58A1-3501-2E82-581BB41F11E8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49434475-4BB4-2060-C56F-D52C40AAC7E5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A05B91FA-A833-B847-BDAF-066CB3C420B2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ADF46A48-8F56-8356-FC7B-149C00470C31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72C577E-B76B-D971-FFDC-7E55509F1C37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2C1C44DA-59D0-F642-AFC3-2E6AA0358646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F14DC55-5A9A-9B23-310B-A2E1E999ABD3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6D2B93EA-FAEE-B170-EE4B-E94AC82FC3D4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4BDB3663-026E-DFA9-1816-65C474C41992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CE9C6E8-56CE-EA73-2484-C5A8A630BF22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744D111-8411-DDA4-A0DA-B4CD435BBF96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91385A6-0E5B-C08B-0429-AC9D3F812C03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889A235-D927-BFB8-556C-F8516B74476D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961BAA6-F3D1-9527-27CA-15E3585621AE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983FF54F-E8C7-F693-E56F-AF9D298DE390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9EBBC9B1-F85A-3CE0-28A4-66EB0D8940A8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22907D2F-FA25-6C05-DC00-1BF0CB456A74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CAE2ACE-67D6-540B-AEDB-BCACDB03197C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9C242C83-2667-4D13-4EE1-AA97366E45A7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1DAABF03-E5EA-095F-1688-96E28FCAC77C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A4444EA3-43CF-B4BF-9015-C6C86EA60164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64F3CCE-6355-FCEF-0ADB-A6E15EFD67B8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8F801145-A285-E18A-8D8B-5F87B2A48052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30AF039-F2F3-306B-3BBC-16EA7F68A28C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AE9F3E0-9B41-D61B-2D81-27A277D9D791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D74F4D3-1D8C-3824-B162-BBA858E8222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C704E9-9132-C5A0-F567-D5C46FDF3DF5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156C3F9-6BD0-2426-418E-E65B0CA777FE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49715314-3C6A-B403-C3BF-E784310ED6B9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4FABB891-55D4-DA53-AC31-E406C307992A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BA9196D-5696-AD28-41FD-4BA6C9F5BCBA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C7C2992-0A08-BE05-44E5-1A8C9AC488F1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4A31D960-1933-CBE9-9C1B-14EAEB9A85DF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1E67E10F-6971-EAD7-8D72-9A6534AEA7A4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0FAF0EE1-C9A1-7F66-7712-BE7BFCF8C97A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4561279-3726-C0F8-3B23-7179D2441B34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3584DA0-D254-9CBA-0099-641640FA6047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0D2473AB-6345-F639-4333-65935C14CB01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463792F-6F2A-2289-5ABF-CD110D00AAE0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E9EDA538-EB4D-1A34-064D-6C94E52A63EA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D00C776F-F866-0B50-6E8E-4CDFCF40DD26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F35033E-CAC4-8F6A-9753-C11AFE4E6F0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1174B19B-714A-B437-0A98-B1600399E655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EAFB5595-1C0C-9D4D-80B1-E1124E35180A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3223DE9-610F-1A24-5D85-C4807F2CB7DE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5F69BCC-BE2B-D24B-1763-7233FFE022D2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B124421E-08F3-C10D-D3BB-6909FC0EE776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607689D-9731-A062-E0BD-A68804077614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D27E46D-28AC-CE89-7CF9-E09F30670683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662CC69D-66E3-F151-0E7E-BD357F680DE3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44D4C70F-6052-BB50-0E65-64F929F9394E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8DAD867E-6E1C-A055-325C-08D31D90EE48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27B07CE-C493-AE6F-3634-AB965F66D267}"/>
              </a:ext>
            </a:extLst>
          </p:cNvPr>
          <p:cNvSpPr txBox="1"/>
          <p:nvPr/>
        </p:nvSpPr>
        <p:spPr>
          <a:xfrm>
            <a:off x="7138673" y="2195680"/>
            <a:ext cx="75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Linear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7FF9ABD3-D670-988D-85A0-87FEE9E44A01}"/>
              </a:ext>
            </a:extLst>
          </p:cNvPr>
          <p:cNvSpPr txBox="1"/>
          <p:nvPr/>
        </p:nvSpPr>
        <p:spPr>
          <a:xfrm>
            <a:off x="6184891" y="6151291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E0961697-121D-6835-0F60-754FCFEA360F}"/>
              </a:ext>
            </a:extLst>
          </p:cNvPr>
          <p:cNvSpPr txBox="1"/>
          <p:nvPr/>
        </p:nvSpPr>
        <p:spPr>
          <a:xfrm>
            <a:off x="7560628" y="616148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14:cNvPr>
              <p14:cNvContentPartPr/>
              <p14:nvPr/>
            </p14:nvContentPartPr>
            <p14:xfrm>
              <a:off x="8733328" y="3787456"/>
              <a:ext cx="155880" cy="9464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4688" y="3778816"/>
                <a:ext cx="17352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14:cNvPr>
              <p14:cNvContentPartPr/>
              <p14:nvPr/>
            </p14:nvContentPartPr>
            <p14:xfrm>
              <a:off x="8786968" y="5019016"/>
              <a:ext cx="166680" cy="83736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8328" y="5010016"/>
                <a:ext cx="18432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9F8C061-BBB0-D36F-DA63-6A72151380D0}"/>
              </a:ext>
            </a:extLst>
          </p:cNvPr>
          <p:cNvGrpSpPr/>
          <p:nvPr/>
        </p:nvGrpSpPr>
        <p:grpSpPr>
          <a:xfrm>
            <a:off x="9175244" y="5643120"/>
            <a:ext cx="629640" cy="235440"/>
            <a:chOff x="9148408" y="5111772"/>
            <a:chExt cx="6296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14:cNvPr>
                <p14:cNvContentPartPr/>
                <p14:nvPr/>
              </p14:nvContentPartPr>
              <p14:xfrm>
                <a:off x="9148408" y="5111772"/>
                <a:ext cx="165600" cy="2354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9408" y="5102772"/>
                  <a:ext cx="183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14:cNvPr>
                <p14:cNvContentPartPr/>
                <p14:nvPr/>
              </p14:nvContentPartPr>
              <p14:xfrm>
                <a:off x="9415888" y="5214372"/>
                <a:ext cx="29160" cy="6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7248" y="5205372"/>
                  <a:ext cx="46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14:cNvPr>
                <p14:cNvContentPartPr/>
                <p14:nvPr/>
              </p14:nvContentPartPr>
              <p14:xfrm>
                <a:off x="9549808" y="5214372"/>
                <a:ext cx="7560" cy="874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41168" y="5205372"/>
                  <a:ext cx="25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14:cNvPr>
                <p14:cNvContentPartPr/>
                <p14:nvPr/>
              </p14:nvContentPartPr>
              <p14:xfrm>
                <a:off x="9536488" y="5134092"/>
                <a:ext cx="360" cy="3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27488" y="5125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14:cNvPr>
                <p14:cNvContentPartPr/>
                <p14:nvPr/>
              </p14:nvContentPartPr>
              <p14:xfrm>
                <a:off x="9639088" y="5184492"/>
                <a:ext cx="138960" cy="1155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30088" y="5175852"/>
                  <a:ext cx="1566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7FB013A9-4169-6311-9BDA-A726BCFD9641}"/>
              </a:ext>
            </a:extLst>
          </p:cNvPr>
          <p:cNvGrpSpPr/>
          <p:nvPr/>
        </p:nvGrpSpPr>
        <p:grpSpPr>
          <a:xfrm>
            <a:off x="9964724" y="5589480"/>
            <a:ext cx="256680" cy="281160"/>
            <a:chOff x="9937888" y="5058132"/>
            <a:chExt cx="25668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14:cNvPr>
                <p14:cNvContentPartPr/>
                <p14:nvPr/>
              </p14:nvContentPartPr>
              <p14:xfrm>
                <a:off x="9937888" y="5191692"/>
                <a:ext cx="51480" cy="9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28888" y="5183052"/>
                  <a:ext cx="69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14:cNvPr>
                <p14:cNvContentPartPr/>
                <p14:nvPr/>
              </p14:nvContentPartPr>
              <p14:xfrm>
                <a:off x="10089448" y="5080452"/>
                <a:ext cx="45360" cy="2142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80808" y="5071452"/>
                  <a:ext cx="63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14:cNvPr>
                <p14:cNvContentPartPr/>
                <p14:nvPr/>
              </p14:nvContentPartPr>
              <p14:xfrm>
                <a:off x="10054888" y="5058132"/>
                <a:ext cx="39240" cy="60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46248" y="5049132"/>
                  <a:ext cx="56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14:cNvPr>
                <p14:cNvContentPartPr/>
                <p14:nvPr/>
              </p14:nvContentPartPr>
              <p14:xfrm>
                <a:off x="10085128" y="5325612"/>
                <a:ext cx="109440" cy="136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76128" y="5316612"/>
                  <a:ext cx="127080" cy="3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A7F2F555-5300-6A88-DD2D-2268F5517215}"/>
              </a:ext>
            </a:extLst>
          </p:cNvPr>
          <p:cNvSpPr txBox="1"/>
          <p:nvPr/>
        </p:nvSpPr>
        <p:spPr>
          <a:xfrm>
            <a:off x="189673" y="6531809"/>
            <a:ext cx="64042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Solar stats: Berkely Lab, Utility-Scale Solar 2023, at </a:t>
            </a:r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30"/>
              </a:rPr>
              <a:t>https://emp.lbl.gov/utility-scale-solar/</a:t>
            </a:r>
            <a:endParaRPr lang="en-US" sz="11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4E21D78D-C89D-5E9F-2F9A-E447E4F1E9E5}"/>
              </a:ext>
            </a:extLst>
          </p:cNvPr>
          <p:cNvSpPr txBox="1"/>
          <p:nvPr/>
        </p:nvSpPr>
        <p:spPr>
          <a:xfrm>
            <a:off x="6953029" y="1029235"/>
            <a:ext cx="97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1787978A-D018-E11F-BE4C-B7F8FE852AFD}"/>
              </a:ext>
            </a:extLst>
          </p:cNvPr>
          <p:cNvSpPr txBox="1"/>
          <p:nvPr/>
        </p:nvSpPr>
        <p:spPr>
          <a:xfrm>
            <a:off x="6169015" y="340382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BC619C9D-6DA3-4FB5-AD83-96B9EF055710}"/>
              </a:ext>
            </a:extLst>
          </p:cNvPr>
          <p:cNvSpPr txBox="1"/>
          <p:nvPr/>
        </p:nvSpPr>
        <p:spPr>
          <a:xfrm>
            <a:off x="7346512" y="340206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Crystalline, twin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14:cNvPr>
              <p14:cNvContentPartPr/>
              <p14:nvPr/>
            </p14:nvContentPartPr>
            <p14:xfrm>
              <a:off x="1215933" y="2430425"/>
              <a:ext cx="2117160" cy="8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61933" y="2322785"/>
                <a:ext cx="222480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2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  <p:bldP spid="551" grpId="0"/>
      <p:bldP spid="552" grpId="0"/>
      <p:bldP spid="574" grpId="0"/>
      <p:bldP spid="575" grpId="0"/>
      <p:bldP spid="5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Back to the 2P twin plant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GCR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8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1C39-E5E4-82E8-90A5-F5F97178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CCC7FA-9F89-F7D6-FA22-7D1610F0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9D12C9-1EBB-9B9F-B23D-96F7EE39548B}"/>
              </a:ext>
            </a:extLst>
          </p:cNvPr>
          <p:cNvGrpSpPr/>
          <p:nvPr/>
        </p:nvGrpSpPr>
        <p:grpSpPr>
          <a:xfrm>
            <a:off x="7661389" y="1577255"/>
            <a:ext cx="1605240" cy="374040"/>
            <a:chOff x="8229278" y="710981"/>
            <a:chExt cx="16052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14:cNvPr>
                <p14:cNvContentPartPr/>
                <p14:nvPr/>
              </p14:nvContentPartPr>
              <p14:xfrm>
                <a:off x="8229278" y="730781"/>
                <a:ext cx="1128600" cy="35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0638" y="722141"/>
                  <a:ext cx="1146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14:cNvPr>
                <p14:cNvContentPartPr/>
                <p14:nvPr/>
              </p14:nvContentPartPr>
              <p14:xfrm>
                <a:off x="9519518" y="710981"/>
                <a:ext cx="315000" cy="262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0518" y="701981"/>
                  <a:ext cx="332640" cy="28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36F179-D15B-3C6B-02E7-459CB2A2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the steps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zoom in on the morning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7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66B-E5D3-26DD-BA35-32B1C25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7C51-F041-0316-015D-7279EE52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0AFA3-CDF2-B2F1-1021-188D5BB3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4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3D1-658A-AA4E-04E4-E90CC85A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39BD-C00F-1B41-15A2-5992637E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0CAEF67-DFD5-626E-B2AC-45E0D64B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07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14:cNvPr>
              <p14:cNvContentPartPr/>
              <p14:nvPr/>
            </p14:nvContentPartPr>
            <p14:xfrm>
              <a:off x="8939841" y="3539232"/>
              <a:ext cx="204348" cy="106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0847" y="3530592"/>
                <a:ext cx="221977" cy="1083960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97869245-44EB-4B3B-4A85-562975CE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00000">
            <a:off x="11293333" y="3320375"/>
            <a:ext cx="656587" cy="105053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E3ED19C-977F-0723-5D67-3EE2B5641C2D}"/>
              </a:ext>
            </a:extLst>
          </p:cNvPr>
          <p:cNvGrpSpPr/>
          <p:nvPr/>
        </p:nvGrpSpPr>
        <p:grpSpPr>
          <a:xfrm>
            <a:off x="9821130" y="4605552"/>
            <a:ext cx="105480" cy="173880"/>
            <a:chOff x="9826237" y="1360837"/>
            <a:chExt cx="10548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14:cNvPr>
                <p14:cNvContentPartPr/>
                <p14:nvPr/>
              </p14:nvContentPartPr>
              <p14:xfrm>
                <a:off x="9826237" y="1373437"/>
                <a:ext cx="51840" cy="7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7237" y="1364797"/>
                  <a:ext cx="69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14:cNvPr>
                <p14:cNvContentPartPr/>
                <p14:nvPr/>
              </p14:nvContentPartPr>
              <p14:xfrm>
                <a:off x="9916597" y="1360837"/>
                <a:ext cx="15120" cy="17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07597" y="1351837"/>
                  <a:ext cx="327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2D2BF3-B429-562B-4A52-1B8DA1D6DB4E}"/>
              </a:ext>
            </a:extLst>
          </p:cNvPr>
          <p:cNvGrpSpPr/>
          <p:nvPr/>
        </p:nvGrpSpPr>
        <p:grpSpPr>
          <a:xfrm>
            <a:off x="10109130" y="4575312"/>
            <a:ext cx="1014840" cy="216720"/>
            <a:chOff x="10114237" y="1330597"/>
            <a:chExt cx="10148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14:cNvPr>
                <p14:cNvContentPartPr/>
                <p14:nvPr/>
              </p14:nvContentPartPr>
              <p14:xfrm>
                <a:off x="10114237" y="1423477"/>
                <a:ext cx="70920" cy="9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05597" y="1414477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14:cNvPr>
                <p14:cNvContentPartPr/>
                <p14:nvPr/>
              </p14:nvContentPartPr>
              <p14:xfrm>
                <a:off x="10232317" y="1330597"/>
                <a:ext cx="84240" cy="19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23317" y="1321957"/>
                  <a:ext cx="101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14:cNvPr>
                <p14:cNvContentPartPr/>
                <p14:nvPr/>
              </p14:nvContentPartPr>
              <p14:xfrm>
                <a:off x="10195597" y="1454437"/>
                <a:ext cx="77040" cy="1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86957" y="1445797"/>
                  <a:ext cx="94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14:cNvPr>
                <p14:cNvContentPartPr/>
                <p14:nvPr/>
              </p14:nvContentPartPr>
              <p14:xfrm>
                <a:off x="10375237" y="1351117"/>
                <a:ext cx="55440" cy="146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66597" y="1342117"/>
                  <a:ext cx="73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14:cNvPr>
                <p14:cNvContentPartPr/>
                <p14:nvPr/>
              </p14:nvContentPartPr>
              <p14:xfrm>
                <a:off x="10354357" y="1459477"/>
                <a:ext cx="8460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45717" y="1450837"/>
                  <a:ext cx="10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14:cNvPr>
                <p14:cNvContentPartPr/>
                <p14:nvPr/>
              </p14:nvContentPartPr>
              <p14:xfrm>
                <a:off x="10495117" y="1461637"/>
                <a:ext cx="64800" cy="59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6117" y="1452997"/>
                  <a:ext cx="82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14:cNvPr>
                <p14:cNvContentPartPr/>
                <p14:nvPr/>
              </p14:nvContentPartPr>
              <p14:xfrm>
                <a:off x="10611037" y="1442197"/>
                <a:ext cx="93960" cy="10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02397" y="1433557"/>
                  <a:ext cx="11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14:cNvPr>
                <p14:cNvContentPartPr/>
                <p14:nvPr/>
              </p14:nvContentPartPr>
              <p14:xfrm>
                <a:off x="10736677" y="1382077"/>
                <a:ext cx="13680" cy="15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27677" y="1373437"/>
                  <a:ext cx="31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14:cNvPr>
                <p14:cNvContentPartPr/>
                <p14:nvPr/>
              </p14:nvContentPartPr>
              <p14:xfrm>
                <a:off x="10720837" y="1459117"/>
                <a:ext cx="27720" cy="1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12197" y="1450477"/>
                  <a:ext cx="4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14:cNvPr>
                <p14:cNvContentPartPr/>
                <p14:nvPr/>
              </p14:nvContentPartPr>
              <p14:xfrm>
                <a:off x="10826677" y="1455157"/>
                <a:ext cx="10080" cy="6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17677" y="1446157"/>
                  <a:ext cx="27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14:cNvPr>
                <p14:cNvContentPartPr/>
                <p14:nvPr/>
              </p14:nvContentPartPr>
              <p14:xfrm>
                <a:off x="10839637" y="1398637"/>
                <a:ext cx="360" cy="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30637" y="1389637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14:cNvPr>
                <p14:cNvContentPartPr/>
                <p14:nvPr/>
              </p14:nvContentPartPr>
              <p14:xfrm>
                <a:off x="10925317" y="1442557"/>
                <a:ext cx="75240" cy="72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16677" y="1433557"/>
                  <a:ext cx="92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14:cNvPr>
                <p14:cNvContentPartPr/>
                <p14:nvPr/>
              </p14:nvContentPartPr>
              <p14:xfrm>
                <a:off x="11044117" y="1441477"/>
                <a:ext cx="84960" cy="87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35477" y="1432837"/>
                  <a:ext cx="1026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B89359-A5B1-E161-0B4F-BC7FA8EF4EBF}"/>
              </a:ext>
            </a:extLst>
          </p:cNvPr>
          <p:cNvGrpSpPr/>
          <p:nvPr/>
        </p:nvGrpSpPr>
        <p:grpSpPr>
          <a:xfrm>
            <a:off x="10119570" y="4939992"/>
            <a:ext cx="875520" cy="122040"/>
            <a:chOff x="10124677" y="1695277"/>
            <a:chExt cx="87552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14:cNvPr>
                <p14:cNvContentPartPr/>
                <p14:nvPr/>
              </p14:nvContentPartPr>
              <p14:xfrm>
                <a:off x="10124677" y="1699957"/>
                <a:ext cx="161640" cy="117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6037" y="1690957"/>
                  <a:ext cx="179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14:cNvPr>
                <p14:cNvContentPartPr/>
                <p14:nvPr/>
              </p14:nvContentPartPr>
              <p14:xfrm>
                <a:off x="10297837" y="1695277"/>
                <a:ext cx="108720" cy="9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8837" y="1686277"/>
                  <a:ext cx="126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14:cNvPr>
                <p14:cNvContentPartPr/>
                <p14:nvPr/>
              </p14:nvContentPartPr>
              <p14:xfrm>
                <a:off x="10453357" y="1725517"/>
                <a:ext cx="69840" cy="57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44357" y="1716877"/>
                  <a:ext cx="87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14:cNvPr>
                <p14:cNvContentPartPr/>
                <p14:nvPr/>
              </p14:nvContentPartPr>
              <p14:xfrm>
                <a:off x="10586197" y="1717957"/>
                <a:ext cx="73440" cy="87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77557" y="1708957"/>
                  <a:ext cx="91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14:cNvPr>
                <p14:cNvContentPartPr/>
                <p14:nvPr/>
              </p14:nvContentPartPr>
              <p14:xfrm>
                <a:off x="10702477" y="1699957"/>
                <a:ext cx="51480" cy="90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3837" y="1690957"/>
                  <a:ext cx="69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14:cNvPr>
                <p14:cNvContentPartPr/>
                <p14:nvPr/>
              </p14:nvContentPartPr>
              <p14:xfrm>
                <a:off x="10805437" y="1726237"/>
                <a:ext cx="87840" cy="7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96437" y="1717597"/>
                  <a:ext cx="105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14:cNvPr>
                <p14:cNvContentPartPr/>
                <p14:nvPr/>
              </p14:nvContentPartPr>
              <p14:xfrm>
                <a:off x="10937917" y="1696357"/>
                <a:ext cx="62280" cy="119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29277" y="1687717"/>
                  <a:ext cx="79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4F7BC9-EF3B-2C08-455B-44AAFAA06DE8}"/>
              </a:ext>
            </a:extLst>
          </p:cNvPr>
          <p:cNvGrpSpPr/>
          <p:nvPr/>
        </p:nvGrpSpPr>
        <p:grpSpPr>
          <a:xfrm>
            <a:off x="9967290" y="5232312"/>
            <a:ext cx="341280" cy="141480"/>
            <a:chOff x="9972397" y="1987597"/>
            <a:chExt cx="34128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14:cNvPr>
                <p14:cNvContentPartPr/>
                <p14:nvPr/>
              </p14:nvContentPartPr>
              <p14:xfrm>
                <a:off x="9972397" y="2013157"/>
                <a:ext cx="126360" cy="11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63397" y="2004517"/>
                  <a:ext cx="144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14:cNvPr>
                <p14:cNvContentPartPr/>
                <p14:nvPr/>
              </p14:nvContentPartPr>
              <p14:xfrm>
                <a:off x="10125397" y="1987597"/>
                <a:ext cx="62280" cy="136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16397" y="1978597"/>
                  <a:ext cx="79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14:cNvPr>
                <p14:cNvContentPartPr/>
                <p14:nvPr/>
              </p14:nvContentPartPr>
              <p14:xfrm>
                <a:off x="10203877" y="2052037"/>
                <a:ext cx="109800" cy="72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95237" y="2043037"/>
                  <a:ext cx="1274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0816CC-7895-5A66-9F1E-4F01196E3E22}"/>
              </a:ext>
            </a:extLst>
          </p:cNvPr>
          <p:cNvGrpSpPr/>
          <p:nvPr/>
        </p:nvGrpSpPr>
        <p:grpSpPr>
          <a:xfrm>
            <a:off x="10504050" y="5219352"/>
            <a:ext cx="536400" cy="122040"/>
            <a:chOff x="10509157" y="1974637"/>
            <a:chExt cx="53640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14:cNvPr>
                <p14:cNvContentPartPr/>
                <p14:nvPr/>
              </p14:nvContentPartPr>
              <p14:xfrm>
                <a:off x="10551997" y="1991557"/>
                <a:ext cx="9360" cy="105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42997" y="1982917"/>
                  <a:ext cx="27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14:cNvPr>
                <p14:cNvContentPartPr/>
                <p14:nvPr/>
              </p14:nvContentPartPr>
              <p14:xfrm>
                <a:off x="10509157" y="2055997"/>
                <a:ext cx="105840" cy="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00157" y="2046997"/>
                  <a:ext cx="123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14:cNvPr>
                <p14:cNvContentPartPr/>
                <p14:nvPr/>
              </p14:nvContentPartPr>
              <p14:xfrm>
                <a:off x="10654957" y="2019997"/>
                <a:ext cx="156240" cy="6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46317" y="2010997"/>
                  <a:ext cx="17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14:cNvPr>
                <p14:cNvContentPartPr/>
                <p14:nvPr/>
              </p14:nvContentPartPr>
              <p14:xfrm>
                <a:off x="10869517" y="2021797"/>
                <a:ext cx="17280" cy="65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60877" y="2012797"/>
                  <a:ext cx="34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14:cNvPr>
                <p14:cNvContentPartPr/>
                <p14:nvPr/>
              </p14:nvContentPartPr>
              <p14:xfrm>
                <a:off x="10861237" y="1974637"/>
                <a:ext cx="1080" cy="1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52237" y="1965997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14:cNvPr>
                <p14:cNvContentPartPr/>
                <p14:nvPr/>
              </p14:nvContentPartPr>
              <p14:xfrm>
                <a:off x="10933957" y="1985437"/>
                <a:ext cx="111600" cy="60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25317" y="1976797"/>
                  <a:ext cx="12924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5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F71-A35D-35C6-3C5E-8A43E22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3510-3921-C570-CD2F-06A13B8F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FC2C5FF-F239-A09E-8DDA-27BF9B8A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14:cNvPr>
              <p14:cNvContentPartPr/>
              <p14:nvPr/>
            </p14:nvContentPartPr>
            <p14:xfrm>
              <a:off x="3806910" y="5620860"/>
              <a:ext cx="84672" cy="6940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7902" y="5612229"/>
                <a:ext cx="102327" cy="8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14:cNvPr>
              <p14:cNvContentPartPr/>
              <p14:nvPr/>
            </p14:nvContentPartPr>
            <p14:xfrm>
              <a:off x="4290462" y="5311836"/>
              <a:ext cx="88992" cy="6364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1815" y="5302846"/>
                <a:ext cx="106646" cy="81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14:cNvPr>
              <p14:cNvContentPartPr/>
              <p14:nvPr/>
            </p14:nvContentPartPr>
            <p14:xfrm>
              <a:off x="5215230" y="4512060"/>
              <a:ext cx="94464" cy="12499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6610" y="4503055"/>
                <a:ext cx="112064" cy="14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14:cNvPr>
              <p14:cNvContentPartPr/>
              <p14:nvPr/>
            </p14:nvContentPartPr>
            <p14:xfrm>
              <a:off x="8056350" y="2402172"/>
              <a:ext cx="125280" cy="17020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47350" y="2393176"/>
                <a:ext cx="142920" cy="187841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A9936F0-EB08-B1C6-55F2-7212FA1A0B7A}"/>
              </a:ext>
            </a:extLst>
          </p:cNvPr>
          <p:cNvGrpSpPr/>
          <p:nvPr/>
        </p:nvGrpSpPr>
        <p:grpSpPr>
          <a:xfrm>
            <a:off x="6747678" y="1863324"/>
            <a:ext cx="1224864" cy="493056"/>
            <a:chOff x="6910598" y="991421"/>
            <a:chExt cx="153108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14:cNvPr>
                <p14:cNvContentPartPr/>
                <p14:nvPr/>
              </p14:nvContentPartPr>
              <p14:xfrm>
                <a:off x="7747598" y="1322981"/>
                <a:ext cx="694080" cy="28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6352" y="1311735"/>
                  <a:ext cx="716121" cy="306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14:cNvPr>
                <p14:cNvContentPartPr/>
                <p14:nvPr/>
              </p14:nvContentPartPr>
              <p14:xfrm>
                <a:off x="6938678" y="991421"/>
                <a:ext cx="107280" cy="23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27905" y="980625"/>
                  <a:ext cx="129275" cy="26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14:cNvPr>
                <p14:cNvContentPartPr/>
                <p14:nvPr/>
              </p14:nvContentPartPr>
              <p14:xfrm>
                <a:off x="6910598" y="1145141"/>
                <a:ext cx="957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9359" y="1136141"/>
                  <a:ext cx="117789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14:cNvPr>
                <p14:cNvContentPartPr/>
                <p14:nvPr/>
              </p14:nvContentPartPr>
              <p14:xfrm>
                <a:off x="7069358" y="1154861"/>
                <a:ext cx="79200" cy="12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58558" y="1143619"/>
                  <a:ext cx="101250" cy="148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14:cNvPr>
                <p14:cNvContentPartPr/>
                <p14:nvPr/>
              </p14:nvContentPartPr>
              <p14:xfrm>
                <a:off x="7247558" y="1106981"/>
                <a:ext cx="1011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36318" y="1097981"/>
                  <a:ext cx="12319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14:cNvPr>
                <p14:cNvContentPartPr/>
                <p14:nvPr/>
              </p14:nvContentPartPr>
              <p14:xfrm>
                <a:off x="7276718" y="1164581"/>
                <a:ext cx="128880" cy="2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65492" y="1153747"/>
                  <a:ext cx="150884" cy="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14:cNvPr>
                <p14:cNvContentPartPr/>
                <p14:nvPr/>
              </p14:nvContentPartPr>
              <p14:xfrm>
                <a:off x="7486598" y="1047941"/>
                <a:ext cx="129600" cy="153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75348" y="1036704"/>
                  <a:ext cx="151650" cy="1757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14:cNvPr>
              <p14:cNvContentPartPr/>
              <p14:nvPr/>
            </p14:nvContentPartPr>
            <p14:xfrm>
              <a:off x="7601310" y="3255228"/>
              <a:ext cx="172224" cy="235008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92681" y="3246231"/>
                <a:ext cx="189842" cy="252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14:cNvPr>
              <p14:cNvContentPartPr/>
              <p14:nvPr/>
            </p14:nvContentPartPr>
            <p14:xfrm>
              <a:off x="5121054" y="4888476"/>
              <a:ext cx="143136" cy="14083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12401" y="4879494"/>
                <a:ext cx="160803" cy="158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14:cNvPr>
              <p14:cNvContentPartPr/>
              <p14:nvPr/>
            </p14:nvContentPartPr>
            <p14:xfrm>
              <a:off x="4212990" y="5496732"/>
              <a:ext cx="94464" cy="8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04011" y="5487732"/>
                <a:ext cx="112064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14:cNvPr>
              <p14:cNvContentPartPr/>
              <p14:nvPr/>
            </p14:nvContentPartPr>
            <p14:xfrm>
              <a:off x="3759390" y="5759388"/>
              <a:ext cx="94176" cy="48096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50369" y="5750415"/>
                <a:ext cx="111857" cy="6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14:cNvPr>
              <p14:cNvContentPartPr/>
              <p14:nvPr/>
            </p14:nvContentPartPr>
            <p14:xfrm>
              <a:off x="7032798" y="2894940"/>
              <a:ext cx="492480" cy="334656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24158" y="2886304"/>
                <a:ext cx="510120" cy="352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14:cNvPr>
              <p14:cNvContentPartPr/>
              <p14:nvPr/>
            </p14:nvContentPartPr>
            <p14:xfrm>
              <a:off x="7464510" y="3164508"/>
              <a:ext cx="84672" cy="110592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55541" y="3155890"/>
                <a:ext cx="102252" cy="128186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9EABB-CD34-787E-6502-3CC7DDF51B8D}"/>
              </a:ext>
            </a:extLst>
          </p:cNvPr>
          <p:cNvGrpSpPr/>
          <p:nvPr/>
        </p:nvGrpSpPr>
        <p:grpSpPr>
          <a:xfrm>
            <a:off x="6062814" y="2610108"/>
            <a:ext cx="916810" cy="417600"/>
            <a:chOff x="6054518" y="1924901"/>
            <a:chExt cx="1146013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14:cNvPr>
                <p14:cNvContentPartPr/>
                <p14:nvPr/>
              </p14:nvContentPartPr>
              <p14:xfrm>
                <a:off x="6147758" y="1928501"/>
                <a:ext cx="234000" cy="40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36508" y="1917256"/>
                  <a:ext cx="256050" cy="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14:cNvPr>
                <p14:cNvContentPartPr/>
                <p14:nvPr/>
              </p14:nvContentPartPr>
              <p14:xfrm>
                <a:off x="6054518" y="2197781"/>
                <a:ext cx="18648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43284" y="2186835"/>
                  <a:ext cx="208498" cy="37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14:cNvPr>
                <p14:cNvContentPartPr/>
                <p14:nvPr/>
              </p14:nvContentPartPr>
              <p14:xfrm>
                <a:off x="6323078" y="2243861"/>
                <a:ext cx="48960" cy="20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1849" y="2232606"/>
                  <a:ext cx="70970" cy="225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14:cNvPr>
                <p14:cNvContentPartPr/>
                <p14:nvPr/>
              </p14:nvContentPartPr>
              <p14:xfrm>
                <a:off x="6516398" y="2156021"/>
                <a:ext cx="1044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05148" y="2147021"/>
                  <a:ext cx="1264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14:cNvPr>
                <p14:cNvContentPartPr/>
                <p14:nvPr/>
              </p14:nvContentPartPr>
              <p14:xfrm>
                <a:off x="6525758" y="2261861"/>
                <a:ext cx="11304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14949" y="2253221"/>
                  <a:ext cx="135108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14:cNvPr>
                <p14:cNvContentPartPr/>
                <p14:nvPr/>
              </p14:nvContentPartPr>
              <p14:xfrm>
                <a:off x="6752558" y="1924901"/>
                <a:ext cx="23760" cy="14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1799" y="1914107"/>
                  <a:ext cx="45727" cy="17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14:cNvPr>
                <p14:cNvContentPartPr/>
                <p14:nvPr/>
              </p14:nvContentPartPr>
              <p14:xfrm>
                <a:off x="6792518" y="2040461"/>
                <a:ext cx="186480" cy="18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81257" y="2029666"/>
                  <a:ext cx="208551" cy="2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14:cNvPr>
                <p14:cNvContentPartPr/>
                <p14:nvPr/>
              </p14:nvContentPartPr>
              <p14:xfrm>
                <a:off x="6939758" y="2223341"/>
                <a:ext cx="23760" cy="12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28550" y="2212083"/>
                  <a:ext cx="45727" cy="142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14:cNvPr>
                <p14:cNvContentPartPr/>
                <p14:nvPr/>
              </p14:nvContentPartPr>
              <p14:xfrm>
                <a:off x="7045371" y="2176181"/>
                <a:ext cx="155160" cy="14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34577" y="2164952"/>
                  <a:ext cx="177197" cy="165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F78FBA-2495-BBF3-5C13-9EF7C43E9E77}"/>
              </a:ext>
            </a:extLst>
          </p:cNvPr>
          <p:cNvGrpSpPr/>
          <p:nvPr/>
        </p:nvGrpSpPr>
        <p:grpSpPr>
          <a:xfrm>
            <a:off x="7009577" y="2702556"/>
            <a:ext cx="154080" cy="76608"/>
            <a:chOff x="7237971" y="2040461"/>
            <a:chExt cx="19260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14:cNvPr>
                <p14:cNvContentPartPr/>
                <p14:nvPr/>
              </p14:nvContentPartPr>
              <p14:xfrm>
                <a:off x="7257411" y="2040461"/>
                <a:ext cx="116640" cy="85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46152" y="2029638"/>
                  <a:ext cx="138707" cy="107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14:cNvPr>
                <p14:cNvContentPartPr/>
                <p14:nvPr/>
              </p14:nvContentPartPr>
              <p14:xfrm>
                <a:off x="7239051" y="2059541"/>
                <a:ext cx="105120" cy="76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27820" y="2048779"/>
                  <a:ext cx="127132" cy="98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14:cNvPr>
                <p14:cNvContentPartPr/>
                <p14:nvPr/>
              </p14:nvContentPartPr>
              <p14:xfrm>
                <a:off x="7237971" y="2087261"/>
                <a:ext cx="192600" cy="1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26721" y="2076184"/>
                  <a:ext cx="214650" cy="332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540622D-BA21-D6BC-921F-B33EA1118AAE}"/>
              </a:ext>
            </a:extLst>
          </p:cNvPr>
          <p:cNvGrpSpPr/>
          <p:nvPr/>
        </p:nvGrpSpPr>
        <p:grpSpPr>
          <a:xfrm>
            <a:off x="8143597" y="4705237"/>
            <a:ext cx="1479600" cy="402120"/>
            <a:chOff x="8143597" y="4705237"/>
            <a:chExt cx="147960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14:cNvPr>
                <p14:cNvContentPartPr/>
                <p14:nvPr/>
              </p14:nvContentPartPr>
              <p14:xfrm>
                <a:off x="8184637" y="4825117"/>
                <a:ext cx="55080" cy="4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75997" y="4816117"/>
                  <a:ext cx="72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14:cNvPr>
                <p14:cNvContentPartPr/>
                <p14:nvPr/>
              </p14:nvContentPartPr>
              <p14:xfrm>
                <a:off x="8143597" y="4808197"/>
                <a:ext cx="90720" cy="8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34597" y="4799197"/>
                  <a:ext cx="108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14:cNvPr>
                <p14:cNvContentPartPr/>
                <p14:nvPr/>
              </p14:nvContentPartPr>
              <p14:xfrm>
                <a:off x="8147917" y="4842397"/>
                <a:ext cx="11520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38917" y="4833397"/>
                  <a:ext cx="13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14:cNvPr>
                <p14:cNvContentPartPr/>
                <p14:nvPr/>
              </p14:nvContentPartPr>
              <p14:xfrm>
                <a:off x="8362477" y="4817197"/>
                <a:ext cx="143640" cy="69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53837" y="4808197"/>
                  <a:ext cx="161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14:cNvPr>
                <p14:cNvContentPartPr/>
                <p14:nvPr/>
              </p14:nvContentPartPr>
              <p14:xfrm>
                <a:off x="8576677" y="4821157"/>
                <a:ext cx="39960" cy="4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68037" y="4812157"/>
                  <a:ext cx="57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14:cNvPr>
                <p14:cNvContentPartPr/>
                <p14:nvPr/>
              </p14:nvContentPartPr>
              <p14:xfrm>
                <a:off x="8669917" y="4705237"/>
                <a:ext cx="50760" cy="15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61277" y="4696597"/>
                  <a:ext cx="68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14:cNvPr>
                <p14:cNvContentPartPr/>
                <p14:nvPr/>
              </p14:nvContentPartPr>
              <p14:xfrm>
                <a:off x="8770357" y="4794877"/>
                <a:ext cx="52560" cy="5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1717" y="4786237"/>
                  <a:ext cx="70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14:cNvPr>
                <p14:cNvContentPartPr/>
                <p14:nvPr/>
              </p14:nvContentPartPr>
              <p14:xfrm>
                <a:off x="8873317" y="4739437"/>
                <a:ext cx="34560" cy="10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64677" y="4730437"/>
                  <a:ext cx="5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14:cNvPr>
                <p14:cNvContentPartPr/>
                <p14:nvPr/>
              </p14:nvContentPartPr>
              <p14:xfrm>
                <a:off x="8945317" y="4799197"/>
                <a:ext cx="65880" cy="74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36677" y="4790557"/>
                  <a:ext cx="83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14:cNvPr>
                <p14:cNvContentPartPr/>
                <p14:nvPr/>
              </p14:nvContentPartPr>
              <p14:xfrm>
                <a:off x="9043957" y="4788757"/>
                <a:ext cx="38520" cy="89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35317" y="4779757"/>
                  <a:ext cx="56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14:cNvPr>
                <p14:cNvContentPartPr/>
                <p14:nvPr/>
              </p14:nvContentPartPr>
              <p14:xfrm>
                <a:off x="9234037" y="4730797"/>
                <a:ext cx="90360" cy="9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25397" y="4721797"/>
                  <a:ext cx="10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14:cNvPr>
                <p14:cNvContentPartPr/>
                <p14:nvPr/>
              </p14:nvContentPartPr>
              <p14:xfrm>
                <a:off x="9336637" y="4757437"/>
                <a:ext cx="75960" cy="6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27997" y="4748797"/>
                  <a:ext cx="93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14:cNvPr>
                <p14:cNvContentPartPr/>
                <p14:nvPr/>
              </p14:nvContentPartPr>
              <p14:xfrm>
                <a:off x="9452917" y="4761037"/>
                <a:ext cx="47880" cy="6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43917" y="4752037"/>
                  <a:ext cx="65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14:cNvPr>
                <p14:cNvContentPartPr/>
                <p14:nvPr/>
              </p14:nvContentPartPr>
              <p14:xfrm>
                <a:off x="9540397" y="4740877"/>
                <a:ext cx="82800" cy="105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31757" y="4732237"/>
                  <a:ext cx="10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14:cNvPr>
                <p14:cNvContentPartPr/>
                <p14:nvPr/>
              </p14:nvContentPartPr>
              <p14:xfrm>
                <a:off x="8230357" y="4988197"/>
                <a:ext cx="84960" cy="119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21357" y="4979197"/>
                  <a:ext cx="102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14:cNvPr>
                <p14:cNvContentPartPr/>
                <p14:nvPr/>
              </p14:nvContentPartPr>
              <p14:xfrm>
                <a:off x="8345917" y="4987477"/>
                <a:ext cx="63720" cy="9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37277" y="4978477"/>
                  <a:ext cx="81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14:cNvPr>
                <p14:cNvContentPartPr/>
                <p14:nvPr/>
              </p14:nvContentPartPr>
              <p14:xfrm>
                <a:off x="8507917" y="4996837"/>
                <a:ext cx="56160" cy="83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99277" y="4988197"/>
                  <a:ext cx="73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14:cNvPr>
                <p14:cNvContentPartPr/>
                <p14:nvPr/>
              </p14:nvContentPartPr>
              <p14:xfrm>
                <a:off x="8576317" y="5001517"/>
                <a:ext cx="65520" cy="81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67677" y="4992517"/>
                  <a:ext cx="83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14:cNvPr>
                <p14:cNvContentPartPr/>
                <p14:nvPr/>
              </p14:nvContentPartPr>
              <p14:xfrm>
                <a:off x="8670277" y="4979557"/>
                <a:ext cx="46440" cy="9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61637" y="4970917"/>
                  <a:ext cx="64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14:cNvPr>
                <p14:cNvContentPartPr/>
                <p14:nvPr/>
              </p14:nvContentPartPr>
              <p14:xfrm>
                <a:off x="8747677" y="4993957"/>
                <a:ext cx="36720" cy="84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38677" y="4984957"/>
                  <a:ext cx="54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14:cNvPr>
                <p14:cNvContentPartPr/>
                <p14:nvPr/>
              </p14:nvContentPartPr>
              <p14:xfrm>
                <a:off x="8900677" y="4988197"/>
                <a:ext cx="48960" cy="63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92037" y="4979557"/>
                  <a:ext cx="66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14:cNvPr>
                <p14:cNvContentPartPr/>
                <p14:nvPr/>
              </p14:nvContentPartPr>
              <p14:xfrm>
                <a:off x="8993557" y="4991797"/>
                <a:ext cx="35280" cy="10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84557" y="4983157"/>
                  <a:ext cx="52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14:cNvPr>
                <p14:cNvContentPartPr/>
                <p14:nvPr/>
              </p14:nvContentPartPr>
              <p14:xfrm>
                <a:off x="9114157" y="5035357"/>
                <a:ext cx="17280" cy="24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05157" y="5026717"/>
                  <a:ext cx="34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14:cNvPr>
                <p14:cNvContentPartPr/>
                <p14:nvPr/>
              </p14:nvContentPartPr>
              <p14:xfrm>
                <a:off x="9259597" y="4971997"/>
                <a:ext cx="39600" cy="83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50597" y="4962997"/>
                  <a:ext cx="57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14:cNvPr>
                <p14:cNvContentPartPr/>
                <p14:nvPr/>
              </p14:nvContentPartPr>
              <p14:xfrm>
                <a:off x="9336997" y="4987837"/>
                <a:ext cx="64800" cy="60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27997" y="4978837"/>
                  <a:ext cx="8244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E8ADE0-5644-C782-E484-02196AE1932B}"/>
              </a:ext>
            </a:extLst>
          </p:cNvPr>
          <p:cNvGrpSpPr/>
          <p:nvPr/>
        </p:nvGrpSpPr>
        <p:grpSpPr>
          <a:xfrm>
            <a:off x="8216677" y="5213557"/>
            <a:ext cx="970920" cy="150480"/>
            <a:chOff x="8216677" y="5213557"/>
            <a:chExt cx="97092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14:cNvPr>
                <p14:cNvContentPartPr/>
                <p14:nvPr/>
              </p14:nvContentPartPr>
              <p14:xfrm>
                <a:off x="8216677" y="5235877"/>
                <a:ext cx="102240" cy="128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07677" y="5226877"/>
                  <a:ext cx="119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14:cNvPr>
                <p14:cNvContentPartPr/>
                <p14:nvPr/>
              </p14:nvContentPartPr>
              <p14:xfrm>
                <a:off x="8375437" y="5297437"/>
                <a:ext cx="49680" cy="31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66437" y="5288437"/>
                  <a:ext cx="67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14:cNvPr>
                <p14:cNvContentPartPr/>
                <p14:nvPr/>
              </p14:nvContentPartPr>
              <p14:xfrm>
                <a:off x="8399557" y="5293117"/>
                <a:ext cx="15120" cy="38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90557" y="5284117"/>
                  <a:ext cx="32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14:cNvPr>
                <p14:cNvContentPartPr/>
                <p14:nvPr/>
              </p14:nvContentPartPr>
              <p14:xfrm>
                <a:off x="8545717" y="5262877"/>
                <a:ext cx="47880" cy="7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37077" y="5253877"/>
                  <a:ext cx="65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14:cNvPr>
                <p14:cNvContentPartPr/>
                <p14:nvPr/>
              </p14:nvContentPartPr>
              <p14:xfrm>
                <a:off x="8653357" y="5213557"/>
                <a:ext cx="23760" cy="119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44357" y="5204557"/>
                  <a:ext cx="41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14:cNvPr>
                <p14:cNvContentPartPr/>
                <p14:nvPr/>
              </p14:nvContentPartPr>
              <p14:xfrm>
                <a:off x="8624557" y="5236957"/>
                <a:ext cx="150840" cy="87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5557" y="5228317"/>
                  <a:ext cx="168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14:cNvPr>
                <p14:cNvContentPartPr/>
                <p14:nvPr/>
              </p14:nvContentPartPr>
              <p14:xfrm>
                <a:off x="8718877" y="5282317"/>
                <a:ext cx="137160" cy="50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10237" y="5273677"/>
                  <a:ext cx="15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14:cNvPr>
                <p14:cNvContentPartPr/>
                <p14:nvPr/>
              </p14:nvContentPartPr>
              <p14:xfrm>
                <a:off x="8903197" y="5241277"/>
                <a:ext cx="78120" cy="80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94557" y="5232637"/>
                  <a:ext cx="95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14:cNvPr>
                <p14:cNvContentPartPr/>
                <p14:nvPr/>
              </p14:nvContentPartPr>
              <p14:xfrm>
                <a:off x="8963677" y="5262877"/>
                <a:ext cx="87120" cy="47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54677" y="5254237"/>
                  <a:ext cx="104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14:cNvPr>
                <p14:cNvContentPartPr/>
                <p14:nvPr/>
              </p14:nvContentPartPr>
              <p14:xfrm>
                <a:off x="9079597" y="5256037"/>
                <a:ext cx="108000" cy="64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070597" y="5247037"/>
                  <a:ext cx="1256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B72946C-6265-A437-C019-3E242FEEEF42}"/>
              </a:ext>
            </a:extLst>
          </p:cNvPr>
          <p:cNvGrpSpPr/>
          <p:nvPr/>
        </p:nvGrpSpPr>
        <p:grpSpPr>
          <a:xfrm>
            <a:off x="9336997" y="5195197"/>
            <a:ext cx="151560" cy="88920"/>
            <a:chOff x="9336997" y="5195197"/>
            <a:chExt cx="151560" cy="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14:cNvPr>
                <p14:cNvContentPartPr/>
                <p14:nvPr/>
              </p14:nvContentPartPr>
              <p14:xfrm>
                <a:off x="9336997" y="5215717"/>
                <a:ext cx="4320" cy="56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28357" y="5206717"/>
                  <a:ext cx="21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14:cNvPr>
                <p14:cNvContentPartPr/>
                <p14:nvPr/>
              </p14:nvContentPartPr>
              <p14:xfrm>
                <a:off x="9388477" y="5195197"/>
                <a:ext cx="100080" cy="88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379837" y="5186197"/>
                  <a:ext cx="1177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C7A50C6-B9DE-D463-F3E6-152EFDA23D10}"/>
              </a:ext>
            </a:extLst>
          </p:cNvPr>
          <p:cNvGrpSpPr/>
          <p:nvPr/>
        </p:nvGrpSpPr>
        <p:grpSpPr>
          <a:xfrm>
            <a:off x="8357077" y="5417677"/>
            <a:ext cx="306720" cy="117360"/>
            <a:chOff x="8357077" y="5417677"/>
            <a:chExt cx="30672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14:cNvPr>
                <p14:cNvContentPartPr/>
                <p14:nvPr/>
              </p14:nvContentPartPr>
              <p14:xfrm>
                <a:off x="8357077" y="5482837"/>
                <a:ext cx="65160" cy="52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48077" y="5474197"/>
                  <a:ext cx="82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14:cNvPr>
                <p14:cNvContentPartPr/>
                <p14:nvPr/>
              </p14:nvContentPartPr>
              <p14:xfrm>
                <a:off x="8444197" y="5417677"/>
                <a:ext cx="97920" cy="93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35197" y="5408677"/>
                  <a:ext cx="115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14:cNvPr>
                <p14:cNvContentPartPr/>
                <p14:nvPr/>
              </p14:nvContentPartPr>
              <p14:xfrm>
                <a:off x="8555797" y="5430637"/>
                <a:ext cx="48240" cy="79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46797" y="5421637"/>
                  <a:ext cx="65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14:cNvPr>
                <p14:cNvContentPartPr/>
                <p14:nvPr/>
              </p14:nvContentPartPr>
              <p14:xfrm>
                <a:off x="8627797" y="5451877"/>
                <a:ext cx="36000" cy="71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618797" y="5443237"/>
                  <a:ext cx="5364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54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Other applications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fractional backtracking, backtracking faults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9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64DF-0BEA-40C6-240B-4ABCD07F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523E-C104-D95E-2953-070940CF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twin modules, especially 2P (effectively 4P conventional) backtracking to allow shade for a fraction of the array might make sense (maybe even </a:t>
            </a:r>
            <a:r>
              <a:rPr lang="en-US" dirty="0" err="1"/>
              <a:t>truetracking</a:t>
            </a:r>
            <a:r>
              <a:rPr lang="en-US" dirty="0"/>
              <a:t>)</a:t>
            </a:r>
          </a:p>
          <a:p>
            <a:r>
              <a:rPr lang="en-US" dirty="0"/>
              <a:t>Let’s model a 2P twin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0D37B-7117-E87F-9538-C7B4315B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20" y="2775880"/>
            <a:ext cx="5549014" cy="3780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685227-4D8C-043D-F7EE-31F531710619}"/>
              </a:ext>
            </a:extLst>
          </p:cNvPr>
          <p:cNvSpPr txBox="1"/>
          <p:nvPr/>
        </p:nvSpPr>
        <p:spPr>
          <a:xfrm>
            <a:off x="3969447" y="3942958"/>
            <a:ext cx="17927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🤷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0436B7-D883-AB83-E969-F9E1E01E8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46678"/>
              </p:ext>
            </p:extLst>
          </p:nvPr>
        </p:nvGraphicFramePr>
        <p:xfrm>
          <a:off x="6655576" y="2844536"/>
          <a:ext cx="543054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0974">
                  <a:extLst>
                    <a:ext uri="{9D8B030D-6E8A-4147-A177-3AD203B41FA5}">
                      <a16:colId xmlns:a16="http://schemas.microsoft.com/office/drawing/2014/main" val="3778738553"/>
                    </a:ext>
                  </a:extLst>
                </a:gridCol>
                <a:gridCol w="2579572">
                  <a:extLst>
                    <a:ext uri="{9D8B030D-6E8A-4147-A177-3AD203B41FA5}">
                      <a16:colId xmlns:a16="http://schemas.microsoft.com/office/drawing/2014/main" val="185125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Annual Energy kWh (NSRDB)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0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Full backtracking (1.0)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2058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0.75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2050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3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2046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0.25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2044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5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0.0 (</a:t>
                      </a:r>
                      <a:r>
                        <a:rPr lang="en-US" sz="20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truetracking</a:t>
                      </a:r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2043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228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14:cNvPr>
              <p14:cNvContentPartPr/>
              <p14:nvPr/>
            </p14:nvContentPartPr>
            <p14:xfrm>
              <a:off x="10312640" y="3499790"/>
              <a:ext cx="871920" cy="39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03640" y="3490790"/>
                <a:ext cx="889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14:cNvPr>
              <p14:cNvContentPartPr/>
              <p14:nvPr/>
            </p14:nvContentPartPr>
            <p14:xfrm>
              <a:off x="6438680" y="3443630"/>
              <a:ext cx="239040" cy="30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040" y="3434990"/>
                <a:ext cx="25668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CD5204D-F88F-DDCC-60B4-45A61FB3D35F}"/>
              </a:ext>
            </a:extLst>
          </p:cNvPr>
          <p:cNvGrpSpPr/>
          <p:nvPr/>
        </p:nvGrpSpPr>
        <p:grpSpPr>
          <a:xfrm>
            <a:off x="7207280" y="5695790"/>
            <a:ext cx="2896200" cy="348480"/>
            <a:chOff x="7207280" y="5695790"/>
            <a:chExt cx="2896200" cy="34848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D49371-EF11-9000-5123-91085EB29A69}"/>
                </a:ext>
              </a:extLst>
            </p:cNvPr>
            <p:cNvGrpSpPr/>
            <p:nvPr/>
          </p:nvGrpSpPr>
          <p:grpSpPr>
            <a:xfrm>
              <a:off x="7207280" y="5695790"/>
              <a:ext cx="2896200" cy="348480"/>
              <a:chOff x="7207280" y="5695790"/>
              <a:chExt cx="2896200" cy="34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14:cNvPr>
                  <p14:cNvContentPartPr/>
                  <p14:nvPr/>
                </p14:nvContentPartPr>
                <p14:xfrm>
                  <a:off x="7213400" y="5828990"/>
                  <a:ext cx="13320" cy="1206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204760" y="5820350"/>
                    <a:ext cx="3096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14:cNvPr>
                  <p14:cNvContentPartPr/>
                  <p14:nvPr/>
                </p14:nvContentPartPr>
                <p14:xfrm>
                  <a:off x="7207280" y="5777870"/>
                  <a:ext cx="133920" cy="1843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198280" y="5768870"/>
                    <a:ext cx="15156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14:cNvPr>
                  <p14:cNvContentPartPr/>
                  <p14:nvPr/>
                </p14:nvContentPartPr>
                <p14:xfrm>
                  <a:off x="7396280" y="5849150"/>
                  <a:ext cx="119160" cy="1346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387280" y="5840150"/>
                    <a:ext cx="1368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14:cNvPr>
                  <p14:cNvContentPartPr/>
                  <p14:nvPr/>
                </p14:nvContentPartPr>
                <p14:xfrm>
                  <a:off x="7548200" y="5831150"/>
                  <a:ext cx="50760" cy="1249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539200" y="5822510"/>
                    <a:ext cx="684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14:cNvPr>
                  <p14:cNvContentPartPr/>
                  <p14:nvPr/>
                </p14:nvContentPartPr>
                <p14:xfrm>
                  <a:off x="7653320" y="5855990"/>
                  <a:ext cx="106560" cy="1015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644680" y="5846990"/>
                    <a:ext cx="12420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14:cNvPr>
                  <p14:cNvContentPartPr/>
                  <p14:nvPr/>
                </p14:nvContentPartPr>
                <p14:xfrm>
                  <a:off x="7816760" y="5855990"/>
                  <a:ext cx="77040" cy="939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807760" y="5847350"/>
                    <a:ext cx="946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14:cNvPr>
                  <p14:cNvContentPartPr/>
                  <p14:nvPr/>
                </p14:nvContentPartPr>
                <p14:xfrm>
                  <a:off x="7945640" y="5831510"/>
                  <a:ext cx="67680" cy="104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936640" y="5822510"/>
                    <a:ext cx="8532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14:cNvPr>
                  <p14:cNvContentPartPr/>
                  <p14:nvPr/>
                </p14:nvContentPartPr>
                <p14:xfrm>
                  <a:off x="8165240" y="5842310"/>
                  <a:ext cx="125640" cy="1360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56240" y="5833310"/>
                    <a:ext cx="1432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14:cNvPr>
                  <p14:cNvContentPartPr/>
                  <p14:nvPr/>
                </p14:nvContentPartPr>
                <p14:xfrm>
                  <a:off x="8426240" y="5886590"/>
                  <a:ext cx="5832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8417600" y="5877590"/>
                    <a:ext cx="759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14:cNvPr>
                  <p14:cNvContentPartPr/>
                  <p14:nvPr/>
                </p14:nvContentPartPr>
                <p14:xfrm>
                  <a:off x="8546480" y="5717030"/>
                  <a:ext cx="103320" cy="2365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537840" y="5708030"/>
                    <a:ext cx="12096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14:cNvPr>
                  <p14:cNvContentPartPr/>
                  <p14:nvPr/>
                </p14:nvContentPartPr>
                <p14:xfrm>
                  <a:off x="8686880" y="5820710"/>
                  <a:ext cx="78120" cy="1494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677880" y="5811710"/>
                    <a:ext cx="9576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14:cNvPr>
                  <p14:cNvContentPartPr/>
                  <p14:nvPr/>
                </p14:nvContentPartPr>
                <p14:xfrm>
                  <a:off x="8831960" y="5794430"/>
                  <a:ext cx="77040" cy="2192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822960" y="5785430"/>
                    <a:ext cx="946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14:cNvPr>
                  <p14:cNvContentPartPr/>
                  <p14:nvPr/>
                </p14:nvContentPartPr>
                <p14:xfrm>
                  <a:off x="8951840" y="5814590"/>
                  <a:ext cx="91080" cy="124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942840" y="5805590"/>
                    <a:ext cx="10872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14:cNvPr>
                  <p14:cNvContentPartPr/>
                  <p14:nvPr/>
                </p14:nvContentPartPr>
                <p14:xfrm>
                  <a:off x="9086480" y="5853470"/>
                  <a:ext cx="122400" cy="565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077840" y="5844830"/>
                    <a:ext cx="14004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14:cNvPr>
                  <p14:cNvContentPartPr/>
                  <p14:nvPr/>
                </p14:nvContentPartPr>
                <p14:xfrm>
                  <a:off x="9263960" y="5708750"/>
                  <a:ext cx="85680" cy="2145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254960" y="5700110"/>
                    <a:ext cx="10332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14:cNvPr>
                  <p14:cNvContentPartPr/>
                  <p14:nvPr/>
                </p14:nvContentPartPr>
                <p14:xfrm>
                  <a:off x="9289880" y="5695790"/>
                  <a:ext cx="220320" cy="2610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281240" y="5687150"/>
                    <a:ext cx="23796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14:cNvPr>
                  <p14:cNvContentPartPr/>
                  <p14:nvPr/>
                </p14:nvContentPartPr>
                <p14:xfrm>
                  <a:off x="9569240" y="5720990"/>
                  <a:ext cx="203760" cy="2242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560240" y="5712350"/>
                    <a:ext cx="22140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14:cNvPr>
                  <p14:cNvContentPartPr/>
                  <p14:nvPr/>
                </p14:nvContentPartPr>
                <p14:xfrm>
                  <a:off x="9715400" y="5864990"/>
                  <a:ext cx="93240" cy="9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706760" y="5855990"/>
                    <a:ext cx="11088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14:cNvPr>
                  <p14:cNvContentPartPr/>
                  <p14:nvPr/>
                </p14:nvContentPartPr>
                <p14:xfrm>
                  <a:off x="9918800" y="5701190"/>
                  <a:ext cx="67680" cy="2044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910160" y="5692190"/>
                    <a:ext cx="853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14:cNvPr>
                  <p14:cNvContentPartPr/>
                  <p14:nvPr/>
                </p14:nvContentPartPr>
                <p14:xfrm>
                  <a:off x="9944000" y="6038870"/>
                  <a:ext cx="18000" cy="54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935360" y="6029870"/>
                    <a:ext cx="356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14:cNvPr>
                  <p14:cNvContentPartPr/>
                  <p14:nvPr/>
                </p14:nvContentPartPr>
                <p14:xfrm>
                  <a:off x="10057400" y="5720270"/>
                  <a:ext cx="46080" cy="280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48760" y="5711630"/>
                    <a:ext cx="63720" cy="298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14:cNvPr>
                <p14:cNvContentPartPr/>
                <p14:nvPr/>
              </p14:nvContentPartPr>
              <p14:xfrm>
                <a:off x="8039749" y="5810825"/>
                <a:ext cx="86040" cy="14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31109" y="5802185"/>
                  <a:ext cx="10368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40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DFF4-0A4F-FC3F-C235-3F0C347F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Misaligned trackers (clock drift)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7208-0DD2-CC47-676D-0ED61264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Tracker clock is 10 minutes fast</a:t>
            </a:r>
          </a:p>
          <a:p>
            <a:r>
              <a:rPr lang="en-US" dirty="0"/>
              <a:t>1P 72-cell crystalline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25731-379C-3EAC-7639-DC24B8E2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91" y="2204184"/>
            <a:ext cx="6272004" cy="425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19E65-4118-E389-6F51-33448AEAEF7B}"/>
              </a:ext>
            </a:extLst>
          </p:cNvPr>
          <p:cNvSpPr txBox="1"/>
          <p:nvPr/>
        </p:nvSpPr>
        <p:spPr>
          <a:xfrm>
            <a:off x="8996607" y="2906876"/>
            <a:ext cx="2298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~5% annual losses! 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(NSRDB)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DEB3-32C0-3C9C-33CA-79EFED2AF372}"/>
              </a:ext>
            </a:extLst>
          </p:cNvPr>
          <p:cNvGrpSpPr/>
          <p:nvPr/>
        </p:nvGrpSpPr>
        <p:grpSpPr>
          <a:xfrm>
            <a:off x="4186705" y="3686229"/>
            <a:ext cx="319680" cy="393480"/>
            <a:chOff x="4186705" y="3686229"/>
            <a:chExt cx="31968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14:cNvPr>
                <p14:cNvContentPartPr/>
                <p14:nvPr/>
              </p14:nvContentPartPr>
              <p14:xfrm>
                <a:off x="4186705" y="4013829"/>
                <a:ext cx="84240" cy="65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7705" y="4004829"/>
                  <a:ext cx="101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14:cNvPr>
                <p14:cNvContentPartPr/>
                <p14:nvPr/>
              </p14:nvContentPartPr>
              <p14:xfrm>
                <a:off x="4234945" y="3946509"/>
                <a:ext cx="114480" cy="7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25945" y="3937509"/>
                  <a:ext cx="132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14:cNvPr>
                <p14:cNvContentPartPr/>
                <p14:nvPr/>
              </p14:nvContentPartPr>
              <p14:xfrm>
                <a:off x="4292545" y="3830949"/>
                <a:ext cx="17100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3905" y="3821949"/>
                  <a:ext cx="188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14:cNvPr>
                <p14:cNvContentPartPr/>
                <p14:nvPr/>
              </p14:nvContentPartPr>
              <p14:xfrm>
                <a:off x="4359865" y="3686229"/>
                <a:ext cx="146520" cy="15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1225" y="3677589"/>
                  <a:ext cx="1641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6C8BE2-D33C-0BD7-2C0A-EDB5B547A80B}"/>
              </a:ext>
            </a:extLst>
          </p:cNvPr>
          <p:cNvGrpSpPr/>
          <p:nvPr/>
        </p:nvGrpSpPr>
        <p:grpSpPr>
          <a:xfrm>
            <a:off x="4417825" y="3436029"/>
            <a:ext cx="125640" cy="168480"/>
            <a:chOff x="4417825" y="3436029"/>
            <a:chExt cx="1256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14:cNvPr>
                <p14:cNvContentPartPr/>
                <p14:nvPr/>
              </p14:nvContentPartPr>
              <p14:xfrm>
                <a:off x="4417825" y="3522429"/>
                <a:ext cx="82800" cy="8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8825" y="3513789"/>
                  <a:ext cx="100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14:cNvPr>
                <p14:cNvContentPartPr/>
                <p14:nvPr/>
              </p14:nvContentPartPr>
              <p14:xfrm>
                <a:off x="4485505" y="3436029"/>
                <a:ext cx="57960" cy="4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6505" y="3427389"/>
                  <a:ext cx="756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0A6E8-7940-41A3-574E-16B027F77F2D}"/>
              </a:ext>
            </a:extLst>
          </p:cNvPr>
          <p:cNvGrpSpPr/>
          <p:nvPr/>
        </p:nvGrpSpPr>
        <p:grpSpPr>
          <a:xfrm>
            <a:off x="4254385" y="2791269"/>
            <a:ext cx="173520" cy="480600"/>
            <a:chOff x="4254385" y="2791269"/>
            <a:chExt cx="17352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14:cNvPr>
                <p14:cNvContentPartPr/>
                <p14:nvPr/>
              </p14:nvContentPartPr>
              <p14:xfrm>
                <a:off x="4320625" y="2791269"/>
                <a:ext cx="107280" cy="45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11985" y="2782629"/>
                  <a:ext cx="124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14:cNvPr>
                <p14:cNvContentPartPr/>
                <p14:nvPr/>
              </p14:nvContentPartPr>
              <p14:xfrm>
                <a:off x="4254385" y="3166389"/>
                <a:ext cx="131040" cy="10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45745" y="3157749"/>
                  <a:ext cx="148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920AFA-D073-6FA2-0591-ABA33ED2772C}"/>
              </a:ext>
            </a:extLst>
          </p:cNvPr>
          <p:cNvGrpSpPr/>
          <p:nvPr/>
        </p:nvGrpSpPr>
        <p:grpSpPr>
          <a:xfrm>
            <a:off x="4494865" y="2415429"/>
            <a:ext cx="326520" cy="378720"/>
            <a:chOff x="4494865" y="2415429"/>
            <a:chExt cx="3265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14:cNvPr>
                <p14:cNvContentPartPr/>
                <p14:nvPr/>
              </p14:nvContentPartPr>
              <p14:xfrm>
                <a:off x="4494865" y="2422989"/>
                <a:ext cx="98280" cy="22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85865" y="2413989"/>
                  <a:ext cx="115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14:cNvPr>
                <p14:cNvContentPartPr/>
                <p14:nvPr/>
              </p14:nvContentPartPr>
              <p14:xfrm>
                <a:off x="4523665" y="2699829"/>
                <a:ext cx="78120" cy="76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4665" y="2691189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14:cNvPr>
                <p14:cNvContentPartPr/>
                <p14:nvPr/>
              </p14:nvContentPartPr>
              <p14:xfrm>
                <a:off x="4675585" y="2415429"/>
                <a:ext cx="70200" cy="22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66945" y="2406789"/>
                  <a:ext cx="87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14:cNvPr>
                <p14:cNvContentPartPr/>
                <p14:nvPr/>
              </p14:nvContentPartPr>
              <p14:xfrm>
                <a:off x="4749745" y="2691189"/>
                <a:ext cx="71640" cy="102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1105" y="2682189"/>
                  <a:ext cx="8928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3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availability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it’s open-source!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31784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C5F6E-73A2-64D2-3886-15022C62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4" y="1235643"/>
            <a:ext cx="5131067" cy="513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90E71-8CD2-F74D-F6DA-10EB9A19F44A}"/>
              </a:ext>
            </a:extLst>
          </p:cNvPr>
          <p:cNvSpPr txBox="1"/>
          <p:nvPr/>
        </p:nvSpPr>
        <p:spPr>
          <a:xfrm>
            <a:off x="745957" y="491290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85BE0-F9C9-F55A-38E8-73546754D5FF}"/>
              </a:ext>
            </a:extLst>
          </p:cNvPr>
          <p:cNvSpPr txBox="1"/>
          <p:nvPr/>
        </p:nvSpPr>
        <p:spPr>
          <a:xfrm>
            <a:off x="474846" y="1673593"/>
            <a:ext cx="45764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Repo includes everything shown here: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Functions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example notebooks with plots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anonymized observation data and specs</a:t>
            </a:r>
          </a:p>
        </p:txBody>
      </p:sp>
    </p:spTree>
    <p:extLst>
      <p:ext uri="{BB962C8B-B14F-4D97-AF65-F5344CB8AC3E}">
        <p14:creationId xmlns:p14="http://schemas.microsoft.com/office/powerpoint/2010/main" val="192760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C0E50-296F-7BDD-91C1-473610B8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5ED472-12BE-334F-BACA-48FDCD3E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0" dirty="0" err="1">
                <a:solidFill>
                  <a:srgbClr val="268BD2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shade_fractions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fs_array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eff_row_side_num_mods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non_linear_shade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n_cells_up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fs,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fd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plant_power_with_shade_losses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resource_data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**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plant_data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surface_tilt_timeseries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surface_azimuth_timeseries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dirty="0" err="1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use_measured_poa</a:t>
            </a: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use_measured_temp_module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2974E8-DEDD-71E1-36CF-3B877DD7FC04}"/>
              </a:ext>
            </a:extLst>
          </p:cNvPr>
          <p:cNvGrpSpPr/>
          <p:nvPr/>
        </p:nvGrpSpPr>
        <p:grpSpPr>
          <a:xfrm>
            <a:off x="3753757" y="3841957"/>
            <a:ext cx="1578240" cy="280080"/>
            <a:chOff x="3753757" y="3841957"/>
            <a:chExt cx="157824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14:cNvPr>
                <p14:cNvContentPartPr/>
                <p14:nvPr/>
              </p14:nvContentPartPr>
              <p14:xfrm>
                <a:off x="3827557" y="3841957"/>
                <a:ext cx="1504440" cy="18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8557" y="3833317"/>
                  <a:ext cx="1522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14:cNvPr>
                <p14:cNvContentPartPr/>
                <p14:nvPr/>
              </p14:nvContentPartPr>
              <p14:xfrm>
                <a:off x="3753757" y="3953557"/>
                <a:ext cx="156960" cy="168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5117" y="3944917"/>
                  <a:ext cx="1746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B8CDC3-F1F9-AA95-4F91-94D72DFE695F}"/>
              </a:ext>
            </a:extLst>
          </p:cNvPr>
          <p:cNvGrpSpPr/>
          <p:nvPr/>
        </p:nvGrpSpPr>
        <p:grpSpPr>
          <a:xfrm>
            <a:off x="5517449" y="3367117"/>
            <a:ext cx="3409455" cy="623160"/>
            <a:chOff x="5520637" y="3520117"/>
            <a:chExt cx="232812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14:cNvPr>
                <p14:cNvContentPartPr/>
                <p14:nvPr/>
              </p14:nvContentPartPr>
              <p14:xfrm>
                <a:off x="5520637" y="3711997"/>
                <a:ext cx="185760" cy="16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4494" y="3705838"/>
                  <a:ext cx="197800" cy="175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14:cNvPr>
                <p14:cNvContentPartPr/>
                <p14:nvPr/>
              </p14:nvContentPartPr>
              <p14:xfrm>
                <a:off x="5778037" y="3751957"/>
                <a:ext cx="8640" cy="51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2112" y="3746045"/>
                  <a:ext cx="20736" cy="63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14:cNvPr>
                <p14:cNvContentPartPr/>
                <p14:nvPr/>
              </p14:nvContentPartPr>
              <p14:xfrm>
                <a:off x="5748157" y="3691837"/>
                <a:ext cx="360" cy="1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39157" y="3685087"/>
                  <a:ext cx="18000" cy="14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14:cNvPr>
                <p14:cNvContentPartPr/>
                <p14:nvPr/>
              </p14:nvContentPartPr>
              <p14:xfrm>
                <a:off x="5824837" y="3721717"/>
                <a:ext cx="101880" cy="7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18670" y="3715823"/>
                  <a:ext cx="113967" cy="86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14:cNvPr>
                <p14:cNvContentPartPr/>
                <p14:nvPr/>
              </p14:nvContentPartPr>
              <p14:xfrm>
                <a:off x="5975677" y="3661597"/>
                <a:ext cx="21600" cy="13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9541" y="3655448"/>
                  <a:ext cx="33627" cy="15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14:cNvPr>
                <p14:cNvContentPartPr/>
                <p14:nvPr/>
              </p14:nvContentPartPr>
              <p14:xfrm>
                <a:off x="5941477" y="3724957"/>
                <a:ext cx="54720" cy="1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35315" y="3718837"/>
                  <a:ext cx="66798" cy="30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14:cNvPr>
                <p14:cNvContentPartPr/>
                <p14:nvPr/>
              </p14:nvContentPartPr>
              <p14:xfrm>
                <a:off x="6069997" y="3709117"/>
                <a:ext cx="15480" cy="4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3854" y="3702964"/>
                  <a:ext cx="27520" cy="60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14:cNvPr>
                <p14:cNvContentPartPr/>
                <p14:nvPr/>
              </p14:nvContentPartPr>
              <p14:xfrm>
                <a:off x="6158557" y="3706597"/>
                <a:ext cx="59400" cy="73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2395" y="3700672"/>
                  <a:ext cx="71477" cy="85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14:cNvPr>
                <p14:cNvContentPartPr/>
                <p14:nvPr/>
              </p14:nvContentPartPr>
              <p14:xfrm>
                <a:off x="6254677" y="3694717"/>
                <a:ext cx="104040" cy="7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8774" y="3688797"/>
                  <a:ext cx="116092" cy="92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14:cNvPr>
                <p14:cNvContentPartPr/>
                <p14:nvPr/>
              </p14:nvContentPartPr>
              <p14:xfrm>
                <a:off x="6456277" y="3677077"/>
                <a:ext cx="106920" cy="11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0132" y="3670934"/>
                  <a:ext cx="118964" cy="12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14:cNvPr>
                <p14:cNvContentPartPr/>
                <p14:nvPr/>
              </p14:nvContentPartPr>
              <p14:xfrm>
                <a:off x="6585157" y="3669517"/>
                <a:ext cx="37080" cy="8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78977" y="3663354"/>
                  <a:ext cx="49193" cy="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14:cNvPr>
                <p14:cNvContentPartPr/>
                <p14:nvPr/>
              </p14:nvContentPartPr>
              <p14:xfrm>
                <a:off x="6671197" y="3661597"/>
                <a:ext cx="103320" cy="28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5032" y="3655449"/>
                  <a:ext cx="115403" cy="296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14:cNvPr>
                <p14:cNvContentPartPr/>
                <p14:nvPr/>
              </p14:nvContentPartPr>
              <p14:xfrm>
                <a:off x="6057037" y="3648997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48037" y="36399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14:cNvPr>
                <p14:cNvContentPartPr/>
                <p14:nvPr/>
              </p14:nvContentPartPr>
              <p14:xfrm>
                <a:off x="6924997" y="3644317"/>
                <a:ext cx="72000" cy="57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18833" y="3638398"/>
                  <a:ext cx="84082" cy="70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14:cNvPr>
                <p14:cNvContentPartPr/>
                <p14:nvPr/>
              </p14:nvContentPartPr>
              <p14:xfrm>
                <a:off x="7073677" y="3566917"/>
                <a:ext cx="48960" cy="147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7495" y="3561013"/>
                  <a:ext cx="61076" cy="159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14:cNvPr>
                <p14:cNvContentPartPr/>
                <p14:nvPr/>
              </p14:nvContentPartPr>
              <p14:xfrm>
                <a:off x="7053157" y="3649717"/>
                <a:ext cx="57240" cy="1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7261" y="3643496"/>
                  <a:ext cx="69278" cy="291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522642-6D27-B8EA-F014-C603C1DE3453}"/>
                </a:ext>
              </a:extLst>
            </p:cNvPr>
            <p:cNvGrpSpPr/>
            <p:nvPr/>
          </p:nvGrpSpPr>
          <p:grpSpPr>
            <a:xfrm>
              <a:off x="7293277" y="3520117"/>
              <a:ext cx="555480" cy="231840"/>
              <a:chOff x="7293277" y="3520117"/>
              <a:chExt cx="555480" cy="231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14:cNvPr>
                  <p14:cNvContentPartPr/>
                  <p14:nvPr/>
                </p14:nvContentPartPr>
                <p14:xfrm>
                  <a:off x="7293277" y="3580237"/>
                  <a:ext cx="105120" cy="9972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287369" y="3574328"/>
                    <a:ext cx="117183" cy="1117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14:cNvPr>
                  <p14:cNvContentPartPr/>
                  <p14:nvPr/>
                </p14:nvContentPartPr>
                <p14:xfrm>
                  <a:off x="7425757" y="3563677"/>
                  <a:ext cx="41760" cy="18828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19827" y="3557770"/>
                    <a:ext cx="53868" cy="200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14:cNvPr>
                  <p14:cNvContentPartPr/>
                  <p14:nvPr/>
                </p14:nvContentPartPr>
                <p14:xfrm>
                  <a:off x="7525477" y="3554317"/>
                  <a:ext cx="96480" cy="8244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7519324" y="3548165"/>
                    <a:ext cx="108540" cy="944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14:cNvPr>
                  <p14:cNvContentPartPr/>
                  <p14:nvPr/>
                </p14:nvContentPartPr>
                <p14:xfrm>
                  <a:off x="7652917" y="3533077"/>
                  <a:ext cx="83160" cy="10008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646766" y="3526930"/>
                    <a:ext cx="95216" cy="112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14:cNvPr>
                  <p14:cNvContentPartPr/>
                  <p14:nvPr/>
                </p14:nvContentPartPr>
                <p14:xfrm>
                  <a:off x="7782157" y="3520117"/>
                  <a:ext cx="66600" cy="11268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775990" y="3514225"/>
                    <a:ext cx="78687" cy="12470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14:cNvPr>
              <p14:cNvContentPartPr/>
              <p14:nvPr/>
            </p14:nvContentPartPr>
            <p14:xfrm>
              <a:off x="6278797" y="4521314"/>
              <a:ext cx="392400" cy="1213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69797" y="4512674"/>
                <a:ext cx="410040" cy="12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63185C6-6FC0-E768-E4BA-75E09F071ACE}"/>
              </a:ext>
            </a:extLst>
          </p:cNvPr>
          <p:cNvGrpSpPr/>
          <p:nvPr/>
        </p:nvGrpSpPr>
        <p:grpSpPr>
          <a:xfrm>
            <a:off x="6822037" y="4744874"/>
            <a:ext cx="1211760" cy="368640"/>
            <a:chOff x="6806557" y="4576357"/>
            <a:chExt cx="121176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14:cNvPr>
                <p14:cNvContentPartPr/>
                <p14:nvPr/>
              </p14:nvContentPartPr>
              <p14:xfrm>
                <a:off x="6806557" y="4744837"/>
                <a:ext cx="279360" cy="17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7557" y="4735837"/>
                  <a:ext cx="297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14:cNvPr>
                <p14:cNvContentPartPr/>
                <p14:nvPr/>
              </p14:nvContentPartPr>
              <p14:xfrm>
                <a:off x="7159717" y="4760677"/>
                <a:ext cx="93960" cy="18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1077" y="4752037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14:cNvPr>
                <p14:cNvContentPartPr/>
                <p14:nvPr/>
              </p14:nvContentPartPr>
              <p14:xfrm>
                <a:off x="7345117" y="4730797"/>
                <a:ext cx="4320" cy="9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36117" y="4721797"/>
                  <a:ext cx="21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14:cNvPr>
                <p14:cNvContentPartPr/>
                <p14:nvPr/>
              </p14:nvContentPartPr>
              <p14:xfrm>
                <a:off x="7319197" y="4784077"/>
                <a:ext cx="95760" cy="11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10557" y="4775077"/>
                  <a:ext cx="11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14:cNvPr>
                <p14:cNvContentPartPr/>
                <p14:nvPr/>
              </p14:nvContentPartPr>
              <p14:xfrm>
                <a:off x="7439437" y="4760677"/>
                <a:ext cx="25200" cy="56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30797" y="4752037"/>
                  <a:ext cx="42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14:cNvPr>
                <p14:cNvContentPartPr/>
                <p14:nvPr/>
              </p14:nvContentPartPr>
              <p14:xfrm>
                <a:off x="7418197" y="4670677"/>
                <a:ext cx="5400" cy="1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9197" y="4661677"/>
                  <a:ext cx="23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14:cNvPr>
                <p14:cNvContentPartPr/>
                <p14:nvPr/>
              </p14:nvContentPartPr>
              <p14:xfrm>
                <a:off x="7533037" y="4721077"/>
                <a:ext cx="73440" cy="84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4037" y="4712437"/>
                  <a:ext cx="91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14:cNvPr>
                <p14:cNvContentPartPr/>
                <p14:nvPr/>
              </p14:nvContentPartPr>
              <p14:xfrm>
                <a:off x="7666957" y="4713517"/>
                <a:ext cx="89640" cy="9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8317" y="4704877"/>
                  <a:ext cx="107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14:cNvPr>
                <p14:cNvContentPartPr/>
                <p14:nvPr/>
              </p14:nvContentPartPr>
              <p14:xfrm>
                <a:off x="7820677" y="4698037"/>
                <a:ext cx="116640" cy="7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12037" y="4689037"/>
                  <a:ext cx="134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14:cNvPr>
                <p14:cNvContentPartPr/>
                <p14:nvPr/>
              </p14:nvContentPartPr>
              <p14:xfrm>
                <a:off x="7954597" y="4576357"/>
                <a:ext cx="63720" cy="217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45957" y="4567357"/>
                  <a:ext cx="81360" cy="23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97B07C4-52F8-9713-7B9A-EFE3D273730B}"/>
              </a:ext>
            </a:extLst>
          </p:cNvPr>
          <p:cNvSpPr txBox="1"/>
          <p:nvPr/>
        </p:nvSpPr>
        <p:spPr>
          <a:xfrm>
            <a:off x="8197229" y="3767353"/>
            <a:ext cx="353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(https://github.com/williamhobbs/pv-plant-specifications)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013C96-E96D-F3DD-6BBE-6EE24B0AACF9}"/>
              </a:ext>
            </a:extLst>
          </p:cNvPr>
          <p:cNvGrpSpPr/>
          <p:nvPr/>
        </p:nvGrpSpPr>
        <p:grpSpPr>
          <a:xfrm>
            <a:off x="7456717" y="5542237"/>
            <a:ext cx="1118880" cy="193320"/>
            <a:chOff x="7456717" y="5542237"/>
            <a:chExt cx="111888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14:cNvPr>
                <p14:cNvContentPartPr/>
                <p14:nvPr/>
              </p14:nvContentPartPr>
              <p14:xfrm>
                <a:off x="7456717" y="5610637"/>
                <a:ext cx="4680" cy="124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48077" y="5601997"/>
                  <a:ext cx="22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14:cNvPr>
                <p14:cNvContentPartPr/>
                <p14:nvPr/>
              </p14:nvContentPartPr>
              <p14:xfrm>
                <a:off x="7534117" y="5612797"/>
                <a:ext cx="87840" cy="109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25117" y="5604157"/>
                  <a:ext cx="105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14:cNvPr>
                <p14:cNvContentPartPr/>
                <p14:nvPr/>
              </p14:nvContentPartPr>
              <p14:xfrm>
                <a:off x="7717717" y="5619277"/>
                <a:ext cx="113760" cy="10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09077" y="5610637"/>
                  <a:ext cx="131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14:cNvPr>
                <p14:cNvContentPartPr/>
                <p14:nvPr/>
              </p14:nvContentPartPr>
              <p14:xfrm>
                <a:off x="7868917" y="5619277"/>
                <a:ext cx="55800" cy="10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59917" y="5610637"/>
                  <a:ext cx="73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14:cNvPr>
                <p14:cNvContentPartPr/>
                <p14:nvPr/>
              </p14:nvContentPartPr>
              <p14:xfrm>
                <a:off x="7984477" y="5598757"/>
                <a:ext cx="99720" cy="10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75837" y="5589757"/>
                  <a:ext cx="117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14:cNvPr>
                <p14:cNvContentPartPr/>
                <p14:nvPr/>
              </p14:nvContentPartPr>
              <p14:xfrm>
                <a:off x="8165197" y="5562037"/>
                <a:ext cx="86760" cy="126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56197" y="5553037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14:cNvPr>
                <p14:cNvContentPartPr/>
                <p14:nvPr/>
              </p14:nvContentPartPr>
              <p14:xfrm>
                <a:off x="8319637" y="5572117"/>
                <a:ext cx="16920" cy="8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10637" y="5563117"/>
                  <a:ext cx="34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14:cNvPr>
                <p14:cNvContentPartPr/>
                <p14:nvPr/>
              </p14:nvContentPartPr>
              <p14:xfrm>
                <a:off x="8327917" y="5546197"/>
                <a:ext cx="507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19277" y="5537557"/>
                  <a:ext cx="68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14:cNvPr>
                <p14:cNvContentPartPr/>
                <p14:nvPr/>
              </p14:nvContentPartPr>
              <p14:xfrm>
                <a:off x="8332597" y="5615677"/>
                <a:ext cx="76320" cy="20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23597" y="5607037"/>
                  <a:ext cx="93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14:cNvPr>
                <p14:cNvContentPartPr/>
                <p14:nvPr/>
              </p14:nvContentPartPr>
              <p14:xfrm>
                <a:off x="8353837" y="5685157"/>
                <a:ext cx="51120" cy="11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45197" y="5676157"/>
                  <a:ext cx="68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14:cNvPr>
                <p14:cNvContentPartPr/>
                <p14:nvPr/>
              </p14:nvContentPartPr>
              <p14:xfrm>
                <a:off x="8492077" y="5542237"/>
                <a:ext cx="83520" cy="146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83077" y="5533237"/>
                  <a:ext cx="1011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2EE6FD1-9B4A-25DE-443F-3B69C89044CD}"/>
              </a:ext>
            </a:extLst>
          </p:cNvPr>
          <p:cNvGrpSpPr/>
          <p:nvPr/>
        </p:nvGrpSpPr>
        <p:grpSpPr>
          <a:xfrm>
            <a:off x="8883397" y="5396077"/>
            <a:ext cx="1385640" cy="326160"/>
            <a:chOff x="8883397" y="5396077"/>
            <a:chExt cx="138564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14:cNvPr>
                <p14:cNvContentPartPr/>
                <p14:nvPr/>
              </p14:nvContentPartPr>
              <p14:xfrm>
                <a:off x="8883397" y="5403277"/>
                <a:ext cx="189000" cy="273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4397" y="5394637"/>
                  <a:ext cx="206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14:cNvPr>
                <p14:cNvContentPartPr/>
                <p14:nvPr/>
              </p14:nvContentPartPr>
              <p14:xfrm>
                <a:off x="9135397" y="5537917"/>
                <a:ext cx="7920" cy="85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6397" y="5528917"/>
                  <a:ext cx="25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14:cNvPr>
                <p14:cNvContentPartPr/>
                <p14:nvPr/>
              </p14:nvContentPartPr>
              <p14:xfrm>
                <a:off x="9147997" y="5473117"/>
                <a:ext cx="1080" cy="2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39357" y="546447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14:cNvPr>
                <p14:cNvContentPartPr/>
                <p14:nvPr/>
              </p14:nvContentPartPr>
              <p14:xfrm>
                <a:off x="9242677" y="5520637"/>
                <a:ext cx="31320" cy="11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3677" y="5511637"/>
                  <a:ext cx="48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14:cNvPr>
                <p14:cNvContentPartPr/>
                <p14:nvPr/>
              </p14:nvContentPartPr>
              <p14:xfrm>
                <a:off x="9238357" y="5491477"/>
                <a:ext cx="113400" cy="29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29357" y="5482477"/>
                  <a:ext cx="131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14:cNvPr>
                <p14:cNvContentPartPr/>
                <p14:nvPr/>
              </p14:nvContentPartPr>
              <p14:xfrm>
                <a:off x="9263917" y="5552317"/>
                <a:ext cx="118800" cy="32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55277" y="5543677"/>
                  <a:ext cx="136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14:cNvPr>
                <p14:cNvContentPartPr/>
                <p14:nvPr/>
              </p14:nvContentPartPr>
              <p14:xfrm>
                <a:off x="9410077" y="5486077"/>
                <a:ext cx="95760" cy="129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01077" y="5477437"/>
                  <a:ext cx="113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14:cNvPr>
                <p14:cNvContentPartPr/>
                <p14:nvPr/>
              </p14:nvContentPartPr>
              <p14:xfrm>
                <a:off x="9423037" y="5559157"/>
                <a:ext cx="99360" cy="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14037" y="5550517"/>
                  <a:ext cx="117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14:cNvPr>
                <p14:cNvContentPartPr/>
                <p14:nvPr/>
              </p14:nvContentPartPr>
              <p14:xfrm>
                <a:off x="9569197" y="5490397"/>
                <a:ext cx="88200" cy="128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60557" y="5481397"/>
                  <a:ext cx="105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14:cNvPr>
                <p14:cNvContentPartPr/>
                <p14:nvPr/>
              </p14:nvContentPartPr>
              <p14:xfrm>
                <a:off x="9697357" y="5443237"/>
                <a:ext cx="32400" cy="176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88717" y="5434597"/>
                  <a:ext cx="50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14:cNvPr>
                <p14:cNvContentPartPr/>
                <p14:nvPr/>
              </p14:nvContentPartPr>
              <p14:xfrm>
                <a:off x="9779077" y="5455837"/>
                <a:ext cx="103680" cy="163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70437" y="5447197"/>
                  <a:ext cx="121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14:cNvPr>
                <p14:cNvContentPartPr/>
                <p14:nvPr/>
              </p14:nvContentPartPr>
              <p14:xfrm>
                <a:off x="9821917" y="5550517"/>
                <a:ext cx="5148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13277" y="5541877"/>
                  <a:ext cx="6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14:cNvPr>
                <p14:cNvContentPartPr/>
                <p14:nvPr/>
              </p14:nvContentPartPr>
              <p14:xfrm>
                <a:off x="9937477" y="5490397"/>
                <a:ext cx="89280" cy="108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28837" y="5481757"/>
                  <a:ext cx="106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14:cNvPr>
                <p14:cNvContentPartPr/>
                <p14:nvPr/>
              </p14:nvContentPartPr>
              <p14:xfrm>
                <a:off x="10096957" y="5417677"/>
                <a:ext cx="29520" cy="177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7957" y="5408677"/>
                  <a:ext cx="47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14:cNvPr>
                <p14:cNvContentPartPr/>
                <p14:nvPr/>
              </p14:nvContentPartPr>
              <p14:xfrm>
                <a:off x="10122517" y="5703877"/>
                <a:ext cx="22680" cy="1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13877" y="5695237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14:cNvPr>
                <p14:cNvContentPartPr/>
                <p14:nvPr/>
              </p14:nvContentPartPr>
              <p14:xfrm>
                <a:off x="10229797" y="5396077"/>
                <a:ext cx="12600" cy="171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21157" y="5387077"/>
                  <a:ext cx="30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14:cNvPr>
                <p14:cNvContentPartPr/>
                <p14:nvPr/>
              </p14:nvContentPartPr>
              <p14:xfrm>
                <a:off x="10249957" y="5614957"/>
                <a:ext cx="19080" cy="32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41317" y="5606317"/>
                  <a:ext cx="367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14:cNvPr>
              <p14:cNvContentPartPr/>
              <p14:nvPr/>
            </p14:nvContentPartPr>
            <p14:xfrm>
              <a:off x="7765957" y="5819077"/>
              <a:ext cx="2320920" cy="92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56957" y="5810077"/>
                <a:ext cx="233856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9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DC72C-6A7C-F7F9-1F39-313E340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sz="3200" dirty="0">
                <a:hlinkClick r:id="rId2"/>
              </a:rPr>
              <a:t>whobbs@southernco.com</a:t>
            </a:r>
            <a:r>
              <a:rPr lang="en-US" sz="3200" dirty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946B35-B2FA-5E9A-B8D4-70BE0858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88" y="572596"/>
            <a:ext cx="4422729" cy="4422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7D42CC-B17A-5BED-CDFA-C7CA736C418A}"/>
              </a:ext>
            </a:extLst>
          </p:cNvPr>
          <p:cNvSpPr txBox="1"/>
          <p:nvPr/>
        </p:nvSpPr>
        <p:spPr>
          <a:xfrm>
            <a:off x="226509" y="5423899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</p:spTree>
    <p:extLst>
      <p:ext uri="{BB962C8B-B14F-4D97-AF65-F5344CB8AC3E}">
        <p14:creationId xmlns:p14="http://schemas.microsoft.com/office/powerpoint/2010/main" val="325994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model: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crystalline w/ no shade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5897770" y="132032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29928-6D82-BFFA-2909-B42C30EB3920}"/>
              </a:ext>
            </a:extLst>
          </p:cNvPr>
          <p:cNvGrpSpPr/>
          <p:nvPr/>
        </p:nvGrpSpPr>
        <p:grpSpPr>
          <a:xfrm>
            <a:off x="1714119" y="298821"/>
            <a:ext cx="106200" cy="136800"/>
            <a:chOff x="1714119" y="298821"/>
            <a:chExt cx="1062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14:cNvPr>
                <p14:cNvContentPartPr/>
                <p14:nvPr/>
              </p14:nvContentPartPr>
              <p14:xfrm>
                <a:off x="1714119" y="400701"/>
                <a:ext cx="32760" cy="3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5479" y="391701"/>
                  <a:ext cx="5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14:cNvPr>
                <p14:cNvContentPartPr/>
                <p14:nvPr/>
              </p14:nvContentPartPr>
              <p14:xfrm>
                <a:off x="1762719" y="298821"/>
                <a:ext cx="57600" cy="7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3719" y="289821"/>
                  <a:ext cx="752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14:cNvPr>
              <p14:cNvContentPartPr/>
              <p14:nvPr/>
            </p14:nvContentPartPr>
            <p14:xfrm>
              <a:off x="1687839" y="21530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9199" y="20630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9B100B8-F0D3-FDE7-0A79-457DA0179433}"/>
              </a:ext>
            </a:extLst>
          </p:cNvPr>
          <p:cNvGrpSpPr/>
          <p:nvPr/>
        </p:nvGrpSpPr>
        <p:grpSpPr>
          <a:xfrm>
            <a:off x="1837959" y="166701"/>
            <a:ext cx="246600" cy="162360"/>
            <a:chOff x="1837959" y="166701"/>
            <a:chExt cx="246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14:cNvPr>
                <p14:cNvContentPartPr/>
                <p14:nvPr/>
              </p14:nvContentPartPr>
              <p14:xfrm>
                <a:off x="1837959" y="228261"/>
                <a:ext cx="91440" cy="10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8959" y="219621"/>
                  <a:ext cx="109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14:cNvPr>
                <p14:cNvContentPartPr/>
                <p14:nvPr/>
              </p14:nvContentPartPr>
              <p14:xfrm>
                <a:off x="1925439" y="166701"/>
                <a:ext cx="159120" cy="10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6439" y="158061"/>
                  <a:ext cx="17676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60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to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sun elevation = shade</a:t>
            </a:r>
          </a:p>
          <a:p>
            <a:r>
              <a:rPr lang="en-US" dirty="0"/>
              <a:t>Non-linear losses</a:t>
            </a:r>
          </a:p>
          <a:p>
            <a:r>
              <a:rPr lang="en-US" dirty="0"/>
              <a:t>2P, 2P twin,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0B0CB3-39E4-7250-9183-9EFA57596718}"/>
              </a:ext>
            </a:extLst>
          </p:cNvPr>
          <p:cNvSpPr/>
          <p:nvPr/>
        </p:nvSpPr>
        <p:spPr>
          <a:xfrm>
            <a:off x="6805246" y="3760821"/>
            <a:ext cx="3237051" cy="1668430"/>
          </a:xfrm>
          <a:custGeom>
            <a:avLst/>
            <a:gdLst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83128 w 3192088"/>
              <a:gd name="connsiteY7" fmla="*/ 457200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58190 w 3192088"/>
              <a:gd name="connsiteY7" fmla="*/ 473825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41316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307571 w 3217026"/>
              <a:gd name="connsiteY10" fmla="*/ 128497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61764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485246 w 3217026"/>
              <a:gd name="connsiteY0" fmla="*/ 0 h 1645221"/>
              <a:gd name="connsiteX1" fmla="*/ 1097280 w 3217026"/>
              <a:gd name="connsiteY1" fmla="*/ 107366 h 1645221"/>
              <a:gd name="connsiteX2" fmla="*/ 1828800 w 3217026"/>
              <a:gd name="connsiteY2" fmla="*/ 298559 h 1645221"/>
              <a:gd name="connsiteX3" fmla="*/ 3067396 w 3217026"/>
              <a:gd name="connsiteY3" fmla="*/ 639381 h 1645221"/>
              <a:gd name="connsiteX4" fmla="*/ 3200400 w 3217026"/>
              <a:gd name="connsiteY4" fmla="*/ 1021766 h 1645221"/>
              <a:gd name="connsiteX5" fmla="*/ 3217026 w 3217026"/>
              <a:gd name="connsiteY5" fmla="*/ 1279461 h 1645221"/>
              <a:gd name="connsiteX6" fmla="*/ 257695 w 3217026"/>
              <a:gd name="connsiteY6" fmla="*/ 1645221 h 1645221"/>
              <a:gd name="connsiteX7" fmla="*/ 61764 w 3217026"/>
              <a:gd name="connsiteY7" fmla="*/ 448188 h 1645221"/>
              <a:gd name="connsiteX8" fmla="*/ 0 w 3217026"/>
              <a:gd name="connsiteY8" fmla="*/ 102860 h 1645221"/>
              <a:gd name="connsiteX9" fmla="*/ 263987 w 3217026"/>
              <a:gd name="connsiteY9" fmla="*/ 108920 h 1645221"/>
              <a:gd name="connsiteX10" fmla="*/ 264842 w 3217026"/>
              <a:gd name="connsiteY10" fmla="*/ 64404 h 1645221"/>
              <a:gd name="connsiteX11" fmla="*/ 485246 w 3217026"/>
              <a:gd name="connsiteY11" fmla="*/ 0 h 1645221"/>
              <a:gd name="connsiteX0" fmla="*/ 451062 w 3217026"/>
              <a:gd name="connsiteY0" fmla="*/ 0 h 1628130"/>
              <a:gd name="connsiteX1" fmla="*/ 1097280 w 3217026"/>
              <a:gd name="connsiteY1" fmla="*/ 90275 h 1628130"/>
              <a:gd name="connsiteX2" fmla="*/ 1828800 w 3217026"/>
              <a:gd name="connsiteY2" fmla="*/ 281468 h 1628130"/>
              <a:gd name="connsiteX3" fmla="*/ 3067396 w 3217026"/>
              <a:gd name="connsiteY3" fmla="*/ 622290 h 1628130"/>
              <a:gd name="connsiteX4" fmla="*/ 3200400 w 3217026"/>
              <a:gd name="connsiteY4" fmla="*/ 1004675 h 1628130"/>
              <a:gd name="connsiteX5" fmla="*/ 3217026 w 3217026"/>
              <a:gd name="connsiteY5" fmla="*/ 1262370 h 1628130"/>
              <a:gd name="connsiteX6" fmla="*/ 257695 w 3217026"/>
              <a:gd name="connsiteY6" fmla="*/ 1628130 h 1628130"/>
              <a:gd name="connsiteX7" fmla="*/ 61764 w 3217026"/>
              <a:gd name="connsiteY7" fmla="*/ 431097 h 1628130"/>
              <a:gd name="connsiteX8" fmla="*/ 0 w 3217026"/>
              <a:gd name="connsiteY8" fmla="*/ 85769 h 1628130"/>
              <a:gd name="connsiteX9" fmla="*/ 263987 w 3217026"/>
              <a:gd name="connsiteY9" fmla="*/ 91829 h 1628130"/>
              <a:gd name="connsiteX10" fmla="*/ 264842 w 3217026"/>
              <a:gd name="connsiteY10" fmla="*/ 47313 h 1628130"/>
              <a:gd name="connsiteX11" fmla="*/ 451062 w 3217026"/>
              <a:gd name="connsiteY11" fmla="*/ 0 h 1628130"/>
              <a:gd name="connsiteX0" fmla="*/ 438243 w 3217026"/>
              <a:gd name="connsiteY0" fmla="*/ 0 h 1623857"/>
              <a:gd name="connsiteX1" fmla="*/ 1097280 w 3217026"/>
              <a:gd name="connsiteY1" fmla="*/ 86002 h 1623857"/>
              <a:gd name="connsiteX2" fmla="*/ 1828800 w 3217026"/>
              <a:gd name="connsiteY2" fmla="*/ 277195 h 1623857"/>
              <a:gd name="connsiteX3" fmla="*/ 3067396 w 3217026"/>
              <a:gd name="connsiteY3" fmla="*/ 618017 h 1623857"/>
              <a:gd name="connsiteX4" fmla="*/ 3200400 w 3217026"/>
              <a:gd name="connsiteY4" fmla="*/ 1000402 h 1623857"/>
              <a:gd name="connsiteX5" fmla="*/ 3217026 w 3217026"/>
              <a:gd name="connsiteY5" fmla="*/ 1258097 h 1623857"/>
              <a:gd name="connsiteX6" fmla="*/ 257695 w 3217026"/>
              <a:gd name="connsiteY6" fmla="*/ 1623857 h 1623857"/>
              <a:gd name="connsiteX7" fmla="*/ 61764 w 3217026"/>
              <a:gd name="connsiteY7" fmla="*/ 426824 h 1623857"/>
              <a:gd name="connsiteX8" fmla="*/ 0 w 3217026"/>
              <a:gd name="connsiteY8" fmla="*/ 81496 h 1623857"/>
              <a:gd name="connsiteX9" fmla="*/ 263987 w 3217026"/>
              <a:gd name="connsiteY9" fmla="*/ 87556 h 1623857"/>
              <a:gd name="connsiteX10" fmla="*/ 264842 w 3217026"/>
              <a:gd name="connsiteY10" fmla="*/ 43040 h 1623857"/>
              <a:gd name="connsiteX11" fmla="*/ 438243 w 3217026"/>
              <a:gd name="connsiteY11" fmla="*/ 0 h 1623857"/>
              <a:gd name="connsiteX0" fmla="*/ 438243 w 3200400"/>
              <a:gd name="connsiteY0" fmla="*/ 0 h 1623857"/>
              <a:gd name="connsiteX1" fmla="*/ 1097280 w 3200400"/>
              <a:gd name="connsiteY1" fmla="*/ 86002 h 1623857"/>
              <a:gd name="connsiteX2" fmla="*/ 1828800 w 3200400"/>
              <a:gd name="connsiteY2" fmla="*/ 277195 h 1623857"/>
              <a:gd name="connsiteX3" fmla="*/ 3067396 w 3200400"/>
              <a:gd name="connsiteY3" fmla="*/ 618017 h 1623857"/>
              <a:gd name="connsiteX4" fmla="*/ 3200400 w 3200400"/>
              <a:gd name="connsiteY4" fmla="*/ 1000402 h 1623857"/>
              <a:gd name="connsiteX5" fmla="*/ 2921472 w 3200400"/>
              <a:gd name="connsiteY5" fmla="*/ 1059096 h 1623857"/>
              <a:gd name="connsiteX6" fmla="*/ 257695 w 3200400"/>
              <a:gd name="connsiteY6" fmla="*/ 1623857 h 1623857"/>
              <a:gd name="connsiteX7" fmla="*/ 61764 w 3200400"/>
              <a:gd name="connsiteY7" fmla="*/ 426824 h 1623857"/>
              <a:gd name="connsiteX8" fmla="*/ 0 w 3200400"/>
              <a:gd name="connsiteY8" fmla="*/ 81496 h 1623857"/>
              <a:gd name="connsiteX9" fmla="*/ 263987 w 3200400"/>
              <a:gd name="connsiteY9" fmla="*/ 87556 h 1623857"/>
              <a:gd name="connsiteX10" fmla="*/ 264842 w 3200400"/>
              <a:gd name="connsiteY10" fmla="*/ 43040 h 1623857"/>
              <a:gd name="connsiteX11" fmla="*/ 438243 w 3200400"/>
              <a:gd name="connsiteY11" fmla="*/ 0 h 1623857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61764 w 3200400"/>
              <a:gd name="connsiteY7" fmla="*/ 426824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70456 w 3200400"/>
              <a:gd name="connsiteY7" fmla="*/ 371781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1606921">
                <a:moveTo>
                  <a:pt x="438243" y="0"/>
                </a:moveTo>
                <a:lnTo>
                  <a:pt x="1097280" y="86002"/>
                </a:lnTo>
                <a:lnTo>
                  <a:pt x="1828800" y="277195"/>
                </a:lnTo>
                <a:lnTo>
                  <a:pt x="3067396" y="618017"/>
                </a:lnTo>
                <a:lnTo>
                  <a:pt x="3200400" y="1000402"/>
                </a:lnTo>
                <a:lnTo>
                  <a:pt x="2921472" y="1059096"/>
                </a:lnTo>
                <a:lnTo>
                  <a:pt x="270734" y="1606921"/>
                </a:lnTo>
                <a:lnTo>
                  <a:pt x="70456" y="371781"/>
                </a:lnTo>
                <a:lnTo>
                  <a:pt x="0" y="81496"/>
                </a:lnTo>
                <a:lnTo>
                  <a:pt x="263987" y="87556"/>
                </a:lnTo>
                <a:lnTo>
                  <a:pt x="264842" y="43040"/>
                </a:lnTo>
                <a:lnTo>
                  <a:pt x="438243" y="0"/>
                </a:lnTo>
                <a:close/>
              </a:path>
            </a:pathLst>
          </a:custGeom>
          <a:solidFill>
            <a:srgbClr val="000000">
              <a:alpha val="78824"/>
            </a:srgbClr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4346709" y="167497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83C3F-B25D-EF29-CAA4-0502E03A3816}"/>
              </a:ext>
            </a:extLst>
          </p:cNvPr>
          <p:cNvGrpSpPr/>
          <p:nvPr/>
        </p:nvGrpSpPr>
        <p:grpSpPr>
          <a:xfrm>
            <a:off x="5460662" y="1772690"/>
            <a:ext cx="654120" cy="214560"/>
            <a:chOff x="5460662" y="1772690"/>
            <a:chExt cx="6541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14:cNvPr>
                <p14:cNvContentPartPr/>
                <p14:nvPr/>
              </p14:nvContentPartPr>
              <p14:xfrm>
                <a:off x="5494502" y="1772690"/>
                <a:ext cx="620280" cy="170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5502" y="1763690"/>
                  <a:ext cx="63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14:cNvPr>
                <p14:cNvContentPartPr/>
                <p14:nvPr/>
              </p14:nvContentPartPr>
              <p14:xfrm>
                <a:off x="5460662" y="1879970"/>
                <a:ext cx="142920" cy="10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1662" y="1871330"/>
                  <a:ext cx="1605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1AFC1-B023-7E27-AD27-5DB09722F0A7}"/>
              </a:ext>
            </a:extLst>
          </p:cNvPr>
          <p:cNvGrpSpPr/>
          <p:nvPr/>
        </p:nvGrpSpPr>
        <p:grpSpPr>
          <a:xfrm>
            <a:off x="1696839" y="142221"/>
            <a:ext cx="272520" cy="222840"/>
            <a:chOff x="1696839" y="142221"/>
            <a:chExt cx="272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14:cNvPr>
                <p14:cNvContentPartPr/>
                <p14:nvPr/>
              </p14:nvContentPartPr>
              <p14:xfrm>
                <a:off x="1696839" y="337341"/>
                <a:ext cx="306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8199" y="328701"/>
                  <a:ext cx="48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14:cNvPr>
                <p14:cNvContentPartPr/>
                <p14:nvPr/>
              </p14:nvContentPartPr>
              <p14:xfrm>
                <a:off x="1765959" y="214221"/>
                <a:ext cx="102960" cy="111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7319" y="205581"/>
                  <a:ext cx="12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14:cNvPr>
                <p14:cNvContentPartPr/>
                <p14:nvPr/>
              </p14:nvContentPartPr>
              <p14:xfrm>
                <a:off x="1868199" y="142221"/>
                <a:ext cx="101160" cy="10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9199" y="133581"/>
                  <a:ext cx="1188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14:cNvPr>
              <p14:cNvContentPartPr/>
              <p14:nvPr/>
            </p14:nvContentPartPr>
            <p14:xfrm>
              <a:off x="8361941" y="4077126"/>
              <a:ext cx="89280" cy="142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2941" y="4068126"/>
                <a:ext cx="106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14:cNvPr>
              <p14:cNvContentPartPr/>
              <p14:nvPr/>
            </p14:nvContentPartPr>
            <p14:xfrm>
              <a:off x="8401901" y="4284846"/>
              <a:ext cx="11160" cy="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93261" y="4275846"/>
                <a:ext cx="28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14:cNvPr>
              <p14:cNvContentPartPr/>
              <p14:nvPr/>
            </p14:nvContentPartPr>
            <p14:xfrm>
              <a:off x="7341639" y="3780381"/>
              <a:ext cx="7920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2639" y="3771741"/>
                <a:ext cx="96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14:cNvPr>
              <p14:cNvContentPartPr/>
              <p14:nvPr/>
            </p14:nvContentPartPr>
            <p14:xfrm>
              <a:off x="7512999" y="3802341"/>
              <a:ext cx="95400" cy="16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3999" y="3793701"/>
                <a:ext cx="113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14:cNvPr>
              <p14:cNvContentPartPr/>
              <p14:nvPr/>
            </p14:nvContentPartPr>
            <p14:xfrm>
              <a:off x="7710639" y="3824301"/>
              <a:ext cx="52200" cy="1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1999" y="3815661"/>
                <a:ext cx="69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14:cNvPr>
              <p14:cNvContentPartPr/>
              <p14:nvPr/>
            </p14:nvContentPartPr>
            <p14:xfrm>
              <a:off x="7869039" y="3850941"/>
              <a:ext cx="26280" cy="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60399" y="3841941"/>
                <a:ext cx="43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14:cNvPr>
              <p14:cNvContentPartPr/>
              <p14:nvPr/>
            </p14:nvContentPartPr>
            <p14:xfrm>
              <a:off x="8022759" y="3881541"/>
              <a:ext cx="49320" cy="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3759" y="3872901"/>
                <a:ext cx="66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14:cNvPr>
              <p14:cNvContentPartPr/>
              <p14:nvPr/>
            </p14:nvContentPartPr>
            <p14:xfrm>
              <a:off x="8220759" y="3934461"/>
              <a:ext cx="3060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11759" y="3925461"/>
                <a:ext cx="48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14:cNvPr>
              <p14:cNvContentPartPr/>
              <p14:nvPr/>
            </p14:nvContentPartPr>
            <p14:xfrm>
              <a:off x="8444679" y="4008981"/>
              <a:ext cx="118080" cy="31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36039" y="4000341"/>
                <a:ext cx="135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14:cNvPr>
              <p14:cNvContentPartPr/>
              <p14:nvPr/>
            </p14:nvContentPartPr>
            <p14:xfrm>
              <a:off x="8756799" y="4092501"/>
              <a:ext cx="88560" cy="27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48159" y="4083861"/>
                <a:ext cx="106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14:cNvPr>
              <p14:cNvContentPartPr/>
              <p14:nvPr/>
            </p14:nvContentPartPr>
            <p14:xfrm>
              <a:off x="9060279" y="4158741"/>
              <a:ext cx="149400" cy="48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639" y="4149741"/>
                <a:ext cx="167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14:cNvPr>
              <p14:cNvContentPartPr/>
              <p14:nvPr/>
            </p14:nvContentPartPr>
            <p14:xfrm>
              <a:off x="9332799" y="4246581"/>
              <a:ext cx="100440" cy="30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4159" y="4237581"/>
                <a:ext cx="1180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0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 does this look like for power?</a:t>
            </a:r>
          </a:p>
        </p:txBody>
      </p:sp>
    </p:spTree>
    <p:extLst>
      <p:ext uri="{BB962C8B-B14F-4D97-AF65-F5344CB8AC3E}">
        <p14:creationId xmlns:p14="http://schemas.microsoft.com/office/powerpoint/2010/main" val="25736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3FF7-B47E-9FB9-5056-7043685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Overestimation at low sun angles: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7A894-EFA2-4EDE-416B-CC4B2FBF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58" y="1224198"/>
            <a:ext cx="3722611" cy="271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19A3E-A436-CD38-D26D-6809AA38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59" y="4024362"/>
            <a:ext cx="3751722" cy="271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C4C4D-AB91-3B68-25AA-95005893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25" y="1224198"/>
            <a:ext cx="3751722" cy="2718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7FAF9-A84E-B3D6-73F0-E6137D4B4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925" y="4024362"/>
            <a:ext cx="3751722" cy="2718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14:cNvPr>
              <p14:cNvContentPartPr/>
              <p14:nvPr/>
            </p14:nvContentPartPr>
            <p14:xfrm>
              <a:off x="1914238" y="2426090"/>
              <a:ext cx="362520" cy="78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238" y="2417450"/>
                <a:ext cx="3801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14:cNvPr>
              <p14:cNvContentPartPr/>
              <p14:nvPr/>
            </p14:nvContentPartPr>
            <p14:xfrm>
              <a:off x="4136158" y="2448410"/>
              <a:ext cx="387000" cy="786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7158" y="2439410"/>
                <a:ext cx="4046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14:cNvPr>
              <p14:cNvContentPartPr/>
              <p14:nvPr/>
            </p14:nvContentPartPr>
            <p14:xfrm>
              <a:off x="6952438" y="4905050"/>
              <a:ext cx="512280" cy="1067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3798" y="4896410"/>
                <a:ext cx="52992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14:cNvPr>
              <p14:cNvContentPartPr/>
              <p14:nvPr/>
            </p14:nvContentPartPr>
            <p14:xfrm>
              <a:off x="8985718" y="4969130"/>
              <a:ext cx="434880" cy="947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7078" y="4960490"/>
                <a:ext cx="45252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14:cNvPr>
              <p14:cNvContentPartPr/>
              <p14:nvPr/>
            </p14:nvContentPartPr>
            <p14:xfrm>
              <a:off x="1888678" y="4456490"/>
              <a:ext cx="383040" cy="1126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9678" y="4447490"/>
                <a:ext cx="4006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14:cNvPr>
              <p14:cNvContentPartPr/>
              <p14:nvPr/>
            </p14:nvContentPartPr>
            <p14:xfrm>
              <a:off x="4080718" y="4499330"/>
              <a:ext cx="383400" cy="12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2078" y="4490330"/>
                <a:ext cx="401040" cy="12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A7A9FC4-33E7-2407-69FD-2DD25F8641F7}"/>
              </a:ext>
            </a:extLst>
          </p:cNvPr>
          <p:cNvGrpSpPr/>
          <p:nvPr/>
        </p:nvGrpSpPr>
        <p:grpSpPr>
          <a:xfrm>
            <a:off x="1832878" y="2401250"/>
            <a:ext cx="205920" cy="318240"/>
            <a:chOff x="1832878" y="2401250"/>
            <a:chExt cx="2059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14:cNvPr>
                <p14:cNvContentPartPr/>
                <p14:nvPr/>
              </p14:nvContentPartPr>
              <p14:xfrm>
                <a:off x="1832878" y="2401250"/>
                <a:ext cx="146880" cy="258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4238" y="2392250"/>
                  <a:ext cx="164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14:cNvPr>
                <p14:cNvContentPartPr/>
                <p14:nvPr/>
              </p14:nvContentPartPr>
              <p14:xfrm>
                <a:off x="1986958" y="2567930"/>
                <a:ext cx="51840" cy="15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958" y="2558930"/>
                  <a:ext cx="69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F411FE-6F85-31D0-8A81-8BEE33B3D115}"/>
              </a:ext>
            </a:extLst>
          </p:cNvPr>
          <p:cNvGrpSpPr/>
          <p:nvPr/>
        </p:nvGrpSpPr>
        <p:grpSpPr>
          <a:xfrm>
            <a:off x="1628038" y="4469450"/>
            <a:ext cx="338040" cy="300240"/>
            <a:chOff x="1628038" y="4469450"/>
            <a:chExt cx="33804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14:cNvPr>
                <p14:cNvContentPartPr/>
                <p14:nvPr/>
              </p14:nvContentPartPr>
              <p14:xfrm>
                <a:off x="1628038" y="4469450"/>
                <a:ext cx="298800" cy="236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9038" y="4460450"/>
                  <a:ext cx="316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14:cNvPr>
                <p14:cNvContentPartPr/>
                <p14:nvPr/>
              </p14:nvContentPartPr>
              <p14:xfrm>
                <a:off x="1816318" y="4623170"/>
                <a:ext cx="149760" cy="146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7678" y="4614530"/>
                  <a:ext cx="167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92393A-386E-684D-6C5B-D23F0B625C77}"/>
              </a:ext>
            </a:extLst>
          </p:cNvPr>
          <p:cNvGrpSpPr/>
          <p:nvPr/>
        </p:nvGrpSpPr>
        <p:grpSpPr>
          <a:xfrm>
            <a:off x="6857758" y="2472890"/>
            <a:ext cx="3694320" cy="2756160"/>
            <a:chOff x="6857758" y="2472890"/>
            <a:chExt cx="3694320" cy="27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14:cNvPr>
                <p14:cNvContentPartPr/>
                <p14:nvPr/>
              </p14:nvContentPartPr>
              <p14:xfrm>
                <a:off x="6857758" y="2472890"/>
                <a:ext cx="403560" cy="85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9118" y="2463890"/>
                  <a:ext cx="4212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14:cNvPr>
                <p14:cNvContentPartPr/>
                <p14:nvPr/>
              </p14:nvContentPartPr>
              <p14:xfrm>
                <a:off x="9118198" y="2516450"/>
                <a:ext cx="370800" cy="71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09558" y="2507810"/>
                  <a:ext cx="388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14:cNvPr>
                <p14:cNvContentPartPr/>
                <p14:nvPr/>
              </p14:nvContentPartPr>
              <p14:xfrm>
                <a:off x="8947198" y="3905690"/>
                <a:ext cx="133200" cy="10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8558" y="3896690"/>
                  <a:ext cx="150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14:cNvPr>
                <p14:cNvContentPartPr/>
                <p14:nvPr/>
              </p14:nvContentPartPr>
              <p14:xfrm>
                <a:off x="9129718" y="3901010"/>
                <a:ext cx="121680" cy="13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0718" y="3892010"/>
                  <a:ext cx="139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14:cNvPr>
                <p14:cNvContentPartPr/>
                <p14:nvPr/>
              </p14:nvContentPartPr>
              <p14:xfrm>
                <a:off x="9310438" y="3879770"/>
                <a:ext cx="124920" cy="11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01438" y="3871130"/>
                  <a:ext cx="142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14:cNvPr>
                <p14:cNvContentPartPr/>
                <p14:nvPr/>
              </p14:nvContentPartPr>
              <p14:xfrm>
                <a:off x="9515638" y="3932690"/>
                <a:ext cx="9648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6638" y="3923690"/>
                  <a:ext cx="11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14:cNvPr>
                <p14:cNvContentPartPr/>
                <p14:nvPr/>
              </p14:nvContentPartPr>
              <p14:xfrm>
                <a:off x="9673678" y="3879770"/>
                <a:ext cx="86040" cy="13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65038" y="3870770"/>
                  <a:ext cx="103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14:cNvPr>
                <p14:cNvContentPartPr/>
                <p14:nvPr/>
              </p14:nvContentPartPr>
              <p14:xfrm>
                <a:off x="9793198" y="3896690"/>
                <a:ext cx="4320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84558" y="3887690"/>
                  <a:ext cx="6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14:cNvPr>
                <p14:cNvContentPartPr/>
                <p14:nvPr/>
              </p14:nvContentPartPr>
              <p14:xfrm>
                <a:off x="9912718" y="3865370"/>
                <a:ext cx="92160" cy="146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04078" y="3856730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14:cNvPr>
                <p14:cNvContentPartPr/>
                <p14:nvPr/>
              </p14:nvContentPartPr>
              <p14:xfrm>
                <a:off x="10075438" y="3888050"/>
                <a:ext cx="28800" cy="10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66438" y="3879410"/>
                  <a:ext cx="46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14:cNvPr>
                <p14:cNvContentPartPr/>
                <p14:nvPr/>
              </p14:nvContentPartPr>
              <p14:xfrm>
                <a:off x="10096678" y="3887690"/>
                <a:ext cx="45360" cy="22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87678" y="3878690"/>
                  <a:ext cx="63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14:cNvPr>
                <p14:cNvContentPartPr/>
                <p14:nvPr/>
              </p14:nvContentPartPr>
              <p14:xfrm>
                <a:off x="10117918" y="3956450"/>
                <a:ext cx="57600" cy="1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09278" y="3947450"/>
                  <a:ext cx="75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14:cNvPr>
                <p14:cNvContentPartPr/>
                <p14:nvPr/>
              </p14:nvContentPartPr>
              <p14:xfrm>
                <a:off x="10130878" y="3994610"/>
                <a:ext cx="92880" cy="3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1878" y="3985610"/>
                  <a:ext cx="110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14:cNvPr>
                <p14:cNvContentPartPr/>
                <p14:nvPr/>
              </p14:nvContentPartPr>
              <p14:xfrm>
                <a:off x="10259038" y="3879770"/>
                <a:ext cx="5760" cy="9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50038" y="3870770"/>
                  <a:ext cx="23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14:cNvPr>
                <p14:cNvContentPartPr/>
                <p14:nvPr/>
              </p14:nvContentPartPr>
              <p14:xfrm>
                <a:off x="10280278" y="3862490"/>
                <a:ext cx="122760" cy="13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1638" y="3853850"/>
                  <a:ext cx="140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14:cNvPr>
                <p14:cNvContentPartPr/>
                <p14:nvPr/>
              </p14:nvContentPartPr>
              <p14:xfrm>
                <a:off x="10270918" y="3943850"/>
                <a:ext cx="108000" cy="1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1918" y="3934850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14:cNvPr>
                <p14:cNvContentPartPr/>
                <p14:nvPr/>
              </p14:nvContentPartPr>
              <p14:xfrm>
                <a:off x="10442998" y="3871130"/>
                <a:ext cx="24840" cy="9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3998" y="3862130"/>
                  <a:ext cx="42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14:cNvPr>
                <p14:cNvContentPartPr/>
                <p14:nvPr/>
              </p14:nvContentPartPr>
              <p14:xfrm>
                <a:off x="10468558" y="3858890"/>
                <a:ext cx="83520" cy="127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59558" y="3850250"/>
                  <a:ext cx="10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14:cNvPr>
                <p14:cNvContentPartPr/>
                <p14:nvPr/>
              </p14:nvContentPartPr>
              <p14:xfrm>
                <a:off x="7476958" y="3129170"/>
                <a:ext cx="1376640" cy="61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318" y="3120170"/>
                  <a:ext cx="13942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14:cNvPr>
                <p14:cNvContentPartPr/>
                <p14:nvPr/>
              </p14:nvContentPartPr>
              <p14:xfrm>
                <a:off x="7587118" y="3986330"/>
                <a:ext cx="1305000" cy="124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8478" y="3977690"/>
                  <a:ext cx="1322640" cy="12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67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Solution using </a:t>
            </a:r>
            <a:r>
              <a:rPr lang="en-US" sz="48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2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BF8A-55FC-7F01-E40C-7C7CA18E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D046-A812-B174-E1D3-B330B45B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shaded fraction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power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Start with array shaded fraction, then calculate for each “course” (i.e., string) of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actually, effective irradiance instead of power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2CA38-A962-0A50-3168-E74C24DF6CE1}"/>
              </a:ext>
            </a:extLst>
          </p:cNvPr>
          <p:cNvSpPr txBox="1"/>
          <p:nvPr/>
        </p:nvSpPr>
        <p:spPr>
          <a:xfrm>
            <a:off x="4434348" y="1017864"/>
            <a:ext cx="25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551A4-3A99-4897-B042-D734CB30A8FD}"/>
              </a:ext>
            </a:extLst>
          </p:cNvPr>
          <p:cNvSpPr txBox="1"/>
          <p:nvPr/>
        </p:nvSpPr>
        <p:spPr>
          <a:xfrm>
            <a:off x="3809999" y="1479529"/>
            <a:ext cx="53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657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3_Southern Company Template_basic_final">
  <a:themeElements>
    <a:clrScheme name="Custom 2">
      <a:dk1>
        <a:srgbClr val="262626"/>
      </a:dk1>
      <a:lt1>
        <a:sysClr val="window" lastClr="FFFFFF"/>
      </a:lt1>
      <a:dk2>
        <a:srgbClr val="B1181E"/>
      </a:dk2>
      <a:lt2>
        <a:srgbClr val="959595"/>
      </a:lt2>
      <a:accent1>
        <a:srgbClr val="EC1C24"/>
      </a:accent1>
      <a:accent2>
        <a:srgbClr val="007DB9"/>
      </a:accent2>
      <a:accent3>
        <a:srgbClr val="00BCF1"/>
      </a:accent3>
      <a:accent4>
        <a:srgbClr val="B2D235"/>
      </a:accent4>
      <a:accent5>
        <a:srgbClr val="00B5AF"/>
      </a:accent5>
      <a:accent6>
        <a:srgbClr val="FDB714"/>
      </a:accent6>
      <a:hlink>
        <a:srgbClr val="007DB9"/>
      </a:hlink>
      <a:folHlink>
        <a:srgbClr val="EC1C2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62465</TotalTime>
  <Words>770</Words>
  <Application>Microsoft Office PowerPoint</Application>
  <PresentationFormat>Widescreen</PresentationFormat>
  <Paragraphs>134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Arial</vt:lpstr>
      <vt:lpstr>Calibri</vt:lpstr>
      <vt:lpstr>Liberation Mono</vt:lpstr>
      <vt:lpstr>Liberation Sans</vt:lpstr>
      <vt:lpstr>Wingdings</vt:lpstr>
      <vt:lpstr>3_Southern Company Template_basic_final</vt:lpstr>
      <vt:lpstr>An approach to modeling linear and non-linear self-shading losses with pvlib</vt:lpstr>
      <vt:lpstr>Self-shade (row-to-row shade)</vt:lpstr>
      <vt:lpstr>PowerPoint Presentation</vt:lpstr>
      <vt:lpstr>Easy to model:</vt:lpstr>
      <vt:lpstr>Hard to model</vt:lpstr>
      <vt:lpstr>PowerPoint Presentation</vt:lpstr>
      <vt:lpstr>Overestimation at low sun angles:</vt:lpstr>
      <vt:lpstr>PowerPoint Presentation</vt:lpstr>
      <vt:lpstr>Steps:</vt:lpstr>
      <vt:lpstr>Shaded Fraction</vt:lpstr>
      <vt:lpstr>Twin modules? </vt:lpstr>
      <vt:lpstr>Calculate power (effective irradiance)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Fractional Backtracking</vt:lpstr>
      <vt:lpstr>Misaligned trackers (clock drift)</vt:lpstr>
      <vt:lpstr>PowerPoint Presentation</vt:lpstr>
      <vt:lpstr>PowerPoint Presentation</vt:lpstr>
      <vt:lpstr>Functions</vt:lpstr>
      <vt:lpstr>Questions? whobbs@southernco.com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modeling linear and non-linear self-shading losses with pvlib</dc:title>
  <dc:creator>Hobbs, Will</dc:creator>
  <cp:lastModifiedBy>Will</cp:lastModifiedBy>
  <cp:revision>233</cp:revision>
  <dcterms:created xsi:type="dcterms:W3CDTF">2019-06-11T15:39:44Z</dcterms:created>
  <dcterms:modified xsi:type="dcterms:W3CDTF">2024-04-29T16:44:57Z</dcterms:modified>
</cp:coreProperties>
</file>