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  <p:sldId id="45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vlib/pvlib-python/pull/196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2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46B35-B2FA-5E9A-B8D4-70BE0858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572596"/>
            <a:ext cx="4422729" cy="4422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D42CC-B17A-5BED-CDFA-C7CA736C418A}"/>
              </a:ext>
            </a:extLst>
          </p:cNvPr>
          <p:cNvSpPr txBox="1"/>
          <p:nvPr/>
        </p:nvSpPr>
        <p:spPr>
          <a:xfrm>
            <a:off x="226509" y="5423899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19A-ED2F-95CD-A869-65F53712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52B6-FD01-2C08-25E1-28303AB8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“inactive bands” at module edges (or, at least, see how much it matters)</a:t>
            </a:r>
          </a:p>
          <a:p>
            <a:r>
              <a:rPr lang="en-US" dirty="0"/>
              <a:t>Crystalline modules in landscape</a:t>
            </a:r>
          </a:p>
          <a:p>
            <a:r>
              <a:rPr lang="en-US" dirty="0"/>
              <a:t>Unconventional crystalline module designs (shingled cells, etc.)</a:t>
            </a:r>
          </a:p>
          <a:p>
            <a:r>
              <a:rPr lang="en-US" dirty="0"/>
              <a:t>Comparison with single diode model</a:t>
            </a:r>
          </a:p>
          <a:p>
            <a:r>
              <a:rPr lang="en-US" dirty="0"/>
              <a:t>Slopping terrain (</a:t>
            </a:r>
            <a:r>
              <a:rPr lang="en-US" dirty="0">
                <a:hlinkClick r:id="rId2"/>
              </a:rPr>
              <a:t>https://github.com/pvlib/pvlib-python/pull/1962</a:t>
            </a:r>
            <a:r>
              <a:rPr lang="en-US" dirty="0"/>
              <a:t> by </a:t>
            </a:r>
            <a:r>
              <a:rPr lang="en-US" dirty="0" err="1"/>
              <a:t>echedey</a:t>
            </a:r>
            <a:r>
              <a:rPr lang="en-US" dirty="0"/>
              <a:t>-ls will help)</a:t>
            </a:r>
          </a:p>
        </p:txBody>
      </p:sp>
    </p:spTree>
    <p:extLst>
      <p:ext uri="{BB962C8B-B14F-4D97-AF65-F5344CB8AC3E}">
        <p14:creationId xmlns:p14="http://schemas.microsoft.com/office/powerpoint/2010/main" val="2291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67130</TotalTime>
  <Words>834</Words>
  <Application>Microsoft Office PowerPoint</Application>
  <PresentationFormat>Widescreen</PresentationFormat>
  <Paragraphs>140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235</cp:revision>
  <dcterms:created xsi:type="dcterms:W3CDTF">2019-06-11T15:39:44Z</dcterms:created>
  <dcterms:modified xsi:type="dcterms:W3CDTF">2024-05-02T22:30:13Z</dcterms:modified>
</cp:coreProperties>
</file>