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59E25"/>
    <a:srgbClr val="EB1E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30" d="100"/>
          <a:sy n="30" d="100"/>
        </p:scale>
        <p:origin x="250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1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24575,'0'-13'0,"0"0"0,1 0 0,0 0 0,1 0 0,6-24 0,-6 33 0,-1 1 0,1 0 0,-1-1 0,1 1 0,0 0 0,0 0 0,0 0 0,1 0 0,-1 0 0,1 1 0,0-1 0,-1 1 0,1 0 0,0-1 0,0 1 0,1 1 0,-1-1 0,0 0 0,1 1 0,-1 0 0,1-1 0,-1 1 0,1 1 0,0-1 0,5 0 0,-1 0 0,-1 0 0,0 1 0,1 0 0,-1 1 0,1-1 0,-1 1 0,0 1 0,0-1 0,0 1 0,1 1 0,-2-1 0,1 1 0,0 0 0,-1 1 0,1 0 0,-1 0 0,0 0 0,0 0 0,-1 1 0,1 0 0,5 8 0,-3-6 0,-1-1 0,1 1 0,0-1 0,1-1 0,-1 0 0,1 0 0,0 0 0,0-1 0,14 4 0,-20-7 0,-1 0 0,1 0 0,0-1 0,0 1 0,0-1 0,0 1 0,0-1 0,0 0 0,0 0 0,0-1 0,0 1 0,0 0 0,0-1 0,0 0 0,0 0 0,0 0 0,-1 0 0,1 0 0,0 0 0,-1-1 0,1 0 0,0 1 0,-1-1 0,0 0 0,0 0 0,1 0 0,-1 0 0,0-1 0,-1 1 0,1 0 0,0-1 0,-1 0 0,1 1 0,-1-1 0,1-3 0,7-28-1365,-7 18-5461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1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2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24575,'3'-1'0,"-1"0"0,0 0 0,1 0 0,-1 0 0,0-1 0,0 1 0,0 0 0,0-1 0,0 0 0,0 1 0,0-1 0,-1 0 0,1 0 0,-1 0 0,1 0 0,-1 0 0,2-5 0,9-8 0,-4 6 0,0 1 0,1 0 0,1 0 0,-1 1 0,20-11 0,-21 14 0,-1 1 0,1 0 0,0 1 0,-1 0 0,1 0 0,0 0 0,0 1 0,1 0 0,11 1 0,-10 0 0,-1 1 0,1-1 0,-1 2 0,1-1 0,17 6 0,-21-4 0,-1 0 0,1 0 0,-1 0 0,1 0 0,-1 1 0,0 0 0,0 0 0,-1 0 0,1 1 0,3 5 0,9 11 0,-8-9 0,1 0 0,0-1 0,23 20 0,-30-28 0,0-1 0,0 0 0,0 0 0,0-1 0,1 1 0,-1 0 0,0-1 0,1 0 0,-1 0 0,1 0 0,-1 0 0,1-1 0,-1 1 0,1-1 0,0 0 0,-1 0 0,1 0 0,-1-1 0,1 1 0,0-1 0,-1 0 0,4-1 0,-4 1 20,-1 0 0,0 0 0,0 0 1,0 0-1,0 0 0,0-1 0,-1 1 0,1-1 0,0 0 0,-1 1 0,1-1 0,-1 0 0,1 0 0,-1 0 0,0 0 0,2-4 1,-1 0-306,0 1 1,0-1-1,-1 0 1,0 0-1,0-8 1,1-5-6542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3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24575,'10'25'0,"-1"1"0,-1 1 0,-1-1 0,-1 1 0,2 39 0,-1-20 0,4 63-511,-5 187 0,-6-277 168,-1 2-6483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4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24575,'-3'0'0,"0"1"0,0-1 0,0 0 0,0 1 0,0 0 0,0-1 0,0 1 0,0 0 0,0 1 0,0-1 0,1 0 0,-1 1 0,1 0 0,-1-1 0,-3 5 0,2-2 0,0 0 0,0 1 0,1 0 0,0-1 0,0 1 0,0 0 0,-4 10 0,1 4 0,1-1 0,0 1 0,2-1 0,-2 23 0,4-26 0,1 0 0,0 0 0,1 1 0,1-1 0,0 0 0,1 0 0,1 0 0,0-1 0,1 1 0,0-1 0,2 0 0,-1 0 0,2-1 0,10 16 0,2 2 0,-10-15 0,0 0 0,22 24 0,-28-35 0,1-1 0,-1 0 0,1 0 0,0 0 0,1-1 0,-1 1 0,1-1 0,-1 0 0,1-1 0,0 0 0,0 0 0,7 2 0,-9-3 0,1 0 0,0 0 0,-1-1 0,1 1 0,0-1 0,0 0 0,0 0 0,-1-1 0,1 0 0,0 1 0,0-2 0,8-2 0,-9 2 0,-1 0 0,1-1 0,0 1 0,-1-1 0,0 0 0,0 1 0,0-2 0,0 1 0,0 0 0,0-1 0,-1 1 0,0-1 0,1 0 0,1-6 0,2-4 0,-2 0 0,1-1 0,-2 0 0,0 0 0,-1 0 0,0 0 0,-1 0 0,-1-1 0,-1 1 0,0 0 0,-1 0 0,0 0 0,-1 0 0,-1 0 0,0 0 0,-9-19 0,5 20 0,0 0 0,-1 1 0,0 0 0,-1 0 0,0 1 0,-1 1 0,-1-1 0,1 2 0,-2 0 0,0 0 0,0 1 0,-20-10 0,-4-11-1365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5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87 24575,'-13'37'0,"12"-35"0,1 0 0,0-1 0,-1 1 0,1 0 0,0-1 0,0 1 0,0 0 0,0-1 0,0 1 0,1 0 0,-1-1 0,0 1 0,1 0 0,0-1 0,-1 1 0,1-1 0,0 1 0,-1-1 0,1 1 0,0-1 0,0 0 0,0 1 0,1-1 0,-1 0 0,0 0 0,0 1 0,1-1 0,-1 0 0,2 1 0,0-2 0,-1 1 0,0 0 0,0-1 0,1 1 0,-1-1 0,0 1 0,1-1 0,-1 0 0,0 0 0,1-1 0,-1 1 0,0 0 0,1-1 0,-1 1 0,0-1 0,0 0 0,1 1 0,-1-1 0,0 0 0,0-1 0,3-1 0,-3 2 14,0-1 0,1 0-1,-1 0 1,0 0 0,0-1-1,0 1 1,0 0-1,0-1 1,0 1 0,-1-1-1,0 0 1,1 1 0,-1-1-1,0 0 1,0 0 0,0 0-1,-1 0 1,1 0 0,-1 0-1,1 0 1,-1 0 0,0 0-1,0 0 1,-1-4 0,-1-6-356,-1 1 1,0-1 0,0 1-1,-8-16 1,5 12-6485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24575,'-3'3'0,"-7"4"0,-2 7 0,-5 10 0,-5 12 0,-8 7 0,-2 8 0,-2 1 0,2 4 0,4-5 0,0-1 0,3-2 0,-2-1 0,5-4 0,5-6 0,4-3 0,3-4 0,3-8-8191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6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24575,'0'3'0,"0"15"0,0-1 0,2 1 0,0 0 0,5 21 0,-6-35 0,-1-1 0,1 1 0,1-1 0,-1 0 0,0 0 0,1 0 0,-1 1 0,1-1 0,0-1 0,0 1 0,0 0 0,1 0 0,-1-1 0,1 1 0,-1-1 0,1 0 0,0 0 0,0 0 0,0 0 0,0 0 0,0-1 0,0 1 0,1-1 0,-1 0 0,0 0 0,1 0 0,-1 0 0,6 0 0,-6-1 0,0-1 0,0 1 0,0-1 0,0 1 0,0-1 0,1 0 0,-1 0 0,-1 0 0,1 0 0,0-1 0,0 1 0,0-1 0,-1 0 0,1 0 0,-1 0 0,1 0 0,-1 0 0,0-1 0,0 1 0,0 0 0,0-1 0,0 0 0,-1 1 0,1-1 0,-1 0 0,0 0 0,2-5 0,-2 5 0,1 0 0,-1 0 0,-1-1 0,1 1 0,0 0 0,-1-1 0,0 1 0,1 0 0,-1-1 0,-1 1 0,1 0 0,0-1 0,-1 1 0,0 0 0,1-1 0,-1 1 0,-1 0 0,1 0 0,0 0 0,-1 0 0,0 0 0,1 0 0,-1 0 0,0 1 0,-1-1 0,-2-2 0,-8-4-1365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0 24575,'-4'6'0,"0"-1"0,1 1 0,-1 0 0,2 0 0,-1 0 0,1 1 0,0-1 0,0 1 0,-2 11 0,-3 9 0,-68 205 0,-12 40 0,64-188 0,-15 108 0,34-162-1365,2-6-5461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8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24575,'0'3'0,"0"4"0,0 6 0,0 5 0,0 5 0,3-2 0,4 2 0,4 0 0,3-4 0,-1-2 0,0-4 0,1-5 0,2-2 0,0-4 0,4-1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9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24575,'-3'3'0,"-4"10"0,0 9 0,0 6 0,-2 11 0,2 5 0,1 0 0,2-3 0,1-1 0,2-3 0,0-3 0,1-3 0,1-5 0,-4-6 0,-1-4 0,1-1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4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84 24575,'1'-3'0,"-1"0"0,1 0 0,0 0 0,0 1 0,0-1 0,1 0 0,-1 0 0,1 1 0,-1-1 0,1 1 0,0-1 0,0 1 0,0 0 0,0 0 0,0 0 0,1 0 0,-1 0 0,1 0 0,-1 1 0,1-1 0,0 1 0,3-2 0,6-3 0,1 0 0,0 1 0,20-4 0,-29 8 0,0 0 0,0 0 0,0 1 0,0 0 0,1 0 0,-1 0 0,0 0 0,0 0 0,1 1 0,-1 0 0,0 0 0,0 0 0,7 4 0,-5-2 0,0 0 0,-1 1 0,1 0 0,-1 0 0,0 0 0,0 0 0,0 1 0,5 6 0,-2 1 0,1 0 0,-2 0 0,0 1 0,0 0 0,-1 0 0,0 1 0,5 21 0,-8-16 0,0 1 0,-1-1 0,-2 0 0,-1 33 0,-1-7 0,1-36 0,0-1 0,0 1 0,-1-1 0,0 1 0,0-1 0,-1 0 0,-1 0 0,1 0 0,-1 0 0,0-1 0,-7 9 0,-4 5 0,-1-1 0,-27 27 0,19-25 0,0-1 0,-40 27 0,61-46 0,0 0 0,-1 0 0,0-1 0,1 1 0,-1-1 0,0 1 0,0-1 0,0 0 0,0-1 0,0 1 0,0-1 0,-6 0 0,8 0 0,0 0 0,0 0 0,1-1 0,-1 1 0,0 0 0,1-1 0,-1 0 0,0 1 0,1-1 0,-1 0 0,1 0 0,-1 0 0,1 0 0,0 0 0,-1 0 0,1 0 0,0 0 0,-1-1 0,1 1 0,0 0 0,0-1 0,0 1 0,1-1 0,-1 1 0,0-1 0,0 0 0,1 1 0,-1-1 0,1 0 0,-1-2 0,0-3 0,0 1 0,1 0 0,0-1 0,0 1 0,0-1 0,1 1 0,0 0 0,0-1 0,0 1 0,1 0 0,0 0 0,6-11 0,-7 13 0,2 1 0,-1-1 0,0 1 0,1 0 0,-1 0 0,1 0 0,0 0 0,0 0 0,0 1 0,0-1 0,1 1 0,-1 0 0,1 0 0,-1 0 0,1 0 0,0 1 0,0-1 0,-1 1 0,1 0 0,0 0 0,7 0 0,6-1 0,-1 1 0,1 0 0,0 1 0,0 1 0,0 1 0,-1 0 0,18 6 0,-25-4 0,0 1 0,0 0 0,-1 1 0,0-1 0,0 2 0,-1-1 0,9 11 0,17 13 0,-26-25 0,0 1 0,0 0 0,-1 1 0,0 0 0,0 0 0,0 0 0,-1 0 0,0 1 0,-1 0 0,7 16 0,-9-20-227,0 0-1,0 1 1,0-1-1,0 0 1,4 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2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89 24575,'-3'56'0,"-3"0"0,-18 79 0,23-133 0,1-14 0,0-1 0,-1 1 0,-6-23 0,-2-28 0,8 49 0,0 1 0,0 0 0,1-1 0,3-18 0,-3 29 0,1-1 0,-1 1 0,1 0 0,0-1 0,1 1 0,-1 0 0,1-1 0,-1 1 0,1 0 0,0 0 0,0 0 0,0 0 0,1 1 0,-1-1 0,0 1 0,1-1 0,5-3 0,19-13 0,-22 15 0,0-1 0,1 1 0,-1 1 0,1-1 0,0 1 0,0 0 0,0 0 0,0 1 0,1 0 0,-1 0 0,1 0 0,8 0 0,-6 2-105,0 0 0,0 1 0,0 0 0,0 1 0,0 0 0,-1 0 0,1 1 0,0 0 0,-1 1 0,0-1 0,0 2 0,12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21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24575,'0'3'0,"-3"1"0,-1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21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24575,'0'-2'0,"1"1"0,0-1 0,0 1 0,0 0 0,0 0 0,0-1 0,0 1 0,0 0 0,0 0 0,1 0 0,-1 0 0,0 0 0,1 1 0,1-2 0,22-11 0,-13 9 0,0 0 0,0 2 0,0-1 0,0 2 0,0 0 0,0 0 0,1 1 0,21 2 0,4 0 0,-32-2 0,-1 0 0,0 0 0,0 1 0,0 0 0,0 0 0,0 0 0,0 0 0,0 1 0,0 0 0,0 0 0,-1 1 0,1-1 0,-1 1 0,1 0 0,-1 0 0,0 0 0,0 1 0,-1-1 0,1 1 0,-1 0 0,0 0 0,0 0 0,0 0 0,0 1 0,-1-1 0,1 1 0,-1 0 0,0 0 0,-1 0 0,3 9 0,11 29 0,-12-36 0,0 1 0,0 0 0,0 0 0,-1 0 0,-1 0 0,2 16 0,-3 1 0,-1 0 0,-1 0 0,-2-1 0,-10 42 0,10-56 0,-1 1 0,0-1 0,-1 0 0,0 0 0,-1 0 0,0-1 0,0 0 0,-16 15 0,12-13 0,0 1 0,1 0 0,-15 24 0,21-26-90,0 0-1,0 0 1,1 0-1,0 0 1,1 0 0,0 1-1,1-1 1,0 1-1,1-1 1,1 21-1,0-23-279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2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24575,'0'2'0,"0"4"0,2 0 0,2 2 0,-1 2 0,-1 1 0,2 0 0,1-1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43.082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3 24575,'116'-2'0,"124"4"0,-149 11 0,-61-7 0,47 3 0,88-10 0,44 2 0,4 19 0,106 3 0,-44-13 0,25-5 0,-171-7 0,1201 2 0,-1098 15 0,8-1 0,-103-16 0,268 9 0,-262 10 0,-66-6 0,88-1 0,1262-11 0,-1274 8 0,6 0 0,158 1 0,-29 0 0,-33-2 0,155 11 0,-50-5 0,22 2 0,110 2 0,-355-12 0,-56-3 0,1 3 0,83 15 0,-110-10 0,94 3 0,58-13 0,-78-1 0,975 2 0,-949 7 0,-13 1 0,62-1 0,29 0 0,-66 0 0,-19 0 0,-6 0 0,10 0 0,357 16 0,-113-4 0,-244-20 0,259 2 0,109 27 0,-365-14 0,31 1 0,-64-15 0,172 8 0,-114-2 0,15 2 0,26 9 0,-33-6 0,163 9 0,-317-19 0,-1 2 0,34 7 0,-33-4 0,-1-1 0,37-1 0,-27-4 0,229 8 0,-45 8 0,-84-11 0,-86-5 0,85 12 0,-78-5 0,101-1 0,-59-4 0,95 12 0,-68-7 0,16 0 0,-7-8 0,156 2 0,-212 5 0,77 2 0,753-8 0,-878 2 0,62 10 0,-60-5 0,53 1 0,-26-8 0,-1 0 0,124 15 0,-150-10 0,64 0 0,-25-2 0,26 10 0,-67-6 0,48 1 0,218 17 0,-259-21 0,86-4 0,-56-1 0,131 11 0,74-5 0,-160-6 0,-80 0 0,196 10 0,-32 8 0,69 1 0,-201-12 0,47 2 0,-27-9 0,4-1 0,105 13 0,-76 8 0,32 3 0,-123-22 0,-34 0 0,0 0 0,0 0 0,0 0 0,1 0 0,-1 0 0,0 0 0,0 0 0,0 0 0,1 0 0,-1 0 0,0 0 0,0 0 0,0 0 0,1 0 0,-1 0 0,0 0 0,0 0 0,0 0 0,0 0 0,1 0 0,-1 0 0,0-1 0,0 1 0,0 0 0,0 0 0,1 0 0,-1 0 0,0 0 0,0-1 0,0 1 0,0 0 0,0 0 0,0 0 0,0 0 0,0-1 0,0 1 0,0 0 0,1 0 0,-1-1 0,-16-7 0,-20-4-455,0 2 0,-43-5 0,28 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53.739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72 0 24575,'29'26'0,"26"16"0,97 56 0,70 20 0,-215-114 0,-6-4 0,0 1 0,0-1 0,0 1 0,1 0 0,-1 0 0,0-1 0,0 1 0,0 0 0,0 0 0,0 0 0,0 0 0,1 2 0,-2-2 0,0-1 0,0 1 0,0-1 0,0 0 0,0 1 0,0-1 0,0 1 0,0-1 0,0 1 0,0-1 0,0 0 0,0 1 0,0-1 0,0 1 0,0-1 0,0 1 0,0-1 0,-1 0 0,1 1 0,0-1 0,0 1 0,0-1 0,-1 0 0,1 1 0,-1 0 0,-2 2 0,-1-1 0,0 1 0,0 0 0,0-1 0,0 0 0,-5 2 0,-6 3 0,-90 49 143,-260 150-1651,334-186-5318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59.956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1 24575,'30'2'0,"0"1"0,-1 2 0,40 11 0,3 0 0,190 25 0,-159-19 0,-44-8 0,108 10 0,-143-21 0,1 1 0,-1 2 0,45 15 0,-44-12 0,0-2 0,0 0 0,37 4 0,-35-9 0,67 5 0,155 33 0,-134-18 0,163 12 0,-152-22 0,119 22 0,156 21 0,-139-22 0,56 39 0,-231-49 0,102 35 0,-82-23 0,-30-12 0,-1 4 0,120 60 0,-164-73 0,-1-1 0,2-1 0,0-2 0,44 9 0,18 4 0,424 97 0,-420-101 0,273 35 0,32 7 0,91 29 0,-450-82 0,44 15 0,26 5 0,333 36 0,-335-50 0,58 9 0,39 16 0,-125-24 0,134 5 0,16 1 0,-19 22 0,139 29 0,-196-42 0,303 72 0,-326-70 0,-9-4 0,77 19 0,-34-10 0,-85-20 0,98 11 0,32 8 0,-146-20 0,0-2 0,1-3 0,1-4 0,71-1 0,-108-5 0,0 1 0,54 11 0,65 23 0,-13-2 0,2-18 0,-97-12 0,67 12 0,4 11 0,218 22 0,-282-44 0,-1 3 0,69 20 0,-65-14 0,93 12 0,171 18 0,-227-33 0,-61-8 0,1 1 0,52 14 0,13 7 0,190 23 0,-246-41 0,-2 2 0,43 15 0,47 11 0,97 13 0,27 4 0,-122-21 0,-17-3 0,65 18 0,54 15 0,-166-41 0,47 3 0,-79-18 0,66 20 0,-65-13-455,1-2 0,52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9:01.754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486 1 24575,'3'0'0,"1"1"0,-1 0 0,1 0 0,-1 1 0,0-1 0,1 1 0,-1 0 0,0 0 0,0 0 0,5 4 0,4 2 0,14 9 0,11 5 0,-1 2 0,49 42 0,-51-29 0,-24-26 0,0 0 0,12 11 0,-14-16 0,-1 0 0,0 1 0,0 0 0,0 0 0,-1 1 0,0 0 0,7 12 0,-13-20 0,0 1 0,0 0 0,0 0 0,0 0 0,-1 0 0,1 0 0,0-1 0,0 1 0,-1 0 0,1 0 0,-1 0 0,1-1 0,0 1 0,-1 0 0,1-1 0,-1 1 0,0 0 0,1-1 0,-1 1 0,1-1 0,-1 1 0,0-1 0,0 1 0,1-1 0,-1 1 0,0-1 0,0 0 0,0 1 0,-27 11 0,26-12 0,-39 12 0,-62 10 0,29-7 0,-365 71 0,305-58-1365,110-23-5461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9:55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6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29 24575,'-17'-5'0,"16"4"0,1 1 0,-1-1 0,0 1 0,1 0 0,-1-1 0,0 1 0,0-1 0,1 1 0,-1 0 0,0 0 0,0-1 0,1 1 0,-1 0 0,0 0 0,0 0 0,0 0 0,1 0 0,-1 0 0,0 0 0,0 0 0,0 0 0,1 0 0,-1 1 0,0-1 0,0 0 0,1 1 0,-1-1 0,0 0 0,1 1 0,-1-1 0,0 1 0,1-1 0,-1 1 0,0-1 0,1 1 0,-1-1 0,1 1 0,-1 0 0,1-1 0,-1 1 0,1 0 0,0-1 0,-1 1 0,1 0 0,0-1 0,-1 2 0,0 0 0,1 1 0,-1-1 0,0 0 0,1 1 0,-1-1 0,1 0 0,0 1 0,0-1 0,0 1 0,0-1 0,0 0 0,0 1 0,1-1 0,-1 0 0,1 1 0,0-1 0,-1 0 0,1 1 0,0-1 0,0 0 0,1 0 0,-1 0 0,0 0 0,1 0 0,-1 0 0,1-1 0,0 1 0,-1 0 0,1-1 0,3 2 0,-2 0 0,0-1 0,0 0 0,0-1 0,0 1 0,1-1 0,-1 1 0,1-1 0,-1 0 0,1 0 0,-1 0 0,1-1 0,-1 1 0,1-1 0,0 0 0,-1 0 0,1 0 0,0-1 0,-1 1 0,7-2 0,-8 1 12,0 0 1,0-1-1,-1 1 0,1 0 0,0-1 0,-1 1 1,1-1-1,-1 0 0,1 1 0,-1-1 0,0 0 1,1 0-1,-1 0 0,0 0 0,0 0 0,0 0 0,-1 0 1,1 0-1,-1 0 0,1 0 0,-1-1 0,1 1 1,-1 0-1,0 0 0,0 0 0,0-1 0,-1-3 1,1 2-108,-1 1 0,1-1 0,-1 1 0,1-1 1,-1 1-1,0-1 0,0 1 0,-1 0 0,1 0 0,-1 0 1,0-1-1,1 1 0,-1 1 0,0-1 0,-1 0 1,1 0-1,-3-2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3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1 24575,'-3'3'0,"-7"7"0,-8 7 0,-7 8 0,-8 5 0,-7 9 0,-18 20 0,-6 5 0,0 4 0,2-1 0,5-2 0,9-13 0,10-9 0,8-9 0,10-10-8191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4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24575,'-3'3'0,"0"1"0,0 0 0,0 1 0,1-1 0,-1 0 0,1 1 0,0 0 0,1-1 0,-2 6 0,-7 44 0,9-48 0,1-1 0,-1 1 0,1-1 0,0 1 0,1-1 0,1 11 0,-1-15 0,-1 1 0,1-1 0,0 1 0,0-1 0,0 1 0,-1-1 0,1 1 0,1-1 0,-1 0 0,0 0 0,0 1 0,0-1 0,1 0 0,-1 0 0,0 0 0,1 0 0,-1-1 0,1 1 0,-1 0 0,1 0 0,0-1 0,-1 1 0,1-1 0,0 0 0,-1 1 0,3-1 0,0 1 0,0-1 0,1 1 0,-1-1 0,0 0 0,0 0 0,1 0 0,-1-1 0,0 1 0,0-1 0,0 0 0,1 0 0,-1-1 0,4-1 0,-6 1 0,0 1 0,0-1 0,0 0 0,0 1 0,0-1 0,-1 0 0,1 0 0,-1 0 0,1 0 0,-1-1 0,0 1 0,0 0 0,0 0 0,0-1 0,0 1 0,0-1 0,-1 1 0,1-1 0,-1 1 0,0-1 0,0 1 0,0-1 0,0-3 0,0 5-59,0-1 0,0 0-1,0 0 1,-1 0-1,1 0 1,0 0 0,-1 0-1,0 0 1,1 1 0,-1-1-1,0 0 1,0 0 0,0 1-1,0-1 1,0 1-1,0-1 1,0 1 0,-1-1-1,1 1 1,-1 0 0,1-1-1,-3-1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6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0 24575,'-7'10'0,"-1"1"0,1-1 0,1 1 0,0 0 0,1 0 0,0 1 0,0-1 0,-2 15 0,-3 2 0,-56 145 0,-50 146 0,108-295 0,0-1 0,-1-1 0,-2 1 0,-16 26 0,14-26 0,0 0 0,2 1 0,-16 48 0,16-48-1365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8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24575,'3'0'0,"3"6"0,5 8 0,3 7 0,2 7 0,1 4 0,4 3 0,2-2 0,-1 0 0,-4-3 0,-1-6 0,-2-8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0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24575,'-3'40'0,"-2"0"0,-1-1 0,-14 48 0,16-70 0,-7 26 0,4-21 0,2 0 0,0 0 0,-2 38 0,6-45 82,-1 0-1,-1 1 1,-8 25-1,6-22-926,-5 30-1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24575,'1'1'0,"1"-1"0,-1 1 0,0-1 0,1 1 0,-1-1 0,0 1 0,0 0 0,1 0 0,-1 0 0,0-1 0,0 1 0,0 0 0,0 1 0,0-1 0,0 0 0,0 0 0,0 0 0,-1 0 0,1 1 0,0-1 0,-1 0 0,1 3 0,12 31 0,-12-29 0,-1-15 0,-1-4 0,-2-15 0,1 0 0,2 0 0,3-31 0,-2 52 0,0 0 0,0 0 0,0 1 0,1-1 0,0 0 0,1 1 0,-1 0 0,1-1 0,0 1 0,1 0 0,0 1 0,0-1 0,0 1 0,0-1 0,1 1 0,0 0 0,0 1 0,7-6 0,-8 8 18,0 0 0,0 0 0,1 0 0,-1 0 0,0 1 0,0 0 0,1 0 0,-1 0 0,1 1 0,-1-1 0,1 1 0,-1 0 0,1 0 0,-1 1 0,1-1 0,-1 1 0,1 0 0,6 2 0,-5 0-161,0-1 1,1 1 0,-2 0 0,1 0-1,0 1 1,-1 0 0,1 0 0,-1 0 0,0 0-1,-1 1 1,9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.xml"/><Relationship Id="rId21" Type="http://schemas.openxmlformats.org/officeDocument/2006/relationships/image" Target="../media/image6.png"/><Relationship Id="rId42" Type="http://schemas.openxmlformats.org/officeDocument/2006/relationships/customXml" Target="../ink/ink11.xml"/><Relationship Id="rId47" Type="http://schemas.openxmlformats.org/officeDocument/2006/relationships/image" Target="../media/image19.png"/><Relationship Id="rId63" Type="http://schemas.openxmlformats.org/officeDocument/2006/relationships/image" Target="../media/image27.png"/><Relationship Id="rId68" Type="http://schemas.openxmlformats.org/officeDocument/2006/relationships/customXml" Target="../ink/ink24.xml"/><Relationship Id="rId16" Type="http://schemas.openxmlformats.org/officeDocument/2006/relationships/hyperlink" Target="https://github.com/williamhobbs/pv-system-model" TargetMode="External"/><Relationship Id="rId11" Type="http://schemas.openxmlformats.org/officeDocument/2006/relationships/hyperlink" Target="https://www.eia.gov/electricity/data/eia860/" TargetMode="External"/><Relationship Id="rId24" Type="http://schemas.openxmlformats.org/officeDocument/2006/relationships/customXml" Target="../ink/ink2.xml"/><Relationship Id="rId32" Type="http://schemas.openxmlformats.org/officeDocument/2006/relationships/customXml" Target="../ink/ink6.xml"/><Relationship Id="rId37" Type="http://schemas.openxmlformats.org/officeDocument/2006/relationships/image" Target="../media/image14.png"/><Relationship Id="rId40" Type="http://schemas.openxmlformats.org/officeDocument/2006/relationships/customXml" Target="../ink/ink10.xml"/><Relationship Id="rId45" Type="http://schemas.openxmlformats.org/officeDocument/2006/relationships/image" Target="../media/image18.png"/><Relationship Id="rId53" Type="http://schemas.openxmlformats.org/officeDocument/2006/relationships/image" Target="../media/image22.png"/><Relationship Id="rId58" Type="http://schemas.openxmlformats.org/officeDocument/2006/relationships/customXml" Target="../ink/ink19.xml"/><Relationship Id="rId66" Type="http://schemas.openxmlformats.org/officeDocument/2006/relationships/customXml" Target="../ink/ink23.xml"/><Relationship Id="rId74" Type="http://schemas.openxmlformats.org/officeDocument/2006/relationships/customXml" Target="../ink/ink27.xml"/><Relationship Id="rId5" Type="http://schemas.openxmlformats.org/officeDocument/2006/relationships/hyperlink" Target="https://www.ercot.com/mp/data-products/data-product-details?id=NP3-965-ER" TargetMode="External"/><Relationship Id="rId61" Type="http://schemas.openxmlformats.org/officeDocument/2006/relationships/image" Target="../media/image26.png"/><Relationship Id="rId19" Type="http://schemas.openxmlformats.org/officeDocument/2006/relationships/image" Target="../media/image5.png"/><Relationship Id="rId14" Type="http://schemas.openxmlformats.org/officeDocument/2006/relationships/hyperlink" Target="https://pvlib-python.readthedocs.io/en/latest/reference/generated/pvlib.iotools.get_nsrdb_psm4_conus.html" TargetMode="External"/><Relationship Id="rId22" Type="http://schemas.openxmlformats.org/officeDocument/2006/relationships/customXml" Target="../ink/ink1.xml"/><Relationship Id="rId27" Type="http://schemas.openxmlformats.org/officeDocument/2006/relationships/image" Target="../media/image9.png"/><Relationship Id="rId30" Type="http://schemas.openxmlformats.org/officeDocument/2006/relationships/customXml" Target="../ink/ink5.xml"/><Relationship Id="rId35" Type="http://schemas.openxmlformats.org/officeDocument/2006/relationships/image" Target="../media/image13.png"/><Relationship Id="rId43" Type="http://schemas.openxmlformats.org/officeDocument/2006/relationships/image" Target="../media/image17.png"/><Relationship Id="rId48" Type="http://schemas.openxmlformats.org/officeDocument/2006/relationships/customXml" Target="../ink/ink14.xml"/><Relationship Id="rId56" Type="http://schemas.openxmlformats.org/officeDocument/2006/relationships/customXml" Target="../ink/ink18.xml"/><Relationship Id="rId64" Type="http://schemas.openxmlformats.org/officeDocument/2006/relationships/customXml" Target="../ink/ink22.xml"/><Relationship Id="rId69" Type="http://schemas.openxmlformats.org/officeDocument/2006/relationships/image" Target="../media/image30.png"/><Relationship Id="rId77" Type="http://schemas.openxmlformats.org/officeDocument/2006/relationships/image" Target="../media/image34.png"/><Relationship Id="rId8" Type="http://schemas.openxmlformats.org/officeDocument/2006/relationships/hyperlink" Target="https://www.ercot.com/files/docs/2025/02/12/CapacityDemandandReservesReport_December2024.xlsx" TargetMode="External"/><Relationship Id="rId51" Type="http://schemas.openxmlformats.org/officeDocument/2006/relationships/image" Target="../media/image21.png"/><Relationship Id="rId72" Type="http://schemas.openxmlformats.org/officeDocument/2006/relationships/customXml" Target="../ink/ink26.xml"/><Relationship Id="rId3" Type="http://schemas.openxmlformats.org/officeDocument/2006/relationships/hyperlink" Target="mailto:whobbs@southernco.com" TargetMode="External"/><Relationship Id="rId12" Type="http://schemas.openxmlformats.org/officeDocument/2006/relationships/hyperlink" Target="https://github.com/seatgeek/thefuzz" TargetMode="External"/><Relationship Id="rId17" Type="http://schemas.openxmlformats.org/officeDocument/2006/relationships/image" Target="../media/image3.png"/><Relationship Id="rId25" Type="http://schemas.openxmlformats.org/officeDocument/2006/relationships/image" Target="../media/image8.png"/><Relationship Id="rId33" Type="http://schemas.openxmlformats.org/officeDocument/2006/relationships/image" Target="../media/image12.png"/><Relationship Id="rId38" Type="http://schemas.openxmlformats.org/officeDocument/2006/relationships/customXml" Target="../ink/ink9.xml"/><Relationship Id="rId46" Type="http://schemas.openxmlformats.org/officeDocument/2006/relationships/customXml" Target="../ink/ink13.xml"/><Relationship Id="rId59" Type="http://schemas.openxmlformats.org/officeDocument/2006/relationships/image" Target="../media/image25.png"/><Relationship Id="rId67" Type="http://schemas.openxmlformats.org/officeDocument/2006/relationships/image" Target="../media/image29.png"/><Relationship Id="rId20" Type="http://schemas.openxmlformats.org/officeDocument/2006/relationships/image" Target="file:///C:\Users\willh\Documents\Python%20Scripts\PVPMC_2025\images\sample.png" TargetMode="External"/><Relationship Id="rId41" Type="http://schemas.openxmlformats.org/officeDocument/2006/relationships/image" Target="../media/image16.png"/><Relationship Id="rId54" Type="http://schemas.openxmlformats.org/officeDocument/2006/relationships/customXml" Target="../ink/ink17.xml"/><Relationship Id="rId62" Type="http://schemas.openxmlformats.org/officeDocument/2006/relationships/customXml" Target="../ink/ink21.xml"/><Relationship Id="rId70" Type="http://schemas.openxmlformats.org/officeDocument/2006/relationships/customXml" Target="../ink/ink25.xml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ercot.com/data-product-archive/NP3-965-ER" TargetMode="External"/><Relationship Id="rId15" Type="http://schemas.openxmlformats.org/officeDocument/2006/relationships/hyperlink" Target="https://doi.org/10.21105/joss.05994" TargetMode="External"/><Relationship Id="rId23" Type="http://schemas.openxmlformats.org/officeDocument/2006/relationships/image" Target="../media/image7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20.png"/><Relationship Id="rId57" Type="http://schemas.openxmlformats.org/officeDocument/2006/relationships/image" Target="../media/image24.png"/><Relationship Id="rId10" Type="http://schemas.openxmlformats.org/officeDocument/2006/relationships/hyperlink" Target="https://www.eia.gov/electricity/data/eia860/xls/eia8602023.zip" TargetMode="External"/><Relationship Id="rId31" Type="http://schemas.openxmlformats.org/officeDocument/2006/relationships/image" Target="../media/image11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65" Type="http://schemas.openxmlformats.org/officeDocument/2006/relationships/image" Target="../media/image28.png"/><Relationship Id="rId73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hyperlink" Target="https://www.ercot.com/gridinfo/resource" TargetMode="External"/><Relationship Id="rId13" Type="http://schemas.openxmlformats.org/officeDocument/2006/relationships/hyperlink" Target="https://developer.nrel.gov/docs/solar/nsrdb/nsrdb-GOES-conus-v4-0-0-download/" TargetMode="External"/><Relationship Id="rId18" Type="http://schemas.openxmlformats.org/officeDocument/2006/relationships/image" Target="../media/image4.png"/><Relationship Id="rId39" Type="http://schemas.openxmlformats.org/officeDocument/2006/relationships/image" Target="../media/image15.png"/><Relationship Id="rId34" Type="http://schemas.openxmlformats.org/officeDocument/2006/relationships/customXml" Target="../ink/ink7.xml"/><Relationship Id="rId50" Type="http://schemas.openxmlformats.org/officeDocument/2006/relationships/customXml" Target="../ink/ink15.xml"/><Relationship Id="rId55" Type="http://schemas.openxmlformats.org/officeDocument/2006/relationships/image" Target="../media/image23.png"/><Relationship Id="rId76" Type="http://schemas.openxmlformats.org/officeDocument/2006/relationships/customXml" Target="../ink/ink28.xml"/><Relationship Id="rId7" Type="http://schemas.openxmlformats.org/officeDocument/2006/relationships/hyperlink" Target="https://www.gridstatus.io/datasets/ercot_sced_gen_resource_60_day" TargetMode="External"/><Relationship Id="rId71" Type="http://schemas.openxmlformats.org/officeDocument/2006/relationships/image" Target="../media/image31.png"/><Relationship Id="rId2" Type="http://schemas.openxmlformats.org/officeDocument/2006/relationships/image" Target="../media/image1.png"/><Relationship Id="rId2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60E5106-1C24-FFD3-FCEA-D69972F2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692" y="17754585"/>
            <a:ext cx="11539049" cy="541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681AC-8079-65F2-F644-E429AA907005}"/>
              </a:ext>
            </a:extLst>
          </p:cNvPr>
          <p:cNvSpPr txBox="1"/>
          <p:nvPr/>
        </p:nvSpPr>
        <p:spPr>
          <a:xfrm>
            <a:off x="771525" y="309878"/>
            <a:ext cx="318882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 performance analysis with satellite resource data and public power data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Will Hobbs, Southern Company, </a:t>
            </a:r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"/>
              </a:rPr>
              <a:t>whobbs@southernco.com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9318C-DC8C-EDE7-2A23-F142FF083918}"/>
              </a:ext>
            </a:extLst>
          </p:cNvPr>
          <p:cNvSpPr txBox="1"/>
          <p:nvPr/>
        </p:nvSpPr>
        <p:spPr>
          <a:xfrm>
            <a:off x="690564" y="4548399"/>
            <a:ext cx="31537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Power data are available for 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every solar plant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 ERCOT at 15-min intervals back to 2012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Someone should analyze it all and publish results.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Here is a small preview.</a:t>
            </a:r>
            <a:r>
              <a:rPr lang="en-US" sz="4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BC45890-F5AA-C8DF-32B6-CA9AD1F97D2D}"/>
              </a:ext>
            </a:extLst>
          </p:cNvPr>
          <p:cNvCxnSpPr>
            <a:cxnSpLocks/>
          </p:cNvCxnSpPr>
          <p:nvPr/>
        </p:nvCxnSpPr>
        <p:spPr>
          <a:xfrm>
            <a:off x="515088" y="4331636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D3ACA02-ADCB-C692-1ADD-F7A27441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680" y="1800031"/>
            <a:ext cx="2088447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5AFCE-4F88-8798-BD95-8470DEFA3FD7}"/>
              </a:ext>
            </a:extLst>
          </p:cNvPr>
          <p:cNvSpPr txBox="1"/>
          <p:nvPr/>
        </p:nvSpPr>
        <p:spPr>
          <a:xfrm>
            <a:off x="690564" y="9400796"/>
            <a:ext cx="1987565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Data: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Generation data are published by ERCOT with 60-day delay [1]. Archive goes back to 2012 [2]. 3rd-party access from gridstatus.io via API goes back to 2018 [3] w/ paid + free options.</a:t>
            </a:r>
          </a:p>
          <a:p>
            <a:endParaRPr lang="en-US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Metadata: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ERCOT uses abbreviated codes for plant names, matched with ERCOT CDR reports [4] to get full unit names, capacities, and counties, then matched* with EIA 860 data [5] for key modeling specs (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lat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fixed/tracking, cell type, tilt, etc.).</a:t>
            </a:r>
            <a:endParaRPr lang="en-US" sz="4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63FE6420-A599-190F-2188-2295E4741077}"/>
              </a:ext>
            </a:extLst>
          </p:cNvPr>
          <p:cNvCxnSpPr>
            <a:cxnSpLocks/>
          </p:cNvCxnSpPr>
          <p:nvPr/>
        </p:nvCxnSpPr>
        <p:spPr>
          <a:xfrm>
            <a:off x="515088" y="8961540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1DB19193-CC1D-4C60-A1CF-BC3CE2AA10F9}"/>
              </a:ext>
            </a:extLst>
          </p:cNvPr>
          <p:cNvCxnSpPr>
            <a:cxnSpLocks/>
          </p:cNvCxnSpPr>
          <p:nvPr/>
        </p:nvCxnSpPr>
        <p:spPr>
          <a:xfrm>
            <a:off x="515088" y="17515874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9B69C-D1B3-BFAE-4D19-E26A09E7F164}"/>
              </a:ext>
            </a:extLst>
          </p:cNvPr>
          <p:cNvSpPr txBox="1"/>
          <p:nvPr/>
        </p:nvSpPr>
        <p:spPr>
          <a:xfrm>
            <a:off x="690563" y="17861294"/>
            <a:ext cx="19758923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Sample Analysis: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Semi-random sample of 10 plants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Modeled expected power with NSRDB PSM4 [7] and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[8] via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-system-model [9].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Estimated parameters not in EIA 860 (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gcr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gamma_pdc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dc_loss_fraction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 using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scipy.optimize.minimize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5400" b="1" u="sng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Initial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results: </a:t>
            </a:r>
            <a:r>
              <a:rPr lang="en-US" sz="5400" b="1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5 of 10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plants appear to have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significant drops in performance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from 2021 to 2023.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of 10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looks like 10%/yr power loss rate. What’s going on?</a:t>
            </a:r>
            <a:r>
              <a:rPr lang="en-US" sz="5400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More analysis needed.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What’s next?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Someone should get </a:t>
            </a:r>
            <a:r>
              <a:rPr lang="en-US" sz="54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all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this data, do proper rigorous analysis, and publish results (similar to PV Fleets work)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8FAA7-1802-32D7-5563-EEA66016CB42}"/>
              </a:ext>
            </a:extLst>
          </p:cNvPr>
          <p:cNvCxnSpPr>
            <a:cxnSpLocks/>
          </p:cNvCxnSpPr>
          <p:nvPr/>
        </p:nvCxnSpPr>
        <p:spPr>
          <a:xfrm>
            <a:off x="515088" y="28583457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6D0CB9-7D16-66B8-48AE-6D9E72FB331C}"/>
              </a:ext>
            </a:extLst>
          </p:cNvPr>
          <p:cNvSpPr txBox="1"/>
          <p:nvPr/>
        </p:nvSpPr>
        <p:spPr>
          <a:xfrm>
            <a:off x="690563" y="15920591"/>
            <a:ext cx="200511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*Matching with EIA was not 100% successful due to inconsistent names. I used fuzzy string matching [6] on portions of plant name + county with ~2/3 of sites being matched (no false positives, I don’t think…)</a:t>
            </a:r>
            <a:endParaRPr lang="en-US" sz="2800" i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82DF8C-BF7D-9B74-940B-78F317B2E146}"/>
              </a:ext>
            </a:extLst>
          </p:cNvPr>
          <p:cNvSpPr txBox="1"/>
          <p:nvPr/>
        </p:nvSpPr>
        <p:spPr>
          <a:xfrm>
            <a:off x="515088" y="28705817"/>
            <a:ext cx="1993439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References: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[1]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https://www.ercot.com/mp/data-products/data-product-details?id=NP3-965-ER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[2]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https://data.ercot.com/data-product-archive/NP3-965-ER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free login account needed, 1 .zip file of CSVs per day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[3]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https://www.gridstatus.io/datasets/ercot_sced_gen_resource_60_day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[4]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https://www.ercot.com/files/docs/2025/02/12/CapacityDemandandReservesReport_December2024.xlsx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ttps://www.ercot.com/gridinfo/resource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[5] EIA Form 860, “3_3_Solar_Y2023.xlsx”, in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https://www.eia.gov/electricity/data/eia860/xls/eia8602023.zip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https://www.eia.gov/electricity/data/eia860/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 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[6]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https://github.com/seatgeek/thefuzz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[7]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https://developer.nrel.gov/docs/solar/nsrdb/nsrdb-GOES-conus-v4-0-0-download/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available via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alpha release,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https://pvlib-python.readthedocs.io/en/latest/reference/generated/pvlib.iotools.get_nsrdb_psm4_conus.html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[8] Anderson, K., Hansen, C., Holmgren, W., Jensen, A.,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Mikofski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M., and Driesse, A. "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python: 2023 project update." Journal of Open Source Software, 8(92), 5994, (2023).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https://doi.org/10.21105/joss.05994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[9]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https://github.com/williamhobbs/pv-system-model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B1745F-87E6-FDCD-1D68-E0533D78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75" y="30624513"/>
            <a:ext cx="4450681" cy="19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F39C3F-7315-0C04-2512-8120C8397D4A}"/>
              </a:ext>
            </a:extLst>
          </p:cNvPr>
          <p:cNvSpPr txBox="1"/>
          <p:nvPr/>
        </p:nvSpPr>
        <p:spPr>
          <a:xfrm>
            <a:off x="25603200" y="28701373"/>
            <a:ext cx="6706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Acknowledgements:</a:t>
            </a:r>
          </a:p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for pulling from gridstatus.io and matching with EIA was based on code by </a:t>
            </a:r>
            <a:r>
              <a:rPr lang="en-US" sz="24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Drumil</a:t>
            </a:r>
            <a:r>
              <a:rPr lang="en-US" sz="2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Joshi</a:t>
            </a:r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Southern Power Company.</a:t>
            </a:r>
          </a:p>
        </p:txBody>
      </p:sp>
      <p:pic>
        <p:nvPicPr>
          <p:cNvPr id="39" name="Picture 38" descr="A qr code with a yellow sun&#10;&#10;AI-generated content may be incorrect.">
            <a:extLst>
              <a:ext uri="{FF2B5EF4-FFF2-40B4-BE49-F238E27FC236}">
                <a16:creationId xmlns:a16="http://schemas.microsoft.com/office/drawing/2014/main" id="{4FAAF6A8-5F18-0B4F-C594-25B7D046E2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5" y="29836751"/>
            <a:ext cx="2653335" cy="26533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2696D3-18A6-87ED-2BCE-AA1E973DC5AE}"/>
              </a:ext>
            </a:extLst>
          </p:cNvPr>
          <p:cNvSpPr txBox="1"/>
          <p:nvPr/>
        </p:nvSpPr>
        <p:spPr>
          <a:xfrm>
            <a:off x="19592876" y="28701373"/>
            <a:ext cx="534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available: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https://github.com/williamhobbs/PVPMC_2025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ECB81-5508-6375-9531-CEE55F424041}"/>
              </a:ext>
            </a:extLst>
          </p:cNvPr>
          <p:cNvSpPr txBox="1"/>
          <p:nvPr/>
        </p:nvSpPr>
        <p:spPr>
          <a:xfrm>
            <a:off x="29417669" y="20074752"/>
            <a:ext cx="110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😬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7132F60-79C8-99FE-C2E8-221CE63D0A87}"/>
              </a:ext>
            </a:extLst>
          </p:cNvPr>
          <p:cNvPicPr>
            <a:picLocks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5" y="9255592"/>
            <a:ext cx="11688225" cy="7981543"/>
          </a:xfrm>
          <a:prstGeom prst="rect">
            <a:avLst/>
          </a:prstGeom>
        </p:spPr>
      </p:pic>
      <p:pic>
        <p:nvPicPr>
          <p:cNvPr id="13" name="Picture 12" descr="A green and orange graph&#10;&#10;AI-generated content may be incorrect.">
            <a:extLst>
              <a:ext uri="{FF2B5EF4-FFF2-40B4-BE49-F238E27FC236}">
                <a16:creationId xmlns:a16="http://schemas.microsoft.com/office/drawing/2014/main" id="{BCC82CB5-D560-ED35-3399-24E5FF2D7EF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060" y="23088933"/>
            <a:ext cx="10786058" cy="541145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808030F-5E5B-8609-A616-2D14C6CB956B}"/>
              </a:ext>
            </a:extLst>
          </p:cNvPr>
          <p:cNvGrpSpPr/>
          <p:nvPr/>
        </p:nvGrpSpPr>
        <p:grpSpPr>
          <a:xfrm>
            <a:off x="30213930" y="23882939"/>
            <a:ext cx="1354320" cy="338760"/>
            <a:chOff x="31197050" y="23939340"/>
            <a:chExt cx="135432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8B54BC-7962-20CB-202A-B9A9DAFBD8CF}"/>
                    </a:ext>
                  </a:extLst>
                </p14:cNvPr>
                <p14:cNvContentPartPr/>
                <p14:nvPr/>
              </p14:nvContentPartPr>
              <p14:xfrm>
                <a:off x="31197050" y="24059220"/>
                <a:ext cx="159480" cy="5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8B54BC-7962-20CB-202A-B9A9DAFBD8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79410" y="24041220"/>
                  <a:ext cx="195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8BD96F-3010-E73D-2BB2-599ABDE2AD6F}"/>
                    </a:ext>
                  </a:extLst>
                </p14:cNvPr>
                <p14:cNvContentPartPr/>
                <p14:nvPr/>
              </p14:nvContentPartPr>
              <p14:xfrm>
                <a:off x="31456610" y="23959860"/>
                <a:ext cx="157680" cy="24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8BD96F-3010-E73D-2BB2-599ABDE2AD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38970" y="23942220"/>
                  <a:ext cx="193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E23C04-BD65-6BCB-F7F6-3679D10EAC5D}"/>
                    </a:ext>
                  </a:extLst>
                </p14:cNvPr>
                <p14:cNvContentPartPr/>
                <p14:nvPr/>
              </p14:nvContentPartPr>
              <p14:xfrm>
                <a:off x="31730930" y="23954460"/>
                <a:ext cx="46440" cy="4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E23C04-BD65-6BCB-F7F6-3679D10EAC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13290" y="23936460"/>
                  <a:ext cx="82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7BDA42-9148-D811-96B6-0DBD14149883}"/>
                    </a:ext>
                  </a:extLst>
                </p14:cNvPr>
                <p14:cNvContentPartPr/>
                <p14:nvPr/>
              </p14:nvContentPartPr>
              <p14:xfrm>
                <a:off x="31690610" y="23958420"/>
                <a:ext cx="205560" cy="21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7BDA42-9148-D811-96B6-0DBD141498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72970" y="23940780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0D14A4-7AE1-E171-CAF8-FC63D3FAF9E4}"/>
                    </a:ext>
                  </a:extLst>
                </p14:cNvPr>
                <p14:cNvContentPartPr/>
                <p14:nvPr/>
              </p14:nvContentPartPr>
              <p14:xfrm>
                <a:off x="31851170" y="24129780"/>
                <a:ext cx="46440" cy="6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0D14A4-7AE1-E171-CAF8-FC63D3FAF9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33170" y="24112140"/>
                  <a:ext cx="82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3B1A95-2860-1F66-6820-0D0AD6B1E2E2}"/>
                    </a:ext>
                  </a:extLst>
                </p14:cNvPr>
                <p14:cNvContentPartPr/>
                <p14:nvPr/>
              </p14:nvContentPartPr>
              <p14:xfrm>
                <a:off x="32029730" y="23939340"/>
                <a:ext cx="139680" cy="338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3B1A95-2860-1F66-6820-0D0AD6B1E2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12090" y="23921340"/>
                  <a:ext cx="175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9007D3-77B0-37D3-55AF-D68F6069FBDC}"/>
                    </a:ext>
                  </a:extLst>
                </p14:cNvPr>
                <p14:cNvContentPartPr/>
                <p14:nvPr/>
              </p14:nvContentPartPr>
              <p14:xfrm>
                <a:off x="32238890" y="24021780"/>
                <a:ext cx="66240" cy="9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9007D3-77B0-37D3-55AF-D68F6069FB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21250" y="24004140"/>
                  <a:ext cx="101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FB12D9-5AEA-ADFD-76C9-CC557ACCDA35}"/>
                    </a:ext>
                  </a:extLst>
                </p14:cNvPr>
                <p14:cNvContentPartPr/>
                <p14:nvPr/>
              </p14:nvContentPartPr>
              <p14:xfrm>
                <a:off x="32334290" y="24034740"/>
                <a:ext cx="38160" cy="197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FB12D9-5AEA-ADFD-76C9-CC557ACCD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316650" y="24016740"/>
                  <a:ext cx="73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D2685E-D908-A02A-CE4C-20CF4296CB9D}"/>
                    </a:ext>
                  </a:extLst>
                </p14:cNvPr>
                <p14:cNvContentPartPr/>
                <p14:nvPr/>
              </p14:nvContentPartPr>
              <p14:xfrm>
                <a:off x="32429330" y="24071100"/>
                <a:ext cx="95760" cy="10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D2685E-D908-A02A-CE4C-20CF4296CB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411690" y="24053460"/>
                  <a:ext cx="13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D7F652-569F-ED94-B2EE-DBD56C03ED2C}"/>
                    </a:ext>
                  </a:extLst>
                </p14:cNvPr>
                <p14:cNvContentPartPr/>
                <p14:nvPr/>
              </p14:nvContentPartPr>
              <p14:xfrm>
                <a:off x="32549930" y="24187020"/>
                <a:ext cx="14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D7F652-569F-ED94-B2EE-DBD56C03ED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32290" y="2416938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A8CF0-B48E-67EE-49D0-4DB979629A7E}"/>
              </a:ext>
            </a:extLst>
          </p:cNvPr>
          <p:cNvGrpSpPr/>
          <p:nvPr/>
        </p:nvGrpSpPr>
        <p:grpSpPr>
          <a:xfrm>
            <a:off x="30408241" y="26092950"/>
            <a:ext cx="769320" cy="298080"/>
            <a:chOff x="30676850" y="26168820"/>
            <a:chExt cx="7693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69B831-4961-B5C2-11C4-81F0999014BE}"/>
                    </a:ext>
                  </a:extLst>
                </p14:cNvPr>
                <p14:cNvContentPartPr/>
                <p14:nvPr/>
              </p14:nvContentPartPr>
              <p14:xfrm>
                <a:off x="30676850" y="26320020"/>
                <a:ext cx="198000" cy="5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69B831-4961-B5C2-11C4-81F0999014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658850" y="26302020"/>
                  <a:ext cx="233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C66417-A6CA-BB00-A35A-52BA3A51ACFA}"/>
                    </a:ext>
                  </a:extLst>
                </p14:cNvPr>
                <p14:cNvContentPartPr/>
                <p14:nvPr/>
              </p14:nvContentPartPr>
              <p14:xfrm>
                <a:off x="30968810" y="26218860"/>
                <a:ext cx="25920" cy="24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C66417-A6CA-BB00-A35A-52BA3A51AC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50810" y="26201220"/>
                  <a:ext cx="61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CBE98F-88BB-C31F-C38D-EF96A92C3111}"/>
                    </a:ext>
                  </a:extLst>
                </p14:cNvPr>
                <p14:cNvContentPartPr/>
                <p14:nvPr/>
              </p14:nvContentPartPr>
              <p14:xfrm>
                <a:off x="31083290" y="26212740"/>
                <a:ext cx="128520" cy="20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CBE98F-88BB-C31F-C38D-EF96A92C31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65650" y="26194740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9B27D3-E43B-D395-F11F-E0BB17DB33EE}"/>
                    </a:ext>
                  </a:extLst>
                </p14:cNvPr>
                <p14:cNvContentPartPr/>
                <p14:nvPr/>
              </p14:nvContentPartPr>
              <p14:xfrm>
                <a:off x="31300010" y="26168820"/>
                <a:ext cx="37800" cy="62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9B27D3-E43B-D395-F11F-E0BB17DB33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282010" y="26150820"/>
                  <a:ext cx="73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0B0605-B1C2-7DCE-B110-933828379F0B}"/>
                    </a:ext>
                  </a:extLst>
                </p14:cNvPr>
                <p14:cNvContentPartPr/>
                <p14:nvPr/>
              </p14:nvContentPartPr>
              <p14:xfrm>
                <a:off x="31306130" y="26218860"/>
                <a:ext cx="133200" cy="23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0B0605-B1C2-7DCE-B110-933828379F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88130" y="26201220"/>
                  <a:ext cx="168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0B0491-1F2B-0056-CE08-5033D88F8321}"/>
                    </a:ext>
                  </a:extLst>
                </p14:cNvPr>
                <p14:cNvContentPartPr/>
                <p14:nvPr/>
              </p14:nvContentPartPr>
              <p14:xfrm>
                <a:off x="31387850" y="26390220"/>
                <a:ext cx="58320" cy="65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0B0491-1F2B-0056-CE08-5033D88F83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69850" y="26372580"/>
                  <a:ext cx="939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3BB34C-49A1-E5C5-7A76-C2C9D09E09C9}"/>
              </a:ext>
            </a:extLst>
          </p:cNvPr>
          <p:cNvGrpSpPr/>
          <p:nvPr/>
        </p:nvGrpSpPr>
        <p:grpSpPr>
          <a:xfrm>
            <a:off x="31334521" y="26054430"/>
            <a:ext cx="489960" cy="336600"/>
            <a:chOff x="31603130" y="26130300"/>
            <a:chExt cx="48996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C71904-33CE-72C6-01D3-5C03C8994216}"/>
                    </a:ext>
                  </a:extLst>
                </p14:cNvPr>
                <p14:cNvContentPartPr/>
                <p14:nvPr/>
              </p14:nvContentPartPr>
              <p14:xfrm>
                <a:off x="31603130" y="26130300"/>
                <a:ext cx="96120" cy="33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C71904-33CE-72C6-01D3-5C03C89942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85490" y="26112300"/>
                  <a:ext cx="131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20C2EE-3861-720E-1FD7-57CB8ACB4937}"/>
                    </a:ext>
                  </a:extLst>
                </p14:cNvPr>
                <p14:cNvContentPartPr/>
                <p14:nvPr/>
              </p14:nvContentPartPr>
              <p14:xfrm>
                <a:off x="31768730" y="26282580"/>
                <a:ext cx="53640" cy="7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20C2EE-3861-720E-1FD7-57CB8ACB49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51090" y="26264940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5CB895-2201-84D6-078D-6283C54FD5D9}"/>
                    </a:ext>
                  </a:extLst>
                </p14:cNvPr>
                <p14:cNvContentPartPr/>
                <p14:nvPr/>
              </p14:nvContentPartPr>
              <p14:xfrm>
                <a:off x="31847210" y="26263500"/>
                <a:ext cx="23400" cy="16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5CB895-2201-84D6-078D-6283C54FD5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29570" y="26245500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B3F3D5-45C6-EE25-D95A-C5D7FF4E2C2E}"/>
                    </a:ext>
                  </a:extLst>
                </p14:cNvPr>
                <p14:cNvContentPartPr/>
                <p14:nvPr/>
              </p14:nvContentPartPr>
              <p14:xfrm>
                <a:off x="31940090" y="26326860"/>
                <a:ext cx="99360" cy="12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B3F3D5-45C6-EE25-D95A-C5D7FF4E2C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22090" y="26309220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31C9D4-4C9A-95A1-11BD-BED0FFE7865B}"/>
                    </a:ext>
                  </a:extLst>
                </p14:cNvPr>
                <p14:cNvContentPartPr/>
                <p14:nvPr/>
              </p14:nvContentPartPr>
              <p14:xfrm>
                <a:off x="32090210" y="26441340"/>
                <a:ext cx="2880" cy="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31C9D4-4C9A-95A1-11BD-BED0FFE786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072570" y="26423340"/>
                  <a:ext cx="385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3D56F84-5FF1-9071-0C1A-2F5D91BED4F9}"/>
              </a:ext>
            </a:extLst>
          </p:cNvPr>
          <p:cNvGrpSpPr/>
          <p:nvPr/>
        </p:nvGrpSpPr>
        <p:grpSpPr>
          <a:xfrm>
            <a:off x="31686200" y="23832999"/>
            <a:ext cx="132840" cy="379440"/>
            <a:chOff x="32669320" y="23889400"/>
            <a:chExt cx="1328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D95D46-3D40-2E39-FE8E-9A6034E6421E}"/>
                    </a:ext>
                  </a:extLst>
                </p14:cNvPr>
                <p14:cNvContentPartPr/>
                <p14:nvPr/>
              </p14:nvContentPartPr>
              <p14:xfrm>
                <a:off x="32669320" y="23889400"/>
                <a:ext cx="132840" cy="25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D95D46-3D40-2E39-FE8E-9A6034E642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51680" y="23871760"/>
                  <a:ext cx="168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AE8388-B05B-903B-0B63-E653422E0F35}"/>
                    </a:ext>
                  </a:extLst>
                </p14:cNvPr>
                <p14:cNvContentPartPr/>
                <p14:nvPr/>
              </p14:nvContentPartPr>
              <p14:xfrm>
                <a:off x="32745640" y="24241480"/>
                <a:ext cx="8640" cy="2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AE8388-B05B-903B-0B63-E653422E0F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27640" y="24223840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97FE906-C629-CACE-0865-9E9E4F716166}"/>
              </a:ext>
            </a:extLst>
          </p:cNvPr>
          <p:cNvGrpSpPr/>
          <p:nvPr/>
        </p:nvGrpSpPr>
        <p:grpSpPr>
          <a:xfrm>
            <a:off x="22931090" y="24258544"/>
            <a:ext cx="8672040" cy="427680"/>
            <a:chOff x="22973210" y="24381957"/>
            <a:chExt cx="86720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B68B6-6469-515C-6869-58C5130A964A}"/>
                    </a:ext>
                  </a:extLst>
                </p14:cNvPr>
                <p14:cNvContentPartPr/>
                <p14:nvPr/>
              </p14:nvContentPartPr>
              <p14:xfrm>
                <a:off x="22973210" y="24381957"/>
                <a:ext cx="8606880" cy="318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B68B6-6469-515C-6869-58C5130A96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55210" y="24364317"/>
                  <a:ext cx="8642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194F33-B853-8696-A0CD-09D7EFF6D117}"/>
                    </a:ext>
                  </a:extLst>
                </p14:cNvPr>
                <p14:cNvContentPartPr/>
                <p14:nvPr/>
              </p14:nvContentPartPr>
              <p14:xfrm>
                <a:off x="31446170" y="24586077"/>
                <a:ext cx="199080" cy="223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194F33-B853-8696-A0CD-09D7EFF6D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28530" y="24568077"/>
                  <a:ext cx="2347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4E16B7-8F90-AA12-C97E-5A05B61D4825}"/>
              </a:ext>
            </a:extLst>
          </p:cNvPr>
          <p:cNvGrpSpPr/>
          <p:nvPr/>
        </p:nvGrpSpPr>
        <p:grpSpPr>
          <a:xfrm>
            <a:off x="26109420" y="25975185"/>
            <a:ext cx="5560560" cy="1127520"/>
            <a:chOff x="26029600" y="26085400"/>
            <a:chExt cx="5560560" cy="11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BC9D39-92FC-9352-BEAC-F8C5CD4A3C6B}"/>
                    </a:ext>
                  </a:extLst>
                </p14:cNvPr>
                <p14:cNvContentPartPr/>
                <p14:nvPr/>
              </p14:nvContentPartPr>
              <p14:xfrm>
                <a:off x="26029600" y="26085400"/>
                <a:ext cx="5426280" cy="103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BC9D39-92FC-9352-BEAC-F8C5CD4A3C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011960" y="26067760"/>
                  <a:ext cx="546192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E5A0A9-48F4-B349-D513-37BB89EE25A9}"/>
                    </a:ext>
                  </a:extLst>
                </p14:cNvPr>
                <p14:cNvContentPartPr/>
                <p14:nvPr/>
              </p14:nvContentPartPr>
              <p14:xfrm>
                <a:off x="31280560" y="27030400"/>
                <a:ext cx="309600" cy="182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E5A0A9-48F4-B349-D513-37BB89EE2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62920" y="27012760"/>
                  <a:ext cx="3452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7C71244-DB82-5C53-5243-FEB3240B7412}"/>
                  </a:ext>
                </a:extLst>
              </p14:cNvPr>
              <p14:cNvContentPartPr/>
              <p14:nvPr/>
            </p14:nvContentPartPr>
            <p14:xfrm>
              <a:off x="20330080" y="25450720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7C71244-DB82-5C53-5243-FEB3240B741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312080" y="2543308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2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20872</TotalTime>
  <Words>659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Liberation Mono</vt:lpstr>
      <vt:lpstr>Liberation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Hobbs</dc:creator>
  <cp:lastModifiedBy>Will</cp:lastModifiedBy>
  <cp:revision>57</cp:revision>
  <dcterms:created xsi:type="dcterms:W3CDTF">2023-01-23T14:51:30Z</dcterms:created>
  <dcterms:modified xsi:type="dcterms:W3CDTF">2025-05-11T00:11:15Z</dcterms:modified>
</cp:coreProperties>
</file>