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2:1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14 24575,'-74'2'0,"-80"-4"0,118-4 0,30 4 0,0 0 0,0 1 0,0-1 0,-12 1 0,17 2 0,0-1 0,0 0 0,-1 1 0,2-1 0,-2 1 0,2-1 0,-2 1 0,2 0 0,-1 0 0,0-1 0,0 1 0,0 0 0,0 0 0,1 0 0,-1-1 0,0 2 0,1-2 0,-1 2 0,0-2 0,1 2 0,0-1 0,-1 0 0,1 0 0,-1 0 0,1 0 0,0 0 0,0 0 0,0 1 0,0 0 0,-2 40 0,2-38 0,0 15 0,0 1 0,0-1 0,-3 0 0,-6 31 0,-4-13 0,13-36 0,-1 0 0,1-1 0,0 1 0,0 0 0,0-1 0,0 1 0,0 0 0,0-1 0,0 1 0,0 0 0,0-1 0,0 1 0,0 0 0,1 0 0,-1-1 0,0 1 0,0 0 0,0-1 0,1 1 0,-1 0 0,1-1 0,-1 0 0,1 2 0,1-1 0,0 1 0,-1-1 0,0 0 0,1 0 0,0 0 0,-1-1 0,1 1 0,0 0 0,1 0 0,4 1 0,-1 0 0,0-2 0,1 2 0,8-2 0,29-1 0,-28 0 0,0 1 0,-1 0 0,1 0 0,19 5 0,-9 2 0,-15-4 0,0 0 0,-1-1 0,24 2 0,-19-2 0,-13-1 0,0-1 0,-1 1 0,1-1 0,0 1 0,0-1 0,0 0 0,-1 0 0,5-1 0,-6 0 0,0 1 0,1-1 0,0 1 0,-1 0 0,1 0 0,0-1 0,-1 0 0,1 1 0,-1 0 0,0-1 0,1 0 0,0 1 0,-1-1 0,0 1 0,0-1 0,1 1 0,-1-1 0,0 0 0,1 0 0,-1 1 0,0-1 0,0 0 0,0 1 0,0-1 0,0 0 0,0 1 0,0-2 0,1-27 0,-1 15 0,3-27 0,6-31 0,-8 52-65,0 15-121,-1-1 0,1 0 1,-1-1-1,2 2 0,-1-1 1,4-8-1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50:1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5014 24575,'0'-2'0,"1"0"0,0-1 0,-1 1 0,0 0 0,1 0 0,1 0 0,-1-1 0,0 2 0,0-2 0,0 2 0,1-1 0,-1-1 0,1 2 0,2-3 0,31-26 0,-20 17 0,123-110 0,-115 100 0,-2-2 0,-2 0 0,21-30 0,-4 2 0,-21 31 0,-1 0 0,-2-1 0,0-1 0,11-34 0,27-106 0,-33 102 0,72-343 0,-61 261 0,7-77 0,0-4 0,-19 128 0,5-42 0,-13-36 0,1-6 0,15-651 0,-26 774 0,-3 0 0,-18-91 0,-44-109 0,30 140 0,-75-162 0,-85-96 0,186 358 0,-53-91 0,-80-102 0,29 82 0,61 59-1365,48 64-5461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50:1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2069 24575,'3'-1'0,"-1"-1"0,0 2 0,0-2 0,1 1 0,-1-2 0,0 2 0,0-1 0,0 0 0,0 0 0,-1 0 0,3-3 0,3-1 0,46-39 0,-35 32 0,24-24 0,-34 26 0,0 1 0,-1 0 0,9-20 0,3-1 0,-6 8 0,0 0 0,-2 0 0,9-29 0,18-77 0,12-164 0,-44 252 0,7-55 0,-5 0 0,-7-176 0,-5 242 0,0 1 0,-2-1 0,-2 0 0,-16-41 0,-57-107 0,64 141 0,-7-7 0,-50-74 0,-42-33 0,105 136 0,-1 2-46,0 0 1,-14-11-1,10 10-1182,9 7-5598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3:0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4851 24575,'0'-147'0,"5"-278"0,2 327 0,4 1 0,33-133 0,12 13 0,9 2 0,11 3 0,9 5 0,6 2 0,13 5 0,164-246 0,-18 71 0,129-183 0,-287 432 0,193-251 0,-192 264 0,127-119 0,-161 171-278,-4-3 1,77-114-1,-116 153-254,14-17-6294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3:1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24575,'65'64'0,"-29"-22"0,-10-15 0,-2 1 0,24 37 0,-48-63 0,2 0 0,-1 0 0,0-1 0,0 1 0,0 0 0,1-1 0,0 0 0,-1 1 0,1-1 0,0 0 0,-1 1 0,1-2 0,0 2 0,0-1 0,0-1 0,0 1 0,0 0 0,0-1 0,3 2 0,-2-2 0,-1 0 0,0-1 0,0 1 0,1 0 0,-1-1 0,0 1 0,1-1 0,-1 0 0,0 1 0,1-2 0,-1 1 0,0 0 0,0 0 0,0-1 0,0 1 0,0 0 0,2-3 0,63-67 133,-12 12-1631,-42 46-5328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3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24575,'195'0'-1365,"-185"0"-5461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3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24575,'33'1'0,"49"7"0,-62-6-368,32-2 1,-45 0-263,3 0-6196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44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24575,'10'1'0,"-1"0"0,0 1 0,1 0 0,0 1 0,-1-1 0,-1 2 0,2 0 0,-2 0 0,1 0 0,-1 1 0,13 9 0,8 1 0,-25-13 0,0 0 0,0 0 0,1 0 0,-1 0 0,0 1 0,-1 0 0,1-1 0,-1 1 0,0 1 0,1-1 0,4 7 0,4 7 0,-1 1 0,18 39 0,-24-46 0,-1 0 0,-1 1 0,0-1 0,-1 0 0,1 1 0,-1 23 0,9 87 0,-11-121 0,0 20 0,0 0 0,-1 0 0,-2 0 0,-6 33 0,-42 110 0,0-7 0,46-137 0,0 1 0,-1 21 0,2-23 0,1 0 0,-8 25 0,-17 35 0,25-67 0,1-2 0,0 1 0,1 0 0,0 0 0,1 1 0,1 20 0,0-16 0,0 0 0,-4 18 0,-19 141 0,13-114 0,4-26 0,-2 57 0,8-76 0,-1 0 0,2 1 0,0-2 0,2 1 0,0 0 0,7 20 0,-8-27 0,1 0 0,0-1 0,1 1 0,0-1 0,1-1 0,-1 1 0,1-1 0,0 1 0,1-2 0,0 1 0,15 10 0,-15-10 0,1 0 0,-1 0 0,-1 1 0,1 0 0,-2 0 0,1 1 0,-1-1 0,0 1 0,0 0 0,3 11 0,10 17 0,-14-27 0,25 36 0,-29-45 0,2 2 0,0-2 0,-1 2 0,1-2 0,0 1 0,0 0 0,0-1 0,0 1 0,0 0 0,0-2 0,1 2 0,-1-1 0,0 0 0,1 0 0,-1 0 0,1 0 0,1 0 0,-3-1 0,1 0 0,-1 0 0,0-1 0,0 1 0,0 0 0,0-1 0,0 1 0,0-1 0,0 1 0,0-1 0,0 1 0,0 0 0,0-1 0,0 0 0,0 0 0,0 0 0,-1 1 0,1-1 0,-1 1 0,1-1 0,-1 1 0,1-1 0,-1 0 0,0 1 0,0-1 0,0 1 0,0 0 0,1-1 0,-1 1 0,0-1 0,0 0 0,0 1 0,1-1 0,-1 1 0,0 0 0,0-1 0,0 0 0,0 1 0,0-1 0,0 0 0,-1 1 0,1 0 0,0-1 0,0 0 0,0 1 0,-1-1 0,1 0 0,0 1 0,0-1 0,-1 1 0,1 0 0,-1 0 0,1 0 0,-1-1 0,1 1 0,-1 0 0,1 0 0,0 0 0,0 0 0,-1 0 0,1 0 0,-1 0 0,1 0 0,-1 0 0,1 0 0,-1 1 0,1-1 0,0 0 0,0 0 0,-1 0 0,1 0 0,-1 1 0,1-1 0,-1 0 0,1 0 0,-1 0 0,1 0 0,0 1 0,0-1 0,0 1 0,-17 14 0,7-8 0,-5 3 0,10-8 0,0 0 0,0 1 0,0 0 0,1 0 0,-1 0 0,1 1 0,0 0 0,0 0 0,0 0 0,0 0 0,1 1 0,0 0 0,-1-1 0,2 0 0,-5 11 0,2 10 0,0 0 0,2 0 0,1 0 0,1 0 0,4 40 0,-2-2 0,-1-56 0,0 0 0,0-1 0,0 1 0,1 0 0,0-1 0,1 1 0,-1-1 0,2 1 0,-2-1 0,2 0 0,4 9 0,16 40 0,-16-39 0,11 26 0,-14-35 0,-1 1 0,-1-1 0,1 1 0,-2 0 0,1-1 0,0 16 0,7 25 0,4-10 0,-5-16 0,0 0 0,-3 0 0,4 24 0,-6-6 0,1 17 0,1-23 0,-2 2 0,-4 68 0,-1-34 0,1-47 0,-1 0 0,-8 33 0,0 2 0,4-31 0,0 2 0,-21 51 0,19-59 0,3-8 0,-1-3 0,1 1 0,-10 13 0,-11 21 0,21-34 0,1-1 0,-1 1 0,-1-2 0,0 1 0,-1 0 0,-12 14 0,-13 13 0,-2 4 0,21-25 48,13-14-166,-1 0 1,-1-1-1,1 2 0,0-2 0,-1 1 1,1 0-1,0-1 0,-1 0 0,0 1 0,1-1 1,-4 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5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24575,'2'0'0,"2"0"0,3 0 0,2 0 0,4 0 0,0 0 0,1 0 0,0 0 0,0 0 0,-1 0 0,-1 0 0,-3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5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24575,'2'0'0,"2"0"0,3 0 0,2 0 0,1 0 0,2 0 0,-1 0 0,1 0 0,2 0 0,-2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50:0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24575,'91'-11'0,"-79"10"0,-5 1 0,-1 0 0,1 0 0,-1 0 0,7 2 0,-11-2 0,-1 0 0,1 1 0,0 0 0,-1-1 0,1 1 0,0 0 0,-2-1 0,2 1 0,0 0 0,-2 0 0,2 1 0,-1-2 0,0 1 0,0 1 0,0-1 0,1 0 0,-1 0 0,-1 1 0,1-1 0,0 1 0,1 1 0,2 11 0,-1 0 0,-1 1 0,1-1 0,-2 1 0,0 0 0,0-1 0,-2 1 0,-2 18 0,2-26 0,0 0 0,0 0 0,-1 0 0,0 0 0,-1 0 0,1 0 0,-1 0 0,-7 10 0,-2 0 0,-22 28 0,21-31 0,1 1 0,-15 24 0,25-34 0,-1-1 0,2 0 0,-1 0 0,0 1 0,1-1 0,0 1 0,0-1 0,0 1 0,0 0 0,1-1 0,0 1 0,0 0 0,0 0 0,0-1 0,2 5 0,-1-6 0,0 0 0,-1-1 0,2 1 0,-1-1 0,1 1 0,-1-1 0,0 0 0,1 1 0,0-1 0,0 0 0,-1 0 0,2 0 0,-2 0 0,2-1 0,-1 1 0,1-1 0,-2 1 0,2 0 0,0-2 0,-1 2 0,1-1 0,-1 0 0,1 0 0,0-1 0,5 1 0,10 1 0,12 1 0,-28-3 0,-1 1 0,0-1 0,0 1 0,1-1 0,-1 0 0,0 0 0,0 1 0,1 0 0,-2 0 0,2 0 0,-1-1 0,0 1 0,0 0 0,0 0 0,0 0 0,0 0 0,0 0 0,0 2 0,-1-3 0,0 1 0,-1-1 0,1 1 0,0 0 0,0 0 0,0-1 0,0 1 0,-1-1 0,1 1 0,-1 0 0,1-1 0,-1 1 0,1-1 0,-1 0 0,1 1 0,0 0 0,-1-1 0,0 1 0,0-1 0,1 1 0,-2-1 0,-14 9 0,9-5 0,-1-1 0,1 1 0,0 0 0,0 1 0,0 0 0,1-1 0,0 1 0,-11 12 0,14-13 0,0 0 0,0 1 0,-1-1 0,2 1 0,0 0 0,-1 0 0,2 0 0,-2 0 0,1 0 0,2 0 0,-2 1 0,1-1 0,0 0 0,1 8 0,0-7 0,0-1 0,0 0 0,0 1 0,0 0 0,1-1 0,1 1 0,-1-1 0,0 0 0,1 0 0,0 1 0,1-1 0,-1 0 0,1-1 0,-1 1 0,1 0 0,1-1 0,-1 1 0,1-1 0,0 0 0,7 7 0,8 5 0,-1 1 0,-2 1 0,1-1 0,17 29 0,-29-38 0,0 0 0,-1 0 0,-1 0 0,5 13 0,-7-17 0,0-1 0,0 1 0,0 0 0,0 0 0,-1 0 0,0 0 0,0 0 0,0 0 0,0 0 0,-1 0 0,0-1 0,-2 8 0,1-7 0,0 0 0,-2 0 0,2 0 0,-1-1 0,0 1 0,-1-1 0,1 0 0,-1 1 0,-6 3 0,-17 18 0,20-17 0,0 0 0,0-1 0,-1 1 0,0-1 0,-10 6 0,13-9 0,0-1 0,0 0 0,0 0 0,-1-1 0,0 1 0,1-2 0,-1 1 0,0 0 0,1-1 0,-9 1 0,4-3-1365,3-1-5461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D5EC-D775-469A-F316-FD3663F5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1272B-834E-492A-C4F9-B51795DEA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DE27-025B-D74D-B1A8-D072245E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A3EE-77CF-FA53-F94B-5E0F90BC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CB63-7008-1163-77E9-24EF9A2A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1020-F736-E8E3-E110-1173096A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6747-2295-00A8-521D-FCC18E8F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0CDC-04B0-7D36-06A7-2E541E42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944D-F2D3-AFA8-44B2-830962D4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B5AA-E3FB-4CC5-8C06-23F51B48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EBFBB-33D1-1D30-2510-5C0C7BBC4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74787-F22D-C966-73EE-F4C8D5FB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72C5-0ACD-EDBE-5AD1-3F9E7761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D349-3AFE-A561-D0BD-BF9B7B5C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180A-38DC-DC2D-E108-D651F34B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28E-0F68-744F-9D73-52B4751A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66F0-42DB-BA61-9FCC-1F7FD369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DA44-8146-5881-11BB-5C1EFC8A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EB28-FFAD-0DC3-08FA-9A714B16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2BFB-EC42-9B34-852D-28FB9304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2AB5-C655-C0DD-95D6-482C9754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64F5-1D3C-000E-BE1B-A4F03C49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6D29-658D-5D39-C7F6-5AABFAB9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77C7-9874-8388-5E01-DD6145DB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8746-00A0-D0F2-B536-64795122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4F80-D4C3-406C-DAEC-5E30EF59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CF61-9D12-23B2-E2B8-EE22A496F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01124-1107-F86A-12E6-34CEB4A5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9CCAE-F50A-185C-EB7C-3C5DF9B4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8E13E-0AE1-9CE5-40A9-D3FBF68E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1D72-51C5-7299-8832-826DE92F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1A9F-A806-03CD-419F-D5D9539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37184-51E4-0050-93EB-C00FA81D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EA7A3-2589-647D-D04A-9C4335ED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A9A11-24F4-5AD3-43B3-BC38D3C75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67F7E-DEC9-14DC-BC66-DEEB353B0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272F5-7422-309E-6126-88315D2D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4F04-65F5-D29E-CE20-9A5B4617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96B89-C3FF-8ADD-C94D-19076688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60C0-35D1-44B8-E4F0-296730D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964C-695C-EF8D-90B5-B0E2C02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DE83A-FC81-CCDE-7677-D825327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9C7C-48C6-8A49-4832-FE738E9E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9906F-BE3E-702C-B3AB-F1FDD236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9FB15-5E41-33C3-A310-C27ACAD9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D568-9AFC-6021-7BAF-490CDF48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B26B-B675-91E3-6605-3F3977AE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70FC-6AF7-65D2-BAA8-8821AF98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301C1-028D-4F12-66D1-728885C9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F0CC-78A9-630A-B8B8-6D5A3F0A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E43E0-2351-CE5C-233E-2E6C2FB6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21725-3900-87F3-048C-CD71BE99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867-80E0-D853-D2FA-90EC2D8E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9AAD-E339-BE89-A72B-06F59CC3A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0D8E-87CF-A293-233F-EC36AFE7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896F-4CC3-51DC-54BD-D1C2180A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80C0-09EB-81A0-8872-A4881780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8954-920B-0210-2DF6-65B73443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E9F2-74C4-F4D1-EBE3-A1F04C98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269B9-1D64-3114-0E7E-4F4C7D65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909D-3B85-2483-09A3-15A2CBE48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F0B9A-4450-4B11-B85D-A095798D8C6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A890-4903-AD60-23DA-16E1E28B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449F-4D24-A8C4-146A-FDCB14CC9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9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05FAAF-5588-E720-3851-D1CC9AFEDA44}"/>
              </a:ext>
            </a:extLst>
          </p:cNvPr>
          <p:cNvSpPr/>
          <p:nvPr/>
        </p:nvSpPr>
        <p:spPr>
          <a:xfrm>
            <a:off x="0" y="692150"/>
            <a:ext cx="12063286" cy="5369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77AEB-7713-1FA4-8824-F2B5398E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82" y="1128710"/>
            <a:ext cx="7305675" cy="3990975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BBF7C7F-5685-9239-D77E-CBEE316861A0}"/>
              </a:ext>
            </a:extLst>
          </p:cNvPr>
          <p:cNvSpPr/>
          <p:nvPr/>
        </p:nvSpPr>
        <p:spPr>
          <a:xfrm>
            <a:off x="128714" y="2473958"/>
            <a:ext cx="1643254" cy="944880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Deterministic PV forecast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3EB28C9-E205-25D7-4E61-8DF3DBE90733}"/>
              </a:ext>
            </a:extLst>
          </p:cNvPr>
          <p:cNvSpPr/>
          <p:nvPr/>
        </p:nvSpPr>
        <p:spPr>
          <a:xfrm>
            <a:off x="2385250" y="921173"/>
            <a:ext cx="1448181" cy="1249671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Uncertainty indicators from </a:t>
            </a:r>
            <a:r>
              <a:rPr lang="en-US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NOAA NWPs</a:t>
            </a:r>
            <a:endParaRPr lang="en-US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9D14C6E-D639-735F-7C21-1F609287A3BF}"/>
              </a:ext>
            </a:extLst>
          </p:cNvPr>
          <p:cNvSpPr/>
          <p:nvPr/>
        </p:nvSpPr>
        <p:spPr>
          <a:xfrm>
            <a:off x="2423541" y="2534918"/>
            <a:ext cx="1371600" cy="82296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ML models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A57E2AC-A474-98AE-6C13-17272B5D90AE}"/>
              </a:ext>
            </a:extLst>
          </p:cNvPr>
          <p:cNvSpPr/>
          <p:nvPr/>
        </p:nvSpPr>
        <p:spPr>
          <a:xfrm>
            <a:off x="2484501" y="3812864"/>
            <a:ext cx="1249680" cy="69088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Historical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B2DD4-020C-FAE0-0945-0A3FAF4A143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771968" y="2946398"/>
            <a:ext cx="651573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E0751D-F2EC-B68A-8E3A-0CC61A0A7E3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09341" y="2170844"/>
            <a:ext cx="0" cy="36407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122EF-1B66-D831-15B5-0D8374F970D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109341" y="3357878"/>
            <a:ext cx="0" cy="45498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0A63A-DCA8-B883-24AD-09E672B73AF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95141" y="2946398"/>
            <a:ext cx="76839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7892DFF-B82C-593A-B482-25D264FB436C}"/>
              </a:ext>
            </a:extLst>
          </p:cNvPr>
          <p:cNvSpPr/>
          <p:nvPr/>
        </p:nvSpPr>
        <p:spPr>
          <a:xfrm>
            <a:off x="2060797" y="795866"/>
            <a:ext cx="2123440" cy="4091087"/>
          </a:xfrm>
          <a:prstGeom prst="flowChartAlternateProcess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C2F2B5-5AE3-CEFE-F10E-0F36D911102B}"/>
              </a:ext>
            </a:extLst>
          </p:cNvPr>
          <p:cNvSpPr txBox="1"/>
          <p:nvPr/>
        </p:nvSpPr>
        <p:spPr>
          <a:xfrm>
            <a:off x="2435875" y="5325337"/>
            <a:ext cx="1373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This tool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62AC50-04D4-5B56-DC60-6448B40C0F93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3122517" y="4886953"/>
            <a:ext cx="0" cy="4383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7B8001-FB4F-E3DA-59D6-29EC5DB011B1}"/>
              </a:ext>
            </a:extLst>
          </p:cNvPr>
          <p:cNvSpPr txBox="1"/>
          <p:nvPr/>
        </p:nvSpPr>
        <p:spPr>
          <a:xfrm>
            <a:off x="26272" y="5325337"/>
            <a:ext cx="2034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Included here for demonstration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2827D9-AF97-D72E-E83D-DD76DEC2AB5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43535" y="3801536"/>
            <a:ext cx="0" cy="1523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D96F70-449F-DC48-FBF1-571986D776CF}"/>
              </a:ext>
            </a:extLst>
          </p:cNvPr>
          <p:cNvSpPr txBox="1"/>
          <p:nvPr/>
        </p:nvSpPr>
        <p:spPr>
          <a:xfrm>
            <a:off x="7619457" y="5325336"/>
            <a:ext cx="275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Prediction intervals from probabilistic forecast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ED6552-84C9-FB7D-0702-4FB267739237}"/>
              </a:ext>
            </a:extLst>
          </p:cNvPr>
          <p:cNvCxnSpPr>
            <a:cxnSpLocks/>
          </p:cNvCxnSpPr>
          <p:nvPr/>
        </p:nvCxnSpPr>
        <p:spPr>
          <a:xfrm flipV="1">
            <a:off x="9057299" y="3674533"/>
            <a:ext cx="0" cy="16508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88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B96B9A-0B1F-B11F-D029-54E090D05480}"/>
              </a:ext>
            </a:extLst>
          </p:cNvPr>
          <p:cNvSpPr/>
          <p:nvPr/>
        </p:nvSpPr>
        <p:spPr>
          <a:xfrm>
            <a:off x="237735" y="2619072"/>
            <a:ext cx="11776466" cy="36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D6F5B4-B82F-CD7C-DC52-4C8F5BAC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82" y="3501636"/>
            <a:ext cx="3382610" cy="26338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4DF590-5675-D0FD-80EF-FA8F5CE10135}"/>
                  </a:ext>
                </a:extLst>
              </p14:cNvPr>
              <p14:cNvContentPartPr/>
              <p14:nvPr/>
            </p14:nvContentPartPr>
            <p14:xfrm>
              <a:off x="5737161" y="4285240"/>
              <a:ext cx="131570" cy="10674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4DF590-5675-D0FD-80EF-FA8F5CE101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8174" y="4276285"/>
                <a:ext cx="149185" cy="124298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6046A-CC75-F766-84A3-3CAACF8EB880}"/>
              </a:ext>
            </a:extLst>
          </p:cNvPr>
          <p:cNvGrpSpPr/>
          <p:nvPr/>
        </p:nvGrpSpPr>
        <p:grpSpPr>
          <a:xfrm>
            <a:off x="6030016" y="3846269"/>
            <a:ext cx="1940519" cy="873002"/>
            <a:chOff x="6095187" y="2019013"/>
            <a:chExt cx="2814098" cy="12660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7CF4C3-466D-DBDD-C7BD-2B9AECE08B6F}"/>
                    </a:ext>
                  </a:extLst>
                </p14:cNvPr>
                <p14:cNvContentPartPr/>
                <p14:nvPr/>
              </p14:nvContentPartPr>
              <p14:xfrm rot="14400000">
                <a:off x="6728628" y="1385572"/>
                <a:ext cx="1266004" cy="2532885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7CF4C3-466D-DBDD-C7BD-2B9AECE08B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4400000">
                  <a:off x="6715571" y="1372519"/>
                  <a:ext cx="1291596" cy="2558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792435-1BBC-EAB7-3165-EC7E1094FA49}"/>
                    </a:ext>
                  </a:extLst>
                </p14:cNvPr>
                <p14:cNvContentPartPr/>
                <p14:nvPr/>
              </p14:nvContentPartPr>
              <p14:xfrm rot="14400000">
                <a:off x="8736125" y="2478103"/>
                <a:ext cx="214920" cy="131401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792435-1BBC-EAB7-3165-EC7E1094FA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4400000">
                  <a:off x="8723084" y="2465119"/>
                  <a:ext cx="240481" cy="1568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2D69131-0003-46A8-E2BA-9FCF7B59BBB8}"/>
              </a:ext>
            </a:extLst>
          </p:cNvPr>
          <p:cNvSpPr txBox="1"/>
          <p:nvPr/>
        </p:nvSpPr>
        <p:spPr>
          <a:xfrm>
            <a:off x="2653913" y="2779338"/>
            <a:ext cx="327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Coarsen to 30 km x 30 mean (also get max and min)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2BEF1C2-7A52-5189-DA1E-AEFCE6A44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3658" y="3309232"/>
            <a:ext cx="3920608" cy="29201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BFB49D9-7E36-50DA-E15C-20FD232E56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3658" y="3309232"/>
            <a:ext cx="3920608" cy="29201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5366B12-6ED2-24CD-91D6-DACF30EA3843}"/>
                  </a:ext>
                </a:extLst>
              </p14:cNvPr>
              <p14:cNvContentPartPr/>
              <p14:nvPr/>
            </p14:nvContentPartPr>
            <p14:xfrm>
              <a:off x="9044194" y="4360328"/>
              <a:ext cx="73621" cy="291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5366B12-6ED2-24CD-91D6-DACF30EA38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35259" y="4353053"/>
                <a:ext cx="91133" cy="1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2A6604A-388D-778C-DD55-A301DD6118C9}"/>
                  </a:ext>
                </a:extLst>
              </p14:cNvPr>
              <p14:cNvContentPartPr/>
              <p14:nvPr/>
            </p14:nvContentPartPr>
            <p14:xfrm>
              <a:off x="9031681" y="5711114"/>
              <a:ext cx="73912" cy="436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2A6604A-388D-778C-DD55-A301DD6118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22667" y="5702020"/>
                <a:ext cx="91579" cy="22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51097BD-D3B0-F4B6-FA67-91BC44BB2233}"/>
                  </a:ext>
                </a:extLst>
              </p14:cNvPr>
              <p14:cNvContentPartPr/>
              <p14:nvPr/>
            </p14:nvContentPartPr>
            <p14:xfrm>
              <a:off x="9163210" y="4348106"/>
              <a:ext cx="128619" cy="1389779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51097BD-D3B0-F4B6-FA67-91BC44BB22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54203" y="4339107"/>
                <a:ext cx="146273" cy="1407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987FE8-E130-D888-0965-39627E2C3ED0}"/>
                  </a:ext>
                </a:extLst>
              </p14:cNvPr>
              <p14:cNvContentPartPr/>
              <p14:nvPr/>
            </p14:nvContentPartPr>
            <p14:xfrm>
              <a:off x="10325141" y="4187770"/>
              <a:ext cx="45104" cy="291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987FE8-E130-D888-0965-39627E2C3E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16120" y="4180495"/>
                <a:ext cx="62785" cy="1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FA8224-03A6-D88A-3B2E-C0C308D3BD26}"/>
                  </a:ext>
                </a:extLst>
              </p14:cNvPr>
              <p14:cNvContentPartPr/>
              <p14:nvPr/>
            </p14:nvContentPartPr>
            <p14:xfrm>
              <a:off x="10341728" y="3781254"/>
              <a:ext cx="34046" cy="291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FA8224-03A6-D88A-3B2E-C0C308D3BD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32673" y="3773979"/>
                <a:ext cx="51793" cy="1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3065621-5FC0-F06B-6859-51285253A5F6}"/>
                  </a:ext>
                </a:extLst>
              </p14:cNvPr>
              <p14:cNvContentPartPr/>
              <p14:nvPr/>
            </p14:nvContentPartPr>
            <p14:xfrm>
              <a:off x="10423788" y="3768450"/>
              <a:ext cx="81769" cy="41495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3065621-5FC0-F06B-6859-51285253A5F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14783" y="3759453"/>
                <a:ext cx="99420" cy="432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F44755-2F15-510A-318C-B04EA783985A}"/>
                  </a:ext>
                </a:extLst>
              </p14:cNvPr>
              <p14:cNvContentPartPr/>
              <p14:nvPr/>
            </p14:nvContentPartPr>
            <p14:xfrm>
              <a:off x="9326165" y="3232927"/>
              <a:ext cx="301468" cy="180531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F44755-2F15-510A-318C-B04EA78398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17171" y="3223927"/>
                <a:ext cx="319096" cy="1822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7E8264B-8D17-5D63-4C2C-EA6E4F1E8A66}"/>
                  </a:ext>
                </a:extLst>
              </p14:cNvPr>
              <p14:cNvContentPartPr/>
              <p14:nvPr/>
            </p14:nvContentPartPr>
            <p14:xfrm>
              <a:off x="10534087" y="3217355"/>
              <a:ext cx="159313" cy="74489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7E8264B-8D17-5D63-4C2C-EA6E4F1E8A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25096" y="3208354"/>
                <a:ext cx="176935" cy="762536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1489083-FAAF-96E8-BE09-CB8EF6D6F2F2}"/>
              </a:ext>
            </a:extLst>
          </p:cNvPr>
          <p:cNvSpPr txBox="1"/>
          <p:nvPr/>
        </p:nvSpPr>
        <p:spPr>
          <a:xfrm>
            <a:off x="8921935" y="2619072"/>
            <a:ext cx="1061459" cy="52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High</a:t>
            </a:r>
          </a:p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uncertainty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D3D0A5-82EA-1231-ECA1-BE28C1876435}"/>
              </a:ext>
            </a:extLst>
          </p:cNvPr>
          <p:cNvSpPr txBox="1"/>
          <p:nvPr/>
        </p:nvSpPr>
        <p:spPr>
          <a:xfrm>
            <a:off x="10248941" y="2619072"/>
            <a:ext cx="1061459" cy="52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Low</a:t>
            </a:r>
          </a:p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uncertainty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30DBF-CD5B-289C-36CF-A82F5221316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7484" y="3501636"/>
            <a:ext cx="3383280" cy="26343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5DB28A-9EB4-6CC4-680B-5480E45461CE}"/>
              </a:ext>
            </a:extLst>
          </p:cNvPr>
          <p:cNvCxnSpPr>
            <a:cxnSpLocks/>
          </p:cNvCxnSpPr>
          <p:nvPr/>
        </p:nvCxnSpPr>
        <p:spPr>
          <a:xfrm>
            <a:off x="3823753" y="4391986"/>
            <a:ext cx="515529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2884B5-7056-950E-E505-D65FF3CC78D8}"/>
              </a:ext>
            </a:extLst>
          </p:cNvPr>
          <p:cNvSpPr txBox="1"/>
          <p:nvPr/>
        </p:nvSpPr>
        <p:spPr>
          <a:xfrm>
            <a:off x="643466" y="2782915"/>
            <a:ext cx="21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Original HRRR</a:t>
            </a:r>
          </a:p>
        </p:txBody>
      </p:sp>
    </p:spTree>
    <p:extLst>
      <p:ext uri="{BB962C8B-B14F-4D97-AF65-F5344CB8AC3E}">
        <p14:creationId xmlns:p14="http://schemas.microsoft.com/office/powerpoint/2010/main" val="380534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58F6F8-2244-A2D5-E4C7-55019490CCEA}"/>
              </a:ext>
            </a:extLst>
          </p:cNvPr>
          <p:cNvSpPr/>
          <p:nvPr/>
        </p:nvSpPr>
        <p:spPr>
          <a:xfrm>
            <a:off x="640821" y="2844799"/>
            <a:ext cx="11077045" cy="345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863C9-1413-589B-D43A-CDBF8822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27" y="3020637"/>
            <a:ext cx="3341673" cy="271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84C08-9775-62DB-886A-7937E556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6" y="3020637"/>
            <a:ext cx="3341673" cy="2710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8A7BB-AF3F-08E2-54E6-03F91E1A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86" y="3020637"/>
            <a:ext cx="3341673" cy="2710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03EFE-E1FB-5F94-2FFF-13DB812E190C}"/>
              </a:ext>
            </a:extLst>
          </p:cNvPr>
          <p:cNvSpPr txBox="1"/>
          <p:nvPr/>
        </p:nvSpPr>
        <p:spPr>
          <a:xfrm>
            <a:off x="640821" y="5656646"/>
            <a:ext cx="169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Weighted Avg. TCC: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0BD4E-F618-CD52-168F-451334297F0C}"/>
              </a:ext>
            </a:extLst>
          </p:cNvPr>
          <p:cNvSpPr txBox="1"/>
          <p:nvPr/>
        </p:nvSpPr>
        <p:spPr>
          <a:xfrm>
            <a:off x="1553053" y="579514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63.1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BA719-39B1-39BC-3DB0-872BCC6E256D}"/>
              </a:ext>
            </a:extLst>
          </p:cNvPr>
          <p:cNvSpPr txBox="1"/>
          <p:nvPr/>
        </p:nvSpPr>
        <p:spPr>
          <a:xfrm>
            <a:off x="5111698" y="579514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79.7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C2712-2A24-A3A6-F868-131346FA2392}"/>
              </a:ext>
            </a:extLst>
          </p:cNvPr>
          <p:cNvSpPr txBox="1"/>
          <p:nvPr/>
        </p:nvSpPr>
        <p:spPr>
          <a:xfrm>
            <a:off x="8856612" y="579514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89.0</a:t>
            </a:r>
          </a:p>
        </p:txBody>
      </p:sp>
    </p:spTree>
    <p:extLst>
      <p:ext uri="{BB962C8B-B14F-4D97-AF65-F5344CB8AC3E}">
        <p14:creationId xmlns:p14="http://schemas.microsoft.com/office/powerpoint/2010/main" val="69676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Liberation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</cp:lastModifiedBy>
  <cp:revision>7</cp:revision>
  <dcterms:created xsi:type="dcterms:W3CDTF">2024-04-16T16:17:49Z</dcterms:created>
  <dcterms:modified xsi:type="dcterms:W3CDTF">2024-05-29T22:42:33Z</dcterms:modified>
</cp:coreProperties>
</file>