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400" r:id="rId2"/>
    <p:sldId id="678" r:id="rId3"/>
    <p:sldId id="679" r:id="rId4"/>
    <p:sldId id="907" r:id="rId5"/>
    <p:sldId id="908" r:id="rId6"/>
    <p:sldId id="909" r:id="rId7"/>
    <p:sldId id="910" r:id="rId8"/>
    <p:sldId id="911" r:id="rId9"/>
    <p:sldId id="914" r:id="rId10"/>
    <p:sldId id="916" r:id="rId11"/>
    <p:sldId id="918" r:id="rId12"/>
    <p:sldId id="919" r:id="rId13"/>
    <p:sldId id="920" r:id="rId14"/>
    <p:sldId id="921" r:id="rId15"/>
    <p:sldId id="922" r:id="rId16"/>
    <p:sldId id="923" r:id="rId17"/>
    <p:sldId id="924" r:id="rId18"/>
    <p:sldId id="925" r:id="rId19"/>
    <p:sldId id="899" r:id="rId20"/>
    <p:sldId id="926" r:id="rId21"/>
    <p:sldId id="878" r:id="rId22"/>
    <p:sldId id="692" r:id="rId23"/>
    <p:sldId id="409" r:id="rId24"/>
    <p:sldId id="695" r:id="rId25"/>
  </p:sldIdLst>
  <p:sldSz cx="12192000" cy="6858000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2C51"/>
    <a:srgbClr val="00FFFF"/>
    <a:srgbClr val="B1953A"/>
    <a:srgbClr val="E7E6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10" autoAdjust="0"/>
    <p:restoredTop sz="96327" autoAdjust="0"/>
  </p:normalViewPr>
  <p:slideViewPr>
    <p:cSldViewPr snapToGrid="0">
      <p:cViewPr varScale="1">
        <p:scale>
          <a:sx n="153" d="100"/>
          <a:sy n="153" d="100"/>
        </p:scale>
        <p:origin x="180" y="24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89D9-4143-4CE6-8C54-F02D74289DBF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803F-40F5-437E-BE1A-AAEA2518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4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0DE4-FF9C-80CF-C5CC-74A127A4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64B6A-43CC-BC88-2615-C72CE175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18CE-EB28-5DD6-B11F-C69C0BB2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F79-D6C2-44B3-8742-A22E7E2B2DFC}" type="datetime1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A965-1956-CB40-F7D8-41BA194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6D55-6856-8978-D386-5F0DC01A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5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0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EAB7-07EC-1EA5-53F3-8F4275E4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4E0C-DA48-06AA-BA2E-49DDBCA7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F0FE-25F2-F159-1B9E-3CE051D0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43-1401-4BC0-A39D-A766495ECF36}" type="datetime1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A323-6743-3F78-3350-91557D22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FC33-9C19-3F3B-CC37-11CD52F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1E061-43B9-715E-10A1-43924C056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54F26-8700-5286-046A-F18D1D71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B5C2-B43D-EDEA-E6AC-0E7A5EFA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4FD-A691-403F-8A1F-9E3EDE8FE8F0}" type="datetime1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AD3D-3C48-B69E-8B2E-A73197BE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4E5E-E577-449C-B1E5-FED04977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9E84-60CD-2150-A370-2D916ABC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FB9B-E796-4A75-E099-81EE16B6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B585-9E6C-6EB7-EF7D-115EDC85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3CF-17B5-4FE7-A6C3-1E55F63BBB29}" type="datetime1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B97E-968F-0FDD-921C-6846DE86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86B-4A9A-5DD9-FFE4-54BF3377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844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E31E-5737-97AE-B548-C476F39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9689-C3A0-666A-C71B-F0DE27D3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547B-E9B5-8BCE-E253-08A353B9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1A7A-1332-4B30-AF4F-8BCB3CC4E7B6}" type="datetime1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709A-57B6-02BB-4C18-2E008E5E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17F1-3E92-F3D9-78F3-9326FCB1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E794-A894-D40F-64BE-8D410705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F2C6-A7E3-B9F1-4014-740D27098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3E3D2-C77F-FBD4-344E-9F8F1EFBC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1D8CC-203D-1A00-3272-5C9F9793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27B-0845-452C-9314-A19F69723BBD}" type="datetime1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40A68-87AE-D0B8-9C75-9538D0C9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4080-4E51-77B1-DE7C-35B79A84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6F28-653C-43CC-0F34-2CE78FEB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6BFB-CED3-31FF-C336-633076F7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58B5-2476-BE98-66C3-D309FCDD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69734-910F-007D-4002-F9D362914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49EA7-3FB0-7A34-DE17-C2F34303A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B5B7C-620E-B71B-6E6B-73950834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F1A3-5A5F-4792-B78C-6135637B9452}" type="datetime1">
              <a:rPr lang="en-US" smtClean="0"/>
              <a:t>2/16/2024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0EAE-C2DA-429E-2856-E9A39FC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1E504-838C-DA70-B564-044F0880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9578-BA9A-92B8-A46F-FA8D931F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3D9A0-FA24-33DC-6CBE-DB1E4A2D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9451-D3D4-4E42-BABA-51ED05BC4A7B}" type="datetime1">
              <a:rPr lang="en-US" smtClean="0"/>
              <a:t>2/16/2024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81BF0-0DE8-96DB-7CEC-E1B839CD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BFE14-C8B0-F638-FFB8-3AE6132C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323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B7E2C-525A-20B9-5ABD-B1F52212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36A-191E-4FD3-9217-AC0125948861}" type="datetime1">
              <a:rPr lang="en-US" smtClean="0"/>
              <a:t>2/16/2024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A35DC-A81D-D970-E468-E6E7B757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F316-B2B0-A721-09FC-6CF0F365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969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158-EA36-B587-0F1E-F8F8A4F1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835D-F4EB-9C46-9D4D-9767BE30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DB-6CBC-E581-B2D4-E4EBC1115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07D0D-F212-A2D4-82A7-5EC7440B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3400-7673-4D56-AFCD-41352542AA5B}" type="datetime1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36903-15A5-473D-5C6E-162F415B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457D-CA0C-E56D-EDCA-5301AC1F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14E-03CF-9826-EE9B-7ACFB127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1131C-326F-042B-16D4-A65F9D0F2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A72E3-AD5B-5CD6-4991-51F45174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7A13-CE50-8513-985C-D2C7D862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DF79-0AD1-4A96-B09E-944AF8ACECDD}" type="datetime1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61B45-13B0-76C7-8BAC-96EBF79D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A6D0D-C224-73DC-0143-0881479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C8D14-FE37-35F9-6FC5-1BBE5802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FB97-4B6A-F842-15DB-F6915CC9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6798-148C-2E16-43F6-3E69880A9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097-4004-4718-A94A-9D119BA8F2F4}" type="datetime1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81AC-BEE3-A42E-6ACF-BDFF7D14A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639E-8602-86E4-86A5-EF2B46162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8.png"/><Relationship Id="rId3" Type="http://schemas.openxmlformats.org/officeDocument/2006/relationships/image" Target="../media/image470.png"/><Relationship Id="rId7" Type="http://schemas.openxmlformats.org/officeDocument/2006/relationships/image" Target="../media/image510.png"/><Relationship Id="rId12" Type="http://schemas.openxmlformats.org/officeDocument/2006/relationships/image" Target="../media/image56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11" Type="http://schemas.openxmlformats.org/officeDocument/2006/relationships/image" Target="../media/image55.png"/><Relationship Id="rId5" Type="http://schemas.openxmlformats.org/officeDocument/2006/relationships/image" Target="../media/image490.png"/><Relationship Id="rId15" Type="http://schemas.openxmlformats.org/officeDocument/2006/relationships/image" Target="../media/image60.png"/><Relationship Id="rId10" Type="http://schemas.openxmlformats.org/officeDocument/2006/relationships/image" Target="../media/image54.png"/><Relationship Id="rId4" Type="http://schemas.openxmlformats.org/officeDocument/2006/relationships/image" Target="../media/image480.png"/><Relationship Id="rId9" Type="http://schemas.openxmlformats.org/officeDocument/2006/relationships/image" Target="../media/image53.png"/><Relationship Id="rId14" Type="http://schemas.openxmlformats.org/officeDocument/2006/relationships/image" Target="../media/image5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2.png"/><Relationship Id="rId3" Type="http://schemas.openxmlformats.org/officeDocument/2006/relationships/image" Target="../media/image79.png"/><Relationship Id="rId7" Type="http://schemas.openxmlformats.org/officeDocument/2006/relationships/image" Target="../media/image85.png"/><Relationship Id="rId12" Type="http://schemas.openxmlformats.org/officeDocument/2006/relationships/image" Target="../media/image90.png"/><Relationship Id="rId2" Type="http://schemas.openxmlformats.org/officeDocument/2006/relationships/image" Target="../media/image78.png"/><Relationship Id="rId16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5" Type="http://schemas.openxmlformats.org/officeDocument/2006/relationships/image" Target="../media/image83.png"/><Relationship Id="rId15" Type="http://schemas.openxmlformats.org/officeDocument/2006/relationships/image" Target="../media/image94.png"/><Relationship Id="rId10" Type="http://schemas.openxmlformats.org/officeDocument/2006/relationships/image" Target="../media/image88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Relationship Id="rId14" Type="http://schemas.openxmlformats.org/officeDocument/2006/relationships/image" Target="../media/image9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3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12" Type="http://schemas.openxmlformats.org/officeDocument/2006/relationships/image" Target="../media/image11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45.png"/><Relationship Id="rId7" Type="http://schemas.openxmlformats.org/officeDocument/2006/relationships/image" Target="../media/image149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8.png"/><Relationship Id="rId5" Type="http://schemas.openxmlformats.org/officeDocument/2006/relationships/image" Target="../media/image147.png"/><Relationship Id="rId4" Type="http://schemas.openxmlformats.org/officeDocument/2006/relationships/image" Target="../media/image146.png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140.png"/><Relationship Id="rId3" Type="http://schemas.openxmlformats.org/officeDocument/2006/relationships/image" Target="../media/image182.png"/><Relationship Id="rId7" Type="http://schemas.openxmlformats.org/officeDocument/2006/relationships/image" Target="../media/image81.png"/><Relationship Id="rId12" Type="http://schemas.openxmlformats.org/officeDocument/2006/relationships/image" Target="../media/image130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120.png"/><Relationship Id="rId5" Type="http://schemas.openxmlformats.org/officeDocument/2006/relationships/image" Target="../media/image610.png"/><Relationship Id="rId10" Type="http://schemas.openxmlformats.org/officeDocument/2006/relationships/image" Target="../media/image111.png"/><Relationship Id="rId4" Type="http://schemas.openxmlformats.org/officeDocument/2006/relationships/image" Target="../media/image57.png"/><Relationship Id="rId9" Type="http://schemas.openxmlformats.org/officeDocument/2006/relationships/image" Target="../media/image100.png"/><Relationship Id="rId14" Type="http://schemas.openxmlformats.org/officeDocument/2006/relationships/image" Target="../media/image16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7" Type="http://schemas.openxmlformats.org/officeDocument/2006/relationships/image" Target="../media/image42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1.png"/><Relationship Id="rId5" Type="http://schemas.openxmlformats.org/officeDocument/2006/relationships/image" Target="../media/image360.png"/><Relationship Id="rId4" Type="http://schemas.openxmlformats.org/officeDocument/2006/relationships/image" Target="../media/image3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13" Type="http://schemas.openxmlformats.org/officeDocument/2006/relationships/image" Target="../media/image56.png"/><Relationship Id="rId18" Type="http://schemas.openxmlformats.org/officeDocument/2006/relationships/image" Target="../media/image62.png"/><Relationship Id="rId3" Type="http://schemas.openxmlformats.org/officeDocument/2006/relationships/image" Target="../media/image460.png"/><Relationship Id="rId7" Type="http://schemas.openxmlformats.org/officeDocument/2006/relationships/image" Target="../media/image500.png"/><Relationship Id="rId12" Type="http://schemas.openxmlformats.org/officeDocument/2006/relationships/image" Target="../media/image55.png"/><Relationship Id="rId17" Type="http://schemas.openxmlformats.org/officeDocument/2006/relationships/image" Target="../media/image61.png"/><Relationship Id="rId2" Type="http://schemas.openxmlformats.org/officeDocument/2006/relationships/image" Target="../media/image440.png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0.png"/><Relationship Id="rId11" Type="http://schemas.openxmlformats.org/officeDocument/2006/relationships/image" Target="../media/image54.png"/><Relationship Id="rId5" Type="http://schemas.openxmlformats.org/officeDocument/2006/relationships/image" Target="../media/image480.png"/><Relationship Id="rId15" Type="http://schemas.openxmlformats.org/officeDocument/2006/relationships/image" Target="../media/image59.png"/><Relationship Id="rId10" Type="http://schemas.openxmlformats.org/officeDocument/2006/relationships/image" Target="../media/image53.png"/><Relationship Id="rId19" Type="http://schemas.openxmlformats.org/officeDocument/2006/relationships/image" Target="../media/image63.png"/><Relationship Id="rId4" Type="http://schemas.openxmlformats.org/officeDocument/2006/relationships/image" Target="../media/image470.png"/><Relationship Id="rId9" Type="http://schemas.openxmlformats.org/officeDocument/2006/relationships/image" Target="../media/image52.png"/><Relationship Id="rId14" Type="http://schemas.openxmlformats.org/officeDocument/2006/relationships/image" Target="../media/image5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13" Type="http://schemas.openxmlformats.org/officeDocument/2006/relationships/image" Target="../media/image56.png"/><Relationship Id="rId18" Type="http://schemas.openxmlformats.org/officeDocument/2006/relationships/image" Target="../media/image62.png"/><Relationship Id="rId3" Type="http://schemas.openxmlformats.org/officeDocument/2006/relationships/image" Target="../media/image64.png"/><Relationship Id="rId7" Type="http://schemas.openxmlformats.org/officeDocument/2006/relationships/image" Target="../media/image500.png"/><Relationship Id="rId12" Type="http://schemas.openxmlformats.org/officeDocument/2006/relationships/image" Target="../media/image55.png"/><Relationship Id="rId17" Type="http://schemas.openxmlformats.org/officeDocument/2006/relationships/image" Target="../media/image61.png"/><Relationship Id="rId2" Type="http://schemas.openxmlformats.org/officeDocument/2006/relationships/image" Target="../media/image440.png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0.png"/><Relationship Id="rId11" Type="http://schemas.openxmlformats.org/officeDocument/2006/relationships/image" Target="../media/image54.png"/><Relationship Id="rId5" Type="http://schemas.openxmlformats.org/officeDocument/2006/relationships/image" Target="../media/image480.png"/><Relationship Id="rId15" Type="http://schemas.openxmlformats.org/officeDocument/2006/relationships/image" Target="../media/image59.png"/><Relationship Id="rId10" Type="http://schemas.openxmlformats.org/officeDocument/2006/relationships/image" Target="../media/image53.png"/><Relationship Id="rId19" Type="http://schemas.openxmlformats.org/officeDocument/2006/relationships/image" Target="../media/image63.png"/><Relationship Id="rId4" Type="http://schemas.openxmlformats.org/officeDocument/2006/relationships/image" Target="../media/image470.png"/><Relationship Id="rId9" Type="http://schemas.openxmlformats.org/officeDocument/2006/relationships/image" Target="../media/image52.png"/><Relationship Id="rId14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374BE-0883-4AF8-5BC1-5A60CADC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2E8B08-1E80-5F58-574F-304F8486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908"/>
            <a:ext cx="5026269" cy="6110936"/>
          </a:xfrm>
        </p:spPr>
        <p:txBody>
          <a:bodyPr>
            <a:normAutofit/>
          </a:bodyPr>
          <a:lstStyle/>
          <a:p>
            <a:pPr marL="0" indent="0"/>
            <a:r>
              <a:rPr lang="en-US" sz="4400" dirty="0"/>
              <a:t>CMSC 28100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Introduction to </a:t>
            </a:r>
            <a:r>
              <a:rPr lang="en-US" sz="4400" b="1" dirty="0">
                <a:solidFill>
                  <a:schemeClr val="accent1"/>
                </a:solidFill>
              </a:rPr>
              <a:t>Complexity Theory</a:t>
            </a:r>
            <a:br>
              <a:rPr lang="en-US" sz="4400" dirty="0"/>
            </a:br>
            <a:br>
              <a:rPr lang="en-US" sz="4400" dirty="0"/>
            </a:br>
            <a:r>
              <a:rPr lang="en-US" sz="2800" dirty="0"/>
              <a:t>Winter 2024</a:t>
            </a:r>
            <a:br>
              <a:rPr lang="en-US" sz="2800" dirty="0"/>
            </a:br>
            <a:r>
              <a:rPr lang="en-US" sz="2800" dirty="0"/>
              <a:t>Instructor: William Hoza</a:t>
            </a:r>
            <a:endParaRPr 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A5C9508-EAAB-9323-26DC-4BA8C2883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012347"/>
              </p:ext>
            </p:extLst>
          </p:nvPr>
        </p:nvGraphicFramePr>
        <p:xfrm>
          <a:off x="6163406" y="992226"/>
          <a:ext cx="4756635" cy="4722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15">
                  <a:extLst>
                    <a:ext uri="{9D8B030D-6E8A-4147-A177-3AD203B41FA5}">
                      <a16:colId xmlns:a16="http://schemas.microsoft.com/office/drawing/2014/main" val="3671729183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1708923137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3085203164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1111601318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2173736495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3999636826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65155429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2265168393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320610565"/>
                    </a:ext>
                  </a:extLst>
                </a:gridCol>
              </a:tblGrid>
              <a:tr h="5247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213323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936713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327872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313895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683317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339955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490245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881498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08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57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E172190-FCC6-1F04-6FDB-BEEF7AF5F98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11327" y="70027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Reducing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3‑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DIRECTED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HAM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PATH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E172190-FCC6-1F04-6FDB-BEEF7AF5F9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1327" y="70027"/>
                <a:ext cx="10515600" cy="1325563"/>
              </a:xfrm>
              <a:blipFill>
                <a:blip r:embed="rId2"/>
                <a:stretch>
                  <a:fillRect l="-2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A093FF-114F-46E9-397F-4D00335AB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0887" y="1323832"/>
                <a:ext cx="11700459" cy="532945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Consider any clause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. Path visits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from</a:t>
                </a:r>
                <a:br>
                  <a:rPr lang="en-US" dirty="0"/>
                </a:br>
                <a:r>
                  <a:rPr lang="en-US" dirty="0"/>
                  <a:t>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diamond. WLOG,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∨…)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Claim:</a:t>
                </a:r>
                <a:r>
                  <a:rPr lang="en-US" dirty="0"/>
                  <a:t> The path goes </a:t>
                </a:r>
                <a:r>
                  <a:rPr lang="en-US" dirty="0">
                    <a:solidFill>
                      <a:schemeClr val="accent1"/>
                    </a:solidFill>
                  </a:rPr>
                  <a:t>from</a:t>
                </a:r>
                <a:r>
                  <a:rPr lang="en-US" b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br>
                  <a:rPr lang="en-US" dirty="0">
                    <a:solidFill>
                      <a:schemeClr val="tx1"/>
                    </a:solidFill>
                  </a:rPr>
                </a:br>
                <a:r>
                  <a:rPr lang="en-US" dirty="0">
                    <a:solidFill>
                      <a:schemeClr val="tx1"/>
                    </a:solidFill>
                  </a:rPr>
                  <a:t>back to that </a:t>
                </a:r>
                <a:r>
                  <a:rPr lang="en-US" dirty="0">
                    <a:solidFill>
                      <a:schemeClr val="accent1"/>
                    </a:solidFill>
                  </a:rPr>
                  <a:t>same diamond 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b="1" dirty="0"/>
                  <a:t>Proof:</a:t>
                </a:r>
                <a:r>
                  <a:rPr lang="en-US" dirty="0"/>
                  <a:t> The path must </a:t>
                </a:r>
                <a:r>
                  <a:rPr lang="en-US" dirty="0">
                    <a:solidFill>
                      <a:schemeClr val="accent1"/>
                    </a:solidFill>
                  </a:rPr>
                  <a:t>enter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from the </a:t>
                </a:r>
                <a:r>
                  <a:rPr lang="en-US" dirty="0">
                    <a:solidFill>
                      <a:schemeClr val="accent1"/>
                    </a:solidFill>
                  </a:rPr>
                  <a:t>left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dirty="0"/>
                  <a:t>Therefore, the path must </a:t>
                </a:r>
                <a:r>
                  <a:rPr lang="en-US" dirty="0">
                    <a:solidFill>
                      <a:schemeClr val="accent1"/>
                    </a:solidFill>
                  </a:rPr>
                  <a:t>exit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to the </a:t>
                </a:r>
                <a:r>
                  <a:rPr lang="en-US" dirty="0">
                    <a:solidFill>
                      <a:schemeClr val="accent1"/>
                    </a:solidFill>
                  </a:rPr>
                  <a:t>right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dirty="0"/>
                  <a:t>Therefore, the path must exit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to the right, so the path must </a:t>
                </a:r>
                <a:r>
                  <a:rPr lang="en-US" dirty="0">
                    <a:solidFill>
                      <a:schemeClr val="accent1"/>
                    </a:solidFill>
                  </a:rPr>
                  <a:t>enter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A093FF-114F-46E9-397F-4D00335AB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0887" y="1323832"/>
                <a:ext cx="11700459" cy="5329451"/>
              </a:xfrm>
              <a:blipFill>
                <a:blip r:embed="rId3"/>
                <a:stretch>
                  <a:fillRect l="-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5B61E-EAB0-D79D-0EC3-4262538D8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793186"/>
            <a:ext cx="2743200" cy="365125"/>
          </a:xfrm>
        </p:spPr>
        <p:txBody>
          <a:bodyPr/>
          <a:lstStyle/>
          <a:p>
            <a:fld id="{4B61B20D-9436-4192-BF4B-8FB3BEF1787F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91352D1-1832-953E-8549-3765B5B5D37F}"/>
              </a:ext>
            </a:extLst>
          </p:cNvPr>
          <p:cNvGrpSpPr/>
          <p:nvPr/>
        </p:nvGrpSpPr>
        <p:grpSpPr>
          <a:xfrm>
            <a:off x="5429919" y="2209502"/>
            <a:ext cx="6553674" cy="3006291"/>
            <a:chOff x="5429919" y="2209502"/>
            <a:chExt cx="6553674" cy="3006291"/>
          </a:xfrm>
        </p:grpSpPr>
        <p:sp>
          <p:nvSpPr>
            <p:cNvPr id="5" name="!!diamond1">
              <a:extLst>
                <a:ext uri="{FF2B5EF4-FFF2-40B4-BE49-F238E27FC236}">
                  <a16:creationId xmlns:a16="http://schemas.microsoft.com/office/drawing/2014/main" id="{C013D769-89E4-B241-B6C6-966FCFD57027}"/>
                </a:ext>
              </a:extLst>
            </p:cNvPr>
            <p:cNvSpPr/>
            <p:nvPr/>
          </p:nvSpPr>
          <p:spPr>
            <a:xfrm>
              <a:off x="5501045" y="2247287"/>
              <a:ext cx="6408156" cy="2876550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4F091FA-6778-7A17-8974-5D765D4BD182}"/>
                </a:ext>
              </a:extLst>
            </p:cNvPr>
            <p:cNvSpPr/>
            <p:nvPr/>
          </p:nvSpPr>
          <p:spPr>
            <a:xfrm>
              <a:off x="8630610" y="2209502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FBF2577-88D7-DB8F-8CBF-56DD642949B1}"/>
                </a:ext>
              </a:extLst>
            </p:cNvPr>
            <p:cNvSpPr/>
            <p:nvPr/>
          </p:nvSpPr>
          <p:spPr>
            <a:xfrm>
              <a:off x="8626781" y="5073546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CB6EE03-18CC-F947-515D-C5CE269D702E}"/>
                </a:ext>
              </a:extLst>
            </p:cNvPr>
            <p:cNvSpPr/>
            <p:nvPr/>
          </p:nvSpPr>
          <p:spPr>
            <a:xfrm>
              <a:off x="5429919" y="3629377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0B37D32-CA38-FF94-988C-6FA313B4A23C}"/>
                </a:ext>
              </a:extLst>
            </p:cNvPr>
            <p:cNvSpPr/>
            <p:nvPr/>
          </p:nvSpPr>
          <p:spPr>
            <a:xfrm>
              <a:off x="11841346" y="3629377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11C762C-7D1C-3E4D-112F-18C06015AAAA}"/>
                </a:ext>
              </a:extLst>
            </p:cNvPr>
            <p:cNvCxnSpPr>
              <a:cxnSpLocks/>
              <a:stCxn id="7" idx="2"/>
              <a:endCxn id="9" idx="7"/>
            </p:cNvCxnSpPr>
            <p:nvPr/>
          </p:nvCxnSpPr>
          <p:spPr>
            <a:xfrm flipH="1">
              <a:off x="5551334" y="2280626"/>
              <a:ext cx="3079276" cy="13695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2429AEB-6F01-9840-136B-4EF89066C4CE}"/>
                </a:ext>
              </a:extLst>
            </p:cNvPr>
            <p:cNvCxnSpPr>
              <a:cxnSpLocks/>
              <a:stCxn id="7" idx="6"/>
              <a:endCxn id="10" idx="1"/>
            </p:cNvCxnSpPr>
            <p:nvPr/>
          </p:nvCxnSpPr>
          <p:spPr>
            <a:xfrm>
              <a:off x="8772857" y="2280626"/>
              <a:ext cx="3089321" cy="13695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D356283-668C-314E-93B2-4A68113605C3}"/>
                </a:ext>
              </a:extLst>
            </p:cNvPr>
            <p:cNvCxnSpPr>
              <a:cxnSpLocks/>
              <a:stCxn id="9" idx="6"/>
              <a:endCxn id="8" idx="1"/>
            </p:cNvCxnSpPr>
            <p:nvPr/>
          </p:nvCxnSpPr>
          <p:spPr>
            <a:xfrm>
              <a:off x="5572166" y="3700501"/>
              <a:ext cx="3075447" cy="1393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07DA5B3-42E0-3787-0F7E-322E9CEA403D}"/>
                </a:ext>
              </a:extLst>
            </p:cNvPr>
            <p:cNvCxnSpPr>
              <a:cxnSpLocks/>
              <a:stCxn id="10" idx="2"/>
              <a:endCxn id="8" idx="7"/>
            </p:cNvCxnSpPr>
            <p:nvPr/>
          </p:nvCxnSpPr>
          <p:spPr>
            <a:xfrm flipH="1">
              <a:off x="8748196" y="3700501"/>
              <a:ext cx="3093150" cy="1393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C0A4C46-3BC5-0794-BDD6-B5D850E70C3F}"/>
                </a:ext>
              </a:extLst>
            </p:cNvPr>
            <p:cNvSpPr/>
            <p:nvPr/>
          </p:nvSpPr>
          <p:spPr>
            <a:xfrm>
              <a:off x="5793167" y="3615156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60B6CC1-033C-6174-2920-79D7DC7A293B}"/>
                </a:ext>
              </a:extLst>
            </p:cNvPr>
            <p:cNvSpPr/>
            <p:nvPr/>
          </p:nvSpPr>
          <p:spPr>
            <a:xfrm>
              <a:off x="6178617" y="3615130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CC77CF7-9A2B-9575-8633-A66BD2B36E22}"/>
                </a:ext>
              </a:extLst>
            </p:cNvPr>
            <p:cNvSpPr/>
            <p:nvPr/>
          </p:nvSpPr>
          <p:spPr>
            <a:xfrm>
              <a:off x="6555660" y="3615130"/>
              <a:ext cx="142247" cy="142247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ECFF20E-249C-9F8B-9DFA-4DA4FAD22507}"/>
                </a:ext>
              </a:extLst>
            </p:cNvPr>
            <p:cNvSpPr/>
            <p:nvPr/>
          </p:nvSpPr>
          <p:spPr>
            <a:xfrm>
              <a:off x="6941110" y="3612811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BD16F68-8A0B-A86C-9919-D6EE6F9F2FBF}"/>
                </a:ext>
              </a:extLst>
            </p:cNvPr>
            <p:cNvSpPr/>
            <p:nvPr/>
          </p:nvSpPr>
          <p:spPr>
            <a:xfrm>
              <a:off x="7333423" y="3608544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7FFA4F7-CDAC-5AC9-32CE-B175B7B90697}"/>
                </a:ext>
              </a:extLst>
            </p:cNvPr>
            <p:cNvSpPr/>
            <p:nvPr/>
          </p:nvSpPr>
          <p:spPr>
            <a:xfrm>
              <a:off x="7717137" y="3618045"/>
              <a:ext cx="142247" cy="142247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9BF4F75-370E-18C5-0BB5-559403407411}"/>
                </a:ext>
              </a:extLst>
            </p:cNvPr>
            <p:cNvSpPr/>
            <p:nvPr/>
          </p:nvSpPr>
          <p:spPr>
            <a:xfrm>
              <a:off x="8094180" y="3618045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5C1DDAF-F560-C36D-8A80-4F259DDF20FC}"/>
                </a:ext>
              </a:extLst>
            </p:cNvPr>
            <p:cNvSpPr/>
            <p:nvPr/>
          </p:nvSpPr>
          <p:spPr>
            <a:xfrm>
              <a:off x="9472045" y="3619810"/>
              <a:ext cx="142247" cy="142247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8474624-103F-1BA7-B10D-26F638CB53E0}"/>
                </a:ext>
              </a:extLst>
            </p:cNvPr>
            <p:cNvSpPr/>
            <p:nvPr/>
          </p:nvSpPr>
          <p:spPr>
            <a:xfrm>
              <a:off x="9849088" y="3619810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86097A2-4976-D129-8ABB-E3FF423AC9F9}"/>
                </a:ext>
              </a:extLst>
            </p:cNvPr>
            <p:cNvSpPr/>
            <p:nvPr/>
          </p:nvSpPr>
          <p:spPr>
            <a:xfrm>
              <a:off x="10234538" y="3617491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6AEEA58-2373-D545-4211-327555EE7481}"/>
                </a:ext>
              </a:extLst>
            </p:cNvPr>
            <p:cNvSpPr/>
            <p:nvPr/>
          </p:nvSpPr>
          <p:spPr>
            <a:xfrm>
              <a:off x="10649748" y="3617491"/>
              <a:ext cx="142247" cy="142247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59ACDDFC-66C1-7F68-7E1F-E3E03B208117}"/>
                    </a:ext>
                  </a:extLst>
                </p:cNvPr>
                <p:cNvSpPr txBox="1"/>
                <p:nvPr/>
              </p:nvSpPr>
              <p:spPr>
                <a:xfrm>
                  <a:off x="8359381" y="3498882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59ACDDFC-66C1-7F68-7E1F-E3E03B2081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9381" y="3498882"/>
                  <a:ext cx="62865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A8095B89-5709-89F7-DC08-7477533D5D0B}"/>
                </a:ext>
              </a:extLst>
            </p:cNvPr>
            <p:cNvCxnSpPr>
              <a:cxnSpLocks/>
              <a:stCxn id="9" idx="6"/>
              <a:endCxn id="40" idx="2"/>
            </p:cNvCxnSpPr>
            <p:nvPr/>
          </p:nvCxnSpPr>
          <p:spPr>
            <a:xfrm flipV="1">
              <a:off x="5572166" y="3686280"/>
              <a:ext cx="221001" cy="1422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138772FB-1461-AA5E-97D8-43267533B57D}"/>
                </a:ext>
              </a:extLst>
            </p:cNvPr>
            <p:cNvCxnSpPr>
              <a:cxnSpLocks/>
              <a:stCxn id="40" idx="6"/>
              <a:endCxn id="41" idx="2"/>
            </p:cNvCxnSpPr>
            <p:nvPr/>
          </p:nvCxnSpPr>
          <p:spPr>
            <a:xfrm flipV="1">
              <a:off x="5935414" y="3686254"/>
              <a:ext cx="243203" cy="2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029D17D-A603-54C7-7B65-2CA9B6786023}"/>
                </a:ext>
              </a:extLst>
            </p:cNvPr>
            <p:cNvCxnSpPr>
              <a:cxnSpLocks/>
              <a:stCxn id="41" idx="6"/>
              <a:endCxn id="42" idx="2"/>
            </p:cNvCxnSpPr>
            <p:nvPr/>
          </p:nvCxnSpPr>
          <p:spPr>
            <a:xfrm>
              <a:off x="6320864" y="3686254"/>
              <a:ext cx="2347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D88B93EE-B9C4-7FF8-61F8-3F9AB6F58ED5}"/>
                </a:ext>
              </a:extLst>
            </p:cNvPr>
            <p:cNvCxnSpPr>
              <a:cxnSpLocks/>
              <a:stCxn id="42" idx="6"/>
              <a:endCxn id="43" idx="2"/>
            </p:cNvCxnSpPr>
            <p:nvPr/>
          </p:nvCxnSpPr>
          <p:spPr>
            <a:xfrm flipV="1">
              <a:off x="6697907" y="3683935"/>
              <a:ext cx="243203" cy="231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C360E2DF-D25E-DE22-43E5-457283AC3389}"/>
                </a:ext>
              </a:extLst>
            </p:cNvPr>
            <p:cNvCxnSpPr>
              <a:cxnSpLocks/>
              <a:stCxn id="43" idx="6"/>
              <a:endCxn id="57" idx="2"/>
            </p:cNvCxnSpPr>
            <p:nvPr/>
          </p:nvCxnSpPr>
          <p:spPr>
            <a:xfrm flipV="1">
              <a:off x="7083357" y="3679668"/>
              <a:ext cx="250066" cy="426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F254DEA8-15BD-2949-74AB-1C61F0B19E54}"/>
                </a:ext>
              </a:extLst>
            </p:cNvPr>
            <p:cNvCxnSpPr>
              <a:cxnSpLocks/>
              <a:stCxn id="57" idx="6"/>
              <a:endCxn id="58" idx="2"/>
            </p:cNvCxnSpPr>
            <p:nvPr/>
          </p:nvCxnSpPr>
          <p:spPr>
            <a:xfrm>
              <a:off x="7475670" y="3679668"/>
              <a:ext cx="241467" cy="950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181E2412-6E97-3608-DCAC-89EF3C41CB87}"/>
                </a:ext>
              </a:extLst>
            </p:cNvPr>
            <p:cNvCxnSpPr>
              <a:cxnSpLocks/>
              <a:stCxn id="58" idx="6"/>
              <a:endCxn id="59" idx="2"/>
            </p:cNvCxnSpPr>
            <p:nvPr/>
          </p:nvCxnSpPr>
          <p:spPr>
            <a:xfrm>
              <a:off x="7859384" y="3689169"/>
              <a:ext cx="2347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16769FD9-1399-6F57-5278-E677BB894089}"/>
                </a:ext>
              </a:extLst>
            </p:cNvPr>
            <p:cNvCxnSpPr>
              <a:cxnSpLocks/>
              <a:stCxn id="59" idx="6"/>
            </p:cNvCxnSpPr>
            <p:nvPr/>
          </p:nvCxnSpPr>
          <p:spPr>
            <a:xfrm flipV="1">
              <a:off x="8236427" y="3687441"/>
              <a:ext cx="237319" cy="17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EC7254A1-3182-193A-513C-507B9A92ED20}"/>
                </a:ext>
              </a:extLst>
            </p:cNvPr>
            <p:cNvCxnSpPr>
              <a:cxnSpLocks/>
              <a:stCxn id="71" idx="6"/>
              <a:endCxn id="72" idx="2"/>
            </p:cNvCxnSpPr>
            <p:nvPr/>
          </p:nvCxnSpPr>
          <p:spPr>
            <a:xfrm flipV="1">
              <a:off x="9991335" y="3688615"/>
              <a:ext cx="243203" cy="231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5F76EA29-C6D8-31D5-797B-ABB996595F57}"/>
                </a:ext>
              </a:extLst>
            </p:cNvPr>
            <p:cNvSpPr/>
            <p:nvPr/>
          </p:nvSpPr>
          <p:spPr>
            <a:xfrm>
              <a:off x="11019906" y="3619810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56B9DBC4-AA95-3DB4-E4CD-88EA838C11F8}"/>
                </a:ext>
              </a:extLst>
            </p:cNvPr>
            <p:cNvSpPr/>
            <p:nvPr/>
          </p:nvSpPr>
          <p:spPr>
            <a:xfrm>
              <a:off x="11396949" y="3619810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2BE51805-C40B-3E28-E58D-33C3C1EDBD77}"/>
                </a:ext>
              </a:extLst>
            </p:cNvPr>
            <p:cNvCxnSpPr>
              <a:cxnSpLocks/>
              <a:endCxn id="127" idx="2"/>
            </p:cNvCxnSpPr>
            <p:nvPr/>
          </p:nvCxnSpPr>
          <p:spPr>
            <a:xfrm>
              <a:off x="10791995" y="3683548"/>
              <a:ext cx="227911" cy="738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FD017ABD-5D74-3521-0920-1EC0C893C389}"/>
                </a:ext>
              </a:extLst>
            </p:cNvPr>
            <p:cNvCxnSpPr>
              <a:cxnSpLocks/>
              <a:stCxn id="127" idx="6"/>
              <a:endCxn id="128" idx="2"/>
            </p:cNvCxnSpPr>
            <p:nvPr/>
          </p:nvCxnSpPr>
          <p:spPr>
            <a:xfrm>
              <a:off x="11162153" y="3690934"/>
              <a:ext cx="2347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89D8E810-846D-A96F-8E6A-422FB0971A3F}"/>
                </a:ext>
              </a:extLst>
            </p:cNvPr>
            <p:cNvCxnSpPr>
              <a:cxnSpLocks/>
              <a:stCxn id="128" idx="6"/>
              <a:endCxn id="10" idx="2"/>
            </p:cNvCxnSpPr>
            <p:nvPr/>
          </p:nvCxnSpPr>
          <p:spPr>
            <a:xfrm>
              <a:off x="11539196" y="3690934"/>
              <a:ext cx="302150" cy="956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4F6FBE93-C615-0928-500B-5AB85D953982}"/>
                </a:ext>
              </a:extLst>
            </p:cNvPr>
            <p:cNvSpPr/>
            <p:nvPr/>
          </p:nvSpPr>
          <p:spPr>
            <a:xfrm>
              <a:off x="9097468" y="3617491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EE801573-E4B1-DD29-730F-FCA09AF1F746}"/>
                </a:ext>
              </a:extLst>
            </p:cNvPr>
            <p:cNvCxnSpPr>
              <a:cxnSpLocks/>
              <a:endCxn id="138" idx="2"/>
            </p:cNvCxnSpPr>
            <p:nvPr/>
          </p:nvCxnSpPr>
          <p:spPr>
            <a:xfrm>
              <a:off x="8869557" y="3681229"/>
              <a:ext cx="227911" cy="738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AB028115-C962-B898-1AC8-E9B40E0D672A}"/>
              </a:ext>
            </a:extLst>
          </p:cNvPr>
          <p:cNvGrpSpPr/>
          <p:nvPr/>
        </p:nvGrpSpPr>
        <p:grpSpPr>
          <a:xfrm>
            <a:off x="10788395" y="1569748"/>
            <a:ext cx="553188" cy="391646"/>
            <a:chOff x="9683662" y="1842523"/>
            <a:chExt cx="553188" cy="391646"/>
          </a:xfrm>
        </p:grpSpPr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2D12AE05-4014-682F-0716-24DA436A7C9C}"/>
                </a:ext>
              </a:extLst>
            </p:cNvPr>
            <p:cNvSpPr/>
            <p:nvPr/>
          </p:nvSpPr>
          <p:spPr>
            <a:xfrm>
              <a:off x="9683662" y="1977285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108E7EF4-9E0D-36BB-2DB7-4321F95FEA6D}"/>
                    </a:ext>
                  </a:extLst>
                </p:cNvPr>
                <p:cNvSpPr txBox="1"/>
                <p:nvPr/>
              </p:nvSpPr>
              <p:spPr>
                <a:xfrm>
                  <a:off x="9825909" y="1842523"/>
                  <a:ext cx="410941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108E7EF4-9E0D-36BB-2DB7-4321F95FEA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5909" y="1842523"/>
                  <a:ext cx="410941" cy="391646"/>
                </a:xfrm>
                <a:prstGeom prst="rect">
                  <a:avLst/>
                </a:prstGeom>
                <a:blipFill>
                  <a:blip r:embed="rId5"/>
                  <a:stretch>
                    <a:fillRect b="-78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96AE2DE-55DB-A5B8-01C4-CCBB75B42B1B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9244134" y="3683548"/>
            <a:ext cx="227911" cy="7386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4B5CC88-0A34-0FC0-1FB8-CD1306D7E49E}"/>
              </a:ext>
            </a:extLst>
          </p:cNvPr>
          <p:cNvCxnSpPr>
            <a:cxnSpLocks/>
            <a:stCxn id="70" idx="6"/>
            <a:endCxn id="71" idx="2"/>
          </p:cNvCxnSpPr>
          <p:nvPr/>
        </p:nvCxnSpPr>
        <p:spPr>
          <a:xfrm>
            <a:off x="9614292" y="3690934"/>
            <a:ext cx="234796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8C72A767-87CF-D17B-C954-142C90584BD4}"/>
              </a:ext>
            </a:extLst>
          </p:cNvPr>
          <p:cNvCxnSpPr>
            <a:cxnSpLocks/>
            <a:stCxn id="72" idx="6"/>
            <a:endCxn id="47" idx="2"/>
          </p:cNvCxnSpPr>
          <p:nvPr/>
        </p:nvCxnSpPr>
        <p:spPr>
          <a:xfrm>
            <a:off x="10376785" y="3688615"/>
            <a:ext cx="272963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65CB0F9-E70F-B3C9-C4A1-FF97ADD321EE}"/>
              </a:ext>
            </a:extLst>
          </p:cNvPr>
          <p:cNvSpPr/>
          <p:nvPr/>
        </p:nvSpPr>
        <p:spPr>
          <a:xfrm>
            <a:off x="9920384" y="1794681"/>
            <a:ext cx="881820" cy="1821977"/>
          </a:xfrm>
          <a:custGeom>
            <a:avLst/>
            <a:gdLst>
              <a:gd name="connsiteX0" fmla="*/ 4089 w 843427"/>
              <a:gd name="connsiteY0" fmla="*/ 1974662 h 1974662"/>
              <a:gd name="connsiteX1" fmla="*/ 126919 w 843427"/>
              <a:gd name="connsiteY1" fmla="*/ 207277 h 1974662"/>
              <a:gd name="connsiteX2" fmla="*/ 843427 w 843427"/>
              <a:gd name="connsiteY2" fmla="*/ 104918 h 1974662"/>
              <a:gd name="connsiteX0" fmla="*/ 24995 w 864333"/>
              <a:gd name="connsiteY0" fmla="*/ 1890053 h 1890053"/>
              <a:gd name="connsiteX1" fmla="*/ 86410 w 864333"/>
              <a:gd name="connsiteY1" fmla="*/ 545749 h 1890053"/>
              <a:gd name="connsiteX2" fmla="*/ 864333 w 864333"/>
              <a:gd name="connsiteY2" fmla="*/ 20309 h 1890053"/>
              <a:gd name="connsiteX0" fmla="*/ 24995 w 864333"/>
              <a:gd name="connsiteY0" fmla="*/ 1869744 h 1869744"/>
              <a:gd name="connsiteX1" fmla="*/ 86410 w 864333"/>
              <a:gd name="connsiteY1" fmla="*/ 525440 h 1869744"/>
              <a:gd name="connsiteX2" fmla="*/ 864333 w 864333"/>
              <a:gd name="connsiteY2" fmla="*/ 0 h 1869744"/>
              <a:gd name="connsiteX0" fmla="*/ 8363 w 847701"/>
              <a:gd name="connsiteY0" fmla="*/ 1869744 h 1869744"/>
              <a:gd name="connsiteX1" fmla="*/ 110721 w 847701"/>
              <a:gd name="connsiteY1" fmla="*/ 600503 h 1869744"/>
              <a:gd name="connsiteX2" fmla="*/ 847701 w 847701"/>
              <a:gd name="connsiteY2" fmla="*/ 0 h 1869744"/>
              <a:gd name="connsiteX0" fmla="*/ 8363 w 840877"/>
              <a:gd name="connsiteY0" fmla="*/ 1821977 h 1821977"/>
              <a:gd name="connsiteX1" fmla="*/ 110721 w 840877"/>
              <a:gd name="connsiteY1" fmla="*/ 552736 h 1821977"/>
              <a:gd name="connsiteX2" fmla="*/ 840877 w 840877"/>
              <a:gd name="connsiteY2" fmla="*/ 0 h 1821977"/>
              <a:gd name="connsiteX0" fmla="*/ 8363 w 881820"/>
              <a:gd name="connsiteY0" fmla="*/ 1821977 h 1821977"/>
              <a:gd name="connsiteX1" fmla="*/ 110721 w 881820"/>
              <a:gd name="connsiteY1" fmla="*/ 552736 h 1821977"/>
              <a:gd name="connsiteX2" fmla="*/ 881820 w 881820"/>
              <a:gd name="connsiteY2" fmla="*/ 0 h 1821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1820" h="1821977">
                <a:moveTo>
                  <a:pt x="8363" y="1821977"/>
                </a:moveTo>
                <a:cubicBezTo>
                  <a:pt x="-167" y="1094096"/>
                  <a:pt x="-29169" y="864360"/>
                  <a:pt x="110721" y="552736"/>
                </a:cubicBezTo>
                <a:cubicBezTo>
                  <a:pt x="250611" y="241112"/>
                  <a:pt x="579863" y="72788"/>
                  <a:pt x="881820" y="0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B25FE8-2F21-1ADC-0375-D9F36F165A31}"/>
                  </a:ext>
                </a:extLst>
              </p:cNvPr>
              <p:cNvSpPr txBox="1"/>
              <p:nvPr/>
            </p:nvSpPr>
            <p:spPr>
              <a:xfrm>
                <a:off x="10070353" y="3803892"/>
                <a:ext cx="4887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B25FE8-2F21-1ADC-0375-D9F36F165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0353" y="3803892"/>
                <a:ext cx="48874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34DDE0B-D4A9-7B3E-8A8C-DC181090FE2F}"/>
              </a:ext>
            </a:extLst>
          </p:cNvPr>
          <p:cNvCxnSpPr>
            <a:stCxn id="141" idx="4"/>
          </p:cNvCxnSpPr>
          <p:nvPr/>
        </p:nvCxnSpPr>
        <p:spPr>
          <a:xfrm flipH="1">
            <a:off x="10314727" y="1846757"/>
            <a:ext cx="544792" cy="17617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F193676-100A-3E67-293D-6D6B46BDA24B}"/>
                  </a:ext>
                </a:extLst>
              </p:cNvPr>
              <p:cNvSpPr txBox="1"/>
              <p:nvPr/>
            </p:nvSpPr>
            <p:spPr>
              <a:xfrm>
                <a:off x="9298794" y="3790111"/>
                <a:ext cx="4887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F193676-100A-3E67-293D-6D6B46BDA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8794" y="3790111"/>
                <a:ext cx="48874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06CE19A-266E-391F-5117-B46AC9B20C73}"/>
                  </a:ext>
                </a:extLst>
              </p:cNvPr>
              <p:cNvSpPr txBox="1"/>
              <p:nvPr/>
            </p:nvSpPr>
            <p:spPr>
              <a:xfrm>
                <a:off x="9675837" y="3790111"/>
                <a:ext cx="4887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06CE19A-266E-391F-5117-B46AC9B2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5837" y="3790111"/>
                <a:ext cx="48874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15A27FE-5F45-2872-3867-103F438EB189}"/>
              </a:ext>
            </a:extLst>
          </p:cNvPr>
          <p:cNvCxnSpPr>
            <a:cxnSpLocks/>
          </p:cNvCxnSpPr>
          <p:nvPr/>
        </p:nvCxnSpPr>
        <p:spPr>
          <a:xfrm>
            <a:off x="9260117" y="3680608"/>
            <a:ext cx="227911" cy="7386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9867276-ABB0-E380-2C4F-5A0A17CA18CF}"/>
              </a:ext>
            </a:extLst>
          </p:cNvPr>
          <p:cNvCxnSpPr>
            <a:cxnSpLocks/>
          </p:cNvCxnSpPr>
          <p:nvPr/>
        </p:nvCxnSpPr>
        <p:spPr>
          <a:xfrm>
            <a:off x="9631052" y="3684301"/>
            <a:ext cx="227911" cy="7386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FC12340-B826-C26E-314B-D29353505FD6}"/>
              </a:ext>
            </a:extLst>
          </p:cNvPr>
          <p:cNvCxnSpPr>
            <a:cxnSpLocks/>
          </p:cNvCxnSpPr>
          <p:nvPr/>
        </p:nvCxnSpPr>
        <p:spPr>
          <a:xfrm>
            <a:off x="10393753" y="3689516"/>
            <a:ext cx="268273" cy="10984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FCC5DDE-B1C5-241E-0DD1-07C5E9D41F1C}"/>
              </a:ext>
            </a:extLst>
          </p:cNvPr>
          <p:cNvCxnSpPr>
            <a:cxnSpLocks/>
            <a:stCxn id="141" idx="4"/>
            <a:endCxn id="72" idx="0"/>
          </p:cNvCxnSpPr>
          <p:nvPr/>
        </p:nvCxnSpPr>
        <p:spPr>
          <a:xfrm flipH="1">
            <a:off x="10305662" y="1846757"/>
            <a:ext cx="553857" cy="1770734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47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1" grpId="0" animBg="1"/>
      <p:bldP spid="44" grpId="0"/>
      <p:bldP spid="51" grpId="0"/>
      <p:bldP spid="5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C4AB251-D676-B2F8-80D2-C2DF571C98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Reducing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3‑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DIRECTED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HAM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PATH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C4AB251-D676-B2F8-80D2-C2DF571C98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F8E58-3F83-BE00-2BFB-2179CEF91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894" y="1825624"/>
            <a:ext cx="5993270" cy="4870451"/>
          </a:xfrm>
        </p:spPr>
        <p:txBody>
          <a:bodyPr>
            <a:normAutofit/>
          </a:bodyPr>
          <a:lstStyle/>
          <a:p>
            <a:r>
              <a:rPr lang="en-US" dirty="0"/>
              <a:t>Consequence: If we traverse a “TRUE” edge, then we can only take “positive detours” in that diamond</a:t>
            </a:r>
          </a:p>
          <a:p>
            <a:r>
              <a:rPr lang="en-US" dirty="0"/>
              <a:t>If we traverse a “FALSE” edge, then we can only take “negative detours” in that diamond</a:t>
            </a:r>
          </a:p>
          <a:p>
            <a:r>
              <a:rPr lang="en-US" dirty="0"/>
              <a:t>Therefore, every clause is satisfied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AB217-30B4-2307-CC0F-D6BE64B2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42EA894D-B605-C221-3DA7-B2AF8D30E530}"/>
              </a:ext>
            </a:extLst>
          </p:cNvPr>
          <p:cNvGrpSpPr/>
          <p:nvPr/>
        </p:nvGrpSpPr>
        <p:grpSpPr>
          <a:xfrm>
            <a:off x="6416723" y="1539131"/>
            <a:ext cx="5486400" cy="4437592"/>
            <a:chOff x="6416723" y="1539131"/>
            <a:chExt cx="5486400" cy="4437592"/>
          </a:xfrm>
        </p:grpSpPr>
        <p:sp>
          <p:nvSpPr>
            <p:cNvPr id="5" name="!!diamond1">
              <a:extLst>
                <a:ext uri="{FF2B5EF4-FFF2-40B4-BE49-F238E27FC236}">
                  <a16:creationId xmlns:a16="http://schemas.microsoft.com/office/drawing/2014/main" id="{8E17D088-CBD1-274D-6935-9D089D731B78}"/>
                </a:ext>
              </a:extLst>
            </p:cNvPr>
            <p:cNvSpPr/>
            <p:nvPr/>
          </p:nvSpPr>
          <p:spPr>
            <a:xfrm>
              <a:off x="7133484" y="2996470"/>
              <a:ext cx="2143125" cy="962025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!!diamond2">
              <a:extLst>
                <a:ext uri="{FF2B5EF4-FFF2-40B4-BE49-F238E27FC236}">
                  <a16:creationId xmlns:a16="http://schemas.microsoft.com/office/drawing/2014/main" id="{EDCEFC74-155A-BC55-00EC-76313557D3D1}"/>
                </a:ext>
              </a:extLst>
            </p:cNvPr>
            <p:cNvSpPr/>
            <p:nvPr/>
          </p:nvSpPr>
          <p:spPr>
            <a:xfrm>
              <a:off x="7140308" y="2034445"/>
              <a:ext cx="2143125" cy="962025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517D4BDC-B7C0-3E3D-4148-46505C09E871}"/>
                </a:ext>
              </a:extLst>
            </p:cNvPr>
            <p:cNvSpPr/>
            <p:nvPr/>
          </p:nvSpPr>
          <p:spPr>
            <a:xfrm>
              <a:off x="7140307" y="4539520"/>
              <a:ext cx="2143125" cy="962025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E51FFEE-D318-D22E-3BB0-14C6A05CE3F8}"/>
                </a:ext>
              </a:extLst>
            </p:cNvPr>
            <p:cNvSpPr/>
            <p:nvPr/>
          </p:nvSpPr>
          <p:spPr>
            <a:xfrm>
              <a:off x="8140745" y="1963321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5697198-BF75-A68F-5FB9-C490DF9C1D60}"/>
                </a:ext>
              </a:extLst>
            </p:cNvPr>
            <p:cNvSpPr/>
            <p:nvPr/>
          </p:nvSpPr>
          <p:spPr>
            <a:xfrm>
              <a:off x="8140744" y="5430421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C015AA7-D0F3-B5C3-6C1B-477CE95684E3}"/>
                </a:ext>
              </a:extLst>
            </p:cNvPr>
            <p:cNvSpPr/>
            <p:nvPr/>
          </p:nvSpPr>
          <p:spPr>
            <a:xfrm>
              <a:off x="10798220" y="2220496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8EEF08C-C596-D287-BC86-4FCB6BB80190}"/>
                </a:ext>
              </a:extLst>
            </p:cNvPr>
            <p:cNvSpPr/>
            <p:nvPr/>
          </p:nvSpPr>
          <p:spPr>
            <a:xfrm>
              <a:off x="10798220" y="2996470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44F03B7-BF7B-13F8-E438-8EB67099B130}"/>
                </a:ext>
              </a:extLst>
            </p:cNvPr>
            <p:cNvSpPr/>
            <p:nvPr/>
          </p:nvSpPr>
          <p:spPr>
            <a:xfrm>
              <a:off x="10798220" y="3816248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F6CC56E-F226-8A2B-F808-9DED4CC42568}"/>
                </a:ext>
              </a:extLst>
            </p:cNvPr>
            <p:cNvSpPr/>
            <p:nvPr/>
          </p:nvSpPr>
          <p:spPr>
            <a:xfrm>
              <a:off x="10811561" y="5238536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A3252F9-2507-133E-8704-B147797CF54B}"/>
                    </a:ext>
                  </a:extLst>
                </p:cNvPr>
                <p:cNvSpPr txBox="1"/>
                <p:nvPr/>
              </p:nvSpPr>
              <p:spPr>
                <a:xfrm>
                  <a:off x="6416723" y="2291619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A3252F9-2507-133E-8704-B147797CF5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6723" y="2291619"/>
                  <a:ext cx="62865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FD909AC-14E1-88CD-C984-72D23B0A9134}"/>
                    </a:ext>
                  </a:extLst>
                </p:cNvPr>
                <p:cNvSpPr txBox="1"/>
                <p:nvPr/>
              </p:nvSpPr>
              <p:spPr>
                <a:xfrm>
                  <a:off x="6416723" y="3222925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FD909AC-14E1-88CD-C984-72D23B0A91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6723" y="3222925"/>
                  <a:ext cx="62865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FEA19E7-CA1C-3EE5-5A64-5C383A51EA94}"/>
                    </a:ext>
                  </a:extLst>
                </p:cNvPr>
                <p:cNvSpPr txBox="1"/>
                <p:nvPr/>
              </p:nvSpPr>
              <p:spPr>
                <a:xfrm>
                  <a:off x="6416723" y="4722040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FEA19E7-CA1C-3EE5-5A64-5C383A51EA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6723" y="4722040"/>
                  <a:ext cx="62865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30C1F8F-C95A-429D-A8F9-BC84F52ACCE3}"/>
                    </a:ext>
                  </a:extLst>
                </p:cNvPr>
                <p:cNvSpPr txBox="1"/>
                <p:nvPr/>
              </p:nvSpPr>
              <p:spPr>
                <a:xfrm>
                  <a:off x="7897542" y="4064341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30C1F8F-C95A-429D-A8F9-BC84F52ACC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7542" y="4064341"/>
                  <a:ext cx="62865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8244D02-7210-75DD-7F3B-3A9AC2F3095B}"/>
                    </a:ext>
                  </a:extLst>
                </p:cNvPr>
                <p:cNvSpPr txBox="1"/>
                <p:nvPr/>
              </p:nvSpPr>
              <p:spPr>
                <a:xfrm>
                  <a:off x="10545175" y="4406780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8244D02-7210-75DD-7F3B-3A9AC2F309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45175" y="4406780"/>
                  <a:ext cx="62865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7730FCA-8C8E-5A96-82D0-F6274558545E}"/>
                    </a:ext>
                  </a:extLst>
                </p:cNvPr>
                <p:cNvSpPr txBox="1"/>
                <p:nvPr/>
              </p:nvSpPr>
              <p:spPr>
                <a:xfrm>
                  <a:off x="11274473" y="2106953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7730FCA-8C8E-5A96-82D0-F627455854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4473" y="2106953"/>
                  <a:ext cx="62865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A41E1C6-0D48-DD64-0AEB-10FAA62A6ACC}"/>
                    </a:ext>
                  </a:extLst>
                </p:cNvPr>
                <p:cNvSpPr txBox="1"/>
                <p:nvPr/>
              </p:nvSpPr>
              <p:spPr>
                <a:xfrm>
                  <a:off x="11274473" y="2857351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A41E1C6-0D48-DD64-0AEB-10FAA62A6A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4473" y="2857351"/>
                  <a:ext cx="62865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0DECA3F-496E-0CAA-F856-62EE356FEA11}"/>
                    </a:ext>
                  </a:extLst>
                </p:cNvPr>
                <p:cNvSpPr txBox="1"/>
                <p:nvPr/>
              </p:nvSpPr>
              <p:spPr>
                <a:xfrm>
                  <a:off x="11274473" y="3707434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0DECA3F-496E-0CAA-F856-62EE356FEA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4473" y="3707434"/>
                  <a:ext cx="62865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4F0C131-F96A-9553-5F8F-13A9BB330590}"/>
                    </a:ext>
                  </a:extLst>
                </p:cNvPr>
                <p:cNvSpPr txBox="1"/>
                <p:nvPr/>
              </p:nvSpPr>
              <p:spPr>
                <a:xfrm>
                  <a:off x="11274473" y="5100735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4F0C131-F96A-9553-5F8F-13A9BB3305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4473" y="5100735"/>
                  <a:ext cx="62865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B121B73-9C56-9A49-F071-4C9C9ABD2595}"/>
                    </a:ext>
                  </a:extLst>
                </p:cNvPr>
                <p:cNvSpPr txBox="1"/>
                <p:nvPr/>
              </p:nvSpPr>
              <p:spPr>
                <a:xfrm>
                  <a:off x="7914212" y="1539131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B121B73-9C56-9A49-F071-4C9C9ABD25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4212" y="1539131"/>
                  <a:ext cx="62865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468E5D6-59FF-009C-1D26-8C466E79A926}"/>
                    </a:ext>
                  </a:extLst>
                </p:cNvPr>
                <p:cNvSpPr txBox="1"/>
                <p:nvPr/>
              </p:nvSpPr>
              <p:spPr>
                <a:xfrm>
                  <a:off x="7916276" y="5607391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468E5D6-59FF-009C-1D26-8C466E79A9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6276" y="5607391"/>
                  <a:ext cx="628650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A7553CC-348D-1C4A-0689-4B01418988CF}"/>
                </a:ext>
              </a:extLst>
            </p:cNvPr>
            <p:cNvSpPr/>
            <p:nvPr/>
          </p:nvSpPr>
          <p:spPr>
            <a:xfrm>
              <a:off x="7069183" y="2444334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4E5E7F7-D03F-7027-0108-9812E43CFADD}"/>
                </a:ext>
              </a:extLst>
            </p:cNvPr>
            <p:cNvSpPr/>
            <p:nvPr/>
          </p:nvSpPr>
          <p:spPr>
            <a:xfrm>
              <a:off x="9219133" y="2426538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2072696-AC69-35E0-25BB-94C0804C9228}"/>
                </a:ext>
              </a:extLst>
            </p:cNvPr>
            <p:cNvSpPr/>
            <p:nvPr/>
          </p:nvSpPr>
          <p:spPr>
            <a:xfrm>
              <a:off x="8134955" y="2912254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4A93E6E-3F28-10C0-23C5-7261E554CCF3}"/>
                </a:ext>
              </a:extLst>
            </p:cNvPr>
            <p:cNvSpPr/>
            <p:nvPr/>
          </p:nvSpPr>
          <p:spPr>
            <a:xfrm>
              <a:off x="7055536" y="3424701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C82AF570-0ECD-55DC-0512-305908EAD3B6}"/>
                </a:ext>
              </a:extLst>
            </p:cNvPr>
            <p:cNvSpPr/>
            <p:nvPr/>
          </p:nvSpPr>
          <p:spPr>
            <a:xfrm>
              <a:off x="9212308" y="3417877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F136D55-CE08-654E-256D-2DF14F61EFBA}"/>
                </a:ext>
              </a:extLst>
            </p:cNvPr>
            <p:cNvSpPr/>
            <p:nvPr/>
          </p:nvSpPr>
          <p:spPr>
            <a:xfrm>
              <a:off x="8133922" y="3883432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E0B91C3-20C5-2D40-F4A6-C94F327AE264}"/>
                </a:ext>
              </a:extLst>
            </p:cNvPr>
            <p:cNvSpPr/>
            <p:nvPr/>
          </p:nvSpPr>
          <p:spPr>
            <a:xfrm>
              <a:off x="8155819" y="4478607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E8C46E1-2B61-9E53-4439-6F9EE5EA8146}"/>
                </a:ext>
              </a:extLst>
            </p:cNvPr>
            <p:cNvSpPr/>
            <p:nvPr/>
          </p:nvSpPr>
          <p:spPr>
            <a:xfrm>
              <a:off x="7069183" y="4951964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D72DBAF-EF18-8D1B-B06E-BC18D8EA1D94}"/>
                </a:ext>
              </a:extLst>
            </p:cNvPr>
            <p:cNvSpPr/>
            <p:nvPr/>
          </p:nvSpPr>
          <p:spPr>
            <a:xfrm>
              <a:off x="9219133" y="4958634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0872E2C2-79F1-8423-795C-218F3C1BD9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0597" y="2056352"/>
              <a:ext cx="950147" cy="4307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6E59AC73-B254-D9C5-8FFE-928EE423BE12}"/>
                </a:ext>
              </a:extLst>
            </p:cNvPr>
            <p:cNvCxnSpPr>
              <a:cxnSpLocks/>
            </p:cNvCxnSpPr>
            <p:nvPr/>
          </p:nvCxnSpPr>
          <p:spPr>
            <a:xfrm>
              <a:off x="8282991" y="2052121"/>
              <a:ext cx="950147" cy="4307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EEFC8044-B12F-0E41-497D-D797562EF3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76602" y="3028918"/>
              <a:ext cx="950147" cy="4307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F91464EF-DF55-2B62-623A-D4D88426A1DC}"/>
                </a:ext>
              </a:extLst>
            </p:cNvPr>
            <p:cNvCxnSpPr>
              <a:cxnSpLocks/>
            </p:cNvCxnSpPr>
            <p:nvPr/>
          </p:nvCxnSpPr>
          <p:spPr>
            <a:xfrm>
              <a:off x="8268996" y="3024687"/>
              <a:ext cx="950147" cy="4307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473691A5-330C-4C7E-0D2B-10A943FFDF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0597" y="4556365"/>
              <a:ext cx="950147" cy="4307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CFF71BE0-8548-D095-435E-F1C73307B5F8}"/>
                </a:ext>
              </a:extLst>
            </p:cNvPr>
            <p:cNvCxnSpPr>
              <a:cxnSpLocks/>
            </p:cNvCxnSpPr>
            <p:nvPr/>
          </p:nvCxnSpPr>
          <p:spPr>
            <a:xfrm>
              <a:off x="8282991" y="4578153"/>
              <a:ext cx="950147" cy="4307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6B14814A-CAC1-9FAB-BD7A-EC6CD2011913}"/>
                </a:ext>
              </a:extLst>
            </p:cNvPr>
            <p:cNvCxnSpPr>
              <a:cxnSpLocks/>
              <a:stCxn id="68" idx="3"/>
            </p:cNvCxnSpPr>
            <p:nvPr/>
          </p:nvCxnSpPr>
          <p:spPr>
            <a:xfrm flipH="1">
              <a:off x="8284191" y="2547953"/>
              <a:ext cx="955774" cy="4067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9A6EF5ED-6004-2A4D-4506-AD57C0B28370}"/>
                </a:ext>
              </a:extLst>
            </p:cNvPr>
            <p:cNvCxnSpPr>
              <a:cxnSpLocks/>
            </p:cNvCxnSpPr>
            <p:nvPr/>
          </p:nvCxnSpPr>
          <p:spPr>
            <a:xfrm>
              <a:off x="7212842" y="2558955"/>
              <a:ext cx="928048" cy="4026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D25816E1-5BBD-AEA0-5BB3-907B05F88938}"/>
                </a:ext>
              </a:extLst>
            </p:cNvPr>
            <p:cNvCxnSpPr>
              <a:cxnSpLocks/>
            </p:cNvCxnSpPr>
            <p:nvPr/>
          </p:nvCxnSpPr>
          <p:spPr>
            <a:xfrm>
              <a:off x="7199194" y="3507475"/>
              <a:ext cx="934872" cy="4094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9A2A9164-B502-1115-C767-C8E520210A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70543" y="3507475"/>
              <a:ext cx="948520" cy="4094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336713B0-A719-8A60-D402-0D81C265E904}"/>
                </a:ext>
              </a:extLst>
            </p:cNvPr>
            <p:cNvCxnSpPr>
              <a:cxnSpLocks/>
            </p:cNvCxnSpPr>
            <p:nvPr/>
          </p:nvCxnSpPr>
          <p:spPr>
            <a:xfrm>
              <a:off x="7212842" y="5036024"/>
              <a:ext cx="934871" cy="4299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67C382E1-990A-290B-37D2-1155CBCC06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84191" y="5049672"/>
              <a:ext cx="941696" cy="4230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5BA9AA6B-1867-BFBC-4A66-154F24B77E91}"/>
                </a:ext>
              </a:extLst>
            </p:cNvPr>
            <p:cNvSpPr/>
            <p:nvPr/>
          </p:nvSpPr>
          <p:spPr>
            <a:xfrm flipH="1">
              <a:off x="7329189" y="2495123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4EA69E86-ACB1-767F-02D3-168B9536E81D}"/>
                </a:ext>
              </a:extLst>
            </p:cNvPr>
            <p:cNvSpPr/>
            <p:nvPr/>
          </p:nvSpPr>
          <p:spPr>
            <a:xfrm flipH="1">
              <a:off x="7498032" y="2495949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4BAB4E0-1537-1046-B143-D70A56169FC9}"/>
                </a:ext>
              </a:extLst>
            </p:cNvPr>
            <p:cNvSpPr/>
            <p:nvPr/>
          </p:nvSpPr>
          <p:spPr>
            <a:xfrm flipH="1">
              <a:off x="7676866" y="2493379"/>
              <a:ext cx="51084" cy="5108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5828594B-486D-C94A-551C-B0ACF3D27634}"/>
                </a:ext>
              </a:extLst>
            </p:cNvPr>
            <p:cNvSpPr/>
            <p:nvPr/>
          </p:nvSpPr>
          <p:spPr>
            <a:xfrm flipH="1">
              <a:off x="7857721" y="2493379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D3246AFD-52A8-305B-5EFB-5A180549BBBA}"/>
                </a:ext>
              </a:extLst>
            </p:cNvPr>
            <p:cNvSpPr/>
            <p:nvPr/>
          </p:nvSpPr>
          <p:spPr>
            <a:xfrm flipH="1">
              <a:off x="8038576" y="2495949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92915A21-33E9-1F9B-93AB-E3C0621BD5AE}"/>
                    </a:ext>
                  </a:extLst>
                </p:cNvPr>
                <p:cNvSpPr txBox="1"/>
                <p:nvPr/>
              </p:nvSpPr>
              <p:spPr>
                <a:xfrm>
                  <a:off x="7915629" y="2372879"/>
                  <a:ext cx="62865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92915A21-33E9-1F9B-93AB-E3C0621BD5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5629" y="2372879"/>
                  <a:ext cx="628650" cy="27699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45E0D277-4BC4-B5AC-BB88-480ECF2FB631}"/>
                </a:ext>
              </a:extLst>
            </p:cNvPr>
            <p:cNvSpPr/>
            <p:nvPr/>
          </p:nvSpPr>
          <p:spPr>
            <a:xfrm flipH="1">
              <a:off x="9054093" y="2489644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2F8C898E-C3A1-EA8B-0E48-D50FDFC605BD}"/>
                </a:ext>
              </a:extLst>
            </p:cNvPr>
            <p:cNvSpPr/>
            <p:nvPr/>
          </p:nvSpPr>
          <p:spPr>
            <a:xfrm flipH="1">
              <a:off x="8877078" y="2492206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9FD753BA-31E9-27CF-F74D-F46A9D562EE2}"/>
                </a:ext>
              </a:extLst>
            </p:cNvPr>
            <p:cNvSpPr/>
            <p:nvPr/>
          </p:nvSpPr>
          <p:spPr>
            <a:xfrm flipH="1">
              <a:off x="8688306" y="2489644"/>
              <a:ext cx="51084" cy="5108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21077A74-74E7-DF20-9132-B6C65A62B86F}"/>
                </a:ext>
              </a:extLst>
            </p:cNvPr>
            <p:cNvSpPr/>
            <p:nvPr/>
          </p:nvSpPr>
          <p:spPr>
            <a:xfrm flipH="1">
              <a:off x="8525076" y="2489488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10DA0335-D496-D203-90F4-98FE6197CC6D}"/>
                </a:ext>
              </a:extLst>
            </p:cNvPr>
            <p:cNvSpPr/>
            <p:nvPr/>
          </p:nvSpPr>
          <p:spPr>
            <a:xfrm flipH="1">
              <a:off x="8350251" y="2489488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31A5F6FA-D5C0-C4EF-DB37-968DD80B52E6}"/>
                </a:ext>
              </a:extLst>
            </p:cNvPr>
            <p:cNvSpPr/>
            <p:nvPr/>
          </p:nvSpPr>
          <p:spPr>
            <a:xfrm flipH="1">
              <a:off x="7318068" y="3450898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37B52932-65F8-8599-5A19-CCF147178D74}"/>
                </a:ext>
              </a:extLst>
            </p:cNvPr>
            <p:cNvSpPr/>
            <p:nvPr/>
          </p:nvSpPr>
          <p:spPr>
            <a:xfrm flipH="1">
              <a:off x="7486911" y="3451724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120D0DA9-6C7D-BCD4-BE68-03115E3D0E78}"/>
                </a:ext>
              </a:extLst>
            </p:cNvPr>
            <p:cNvSpPr/>
            <p:nvPr/>
          </p:nvSpPr>
          <p:spPr>
            <a:xfrm flipH="1">
              <a:off x="7665745" y="3449154"/>
              <a:ext cx="51084" cy="5108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AAADBD5B-ACBD-5CD4-C2A9-05CBC0825635}"/>
                </a:ext>
              </a:extLst>
            </p:cNvPr>
            <p:cNvSpPr/>
            <p:nvPr/>
          </p:nvSpPr>
          <p:spPr>
            <a:xfrm flipH="1">
              <a:off x="7846600" y="3449154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1FD9A9D0-2AF6-5A5D-B4AB-9EC801E39415}"/>
                </a:ext>
              </a:extLst>
            </p:cNvPr>
            <p:cNvSpPr/>
            <p:nvPr/>
          </p:nvSpPr>
          <p:spPr>
            <a:xfrm flipH="1">
              <a:off x="8027455" y="3451724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83C21E19-4C43-C69D-0E82-D565D209B204}"/>
                    </a:ext>
                  </a:extLst>
                </p:cNvPr>
                <p:cNvSpPr txBox="1"/>
                <p:nvPr/>
              </p:nvSpPr>
              <p:spPr>
                <a:xfrm>
                  <a:off x="7904508" y="3328654"/>
                  <a:ext cx="62865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83C21E19-4C43-C69D-0E82-D565D209B2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4508" y="3328654"/>
                  <a:ext cx="628650" cy="27699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C61AE332-E853-04EE-06CA-45FD2F50B79F}"/>
                </a:ext>
              </a:extLst>
            </p:cNvPr>
            <p:cNvSpPr/>
            <p:nvPr/>
          </p:nvSpPr>
          <p:spPr>
            <a:xfrm flipH="1">
              <a:off x="9042972" y="3445419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C9ABC33E-202C-12EE-679C-398E662790B2}"/>
                </a:ext>
              </a:extLst>
            </p:cNvPr>
            <p:cNvSpPr/>
            <p:nvPr/>
          </p:nvSpPr>
          <p:spPr>
            <a:xfrm flipH="1">
              <a:off x="8865957" y="3447981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59AD4CED-F576-C11C-BCDE-6B0D72C2F162}"/>
                </a:ext>
              </a:extLst>
            </p:cNvPr>
            <p:cNvSpPr/>
            <p:nvPr/>
          </p:nvSpPr>
          <p:spPr>
            <a:xfrm flipH="1">
              <a:off x="8677185" y="3445419"/>
              <a:ext cx="51084" cy="5108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6E7F048F-79CD-B88A-7438-1054523933E1}"/>
                </a:ext>
              </a:extLst>
            </p:cNvPr>
            <p:cNvSpPr/>
            <p:nvPr/>
          </p:nvSpPr>
          <p:spPr>
            <a:xfrm flipH="1">
              <a:off x="8513955" y="3445263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509E75AD-6B94-4311-5248-6215A48DB354}"/>
                </a:ext>
              </a:extLst>
            </p:cNvPr>
            <p:cNvSpPr/>
            <p:nvPr/>
          </p:nvSpPr>
          <p:spPr>
            <a:xfrm flipH="1">
              <a:off x="8339130" y="3445263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1E9FF13C-ADF5-5803-438D-36A59CA1DBB3}"/>
                </a:ext>
              </a:extLst>
            </p:cNvPr>
            <p:cNvSpPr/>
            <p:nvPr/>
          </p:nvSpPr>
          <p:spPr>
            <a:xfrm flipH="1">
              <a:off x="7325240" y="4987168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C61551D-5D86-7E9A-A19E-D84FD986C07A}"/>
                </a:ext>
              </a:extLst>
            </p:cNvPr>
            <p:cNvSpPr/>
            <p:nvPr/>
          </p:nvSpPr>
          <p:spPr>
            <a:xfrm flipH="1">
              <a:off x="7494083" y="4987994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9ABCCB24-6816-A603-C7DB-3E6F5BDAB385}"/>
                </a:ext>
              </a:extLst>
            </p:cNvPr>
            <p:cNvSpPr/>
            <p:nvPr/>
          </p:nvSpPr>
          <p:spPr>
            <a:xfrm flipH="1">
              <a:off x="7672917" y="4985424"/>
              <a:ext cx="51084" cy="5108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E91F1D3-0DEB-4E56-DD2F-9C805D1C0B2C}"/>
                </a:ext>
              </a:extLst>
            </p:cNvPr>
            <p:cNvSpPr/>
            <p:nvPr/>
          </p:nvSpPr>
          <p:spPr>
            <a:xfrm flipH="1">
              <a:off x="7853772" y="4985424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FAB854B8-8C39-DD85-2462-C5EE00B46019}"/>
                </a:ext>
              </a:extLst>
            </p:cNvPr>
            <p:cNvSpPr/>
            <p:nvPr/>
          </p:nvSpPr>
          <p:spPr>
            <a:xfrm flipH="1">
              <a:off x="8034627" y="4987994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AC0E6AAA-2FFF-E160-B46F-937F42F603AB}"/>
                    </a:ext>
                  </a:extLst>
                </p:cNvPr>
                <p:cNvSpPr txBox="1"/>
                <p:nvPr/>
              </p:nvSpPr>
              <p:spPr>
                <a:xfrm>
                  <a:off x="7911680" y="4864924"/>
                  <a:ext cx="62865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AC0E6AAA-2FFF-E160-B46F-937F42F603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1680" y="4864924"/>
                  <a:ext cx="628650" cy="27699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B008405C-B82D-C28C-B233-0E56720B77F0}"/>
                </a:ext>
              </a:extLst>
            </p:cNvPr>
            <p:cNvSpPr/>
            <p:nvPr/>
          </p:nvSpPr>
          <p:spPr>
            <a:xfrm flipH="1">
              <a:off x="9050144" y="4981689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8DFFDEA5-D87C-1A81-F8B1-A98632A96E9A}"/>
                </a:ext>
              </a:extLst>
            </p:cNvPr>
            <p:cNvSpPr/>
            <p:nvPr/>
          </p:nvSpPr>
          <p:spPr>
            <a:xfrm flipH="1">
              <a:off x="8873129" y="4984251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BCB485F0-A4FA-7001-8CD1-10918C7C9464}"/>
                </a:ext>
              </a:extLst>
            </p:cNvPr>
            <p:cNvSpPr/>
            <p:nvPr/>
          </p:nvSpPr>
          <p:spPr>
            <a:xfrm flipH="1">
              <a:off x="8684357" y="4981689"/>
              <a:ext cx="51084" cy="5108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7B290F60-3936-E9C5-FC18-DB599D135CE0}"/>
                </a:ext>
              </a:extLst>
            </p:cNvPr>
            <p:cNvSpPr/>
            <p:nvPr/>
          </p:nvSpPr>
          <p:spPr>
            <a:xfrm flipH="1">
              <a:off x="8521127" y="4981533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61922B2E-B1E6-CF43-7BF0-761D9C9D9E02}"/>
                </a:ext>
              </a:extLst>
            </p:cNvPr>
            <p:cNvSpPr/>
            <p:nvPr/>
          </p:nvSpPr>
          <p:spPr>
            <a:xfrm flipH="1">
              <a:off x="8346302" y="4981533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A55E1603-D832-ED7C-962F-8CD5D1CF47CB}"/>
              </a:ext>
            </a:extLst>
          </p:cNvPr>
          <p:cNvGrpSpPr/>
          <p:nvPr/>
        </p:nvGrpSpPr>
        <p:grpSpPr>
          <a:xfrm>
            <a:off x="7169345" y="2051290"/>
            <a:ext cx="2062789" cy="3422602"/>
            <a:chOff x="7169345" y="2051290"/>
            <a:chExt cx="2062789" cy="3422602"/>
          </a:xfrm>
        </p:grpSpPr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82CF791D-590C-41DD-9660-973C6999ED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0597" y="2051290"/>
              <a:ext cx="950147" cy="43072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A10E667B-1BF0-17F1-0D0B-649684C023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68916" y="2540918"/>
              <a:ext cx="950147" cy="43072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DF312CBA-993A-2B8C-01DD-F37B34A3126E}"/>
                </a:ext>
              </a:extLst>
            </p:cNvPr>
            <p:cNvCxnSpPr>
              <a:cxnSpLocks/>
            </p:cNvCxnSpPr>
            <p:nvPr/>
          </p:nvCxnSpPr>
          <p:spPr>
            <a:xfrm>
              <a:off x="8263259" y="3023691"/>
              <a:ext cx="953669" cy="42073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23BF5CD4-E586-6513-9D0F-892E181445AC}"/>
                </a:ext>
              </a:extLst>
            </p:cNvPr>
            <p:cNvCxnSpPr>
              <a:cxnSpLocks/>
            </p:cNvCxnSpPr>
            <p:nvPr/>
          </p:nvCxnSpPr>
          <p:spPr>
            <a:xfrm>
              <a:off x="7169345" y="3506135"/>
              <a:ext cx="961249" cy="41166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543693C2-ACD0-1A70-67E2-019A905794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0596" y="4560780"/>
              <a:ext cx="960467" cy="42419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6AB2ECF0-3CF7-B3F7-D61B-E25AD787F4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81987" y="5043171"/>
              <a:ext cx="950147" cy="43072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E2A06104-5AC0-22AC-AA01-C3F14AFF98B0}"/>
              </a:ext>
            </a:extLst>
          </p:cNvPr>
          <p:cNvGrpSpPr/>
          <p:nvPr/>
        </p:nvGrpSpPr>
        <p:grpSpPr>
          <a:xfrm>
            <a:off x="7200900" y="1460445"/>
            <a:ext cx="3670301" cy="3835456"/>
            <a:chOff x="7200900" y="1460445"/>
            <a:chExt cx="3670301" cy="3835456"/>
          </a:xfrm>
        </p:grpSpPr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51261985-7323-CBEE-FFEE-AF7C0054B534}"/>
                </a:ext>
              </a:extLst>
            </p:cNvPr>
            <p:cNvSpPr/>
            <p:nvPr/>
          </p:nvSpPr>
          <p:spPr>
            <a:xfrm>
              <a:off x="7213600" y="1460445"/>
              <a:ext cx="3638550" cy="1066855"/>
            </a:xfrm>
            <a:custGeom>
              <a:avLst/>
              <a:gdLst>
                <a:gd name="connsiteX0" fmla="*/ 0 w 3670300"/>
                <a:gd name="connsiteY0" fmla="*/ 1064571 h 1171522"/>
                <a:gd name="connsiteX1" fmla="*/ 1162050 w 3670300"/>
                <a:gd name="connsiteY1" fmla="*/ 1070921 h 1171522"/>
                <a:gd name="connsiteX2" fmla="*/ 2540000 w 3670300"/>
                <a:gd name="connsiteY2" fmla="*/ 4121 h 1171522"/>
                <a:gd name="connsiteX3" fmla="*/ 3670300 w 3670300"/>
                <a:gd name="connsiteY3" fmla="*/ 772471 h 1171522"/>
                <a:gd name="connsiteX0" fmla="*/ 0 w 3670300"/>
                <a:gd name="connsiteY0" fmla="*/ 1064571 h 1171522"/>
                <a:gd name="connsiteX1" fmla="*/ 1162050 w 3670300"/>
                <a:gd name="connsiteY1" fmla="*/ 1070921 h 1171522"/>
                <a:gd name="connsiteX2" fmla="*/ 2540000 w 3670300"/>
                <a:gd name="connsiteY2" fmla="*/ 4121 h 1171522"/>
                <a:gd name="connsiteX3" fmla="*/ 3670300 w 3670300"/>
                <a:gd name="connsiteY3" fmla="*/ 772471 h 1171522"/>
                <a:gd name="connsiteX0" fmla="*/ 0 w 3670300"/>
                <a:gd name="connsiteY0" fmla="*/ 1064571 h 1109881"/>
                <a:gd name="connsiteX1" fmla="*/ 1162050 w 3670300"/>
                <a:gd name="connsiteY1" fmla="*/ 1070921 h 1109881"/>
                <a:gd name="connsiteX2" fmla="*/ 2540000 w 3670300"/>
                <a:gd name="connsiteY2" fmla="*/ 4121 h 1109881"/>
                <a:gd name="connsiteX3" fmla="*/ 3670300 w 3670300"/>
                <a:gd name="connsiteY3" fmla="*/ 772471 h 1109881"/>
                <a:gd name="connsiteX0" fmla="*/ 0 w 3670300"/>
                <a:gd name="connsiteY0" fmla="*/ 1064571 h 1082660"/>
                <a:gd name="connsiteX1" fmla="*/ 1162050 w 3670300"/>
                <a:gd name="connsiteY1" fmla="*/ 1070921 h 1082660"/>
                <a:gd name="connsiteX2" fmla="*/ 2540000 w 3670300"/>
                <a:gd name="connsiteY2" fmla="*/ 4121 h 1082660"/>
                <a:gd name="connsiteX3" fmla="*/ 3670300 w 3670300"/>
                <a:gd name="connsiteY3" fmla="*/ 772471 h 1082660"/>
                <a:gd name="connsiteX0" fmla="*/ 0 w 3670300"/>
                <a:gd name="connsiteY0" fmla="*/ 1064571 h 1082660"/>
                <a:gd name="connsiteX1" fmla="*/ 1162050 w 3670300"/>
                <a:gd name="connsiteY1" fmla="*/ 1070921 h 1082660"/>
                <a:gd name="connsiteX2" fmla="*/ 2540000 w 3670300"/>
                <a:gd name="connsiteY2" fmla="*/ 4121 h 1082660"/>
                <a:gd name="connsiteX3" fmla="*/ 3670300 w 3670300"/>
                <a:gd name="connsiteY3" fmla="*/ 772471 h 1082660"/>
                <a:gd name="connsiteX0" fmla="*/ 0 w 3670300"/>
                <a:gd name="connsiteY0" fmla="*/ 1065140 h 1083229"/>
                <a:gd name="connsiteX1" fmla="*/ 1162050 w 3670300"/>
                <a:gd name="connsiteY1" fmla="*/ 1071490 h 1083229"/>
                <a:gd name="connsiteX2" fmla="*/ 2540000 w 3670300"/>
                <a:gd name="connsiteY2" fmla="*/ 4690 h 1083229"/>
                <a:gd name="connsiteX3" fmla="*/ 3670300 w 3670300"/>
                <a:gd name="connsiteY3" fmla="*/ 773040 h 1083229"/>
                <a:gd name="connsiteX0" fmla="*/ 0 w 3638550"/>
                <a:gd name="connsiteY0" fmla="*/ 1064931 h 1083020"/>
                <a:gd name="connsiteX1" fmla="*/ 1162050 w 3638550"/>
                <a:gd name="connsiteY1" fmla="*/ 1071281 h 1083020"/>
                <a:gd name="connsiteX2" fmla="*/ 2540000 w 3638550"/>
                <a:gd name="connsiteY2" fmla="*/ 4481 h 1083020"/>
                <a:gd name="connsiteX3" fmla="*/ 3638550 w 3638550"/>
                <a:gd name="connsiteY3" fmla="*/ 791881 h 1083020"/>
                <a:gd name="connsiteX0" fmla="*/ 0 w 3638550"/>
                <a:gd name="connsiteY0" fmla="*/ 1064804 h 1082893"/>
                <a:gd name="connsiteX1" fmla="*/ 1162050 w 3638550"/>
                <a:gd name="connsiteY1" fmla="*/ 1071154 h 1082893"/>
                <a:gd name="connsiteX2" fmla="*/ 2540000 w 3638550"/>
                <a:gd name="connsiteY2" fmla="*/ 4354 h 1082893"/>
                <a:gd name="connsiteX3" fmla="*/ 3638550 w 3638550"/>
                <a:gd name="connsiteY3" fmla="*/ 791754 h 1082893"/>
                <a:gd name="connsiteX0" fmla="*/ 0 w 3638550"/>
                <a:gd name="connsiteY0" fmla="*/ 1064804 h 1082893"/>
                <a:gd name="connsiteX1" fmla="*/ 1162050 w 3638550"/>
                <a:gd name="connsiteY1" fmla="*/ 1071154 h 1082893"/>
                <a:gd name="connsiteX2" fmla="*/ 2654300 w 3638550"/>
                <a:gd name="connsiteY2" fmla="*/ 4354 h 1082893"/>
                <a:gd name="connsiteX3" fmla="*/ 3638550 w 3638550"/>
                <a:gd name="connsiteY3" fmla="*/ 791754 h 1082893"/>
                <a:gd name="connsiteX0" fmla="*/ 0 w 3638550"/>
                <a:gd name="connsiteY0" fmla="*/ 1064804 h 1082893"/>
                <a:gd name="connsiteX1" fmla="*/ 1162050 w 3638550"/>
                <a:gd name="connsiteY1" fmla="*/ 1071154 h 1082893"/>
                <a:gd name="connsiteX2" fmla="*/ 2654300 w 3638550"/>
                <a:gd name="connsiteY2" fmla="*/ 4354 h 1082893"/>
                <a:gd name="connsiteX3" fmla="*/ 3638550 w 3638550"/>
                <a:gd name="connsiteY3" fmla="*/ 791754 h 1082893"/>
                <a:gd name="connsiteX0" fmla="*/ 0 w 3638550"/>
                <a:gd name="connsiteY0" fmla="*/ 1064804 h 1082893"/>
                <a:gd name="connsiteX1" fmla="*/ 1162050 w 3638550"/>
                <a:gd name="connsiteY1" fmla="*/ 1071154 h 1082893"/>
                <a:gd name="connsiteX2" fmla="*/ 2654300 w 3638550"/>
                <a:gd name="connsiteY2" fmla="*/ 4354 h 1082893"/>
                <a:gd name="connsiteX3" fmla="*/ 3638550 w 3638550"/>
                <a:gd name="connsiteY3" fmla="*/ 791754 h 1082893"/>
                <a:gd name="connsiteX0" fmla="*/ 0 w 3638550"/>
                <a:gd name="connsiteY0" fmla="*/ 1060504 h 1078593"/>
                <a:gd name="connsiteX1" fmla="*/ 1162050 w 3638550"/>
                <a:gd name="connsiteY1" fmla="*/ 1066854 h 1078593"/>
                <a:gd name="connsiteX2" fmla="*/ 2654300 w 3638550"/>
                <a:gd name="connsiteY2" fmla="*/ 54 h 1078593"/>
                <a:gd name="connsiteX3" fmla="*/ 3638550 w 3638550"/>
                <a:gd name="connsiteY3" fmla="*/ 787454 h 1078593"/>
                <a:gd name="connsiteX0" fmla="*/ 0 w 3638550"/>
                <a:gd name="connsiteY0" fmla="*/ 1060504 h 1078593"/>
                <a:gd name="connsiteX1" fmla="*/ 1162050 w 3638550"/>
                <a:gd name="connsiteY1" fmla="*/ 1066854 h 1078593"/>
                <a:gd name="connsiteX2" fmla="*/ 2444750 w 3638550"/>
                <a:gd name="connsiteY2" fmla="*/ 54 h 1078593"/>
                <a:gd name="connsiteX3" fmla="*/ 3638550 w 3638550"/>
                <a:gd name="connsiteY3" fmla="*/ 787454 h 1078593"/>
                <a:gd name="connsiteX0" fmla="*/ 0 w 3638550"/>
                <a:gd name="connsiteY0" fmla="*/ 1047805 h 1065894"/>
                <a:gd name="connsiteX1" fmla="*/ 1162050 w 3638550"/>
                <a:gd name="connsiteY1" fmla="*/ 1054155 h 1065894"/>
                <a:gd name="connsiteX2" fmla="*/ 2616200 w 3638550"/>
                <a:gd name="connsiteY2" fmla="*/ 55 h 1065894"/>
                <a:gd name="connsiteX3" fmla="*/ 3638550 w 3638550"/>
                <a:gd name="connsiteY3" fmla="*/ 774755 h 1065894"/>
                <a:gd name="connsiteX0" fmla="*/ 0 w 3638550"/>
                <a:gd name="connsiteY0" fmla="*/ 1047805 h 1065894"/>
                <a:gd name="connsiteX1" fmla="*/ 1162050 w 3638550"/>
                <a:gd name="connsiteY1" fmla="*/ 1054155 h 1065894"/>
                <a:gd name="connsiteX2" fmla="*/ 2686050 w 3638550"/>
                <a:gd name="connsiteY2" fmla="*/ 55 h 1065894"/>
                <a:gd name="connsiteX3" fmla="*/ 3638550 w 3638550"/>
                <a:gd name="connsiteY3" fmla="*/ 774755 h 1065894"/>
                <a:gd name="connsiteX0" fmla="*/ 0 w 3638550"/>
                <a:gd name="connsiteY0" fmla="*/ 1066855 h 1078685"/>
                <a:gd name="connsiteX1" fmla="*/ 1162050 w 3638550"/>
                <a:gd name="connsiteY1" fmla="*/ 1054155 h 1078685"/>
                <a:gd name="connsiteX2" fmla="*/ 2686050 w 3638550"/>
                <a:gd name="connsiteY2" fmla="*/ 55 h 1078685"/>
                <a:gd name="connsiteX3" fmla="*/ 3638550 w 3638550"/>
                <a:gd name="connsiteY3" fmla="*/ 774755 h 1078685"/>
                <a:gd name="connsiteX0" fmla="*/ 0 w 3638550"/>
                <a:gd name="connsiteY0" fmla="*/ 1066855 h 1066855"/>
                <a:gd name="connsiteX1" fmla="*/ 1162050 w 3638550"/>
                <a:gd name="connsiteY1" fmla="*/ 1054155 h 1066855"/>
                <a:gd name="connsiteX2" fmla="*/ 2686050 w 3638550"/>
                <a:gd name="connsiteY2" fmla="*/ 55 h 1066855"/>
                <a:gd name="connsiteX3" fmla="*/ 3638550 w 3638550"/>
                <a:gd name="connsiteY3" fmla="*/ 774755 h 1066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38550" h="1066855">
                  <a:moveTo>
                    <a:pt x="0" y="1066855"/>
                  </a:moveTo>
                  <a:lnTo>
                    <a:pt x="1162050" y="1054155"/>
                  </a:lnTo>
                  <a:cubicBezTo>
                    <a:pt x="1388533" y="737713"/>
                    <a:pt x="2268008" y="-7353"/>
                    <a:pt x="2686050" y="55"/>
                  </a:cubicBezTo>
                  <a:cubicBezTo>
                    <a:pt x="3104092" y="7463"/>
                    <a:pt x="3466571" y="321259"/>
                    <a:pt x="3638550" y="774755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  <a:round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87671A95-FD0F-F7BC-ED11-1C5A60B434C8}"/>
                </a:ext>
              </a:extLst>
            </p:cNvPr>
            <p:cNvSpPr/>
            <p:nvPr/>
          </p:nvSpPr>
          <p:spPr>
            <a:xfrm>
              <a:off x="8585201" y="1811957"/>
              <a:ext cx="2228850" cy="702703"/>
            </a:xfrm>
            <a:custGeom>
              <a:avLst/>
              <a:gdLst>
                <a:gd name="connsiteX0" fmla="*/ 2230269 w 2230269"/>
                <a:gd name="connsiteY0" fmla="*/ 493218 h 809705"/>
                <a:gd name="connsiteX1" fmla="*/ 1430169 w 2230269"/>
                <a:gd name="connsiteY1" fmla="*/ 4268 h 809705"/>
                <a:gd name="connsiteX2" fmla="*/ 26819 w 2230269"/>
                <a:gd name="connsiteY2" fmla="*/ 740868 h 809705"/>
                <a:gd name="connsiteX3" fmla="*/ 642769 w 2230269"/>
                <a:gd name="connsiteY3" fmla="*/ 734518 h 809705"/>
                <a:gd name="connsiteX0" fmla="*/ 2230269 w 2230269"/>
                <a:gd name="connsiteY0" fmla="*/ 493218 h 809705"/>
                <a:gd name="connsiteX1" fmla="*/ 1430169 w 2230269"/>
                <a:gd name="connsiteY1" fmla="*/ 4268 h 809705"/>
                <a:gd name="connsiteX2" fmla="*/ 26819 w 2230269"/>
                <a:gd name="connsiteY2" fmla="*/ 740868 h 809705"/>
                <a:gd name="connsiteX3" fmla="*/ 642769 w 2230269"/>
                <a:gd name="connsiteY3" fmla="*/ 734518 h 809705"/>
                <a:gd name="connsiteX0" fmla="*/ 2203450 w 2203450"/>
                <a:gd name="connsiteY0" fmla="*/ 493218 h 764981"/>
                <a:gd name="connsiteX1" fmla="*/ 1403350 w 2203450"/>
                <a:gd name="connsiteY1" fmla="*/ 4268 h 764981"/>
                <a:gd name="connsiteX2" fmla="*/ 0 w 2203450"/>
                <a:gd name="connsiteY2" fmla="*/ 740868 h 764981"/>
                <a:gd name="connsiteX3" fmla="*/ 615950 w 2203450"/>
                <a:gd name="connsiteY3" fmla="*/ 734518 h 764981"/>
                <a:gd name="connsiteX0" fmla="*/ 2203450 w 2203450"/>
                <a:gd name="connsiteY0" fmla="*/ 493218 h 740928"/>
                <a:gd name="connsiteX1" fmla="*/ 1403350 w 2203450"/>
                <a:gd name="connsiteY1" fmla="*/ 4268 h 740928"/>
                <a:gd name="connsiteX2" fmla="*/ 0 w 2203450"/>
                <a:gd name="connsiteY2" fmla="*/ 740868 h 740928"/>
                <a:gd name="connsiteX3" fmla="*/ 615950 w 2203450"/>
                <a:gd name="connsiteY3" fmla="*/ 734518 h 740928"/>
                <a:gd name="connsiteX0" fmla="*/ 2203450 w 2203450"/>
                <a:gd name="connsiteY0" fmla="*/ 475073 h 741833"/>
                <a:gd name="connsiteX1" fmla="*/ 1403350 w 2203450"/>
                <a:gd name="connsiteY1" fmla="*/ 5173 h 741833"/>
                <a:gd name="connsiteX2" fmla="*/ 0 w 2203450"/>
                <a:gd name="connsiteY2" fmla="*/ 741773 h 741833"/>
                <a:gd name="connsiteX3" fmla="*/ 615950 w 2203450"/>
                <a:gd name="connsiteY3" fmla="*/ 735423 h 741833"/>
                <a:gd name="connsiteX0" fmla="*/ 2203450 w 2203450"/>
                <a:gd name="connsiteY0" fmla="*/ 474096 h 740856"/>
                <a:gd name="connsiteX1" fmla="*/ 1403350 w 2203450"/>
                <a:gd name="connsiteY1" fmla="*/ 4196 h 740856"/>
                <a:gd name="connsiteX2" fmla="*/ 0 w 2203450"/>
                <a:gd name="connsiteY2" fmla="*/ 740796 h 740856"/>
                <a:gd name="connsiteX3" fmla="*/ 615950 w 2203450"/>
                <a:gd name="connsiteY3" fmla="*/ 734446 h 740856"/>
                <a:gd name="connsiteX0" fmla="*/ 2203450 w 2203450"/>
                <a:gd name="connsiteY0" fmla="*/ 436494 h 703254"/>
                <a:gd name="connsiteX1" fmla="*/ 1104900 w 2203450"/>
                <a:gd name="connsiteY1" fmla="*/ 4694 h 703254"/>
                <a:gd name="connsiteX2" fmla="*/ 0 w 2203450"/>
                <a:gd name="connsiteY2" fmla="*/ 703194 h 703254"/>
                <a:gd name="connsiteX3" fmla="*/ 615950 w 2203450"/>
                <a:gd name="connsiteY3" fmla="*/ 696844 h 703254"/>
                <a:gd name="connsiteX0" fmla="*/ 2228850 w 2228850"/>
                <a:gd name="connsiteY0" fmla="*/ 448643 h 702703"/>
                <a:gd name="connsiteX1" fmla="*/ 1104900 w 2228850"/>
                <a:gd name="connsiteY1" fmla="*/ 4143 h 702703"/>
                <a:gd name="connsiteX2" fmla="*/ 0 w 2228850"/>
                <a:gd name="connsiteY2" fmla="*/ 702643 h 702703"/>
                <a:gd name="connsiteX3" fmla="*/ 615950 w 2228850"/>
                <a:gd name="connsiteY3" fmla="*/ 696293 h 70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8850" h="702703">
                  <a:moveTo>
                    <a:pt x="2228850" y="448643"/>
                  </a:moveTo>
                  <a:cubicBezTo>
                    <a:pt x="1967971" y="253380"/>
                    <a:pt x="1476375" y="-38190"/>
                    <a:pt x="1104900" y="4143"/>
                  </a:cubicBezTo>
                  <a:cubicBezTo>
                    <a:pt x="733425" y="46476"/>
                    <a:pt x="131233" y="580935"/>
                    <a:pt x="0" y="702643"/>
                  </a:cubicBezTo>
                  <a:cubicBezTo>
                    <a:pt x="224367" y="703701"/>
                    <a:pt x="369358" y="690472"/>
                    <a:pt x="615950" y="696293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  <a:round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BCF3DE94-0E6C-95E2-C2EE-292F91504D6F}"/>
                </a:ext>
              </a:extLst>
            </p:cNvPr>
            <p:cNvSpPr/>
            <p:nvPr/>
          </p:nvSpPr>
          <p:spPr>
            <a:xfrm>
              <a:off x="8540751" y="3473079"/>
              <a:ext cx="2266950" cy="419472"/>
            </a:xfrm>
            <a:custGeom>
              <a:avLst/>
              <a:gdLst>
                <a:gd name="connsiteX0" fmla="*/ 654907 w 2267807"/>
                <a:gd name="connsiteY0" fmla="*/ 47591 h 460341"/>
                <a:gd name="connsiteX1" fmla="*/ 857 w 2267807"/>
                <a:gd name="connsiteY1" fmla="*/ 28541 h 460341"/>
                <a:gd name="connsiteX2" fmla="*/ 775557 w 2267807"/>
                <a:gd name="connsiteY2" fmla="*/ 384141 h 460341"/>
                <a:gd name="connsiteX3" fmla="*/ 2267807 w 2267807"/>
                <a:gd name="connsiteY3" fmla="*/ 460341 h 460341"/>
                <a:gd name="connsiteX0" fmla="*/ 654907 w 2267807"/>
                <a:gd name="connsiteY0" fmla="*/ 47591 h 460341"/>
                <a:gd name="connsiteX1" fmla="*/ 857 w 2267807"/>
                <a:gd name="connsiteY1" fmla="*/ 28541 h 460341"/>
                <a:gd name="connsiteX2" fmla="*/ 775557 w 2267807"/>
                <a:gd name="connsiteY2" fmla="*/ 384141 h 460341"/>
                <a:gd name="connsiteX3" fmla="*/ 2267807 w 2267807"/>
                <a:gd name="connsiteY3" fmla="*/ 460341 h 460341"/>
                <a:gd name="connsiteX0" fmla="*/ 654050 w 2266950"/>
                <a:gd name="connsiteY0" fmla="*/ 19050 h 431800"/>
                <a:gd name="connsiteX1" fmla="*/ 0 w 2266950"/>
                <a:gd name="connsiteY1" fmla="*/ 0 h 431800"/>
                <a:gd name="connsiteX2" fmla="*/ 774700 w 2266950"/>
                <a:gd name="connsiteY2" fmla="*/ 355600 h 431800"/>
                <a:gd name="connsiteX3" fmla="*/ 2266950 w 2266950"/>
                <a:gd name="connsiteY3" fmla="*/ 431800 h 431800"/>
                <a:gd name="connsiteX0" fmla="*/ 654050 w 2266950"/>
                <a:gd name="connsiteY0" fmla="*/ 19050 h 431800"/>
                <a:gd name="connsiteX1" fmla="*/ 0 w 2266950"/>
                <a:gd name="connsiteY1" fmla="*/ 0 h 431800"/>
                <a:gd name="connsiteX2" fmla="*/ 774700 w 2266950"/>
                <a:gd name="connsiteY2" fmla="*/ 355600 h 431800"/>
                <a:gd name="connsiteX3" fmla="*/ 2266950 w 2266950"/>
                <a:gd name="connsiteY3" fmla="*/ 431800 h 431800"/>
                <a:gd name="connsiteX0" fmla="*/ 654050 w 2266950"/>
                <a:gd name="connsiteY0" fmla="*/ 22114 h 434864"/>
                <a:gd name="connsiteX1" fmla="*/ 0 w 2266950"/>
                <a:gd name="connsiteY1" fmla="*/ 3064 h 434864"/>
                <a:gd name="connsiteX2" fmla="*/ 774700 w 2266950"/>
                <a:gd name="connsiteY2" fmla="*/ 358664 h 434864"/>
                <a:gd name="connsiteX3" fmla="*/ 2266950 w 2266950"/>
                <a:gd name="connsiteY3" fmla="*/ 434864 h 434864"/>
                <a:gd name="connsiteX0" fmla="*/ 654050 w 2266950"/>
                <a:gd name="connsiteY0" fmla="*/ 6722 h 419472"/>
                <a:gd name="connsiteX1" fmla="*/ 0 w 2266950"/>
                <a:gd name="connsiteY1" fmla="*/ 6722 h 419472"/>
                <a:gd name="connsiteX2" fmla="*/ 774700 w 2266950"/>
                <a:gd name="connsiteY2" fmla="*/ 343272 h 419472"/>
                <a:gd name="connsiteX3" fmla="*/ 2266950 w 2266950"/>
                <a:gd name="connsiteY3" fmla="*/ 419472 h 419472"/>
                <a:gd name="connsiteX0" fmla="*/ 654050 w 2266950"/>
                <a:gd name="connsiteY0" fmla="*/ 6722 h 419472"/>
                <a:gd name="connsiteX1" fmla="*/ 0 w 2266950"/>
                <a:gd name="connsiteY1" fmla="*/ 6722 h 419472"/>
                <a:gd name="connsiteX2" fmla="*/ 774700 w 2266950"/>
                <a:gd name="connsiteY2" fmla="*/ 298822 h 419472"/>
                <a:gd name="connsiteX3" fmla="*/ 2266950 w 2266950"/>
                <a:gd name="connsiteY3" fmla="*/ 419472 h 419472"/>
                <a:gd name="connsiteX0" fmla="*/ 654050 w 2266950"/>
                <a:gd name="connsiteY0" fmla="*/ 6722 h 419472"/>
                <a:gd name="connsiteX1" fmla="*/ 0 w 2266950"/>
                <a:gd name="connsiteY1" fmla="*/ 6722 h 419472"/>
                <a:gd name="connsiteX2" fmla="*/ 774700 w 2266950"/>
                <a:gd name="connsiteY2" fmla="*/ 298822 h 419472"/>
                <a:gd name="connsiteX3" fmla="*/ 2266950 w 2266950"/>
                <a:gd name="connsiteY3" fmla="*/ 419472 h 419472"/>
                <a:gd name="connsiteX0" fmla="*/ 654050 w 2266950"/>
                <a:gd name="connsiteY0" fmla="*/ 6722 h 419472"/>
                <a:gd name="connsiteX1" fmla="*/ 0 w 2266950"/>
                <a:gd name="connsiteY1" fmla="*/ 6722 h 419472"/>
                <a:gd name="connsiteX2" fmla="*/ 2266950 w 2266950"/>
                <a:gd name="connsiteY2" fmla="*/ 419472 h 419472"/>
                <a:gd name="connsiteX0" fmla="*/ 654050 w 2266950"/>
                <a:gd name="connsiteY0" fmla="*/ 6722 h 419472"/>
                <a:gd name="connsiteX1" fmla="*/ 0 w 2266950"/>
                <a:gd name="connsiteY1" fmla="*/ 6722 h 419472"/>
                <a:gd name="connsiteX2" fmla="*/ 2266950 w 2266950"/>
                <a:gd name="connsiteY2" fmla="*/ 419472 h 419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6950" h="419472">
                  <a:moveTo>
                    <a:pt x="654050" y="6722"/>
                  </a:moveTo>
                  <a:cubicBezTo>
                    <a:pt x="463021" y="901"/>
                    <a:pt x="170392" y="-4920"/>
                    <a:pt x="0" y="6722"/>
                  </a:cubicBezTo>
                  <a:cubicBezTo>
                    <a:pt x="268817" y="75514"/>
                    <a:pt x="943769" y="352533"/>
                    <a:pt x="2266950" y="419472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  <a:round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22C23EEA-F2F6-14FB-13E4-B37E36EB5256}"/>
                </a:ext>
              </a:extLst>
            </p:cNvPr>
            <p:cNvSpPr/>
            <p:nvPr/>
          </p:nvSpPr>
          <p:spPr>
            <a:xfrm>
              <a:off x="8064501" y="3473450"/>
              <a:ext cx="2806700" cy="1752600"/>
            </a:xfrm>
            <a:custGeom>
              <a:avLst/>
              <a:gdLst>
                <a:gd name="connsiteX0" fmla="*/ 2938370 w 2951070"/>
                <a:gd name="connsiteY0" fmla="*/ 639002 h 1934402"/>
                <a:gd name="connsiteX1" fmla="*/ 2208120 w 2951070"/>
                <a:gd name="connsiteY1" fmla="*/ 1007302 h 1934402"/>
                <a:gd name="connsiteX2" fmla="*/ 493620 w 2951070"/>
                <a:gd name="connsiteY2" fmla="*/ 175452 h 1934402"/>
                <a:gd name="connsiteX3" fmla="*/ 176120 w 2951070"/>
                <a:gd name="connsiteY3" fmla="*/ 162752 h 1934402"/>
                <a:gd name="connsiteX4" fmla="*/ 2951070 w 2951070"/>
                <a:gd name="connsiteY4" fmla="*/ 1934402 h 1934402"/>
                <a:gd name="connsiteX0" fmla="*/ 2938370 w 2951070"/>
                <a:gd name="connsiteY0" fmla="*/ 639002 h 1934402"/>
                <a:gd name="connsiteX1" fmla="*/ 2208120 w 2951070"/>
                <a:gd name="connsiteY1" fmla="*/ 1007302 h 1934402"/>
                <a:gd name="connsiteX2" fmla="*/ 493620 w 2951070"/>
                <a:gd name="connsiteY2" fmla="*/ 175452 h 1934402"/>
                <a:gd name="connsiteX3" fmla="*/ 176120 w 2951070"/>
                <a:gd name="connsiteY3" fmla="*/ 162752 h 1934402"/>
                <a:gd name="connsiteX4" fmla="*/ 2951070 w 2951070"/>
                <a:gd name="connsiteY4" fmla="*/ 1934402 h 1934402"/>
                <a:gd name="connsiteX0" fmla="*/ 2905379 w 2918079"/>
                <a:gd name="connsiteY0" fmla="*/ 604922 h 1900322"/>
                <a:gd name="connsiteX1" fmla="*/ 2175129 w 2918079"/>
                <a:gd name="connsiteY1" fmla="*/ 973222 h 1900322"/>
                <a:gd name="connsiteX2" fmla="*/ 460629 w 2918079"/>
                <a:gd name="connsiteY2" fmla="*/ 141372 h 1900322"/>
                <a:gd name="connsiteX3" fmla="*/ 143129 w 2918079"/>
                <a:gd name="connsiteY3" fmla="*/ 128672 h 1900322"/>
                <a:gd name="connsiteX4" fmla="*/ 2918079 w 2918079"/>
                <a:gd name="connsiteY4" fmla="*/ 1900322 h 1900322"/>
                <a:gd name="connsiteX0" fmla="*/ 2905379 w 2918079"/>
                <a:gd name="connsiteY0" fmla="*/ 604922 h 1900322"/>
                <a:gd name="connsiteX1" fmla="*/ 2175129 w 2918079"/>
                <a:gd name="connsiteY1" fmla="*/ 973222 h 1900322"/>
                <a:gd name="connsiteX2" fmla="*/ 460629 w 2918079"/>
                <a:gd name="connsiteY2" fmla="*/ 141372 h 1900322"/>
                <a:gd name="connsiteX3" fmla="*/ 143129 w 2918079"/>
                <a:gd name="connsiteY3" fmla="*/ 128672 h 1900322"/>
                <a:gd name="connsiteX4" fmla="*/ 2918079 w 2918079"/>
                <a:gd name="connsiteY4" fmla="*/ 1900322 h 1900322"/>
                <a:gd name="connsiteX0" fmla="*/ 2762250 w 2774950"/>
                <a:gd name="connsiteY0" fmla="*/ 476250 h 1771650"/>
                <a:gd name="connsiteX1" fmla="*/ 2032000 w 2774950"/>
                <a:gd name="connsiteY1" fmla="*/ 844550 h 1771650"/>
                <a:gd name="connsiteX2" fmla="*/ 317500 w 2774950"/>
                <a:gd name="connsiteY2" fmla="*/ 12700 h 1771650"/>
                <a:gd name="connsiteX3" fmla="*/ 0 w 2774950"/>
                <a:gd name="connsiteY3" fmla="*/ 0 h 1771650"/>
                <a:gd name="connsiteX4" fmla="*/ 2774950 w 2774950"/>
                <a:gd name="connsiteY4" fmla="*/ 1771650 h 1771650"/>
                <a:gd name="connsiteX0" fmla="*/ 2762250 w 2774950"/>
                <a:gd name="connsiteY0" fmla="*/ 476250 h 1771650"/>
                <a:gd name="connsiteX1" fmla="*/ 2032000 w 2774950"/>
                <a:gd name="connsiteY1" fmla="*/ 844550 h 1771650"/>
                <a:gd name="connsiteX2" fmla="*/ 317500 w 2774950"/>
                <a:gd name="connsiteY2" fmla="*/ 12700 h 1771650"/>
                <a:gd name="connsiteX3" fmla="*/ 0 w 2774950"/>
                <a:gd name="connsiteY3" fmla="*/ 0 h 1771650"/>
                <a:gd name="connsiteX4" fmla="*/ 1943099 w 2774950"/>
                <a:gd name="connsiteY4" fmla="*/ 1257300 h 1771650"/>
                <a:gd name="connsiteX5" fmla="*/ 2774950 w 2774950"/>
                <a:gd name="connsiteY5" fmla="*/ 1771650 h 1771650"/>
                <a:gd name="connsiteX0" fmla="*/ 2762250 w 2774950"/>
                <a:gd name="connsiteY0" fmla="*/ 476250 h 1771650"/>
                <a:gd name="connsiteX1" fmla="*/ 2032000 w 2774950"/>
                <a:gd name="connsiteY1" fmla="*/ 844550 h 1771650"/>
                <a:gd name="connsiteX2" fmla="*/ 317500 w 2774950"/>
                <a:gd name="connsiteY2" fmla="*/ 12700 h 1771650"/>
                <a:gd name="connsiteX3" fmla="*/ 0 w 2774950"/>
                <a:gd name="connsiteY3" fmla="*/ 0 h 1771650"/>
                <a:gd name="connsiteX4" fmla="*/ 2260599 w 2774950"/>
                <a:gd name="connsiteY4" fmla="*/ 1181100 h 1771650"/>
                <a:gd name="connsiteX5" fmla="*/ 2774950 w 2774950"/>
                <a:gd name="connsiteY5" fmla="*/ 1771650 h 1771650"/>
                <a:gd name="connsiteX0" fmla="*/ 2762250 w 2774950"/>
                <a:gd name="connsiteY0" fmla="*/ 476250 h 1771650"/>
                <a:gd name="connsiteX1" fmla="*/ 2032000 w 2774950"/>
                <a:gd name="connsiteY1" fmla="*/ 844550 h 1771650"/>
                <a:gd name="connsiteX2" fmla="*/ 317500 w 2774950"/>
                <a:gd name="connsiteY2" fmla="*/ 12700 h 1771650"/>
                <a:gd name="connsiteX3" fmla="*/ 0 w 2774950"/>
                <a:gd name="connsiteY3" fmla="*/ 0 h 1771650"/>
                <a:gd name="connsiteX4" fmla="*/ 2260599 w 2774950"/>
                <a:gd name="connsiteY4" fmla="*/ 1181100 h 1771650"/>
                <a:gd name="connsiteX5" fmla="*/ 2774950 w 2774950"/>
                <a:gd name="connsiteY5" fmla="*/ 1771650 h 1771650"/>
                <a:gd name="connsiteX0" fmla="*/ 2762250 w 2774950"/>
                <a:gd name="connsiteY0" fmla="*/ 476250 h 1771650"/>
                <a:gd name="connsiteX1" fmla="*/ 2032000 w 2774950"/>
                <a:gd name="connsiteY1" fmla="*/ 844550 h 1771650"/>
                <a:gd name="connsiteX2" fmla="*/ 317500 w 2774950"/>
                <a:gd name="connsiteY2" fmla="*/ 12700 h 1771650"/>
                <a:gd name="connsiteX3" fmla="*/ 0 w 2774950"/>
                <a:gd name="connsiteY3" fmla="*/ 0 h 1771650"/>
                <a:gd name="connsiteX4" fmla="*/ 2260599 w 2774950"/>
                <a:gd name="connsiteY4" fmla="*/ 1181100 h 1771650"/>
                <a:gd name="connsiteX5" fmla="*/ 2774950 w 2774950"/>
                <a:gd name="connsiteY5" fmla="*/ 1771650 h 1771650"/>
                <a:gd name="connsiteX0" fmla="*/ 2762250 w 2774950"/>
                <a:gd name="connsiteY0" fmla="*/ 476250 h 1771650"/>
                <a:gd name="connsiteX1" fmla="*/ 2032000 w 2774950"/>
                <a:gd name="connsiteY1" fmla="*/ 844550 h 1771650"/>
                <a:gd name="connsiteX2" fmla="*/ 317500 w 2774950"/>
                <a:gd name="connsiteY2" fmla="*/ 12700 h 1771650"/>
                <a:gd name="connsiteX3" fmla="*/ 0 w 2774950"/>
                <a:gd name="connsiteY3" fmla="*/ 0 h 1771650"/>
                <a:gd name="connsiteX4" fmla="*/ 2260599 w 2774950"/>
                <a:gd name="connsiteY4" fmla="*/ 1181100 h 1771650"/>
                <a:gd name="connsiteX5" fmla="*/ 2774950 w 2774950"/>
                <a:gd name="connsiteY5" fmla="*/ 1771650 h 1771650"/>
                <a:gd name="connsiteX0" fmla="*/ 2762250 w 2774950"/>
                <a:gd name="connsiteY0" fmla="*/ 476250 h 1771650"/>
                <a:gd name="connsiteX1" fmla="*/ 2032000 w 2774950"/>
                <a:gd name="connsiteY1" fmla="*/ 844550 h 1771650"/>
                <a:gd name="connsiteX2" fmla="*/ 317500 w 2774950"/>
                <a:gd name="connsiteY2" fmla="*/ 12700 h 1771650"/>
                <a:gd name="connsiteX3" fmla="*/ 0 w 2774950"/>
                <a:gd name="connsiteY3" fmla="*/ 0 h 1771650"/>
                <a:gd name="connsiteX4" fmla="*/ 2260599 w 2774950"/>
                <a:gd name="connsiteY4" fmla="*/ 1181100 h 1771650"/>
                <a:gd name="connsiteX5" fmla="*/ 2774950 w 2774950"/>
                <a:gd name="connsiteY5" fmla="*/ 1771650 h 1771650"/>
                <a:gd name="connsiteX0" fmla="*/ 2762250 w 2806700"/>
                <a:gd name="connsiteY0" fmla="*/ 476250 h 1752600"/>
                <a:gd name="connsiteX1" fmla="*/ 2032000 w 2806700"/>
                <a:gd name="connsiteY1" fmla="*/ 844550 h 1752600"/>
                <a:gd name="connsiteX2" fmla="*/ 317500 w 2806700"/>
                <a:gd name="connsiteY2" fmla="*/ 12700 h 1752600"/>
                <a:gd name="connsiteX3" fmla="*/ 0 w 2806700"/>
                <a:gd name="connsiteY3" fmla="*/ 0 h 1752600"/>
                <a:gd name="connsiteX4" fmla="*/ 2260599 w 2806700"/>
                <a:gd name="connsiteY4" fmla="*/ 1181100 h 1752600"/>
                <a:gd name="connsiteX5" fmla="*/ 2806700 w 2806700"/>
                <a:gd name="connsiteY5" fmla="*/ 1752600 h 1752600"/>
                <a:gd name="connsiteX0" fmla="*/ 2762250 w 2806700"/>
                <a:gd name="connsiteY0" fmla="*/ 476250 h 1752600"/>
                <a:gd name="connsiteX1" fmla="*/ 2032000 w 2806700"/>
                <a:gd name="connsiteY1" fmla="*/ 844550 h 1752600"/>
                <a:gd name="connsiteX2" fmla="*/ 317500 w 2806700"/>
                <a:gd name="connsiteY2" fmla="*/ 12700 h 1752600"/>
                <a:gd name="connsiteX3" fmla="*/ 0 w 2806700"/>
                <a:gd name="connsiteY3" fmla="*/ 0 h 1752600"/>
                <a:gd name="connsiteX4" fmla="*/ 2260599 w 2806700"/>
                <a:gd name="connsiteY4" fmla="*/ 1181100 h 1752600"/>
                <a:gd name="connsiteX5" fmla="*/ 2806700 w 2806700"/>
                <a:gd name="connsiteY5" fmla="*/ 1752600 h 1752600"/>
                <a:gd name="connsiteX0" fmla="*/ 2762250 w 2806700"/>
                <a:gd name="connsiteY0" fmla="*/ 476250 h 1752600"/>
                <a:gd name="connsiteX1" fmla="*/ 2032000 w 2806700"/>
                <a:gd name="connsiteY1" fmla="*/ 844550 h 1752600"/>
                <a:gd name="connsiteX2" fmla="*/ 317500 w 2806700"/>
                <a:gd name="connsiteY2" fmla="*/ 12700 h 1752600"/>
                <a:gd name="connsiteX3" fmla="*/ 0 w 2806700"/>
                <a:gd name="connsiteY3" fmla="*/ 0 h 1752600"/>
                <a:gd name="connsiteX4" fmla="*/ 2260599 w 2806700"/>
                <a:gd name="connsiteY4" fmla="*/ 1181100 h 1752600"/>
                <a:gd name="connsiteX5" fmla="*/ 2806700 w 2806700"/>
                <a:gd name="connsiteY5" fmla="*/ 175260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06700" h="1752600">
                  <a:moveTo>
                    <a:pt x="2762250" y="476250"/>
                  </a:moveTo>
                  <a:cubicBezTo>
                    <a:pt x="2600854" y="699029"/>
                    <a:pt x="2439458" y="921808"/>
                    <a:pt x="2032000" y="844550"/>
                  </a:cubicBezTo>
                  <a:cubicBezTo>
                    <a:pt x="1624542" y="767292"/>
                    <a:pt x="656167" y="255058"/>
                    <a:pt x="317500" y="12700"/>
                  </a:cubicBezTo>
                  <a:cubicBezTo>
                    <a:pt x="175683" y="5292"/>
                    <a:pt x="104775" y="5292"/>
                    <a:pt x="0" y="0"/>
                  </a:cubicBezTo>
                  <a:cubicBezTo>
                    <a:pt x="270933" y="207433"/>
                    <a:pt x="1932516" y="1130300"/>
                    <a:pt x="2260599" y="1181100"/>
                  </a:cubicBezTo>
                  <a:cubicBezTo>
                    <a:pt x="2588682" y="1231900"/>
                    <a:pt x="2737908" y="1558925"/>
                    <a:pt x="2806700" y="1752600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  <a:round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A04C2B59-39A1-374D-B657-B143B12DCC54}"/>
                </a:ext>
              </a:extLst>
            </p:cNvPr>
            <p:cNvSpPr/>
            <p:nvPr/>
          </p:nvSpPr>
          <p:spPr>
            <a:xfrm>
              <a:off x="7200900" y="3448051"/>
              <a:ext cx="3606800" cy="1847850"/>
            </a:xfrm>
            <a:custGeom>
              <a:avLst/>
              <a:gdLst>
                <a:gd name="connsiteX0" fmla="*/ 3606800 w 3606800"/>
                <a:gd name="connsiteY0" fmla="*/ 2001548 h 2001548"/>
                <a:gd name="connsiteX1" fmla="*/ 679450 w 3606800"/>
                <a:gd name="connsiteY1" fmla="*/ 185448 h 2001548"/>
                <a:gd name="connsiteX2" fmla="*/ 0 w 3606800"/>
                <a:gd name="connsiteY2" fmla="*/ 153698 h 2001548"/>
                <a:gd name="connsiteX0" fmla="*/ 3606800 w 3606800"/>
                <a:gd name="connsiteY0" fmla="*/ 2001548 h 2001548"/>
                <a:gd name="connsiteX1" fmla="*/ 679450 w 3606800"/>
                <a:gd name="connsiteY1" fmla="*/ 185448 h 2001548"/>
                <a:gd name="connsiteX2" fmla="*/ 0 w 3606800"/>
                <a:gd name="connsiteY2" fmla="*/ 153698 h 2001548"/>
                <a:gd name="connsiteX0" fmla="*/ 3606800 w 3606800"/>
                <a:gd name="connsiteY0" fmla="*/ 1902531 h 1902531"/>
                <a:gd name="connsiteX1" fmla="*/ 679450 w 3606800"/>
                <a:gd name="connsiteY1" fmla="*/ 86431 h 1902531"/>
                <a:gd name="connsiteX2" fmla="*/ 0 w 3606800"/>
                <a:gd name="connsiteY2" fmla="*/ 54681 h 1902531"/>
                <a:gd name="connsiteX0" fmla="*/ 3606800 w 3606800"/>
                <a:gd name="connsiteY0" fmla="*/ 1847850 h 1847850"/>
                <a:gd name="connsiteX1" fmla="*/ 679450 w 3606800"/>
                <a:gd name="connsiteY1" fmla="*/ 31750 h 1847850"/>
                <a:gd name="connsiteX2" fmla="*/ 0 w 3606800"/>
                <a:gd name="connsiteY2" fmla="*/ 0 h 1847850"/>
                <a:gd name="connsiteX0" fmla="*/ 3606800 w 3606800"/>
                <a:gd name="connsiteY0" fmla="*/ 1847850 h 1847850"/>
                <a:gd name="connsiteX1" fmla="*/ 2203450 w 3606800"/>
                <a:gd name="connsiteY1" fmla="*/ 933449 h 1847850"/>
                <a:gd name="connsiteX2" fmla="*/ 679450 w 3606800"/>
                <a:gd name="connsiteY2" fmla="*/ 31750 h 1847850"/>
                <a:gd name="connsiteX3" fmla="*/ 0 w 3606800"/>
                <a:gd name="connsiteY3" fmla="*/ 0 h 1847850"/>
                <a:gd name="connsiteX0" fmla="*/ 3606800 w 3606800"/>
                <a:gd name="connsiteY0" fmla="*/ 1847850 h 1847850"/>
                <a:gd name="connsiteX1" fmla="*/ 2101850 w 3606800"/>
                <a:gd name="connsiteY1" fmla="*/ 1098549 h 1847850"/>
                <a:gd name="connsiteX2" fmla="*/ 679450 w 3606800"/>
                <a:gd name="connsiteY2" fmla="*/ 31750 h 1847850"/>
                <a:gd name="connsiteX3" fmla="*/ 0 w 3606800"/>
                <a:gd name="connsiteY3" fmla="*/ 0 h 1847850"/>
                <a:gd name="connsiteX0" fmla="*/ 3606800 w 3606800"/>
                <a:gd name="connsiteY0" fmla="*/ 1847850 h 1847850"/>
                <a:gd name="connsiteX1" fmla="*/ 2101850 w 3606800"/>
                <a:gd name="connsiteY1" fmla="*/ 1098549 h 1847850"/>
                <a:gd name="connsiteX2" fmla="*/ 679450 w 3606800"/>
                <a:gd name="connsiteY2" fmla="*/ 31750 h 1847850"/>
                <a:gd name="connsiteX3" fmla="*/ 0 w 3606800"/>
                <a:gd name="connsiteY3" fmla="*/ 0 h 1847850"/>
                <a:gd name="connsiteX0" fmla="*/ 3606800 w 3606800"/>
                <a:gd name="connsiteY0" fmla="*/ 1847850 h 1847850"/>
                <a:gd name="connsiteX1" fmla="*/ 2101850 w 3606800"/>
                <a:gd name="connsiteY1" fmla="*/ 1098549 h 1847850"/>
                <a:gd name="connsiteX2" fmla="*/ 679450 w 3606800"/>
                <a:gd name="connsiteY2" fmla="*/ 31750 h 1847850"/>
                <a:gd name="connsiteX3" fmla="*/ 0 w 3606800"/>
                <a:gd name="connsiteY3" fmla="*/ 0 h 1847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6800" h="1847850">
                  <a:moveTo>
                    <a:pt x="3606800" y="1847850"/>
                  </a:moveTo>
                  <a:cubicBezTo>
                    <a:pt x="3366558" y="1778000"/>
                    <a:pt x="2589742" y="1401232"/>
                    <a:pt x="2101850" y="1098549"/>
                  </a:cubicBezTo>
                  <a:cubicBezTo>
                    <a:pt x="1613958" y="795866"/>
                    <a:pt x="1021292" y="314325"/>
                    <a:pt x="679450" y="31750"/>
                  </a:cubicBezTo>
                  <a:cubicBezTo>
                    <a:pt x="484717" y="28575"/>
                    <a:pt x="216958" y="1587"/>
                    <a:pt x="0" y="0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  <a:round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99326CFC-1EDF-01C9-60D1-3634CED2B1BB}"/>
                </a:ext>
              </a:extLst>
            </p:cNvPr>
            <p:cNvSpPr/>
            <p:nvPr/>
          </p:nvSpPr>
          <p:spPr>
            <a:xfrm>
              <a:off x="7219950" y="3054350"/>
              <a:ext cx="3581400" cy="1962150"/>
            </a:xfrm>
            <a:custGeom>
              <a:avLst/>
              <a:gdLst>
                <a:gd name="connsiteX0" fmla="*/ 0 w 3581400"/>
                <a:gd name="connsiteY0" fmla="*/ 2149735 h 2328814"/>
                <a:gd name="connsiteX1" fmla="*/ 1149350 w 3581400"/>
                <a:gd name="connsiteY1" fmla="*/ 2137035 h 2328814"/>
                <a:gd name="connsiteX2" fmla="*/ 3086100 w 3581400"/>
                <a:gd name="connsiteY2" fmla="*/ 187585 h 2328814"/>
                <a:gd name="connsiteX3" fmla="*/ 3581400 w 3581400"/>
                <a:gd name="connsiteY3" fmla="*/ 187585 h 2328814"/>
                <a:gd name="connsiteX0" fmla="*/ 0 w 3581400"/>
                <a:gd name="connsiteY0" fmla="*/ 2022828 h 2178250"/>
                <a:gd name="connsiteX1" fmla="*/ 1149350 w 3581400"/>
                <a:gd name="connsiteY1" fmla="*/ 2010128 h 2178250"/>
                <a:gd name="connsiteX2" fmla="*/ 2609850 w 3581400"/>
                <a:gd name="connsiteY2" fmla="*/ 403578 h 2178250"/>
                <a:gd name="connsiteX3" fmla="*/ 3581400 w 3581400"/>
                <a:gd name="connsiteY3" fmla="*/ 60678 h 2178250"/>
                <a:gd name="connsiteX0" fmla="*/ 0 w 3581400"/>
                <a:gd name="connsiteY0" fmla="*/ 1962485 h 2117907"/>
                <a:gd name="connsiteX1" fmla="*/ 1149350 w 3581400"/>
                <a:gd name="connsiteY1" fmla="*/ 1949785 h 2117907"/>
                <a:gd name="connsiteX2" fmla="*/ 2609850 w 3581400"/>
                <a:gd name="connsiteY2" fmla="*/ 343235 h 2117907"/>
                <a:gd name="connsiteX3" fmla="*/ 3581400 w 3581400"/>
                <a:gd name="connsiteY3" fmla="*/ 335 h 2117907"/>
                <a:gd name="connsiteX0" fmla="*/ 0 w 3581400"/>
                <a:gd name="connsiteY0" fmla="*/ 1962485 h 2117907"/>
                <a:gd name="connsiteX1" fmla="*/ 1149350 w 3581400"/>
                <a:gd name="connsiteY1" fmla="*/ 1949785 h 2117907"/>
                <a:gd name="connsiteX2" fmla="*/ 2609850 w 3581400"/>
                <a:gd name="connsiteY2" fmla="*/ 343235 h 2117907"/>
                <a:gd name="connsiteX3" fmla="*/ 3581400 w 3581400"/>
                <a:gd name="connsiteY3" fmla="*/ 335 h 2117907"/>
                <a:gd name="connsiteX0" fmla="*/ 0 w 3581400"/>
                <a:gd name="connsiteY0" fmla="*/ 1962485 h 2031186"/>
                <a:gd name="connsiteX1" fmla="*/ 1149350 w 3581400"/>
                <a:gd name="connsiteY1" fmla="*/ 1949785 h 2031186"/>
                <a:gd name="connsiteX2" fmla="*/ 2609850 w 3581400"/>
                <a:gd name="connsiteY2" fmla="*/ 343235 h 2031186"/>
                <a:gd name="connsiteX3" fmla="*/ 3581400 w 3581400"/>
                <a:gd name="connsiteY3" fmla="*/ 335 h 2031186"/>
                <a:gd name="connsiteX0" fmla="*/ 0 w 3581400"/>
                <a:gd name="connsiteY0" fmla="*/ 1962485 h 1962485"/>
                <a:gd name="connsiteX1" fmla="*/ 1149350 w 3581400"/>
                <a:gd name="connsiteY1" fmla="*/ 1949785 h 1962485"/>
                <a:gd name="connsiteX2" fmla="*/ 2609850 w 3581400"/>
                <a:gd name="connsiteY2" fmla="*/ 343235 h 1962485"/>
                <a:gd name="connsiteX3" fmla="*/ 3581400 w 3581400"/>
                <a:gd name="connsiteY3" fmla="*/ 335 h 1962485"/>
                <a:gd name="connsiteX0" fmla="*/ 0 w 3581400"/>
                <a:gd name="connsiteY0" fmla="*/ 1962150 h 1962150"/>
                <a:gd name="connsiteX1" fmla="*/ 1149350 w 3581400"/>
                <a:gd name="connsiteY1" fmla="*/ 1949450 h 1962150"/>
                <a:gd name="connsiteX2" fmla="*/ 3581400 w 3581400"/>
                <a:gd name="connsiteY2" fmla="*/ 0 h 1962150"/>
                <a:gd name="connsiteX0" fmla="*/ 0 w 3581400"/>
                <a:gd name="connsiteY0" fmla="*/ 1962150 h 1962150"/>
                <a:gd name="connsiteX1" fmla="*/ 1149350 w 3581400"/>
                <a:gd name="connsiteY1" fmla="*/ 1949450 h 1962150"/>
                <a:gd name="connsiteX2" fmla="*/ 3581400 w 3581400"/>
                <a:gd name="connsiteY2" fmla="*/ 0 h 1962150"/>
                <a:gd name="connsiteX0" fmla="*/ 0 w 3581400"/>
                <a:gd name="connsiteY0" fmla="*/ 1962150 h 1962150"/>
                <a:gd name="connsiteX1" fmla="*/ 1149350 w 3581400"/>
                <a:gd name="connsiteY1" fmla="*/ 1949450 h 1962150"/>
                <a:gd name="connsiteX2" fmla="*/ 3581400 w 3581400"/>
                <a:gd name="connsiteY2" fmla="*/ 0 h 1962150"/>
                <a:gd name="connsiteX0" fmla="*/ 0 w 3581400"/>
                <a:gd name="connsiteY0" fmla="*/ 1962150 h 1962150"/>
                <a:gd name="connsiteX1" fmla="*/ 1149350 w 3581400"/>
                <a:gd name="connsiteY1" fmla="*/ 1949450 h 1962150"/>
                <a:gd name="connsiteX2" fmla="*/ 3581400 w 3581400"/>
                <a:gd name="connsiteY2" fmla="*/ 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1400" h="1962150">
                  <a:moveTo>
                    <a:pt x="0" y="1962150"/>
                  </a:moveTo>
                  <a:lnTo>
                    <a:pt x="1149350" y="1949450"/>
                  </a:lnTo>
                  <a:cubicBezTo>
                    <a:pt x="1320800" y="1558925"/>
                    <a:pt x="2668323" y="18786"/>
                    <a:pt x="3581400" y="0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  <a:round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6DF90719-F73A-A8F0-51B4-4B36BB737368}"/>
                </a:ext>
              </a:extLst>
            </p:cNvPr>
            <p:cNvSpPr/>
            <p:nvPr/>
          </p:nvSpPr>
          <p:spPr>
            <a:xfrm>
              <a:off x="8559801" y="3105150"/>
              <a:ext cx="2254250" cy="1899763"/>
            </a:xfrm>
            <a:custGeom>
              <a:avLst/>
              <a:gdLst>
                <a:gd name="connsiteX0" fmla="*/ 2334551 w 2334551"/>
                <a:gd name="connsiteY0" fmla="*/ 0 h 2081347"/>
                <a:gd name="connsiteX1" fmla="*/ 80301 w 2334551"/>
                <a:gd name="connsiteY1" fmla="*/ 1898650 h 2081347"/>
                <a:gd name="connsiteX2" fmla="*/ 721651 w 2334551"/>
                <a:gd name="connsiteY2" fmla="*/ 1898650 h 2081347"/>
                <a:gd name="connsiteX0" fmla="*/ 2334551 w 2334551"/>
                <a:gd name="connsiteY0" fmla="*/ 0 h 2081347"/>
                <a:gd name="connsiteX1" fmla="*/ 80301 w 2334551"/>
                <a:gd name="connsiteY1" fmla="*/ 1898650 h 2081347"/>
                <a:gd name="connsiteX2" fmla="*/ 721651 w 2334551"/>
                <a:gd name="connsiteY2" fmla="*/ 1898650 h 2081347"/>
                <a:gd name="connsiteX0" fmla="*/ 2254250 w 2254250"/>
                <a:gd name="connsiteY0" fmla="*/ 0 h 1966011"/>
                <a:gd name="connsiteX1" fmla="*/ 0 w 2254250"/>
                <a:gd name="connsiteY1" fmla="*/ 1898650 h 1966011"/>
                <a:gd name="connsiteX2" fmla="*/ 641350 w 2254250"/>
                <a:gd name="connsiteY2" fmla="*/ 1898650 h 1966011"/>
                <a:gd name="connsiteX0" fmla="*/ 2254250 w 2254250"/>
                <a:gd name="connsiteY0" fmla="*/ 0 h 1899763"/>
                <a:gd name="connsiteX1" fmla="*/ 0 w 2254250"/>
                <a:gd name="connsiteY1" fmla="*/ 1898650 h 1899763"/>
                <a:gd name="connsiteX2" fmla="*/ 641350 w 2254250"/>
                <a:gd name="connsiteY2" fmla="*/ 1898650 h 189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4250" h="1899763">
                  <a:moveTo>
                    <a:pt x="2254250" y="0"/>
                  </a:moveTo>
                  <a:cubicBezTo>
                    <a:pt x="1261533" y="791104"/>
                    <a:pt x="268817" y="1582208"/>
                    <a:pt x="0" y="1898650"/>
                  </a:cubicBezTo>
                  <a:cubicBezTo>
                    <a:pt x="143933" y="1884892"/>
                    <a:pt x="433916" y="1904471"/>
                    <a:pt x="641350" y="1898650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  <a:round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078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E67FF-1BB8-2ACE-F881-FEB09C778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Undirected Hamiltonian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A41E33-080F-297C-5979-292940C420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7175" y="1825625"/>
                <a:ext cx="11639550" cy="4351338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be an </a:t>
                </a:r>
                <a:r>
                  <a:rPr lang="en-US" dirty="0">
                    <a:solidFill>
                      <a:schemeClr val="accent1"/>
                    </a:solidFill>
                  </a:rPr>
                  <a:t>undirected</a:t>
                </a:r>
                <a:r>
                  <a:rPr lang="en-US" dirty="0"/>
                  <a:t> graph</a:t>
                </a:r>
              </a:p>
              <a:p>
                <a:r>
                  <a:rPr lang="en-US" dirty="0"/>
                  <a:t>A </a:t>
                </a:r>
                <a:r>
                  <a:rPr lang="en-US" dirty="0">
                    <a:solidFill>
                      <a:schemeClr val="accent1"/>
                    </a:solidFill>
                  </a:rPr>
                  <a:t>Hamiltonian path</a:t>
                </a:r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is a path that visits every vertex exactly once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UNDIRECTED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HAM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PATH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undirected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graph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br>
                  <a:rPr lang="en-US" b="0" i="0" dirty="0">
                    <a:latin typeface="Cambria Math" panose="02040503050406030204" pitchFamily="18" charset="0"/>
                  </a:rPr>
                </a:br>
                <a:r>
                  <a:rPr lang="en-US" b="0" i="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are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vertices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there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exists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Hamiltonian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path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from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A41E33-080F-297C-5979-292940C420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7175" y="1825625"/>
                <a:ext cx="11639550" cy="4351338"/>
              </a:xfrm>
              <a:blipFill>
                <a:blip r:embed="rId2"/>
                <a:stretch>
                  <a:fillRect l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1673A-7D02-FB9E-B133-2D2D3A5DE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7A71986-9EFD-7E0E-ECDF-53386CE34558}"/>
                  </a:ext>
                </a:extLst>
              </p:cNvPr>
              <p:cNvSpPr/>
              <p:nvPr/>
            </p:nvSpPr>
            <p:spPr>
              <a:xfrm>
                <a:off x="1752458" y="5156595"/>
                <a:ext cx="8648984" cy="914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UNDIRECTED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HAM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PATH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-complete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7A71986-9EFD-7E0E-ECDF-53386CE345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458" y="5156595"/>
                <a:ext cx="8648984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326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9DEDE80-9585-EF81-4F17-E827FA67781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UNDIRECTED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HAM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PATH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9DEDE80-9585-EF81-4F17-E827FA6778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084403-B9CC-540F-8CE5-BD1DE59B3E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603832" cy="4918075"/>
              </a:xfrm>
            </p:spPr>
            <p:txBody>
              <a:bodyPr/>
              <a:lstStyle/>
              <a:p>
                <a:r>
                  <a:rPr lang="en-US" dirty="0"/>
                  <a:t>First, note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UNDIRECTED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HAM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PATH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 (why?)</a:t>
                </a:r>
              </a:p>
              <a:p>
                <a:r>
                  <a:rPr lang="en-US" dirty="0"/>
                  <a:t>To prove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UNDIRECTED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HAM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PATH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-hard, we will do a reduction from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DIRECTED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HAM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PATH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084403-B9CC-540F-8CE5-BD1DE59B3E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603832" cy="4918075"/>
              </a:xfrm>
              <a:blipFill>
                <a:blip r:embed="rId3"/>
                <a:stretch>
                  <a:fillRect l="-1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883EF-9FA7-8FA9-E3E6-90DC41002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940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1F090-C80C-7AED-1C40-6851806B7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directed graphs to undirected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4FA953-1940-E07A-5326-89BBF902C7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8126" y="1807437"/>
                <a:ext cx="11953874" cy="494578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Reduction: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=⟨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is constructed as follows</a:t>
                </a:r>
              </a:p>
              <a:p>
                <a:endParaRPr lang="en-US" dirty="0"/>
              </a:p>
              <a:p>
                <a:pPr>
                  <a:lnSpc>
                    <a:spcPct val="200000"/>
                  </a:lnSpc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Delete all edges going </a:t>
                </a:r>
                <a:r>
                  <a:rPr lang="en-US" dirty="0">
                    <a:solidFill>
                      <a:schemeClr val="accent1"/>
                    </a:solidFill>
                  </a:rPr>
                  <a:t>into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or </a:t>
                </a:r>
                <a:r>
                  <a:rPr lang="en-US" dirty="0">
                    <a:solidFill>
                      <a:schemeClr val="accent1"/>
                    </a:solidFill>
                  </a:rPr>
                  <a:t>out of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Replace each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with three vertices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mid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connected in a line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Replace each directed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 with an undirected edge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4FA953-1940-E07A-5326-89BBF902C7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126" y="1807437"/>
                <a:ext cx="11953874" cy="4945788"/>
              </a:xfrm>
              <a:blipFill>
                <a:blip r:embed="rId2"/>
                <a:stretch>
                  <a:fillRect l="-1071" r="-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826DB-4041-4F47-1A5B-09E5EA375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06DD79F-63C6-E337-14BC-FB7BB93CFC1E}"/>
              </a:ext>
            </a:extLst>
          </p:cNvPr>
          <p:cNvGrpSpPr/>
          <p:nvPr/>
        </p:nvGrpSpPr>
        <p:grpSpPr>
          <a:xfrm>
            <a:off x="1251167" y="2804886"/>
            <a:ext cx="2948093" cy="1248228"/>
            <a:chOff x="1289267" y="5063672"/>
            <a:chExt cx="2948093" cy="124822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BFF94AF-55EF-6E18-8099-837E70EA722D}"/>
                </a:ext>
              </a:extLst>
            </p:cNvPr>
            <p:cNvSpPr/>
            <p:nvPr/>
          </p:nvSpPr>
          <p:spPr>
            <a:xfrm>
              <a:off x="2676024" y="5655232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5F40EFC-7C63-3047-7BEF-2ED51485D5E0}"/>
                </a:ext>
              </a:extLst>
            </p:cNvPr>
            <p:cNvCxnSpPr>
              <a:endCxn id="5" idx="1"/>
            </p:cNvCxnSpPr>
            <p:nvPr/>
          </p:nvCxnSpPr>
          <p:spPr>
            <a:xfrm>
              <a:off x="1780674" y="5379007"/>
              <a:ext cx="917668" cy="2985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2757663-130F-52CE-2AD8-84D3A7748FCD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1780674" y="5655232"/>
              <a:ext cx="895350" cy="76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837EB42-0FCE-089E-C455-AEAEE6F88009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flipV="1">
              <a:off x="1850524" y="5785314"/>
              <a:ext cx="847818" cy="1795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4F70551-7B73-B2DD-9D56-C66214002E70}"/>
                </a:ext>
              </a:extLst>
            </p:cNvPr>
            <p:cNvCxnSpPr>
              <a:cxnSpLocks/>
              <a:stCxn id="5" idx="7"/>
            </p:cNvCxnSpPr>
            <p:nvPr/>
          </p:nvCxnSpPr>
          <p:spPr>
            <a:xfrm flipV="1">
              <a:off x="2806106" y="5434593"/>
              <a:ext cx="847818" cy="2429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4C90948-BA50-F7F2-8CAA-7212D6081B9E}"/>
                </a:ext>
              </a:extLst>
            </p:cNvPr>
            <p:cNvCxnSpPr>
              <a:cxnSpLocks/>
              <a:stCxn id="5" idx="5"/>
            </p:cNvCxnSpPr>
            <p:nvPr/>
          </p:nvCxnSpPr>
          <p:spPr>
            <a:xfrm>
              <a:off x="2806106" y="5785314"/>
              <a:ext cx="917668" cy="1795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66992A7-A818-C6A2-3D8F-999D6AB12698}"/>
                    </a:ext>
                  </a:extLst>
                </p:cNvPr>
                <p:cNvSpPr txBox="1"/>
                <p:nvPr/>
              </p:nvSpPr>
              <p:spPr>
                <a:xfrm>
                  <a:off x="2545803" y="5942568"/>
                  <a:ext cx="4350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66992A7-A818-C6A2-3D8F-999D6AB126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5803" y="5942568"/>
                  <a:ext cx="435021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D4DAFC1-61D2-A548-6CA7-DFA8AED321BF}"/>
                    </a:ext>
                  </a:extLst>
                </p:cNvPr>
                <p:cNvSpPr txBox="1"/>
                <p:nvPr/>
              </p:nvSpPr>
              <p:spPr>
                <a:xfrm>
                  <a:off x="1300062" y="5063672"/>
                  <a:ext cx="4350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D4DAFC1-61D2-A548-6CA7-DFA8AED321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0062" y="5063672"/>
                  <a:ext cx="43502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A2597E7-F682-D856-69BE-176CC86ED166}"/>
                    </a:ext>
                  </a:extLst>
                </p:cNvPr>
                <p:cNvSpPr txBox="1"/>
                <p:nvPr/>
              </p:nvSpPr>
              <p:spPr>
                <a:xfrm>
                  <a:off x="1290471" y="5415982"/>
                  <a:ext cx="4350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A2597E7-F682-D856-69BE-176CC86ED1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0471" y="5415982"/>
                  <a:ext cx="435021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1CACEFB-9CFA-0FA7-DC55-6A0AF8CC9A0C}"/>
                    </a:ext>
                  </a:extLst>
                </p:cNvPr>
                <p:cNvSpPr txBox="1"/>
                <p:nvPr/>
              </p:nvSpPr>
              <p:spPr>
                <a:xfrm>
                  <a:off x="1289267" y="5817938"/>
                  <a:ext cx="4350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1CACEFB-9CFA-0FA7-DC55-6A0AF8CC9A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9267" y="5817938"/>
                  <a:ext cx="435021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2FD9C6D-1C55-543E-1A6D-3DB68C7B3B5E}"/>
                    </a:ext>
                  </a:extLst>
                </p:cNvPr>
                <p:cNvSpPr txBox="1"/>
                <p:nvPr/>
              </p:nvSpPr>
              <p:spPr>
                <a:xfrm>
                  <a:off x="3784006" y="5158755"/>
                  <a:ext cx="4350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2FD9C6D-1C55-543E-1A6D-3DB68C7B3B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4006" y="5158755"/>
                  <a:ext cx="435021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FF4B431-4AAE-C6B5-1D74-BE47AB06D2D5}"/>
                    </a:ext>
                  </a:extLst>
                </p:cNvPr>
                <p:cNvSpPr txBox="1"/>
                <p:nvPr/>
              </p:nvSpPr>
              <p:spPr>
                <a:xfrm>
                  <a:off x="3802339" y="5780220"/>
                  <a:ext cx="4350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FF4B431-4AAE-C6B5-1D74-BE47AB06D2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2339" y="5780220"/>
                  <a:ext cx="435021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700930C-9757-2E6B-F313-6B15BF73A5E7}"/>
              </a:ext>
            </a:extLst>
          </p:cNvPr>
          <p:cNvGrpSpPr/>
          <p:nvPr/>
        </p:nvGrpSpPr>
        <p:grpSpPr>
          <a:xfrm>
            <a:off x="7010361" y="2822305"/>
            <a:ext cx="4332182" cy="1256952"/>
            <a:chOff x="6867312" y="5063672"/>
            <a:chExt cx="4332182" cy="125695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C29E86-D970-82E4-9A19-7BFEC44D5BF7}"/>
                </a:ext>
              </a:extLst>
            </p:cNvPr>
            <p:cNvSpPr/>
            <p:nvPr/>
          </p:nvSpPr>
          <p:spPr>
            <a:xfrm>
              <a:off x="8438991" y="5656648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62B6A79-85D9-15CD-EAC7-F980163AF954}"/>
                </a:ext>
              </a:extLst>
            </p:cNvPr>
            <p:cNvCxnSpPr>
              <a:endCxn id="12" idx="1"/>
            </p:cNvCxnSpPr>
            <p:nvPr/>
          </p:nvCxnSpPr>
          <p:spPr>
            <a:xfrm>
              <a:off x="7543641" y="5380423"/>
              <a:ext cx="917668" cy="29854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8344D48-8ABD-1DF4-EA9E-D6B89C9AF7C4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>
              <a:off x="7543641" y="5656648"/>
              <a:ext cx="895350" cy="762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F0C04B0-3A5A-2341-304F-F0F574CBDE91}"/>
                </a:ext>
              </a:extLst>
            </p:cNvPr>
            <p:cNvCxnSpPr>
              <a:cxnSpLocks/>
              <a:endCxn id="12" idx="3"/>
            </p:cNvCxnSpPr>
            <p:nvPr/>
          </p:nvCxnSpPr>
          <p:spPr>
            <a:xfrm flipV="1">
              <a:off x="7613491" y="5786730"/>
              <a:ext cx="847818" cy="17957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996F04-E7F2-1C1B-4F5C-109EF05AAF66}"/>
                </a:ext>
              </a:extLst>
            </p:cNvPr>
            <p:cNvCxnSpPr>
              <a:cxnSpLocks/>
              <a:stCxn id="20" idx="7"/>
            </p:cNvCxnSpPr>
            <p:nvPr/>
          </p:nvCxnSpPr>
          <p:spPr>
            <a:xfrm flipV="1">
              <a:off x="9646197" y="5434593"/>
              <a:ext cx="893068" cy="25168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274E8E3-2EE0-C0FE-3598-B5BBC0E29F1B}"/>
                </a:ext>
              </a:extLst>
            </p:cNvPr>
            <p:cNvCxnSpPr>
              <a:cxnSpLocks/>
              <a:stCxn id="20" idx="5"/>
            </p:cNvCxnSpPr>
            <p:nvPr/>
          </p:nvCxnSpPr>
          <p:spPr>
            <a:xfrm>
              <a:off x="9646197" y="5794038"/>
              <a:ext cx="920067" cy="18095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E4F8492-51D1-EAB9-444E-FE85503EFE40}"/>
                    </a:ext>
                  </a:extLst>
                </p:cNvPr>
                <p:cNvSpPr txBox="1"/>
                <p:nvPr/>
              </p:nvSpPr>
              <p:spPr>
                <a:xfrm>
                  <a:off x="8227911" y="5916812"/>
                  <a:ext cx="4350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in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E4F8492-51D1-EAB9-444E-FE85503EFE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7911" y="5916812"/>
                  <a:ext cx="435021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4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CAD76CB-BB90-6F60-EFA6-6FF50A6EDCE6}"/>
                </a:ext>
              </a:extLst>
            </p:cNvPr>
            <p:cNvSpPr/>
            <p:nvPr/>
          </p:nvSpPr>
          <p:spPr>
            <a:xfrm>
              <a:off x="8967593" y="5660874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3872E7F-BE2B-5859-9FAE-A4B7865F8FCF}"/>
                </a:ext>
              </a:extLst>
            </p:cNvPr>
            <p:cNvSpPr/>
            <p:nvPr/>
          </p:nvSpPr>
          <p:spPr>
            <a:xfrm>
              <a:off x="9516115" y="566395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5AFC3C7-F20B-BDED-0087-A79281C0B757}"/>
                </a:ext>
              </a:extLst>
            </p:cNvPr>
            <p:cNvCxnSpPr>
              <a:cxnSpLocks/>
              <a:stCxn id="12" idx="6"/>
              <a:endCxn id="19" idx="2"/>
            </p:cNvCxnSpPr>
            <p:nvPr/>
          </p:nvCxnSpPr>
          <p:spPr>
            <a:xfrm>
              <a:off x="8591391" y="5732848"/>
              <a:ext cx="376202" cy="422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3970D87-A7B9-F462-8C2B-09D82EF6FDBE}"/>
                </a:ext>
              </a:extLst>
            </p:cNvPr>
            <p:cNvCxnSpPr>
              <a:cxnSpLocks/>
              <a:stCxn id="19" idx="6"/>
              <a:endCxn id="20" idx="2"/>
            </p:cNvCxnSpPr>
            <p:nvPr/>
          </p:nvCxnSpPr>
          <p:spPr>
            <a:xfrm>
              <a:off x="9119993" y="5737074"/>
              <a:ext cx="396122" cy="30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4FBE5FE-D15B-56A7-180D-300DBF8BC332}"/>
                    </a:ext>
                  </a:extLst>
                </p:cNvPr>
                <p:cNvSpPr txBox="1"/>
                <p:nvPr/>
              </p:nvSpPr>
              <p:spPr>
                <a:xfrm>
                  <a:off x="8779492" y="5916812"/>
                  <a:ext cx="4350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mid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4FBE5FE-D15B-56A7-180D-300DBF8BC3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9492" y="5916812"/>
                  <a:ext cx="435021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394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DC4A7F1-EC00-701E-1F4B-2CA42BEC827D}"/>
                    </a:ext>
                  </a:extLst>
                </p:cNvPr>
                <p:cNvSpPr txBox="1"/>
                <p:nvPr/>
              </p:nvSpPr>
              <p:spPr>
                <a:xfrm>
                  <a:off x="9393725" y="5951292"/>
                  <a:ext cx="4350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out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DC4A7F1-EC00-701E-1F4B-2CA42BEC82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93725" y="5951292"/>
                  <a:ext cx="435021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263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A2F52EA-6D95-ACBA-DB0F-EC5A88BDFF05}"/>
                    </a:ext>
                  </a:extLst>
                </p:cNvPr>
                <p:cNvSpPr txBox="1"/>
                <p:nvPr/>
              </p:nvSpPr>
              <p:spPr>
                <a:xfrm>
                  <a:off x="6884887" y="5063672"/>
                  <a:ext cx="5937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out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A2F52EA-6D95-ACBA-DB0F-EC5A88BDFF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4887" y="5063672"/>
                  <a:ext cx="593713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B84B7AA-95EF-FA8D-E130-C4D1EA1AAAB7}"/>
                    </a:ext>
                  </a:extLst>
                </p:cNvPr>
                <p:cNvSpPr txBox="1"/>
                <p:nvPr/>
              </p:nvSpPr>
              <p:spPr>
                <a:xfrm>
                  <a:off x="6867312" y="5362100"/>
                  <a:ext cx="5937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out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B84B7AA-95EF-FA8D-E130-C4D1EA1AAA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7312" y="5362100"/>
                  <a:ext cx="593713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0443836-2A77-6EA4-8E4B-CF2D87BB5AF6}"/>
                    </a:ext>
                  </a:extLst>
                </p:cNvPr>
                <p:cNvSpPr txBox="1"/>
                <p:nvPr/>
              </p:nvSpPr>
              <p:spPr>
                <a:xfrm>
                  <a:off x="6920554" y="5780220"/>
                  <a:ext cx="5937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out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0443836-2A77-6EA4-8E4B-CF2D87BB5A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0554" y="5780220"/>
                  <a:ext cx="593713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3B2592E-49F4-4BB5-D5E5-E4CEDF224FB1}"/>
                    </a:ext>
                  </a:extLst>
                </p:cNvPr>
                <p:cNvSpPr txBox="1"/>
                <p:nvPr/>
              </p:nvSpPr>
              <p:spPr>
                <a:xfrm>
                  <a:off x="10604672" y="5063672"/>
                  <a:ext cx="5937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in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3B2592E-49F4-4BB5-D5E5-E4CEDF224F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04672" y="5063672"/>
                  <a:ext cx="593713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C94930C-C1ED-AD85-CE7F-FADF0F6CCD0A}"/>
                    </a:ext>
                  </a:extLst>
                </p:cNvPr>
                <p:cNvSpPr txBox="1"/>
                <p:nvPr/>
              </p:nvSpPr>
              <p:spPr>
                <a:xfrm>
                  <a:off x="10605781" y="5816356"/>
                  <a:ext cx="5937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in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C94930C-C1ED-AD85-CE7F-FADF0F6CCD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05781" y="5816356"/>
                  <a:ext cx="593713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233773-E409-4CAF-EDAE-7BB2B5050F46}"/>
              </a:ext>
            </a:extLst>
          </p:cNvPr>
          <p:cNvSpPr/>
          <p:nvPr/>
        </p:nvSpPr>
        <p:spPr>
          <a:xfrm>
            <a:off x="4821156" y="2969978"/>
            <a:ext cx="1568478" cy="961606"/>
          </a:xfrm>
          <a:prstGeom prst="rightArrow">
            <a:avLst>
              <a:gd name="adj1" fmla="val 36132"/>
              <a:gd name="adj2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0775D38-8ECE-9F69-5706-724B0F4AE944}"/>
              </a:ext>
            </a:extLst>
          </p:cNvPr>
          <p:cNvSpPr txBox="1"/>
          <p:nvPr/>
        </p:nvSpPr>
        <p:spPr>
          <a:xfrm>
            <a:off x="8658240" y="55666"/>
            <a:ext cx="3425575" cy="46166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Poly-time computable ✔️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813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5" grpId="0" animBg="1"/>
      <p:bldP spid="3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5D954-CB46-4811-A530-1308C5D61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directed graphs to undirected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E52044-4563-AE27-3358-C09A931576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6249" y="1825625"/>
                <a:ext cx="11287125" cy="4351338"/>
              </a:xfrm>
            </p:spPr>
            <p:txBody>
              <a:bodyPr/>
              <a:lstStyle/>
              <a:p>
                <a:r>
                  <a:rPr lang="en-US" dirty="0"/>
                  <a:t>YES maps to YES: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is a Hamiltonian path</a:t>
                </a:r>
              </a:p>
              <a:p>
                <a:r>
                  <a:rPr lang="en-US" dirty="0"/>
                  <a:t>New Hamiltonian path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∼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mid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∼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∼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∼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mid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∼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∼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∼⋯∼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∼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∼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mid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∼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E52044-4563-AE27-3358-C09A931576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6249" y="1825625"/>
                <a:ext cx="11287125" cy="4351338"/>
              </a:xfrm>
              <a:blipFill>
                <a:blip r:embed="rId2"/>
                <a:stretch>
                  <a:fillRect l="-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79493B-44A6-4258-A837-D608E581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208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5E340-A857-80F1-89C3-12B2AD56E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directed graphs to undirected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1ECC96-FC45-89BD-3DF1-FA3700B721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5300" y="1690688"/>
                <a:ext cx="11449050" cy="516528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NO maps to NO: Suppose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has a Hamiltonian path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b="1" dirty="0"/>
                  <a:t>Claim:</a:t>
                </a:r>
                <a:r>
                  <a:rPr lang="en-US" dirty="0"/>
                  <a:t> Whenever the path visits some vertex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</m:oMath>
                </a14:m>
                <a:r>
                  <a:rPr lang="en-US" dirty="0"/>
                  <a:t>, the next two vertices must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mid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Proof:</a:t>
                </a:r>
                <a:r>
                  <a:rPr lang="en-US" dirty="0"/>
                  <a:t> The path must </a:t>
                </a:r>
                <a:r>
                  <a:rPr lang="en-US" dirty="0">
                    <a:solidFill>
                      <a:schemeClr val="accent1"/>
                    </a:solidFill>
                  </a:rPr>
                  <a:t>enter and exit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mid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eventually. It’s now or never</a:t>
                </a:r>
              </a:p>
              <a:p>
                <a:r>
                  <a:rPr lang="en-US" dirty="0"/>
                  <a:t>Furthermore, after visiting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mid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</m:oMath>
                </a14:m>
                <a:r>
                  <a:rPr lang="en-US" dirty="0"/>
                  <a:t>, we must go to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∼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mid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∼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∼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∼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mid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∼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∼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∼⋯∼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∼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∼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mid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∼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  <a:p>
                <a:r>
                  <a:rPr lang="en-US" dirty="0"/>
                  <a:t>Hamiltonian path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→…→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1ECC96-FC45-89BD-3DF1-FA3700B721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1690688"/>
                <a:ext cx="11449050" cy="5165281"/>
              </a:xfrm>
              <a:blipFill>
                <a:blip r:embed="rId2"/>
                <a:stretch>
                  <a:fillRect l="-958" r="-1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F3237-7D52-7B2E-7B43-59B5B64EE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489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3799E-1229-0B75-4948-E68BD2DF6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Hamiltonian cycles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DA83CC-F534-F14C-4FD7-DC0C954DC8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9125" y="1825625"/>
                <a:ext cx="11496675" cy="48514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Recall: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HAMILTONIAN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graph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there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exists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cycle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that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visits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every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vertex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exactly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once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Proof:</a:t>
                </a:r>
                <a:r>
                  <a:rPr lang="en-US" dirty="0"/>
                  <a:t> First note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HAMILTONIAN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(why?)</a:t>
                </a:r>
              </a:p>
              <a:p>
                <a:r>
                  <a:rPr lang="en-US" dirty="0"/>
                  <a:t>To prove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-hardness, we do a reduction from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UNDIRECTED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HAM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PATH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DA83CC-F534-F14C-4FD7-DC0C954DC8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9125" y="1825625"/>
                <a:ext cx="11496675" cy="4851400"/>
              </a:xfrm>
              <a:blipFill>
                <a:blip r:embed="rId2"/>
                <a:stretch>
                  <a:fillRect l="-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A497E-1CAF-3B58-6396-413BF609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6D0A378-FF2E-C28F-BC5D-40C06737B1A7}"/>
                  </a:ext>
                </a:extLst>
              </p:cNvPr>
              <p:cNvSpPr/>
              <p:nvPr/>
            </p:nvSpPr>
            <p:spPr>
              <a:xfrm>
                <a:off x="2571182" y="3544094"/>
                <a:ext cx="6782936" cy="914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HAMILTONIAN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-complete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6D0A378-FF2E-C28F-BC5D-40C06737B1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182" y="3544094"/>
                <a:ext cx="6782936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388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B8095-4FD6-E834-7BCA-AB6AF2B3C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paths to cycles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37F564-179B-3CFC-5CD2-A259CF8E56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0926" y="1825624"/>
                <a:ext cx="11775349" cy="484187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Reduction: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=⟨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 construct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b="0" dirty="0"/>
                  <a:t>, add </a:t>
                </a:r>
                <a:r>
                  <a:rPr lang="en-US" b="0" dirty="0">
                    <a:solidFill>
                      <a:schemeClr val="accent1"/>
                    </a:solidFill>
                  </a:rPr>
                  <a:t>one new vertex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:r>
                  <a:rPr lang="en-US" dirty="0">
                    <a:solidFill>
                      <a:schemeClr val="accent1"/>
                    </a:solidFill>
                  </a:rPr>
                  <a:t>two new edges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0" dirty="0"/>
              </a:p>
              <a:p>
                <a:r>
                  <a:rPr lang="en-US" sz="2800" dirty="0"/>
                  <a:t>Poly-time computable ✔️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37F564-179B-3CFC-5CD2-A259CF8E56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0926" y="1825624"/>
                <a:ext cx="11775349" cy="4841875"/>
              </a:xfrm>
              <a:blipFill>
                <a:blip r:embed="rId2"/>
                <a:stretch>
                  <a:fillRect l="-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9C5DAF-C50A-9E42-A4D5-1482CD836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F2CB58A5-64BE-B2B1-B3A9-ACC57336C47F}"/>
              </a:ext>
            </a:extLst>
          </p:cNvPr>
          <p:cNvGrpSpPr/>
          <p:nvPr/>
        </p:nvGrpSpPr>
        <p:grpSpPr>
          <a:xfrm>
            <a:off x="1097924" y="4493863"/>
            <a:ext cx="2595314" cy="2064040"/>
            <a:chOff x="1097924" y="4493863"/>
            <a:chExt cx="2595314" cy="20640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EE633C0-F5BE-98A3-8ECE-F7E2B4FB815C}"/>
                    </a:ext>
                  </a:extLst>
                </p:cNvPr>
                <p:cNvSpPr txBox="1"/>
                <p:nvPr/>
              </p:nvSpPr>
              <p:spPr>
                <a:xfrm>
                  <a:off x="3205639" y="4567658"/>
                  <a:ext cx="4350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EE633C0-F5BE-98A3-8ECE-F7E2B4FB81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5639" y="4567658"/>
                  <a:ext cx="435021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A3BCEF51-76BD-8C3F-3130-CB661C4DB126}"/>
                    </a:ext>
                  </a:extLst>
                </p:cNvPr>
                <p:cNvSpPr txBox="1"/>
                <p:nvPr/>
              </p:nvSpPr>
              <p:spPr>
                <a:xfrm>
                  <a:off x="3258217" y="6167384"/>
                  <a:ext cx="4350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A3BCEF51-76BD-8C3F-3130-CB661C4DB1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8217" y="6167384"/>
                  <a:ext cx="43502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AC7C40-041E-50CD-0483-627BA406DDDE}"/>
                </a:ext>
              </a:extLst>
            </p:cNvPr>
            <p:cNvSpPr/>
            <p:nvPr/>
          </p:nvSpPr>
          <p:spPr>
            <a:xfrm rot="4948879">
              <a:off x="3246043" y="4972233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09F583-3BAC-7109-7C57-8301FDF3CF70}"/>
                </a:ext>
              </a:extLst>
            </p:cNvPr>
            <p:cNvSpPr/>
            <p:nvPr/>
          </p:nvSpPr>
          <p:spPr>
            <a:xfrm rot="4948879">
              <a:off x="2433379" y="4493863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4FB2326-6EEF-3E64-8C58-DED9CBFEBEA4}"/>
                </a:ext>
              </a:extLst>
            </p:cNvPr>
            <p:cNvSpPr/>
            <p:nvPr/>
          </p:nvSpPr>
          <p:spPr>
            <a:xfrm rot="4948879">
              <a:off x="1421935" y="4647532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671D25B-2462-C7FD-AD74-3D241772C2EF}"/>
                </a:ext>
              </a:extLst>
            </p:cNvPr>
            <p:cNvCxnSpPr>
              <a:cxnSpLocks/>
              <a:stCxn id="8" idx="3"/>
              <a:endCxn id="15" idx="7"/>
            </p:cNvCxnSpPr>
            <p:nvPr/>
          </p:nvCxnSpPr>
          <p:spPr>
            <a:xfrm flipH="1" flipV="1">
              <a:off x="2570048" y="4616431"/>
              <a:ext cx="691726" cy="385634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D4014D8-9474-FC65-441D-1C8A458031B4}"/>
                </a:ext>
              </a:extLst>
            </p:cNvPr>
            <p:cNvSpPr/>
            <p:nvPr/>
          </p:nvSpPr>
          <p:spPr>
            <a:xfrm rot="4948879">
              <a:off x="1301718" y="6023878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FA5B460-BB8C-3C26-6534-7B940A9D51B6}"/>
                </a:ext>
              </a:extLst>
            </p:cNvPr>
            <p:cNvSpPr/>
            <p:nvPr/>
          </p:nvSpPr>
          <p:spPr>
            <a:xfrm rot="4948879">
              <a:off x="2263552" y="6405503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3AC75C2-507D-E259-63EB-E4BAB4067EFF}"/>
                </a:ext>
              </a:extLst>
            </p:cNvPr>
            <p:cNvSpPr/>
            <p:nvPr/>
          </p:nvSpPr>
          <p:spPr>
            <a:xfrm rot="4948879">
              <a:off x="3286207" y="6018422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0D17111A-A3A6-AC4D-D387-503459E092FB}"/>
                    </a:ext>
                  </a:extLst>
                </p:cNvPr>
                <p:cNvSpPr txBox="1"/>
                <p:nvPr/>
              </p:nvSpPr>
              <p:spPr>
                <a:xfrm rot="5400000">
                  <a:off x="1065079" y="5236335"/>
                  <a:ext cx="4350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0D17111A-A3A6-AC4D-D387-503459E092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1065079" y="5236335"/>
                  <a:ext cx="435021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7E90654-3053-FDA8-0C3F-6B508228B501}"/>
                </a:ext>
              </a:extLst>
            </p:cNvPr>
            <p:cNvCxnSpPr>
              <a:cxnSpLocks/>
              <a:stCxn id="15" idx="4"/>
              <a:endCxn id="16" idx="0"/>
            </p:cNvCxnSpPr>
            <p:nvPr/>
          </p:nvCxnSpPr>
          <p:spPr>
            <a:xfrm flipH="1">
              <a:off x="1573680" y="4580034"/>
              <a:ext cx="860354" cy="133727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BA18AB2-FDC5-EE92-558C-27C1F24F95E4}"/>
                </a:ext>
              </a:extLst>
            </p:cNvPr>
            <p:cNvCxnSpPr>
              <a:cxnSpLocks/>
              <a:stCxn id="34" idx="1"/>
              <a:endCxn id="16" idx="5"/>
            </p:cNvCxnSpPr>
            <p:nvPr/>
          </p:nvCxnSpPr>
          <p:spPr>
            <a:xfrm flipV="1">
              <a:off x="1282590" y="4784201"/>
              <a:ext cx="169177" cy="41929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DCB4752-66C6-F740-502F-84577572AD43}"/>
                </a:ext>
              </a:extLst>
            </p:cNvPr>
            <p:cNvCxnSpPr>
              <a:cxnSpLocks/>
              <a:stCxn id="30" idx="2"/>
              <a:endCxn id="34" idx="3"/>
            </p:cNvCxnSpPr>
            <p:nvPr/>
          </p:nvCxnSpPr>
          <p:spPr>
            <a:xfrm flipH="1" flipV="1">
              <a:off x="1282590" y="5638512"/>
              <a:ext cx="85357" cy="38602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84E9633-7DE3-594A-95D0-578A06EF41D8}"/>
                </a:ext>
              </a:extLst>
            </p:cNvPr>
            <p:cNvCxnSpPr>
              <a:cxnSpLocks/>
              <a:stCxn id="31" idx="3"/>
              <a:endCxn id="30" idx="7"/>
            </p:cNvCxnSpPr>
            <p:nvPr/>
          </p:nvCxnSpPr>
          <p:spPr>
            <a:xfrm flipH="1" flipV="1">
              <a:off x="1438387" y="6146446"/>
              <a:ext cx="840896" cy="288889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31C41C9B-9BDF-4885-0B4B-E5FC337CD0A2}"/>
                </a:ext>
              </a:extLst>
            </p:cNvPr>
            <p:cNvCxnSpPr>
              <a:cxnSpLocks/>
              <a:stCxn id="32" idx="4"/>
              <a:endCxn id="31" idx="0"/>
            </p:cNvCxnSpPr>
            <p:nvPr/>
          </p:nvCxnSpPr>
          <p:spPr>
            <a:xfrm flipH="1">
              <a:off x="2415297" y="6104593"/>
              <a:ext cx="871565" cy="367139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48C614A9-A978-0F2E-4084-4348CC6D2257}"/>
                </a:ext>
              </a:extLst>
            </p:cNvPr>
            <p:cNvCxnSpPr>
              <a:cxnSpLocks/>
              <a:stCxn id="8" idx="5"/>
              <a:endCxn id="30" idx="1"/>
            </p:cNvCxnSpPr>
            <p:nvPr/>
          </p:nvCxnSpPr>
          <p:spPr>
            <a:xfrm flipH="1">
              <a:off x="1424286" y="5108902"/>
              <a:ext cx="1851589" cy="93070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525D84E3-749D-1CAC-B0CB-54590F809386}"/>
                </a:ext>
              </a:extLst>
            </p:cNvPr>
            <p:cNvCxnSpPr>
              <a:cxnSpLocks/>
              <a:stCxn id="15" idx="6"/>
              <a:endCxn id="31" idx="1"/>
            </p:cNvCxnSpPr>
            <p:nvPr/>
          </p:nvCxnSpPr>
          <p:spPr>
            <a:xfrm flipH="1">
              <a:off x="2386120" y="4645608"/>
              <a:ext cx="133430" cy="177562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A66735C1-A9AE-5E45-C834-5B94A1953266}"/>
                </a:ext>
              </a:extLst>
            </p:cNvPr>
            <p:cNvCxnSpPr>
              <a:cxnSpLocks/>
              <a:stCxn id="16" idx="6"/>
              <a:endCxn id="31" idx="2"/>
            </p:cNvCxnSpPr>
            <p:nvPr/>
          </p:nvCxnSpPr>
          <p:spPr>
            <a:xfrm>
              <a:off x="1508106" y="4799277"/>
              <a:ext cx="821675" cy="160688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E64CAE28-8416-4092-1DB6-6E2F03584C44}"/>
              </a:ext>
            </a:extLst>
          </p:cNvPr>
          <p:cNvGrpSpPr/>
          <p:nvPr/>
        </p:nvGrpSpPr>
        <p:grpSpPr>
          <a:xfrm>
            <a:off x="4838573" y="4451780"/>
            <a:ext cx="2009979" cy="714935"/>
            <a:chOff x="5352906" y="4477697"/>
            <a:chExt cx="2009979" cy="714935"/>
          </a:xfrm>
        </p:grpSpPr>
        <p:sp>
          <p:nvSpPr>
            <p:cNvPr id="153" name="Arrow: Right 152">
              <a:extLst>
                <a:ext uri="{FF2B5EF4-FFF2-40B4-BE49-F238E27FC236}">
                  <a16:creationId xmlns:a16="http://schemas.microsoft.com/office/drawing/2014/main" id="{5970DC1F-F848-52FB-CD7D-85BD1E610331}"/>
                </a:ext>
              </a:extLst>
            </p:cNvPr>
            <p:cNvSpPr/>
            <p:nvPr/>
          </p:nvSpPr>
          <p:spPr>
            <a:xfrm>
              <a:off x="5429160" y="4823300"/>
              <a:ext cx="1568478" cy="369332"/>
            </a:xfrm>
            <a:prstGeom prst="rightArrow">
              <a:avLst>
                <a:gd name="adj1" fmla="val 36132"/>
                <a:gd name="adj2" fmla="val 50000"/>
              </a:avLst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05248512-39C4-DAB5-C3D8-0F25A2F23F96}"/>
                </a:ext>
              </a:extLst>
            </p:cNvPr>
            <p:cNvSpPr txBox="1"/>
            <p:nvPr/>
          </p:nvSpPr>
          <p:spPr>
            <a:xfrm>
              <a:off x="5352906" y="4477697"/>
              <a:ext cx="2009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YES maps to YES</a:t>
              </a:r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12444AEE-6E55-41A6-4A51-549214B1059E}"/>
              </a:ext>
            </a:extLst>
          </p:cNvPr>
          <p:cNvGrpSpPr/>
          <p:nvPr/>
        </p:nvGrpSpPr>
        <p:grpSpPr>
          <a:xfrm>
            <a:off x="4867110" y="5647254"/>
            <a:ext cx="2009979" cy="714935"/>
            <a:chOff x="5381443" y="5673171"/>
            <a:chExt cx="2009979" cy="714935"/>
          </a:xfrm>
        </p:grpSpPr>
        <p:sp>
          <p:nvSpPr>
            <p:cNvPr id="155" name="Arrow: Right 154">
              <a:extLst>
                <a:ext uri="{FF2B5EF4-FFF2-40B4-BE49-F238E27FC236}">
                  <a16:creationId xmlns:a16="http://schemas.microsoft.com/office/drawing/2014/main" id="{0434BDF4-2A6D-9CB7-2E79-2F9BF3B2901F}"/>
                </a:ext>
              </a:extLst>
            </p:cNvPr>
            <p:cNvSpPr/>
            <p:nvPr/>
          </p:nvSpPr>
          <p:spPr>
            <a:xfrm flipH="1">
              <a:off x="5405557" y="5673171"/>
              <a:ext cx="1568478" cy="369332"/>
            </a:xfrm>
            <a:prstGeom prst="rightArrow">
              <a:avLst>
                <a:gd name="adj1" fmla="val 36132"/>
                <a:gd name="adj2" fmla="val 50000"/>
              </a:avLst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58386E0E-126A-AE26-126A-77304C8EEC28}"/>
                </a:ext>
              </a:extLst>
            </p:cNvPr>
            <p:cNvSpPr txBox="1"/>
            <p:nvPr/>
          </p:nvSpPr>
          <p:spPr>
            <a:xfrm>
              <a:off x="5381443" y="6018774"/>
              <a:ext cx="2009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 maps to NO</a:t>
              </a: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47E0296C-8EBD-2AA0-4B15-2943A4D6EFBD}"/>
              </a:ext>
            </a:extLst>
          </p:cNvPr>
          <p:cNvGrpSpPr/>
          <p:nvPr/>
        </p:nvGrpSpPr>
        <p:grpSpPr>
          <a:xfrm>
            <a:off x="6045044" y="105127"/>
            <a:ext cx="4469082" cy="2521598"/>
            <a:chOff x="6045044" y="105127"/>
            <a:chExt cx="4469082" cy="2521598"/>
          </a:xfrm>
        </p:grpSpPr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264861B6-C75F-3358-FF20-E3861CF5276B}"/>
                </a:ext>
              </a:extLst>
            </p:cNvPr>
            <p:cNvSpPr/>
            <p:nvPr/>
          </p:nvSpPr>
          <p:spPr>
            <a:xfrm>
              <a:off x="9966741" y="1372213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562E46A6-9B27-4DFA-9A5B-EB99A800072E}"/>
                    </a:ext>
                  </a:extLst>
                </p:cNvPr>
                <p:cNvSpPr txBox="1"/>
                <p:nvPr/>
              </p:nvSpPr>
              <p:spPr>
                <a:xfrm>
                  <a:off x="10079105" y="1187547"/>
                  <a:ext cx="4350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562E46A6-9B27-4DFA-9A5B-EB99A80007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79105" y="1187547"/>
                  <a:ext cx="435021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0B8815DB-CCDB-BDAA-C16D-364F58D61AFF}"/>
                </a:ext>
              </a:extLst>
            </p:cNvPr>
            <p:cNvSpPr/>
            <p:nvPr/>
          </p:nvSpPr>
          <p:spPr>
            <a:xfrm>
              <a:off x="8699685" y="918069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47118A40-FE59-E300-B281-CEF56F6C2860}"/>
                    </a:ext>
                  </a:extLst>
                </p:cNvPr>
                <p:cNvSpPr txBox="1"/>
                <p:nvPr/>
              </p:nvSpPr>
              <p:spPr>
                <a:xfrm>
                  <a:off x="8558283" y="551466"/>
                  <a:ext cx="4350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47118A40-FE59-E300-B281-CEF56F6C28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8283" y="551466"/>
                  <a:ext cx="435021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8160EAC5-3ED4-4027-7086-678477B52F24}"/>
                </a:ext>
              </a:extLst>
            </p:cNvPr>
            <p:cNvSpPr/>
            <p:nvPr/>
          </p:nvSpPr>
          <p:spPr>
            <a:xfrm>
              <a:off x="8623394" y="1767292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48BFFB13-BCE2-DC2E-FD39-E58865A79333}"/>
                    </a:ext>
                  </a:extLst>
                </p:cNvPr>
                <p:cNvSpPr txBox="1"/>
                <p:nvPr/>
              </p:nvSpPr>
              <p:spPr>
                <a:xfrm>
                  <a:off x="8482083" y="1886016"/>
                  <a:ext cx="4350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48BFFB13-BCE2-DC2E-FD39-E58865A793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2083" y="1886016"/>
                  <a:ext cx="435021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1" name="Cloud 180">
              <a:extLst>
                <a:ext uri="{FF2B5EF4-FFF2-40B4-BE49-F238E27FC236}">
                  <a16:creationId xmlns:a16="http://schemas.microsoft.com/office/drawing/2014/main" id="{B4630F36-56A8-F365-61CE-5B5F4D9DDCB2}"/>
                </a:ext>
              </a:extLst>
            </p:cNvPr>
            <p:cNvSpPr/>
            <p:nvPr/>
          </p:nvSpPr>
          <p:spPr>
            <a:xfrm rot="11510725">
              <a:off x="6070749" y="129854"/>
              <a:ext cx="3225259" cy="2496871"/>
            </a:xfrm>
            <a:prstGeom prst="cloud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76523496-4950-11A6-91C0-377E53DDD870}"/>
                    </a:ext>
                  </a:extLst>
                </p:cNvPr>
                <p:cNvSpPr txBox="1"/>
                <p:nvPr/>
              </p:nvSpPr>
              <p:spPr>
                <a:xfrm>
                  <a:off x="6045044" y="105127"/>
                  <a:ext cx="43502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76523496-4950-11A6-91C0-377E53DDD8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5044" y="105127"/>
                  <a:ext cx="435021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103FB98B-05A6-CAF9-481D-6C5ECCAD701F}"/>
                </a:ext>
              </a:extLst>
            </p:cNvPr>
            <p:cNvCxnSpPr>
              <a:cxnSpLocks/>
              <a:stCxn id="158" idx="1"/>
              <a:endCxn id="160" idx="6"/>
            </p:cNvCxnSpPr>
            <p:nvPr/>
          </p:nvCxnSpPr>
          <p:spPr>
            <a:xfrm flipH="1" flipV="1">
              <a:off x="8852085" y="994269"/>
              <a:ext cx="1136974" cy="40026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2843A4E5-62B6-A218-E414-0B557B6CE528}"/>
                </a:ext>
              </a:extLst>
            </p:cNvPr>
            <p:cNvCxnSpPr>
              <a:cxnSpLocks/>
              <a:stCxn id="167" idx="6"/>
              <a:endCxn id="158" idx="3"/>
            </p:cNvCxnSpPr>
            <p:nvPr/>
          </p:nvCxnSpPr>
          <p:spPr>
            <a:xfrm flipV="1">
              <a:off x="8775794" y="1502295"/>
              <a:ext cx="1213265" cy="34119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0F246A44-A1E4-A2A0-9A55-C22F760B014A}"/>
                </a:ext>
              </a:extLst>
            </p:cNvPr>
            <p:cNvCxnSpPr>
              <a:cxnSpLocks/>
              <a:stCxn id="160" idx="1"/>
            </p:cNvCxnSpPr>
            <p:nvPr/>
          </p:nvCxnSpPr>
          <p:spPr>
            <a:xfrm flipH="1" flipV="1">
              <a:off x="8102786" y="799146"/>
              <a:ext cx="619217" cy="141241"/>
            </a:xfrm>
            <a:prstGeom prst="straightConnector1">
              <a:avLst/>
            </a:prstGeom>
            <a:ln w="19050">
              <a:gradFill>
                <a:gsLst>
                  <a:gs pos="0">
                    <a:schemeClr val="tx1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7F54A900-21DA-16C0-4C24-B21CC43B6DC5}"/>
                </a:ext>
              </a:extLst>
            </p:cNvPr>
            <p:cNvCxnSpPr>
              <a:cxnSpLocks/>
              <a:stCxn id="160" idx="2"/>
            </p:cNvCxnSpPr>
            <p:nvPr/>
          </p:nvCxnSpPr>
          <p:spPr>
            <a:xfrm flipH="1">
              <a:off x="8078038" y="994269"/>
              <a:ext cx="621647" cy="32521"/>
            </a:xfrm>
            <a:prstGeom prst="straightConnector1">
              <a:avLst/>
            </a:prstGeom>
            <a:ln w="19050">
              <a:gradFill>
                <a:gsLst>
                  <a:gs pos="0">
                    <a:schemeClr val="tx1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286A207B-9070-99BC-FD42-3AFED1FA5C40}"/>
                </a:ext>
              </a:extLst>
            </p:cNvPr>
            <p:cNvCxnSpPr>
              <a:cxnSpLocks/>
              <a:stCxn id="160" idx="3"/>
            </p:cNvCxnSpPr>
            <p:nvPr/>
          </p:nvCxnSpPr>
          <p:spPr>
            <a:xfrm flipH="1">
              <a:off x="8114201" y="1048151"/>
              <a:ext cx="607802" cy="313860"/>
            </a:xfrm>
            <a:prstGeom prst="straightConnector1">
              <a:avLst/>
            </a:prstGeom>
            <a:ln w="19050">
              <a:gradFill>
                <a:gsLst>
                  <a:gs pos="0">
                    <a:schemeClr val="tx1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8E61DE2E-A2EE-B81C-A470-8A39EDFF4915}"/>
                </a:ext>
              </a:extLst>
            </p:cNvPr>
            <p:cNvCxnSpPr>
              <a:cxnSpLocks/>
              <a:stCxn id="167" idx="1"/>
            </p:cNvCxnSpPr>
            <p:nvPr/>
          </p:nvCxnSpPr>
          <p:spPr>
            <a:xfrm flipH="1" flipV="1">
              <a:off x="8380809" y="1645133"/>
              <a:ext cx="264903" cy="144477"/>
            </a:xfrm>
            <a:prstGeom prst="straightConnector1">
              <a:avLst/>
            </a:prstGeom>
            <a:ln w="19050">
              <a:gradFill>
                <a:gsLst>
                  <a:gs pos="0">
                    <a:schemeClr val="tx1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479A8DEF-D765-8DF6-531F-271EF42AFE68}"/>
                </a:ext>
              </a:extLst>
            </p:cNvPr>
            <p:cNvCxnSpPr>
              <a:cxnSpLocks/>
              <a:stCxn id="167" idx="2"/>
            </p:cNvCxnSpPr>
            <p:nvPr/>
          </p:nvCxnSpPr>
          <p:spPr>
            <a:xfrm flipH="1">
              <a:off x="8078038" y="1843492"/>
              <a:ext cx="545356" cy="42524"/>
            </a:xfrm>
            <a:prstGeom prst="straightConnector1">
              <a:avLst/>
            </a:prstGeom>
            <a:ln w="19050">
              <a:gradFill>
                <a:gsLst>
                  <a:gs pos="0">
                    <a:schemeClr val="tx1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37563211-14FB-7D49-B428-34AC5DF8DA85}"/>
                </a:ext>
              </a:extLst>
            </p:cNvPr>
            <p:cNvCxnSpPr>
              <a:cxnSpLocks/>
              <a:stCxn id="167" idx="3"/>
            </p:cNvCxnSpPr>
            <p:nvPr/>
          </p:nvCxnSpPr>
          <p:spPr>
            <a:xfrm flipH="1">
              <a:off x="8114201" y="1897374"/>
              <a:ext cx="531511" cy="218207"/>
            </a:xfrm>
            <a:prstGeom prst="straightConnector1">
              <a:avLst/>
            </a:prstGeom>
            <a:ln w="19050">
              <a:gradFill>
                <a:gsLst>
                  <a:gs pos="0">
                    <a:schemeClr val="tx1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A10F253D-1CCD-6FB8-F5CB-93ED42958DF0}"/>
              </a:ext>
            </a:extLst>
          </p:cNvPr>
          <p:cNvGrpSpPr/>
          <p:nvPr/>
        </p:nvGrpSpPr>
        <p:grpSpPr>
          <a:xfrm>
            <a:off x="7740821" y="4301046"/>
            <a:ext cx="3476373" cy="2064040"/>
            <a:chOff x="7740821" y="4301046"/>
            <a:chExt cx="3476373" cy="20640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7AF1CA18-60FF-F635-FDBE-47E60F5F4278}"/>
                    </a:ext>
                  </a:extLst>
                </p:cNvPr>
                <p:cNvSpPr txBox="1"/>
                <p:nvPr/>
              </p:nvSpPr>
              <p:spPr>
                <a:xfrm>
                  <a:off x="9848536" y="4374841"/>
                  <a:ext cx="4350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7AF1CA18-60FF-F635-FDBE-47E60F5F42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8536" y="4374841"/>
                  <a:ext cx="435021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6573B7A7-869E-DCA8-40D9-6ACF9391158B}"/>
                    </a:ext>
                  </a:extLst>
                </p:cNvPr>
                <p:cNvSpPr txBox="1"/>
                <p:nvPr/>
              </p:nvSpPr>
              <p:spPr>
                <a:xfrm>
                  <a:off x="9901114" y="5974567"/>
                  <a:ext cx="4350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6573B7A7-869E-DCA8-40D9-6ACF939115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1114" y="5974567"/>
                  <a:ext cx="435021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D55CD384-646F-1310-FAE0-6AC96B314C2E}"/>
                </a:ext>
              </a:extLst>
            </p:cNvPr>
            <p:cNvSpPr/>
            <p:nvPr/>
          </p:nvSpPr>
          <p:spPr>
            <a:xfrm rot="4948879">
              <a:off x="9888940" y="477941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6CD01051-124E-13AB-1682-20720AFA826F}"/>
                </a:ext>
              </a:extLst>
            </p:cNvPr>
            <p:cNvSpPr/>
            <p:nvPr/>
          </p:nvSpPr>
          <p:spPr>
            <a:xfrm rot="4948879">
              <a:off x="9076276" y="430104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598C15A6-C0D3-9C2A-A665-3AB27D9BA80E}"/>
                </a:ext>
              </a:extLst>
            </p:cNvPr>
            <p:cNvSpPr/>
            <p:nvPr/>
          </p:nvSpPr>
          <p:spPr>
            <a:xfrm rot="4948879">
              <a:off x="8064832" y="445471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5" name="Straight Arrow Connector 254">
              <a:extLst>
                <a:ext uri="{FF2B5EF4-FFF2-40B4-BE49-F238E27FC236}">
                  <a16:creationId xmlns:a16="http://schemas.microsoft.com/office/drawing/2014/main" id="{8C6D2715-DC43-7275-5A43-41A1CAEF1E20}"/>
                </a:ext>
              </a:extLst>
            </p:cNvPr>
            <p:cNvCxnSpPr>
              <a:cxnSpLocks/>
              <a:stCxn id="252" idx="3"/>
              <a:endCxn id="253" idx="7"/>
            </p:cNvCxnSpPr>
            <p:nvPr/>
          </p:nvCxnSpPr>
          <p:spPr>
            <a:xfrm flipH="1" flipV="1">
              <a:off x="9212945" y="4423614"/>
              <a:ext cx="691726" cy="385634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5E2A645F-0385-5A90-48CF-FD4B33B00CB6}"/>
                </a:ext>
              </a:extLst>
            </p:cNvPr>
            <p:cNvSpPr/>
            <p:nvPr/>
          </p:nvSpPr>
          <p:spPr>
            <a:xfrm rot="4948879">
              <a:off x="7944615" y="5831061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5448A936-83BD-FC39-580C-2D31D2FA2349}"/>
                </a:ext>
              </a:extLst>
            </p:cNvPr>
            <p:cNvSpPr/>
            <p:nvPr/>
          </p:nvSpPr>
          <p:spPr>
            <a:xfrm rot="4948879">
              <a:off x="8906449" y="621268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A7893498-5EA0-1194-0CDA-A27BF84E2003}"/>
                </a:ext>
              </a:extLst>
            </p:cNvPr>
            <p:cNvSpPr/>
            <p:nvPr/>
          </p:nvSpPr>
          <p:spPr>
            <a:xfrm rot="4948879">
              <a:off x="9929104" y="582560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94059629-E189-6B13-8CBA-6AE8B7087F0A}"/>
                    </a:ext>
                  </a:extLst>
                </p:cNvPr>
                <p:cNvSpPr txBox="1"/>
                <p:nvPr/>
              </p:nvSpPr>
              <p:spPr>
                <a:xfrm rot="5400000">
                  <a:off x="7707976" y="5043518"/>
                  <a:ext cx="4350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94059629-E189-6B13-8CBA-6AE8B7087F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7707976" y="5043518"/>
                  <a:ext cx="435021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49E8D254-BEB6-D8EE-ADCC-236E7740F9C4}"/>
                </a:ext>
              </a:extLst>
            </p:cNvPr>
            <p:cNvCxnSpPr>
              <a:cxnSpLocks/>
              <a:stCxn id="253" idx="4"/>
              <a:endCxn id="254" idx="0"/>
            </p:cNvCxnSpPr>
            <p:nvPr/>
          </p:nvCxnSpPr>
          <p:spPr>
            <a:xfrm flipH="1">
              <a:off x="8216577" y="4387217"/>
              <a:ext cx="860354" cy="133727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>
              <a:extLst>
                <a:ext uri="{FF2B5EF4-FFF2-40B4-BE49-F238E27FC236}">
                  <a16:creationId xmlns:a16="http://schemas.microsoft.com/office/drawing/2014/main" id="{C2205F34-5D51-D4D9-102F-077B4A9D761A}"/>
                </a:ext>
              </a:extLst>
            </p:cNvPr>
            <p:cNvCxnSpPr>
              <a:cxnSpLocks/>
              <a:stCxn id="259" idx="1"/>
              <a:endCxn id="254" idx="5"/>
            </p:cNvCxnSpPr>
            <p:nvPr/>
          </p:nvCxnSpPr>
          <p:spPr>
            <a:xfrm flipV="1">
              <a:off x="7925487" y="4591384"/>
              <a:ext cx="169177" cy="41929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>
              <a:extLst>
                <a:ext uri="{FF2B5EF4-FFF2-40B4-BE49-F238E27FC236}">
                  <a16:creationId xmlns:a16="http://schemas.microsoft.com/office/drawing/2014/main" id="{6EEDC0D4-5FF9-8E19-BDBB-DAFFD494E06F}"/>
                </a:ext>
              </a:extLst>
            </p:cNvPr>
            <p:cNvCxnSpPr>
              <a:cxnSpLocks/>
              <a:stCxn id="256" idx="2"/>
              <a:endCxn id="259" idx="3"/>
            </p:cNvCxnSpPr>
            <p:nvPr/>
          </p:nvCxnSpPr>
          <p:spPr>
            <a:xfrm flipH="1" flipV="1">
              <a:off x="7925487" y="5445695"/>
              <a:ext cx="85357" cy="38602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>
              <a:extLst>
                <a:ext uri="{FF2B5EF4-FFF2-40B4-BE49-F238E27FC236}">
                  <a16:creationId xmlns:a16="http://schemas.microsoft.com/office/drawing/2014/main" id="{8D0CF57C-FB84-EA22-DFF5-7BB35340C199}"/>
                </a:ext>
              </a:extLst>
            </p:cNvPr>
            <p:cNvCxnSpPr>
              <a:cxnSpLocks/>
              <a:stCxn id="257" idx="3"/>
              <a:endCxn id="256" idx="7"/>
            </p:cNvCxnSpPr>
            <p:nvPr/>
          </p:nvCxnSpPr>
          <p:spPr>
            <a:xfrm flipH="1" flipV="1">
              <a:off x="8081284" y="5953629"/>
              <a:ext cx="840896" cy="288889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>
              <a:extLst>
                <a:ext uri="{FF2B5EF4-FFF2-40B4-BE49-F238E27FC236}">
                  <a16:creationId xmlns:a16="http://schemas.microsoft.com/office/drawing/2014/main" id="{48DB4E22-5F03-6246-98A8-4DB12D1D7804}"/>
                </a:ext>
              </a:extLst>
            </p:cNvPr>
            <p:cNvCxnSpPr>
              <a:cxnSpLocks/>
              <a:stCxn id="258" idx="4"/>
              <a:endCxn id="257" idx="0"/>
            </p:cNvCxnSpPr>
            <p:nvPr/>
          </p:nvCxnSpPr>
          <p:spPr>
            <a:xfrm flipH="1">
              <a:off x="9058194" y="5911776"/>
              <a:ext cx="871565" cy="367139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5E3BD50F-0706-AA40-47B1-84F4E14B5363}"/>
                </a:ext>
              </a:extLst>
            </p:cNvPr>
            <p:cNvCxnSpPr>
              <a:cxnSpLocks/>
              <a:stCxn id="252" idx="5"/>
              <a:endCxn id="256" idx="1"/>
            </p:cNvCxnSpPr>
            <p:nvPr/>
          </p:nvCxnSpPr>
          <p:spPr>
            <a:xfrm flipH="1">
              <a:off x="8067183" y="4916085"/>
              <a:ext cx="1851589" cy="93070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>
              <a:extLst>
                <a:ext uri="{FF2B5EF4-FFF2-40B4-BE49-F238E27FC236}">
                  <a16:creationId xmlns:a16="http://schemas.microsoft.com/office/drawing/2014/main" id="{7A8B7C89-62E4-3307-7331-7191C0B36FB5}"/>
                </a:ext>
              </a:extLst>
            </p:cNvPr>
            <p:cNvCxnSpPr>
              <a:cxnSpLocks/>
              <a:stCxn id="253" idx="6"/>
              <a:endCxn id="257" idx="1"/>
            </p:cNvCxnSpPr>
            <p:nvPr/>
          </p:nvCxnSpPr>
          <p:spPr>
            <a:xfrm flipH="1">
              <a:off x="9029017" y="4452791"/>
              <a:ext cx="133430" cy="177562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86738494-97CA-DDD8-5F17-80C43B29710E}"/>
                </a:ext>
              </a:extLst>
            </p:cNvPr>
            <p:cNvCxnSpPr>
              <a:cxnSpLocks/>
              <a:stCxn id="254" idx="6"/>
              <a:endCxn id="257" idx="2"/>
            </p:cNvCxnSpPr>
            <p:nvPr/>
          </p:nvCxnSpPr>
          <p:spPr>
            <a:xfrm>
              <a:off x="8151003" y="4606460"/>
              <a:ext cx="821675" cy="160688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ACC0EF2C-D535-9860-630F-89FCC67B5F25}"/>
                </a:ext>
              </a:extLst>
            </p:cNvPr>
            <p:cNvSpPr/>
            <p:nvPr/>
          </p:nvSpPr>
          <p:spPr>
            <a:xfrm rot="4948879">
              <a:off x="10601419" y="525388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9" name="Straight Arrow Connector 268">
              <a:extLst>
                <a:ext uri="{FF2B5EF4-FFF2-40B4-BE49-F238E27FC236}">
                  <a16:creationId xmlns:a16="http://schemas.microsoft.com/office/drawing/2014/main" id="{37DD8F5F-0B82-6849-D5CF-BAD0284259AF}"/>
                </a:ext>
              </a:extLst>
            </p:cNvPr>
            <p:cNvCxnSpPr>
              <a:cxnSpLocks/>
              <a:stCxn id="268" idx="3"/>
              <a:endCxn id="252" idx="7"/>
            </p:cNvCxnSpPr>
            <p:nvPr/>
          </p:nvCxnSpPr>
          <p:spPr>
            <a:xfrm flipH="1" flipV="1">
              <a:off x="10025609" y="4901984"/>
              <a:ext cx="591541" cy="381735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>
              <a:extLst>
                <a:ext uri="{FF2B5EF4-FFF2-40B4-BE49-F238E27FC236}">
                  <a16:creationId xmlns:a16="http://schemas.microsoft.com/office/drawing/2014/main" id="{3C986167-BD39-F61C-9F68-2F836F6AF7FD}"/>
                </a:ext>
              </a:extLst>
            </p:cNvPr>
            <p:cNvCxnSpPr>
              <a:cxnSpLocks/>
              <a:stCxn id="268" idx="5"/>
              <a:endCxn id="258" idx="1"/>
            </p:cNvCxnSpPr>
            <p:nvPr/>
          </p:nvCxnSpPr>
          <p:spPr>
            <a:xfrm flipH="1">
              <a:off x="10051672" y="5390556"/>
              <a:ext cx="579579" cy="45078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6" name="TextBox 275">
                  <a:extLst>
                    <a:ext uri="{FF2B5EF4-FFF2-40B4-BE49-F238E27FC236}">
                      <a16:creationId xmlns:a16="http://schemas.microsoft.com/office/drawing/2014/main" id="{98F75BA9-44D1-0677-C407-65109427C2D2}"/>
                    </a:ext>
                  </a:extLst>
                </p:cNvPr>
                <p:cNvSpPr txBox="1"/>
                <p:nvPr/>
              </p:nvSpPr>
              <p:spPr>
                <a:xfrm>
                  <a:off x="10782173" y="5088593"/>
                  <a:ext cx="4350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6" name="TextBox 275">
                  <a:extLst>
                    <a:ext uri="{FF2B5EF4-FFF2-40B4-BE49-F238E27FC236}">
                      <a16:creationId xmlns:a16="http://schemas.microsoft.com/office/drawing/2014/main" id="{98F75BA9-44D1-0677-C407-65109427C2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2173" y="5088593"/>
                  <a:ext cx="435021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6145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5FCAA-C027-1328-93EA-3E360001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1A9460-113E-47CA-C5F1-D49E2E72DF15}"/>
              </a:ext>
            </a:extLst>
          </p:cNvPr>
          <p:cNvSpPr/>
          <p:nvPr/>
        </p:nvSpPr>
        <p:spPr>
          <a:xfrm>
            <a:off x="4043960" y="2555547"/>
            <a:ext cx="3569677" cy="35630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27F3EE4-D75A-343A-5532-883F426A23D2}"/>
              </a:ext>
            </a:extLst>
          </p:cNvPr>
          <p:cNvGrpSpPr/>
          <p:nvPr/>
        </p:nvGrpSpPr>
        <p:grpSpPr>
          <a:xfrm>
            <a:off x="5411163" y="4873256"/>
            <a:ext cx="835270" cy="1003042"/>
            <a:chOff x="3068515" y="5149540"/>
            <a:chExt cx="835270" cy="100304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C5C513E-4FC9-F423-3071-7B0D8791CEC2}"/>
                </a:ext>
              </a:extLst>
            </p:cNvPr>
            <p:cNvSpPr/>
            <p:nvPr/>
          </p:nvSpPr>
          <p:spPr>
            <a:xfrm>
              <a:off x="3068515" y="5149540"/>
              <a:ext cx="835270" cy="10030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69DB675-415D-7823-D9E8-E390CE9AC9C9}"/>
                    </a:ext>
                  </a:extLst>
                </p:cNvPr>
                <p:cNvSpPr txBox="1"/>
                <p:nvPr/>
              </p:nvSpPr>
              <p:spPr>
                <a:xfrm>
                  <a:off x="3285540" y="5217409"/>
                  <a:ext cx="4303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69DB675-415D-7823-D9E8-E390CE9AC9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5540" y="5217409"/>
                  <a:ext cx="430306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83E1D0-A2F7-9F49-BC9A-002C657248C1}"/>
                  </a:ext>
                </a:extLst>
              </p:cNvPr>
              <p:cNvSpPr txBox="1"/>
              <p:nvPr/>
            </p:nvSpPr>
            <p:spPr>
              <a:xfrm>
                <a:off x="5555691" y="3952283"/>
                <a:ext cx="575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83E1D0-A2F7-9F49-BC9A-002C65724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691" y="3952283"/>
                <a:ext cx="57529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c 4">
            <a:extLst>
              <a:ext uri="{FF2B5EF4-FFF2-40B4-BE49-F238E27FC236}">
                <a16:creationId xmlns:a16="http://schemas.microsoft.com/office/drawing/2014/main" id="{F3DFFE2D-563F-3118-6831-158852E22CCA}"/>
              </a:ext>
            </a:extLst>
          </p:cNvPr>
          <p:cNvSpPr/>
          <p:nvPr/>
        </p:nvSpPr>
        <p:spPr>
          <a:xfrm rot="10800000">
            <a:off x="3682058" y="-2433847"/>
            <a:ext cx="4322562" cy="6216182"/>
          </a:xfrm>
          <a:prstGeom prst="arc">
            <a:avLst>
              <a:gd name="adj1" fmla="val 10851198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C8A664-2C78-3F87-B501-BE2025B086C7}"/>
                  </a:ext>
                </a:extLst>
              </p:cNvPr>
              <p:cNvSpPr txBox="1"/>
              <p:nvPr/>
            </p:nvSpPr>
            <p:spPr>
              <a:xfrm>
                <a:off x="5097124" y="2877995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-complete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C8A664-2C78-3F87-B501-BE2025B08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124" y="2877995"/>
                <a:ext cx="1688123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DC62C30-3167-CE0E-B50D-2F9D00E3ED3C}"/>
                  </a:ext>
                </a:extLst>
              </p:cNvPr>
              <p:cNvSpPr txBox="1"/>
              <p:nvPr/>
            </p:nvSpPr>
            <p:spPr>
              <a:xfrm>
                <a:off x="5286927" y="823048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-hard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DC62C30-3167-CE0E-B50D-2F9D00E3E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927" y="823048"/>
                <a:ext cx="1688123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B735F39A-1FCA-876B-9346-A77FE8FB7CB4}"/>
              </a:ext>
            </a:extLst>
          </p:cNvPr>
          <p:cNvGrpSpPr/>
          <p:nvPr/>
        </p:nvGrpSpPr>
        <p:grpSpPr>
          <a:xfrm>
            <a:off x="2119177" y="1999313"/>
            <a:ext cx="3785928" cy="780428"/>
            <a:chOff x="4810125" y="2371604"/>
            <a:chExt cx="3785928" cy="780428"/>
          </a:xfrm>
        </p:grpSpPr>
        <p:sp>
          <p:nvSpPr>
            <p:cNvPr id="24" name="Star: 5 Points 23">
              <a:extLst>
                <a:ext uri="{FF2B5EF4-FFF2-40B4-BE49-F238E27FC236}">
                  <a16:creationId xmlns:a16="http://schemas.microsoft.com/office/drawing/2014/main" id="{C491E429-C425-7DDB-6D7E-F1F1022B28FE}"/>
                </a:ext>
              </a:extLst>
            </p:cNvPr>
            <p:cNvSpPr/>
            <p:nvPr/>
          </p:nvSpPr>
          <p:spPr>
            <a:xfrm>
              <a:off x="8428415" y="2984394"/>
              <a:ext cx="167638" cy="167638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092576E-EB66-17AE-5EA9-E0B6E2FB100E}"/>
                    </a:ext>
                  </a:extLst>
                </p:cNvPr>
                <p:cNvSpPr txBox="1"/>
                <p:nvPr/>
              </p:nvSpPr>
              <p:spPr>
                <a:xfrm>
                  <a:off x="4810125" y="2371604"/>
                  <a:ext cx="15794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CIRCUIT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‑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SAT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092576E-EB66-17AE-5EA9-E0B6E2FB10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0125" y="2371604"/>
                  <a:ext cx="157941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637624E-5E09-3F83-58A4-004E39C048DA}"/>
                </a:ext>
              </a:extLst>
            </p:cNvPr>
            <p:cNvSpPr/>
            <p:nvPr/>
          </p:nvSpPr>
          <p:spPr>
            <a:xfrm flipH="1">
              <a:off x="6343924" y="2587942"/>
              <a:ext cx="2076621" cy="419100"/>
            </a:xfrm>
            <a:custGeom>
              <a:avLst/>
              <a:gdLst>
                <a:gd name="connsiteX0" fmla="*/ 2581275 w 2581275"/>
                <a:gd name="connsiteY0" fmla="*/ 419109 h 419109"/>
                <a:gd name="connsiteX1" fmla="*/ 1333500 w 2581275"/>
                <a:gd name="connsiteY1" fmla="*/ 9 h 419109"/>
                <a:gd name="connsiteX2" fmla="*/ 0 w 2581275"/>
                <a:gd name="connsiteY2" fmla="*/ 409584 h 419109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2225" h="419100">
                  <a:moveTo>
                    <a:pt x="2562225" y="0"/>
                  </a:moveTo>
                  <a:cubicBezTo>
                    <a:pt x="1708150" y="6350"/>
                    <a:pt x="787400" y="22225"/>
                    <a:pt x="0" y="419100"/>
                  </a:cubicBezTo>
                </a:path>
              </a:pathLst>
            </a:custGeom>
            <a:noFill/>
            <a:ln w="38100"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282D479-4514-1595-D351-9F02D52579F3}"/>
              </a:ext>
            </a:extLst>
          </p:cNvPr>
          <p:cNvGrpSpPr/>
          <p:nvPr/>
        </p:nvGrpSpPr>
        <p:grpSpPr>
          <a:xfrm>
            <a:off x="2823528" y="3301133"/>
            <a:ext cx="3060336" cy="724446"/>
            <a:chOff x="5535717" y="2984394"/>
            <a:chExt cx="3060336" cy="724446"/>
          </a:xfrm>
        </p:grpSpPr>
        <p:sp>
          <p:nvSpPr>
            <p:cNvPr id="8" name="Star: 5 Points 7">
              <a:extLst>
                <a:ext uri="{FF2B5EF4-FFF2-40B4-BE49-F238E27FC236}">
                  <a16:creationId xmlns:a16="http://schemas.microsoft.com/office/drawing/2014/main" id="{754BB790-1E27-B656-5DF3-1CE055E54504}"/>
                </a:ext>
              </a:extLst>
            </p:cNvPr>
            <p:cNvSpPr/>
            <p:nvPr/>
          </p:nvSpPr>
          <p:spPr>
            <a:xfrm>
              <a:off x="8428415" y="2984394"/>
              <a:ext cx="167638" cy="167638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8B9B18A-8D9C-1446-CFB2-D250793A5749}"/>
                    </a:ext>
                  </a:extLst>
                </p:cNvPr>
                <p:cNvSpPr txBox="1"/>
                <p:nvPr/>
              </p:nvSpPr>
              <p:spPr>
                <a:xfrm>
                  <a:off x="5535717" y="3339508"/>
                  <a:ext cx="8694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3‑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SAT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8B9B18A-8D9C-1446-CFB2-D250793A57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5717" y="3339508"/>
                  <a:ext cx="86942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8DB2A8F-F19D-F68C-4D3B-11AADB824FE6}"/>
                </a:ext>
              </a:extLst>
            </p:cNvPr>
            <p:cNvSpPr/>
            <p:nvPr/>
          </p:nvSpPr>
          <p:spPr>
            <a:xfrm flipH="1" flipV="1">
              <a:off x="6337253" y="3105074"/>
              <a:ext cx="2076621" cy="419100"/>
            </a:xfrm>
            <a:custGeom>
              <a:avLst/>
              <a:gdLst>
                <a:gd name="connsiteX0" fmla="*/ 2581275 w 2581275"/>
                <a:gd name="connsiteY0" fmla="*/ 419109 h 419109"/>
                <a:gd name="connsiteX1" fmla="*/ 1333500 w 2581275"/>
                <a:gd name="connsiteY1" fmla="*/ 9 h 419109"/>
                <a:gd name="connsiteX2" fmla="*/ 0 w 2581275"/>
                <a:gd name="connsiteY2" fmla="*/ 409584 h 419109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2225" h="419100">
                  <a:moveTo>
                    <a:pt x="2562225" y="0"/>
                  </a:moveTo>
                  <a:cubicBezTo>
                    <a:pt x="1708150" y="6350"/>
                    <a:pt x="787400" y="22225"/>
                    <a:pt x="0" y="419100"/>
                  </a:cubicBezTo>
                </a:path>
              </a:pathLst>
            </a:custGeom>
            <a:noFill/>
            <a:ln w="38100"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B52D9FC-ADBB-1A29-4CCC-3E9E1A9F4072}"/>
              </a:ext>
            </a:extLst>
          </p:cNvPr>
          <p:cNvGrpSpPr/>
          <p:nvPr/>
        </p:nvGrpSpPr>
        <p:grpSpPr>
          <a:xfrm>
            <a:off x="1794643" y="2555072"/>
            <a:ext cx="3251254" cy="780428"/>
            <a:chOff x="5344799" y="2371604"/>
            <a:chExt cx="3251254" cy="780428"/>
          </a:xfrm>
        </p:grpSpPr>
        <p:sp>
          <p:nvSpPr>
            <p:cNvPr id="16" name="Star: 5 Points 15">
              <a:extLst>
                <a:ext uri="{FF2B5EF4-FFF2-40B4-BE49-F238E27FC236}">
                  <a16:creationId xmlns:a16="http://schemas.microsoft.com/office/drawing/2014/main" id="{BC5CE280-B8A5-A12C-A75F-09C4A958C92B}"/>
                </a:ext>
              </a:extLst>
            </p:cNvPr>
            <p:cNvSpPr/>
            <p:nvPr/>
          </p:nvSpPr>
          <p:spPr>
            <a:xfrm>
              <a:off x="8428415" y="2984394"/>
              <a:ext cx="167638" cy="167638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FA8E517-16AC-83F6-4FA4-EC9BC5EF4662}"/>
                    </a:ext>
                  </a:extLst>
                </p:cNvPr>
                <p:cNvSpPr txBox="1"/>
                <p:nvPr/>
              </p:nvSpPr>
              <p:spPr>
                <a:xfrm>
                  <a:off x="5344799" y="2371604"/>
                  <a:ext cx="10447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CLIQUE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FA8E517-16AC-83F6-4FA4-EC9BC5EF46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4799" y="2371604"/>
                  <a:ext cx="1044741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DB489CA-36D8-1A66-8E97-15C8BC4B4B12}"/>
                </a:ext>
              </a:extLst>
            </p:cNvPr>
            <p:cNvSpPr/>
            <p:nvPr/>
          </p:nvSpPr>
          <p:spPr>
            <a:xfrm flipH="1">
              <a:off x="6343924" y="2587942"/>
              <a:ext cx="2076621" cy="419100"/>
            </a:xfrm>
            <a:custGeom>
              <a:avLst/>
              <a:gdLst>
                <a:gd name="connsiteX0" fmla="*/ 2581275 w 2581275"/>
                <a:gd name="connsiteY0" fmla="*/ 419109 h 419109"/>
                <a:gd name="connsiteX1" fmla="*/ 1333500 w 2581275"/>
                <a:gd name="connsiteY1" fmla="*/ 9 h 419109"/>
                <a:gd name="connsiteX2" fmla="*/ 0 w 2581275"/>
                <a:gd name="connsiteY2" fmla="*/ 409584 h 419109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2225" h="419100">
                  <a:moveTo>
                    <a:pt x="2562225" y="0"/>
                  </a:moveTo>
                  <a:cubicBezTo>
                    <a:pt x="1708150" y="6350"/>
                    <a:pt x="787400" y="22225"/>
                    <a:pt x="0" y="419100"/>
                  </a:cubicBezTo>
                </a:path>
              </a:pathLst>
            </a:custGeom>
            <a:noFill/>
            <a:ln w="38100"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Star: 5 Points 27">
            <a:extLst>
              <a:ext uri="{FF2B5EF4-FFF2-40B4-BE49-F238E27FC236}">
                <a16:creationId xmlns:a16="http://schemas.microsoft.com/office/drawing/2014/main" id="{9906A37B-7A33-76D6-FB03-16A2D4F153C5}"/>
              </a:ext>
            </a:extLst>
          </p:cNvPr>
          <p:cNvSpPr/>
          <p:nvPr/>
        </p:nvSpPr>
        <p:spPr>
          <a:xfrm>
            <a:off x="6646691" y="3042135"/>
            <a:ext cx="167638" cy="167638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5582BB5-EC6D-1C35-CA08-6B81E1EC6732}"/>
                  </a:ext>
                </a:extLst>
              </p:cNvPr>
              <p:cNvSpPr txBox="1"/>
              <p:nvPr/>
            </p:nvSpPr>
            <p:spPr>
              <a:xfrm>
                <a:off x="8892909" y="2472677"/>
                <a:ext cx="17545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HAMILTONIAN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5582BB5-EC6D-1C35-CA08-6B81E1EC6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2909" y="2472677"/>
                <a:ext cx="175457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CFBEF53-49A0-0A17-623D-A0269326A6BB}"/>
              </a:ext>
            </a:extLst>
          </p:cNvPr>
          <p:cNvSpPr/>
          <p:nvPr/>
        </p:nvSpPr>
        <p:spPr>
          <a:xfrm>
            <a:off x="6836474" y="2668445"/>
            <a:ext cx="2076621" cy="419100"/>
          </a:xfrm>
          <a:custGeom>
            <a:avLst/>
            <a:gdLst>
              <a:gd name="connsiteX0" fmla="*/ 2581275 w 2581275"/>
              <a:gd name="connsiteY0" fmla="*/ 419109 h 419109"/>
              <a:gd name="connsiteX1" fmla="*/ 1333500 w 2581275"/>
              <a:gd name="connsiteY1" fmla="*/ 9 h 419109"/>
              <a:gd name="connsiteX2" fmla="*/ 0 w 2581275"/>
              <a:gd name="connsiteY2" fmla="*/ 409584 h 419109"/>
              <a:gd name="connsiteX0" fmla="*/ 2562225 w 2562225"/>
              <a:gd name="connsiteY0" fmla="*/ 90038 h 509138"/>
              <a:gd name="connsiteX1" fmla="*/ 1333500 w 2562225"/>
              <a:gd name="connsiteY1" fmla="*/ 99563 h 509138"/>
              <a:gd name="connsiteX2" fmla="*/ 0 w 2562225"/>
              <a:gd name="connsiteY2" fmla="*/ 509138 h 509138"/>
              <a:gd name="connsiteX0" fmla="*/ 2562225 w 2562225"/>
              <a:gd name="connsiteY0" fmla="*/ 90038 h 509138"/>
              <a:gd name="connsiteX1" fmla="*/ 1333500 w 2562225"/>
              <a:gd name="connsiteY1" fmla="*/ 99563 h 509138"/>
              <a:gd name="connsiteX2" fmla="*/ 0 w 2562225"/>
              <a:gd name="connsiteY2" fmla="*/ 509138 h 509138"/>
              <a:gd name="connsiteX0" fmla="*/ 2562225 w 2562225"/>
              <a:gd name="connsiteY0" fmla="*/ 0 h 419100"/>
              <a:gd name="connsiteX1" fmla="*/ 0 w 2562225"/>
              <a:gd name="connsiteY1" fmla="*/ 419100 h 419100"/>
              <a:gd name="connsiteX0" fmla="*/ 2562225 w 2562225"/>
              <a:gd name="connsiteY0" fmla="*/ 0 h 419100"/>
              <a:gd name="connsiteX1" fmla="*/ 0 w 2562225"/>
              <a:gd name="connsiteY1" fmla="*/ 419100 h 419100"/>
              <a:gd name="connsiteX0" fmla="*/ 2562225 w 2562225"/>
              <a:gd name="connsiteY0" fmla="*/ 0 h 419100"/>
              <a:gd name="connsiteX1" fmla="*/ 0 w 2562225"/>
              <a:gd name="connsiteY1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62225" h="419100">
                <a:moveTo>
                  <a:pt x="2562225" y="0"/>
                </a:moveTo>
                <a:cubicBezTo>
                  <a:pt x="1708150" y="6350"/>
                  <a:pt x="787400" y="22225"/>
                  <a:pt x="0" y="419100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44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FA2B4-3B34-ADDE-3F22-642B0E8F4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Hamiltonian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1D2891-617A-9B53-8592-7FC46E75A5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2233" y="1742785"/>
                <a:ext cx="11092542" cy="4351338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be a simple undirected graph</a:t>
                </a:r>
              </a:p>
              <a:p>
                <a:r>
                  <a:rPr lang="en-US" b="1" dirty="0"/>
                  <a:t>Definition: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Hamiltonian</a:t>
                </a:r>
                <a:r>
                  <a:rPr lang="en-US" dirty="0"/>
                  <a:t> if there exists a cycle</a:t>
                </a:r>
                <a:br>
                  <a:rPr lang="en-US" dirty="0"/>
                </a:br>
                <a:r>
                  <a:rPr lang="en-US" dirty="0"/>
                  <a:t>that visits every vertex exactly once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HAMILTONIAN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Hamiltonian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graph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1D2891-617A-9B53-8592-7FC46E75A5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2233" y="1742785"/>
                <a:ext cx="11092542" cy="4351338"/>
              </a:xfrm>
              <a:blipFill>
                <a:blip r:embed="rId2"/>
                <a:stretch>
                  <a:fillRect l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13D0E5-D7D4-587D-0252-AEE2A4531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7FA71E5-4612-2EF0-A4F4-DBA2D355FF14}"/>
              </a:ext>
            </a:extLst>
          </p:cNvPr>
          <p:cNvGrpSpPr/>
          <p:nvPr/>
        </p:nvGrpSpPr>
        <p:grpSpPr>
          <a:xfrm>
            <a:off x="9026555" y="758551"/>
            <a:ext cx="2042652" cy="1999212"/>
            <a:chOff x="7293005" y="2630496"/>
            <a:chExt cx="2042652" cy="199921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122758E-1972-4627-6C0E-708C6B589289}"/>
                </a:ext>
              </a:extLst>
            </p:cNvPr>
            <p:cNvSpPr/>
            <p:nvPr/>
          </p:nvSpPr>
          <p:spPr>
            <a:xfrm>
              <a:off x="7293005" y="4477308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FFAFC72-7E0C-4C33-2CCC-E04B35C6CEEB}"/>
                </a:ext>
              </a:extLst>
            </p:cNvPr>
            <p:cNvSpPr/>
            <p:nvPr/>
          </p:nvSpPr>
          <p:spPr>
            <a:xfrm>
              <a:off x="7293005" y="263049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1F5E71D-D41E-3280-0263-20CEFFAFA372}"/>
                </a:ext>
              </a:extLst>
            </p:cNvPr>
            <p:cNvSpPr/>
            <p:nvPr/>
          </p:nvSpPr>
          <p:spPr>
            <a:xfrm>
              <a:off x="9183257" y="263049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4A94814-0781-5A06-10DE-F4C2F70BC9A1}"/>
                </a:ext>
              </a:extLst>
            </p:cNvPr>
            <p:cNvSpPr/>
            <p:nvPr/>
          </p:nvSpPr>
          <p:spPr>
            <a:xfrm>
              <a:off x="9183257" y="4477308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A65DA34-9242-CFC9-5304-3DAEA2F37350}"/>
                </a:ext>
              </a:extLst>
            </p:cNvPr>
            <p:cNvSpPr/>
            <p:nvPr/>
          </p:nvSpPr>
          <p:spPr>
            <a:xfrm>
              <a:off x="7875309" y="320892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6E3D093-5613-E0F5-8C7E-BDA19F15E7F4}"/>
                </a:ext>
              </a:extLst>
            </p:cNvPr>
            <p:cNvSpPr/>
            <p:nvPr/>
          </p:nvSpPr>
          <p:spPr>
            <a:xfrm>
              <a:off x="8567971" y="320892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8B63AD7-021E-6145-6C06-5A1271107F18}"/>
                </a:ext>
              </a:extLst>
            </p:cNvPr>
            <p:cNvSpPr/>
            <p:nvPr/>
          </p:nvSpPr>
          <p:spPr>
            <a:xfrm>
              <a:off x="7875309" y="3889461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6A2F9E6-1571-D7CD-D820-C8D3DA268734}"/>
                </a:ext>
              </a:extLst>
            </p:cNvPr>
            <p:cNvSpPr/>
            <p:nvPr/>
          </p:nvSpPr>
          <p:spPr>
            <a:xfrm>
              <a:off x="8567971" y="3889461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B6A9844-E618-484D-5860-455FABD29C59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>
              <a:off x="7445405" y="2706696"/>
              <a:ext cx="173785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D2D292B-752D-3051-3518-E32154056DFB}"/>
                </a:ext>
              </a:extLst>
            </p:cNvPr>
            <p:cNvCxnSpPr>
              <a:cxnSpLocks/>
              <a:stCxn id="7" idx="4"/>
              <a:endCxn id="6" idx="0"/>
            </p:cNvCxnSpPr>
            <p:nvPr/>
          </p:nvCxnSpPr>
          <p:spPr>
            <a:xfrm>
              <a:off x="7369205" y="2782896"/>
              <a:ext cx="0" cy="1694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6F7F4D6-00BB-BDD7-BA89-782F0B3F315B}"/>
                </a:ext>
              </a:extLst>
            </p:cNvPr>
            <p:cNvCxnSpPr>
              <a:cxnSpLocks/>
              <a:stCxn id="9" idx="2"/>
              <a:endCxn id="6" idx="6"/>
            </p:cNvCxnSpPr>
            <p:nvPr/>
          </p:nvCxnSpPr>
          <p:spPr>
            <a:xfrm flipH="1">
              <a:off x="7445405" y="4553508"/>
              <a:ext cx="173785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2A3B909-17F1-2BB6-F276-56056B5903E4}"/>
                </a:ext>
              </a:extLst>
            </p:cNvPr>
            <p:cNvCxnSpPr>
              <a:cxnSpLocks/>
              <a:stCxn id="8" idx="4"/>
              <a:endCxn id="9" idx="0"/>
            </p:cNvCxnSpPr>
            <p:nvPr/>
          </p:nvCxnSpPr>
          <p:spPr>
            <a:xfrm>
              <a:off x="9259457" y="2782896"/>
              <a:ext cx="0" cy="1694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CB1C8F8-4110-DAE7-2319-D10FA2800D40}"/>
                </a:ext>
              </a:extLst>
            </p:cNvPr>
            <p:cNvCxnSpPr>
              <a:cxnSpLocks/>
              <a:stCxn id="13" idx="2"/>
              <a:endCxn id="12" idx="6"/>
            </p:cNvCxnSpPr>
            <p:nvPr/>
          </p:nvCxnSpPr>
          <p:spPr>
            <a:xfrm flipH="1">
              <a:off x="8027709" y="3965661"/>
              <a:ext cx="5402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3DFFA67-033B-FB0F-9EEB-5D17A342F691}"/>
                </a:ext>
              </a:extLst>
            </p:cNvPr>
            <p:cNvCxnSpPr>
              <a:cxnSpLocks/>
              <a:stCxn id="13" idx="0"/>
              <a:endCxn id="11" idx="4"/>
            </p:cNvCxnSpPr>
            <p:nvPr/>
          </p:nvCxnSpPr>
          <p:spPr>
            <a:xfrm flipV="1">
              <a:off x="8644171" y="3361320"/>
              <a:ext cx="0" cy="5281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2A80488-5DD8-490D-76DB-180C7922A71C}"/>
                </a:ext>
              </a:extLst>
            </p:cNvPr>
            <p:cNvCxnSpPr>
              <a:cxnSpLocks/>
              <a:stCxn id="11" idx="2"/>
              <a:endCxn id="10" idx="6"/>
            </p:cNvCxnSpPr>
            <p:nvPr/>
          </p:nvCxnSpPr>
          <p:spPr>
            <a:xfrm flipH="1">
              <a:off x="8027709" y="3285120"/>
              <a:ext cx="5402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7821935-7F04-6C54-FEEF-03AD1299306F}"/>
                </a:ext>
              </a:extLst>
            </p:cNvPr>
            <p:cNvCxnSpPr>
              <a:cxnSpLocks/>
              <a:stCxn id="12" idx="0"/>
              <a:endCxn id="10" idx="4"/>
            </p:cNvCxnSpPr>
            <p:nvPr/>
          </p:nvCxnSpPr>
          <p:spPr>
            <a:xfrm flipV="1">
              <a:off x="7951509" y="3361320"/>
              <a:ext cx="0" cy="5281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D356D3A-18A1-7682-CCAE-F73E20EF4080}"/>
                </a:ext>
              </a:extLst>
            </p:cNvPr>
            <p:cNvCxnSpPr>
              <a:cxnSpLocks/>
              <a:stCxn id="11" idx="7"/>
              <a:endCxn id="8" idx="3"/>
            </p:cNvCxnSpPr>
            <p:nvPr/>
          </p:nvCxnSpPr>
          <p:spPr>
            <a:xfrm flipV="1">
              <a:off x="8698053" y="2760578"/>
              <a:ext cx="507522" cy="4706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5B2EAE-717A-7679-9AB1-4BBF81380B6D}"/>
                </a:ext>
              </a:extLst>
            </p:cNvPr>
            <p:cNvCxnSpPr>
              <a:cxnSpLocks/>
              <a:stCxn id="9" idx="1"/>
              <a:endCxn id="13" idx="5"/>
            </p:cNvCxnSpPr>
            <p:nvPr/>
          </p:nvCxnSpPr>
          <p:spPr>
            <a:xfrm flipH="1" flipV="1">
              <a:off x="8698053" y="4019543"/>
              <a:ext cx="507522" cy="4800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B96570E-CDCA-EBD0-3A24-CE40A728ED53}"/>
                </a:ext>
              </a:extLst>
            </p:cNvPr>
            <p:cNvCxnSpPr>
              <a:cxnSpLocks/>
              <a:stCxn id="12" idx="3"/>
              <a:endCxn id="6" idx="7"/>
            </p:cNvCxnSpPr>
            <p:nvPr/>
          </p:nvCxnSpPr>
          <p:spPr>
            <a:xfrm flipH="1">
              <a:off x="7423087" y="4019543"/>
              <a:ext cx="474540" cy="4800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71501EE-6233-710E-3FAC-6C738384D17E}"/>
                </a:ext>
              </a:extLst>
            </p:cNvPr>
            <p:cNvCxnSpPr>
              <a:cxnSpLocks/>
              <a:stCxn id="10" idx="1"/>
              <a:endCxn id="7" idx="5"/>
            </p:cNvCxnSpPr>
            <p:nvPr/>
          </p:nvCxnSpPr>
          <p:spPr>
            <a:xfrm flipH="1" flipV="1">
              <a:off x="7423087" y="2760578"/>
              <a:ext cx="474540" cy="4706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98499CC-8920-8C99-66F5-8A4456062FB7}"/>
              </a:ext>
            </a:extLst>
          </p:cNvPr>
          <p:cNvGrpSpPr/>
          <p:nvPr/>
        </p:nvGrpSpPr>
        <p:grpSpPr>
          <a:xfrm>
            <a:off x="9102755" y="834751"/>
            <a:ext cx="1890252" cy="1792930"/>
            <a:chOff x="9102755" y="834751"/>
            <a:chExt cx="1890252" cy="1792930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74BCE80-4730-C715-754E-C4996372D9BA}"/>
                </a:ext>
              </a:extLst>
            </p:cNvPr>
            <p:cNvCxnSpPr>
              <a:cxnSpLocks/>
              <a:stCxn id="7" idx="4"/>
              <a:endCxn id="6" idx="0"/>
            </p:cNvCxnSpPr>
            <p:nvPr/>
          </p:nvCxnSpPr>
          <p:spPr>
            <a:xfrm>
              <a:off x="9102755" y="910951"/>
              <a:ext cx="0" cy="1694412"/>
            </a:xfrm>
            <a:prstGeom prst="line">
              <a:avLst/>
            </a:prstGeom>
            <a:ln w="7620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3E6C00B-BB09-B174-84D9-4A117606BC48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9178955" y="834751"/>
              <a:ext cx="1737852" cy="0"/>
            </a:xfrm>
            <a:prstGeom prst="line">
              <a:avLst/>
            </a:prstGeom>
            <a:ln w="7620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CCB127-4507-DB6B-84BC-B969DE3B2F9E}"/>
                </a:ext>
              </a:extLst>
            </p:cNvPr>
            <p:cNvCxnSpPr>
              <a:cxnSpLocks/>
              <a:stCxn id="8" idx="4"/>
              <a:endCxn id="9" idx="0"/>
            </p:cNvCxnSpPr>
            <p:nvPr/>
          </p:nvCxnSpPr>
          <p:spPr>
            <a:xfrm>
              <a:off x="10993007" y="910951"/>
              <a:ext cx="0" cy="1694412"/>
            </a:xfrm>
            <a:prstGeom prst="line">
              <a:avLst/>
            </a:prstGeom>
            <a:ln w="7620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9221BA2-1CE4-1DC8-D62C-4FC3B1A466BC}"/>
                </a:ext>
              </a:extLst>
            </p:cNvPr>
            <p:cNvCxnSpPr>
              <a:cxnSpLocks/>
              <a:stCxn id="6" idx="7"/>
              <a:endCxn id="12" idx="3"/>
            </p:cNvCxnSpPr>
            <p:nvPr/>
          </p:nvCxnSpPr>
          <p:spPr>
            <a:xfrm flipV="1">
              <a:off x="9156637" y="2147598"/>
              <a:ext cx="474540" cy="480083"/>
            </a:xfrm>
            <a:prstGeom prst="line">
              <a:avLst/>
            </a:prstGeom>
            <a:ln w="7620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63C99FD-72D1-C50D-B28C-FA8AB0211123}"/>
                </a:ext>
              </a:extLst>
            </p:cNvPr>
            <p:cNvCxnSpPr>
              <a:cxnSpLocks/>
              <a:stCxn id="12" idx="0"/>
              <a:endCxn id="10" idx="4"/>
            </p:cNvCxnSpPr>
            <p:nvPr/>
          </p:nvCxnSpPr>
          <p:spPr>
            <a:xfrm flipV="1">
              <a:off x="9685059" y="1489375"/>
              <a:ext cx="0" cy="528141"/>
            </a:xfrm>
            <a:prstGeom prst="line">
              <a:avLst/>
            </a:prstGeom>
            <a:ln w="7620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2947A85-85C4-9C2A-3CA5-5A10144BD431}"/>
                </a:ext>
              </a:extLst>
            </p:cNvPr>
            <p:cNvCxnSpPr>
              <a:cxnSpLocks/>
              <a:stCxn id="10" idx="6"/>
              <a:endCxn id="11" idx="2"/>
            </p:cNvCxnSpPr>
            <p:nvPr/>
          </p:nvCxnSpPr>
          <p:spPr>
            <a:xfrm>
              <a:off x="9761259" y="1413175"/>
              <a:ext cx="540262" cy="0"/>
            </a:xfrm>
            <a:prstGeom prst="line">
              <a:avLst/>
            </a:prstGeom>
            <a:ln w="7620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33EDF0-CD9E-6F09-D5D1-DE9232E7487C}"/>
                </a:ext>
              </a:extLst>
            </p:cNvPr>
            <p:cNvCxnSpPr>
              <a:cxnSpLocks/>
              <a:stCxn id="11" idx="4"/>
              <a:endCxn id="13" idx="0"/>
            </p:cNvCxnSpPr>
            <p:nvPr/>
          </p:nvCxnSpPr>
          <p:spPr>
            <a:xfrm>
              <a:off x="10377721" y="1489375"/>
              <a:ext cx="0" cy="528141"/>
            </a:xfrm>
            <a:prstGeom prst="line">
              <a:avLst/>
            </a:prstGeom>
            <a:ln w="7620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269A589-A225-A61B-3501-55021E33A3E2}"/>
                </a:ext>
              </a:extLst>
            </p:cNvPr>
            <p:cNvCxnSpPr>
              <a:cxnSpLocks/>
              <a:stCxn id="9" idx="1"/>
              <a:endCxn id="13" idx="5"/>
            </p:cNvCxnSpPr>
            <p:nvPr/>
          </p:nvCxnSpPr>
          <p:spPr>
            <a:xfrm flipH="1" flipV="1">
              <a:off x="10431603" y="2147598"/>
              <a:ext cx="507522" cy="480083"/>
            </a:xfrm>
            <a:prstGeom prst="line">
              <a:avLst/>
            </a:prstGeom>
            <a:ln w="7620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89F0434-18F5-F538-9938-B45487BD6963}"/>
              </a:ext>
            </a:extLst>
          </p:cNvPr>
          <p:cNvGrpSpPr/>
          <p:nvPr/>
        </p:nvGrpSpPr>
        <p:grpSpPr>
          <a:xfrm>
            <a:off x="9026555" y="758551"/>
            <a:ext cx="2042652" cy="1999212"/>
            <a:chOff x="7293005" y="2630496"/>
            <a:chExt cx="2042652" cy="1999212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0D22C04-7D65-1A05-F06B-374AF4F13D75}"/>
                </a:ext>
              </a:extLst>
            </p:cNvPr>
            <p:cNvSpPr/>
            <p:nvPr/>
          </p:nvSpPr>
          <p:spPr>
            <a:xfrm>
              <a:off x="7293005" y="4477308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C9F54F7-906E-37BA-6C95-3031A46F57D9}"/>
                </a:ext>
              </a:extLst>
            </p:cNvPr>
            <p:cNvSpPr/>
            <p:nvPr/>
          </p:nvSpPr>
          <p:spPr>
            <a:xfrm>
              <a:off x="7293005" y="263049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569C4A9-69DF-E46A-1F40-B2EAFF6EA60D}"/>
                </a:ext>
              </a:extLst>
            </p:cNvPr>
            <p:cNvSpPr/>
            <p:nvPr/>
          </p:nvSpPr>
          <p:spPr>
            <a:xfrm>
              <a:off x="9183257" y="263049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1DEB7B0-A9C1-E937-24F9-EB54FC479169}"/>
                </a:ext>
              </a:extLst>
            </p:cNvPr>
            <p:cNvSpPr/>
            <p:nvPr/>
          </p:nvSpPr>
          <p:spPr>
            <a:xfrm>
              <a:off x="9183257" y="4477308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06FD0D6-50ED-39FE-A9A2-BBA78E086C89}"/>
                </a:ext>
              </a:extLst>
            </p:cNvPr>
            <p:cNvSpPr/>
            <p:nvPr/>
          </p:nvSpPr>
          <p:spPr>
            <a:xfrm>
              <a:off x="7875309" y="320892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2FAC08B-50EE-A13D-F995-C1090093594C}"/>
                </a:ext>
              </a:extLst>
            </p:cNvPr>
            <p:cNvSpPr/>
            <p:nvPr/>
          </p:nvSpPr>
          <p:spPr>
            <a:xfrm>
              <a:off x="8567971" y="320892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210729A-9A99-FC86-1A13-5ADA86071466}"/>
                </a:ext>
              </a:extLst>
            </p:cNvPr>
            <p:cNvSpPr/>
            <p:nvPr/>
          </p:nvSpPr>
          <p:spPr>
            <a:xfrm>
              <a:off x="7875309" y="3889461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837B181-5D7B-ADC1-5493-B3EF796D2DA5}"/>
                </a:ext>
              </a:extLst>
            </p:cNvPr>
            <p:cNvSpPr/>
            <p:nvPr/>
          </p:nvSpPr>
          <p:spPr>
            <a:xfrm>
              <a:off x="8567971" y="3889461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39561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7C19547-9DF1-A948-A552-FE0EF125DB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-completeness is everywhere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7C19547-9DF1-A948-A552-FE0EF125DB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B5ED44-18CD-985D-A77A-B922E87D7E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There are </a:t>
                </a:r>
                <a:r>
                  <a:rPr lang="en-US" dirty="0">
                    <a:solidFill>
                      <a:schemeClr val="accent1"/>
                    </a:solidFill>
                  </a:rPr>
                  <a:t>thousands</a:t>
                </a:r>
                <a:r>
                  <a:rPr lang="en-US" dirty="0"/>
                  <a:t> of known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 problems!</a:t>
                </a:r>
              </a:p>
              <a:p>
                <a:r>
                  <a:rPr lang="en-US" dirty="0"/>
                  <a:t>These problems come from many different areas of study</a:t>
                </a:r>
              </a:p>
              <a:p>
                <a:pPr lvl="1"/>
                <a:r>
                  <a:rPr lang="en-US" dirty="0"/>
                  <a:t>Logic, graph theory, number theory, scheduling, optimization, economics, physics, chemistry, biology, 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B5ED44-18CD-985D-A77A-B922E87D7E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286B35-8244-5D74-AC20-8D6882E3E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764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D540819-5687-335F-B07B-39CA5E679E0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 languages </a:t>
                </a:r>
                <a:r>
                  <a:rPr lang="en-US" dirty="0">
                    <a:solidFill>
                      <a:schemeClr val="accent1"/>
                    </a:solidFill>
                  </a:rPr>
                  <a:t>stand or fall together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D540819-5687-335F-B07B-39CA5E679E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FD0CD5-1B31-70F7-DB5F-7EF9BE449F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530" y="1933254"/>
                <a:ext cx="10966939" cy="4557590"/>
              </a:xfrm>
            </p:spPr>
            <p:txBody>
              <a:bodyPr/>
              <a:lstStyle/>
              <a:p>
                <a:r>
                  <a:rPr lang="en-US" dirty="0"/>
                  <a:t>If you design a poly-time algorithm for </a:t>
                </a:r>
                <a:r>
                  <a:rPr lang="en-US" dirty="0">
                    <a:solidFill>
                      <a:schemeClr val="accent1"/>
                    </a:solidFill>
                  </a:rPr>
                  <a:t>one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 language, then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, so </a:t>
                </a:r>
                <a:r>
                  <a:rPr lang="en-US" dirty="0">
                    <a:solidFill>
                      <a:schemeClr val="accent1"/>
                    </a:solidFill>
                  </a:rPr>
                  <a:t>all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 languages can be decided in poly time!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If you prove that </a:t>
                </a:r>
                <a:r>
                  <a:rPr lang="en-US" dirty="0">
                    <a:solidFill>
                      <a:schemeClr val="accent1"/>
                    </a:solidFill>
                  </a:rPr>
                  <a:t>one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 language </a:t>
                </a:r>
                <a:r>
                  <a:rPr lang="en-US" dirty="0">
                    <a:solidFill>
                      <a:schemeClr val="accent1"/>
                    </a:solidFill>
                  </a:rPr>
                  <a:t>cannot</a:t>
                </a:r>
                <a:r>
                  <a:rPr lang="en-US" dirty="0"/>
                  <a:t> be decided in poly time, then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, so </a:t>
                </a:r>
                <a:r>
                  <a:rPr lang="en-US" dirty="0">
                    <a:solidFill>
                      <a:schemeClr val="accent1"/>
                    </a:solidFill>
                  </a:rPr>
                  <a:t>no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 language can be decided in poly time!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FD0CD5-1B31-70F7-DB5F-7EF9BE449F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530" y="1933254"/>
                <a:ext cx="10966939" cy="4557590"/>
              </a:xfrm>
              <a:blipFill>
                <a:blip r:embed="rId3"/>
                <a:stretch>
                  <a:fillRect l="-1000" r="-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AD146-FF70-B6CA-9F57-D89B43E7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911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D400B-988D-83DC-BC33-539FF0310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feel about intractability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B0F76D-C063-B72C-17C2-2957E6C06A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2031" y="1690688"/>
                <a:ext cx="11359661" cy="4800156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We have encountered several </a:t>
                </a:r>
                <a:r>
                  <a:rPr lang="en-US" dirty="0">
                    <a:solidFill>
                      <a:schemeClr val="accent1"/>
                    </a:solidFill>
                  </a:rPr>
                  <a:t>tractable</a:t>
                </a:r>
                <a:r>
                  <a:rPr lang="en-US" dirty="0"/>
                  <a:t> problems in this course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LIS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EVAL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2‑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COLORABLE</m:t>
                    </m:r>
                  </m:oMath>
                </a14:m>
                <a:r>
                  <a:rPr lang="en-US" dirty="0"/>
                  <a:t>, …</a:t>
                </a:r>
              </a:p>
              <a:p>
                <a:pPr lvl="1"/>
                <a:r>
                  <a:rPr lang="en-US" dirty="0"/>
                  <a:t>Conventional attitude: This is </a:t>
                </a:r>
                <a:r>
                  <a:rPr lang="en-US" dirty="0">
                    <a:solidFill>
                      <a:schemeClr val="accent1"/>
                    </a:solidFill>
                  </a:rPr>
                  <a:t>“good news” 🙂</a:t>
                </a:r>
                <a:endParaRPr lang="en-US" dirty="0"/>
              </a:p>
              <a:p>
                <a:r>
                  <a:rPr lang="en-US" dirty="0"/>
                  <a:t>We have also identified many problems that are probably/definitely </a:t>
                </a:r>
                <a:r>
                  <a:rPr lang="en-US" dirty="0">
                    <a:solidFill>
                      <a:schemeClr val="accent1"/>
                    </a:solidFill>
                  </a:rPr>
                  <a:t>intractable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BOUNDED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3‑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CLIQUE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HAMILTONIAN</m:t>
                    </m:r>
                  </m:oMath>
                </a14:m>
                <a:r>
                  <a:rPr lang="en-US" dirty="0"/>
                  <a:t>, …</a:t>
                </a:r>
              </a:p>
              <a:p>
                <a:pPr lvl="1"/>
                <a:r>
                  <a:rPr lang="en-US" dirty="0"/>
                  <a:t>Conventional attitude: This is </a:t>
                </a:r>
                <a:r>
                  <a:rPr lang="en-US" dirty="0">
                    <a:solidFill>
                      <a:schemeClr val="accent1"/>
                    </a:solidFill>
                  </a:rPr>
                  <a:t>“bad news”</a:t>
                </a:r>
                <a:r>
                  <a:rPr lang="en-US" dirty="0"/>
                  <a:t> 🙁</a:t>
                </a:r>
              </a:p>
              <a:p>
                <a:r>
                  <a:rPr lang="en-US" dirty="0"/>
                  <a:t>Twist: Sometimes we are </a:t>
                </a:r>
                <a:r>
                  <a:rPr lang="en-US" dirty="0">
                    <a:solidFill>
                      <a:schemeClr val="accent1"/>
                    </a:solidFill>
                  </a:rPr>
                  <a:t>hoping</a:t>
                </a:r>
                <a:r>
                  <a:rPr lang="en-US" dirty="0"/>
                  <a:t> that certain problems are </a:t>
                </a:r>
                <a:r>
                  <a:rPr lang="en-US" dirty="0">
                    <a:solidFill>
                      <a:schemeClr val="accent1"/>
                    </a:solidFill>
                  </a:rPr>
                  <a:t>intractable</a:t>
                </a:r>
                <a:r>
                  <a:rPr lang="en-US" dirty="0"/>
                  <a:t>! 🙃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B0F76D-C063-B72C-17C2-2957E6C06A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2031" y="1690688"/>
                <a:ext cx="11359661" cy="4800156"/>
              </a:xfrm>
              <a:blipFill>
                <a:blip r:embed="rId2"/>
                <a:stretch>
                  <a:fillRect l="-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0A9D8-39AF-1B0F-BBDD-F2D46447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244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Cryptography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414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92895-E2BA-BAC7-CB84-0F3CF6CCB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31" y="262879"/>
            <a:ext cx="10515600" cy="1325563"/>
          </a:xfrm>
        </p:spPr>
        <p:txBody>
          <a:bodyPr/>
          <a:lstStyle/>
          <a:p>
            <a:r>
              <a:rPr lang="en-US" dirty="0"/>
              <a:t>Secure communication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5F42EB-53DD-78C5-1F22-FFB3B52D5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3CF7D6E-21FB-1F92-8CCA-1426DED5EE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497"/>
          <a:stretch/>
        </p:blipFill>
        <p:spPr>
          <a:xfrm>
            <a:off x="5706429" y="975249"/>
            <a:ext cx="1785328" cy="3874509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2C3C31D-C995-05F3-A725-B5B67BCCF9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30"/>
          <a:stretch/>
        </p:blipFill>
        <p:spPr>
          <a:xfrm>
            <a:off x="10420534" y="975249"/>
            <a:ext cx="1477310" cy="38745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8C0DFC-9C98-AC69-2ECF-AB4479B15D41}"/>
              </a:ext>
            </a:extLst>
          </p:cNvPr>
          <p:cNvSpPr txBox="1"/>
          <p:nvPr/>
        </p:nvSpPr>
        <p:spPr>
          <a:xfrm>
            <a:off x="5661031" y="5154698"/>
            <a:ext cx="1785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50BBCE-5AAD-5188-2DA7-35A43B0E489D}"/>
              </a:ext>
            </a:extLst>
          </p:cNvPr>
          <p:cNvSpPr txBox="1"/>
          <p:nvPr/>
        </p:nvSpPr>
        <p:spPr>
          <a:xfrm>
            <a:off x="10266525" y="5145073"/>
            <a:ext cx="1785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12526B-107B-8922-D76B-E15AC09752DD}"/>
              </a:ext>
            </a:extLst>
          </p:cNvPr>
          <p:cNvSpPr txBox="1"/>
          <p:nvPr/>
        </p:nvSpPr>
        <p:spPr>
          <a:xfrm>
            <a:off x="5706429" y="1750807"/>
            <a:ext cx="1785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Online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store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F1B3B5-491D-D4D2-4FFA-A965A71266D5}"/>
              </a:ext>
            </a:extLst>
          </p:cNvPr>
          <p:cNvSpPr txBox="1"/>
          <p:nvPr/>
        </p:nvSpPr>
        <p:spPr>
          <a:xfrm>
            <a:off x="10266525" y="1785124"/>
            <a:ext cx="1785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Customer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C6FA31C-168F-D102-EE37-80024C734A30}"/>
              </a:ext>
            </a:extLst>
          </p:cNvPr>
          <p:cNvCxnSpPr>
            <a:cxnSpLocks/>
          </p:cNvCxnSpPr>
          <p:nvPr/>
        </p:nvCxnSpPr>
        <p:spPr>
          <a:xfrm>
            <a:off x="7318821" y="1400176"/>
            <a:ext cx="300661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9FBB798-794E-3F87-B9A0-E90156A9A575}"/>
              </a:ext>
            </a:extLst>
          </p:cNvPr>
          <p:cNvSpPr txBox="1"/>
          <p:nvPr/>
        </p:nvSpPr>
        <p:spPr>
          <a:xfrm>
            <a:off x="6923339" y="895601"/>
            <a:ext cx="3795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Public</a:t>
            </a:r>
            <a:r>
              <a:rPr lang="en-US" dirty="0"/>
              <a:t> communication channel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28085A6-6338-98A8-E090-F408867B0538}"/>
              </a:ext>
            </a:extLst>
          </p:cNvPr>
          <p:cNvGrpSpPr/>
          <p:nvPr/>
        </p:nvGrpSpPr>
        <p:grpSpPr>
          <a:xfrm>
            <a:off x="7884549" y="1562204"/>
            <a:ext cx="1785328" cy="1062300"/>
            <a:chOff x="3181644" y="2666283"/>
            <a:chExt cx="1785328" cy="1062300"/>
          </a:xfrm>
        </p:grpSpPr>
        <p:pic>
          <p:nvPicPr>
            <p:cNvPr id="21" name="Picture 20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419EEBC6-1408-76DD-6344-D335764A61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7497"/>
            <a:stretch/>
          </p:blipFill>
          <p:spPr>
            <a:xfrm flipH="1">
              <a:off x="3964449" y="2758117"/>
              <a:ext cx="262598" cy="569888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5C087C2-9E85-3CF2-55FD-09EC82464778}"/>
                </a:ext>
              </a:extLst>
            </p:cNvPr>
            <p:cNvSpPr txBox="1"/>
            <p:nvPr/>
          </p:nvSpPr>
          <p:spPr>
            <a:xfrm>
              <a:off x="3181644" y="3359251"/>
              <a:ext cx="1785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Eve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829652-9129-ABE7-B6CF-57E3E5C2C9AD}"/>
                </a:ext>
              </a:extLst>
            </p:cNvPr>
            <p:cNvSpPr txBox="1"/>
            <p:nvPr/>
          </p:nvSpPr>
          <p:spPr>
            <a:xfrm>
              <a:off x="3918388" y="2666283"/>
              <a:ext cx="458766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/>
                <a:t>😈</a:t>
              </a:r>
              <a:endParaRPr lang="en-US" dirty="0"/>
            </a:p>
          </p:txBody>
        </p:sp>
      </p:grp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598CDF1B-A1E5-1C7F-65E3-598FDCC43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963" y="1746616"/>
            <a:ext cx="11334881" cy="5047544"/>
          </a:xfrm>
        </p:spPr>
        <p:txBody>
          <a:bodyPr>
            <a:normAutofit/>
          </a:bodyPr>
          <a:lstStyle/>
          <a:p>
            <a:r>
              <a:rPr lang="en-US" dirty="0"/>
              <a:t>How can Bob send a </a:t>
            </a:r>
            <a:r>
              <a:rPr lang="en-US" dirty="0">
                <a:solidFill>
                  <a:schemeClr val="accent1"/>
                </a:solidFill>
              </a:rPr>
              <a:t>private</a:t>
            </a:r>
            <a:br>
              <a:rPr lang="en-US" dirty="0"/>
            </a:br>
            <a:r>
              <a:rPr lang="en-US" dirty="0"/>
              <a:t>message to Alice? </a:t>
            </a:r>
          </a:p>
          <a:p>
            <a:pPr lvl="1"/>
            <a:r>
              <a:rPr lang="en-US" dirty="0"/>
              <a:t>E.g., credit card number</a:t>
            </a:r>
          </a:p>
          <a:p>
            <a:r>
              <a:rPr lang="en-US" dirty="0"/>
              <a:t>It seems impossible, because</a:t>
            </a:r>
            <a:br>
              <a:rPr lang="en-US" dirty="0"/>
            </a:br>
            <a:r>
              <a:rPr lang="en-US" dirty="0"/>
              <a:t>Alice and Eve receive all the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same information</a:t>
            </a:r>
            <a:r>
              <a:rPr lang="en-US" dirty="0"/>
              <a:t> from Bob!</a:t>
            </a:r>
          </a:p>
          <a:p>
            <a:r>
              <a:rPr lang="en-US" dirty="0"/>
              <a:t>A clever approach: Try to force Eve to solve an </a:t>
            </a:r>
            <a:r>
              <a:rPr lang="en-US" dirty="0">
                <a:solidFill>
                  <a:schemeClr val="accent1"/>
                </a:solidFill>
              </a:rPr>
              <a:t>intractable</a:t>
            </a:r>
            <a:r>
              <a:rPr lang="en-US" dirty="0"/>
              <a:t>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95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7" grpId="0"/>
      <p:bldP spid="2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5CC84CC-53C3-B0A6-F849-A545DCF943C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HAMILTONIAN</m:t>
                    </m:r>
                  </m:oMath>
                </a14:m>
                <a:r>
                  <a:rPr lang="en-US" dirty="0"/>
                  <a:t> is NP-complete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5CC84CC-53C3-B0A6-F849-A545DCF943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CCFCEA-B820-E585-3169-6A90BE0EB3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051127"/>
                <a:ext cx="10515600" cy="3125835"/>
              </a:xfrm>
            </p:spPr>
            <p:txBody>
              <a:bodyPr/>
              <a:lstStyle/>
              <a:p>
                <a:r>
                  <a:rPr lang="en-US"/>
                  <a:t>Consequence: Assuming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, there does not exist a polynomial-time algorithm that decides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HAMILTONIAN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One interpretation: It is probably impossible to formulate and prove a </a:t>
                </a:r>
                <a:r>
                  <a:rPr lang="en-US" dirty="0">
                    <a:solidFill>
                      <a:schemeClr val="accent1"/>
                    </a:solidFill>
                  </a:rPr>
                  <a:t>“truly satisfying” characterization</a:t>
                </a:r>
                <a:r>
                  <a:rPr lang="en-US" dirty="0"/>
                  <a:t> of Hamiltonian graphs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CCFCEA-B820-E585-3169-6A90BE0EB3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051127"/>
                <a:ext cx="10515600" cy="3125835"/>
              </a:xfrm>
              <a:blipFill>
                <a:blip r:embed="rId3"/>
                <a:stretch>
                  <a:fillRect l="-104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E59E7-B274-47D9-BF3A-6C6BC5713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56D80A3-12FB-E624-AEEF-6D74EABBDA04}"/>
                  </a:ext>
                </a:extLst>
              </p:cNvPr>
              <p:cNvSpPr/>
              <p:nvPr/>
            </p:nvSpPr>
            <p:spPr>
              <a:xfrm>
                <a:off x="2704532" y="1822845"/>
                <a:ext cx="6782936" cy="914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HAMILTONIAN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-complete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56D80A3-12FB-E624-AEEF-6D74EABBDA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532" y="1822845"/>
                <a:ext cx="6782936" cy="914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3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C0243-1205-64E0-3911-D37E028DD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Hamiltonian paths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A475AF-ADDE-B05C-9ED9-6C7C8D9569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25132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HAMILTONIAN</m:t>
                    </m:r>
                  </m:oMath>
                </a14:m>
                <a:r>
                  <a:rPr lang="en-US" dirty="0"/>
                  <a:t> is about Hamiltonian </a:t>
                </a:r>
                <a:r>
                  <a:rPr lang="en-US" dirty="0">
                    <a:solidFill>
                      <a:schemeClr val="accent1"/>
                    </a:solidFill>
                  </a:rPr>
                  <a:t>cycles</a:t>
                </a:r>
                <a:r>
                  <a:rPr lang="en-US" dirty="0"/>
                  <a:t> in </a:t>
                </a:r>
                <a:r>
                  <a:rPr lang="en-US" dirty="0">
                    <a:solidFill>
                      <a:schemeClr val="accent1"/>
                    </a:solidFill>
                  </a:rPr>
                  <a:t>undirected</a:t>
                </a:r>
                <a:r>
                  <a:rPr lang="en-US" dirty="0"/>
                  <a:t> graphs</a:t>
                </a:r>
              </a:p>
              <a:p>
                <a:r>
                  <a:rPr lang="en-US" dirty="0"/>
                  <a:t>First step of the proof: study Hamiltonian </a:t>
                </a:r>
                <a:r>
                  <a:rPr lang="en-US" dirty="0">
                    <a:solidFill>
                      <a:schemeClr val="accent1"/>
                    </a:solidFill>
                  </a:rPr>
                  <a:t>paths</a:t>
                </a:r>
                <a:r>
                  <a:rPr lang="en-US" dirty="0"/>
                  <a:t> in </a:t>
                </a:r>
                <a:r>
                  <a:rPr lang="en-US" dirty="0">
                    <a:solidFill>
                      <a:schemeClr val="accent1"/>
                    </a:solidFill>
                  </a:rPr>
                  <a:t>directed</a:t>
                </a:r>
                <a:r>
                  <a:rPr lang="en-US" dirty="0"/>
                  <a:t> graphs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be a digraph (aka directed graph)</a:t>
                </a:r>
              </a:p>
              <a:p>
                <a:r>
                  <a:rPr lang="en-US" b="1" dirty="0"/>
                  <a:t>Definition:</a:t>
                </a:r>
                <a:r>
                  <a:rPr lang="en-US" dirty="0"/>
                  <a:t> A Hamiltonian path is a (directed) path that visits every vertex exactly once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A475AF-ADDE-B05C-9ED9-6C7C8D9569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251326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79D33-BD72-C775-D3A5-21BF1D701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068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7662110-6D3F-E601-C642-F53435C7A93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DIRECTED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HAM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PATH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7662110-6D3F-E601-C642-F53435C7A9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4F2EFB-43C6-96A0-941A-47BF256DE2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521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DIRECTED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HAM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PATH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digraph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are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vertices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there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exists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Hamiltonian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path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from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Proof:</a:t>
                </a:r>
                <a:r>
                  <a:rPr lang="en-US" dirty="0"/>
                  <a:t> First, note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DIRECTED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HAM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PATH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. (Why?)</a:t>
                </a:r>
              </a:p>
              <a:p>
                <a:r>
                  <a:rPr lang="en-US" dirty="0"/>
                  <a:t>To show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-hardness, we will do a reduction from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3‑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4F2EFB-43C6-96A0-941A-47BF256DE2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5219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2BD55-8833-80C0-9822-E3E6A648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18615D9-2880-3785-E94E-46EFE2EA0BFD}"/>
                  </a:ext>
                </a:extLst>
              </p:cNvPr>
              <p:cNvSpPr/>
              <p:nvPr/>
            </p:nvSpPr>
            <p:spPr>
              <a:xfrm>
                <a:off x="2275907" y="3508770"/>
                <a:ext cx="8192068" cy="914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DIRECTED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HAM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PATH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-complete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18615D9-2880-3785-E94E-46EFE2EA0B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907" y="3508770"/>
                <a:ext cx="8192068" cy="914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864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860F310-14E7-17B3-BBFE-3655D7ED15B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Reducing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3‑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DIRECTED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HAM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PATH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860F310-14E7-17B3-BBFE-3655D7ED15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D30D53-6971-8245-95FD-45EAA69FC8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6750" y="1825625"/>
                <a:ext cx="4981576" cy="4508500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∧…∧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be a 3-CNF formula on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Reduction: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are as follows (details on upcoming slides)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D30D53-6971-8245-95FD-45EAA69FC8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6750" y="1825625"/>
                <a:ext cx="4981576" cy="4508500"/>
              </a:xfrm>
              <a:blipFill>
                <a:blip r:embed="rId3"/>
                <a:stretch>
                  <a:fillRect l="-2200" r="-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689B2-EFD6-B17C-BB96-B7C94AA1E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!!diamond1">
            <a:extLst>
              <a:ext uri="{FF2B5EF4-FFF2-40B4-BE49-F238E27FC236}">
                <a16:creationId xmlns:a16="http://schemas.microsoft.com/office/drawing/2014/main" id="{DB130296-1822-807E-D872-A60DA7C54670}"/>
              </a:ext>
            </a:extLst>
          </p:cNvPr>
          <p:cNvSpPr/>
          <p:nvPr/>
        </p:nvSpPr>
        <p:spPr>
          <a:xfrm>
            <a:off x="6812761" y="3057525"/>
            <a:ext cx="2143125" cy="962025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!!diamond2">
            <a:extLst>
              <a:ext uri="{FF2B5EF4-FFF2-40B4-BE49-F238E27FC236}">
                <a16:creationId xmlns:a16="http://schemas.microsoft.com/office/drawing/2014/main" id="{728F7E5F-1343-F86C-FD94-E3ED3CCFFCE4}"/>
              </a:ext>
            </a:extLst>
          </p:cNvPr>
          <p:cNvSpPr/>
          <p:nvPr/>
        </p:nvSpPr>
        <p:spPr>
          <a:xfrm>
            <a:off x="6819585" y="2095500"/>
            <a:ext cx="2143125" cy="962025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1BF001F-563B-D164-67F9-F81464101E8A}"/>
              </a:ext>
            </a:extLst>
          </p:cNvPr>
          <p:cNvGrpSpPr/>
          <p:nvPr/>
        </p:nvGrpSpPr>
        <p:grpSpPr>
          <a:xfrm>
            <a:off x="6096000" y="1600186"/>
            <a:ext cx="5486400" cy="5103271"/>
            <a:chOff x="6096000" y="1600186"/>
            <a:chExt cx="5486400" cy="5103271"/>
          </a:xfrm>
        </p:grpSpPr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7CB83E7E-28F2-EEF4-A6D5-2F46BBECE1F8}"/>
                </a:ext>
              </a:extLst>
            </p:cNvPr>
            <p:cNvSpPr/>
            <p:nvPr/>
          </p:nvSpPr>
          <p:spPr>
            <a:xfrm>
              <a:off x="6819584" y="4600575"/>
              <a:ext cx="2143125" cy="962025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45F8C9E-78E2-5271-35A6-D5884883C0E1}"/>
                </a:ext>
              </a:extLst>
            </p:cNvPr>
            <p:cNvSpPr/>
            <p:nvPr/>
          </p:nvSpPr>
          <p:spPr>
            <a:xfrm>
              <a:off x="7820022" y="2024376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FF0E631-EC19-784D-A0A7-7CC52698482E}"/>
                </a:ext>
              </a:extLst>
            </p:cNvPr>
            <p:cNvSpPr/>
            <p:nvPr/>
          </p:nvSpPr>
          <p:spPr>
            <a:xfrm>
              <a:off x="7820021" y="5491476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1287AC6-094E-B52E-3264-E3376CE6D47D}"/>
                </a:ext>
              </a:extLst>
            </p:cNvPr>
            <p:cNvSpPr/>
            <p:nvPr/>
          </p:nvSpPr>
          <p:spPr>
            <a:xfrm>
              <a:off x="10477497" y="2281551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5E69953-243C-B33D-9AAC-920DADBD456D}"/>
                </a:ext>
              </a:extLst>
            </p:cNvPr>
            <p:cNvSpPr/>
            <p:nvPr/>
          </p:nvSpPr>
          <p:spPr>
            <a:xfrm>
              <a:off x="10477497" y="3057525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35010A6-C3F3-20BD-E5F9-1C6B3B537FDB}"/>
                </a:ext>
              </a:extLst>
            </p:cNvPr>
            <p:cNvSpPr/>
            <p:nvPr/>
          </p:nvSpPr>
          <p:spPr>
            <a:xfrm>
              <a:off x="10477497" y="3877303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7B789E7-CB7C-9808-3084-2B5A3BCEE336}"/>
                </a:ext>
              </a:extLst>
            </p:cNvPr>
            <p:cNvSpPr/>
            <p:nvPr/>
          </p:nvSpPr>
          <p:spPr>
            <a:xfrm>
              <a:off x="10490838" y="5299591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7607BDB-1B1C-24EF-3B66-38C1A5B719C7}"/>
                    </a:ext>
                  </a:extLst>
                </p:cNvPr>
                <p:cNvSpPr txBox="1"/>
                <p:nvPr/>
              </p:nvSpPr>
              <p:spPr>
                <a:xfrm>
                  <a:off x="6096000" y="2352674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7607BDB-1B1C-24EF-3B66-38C1A5B719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2352674"/>
                  <a:ext cx="62865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1A5C89A-034B-C7CC-2A81-8710C9E0BDD2}"/>
                    </a:ext>
                  </a:extLst>
                </p:cNvPr>
                <p:cNvSpPr txBox="1"/>
                <p:nvPr/>
              </p:nvSpPr>
              <p:spPr>
                <a:xfrm>
                  <a:off x="6096000" y="3283980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1A5C89A-034B-C7CC-2A81-8710C9E0BD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3283980"/>
                  <a:ext cx="62865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B9FF62B-CAD9-2260-31ED-53C05BA31770}"/>
                    </a:ext>
                  </a:extLst>
                </p:cNvPr>
                <p:cNvSpPr txBox="1"/>
                <p:nvPr/>
              </p:nvSpPr>
              <p:spPr>
                <a:xfrm>
                  <a:off x="6096000" y="4783095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B9FF62B-CAD9-2260-31ED-53C05BA317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4783095"/>
                  <a:ext cx="62865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C5E4D2F-0E5C-4304-6CA1-29CF3B960FD1}"/>
                    </a:ext>
                  </a:extLst>
                </p:cNvPr>
                <p:cNvSpPr txBox="1"/>
                <p:nvPr/>
              </p:nvSpPr>
              <p:spPr>
                <a:xfrm>
                  <a:off x="7576819" y="4125396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C5E4D2F-0E5C-4304-6CA1-29CF3B960F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6819" y="4125396"/>
                  <a:ext cx="62865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30EC5CD-6232-C034-534A-BC0D4628CAB6}"/>
                    </a:ext>
                  </a:extLst>
                </p:cNvPr>
                <p:cNvSpPr txBox="1"/>
                <p:nvPr/>
              </p:nvSpPr>
              <p:spPr>
                <a:xfrm>
                  <a:off x="10224452" y="4467835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30EC5CD-6232-C034-534A-BC0D4628CA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4452" y="4467835"/>
                  <a:ext cx="62865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A5E164E-3C91-EB61-FC92-61F2D21219FE}"/>
                    </a:ext>
                  </a:extLst>
                </p:cNvPr>
                <p:cNvSpPr txBox="1"/>
                <p:nvPr/>
              </p:nvSpPr>
              <p:spPr>
                <a:xfrm>
                  <a:off x="10953750" y="2168008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A5E164E-3C91-EB61-FC92-61F2D21219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53750" y="2168008"/>
                  <a:ext cx="62865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2F79AE9-7DF1-5A92-21B7-C5BD067085DC}"/>
                    </a:ext>
                  </a:extLst>
                </p:cNvPr>
                <p:cNvSpPr txBox="1"/>
                <p:nvPr/>
              </p:nvSpPr>
              <p:spPr>
                <a:xfrm>
                  <a:off x="10953750" y="2918406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2F79AE9-7DF1-5A92-21B7-C5BD067085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53750" y="2918406"/>
                  <a:ext cx="62865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F3C0824-FB35-E6E3-1409-9CB4C474FFB1}"/>
                    </a:ext>
                  </a:extLst>
                </p:cNvPr>
                <p:cNvSpPr txBox="1"/>
                <p:nvPr/>
              </p:nvSpPr>
              <p:spPr>
                <a:xfrm>
                  <a:off x="10953750" y="3768489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F3C0824-FB35-E6E3-1409-9CB4C474FF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53750" y="3768489"/>
                  <a:ext cx="62865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7B99502-806D-510B-F52D-193D5A7BBC7C}"/>
                    </a:ext>
                  </a:extLst>
                </p:cNvPr>
                <p:cNvSpPr txBox="1"/>
                <p:nvPr/>
              </p:nvSpPr>
              <p:spPr>
                <a:xfrm>
                  <a:off x="10953750" y="5161790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7B99502-806D-510B-F52D-193D5A7BBC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53750" y="5161790"/>
                  <a:ext cx="62865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D1146F0-AEA9-52C2-E016-8790B46C2A36}"/>
                </a:ext>
              </a:extLst>
            </p:cNvPr>
            <p:cNvSpPr txBox="1"/>
            <p:nvPr/>
          </p:nvSpPr>
          <p:spPr>
            <a:xfrm>
              <a:off x="6869747" y="6334125"/>
              <a:ext cx="2042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“variable gadgets”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C9CC269-DBE4-AF35-8489-FED7A173A91D}"/>
                    </a:ext>
                  </a:extLst>
                </p:cNvPr>
                <p:cNvSpPr txBox="1"/>
                <p:nvPr/>
              </p:nvSpPr>
              <p:spPr>
                <a:xfrm>
                  <a:off x="7593489" y="1600186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C9CC269-DBE4-AF35-8489-FED7A173A9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3489" y="1600186"/>
                  <a:ext cx="628650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1358EAB-608B-A55D-D441-B5DA51A19BFE}"/>
                    </a:ext>
                  </a:extLst>
                </p:cNvPr>
                <p:cNvSpPr txBox="1"/>
                <p:nvPr/>
              </p:nvSpPr>
              <p:spPr>
                <a:xfrm>
                  <a:off x="7595553" y="5668446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1358EAB-608B-A55D-D441-B5DA51A19B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5553" y="5668446"/>
                  <a:ext cx="628650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4C45EF5-E2F7-E4B4-A63B-703642002DC3}"/>
                </a:ext>
              </a:extLst>
            </p:cNvPr>
            <p:cNvSpPr txBox="1"/>
            <p:nvPr/>
          </p:nvSpPr>
          <p:spPr>
            <a:xfrm>
              <a:off x="9527223" y="6306178"/>
              <a:ext cx="2042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“clause nodes”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E1FCEF0-3347-44DB-9BC4-B8DC540B699C}"/>
                </a:ext>
              </a:extLst>
            </p:cNvPr>
            <p:cNvCxnSpPr>
              <a:cxnSpLocks/>
            </p:cNvCxnSpPr>
            <p:nvPr/>
          </p:nvCxnSpPr>
          <p:spPr>
            <a:xfrm>
              <a:off x="9201150" y="2835284"/>
              <a:ext cx="838198" cy="22463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E8651909-28C3-8D1B-56C4-4C1638E342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01150" y="2918406"/>
              <a:ext cx="876297" cy="17862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3711A1C-6841-E619-2884-24DE9866CD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9249" y="2576512"/>
              <a:ext cx="714376" cy="8554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C1E6C20-B936-5358-F1CD-E8E649BCE9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01150" y="3429000"/>
              <a:ext cx="914396" cy="3278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E29A359-F7C4-861F-1E69-80DB165E77B4}"/>
                </a:ext>
              </a:extLst>
            </p:cNvPr>
            <p:cNvCxnSpPr>
              <a:cxnSpLocks/>
            </p:cNvCxnSpPr>
            <p:nvPr/>
          </p:nvCxnSpPr>
          <p:spPr>
            <a:xfrm>
              <a:off x="9286874" y="3538537"/>
              <a:ext cx="790574" cy="5037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447F0ADB-5984-F1E8-6B3B-5987B82363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39249" y="3877303"/>
              <a:ext cx="847725" cy="4327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D796243C-D3FC-C820-6535-C18D16F2B101}"/>
                </a:ext>
              </a:extLst>
            </p:cNvPr>
            <p:cNvCxnSpPr>
              <a:cxnSpLocks/>
            </p:cNvCxnSpPr>
            <p:nvPr/>
          </p:nvCxnSpPr>
          <p:spPr>
            <a:xfrm>
              <a:off x="9239249" y="4042274"/>
              <a:ext cx="847725" cy="5271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3245E73-D57C-7C89-1CD9-5B3929C61C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86874" y="4837167"/>
              <a:ext cx="838198" cy="4624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434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iamond 14">
            <a:extLst>
              <a:ext uri="{FF2B5EF4-FFF2-40B4-BE49-F238E27FC236}">
                <a16:creationId xmlns:a16="http://schemas.microsoft.com/office/drawing/2014/main" id="{51FE6F60-056C-9088-5887-A7D70C4B48B5}"/>
              </a:ext>
            </a:extLst>
          </p:cNvPr>
          <p:cNvSpPr/>
          <p:nvPr/>
        </p:nvSpPr>
        <p:spPr>
          <a:xfrm flipV="1">
            <a:off x="1904861" y="5014209"/>
            <a:ext cx="6408156" cy="2876550"/>
          </a:xfrm>
          <a:prstGeom prst="diamond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9000">
                <a:schemeClr val="bg1">
                  <a:lumMod val="95000"/>
                  <a:alpha val="0"/>
                </a:schemeClr>
              </a:gs>
            </a:gsLst>
            <a:lin ang="16200000" scaled="1"/>
            <a:tileRect/>
          </a:gradFill>
          <a:ln>
            <a:gradFill flip="none" rotWithShape="1">
              <a:gsLst>
                <a:gs pos="0">
                  <a:srgbClr val="172C51"/>
                </a:gs>
                <a:gs pos="22000">
                  <a:srgbClr val="172C51">
                    <a:alpha val="0"/>
                  </a:srgb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diamond2">
            <a:extLst>
              <a:ext uri="{FF2B5EF4-FFF2-40B4-BE49-F238E27FC236}">
                <a16:creationId xmlns:a16="http://schemas.microsoft.com/office/drawing/2014/main" id="{24E5A6DF-1369-4F90-E136-23747450DA9F}"/>
              </a:ext>
            </a:extLst>
          </p:cNvPr>
          <p:cNvSpPr/>
          <p:nvPr/>
        </p:nvSpPr>
        <p:spPr>
          <a:xfrm>
            <a:off x="1904861" y="-751986"/>
            <a:ext cx="6408156" cy="2876550"/>
          </a:xfrm>
          <a:prstGeom prst="diamond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9000">
                <a:schemeClr val="bg1">
                  <a:lumMod val="95000"/>
                  <a:alpha val="0"/>
                </a:schemeClr>
              </a:gs>
            </a:gsLst>
            <a:lin ang="16200000" scaled="1"/>
            <a:tileRect/>
          </a:gradFill>
          <a:ln>
            <a:gradFill flip="none" rotWithShape="1">
              <a:gsLst>
                <a:gs pos="0">
                  <a:srgbClr val="172C51"/>
                </a:gs>
                <a:gs pos="22000">
                  <a:srgbClr val="172C51">
                    <a:alpha val="0"/>
                  </a:srgb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E172190-FCC6-1F04-6FDB-BEEF7AF5F98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11327" y="70027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Reducing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3‑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DIRECTED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HAM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PATH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E172190-FCC6-1F04-6FDB-BEEF7AF5F9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1327" y="70027"/>
                <a:ext cx="10515600" cy="1325563"/>
              </a:xfrm>
              <a:blipFill>
                <a:blip r:embed="rId2"/>
                <a:stretch>
                  <a:fillRect l="-2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A093FF-114F-46E9-397F-4D00335AB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0203" y="5863799"/>
                <a:ext cx="10515600" cy="9477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nodes inside diamond (enough for all possible detours)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A093FF-114F-46E9-397F-4D00335AB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0203" y="5863799"/>
                <a:ext cx="10515600" cy="9477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5B61E-EAB0-D79D-0EC3-4262538D8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793186"/>
            <a:ext cx="2743200" cy="365125"/>
          </a:xfrm>
        </p:spPr>
        <p:txBody>
          <a:bodyPr/>
          <a:lstStyle/>
          <a:p>
            <a:fld id="{4B61B20D-9436-4192-BF4B-8FB3BEF1787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!!diamond1">
            <a:extLst>
              <a:ext uri="{FF2B5EF4-FFF2-40B4-BE49-F238E27FC236}">
                <a16:creationId xmlns:a16="http://schemas.microsoft.com/office/drawing/2014/main" id="{C013D769-89E4-B241-B6C6-966FCFD57027}"/>
              </a:ext>
            </a:extLst>
          </p:cNvPr>
          <p:cNvSpPr/>
          <p:nvPr/>
        </p:nvSpPr>
        <p:spPr>
          <a:xfrm>
            <a:off x="1904861" y="2132731"/>
            <a:ext cx="6408156" cy="287655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E3F501-9D3B-8EEF-FD8F-14F1BCEDD6E5}"/>
                  </a:ext>
                </a:extLst>
              </p:cNvPr>
              <p:cNvSpPr txBox="1"/>
              <p:nvPr/>
            </p:nvSpPr>
            <p:spPr>
              <a:xfrm>
                <a:off x="961884" y="3371535"/>
                <a:ext cx="6286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E3F501-9D3B-8EEF-FD8F-14F1BCEDD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884" y="3371535"/>
                <a:ext cx="62865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CDA2B1EB-6C63-976B-FFAD-40504CE94449}"/>
              </a:ext>
            </a:extLst>
          </p:cNvPr>
          <p:cNvGrpSpPr/>
          <p:nvPr/>
        </p:nvGrpSpPr>
        <p:grpSpPr>
          <a:xfrm>
            <a:off x="1833735" y="2094946"/>
            <a:ext cx="6553674" cy="3006291"/>
            <a:chOff x="1833735" y="1792604"/>
            <a:chExt cx="6553674" cy="3006291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4F091FA-6778-7A17-8974-5D765D4BD182}"/>
                </a:ext>
              </a:extLst>
            </p:cNvPr>
            <p:cNvSpPr/>
            <p:nvPr/>
          </p:nvSpPr>
          <p:spPr>
            <a:xfrm>
              <a:off x="5034426" y="1792604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FBF2577-88D7-DB8F-8CBF-56DD642949B1}"/>
                </a:ext>
              </a:extLst>
            </p:cNvPr>
            <p:cNvSpPr/>
            <p:nvPr/>
          </p:nvSpPr>
          <p:spPr>
            <a:xfrm>
              <a:off x="5030597" y="4656648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CB6EE03-18CC-F947-515D-C5CE269D702E}"/>
                </a:ext>
              </a:extLst>
            </p:cNvPr>
            <p:cNvSpPr/>
            <p:nvPr/>
          </p:nvSpPr>
          <p:spPr>
            <a:xfrm>
              <a:off x="1833735" y="3212479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0B37D32-CA38-FF94-988C-6FA313B4A23C}"/>
                </a:ext>
              </a:extLst>
            </p:cNvPr>
            <p:cNvSpPr/>
            <p:nvPr/>
          </p:nvSpPr>
          <p:spPr>
            <a:xfrm>
              <a:off x="8245162" y="3212479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11C762C-7D1C-3E4D-112F-18C06015AAAA}"/>
                </a:ext>
              </a:extLst>
            </p:cNvPr>
            <p:cNvCxnSpPr>
              <a:cxnSpLocks/>
              <a:stCxn id="7" idx="2"/>
              <a:endCxn id="9" idx="7"/>
            </p:cNvCxnSpPr>
            <p:nvPr/>
          </p:nvCxnSpPr>
          <p:spPr>
            <a:xfrm flipH="1">
              <a:off x="1955150" y="1863728"/>
              <a:ext cx="3079276" cy="13695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2429AEB-6F01-9840-136B-4EF89066C4CE}"/>
                </a:ext>
              </a:extLst>
            </p:cNvPr>
            <p:cNvCxnSpPr>
              <a:cxnSpLocks/>
              <a:stCxn id="7" idx="6"/>
              <a:endCxn id="10" idx="1"/>
            </p:cNvCxnSpPr>
            <p:nvPr/>
          </p:nvCxnSpPr>
          <p:spPr>
            <a:xfrm>
              <a:off x="5176673" y="1863728"/>
              <a:ext cx="3089321" cy="13695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D356283-668C-314E-93B2-4A68113605C3}"/>
                </a:ext>
              </a:extLst>
            </p:cNvPr>
            <p:cNvCxnSpPr>
              <a:cxnSpLocks/>
              <a:stCxn id="9" idx="6"/>
              <a:endCxn id="8" idx="1"/>
            </p:cNvCxnSpPr>
            <p:nvPr/>
          </p:nvCxnSpPr>
          <p:spPr>
            <a:xfrm>
              <a:off x="1975982" y="3283603"/>
              <a:ext cx="3075447" cy="1393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07DA5B3-42E0-3787-0F7E-322E9CEA403D}"/>
                </a:ext>
              </a:extLst>
            </p:cNvPr>
            <p:cNvCxnSpPr>
              <a:cxnSpLocks/>
              <a:stCxn id="10" idx="2"/>
              <a:endCxn id="8" idx="7"/>
            </p:cNvCxnSpPr>
            <p:nvPr/>
          </p:nvCxnSpPr>
          <p:spPr>
            <a:xfrm flipH="1">
              <a:off x="5152012" y="3283603"/>
              <a:ext cx="3093150" cy="1393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0D4FA4B-3932-6D1A-98B7-C3E730E74D41}"/>
              </a:ext>
            </a:extLst>
          </p:cNvPr>
          <p:cNvGrpSpPr/>
          <p:nvPr/>
        </p:nvGrpSpPr>
        <p:grpSpPr>
          <a:xfrm>
            <a:off x="3212729" y="2262393"/>
            <a:ext cx="3875461" cy="415336"/>
            <a:chOff x="3212729" y="1960051"/>
            <a:chExt cx="3875461" cy="41533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64E7F99-750A-0363-3254-527AE3FFC1A9}"/>
                </a:ext>
              </a:extLst>
            </p:cNvPr>
            <p:cNvSpPr txBox="1"/>
            <p:nvPr/>
          </p:nvSpPr>
          <p:spPr>
            <a:xfrm rot="1496300">
              <a:off x="5645671" y="1960051"/>
              <a:ext cx="1442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FALSE ➡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BB80E68-742E-FB8E-0C4D-F20A266F280C}"/>
                </a:ext>
              </a:extLst>
            </p:cNvPr>
            <p:cNvSpPr txBox="1"/>
            <p:nvPr/>
          </p:nvSpPr>
          <p:spPr>
            <a:xfrm rot="20110974">
              <a:off x="3212729" y="2006055"/>
              <a:ext cx="12217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⬅ TRUE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468E399-01AE-062F-26B5-5347BC7D0C30}"/>
              </a:ext>
            </a:extLst>
          </p:cNvPr>
          <p:cNvGrpSpPr/>
          <p:nvPr/>
        </p:nvGrpSpPr>
        <p:grpSpPr>
          <a:xfrm>
            <a:off x="2020516" y="706912"/>
            <a:ext cx="6320967" cy="1408866"/>
            <a:chOff x="2020516" y="706912"/>
            <a:chExt cx="6320967" cy="1408866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A75DF3E-FBA4-D9E9-83FE-DE183CD42E16}"/>
                </a:ext>
              </a:extLst>
            </p:cNvPr>
            <p:cNvCxnSpPr>
              <a:cxnSpLocks/>
              <a:endCxn id="7" idx="7"/>
            </p:cNvCxnSpPr>
            <p:nvPr/>
          </p:nvCxnSpPr>
          <p:spPr>
            <a:xfrm flipH="1">
              <a:off x="5155841" y="706912"/>
              <a:ext cx="3185642" cy="1408866"/>
            </a:xfrm>
            <a:prstGeom prst="straightConnector1">
              <a:avLst/>
            </a:prstGeom>
            <a:ln w="19050">
              <a:gradFill>
                <a:gsLst>
                  <a:gs pos="88000">
                    <a:srgbClr val="000000"/>
                  </a:gs>
                  <a:gs pos="50000">
                    <a:schemeClr val="tx1">
                      <a:alpha val="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2E0EB15-C5BB-EE3A-2606-0B88649B4605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2020516" y="725033"/>
              <a:ext cx="3034742" cy="1390745"/>
            </a:xfrm>
            <a:prstGeom prst="straightConnector1">
              <a:avLst/>
            </a:prstGeom>
            <a:ln w="19050">
              <a:gradFill>
                <a:gsLst>
                  <a:gs pos="88000">
                    <a:srgbClr val="000000"/>
                  </a:gs>
                  <a:gs pos="50000">
                    <a:schemeClr val="tx1">
                      <a:alpha val="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2E45F3F-CEC7-9D3D-9488-A2AB8D5C9FFA}"/>
              </a:ext>
            </a:extLst>
          </p:cNvPr>
          <p:cNvGrpSpPr/>
          <p:nvPr/>
        </p:nvGrpSpPr>
        <p:grpSpPr>
          <a:xfrm>
            <a:off x="2716458" y="5030114"/>
            <a:ext cx="5670951" cy="1482923"/>
            <a:chOff x="2716458" y="4740322"/>
            <a:chExt cx="5670951" cy="1482923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4357C40-6904-65F1-24EA-4CAD608D8251}"/>
                </a:ext>
              </a:extLst>
            </p:cNvPr>
            <p:cNvCxnSpPr>
              <a:cxnSpLocks/>
            </p:cNvCxnSpPr>
            <p:nvPr/>
          </p:nvCxnSpPr>
          <p:spPr>
            <a:xfrm>
              <a:off x="5172844" y="4756674"/>
              <a:ext cx="3214565" cy="1466571"/>
            </a:xfrm>
            <a:prstGeom prst="straightConnector1">
              <a:avLst/>
            </a:prstGeom>
            <a:ln w="19050">
              <a:gradFill flip="none" rotWithShape="1">
                <a:gsLst>
                  <a:gs pos="50000">
                    <a:schemeClr val="tx1">
                      <a:alpha val="0"/>
                    </a:schemeClr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D6A181E-1DBC-FFED-60B8-060B9D19AE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6458" y="4740322"/>
              <a:ext cx="2328664" cy="1066880"/>
            </a:xfrm>
            <a:prstGeom prst="straightConnector1">
              <a:avLst/>
            </a:prstGeom>
            <a:ln w="19050">
              <a:gradFill flip="none" rotWithShape="1">
                <a:gsLst>
                  <a:gs pos="50000">
                    <a:schemeClr val="tx1">
                      <a:alpha val="0"/>
                    </a:schemeClr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C4C1597A-581C-9A13-621E-E34FE7A22BA9}"/>
              </a:ext>
            </a:extLst>
          </p:cNvPr>
          <p:cNvGrpSpPr/>
          <p:nvPr/>
        </p:nvGrpSpPr>
        <p:grpSpPr>
          <a:xfrm>
            <a:off x="1975982" y="3393619"/>
            <a:ext cx="6269180" cy="369332"/>
            <a:chOff x="1975982" y="3091277"/>
            <a:chExt cx="6269180" cy="369332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C0A4C46-3BC5-0794-BDD6-B5D850E70C3F}"/>
                </a:ext>
              </a:extLst>
            </p:cNvPr>
            <p:cNvSpPr/>
            <p:nvPr/>
          </p:nvSpPr>
          <p:spPr>
            <a:xfrm>
              <a:off x="2248002" y="3207551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60B6CC1-033C-6174-2920-79D7DC7A293B}"/>
                </a:ext>
              </a:extLst>
            </p:cNvPr>
            <p:cNvSpPr/>
            <p:nvPr/>
          </p:nvSpPr>
          <p:spPr>
            <a:xfrm>
              <a:off x="2633452" y="3207525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CC77CF7-9A2B-9575-8633-A66BD2B36E22}"/>
                </a:ext>
              </a:extLst>
            </p:cNvPr>
            <p:cNvSpPr/>
            <p:nvPr/>
          </p:nvSpPr>
          <p:spPr>
            <a:xfrm>
              <a:off x="3010495" y="3207525"/>
              <a:ext cx="142247" cy="142247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ECFF20E-249C-9F8B-9DFA-4DA4FAD22507}"/>
                </a:ext>
              </a:extLst>
            </p:cNvPr>
            <p:cNvSpPr/>
            <p:nvPr/>
          </p:nvSpPr>
          <p:spPr>
            <a:xfrm>
              <a:off x="3395945" y="3205206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BD16F68-8A0B-A86C-9919-D6EE6F9F2FBF}"/>
                </a:ext>
              </a:extLst>
            </p:cNvPr>
            <p:cNvSpPr/>
            <p:nvPr/>
          </p:nvSpPr>
          <p:spPr>
            <a:xfrm>
              <a:off x="3788258" y="3200939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7FFA4F7-CDAC-5AC9-32CE-B175B7B90697}"/>
                </a:ext>
              </a:extLst>
            </p:cNvPr>
            <p:cNvSpPr/>
            <p:nvPr/>
          </p:nvSpPr>
          <p:spPr>
            <a:xfrm>
              <a:off x="4171972" y="3210440"/>
              <a:ext cx="142247" cy="142247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9BF4F75-370E-18C5-0BB5-559403407411}"/>
                </a:ext>
              </a:extLst>
            </p:cNvPr>
            <p:cNvSpPr/>
            <p:nvPr/>
          </p:nvSpPr>
          <p:spPr>
            <a:xfrm>
              <a:off x="4549015" y="3210440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5C1DDAF-F560-C36D-8A80-4F259DDF20FC}"/>
                </a:ext>
              </a:extLst>
            </p:cNvPr>
            <p:cNvSpPr/>
            <p:nvPr/>
          </p:nvSpPr>
          <p:spPr>
            <a:xfrm>
              <a:off x="5926880" y="3212205"/>
              <a:ext cx="142247" cy="142247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8474624-103F-1BA7-B10D-26F638CB53E0}"/>
                </a:ext>
              </a:extLst>
            </p:cNvPr>
            <p:cNvSpPr/>
            <p:nvPr/>
          </p:nvSpPr>
          <p:spPr>
            <a:xfrm>
              <a:off x="6303923" y="3212205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86097A2-4976-D129-8ABB-E3FF423AC9F9}"/>
                </a:ext>
              </a:extLst>
            </p:cNvPr>
            <p:cNvSpPr/>
            <p:nvPr/>
          </p:nvSpPr>
          <p:spPr>
            <a:xfrm>
              <a:off x="6689373" y="3209886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6AEEA58-2373-D545-4211-327555EE7481}"/>
                </a:ext>
              </a:extLst>
            </p:cNvPr>
            <p:cNvSpPr/>
            <p:nvPr/>
          </p:nvSpPr>
          <p:spPr>
            <a:xfrm>
              <a:off x="7104583" y="3209886"/>
              <a:ext cx="142247" cy="142247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59ACDDFC-66C1-7F68-7E1F-E3E03B208117}"/>
                    </a:ext>
                  </a:extLst>
                </p:cNvPr>
                <p:cNvSpPr txBox="1"/>
                <p:nvPr/>
              </p:nvSpPr>
              <p:spPr>
                <a:xfrm>
                  <a:off x="4814216" y="3091277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59ACDDFC-66C1-7F68-7E1F-E3E03B2081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4216" y="3091277"/>
                  <a:ext cx="62865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A8095B89-5709-89F7-DC08-7477533D5D0B}"/>
                </a:ext>
              </a:extLst>
            </p:cNvPr>
            <p:cNvCxnSpPr>
              <a:cxnSpLocks/>
              <a:stCxn id="9" idx="6"/>
              <a:endCxn id="40" idx="2"/>
            </p:cNvCxnSpPr>
            <p:nvPr/>
          </p:nvCxnSpPr>
          <p:spPr>
            <a:xfrm flipV="1">
              <a:off x="1975982" y="3278675"/>
              <a:ext cx="272020" cy="49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138772FB-1461-AA5E-97D8-43267533B57D}"/>
                </a:ext>
              </a:extLst>
            </p:cNvPr>
            <p:cNvCxnSpPr>
              <a:cxnSpLocks/>
              <a:stCxn id="40" idx="6"/>
              <a:endCxn id="41" idx="2"/>
            </p:cNvCxnSpPr>
            <p:nvPr/>
          </p:nvCxnSpPr>
          <p:spPr>
            <a:xfrm flipV="1">
              <a:off x="2390249" y="3278649"/>
              <a:ext cx="243203" cy="2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029D17D-A603-54C7-7B65-2CA9B6786023}"/>
                </a:ext>
              </a:extLst>
            </p:cNvPr>
            <p:cNvCxnSpPr>
              <a:cxnSpLocks/>
              <a:stCxn id="41" idx="6"/>
              <a:endCxn id="42" idx="2"/>
            </p:cNvCxnSpPr>
            <p:nvPr/>
          </p:nvCxnSpPr>
          <p:spPr>
            <a:xfrm>
              <a:off x="2775699" y="3278649"/>
              <a:ext cx="2347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D88B93EE-B9C4-7FF8-61F8-3F9AB6F58ED5}"/>
                </a:ext>
              </a:extLst>
            </p:cNvPr>
            <p:cNvCxnSpPr>
              <a:cxnSpLocks/>
              <a:stCxn id="42" idx="6"/>
              <a:endCxn id="43" idx="2"/>
            </p:cNvCxnSpPr>
            <p:nvPr/>
          </p:nvCxnSpPr>
          <p:spPr>
            <a:xfrm flipV="1">
              <a:off x="3152742" y="3276330"/>
              <a:ext cx="243203" cy="231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C360E2DF-D25E-DE22-43E5-457283AC3389}"/>
                </a:ext>
              </a:extLst>
            </p:cNvPr>
            <p:cNvCxnSpPr>
              <a:cxnSpLocks/>
              <a:stCxn id="43" idx="6"/>
              <a:endCxn id="57" idx="2"/>
            </p:cNvCxnSpPr>
            <p:nvPr/>
          </p:nvCxnSpPr>
          <p:spPr>
            <a:xfrm flipV="1">
              <a:off x="3538192" y="3272063"/>
              <a:ext cx="250066" cy="426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F254DEA8-15BD-2949-74AB-1C61F0B19E54}"/>
                </a:ext>
              </a:extLst>
            </p:cNvPr>
            <p:cNvCxnSpPr>
              <a:cxnSpLocks/>
              <a:stCxn id="57" idx="6"/>
              <a:endCxn id="58" idx="2"/>
            </p:cNvCxnSpPr>
            <p:nvPr/>
          </p:nvCxnSpPr>
          <p:spPr>
            <a:xfrm>
              <a:off x="3930505" y="3272063"/>
              <a:ext cx="241467" cy="950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181E2412-6E97-3608-DCAC-89EF3C41CB87}"/>
                </a:ext>
              </a:extLst>
            </p:cNvPr>
            <p:cNvCxnSpPr>
              <a:cxnSpLocks/>
              <a:stCxn id="58" idx="6"/>
              <a:endCxn id="59" idx="2"/>
            </p:cNvCxnSpPr>
            <p:nvPr/>
          </p:nvCxnSpPr>
          <p:spPr>
            <a:xfrm>
              <a:off x="4314219" y="3281564"/>
              <a:ext cx="2347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16769FD9-1399-6F57-5278-E677BB894089}"/>
                </a:ext>
              </a:extLst>
            </p:cNvPr>
            <p:cNvCxnSpPr>
              <a:cxnSpLocks/>
              <a:stCxn id="59" idx="6"/>
            </p:cNvCxnSpPr>
            <p:nvPr/>
          </p:nvCxnSpPr>
          <p:spPr>
            <a:xfrm flipV="1">
              <a:off x="4691262" y="3279836"/>
              <a:ext cx="237319" cy="17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D96AE2DE-55DB-A5B8-01C4-CCBB75B42B1B}"/>
                </a:ext>
              </a:extLst>
            </p:cNvPr>
            <p:cNvCxnSpPr>
              <a:cxnSpLocks/>
              <a:endCxn id="70" idx="2"/>
            </p:cNvCxnSpPr>
            <p:nvPr/>
          </p:nvCxnSpPr>
          <p:spPr>
            <a:xfrm>
              <a:off x="5698969" y="3275943"/>
              <a:ext cx="227911" cy="738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D4B5CC88-0A34-0FC0-1FB8-CD1306D7E49E}"/>
                </a:ext>
              </a:extLst>
            </p:cNvPr>
            <p:cNvCxnSpPr>
              <a:cxnSpLocks/>
              <a:stCxn id="70" idx="6"/>
              <a:endCxn id="71" idx="2"/>
            </p:cNvCxnSpPr>
            <p:nvPr/>
          </p:nvCxnSpPr>
          <p:spPr>
            <a:xfrm>
              <a:off x="6069127" y="3283329"/>
              <a:ext cx="2347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EC7254A1-3182-193A-513C-507B9A92ED20}"/>
                </a:ext>
              </a:extLst>
            </p:cNvPr>
            <p:cNvCxnSpPr>
              <a:cxnSpLocks/>
              <a:stCxn id="71" idx="6"/>
              <a:endCxn id="72" idx="2"/>
            </p:cNvCxnSpPr>
            <p:nvPr/>
          </p:nvCxnSpPr>
          <p:spPr>
            <a:xfrm flipV="1">
              <a:off x="6446170" y="3281010"/>
              <a:ext cx="243203" cy="231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8C72A767-87CF-D17B-C954-142C90584BD4}"/>
                </a:ext>
              </a:extLst>
            </p:cNvPr>
            <p:cNvCxnSpPr>
              <a:cxnSpLocks/>
              <a:stCxn id="72" idx="6"/>
              <a:endCxn id="47" idx="2"/>
            </p:cNvCxnSpPr>
            <p:nvPr/>
          </p:nvCxnSpPr>
          <p:spPr>
            <a:xfrm>
              <a:off x="6831620" y="3281010"/>
              <a:ext cx="27296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5F76EA29-C6D8-31D5-797B-ABB996595F57}"/>
                </a:ext>
              </a:extLst>
            </p:cNvPr>
            <p:cNvSpPr/>
            <p:nvPr/>
          </p:nvSpPr>
          <p:spPr>
            <a:xfrm>
              <a:off x="7474741" y="3212205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56B9DBC4-AA95-3DB4-E4CD-88EA838C11F8}"/>
                </a:ext>
              </a:extLst>
            </p:cNvPr>
            <p:cNvSpPr/>
            <p:nvPr/>
          </p:nvSpPr>
          <p:spPr>
            <a:xfrm>
              <a:off x="7851784" y="3212205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2BE51805-C40B-3E28-E58D-33C3C1EDBD77}"/>
                </a:ext>
              </a:extLst>
            </p:cNvPr>
            <p:cNvCxnSpPr>
              <a:cxnSpLocks/>
              <a:endCxn id="127" idx="2"/>
            </p:cNvCxnSpPr>
            <p:nvPr/>
          </p:nvCxnSpPr>
          <p:spPr>
            <a:xfrm>
              <a:off x="7246830" y="3275943"/>
              <a:ext cx="227911" cy="738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FD017ABD-5D74-3521-0920-1EC0C893C389}"/>
                </a:ext>
              </a:extLst>
            </p:cNvPr>
            <p:cNvCxnSpPr>
              <a:cxnSpLocks/>
              <a:stCxn id="127" idx="6"/>
              <a:endCxn id="128" idx="2"/>
            </p:cNvCxnSpPr>
            <p:nvPr/>
          </p:nvCxnSpPr>
          <p:spPr>
            <a:xfrm>
              <a:off x="7616988" y="3283329"/>
              <a:ext cx="2347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89D8E810-846D-A96F-8E6A-422FB0971A3F}"/>
                </a:ext>
              </a:extLst>
            </p:cNvPr>
            <p:cNvCxnSpPr>
              <a:cxnSpLocks/>
              <a:stCxn id="128" idx="6"/>
              <a:endCxn id="10" idx="2"/>
            </p:cNvCxnSpPr>
            <p:nvPr/>
          </p:nvCxnSpPr>
          <p:spPr>
            <a:xfrm>
              <a:off x="7994031" y="3283329"/>
              <a:ext cx="251131" cy="2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4F6FBE93-C615-0928-500B-5AB85D953982}"/>
                </a:ext>
              </a:extLst>
            </p:cNvPr>
            <p:cNvSpPr/>
            <p:nvPr/>
          </p:nvSpPr>
          <p:spPr>
            <a:xfrm>
              <a:off x="5552303" y="3209886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EE801573-E4B1-DD29-730F-FCA09AF1F746}"/>
                </a:ext>
              </a:extLst>
            </p:cNvPr>
            <p:cNvCxnSpPr>
              <a:cxnSpLocks/>
              <a:endCxn id="138" idx="2"/>
            </p:cNvCxnSpPr>
            <p:nvPr/>
          </p:nvCxnSpPr>
          <p:spPr>
            <a:xfrm>
              <a:off x="5324392" y="3273624"/>
              <a:ext cx="227911" cy="738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AB028115-C962-B898-1AC8-E9B40E0D672A}"/>
              </a:ext>
            </a:extLst>
          </p:cNvPr>
          <p:cNvGrpSpPr/>
          <p:nvPr/>
        </p:nvGrpSpPr>
        <p:grpSpPr>
          <a:xfrm>
            <a:off x="9683662" y="2144865"/>
            <a:ext cx="1670139" cy="391646"/>
            <a:chOff x="9683662" y="1842523"/>
            <a:chExt cx="1670139" cy="391646"/>
          </a:xfrm>
        </p:grpSpPr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2D12AE05-4014-682F-0716-24DA436A7C9C}"/>
                </a:ext>
              </a:extLst>
            </p:cNvPr>
            <p:cNvSpPr/>
            <p:nvPr/>
          </p:nvSpPr>
          <p:spPr>
            <a:xfrm>
              <a:off x="9683662" y="1977285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108E7EF4-9E0D-36BB-2DB7-4321F95FEA6D}"/>
                    </a:ext>
                  </a:extLst>
                </p:cNvPr>
                <p:cNvSpPr txBox="1"/>
                <p:nvPr/>
              </p:nvSpPr>
              <p:spPr>
                <a:xfrm>
                  <a:off x="9825909" y="1842523"/>
                  <a:ext cx="1527892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108E7EF4-9E0D-36BB-2DB7-4321F95FEA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5909" y="1842523"/>
                  <a:ext cx="1527892" cy="391646"/>
                </a:xfrm>
                <a:prstGeom prst="rect">
                  <a:avLst/>
                </a:prstGeom>
                <a:blipFill>
                  <a:blip r:embed="rId6"/>
                  <a:stretch>
                    <a:fillRect b="-78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3820832B-AC74-8B2C-713F-BE61E8F28E0F}"/>
              </a:ext>
            </a:extLst>
          </p:cNvPr>
          <p:cNvGrpSpPr/>
          <p:nvPr/>
        </p:nvGrpSpPr>
        <p:grpSpPr>
          <a:xfrm>
            <a:off x="7558548" y="1654700"/>
            <a:ext cx="2145891" cy="1862790"/>
            <a:chOff x="7558548" y="1352358"/>
            <a:chExt cx="2145891" cy="1862790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32DCF44-6D73-E58A-AEEB-066C36DDFC25}"/>
                </a:ext>
              </a:extLst>
            </p:cNvPr>
            <p:cNvGrpSpPr/>
            <p:nvPr/>
          </p:nvGrpSpPr>
          <p:grpSpPr>
            <a:xfrm>
              <a:off x="7558548" y="1802035"/>
              <a:ext cx="2145891" cy="1413113"/>
              <a:chOff x="7558548" y="1802035"/>
              <a:chExt cx="2145891" cy="1413113"/>
            </a:xfrm>
          </p:grpSpPr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43611C77-F1E6-0654-8037-71F62423ED7E}"/>
                  </a:ext>
                </a:extLst>
              </p:cNvPr>
              <p:cNvSpPr/>
              <p:nvPr/>
            </p:nvSpPr>
            <p:spPr>
              <a:xfrm>
                <a:off x="7558548" y="1802035"/>
                <a:ext cx="2123768" cy="1405739"/>
              </a:xfrm>
              <a:custGeom>
                <a:avLst/>
                <a:gdLst>
                  <a:gd name="connsiteX0" fmla="*/ 0 w 2123768"/>
                  <a:gd name="connsiteY0" fmla="*/ 1405739 h 1405739"/>
                  <a:gd name="connsiteX1" fmla="*/ 398207 w 2123768"/>
                  <a:gd name="connsiteY1" fmla="*/ 93133 h 1405739"/>
                  <a:gd name="connsiteX2" fmla="*/ 2123768 w 2123768"/>
                  <a:gd name="connsiteY2" fmla="*/ 211120 h 1405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23768" h="1405739">
                    <a:moveTo>
                      <a:pt x="0" y="1405739"/>
                    </a:moveTo>
                    <a:cubicBezTo>
                      <a:pt x="22123" y="848987"/>
                      <a:pt x="44246" y="292236"/>
                      <a:pt x="398207" y="93133"/>
                    </a:cubicBezTo>
                    <a:cubicBezTo>
                      <a:pt x="752168" y="-105970"/>
                      <a:pt x="1437968" y="52575"/>
                      <a:pt x="2123768" y="21112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7D4597C6-1A16-6966-D7F4-9356373F98F3}"/>
                  </a:ext>
                </a:extLst>
              </p:cNvPr>
              <p:cNvSpPr/>
              <p:nvPr/>
            </p:nvSpPr>
            <p:spPr>
              <a:xfrm>
                <a:off x="7927258" y="2101645"/>
                <a:ext cx="1777181" cy="1113503"/>
              </a:xfrm>
              <a:custGeom>
                <a:avLst/>
                <a:gdLst>
                  <a:gd name="connsiteX0" fmla="*/ 1769807 w 1828631"/>
                  <a:gd name="connsiteY0" fmla="*/ 0 h 1106129"/>
                  <a:gd name="connsiteX1" fmla="*/ 1666568 w 1828631"/>
                  <a:gd name="connsiteY1" fmla="*/ 361336 h 1106129"/>
                  <a:gd name="connsiteX2" fmla="*/ 390832 w 1828631"/>
                  <a:gd name="connsiteY2" fmla="*/ 154858 h 1106129"/>
                  <a:gd name="connsiteX3" fmla="*/ 0 w 1828631"/>
                  <a:gd name="connsiteY3" fmla="*/ 1106129 h 1106129"/>
                  <a:gd name="connsiteX0" fmla="*/ 1769807 w 1777481"/>
                  <a:gd name="connsiteY0" fmla="*/ 0 h 1106129"/>
                  <a:gd name="connsiteX1" fmla="*/ 1260988 w 1777481"/>
                  <a:gd name="connsiteY1" fmla="*/ 294969 h 1106129"/>
                  <a:gd name="connsiteX2" fmla="*/ 390832 w 1777481"/>
                  <a:gd name="connsiteY2" fmla="*/ 154858 h 1106129"/>
                  <a:gd name="connsiteX3" fmla="*/ 0 w 1777481"/>
                  <a:gd name="connsiteY3" fmla="*/ 1106129 h 1106129"/>
                  <a:gd name="connsiteX0" fmla="*/ 1769807 w 1769807"/>
                  <a:gd name="connsiteY0" fmla="*/ 0 h 1106129"/>
                  <a:gd name="connsiteX1" fmla="*/ 1260988 w 1769807"/>
                  <a:gd name="connsiteY1" fmla="*/ 294969 h 1106129"/>
                  <a:gd name="connsiteX2" fmla="*/ 390832 w 1769807"/>
                  <a:gd name="connsiteY2" fmla="*/ 154858 h 1106129"/>
                  <a:gd name="connsiteX3" fmla="*/ 0 w 1769807"/>
                  <a:gd name="connsiteY3" fmla="*/ 1106129 h 1106129"/>
                  <a:gd name="connsiteX0" fmla="*/ 1769807 w 1769807"/>
                  <a:gd name="connsiteY0" fmla="*/ 0 h 1106129"/>
                  <a:gd name="connsiteX1" fmla="*/ 1113504 w 1769807"/>
                  <a:gd name="connsiteY1" fmla="*/ 265472 h 1106129"/>
                  <a:gd name="connsiteX2" fmla="*/ 390832 w 1769807"/>
                  <a:gd name="connsiteY2" fmla="*/ 154858 h 1106129"/>
                  <a:gd name="connsiteX3" fmla="*/ 0 w 1769807"/>
                  <a:gd name="connsiteY3" fmla="*/ 1106129 h 1106129"/>
                  <a:gd name="connsiteX0" fmla="*/ 1769807 w 1769807"/>
                  <a:gd name="connsiteY0" fmla="*/ 0 h 1106129"/>
                  <a:gd name="connsiteX1" fmla="*/ 1113504 w 1769807"/>
                  <a:gd name="connsiteY1" fmla="*/ 265472 h 1106129"/>
                  <a:gd name="connsiteX2" fmla="*/ 294968 w 1769807"/>
                  <a:gd name="connsiteY2" fmla="*/ 154858 h 1106129"/>
                  <a:gd name="connsiteX3" fmla="*/ 0 w 1769807"/>
                  <a:gd name="connsiteY3" fmla="*/ 1106129 h 1106129"/>
                  <a:gd name="connsiteX0" fmla="*/ 1769807 w 1769807"/>
                  <a:gd name="connsiteY0" fmla="*/ 0 h 1106129"/>
                  <a:gd name="connsiteX1" fmla="*/ 1113504 w 1769807"/>
                  <a:gd name="connsiteY1" fmla="*/ 265472 h 1106129"/>
                  <a:gd name="connsiteX2" fmla="*/ 294968 w 1769807"/>
                  <a:gd name="connsiteY2" fmla="*/ 154858 h 1106129"/>
                  <a:gd name="connsiteX3" fmla="*/ 0 w 1769807"/>
                  <a:gd name="connsiteY3" fmla="*/ 1106129 h 1106129"/>
                  <a:gd name="connsiteX0" fmla="*/ 1769807 w 1769807"/>
                  <a:gd name="connsiteY0" fmla="*/ 0 h 1106129"/>
                  <a:gd name="connsiteX1" fmla="*/ 1113504 w 1769807"/>
                  <a:gd name="connsiteY1" fmla="*/ 265472 h 1106129"/>
                  <a:gd name="connsiteX2" fmla="*/ 294968 w 1769807"/>
                  <a:gd name="connsiteY2" fmla="*/ 154858 h 1106129"/>
                  <a:gd name="connsiteX3" fmla="*/ 0 w 1769807"/>
                  <a:gd name="connsiteY3" fmla="*/ 1106129 h 1106129"/>
                  <a:gd name="connsiteX0" fmla="*/ 1777181 w 1777181"/>
                  <a:gd name="connsiteY0" fmla="*/ 0 h 1113503"/>
                  <a:gd name="connsiteX1" fmla="*/ 1113504 w 1777181"/>
                  <a:gd name="connsiteY1" fmla="*/ 272846 h 1113503"/>
                  <a:gd name="connsiteX2" fmla="*/ 294968 w 1777181"/>
                  <a:gd name="connsiteY2" fmla="*/ 162232 h 1113503"/>
                  <a:gd name="connsiteX3" fmla="*/ 0 w 1777181"/>
                  <a:gd name="connsiteY3" fmla="*/ 1113503 h 1113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77181" h="1113503">
                    <a:moveTo>
                      <a:pt x="1777181" y="0"/>
                    </a:moveTo>
                    <a:cubicBezTo>
                      <a:pt x="1626624" y="138266"/>
                      <a:pt x="1360539" y="245807"/>
                      <a:pt x="1113504" y="272846"/>
                    </a:cubicBezTo>
                    <a:cubicBezTo>
                      <a:pt x="866469" y="299885"/>
                      <a:pt x="572729" y="38100"/>
                      <a:pt x="294968" y="162232"/>
                    </a:cubicBezTo>
                    <a:cubicBezTo>
                      <a:pt x="17207" y="286364"/>
                      <a:pt x="56535" y="699933"/>
                      <a:pt x="0" y="1113503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CFC5E094-14A4-14AC-6D09-54DA51DC112B}"/>
                </a:ext>
              </a:extLst>
            </p:cNvPr>
            <p:cNvSpPr txBox="1"/>
            <p:nvPr/>
          </p:nvSpPr>
          <p:spPr>
            <a:xfrm>
              <a:off x="7630801" y="1352358"/>
              <a:ext cx="1824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“positive detour”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CD7AA378-E773-821F-9D0A-E678A59761CB}"/>
              </a:ext>
            </a:extLst>
          </p:cNvPr>
          <p:cNvGrpSpPr/>
          <p:nvPr/>
        </p:nvGrpSpPr>
        <p:grpSpPr>
          <a:xfrm>
            <a:off x="9704439" y="4587145"/>
            <a:ext cx="1670139" cy="403893"/>
            <a:chOff x="9683662" y="1842523"/>
            <a:chExt cx="1670139" cy="403893"/>
          </a:xfrm>
        </p:grpSpPr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AF81D87A-317D-5C71-0671-CF6006284971}"/>
                </a:ext>
              </a:extLst>
            </p:cNvPr>
            <p:cNvSpPr/>
            <p:nvPr/>
          </p:nvSpPr>
          <p:spPr>
            <a:xfrm>
              <a:off x="9683662" y="1977285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D47E87D5-2F90-0DC0-B082-455C27B7765D}"/>
                    </a:ext>
                  </a:extLst>
                </p:cNvPr>
                <p:cNvSpPr txBox="1"/>
                <p:nvPr/>
              </p:nvSpPr>
              <p:spPr>
                <a:xfrm>
                  <a:off x="9825909" y="1842523"/>
                  <a:ext cx="1527892" cy="4038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D47E87D5-2F90-0DC0-B082-455C27B776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5909" y="1842523"/>
                  <a:ext cx="1527892" cy="403893"/>
                </a:xfrm>
                <a:prstGeom prst="rect">
                  <a:avLst/>
                </a:prstGeom>
                <a:blipFill>
                  <a:blip r:embed="rId7"/>
                  <a:stretch>
                    <a:fillRect b="-74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4CE6318C-7B97-42C7-5E7B-ED430E4CF53A}"/>
              </a:ext>
            </a:extLst>
          </p:cNvPr>
          <p:cNvGrpSpPr/>
          <p:nvPr/>
        </p:nvGrpSpPr>
        <p:grpSpPr>
          <a:xfrm>
            <a:off x="6393426" y="3642852"/>
            <a:ext cx="3340509" cy="1777886"/>
            <a:chOff x="6393426" y="3340510"/>
            <a:chExt cx="3340509" cy="1777886"/>
          </a:xfrm>
        </p:grpSpPr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D0C61A9C-36B7-EE09-6ACD-CD345F60692F}"/>
                </a:ext>
              </a:extLst>
            </p:cNvPr>
            <p:cNvSpPr/>
            <p:nvPr/>
          </p:nvSpPr>
          <p:spPr>
            <a:xfrm>
              <a:off x="6784258" y="3340510"/>
              <a:ext cx="2949677" cy="1084006"/>
            </a:xfrm>
            <a:custGeom>
              <a:avLst/>
              <a:gdLst>
                <a:gd name="connsiteX0" fmla="*/ 0 w 2949677"/>
                <a:gd name="connsiteY0" fmla="*/ 0 h 1084006"/>
                <a:gd name="connsiteX1" fmla="*/ 1150374 w 2949677"/>
                <a:gd name="connsiteY1" fmla="*/ 825909 h 1084006"/>
                <a:gd name="connsiteX2" fmla="*/ 2300748 w 2949677"/>
                <a:gd name="connsiteY2" fmla="*/ 560438 h 1084006"/>
                <a:gd name="connsiteX3" fmla="*/ 2949677 w 2949677"/>
                <a:gd name="connsiteY3" fmla="*/ 1084006 h 1084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9677" h="1084006">
                  <a:moveTo>
                    <a:pt x="0" y="0"/>
                  </a:moveTo>
                  <a:cubicBezTo>
                    <a:pt x="383458" y="366251"/>
                    <a:pt x="766916" y="732503"/>
                    <a:pt x="1150374" y="825909"/>
                  </a:cubicBezTo>
                  <a:cubicBezTo>
                    <a:pt x="1533832" y="919315"/>
                    <a:pt x="2000864" y="517422"/>
                    <a:pt x="2300748" y="560438"/>
                  </a:cubicBezTo>
                  <a:cubicBezTo>
                    <a:pt x="2600632" y="603454"/>
                    <a:pt x="2775154" y="843730"/>
                    <a:pt x="2949677" y="108400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0D3CE5B1-7758-0F51-F860-1DA8CBA4B712}"/>
                </a:ext>
              </a:extLst>
            </p:cNvPr>
            <p:cNvSpPr/>
            <p:nvPr/>
          </p:nvSpPr>
          <p:spPr>
            <a:xfrm>
              <a:off x="6393426" y="3362632"/>
              <a:ext cx="3318387" cy="1310078"/>
            </a:xfrm>
            <a:custGeom>
              <a:avLst/>
              <a:gdLst>
                <a:gd name="connsiteX0" fmla="*/ 3318387 w 3318387"/>
                <a:gd name="connsiteY0" fmla="*/ 1157749 h 1310078"/>
                <a:gd name="connsiteX1" fmla="*/ 995516 w 3318387"/>
                <a:gd name="connsiteY1" fmla="*/ 1209368 h 1310078"/>
                <a:gd name="connsiteX2" fmla="*/ 0 w 3318387"/>
                <a:gd name="connsiteY2" fmla="*/ 0 h 131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18387" h="1310078">
                  <a:moveTo>
                    <a:pt x="3318387" y="1157749"/>
                  </a:moveTo>
                  <a:cubicBezTo>
                    <a:pt x="2433483" y="1280037"/>
                    <a:pt x="1548580" y="1402326"/>
                    <a:pt x="995516" y="1209368"/>
                  </a:cubicBezTo>
                  <a:cubicBezTo>
                    <a:pt x="442451" y="1016410"/>
                    <a:pt x="221225" y="508205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A7D695C3-3DD1-D087-A077-287B10FE8852}"/>
                </a:ext>
              </a:extLst>
            </p:cNvPr>
            <p:cNvSpPr txBox="1"/>
            <p:nvPr/>
          </p:nvSpPr>
          <p:spPr>
            <a:xfrm>
              <a:off x="7300439" y="4749064"/>
              <a:ext cx="2064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“negative detour”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BFC15991-B1A1-F6E0-CA72-304F7D3320BB}"/>
              </a:ext>
            </a:extLst>
          </p:cNvPr>
          <p:cNvGrpSpPr/>
          <p:nvPr/>
        </p:nvGrpSpPr>
        <p:grpSpPr>
          <a:xfrm>
            <a:off x="2586657" y="3725017"/>
            <a:ext cx="2064787" cy="1451247"/>
            <a:chOff x="2586657" y="3422675"/>
            <a:chExt cx="2064787" cy="1451247"/>
          </a:xfrm>
        </p:grpSpPr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CAB55DFA-213A-333B-6FEB-DE0E1988A2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01123" y="3422675"/>
              <a:ext cx="185201" cy="1119678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3E6CDBB9-3295-2C7C-118B-D56873F437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999" y="3467974"/>
              <a:ext cx="215134" cy="104550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99DF0E74-33B8-D381-5DBB-5F19084BCC66}"/>
                </a:ext>
              </a:extLst>
            </p:cNvPr>
            <p:cNvSpPr txBox="1"/>
            <p:nvPr/>
          </p:nvSpPr>
          <p:spPr>
            <a:xfrm>
              <a:off x="2586657" y="4504590"/>
              <a:ext cx="2064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“detour separators”</a:t>
              </a:r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0E79F84A-325A-1FBA-AB4D-A7D3B128815D}"/>
              </a:ext>
            </a:extLst>
          </p:cNvPr>
          <p:cNvSpPr txBox="1"/>
          <p:nvPr/>
        </p:nvSpPr>
        <p:spPr>
          <a:xfrm>
            <a:off x="222500" y="1349128"/>
            <a:ext cx="3425575" cy="46166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Poly-time computable ✔️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4583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C4AB251-D676-B2F8-80D2-C2DF571C98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Reducing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3‑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DIRECTED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HAM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PATH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C4AB251-D676-B2F8-80D2-C2DF571C98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EF8E58-3F83-BE00-2BFB-2179CEF912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7894" y="1825624"/>
                <a:ext cx="5648390" cy="4797425"/>
              </a:xfrm>
            </p:spPr>
            <p:txBody>
              <a:bodyPr/>
              <a:lstStyle/>
              <a:p>
                <a:r>
                  <a:rPr lang="en-US" dirty="0"/>
                  <a:t>YES maps to YES: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be a satisfying assignment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Depending on assignment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we “</a:t>
                </a:r>
                <a:r>
                  <a:rPr lang="en-US" dirty="0">
                    <a:solidFill>
                      <a:schemeClr val="accent1"/>
                    </a:solidFill>
                  </a:rPr>
                  <a:t>zig-zag</a:t>
                </a:r>
                <a:r>
                  <a:rPr lang="en-US" dirty="0"/>
                  <a:t>” or “</a:t>
                </a:r>
                <a:r>
                  <a:rPr lang="en-US" dirty="0">
                    <a:solidFill>
                      <a:schemeClr val="accent1"/>
                    </a:solidFill>
                  </a:rPr>
                  <a:t>zag-zig</a:t>
                </a:r>
                <a:r>
                  <a:rPr lang="en-US" dirty="0"/>
                  <a:t>”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diamond</a:t>
                </a:r>
              </a:p>
              <a:p>
                <a:r>
                  <a:rPr lang="en-US" dirty="0"/>
                  <a:t>Each clause has a satisfied literal; insert the corresponding </a:t>
                </a:r>
                <a:r>
                  <a:rPr lang="en-US" dirty="0">
                    <a:solidFill>
                      <a:schemeClr val="accent1"/>
                    </a:solidFill>
                  </a:rPr>
                  <a:t>detour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EF8E58-3F83-BE00-2BFB-2179CEF912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7894" y="1825624"/>
                <a:ext cx="5648390" cy="4797425"/>
              </a:xfrm>
              <a:blipFill>
                <a:blip r:embed="rId3"/>
                <a:stretch>
                  <a:fillRect l="-1942" r="-1510" b="-2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AB217-30B4-2307-CC0F-D6BE64B2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42EA894D-B605-C221-3DA7-B2AF8D30E530}"/>
              </a:ext>
            </a:extLst>
          </p:cNvPr>
          <p:cNvGrpSpPr/>
          <p:nvPr/>
        </p:nvGrpSpPr>
        <p:grpSpPr>
          <a:xfrm>
            <a:off x="6416723" y="1539131"/>
            <a:ext cx="5486400" cy="4437592"/>
            <a:chOff x="6416723" y="1539131"/>
            <a:chExt cx="5486400" cy="4437592"/>
          </a:xfrm>
        </p:grpSpPr>
        <p:sp>
          <p:nvSpPr>
            <p:cNvPr id="5" name="!!diamond1">
              <a:extLst>
                <a:ext uri="{FF2B5EF4-FFF2-40B4-BE49-F238E27FC236}">
                  <a16:creationId xmlns:a16="http://schemas.microsoft.com/office/drawing/2014/main" id="{8E17D088-CBD1-274D-6935-9D089D731B78}"/>
                </a:ext>
              </a:extLst>
            </p:cNvPr>
            <p:cNvSpPr/>
            <p:nvPr/>
          </p:nvSpPr>
          <p:spPr>
            <a:xfrm>
              <a:off x="7133484" y="2996470"/>
              <a:ext cx="2143125" cy="962025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!!diamond2">
              <a:extLst>
                <a:ext uri="{FF2B5EF4-FFF2-40B4-BE49-F238E27FC236}">
                  <a16:creationId xmlns:a16="http://schemas.microsoft.com/office/drawing/2014/main" id="{EDCEFC74-155A-BC55-00EC-76313557D3D1}"/>
                </a:ext>
              </a:extLst>
            </p:cNvPr>
            <p:cNvSpPr/>
            <p:nvPr/>
          </p:nvSpPr>
          <p:spPr>
            <a:xfrm>
              <a:off x="7140308" y="2034445"/>
              <a:ext cx="2143125" cy="962025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517D4BDC-B7C0-3E3D-4148-46505C09E871}"/>
                </a:ext>
              </a:extLst>
            </p:cNvPr>
            <p:cNvSpPr/>
            <p:nvPr/>
          </p:nvSpPr>
          <p:spPr>
            <a:xfrm>
              <a:off x="7140307" y="4539520"/>
              <a:ext cx="2143125" cy="962025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E51FFEE-D318-D22E-3BB0-14C6A05CE3F8}"/>
                </a:ext>
              </a:extLst>
            </p:cNvPr>
            <p:cNvSpPr/>
            <p:nvPr/>
          </p:nvSpPr>
          <p:spPr>
            <a:xfrm>
              <a:off x="8140745" y="1963321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5697198-BF75-A68F-5FB9-C490DF9C1D60}"/>
                </a:ext>
              </a:extLst>
            </p:cNvPr>
            <p:cNvSpPr/>
            <p:nvPr/>
          </p:nvSpPr>
          <p:spPr>
            <a:xfrm>
              <a:off x="8140744" y="5430421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C015AA7-D0F3-B5C3-6C1B-477CE95684E3}"/>
                </a:ext>
              </a:extLst>
            </p:cNvPr>
            <p:cNvSpPr/>
            <p:nvPr/>
          </p:nvSpPr>
          <p:spPr>
            <a:xfrm>
              <a:off x="10798220" y="2220496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8EEF08C-C596-D287-BC86-4FCB6BB80190}"/>
                </a:ext>
              </a:extLst>
            </p:cNvPr>
            <p:cNvSpPr/>
            <p:nvPr/>
          </p:nvSpPr>
          <p:spPr>
            <a:xfrm>
              <a:off x="10798220" y="2996470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44F03B7-BF7B-13F8-E438-8EB67099B130}"/>
                </a:ext>
              </a:extLst>
            </p:cNvPr>
            <p:cNvSpPr/>
            <p:nvPr/>
          </p:nvSpPr>
          <p:spPr>
            <a:xfrm>
              <a:off x="10798220" y="3816248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F6CC56E-F226-8A2B-F808-9DED4CC42568}"/>
                </a:ext>
              </a:extLst>
            </p:cNvPr>
            <p:cNvSpPr/>
            <p:nvPr/>
          </p:nvSpPr>
          <p:spPr>
            <a:xfrm>
              <a:off x="10811561" y="5238536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A3252F9-2507-133E-8704-B147797CF54B}"/>
                    </a:ext>
                  </a:extLst>
                </p:cNvPr>
                <p:cNvSpPr txBox="1"/>
                <p:nvPr/>
              </p:nvSpPr>
              <p:spPr>
                <a:xfrm>
                  <a:off x="6416723" y="2291619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A3252F9-2507-133E-8704-B147797CF5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6723" y="2291619"/>
                  <a:ext cx="62865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FD909AC-14E1-88CD-C984-72D23B0A9134}"/>
                    </a:ext>
                  </a:extLst>
                </p:cNvPr>
                <p:cNvSpPr txBox="1"/>
                <p:nvPr/>
              </p:nvSpPr>
              <p:spPr>
                <a:xfrm>
                  <a:off x="6416723" y="3222925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FD909AC-14E1-88CD-C984-72D23B0A91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6723" y="3222925"/>
                  <a:ext cx="62865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FEA19E7-CA1C-3EE5-5A64-5C383A51EA94}"/>
                    </a:ext>
                  </a:extLst>
                </p:cNvPr>
                <p:cNvSpPr txBox="1"/>
                <p:nvPr/>
              </p:nvSpPr>
              <p:spPr>
                <a:xfrm>
                  <a:off x="6416723" y="4722040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FEA19E7-CA1C-3EE5-5A64-5C383A51EA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6723" y="4722040"/>
                  <a:ext cx="62865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30C1F8F-C95A-429D-A8F9-BC84F52ACCE3}"/>
                    </a:ext>
                  </a:extLst>
                </p:cNvPr>
                <p:cNvSpPr txBox="1"/>
                <p:nvPr/>
              </p:nvSpPr>
              <p:spPr>
                <a:xfrm>
                  <a:off x="7897542" y="4064341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30C1F8F-C95A-429D-A8F9-BC84F52ACC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7542" y="4064341"/>
                  <a:ext cx="62865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8244D02-7210-75DD-7F3B-3A9AC2F3095B}"/>
                    </a:ext>
                  </a:extLst>
                </p:cNvPr>
                <p:cNvSpPr txBox="1"/>
                <p:nvPr/>
              </p:nvSpPr>
              <p:spPr>
                <a:xfrm>
                  <a:off x="10545175" y="4406780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8244D02-7210-75DD-7F3B-3A9AC2F309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45175" y="4406780"/>
                  <a:ext cx="62865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7730FCA-8C8E-5A96-82D0-F6274558545E}"/>
                    </a:ext>
                  </a:extLst>
                </p:cNvPr>
                <p:cNvSpPr txBox="1"/>
                <p:nvPr/>
              </p:nvSpPr>
              <p:spPr>
                <a:xfrm>
                  <a:off x="11274473" y="2106953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7730FCA-8C8E-5A96-82D0-F627455854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4473" y="2106953"/>
                  <a:ext cx="62865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A41E1C6-0D48-DD64-0AEB-10FAA62A6ACC}"/>
                    </a:ext>
                  </a:extLst>
                </p:cNvPr>
                <p:cNvSpPr txBox="1"/>
                <p:nvPr/>
              </p:nvSpPr>
              <p:spPr>
                <a:xfrm>
                  <a:off x="11274473" y="2857351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A41E1C6-0D48-DD64-0AEB-10FAA62A6A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4473" y="2857351"/>
                  <a:ext cx="62865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0DECA3F-496E-0CAA-F856-62EE356FEA11}"/>
                    </a:ext>
                  </a:extLst>
                </p:cNvPr>
                <p:cNvSpPr txBox="1"/>
                <p:nvPr/>
              </p:nvSpPr>
              <p:spPr>
                <a:xfrm>
                  <a:off x="11274473" y="3707434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0DECA3F-496E-0CAA-F856-62EE356FEA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4473" y="3707434"/>
                  <a:ext cx="62865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4F0C131-F96A-9553-5F8F-13A9BB330590}"/>
                    </a:ext>
                  </a:extLst>
                </p:cNvPr>
                <p:cNvSpPr txBox="1"/>
                <p:nvPr/>
              </p:nvSpPr>
              <p:spPr>
                <a:xfrm>
                  <a:off x="11274473" y="5100735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4F0C131-F96A-9553-5F8F-13A9BB3305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4473" y="5100735"/>
                  <a:ext cx="62865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B121B73-9C56-9A49-F071-4C9C9ABD2595}"/>
                    </a:ext>
                  </a:extLst>
                </p:cNvPr>
                <p:cNvSpPr txBox="1"/>
                <p:nvPr/>
              </p:nvSpPr>
              <p:spPr>
                <a:xfrm>
                  <a:off x="7914212" y="1539131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B121B73-9C56-9A49-F071-4C9C9ABD25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4212" y="1539131"/>
                  <a:ext cx="628650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468E5D6-59FF-009C-1D26-8C466E79A926}"/>
                    </a:ext>
                  </a:extLst>
                </p:cNvPr>
                <p:cNvSpPr txBox="1"/>
                <p:nvPr/>
              </p:nvSpPr>
              <p:spPr>
                <a:xfrm>
                  <a:off x="7916276" y="5607391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468E5D6-59FF-009C-1D26-8C466E79A9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6276" y="5607391"/>
                  <a:ext cx="628650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A7553CC-348D-1C4A-0689-4B01418988CF}"/>
                </a:ext>
              </a:extLst>
            </p:cNvPr>
            <p:cNvSpPr/>
            <p:nvPr/>
          </p:nvSpPr>
          <p:spPr>
            <a:xfrm>
              <a:off x="7069183" y="2444334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4E5E7F7-D03F-7027-0108-9812E43CFADD}"/>
                </a:ext>
              </a:extLst>
            </p:cNvPr>
            <p:cNvSpPr/>
            <p:nvPr/>
          </p:nvSpPr>
          <p:spPr>
            <a:xfrm>
              <a:off x="9219133" y="2426538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2072696-AC69-35E0-25BB-94C0804C9228}"/>
                </a:ext>
              </a:extLst>
            </p:cNvPr>
            <p:cNvSpPr/>
            <p:nvPr/>
          </p:nvSpPr>
          <p:spPr>
            <a:xfrm>
              <a:off x="8134955" y="2912254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4A93E6E-3F28-10C0-23C5-7261E554CCF3}"/>
                </a:ext>
              </a:extLst>
            </p:cNvPr>
            <p:cNvSpPr/>
            <p:nvPr/>
          </p:nvSpPr>
          <p:spPr>
            <a:xfrm>
              <a:off x="7055536" y="3424701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C82AF570-0ECD-55DC-0512-305908EAD3B6}"/>
                </a:ext>
              </a:extLst>
            </p:cNvPr>
            <p:cNvSpPr/>
            <p:nvPr/>
          </p:nvSpPr>
          <p:spPr>
            <a:xfrm>
              <a:off x="9212308" y="3417877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F136D55-CE08-654E-256D-2DF14F61EFBA}"/>
                </a:ext>
              </a:extLst>
            </p:cNvPr>
            <p:cNvSpPr/>
            <p:nvPr/>
          </p:nvSpPr>
          <p:spPr>
            <a:xfrm>
              <a:off x="8133922" y="3883432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E0B91C3-20C5-2D40-F4A6-C94F327AE264}"/>
                </a:ext>
              </a:extLst>
            </p:cNvPr>
            <p:cNvSpPr/>
            <p:nvPr/>
          </p:nvSpPr>
          <p:spPr>
            <a:xfrm>
              <a:off x="8155819" y="4478607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E8C46E1-2B61-9E53-4439-6F9EE5EA8146}"/>
                </a:ext>
              </a:extLst>
            </p:cNvPr>
            <p:cNvSpPr/>
            <p:nvPr/>
          </p:nvSpPr>
          <p:spPr>
            <a:xfrm>
              <a:off x="7069183" y="4951964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D72DBAF-EF18-8D1B-B06E-BC18D8EA1D94}"/>
                </a:ext>
              </a:extLst>
            </p:cNvPr>
            <p:cNvSpPr/>
            <p:nvPr/>
          </p:nvSpPr>
          <p:spPr>
            <a:xfrm>
              <a:off x="9219133" y="4958634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0872E2C2-79F1-8423-795C-218F3C1BD9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0597" y="2056352"/>
              <a:ext cx="950147" cy="4307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6E59AC73-B254-D9C5-8FFE-928EE423BE12}"/>
                </a:ext>
              </a:extLst>
            </p:cNvPr>
            <p:cNvCxnSpPr>
              <a:cxnSpLocks/>
            </p:cNvCxnSpPr>
            <p:nvPr/>
          </p:nvCxnSpPr>
          <p:spPr>
            <a:xfrm>
              <a:off x="8282991" y="2052121"/>
              <a:ext cx="950147" cy="4307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EEFC8044-B12F-0E41-497D-D797562EF3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76602" y="3028918"/>
              <a:ext cx="950147" cy="4307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F91464EF-DF55-2B62-623A-D4D88426A1DC}"/>
                </a:ext>
              </a:extLst>
            </p:cNvPr>
            <p:cNvCxnSpPr>
              <a:cxnSpLocks/>
            </p:cNvCxnSpPr>
            <p:nvPr/>
          </p:nvCxnSpPr>
          <p:spPr>
            <a:xfrm>
              <a:off x="8268996" y="3024687"/>
              <a:ext cx="950147" cy="4307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473691A5-330C-4C7E-0D2B-10A943FFDF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0597" y="4556365"/>
              <a:ext cx="950147" cy="4307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CFF71BE0-8548-D095-435E-F1C73307B5F8}"/>
                </a:ext>
              </a:extLst>
            </p:cNvPr>
            <p:cNvCxnSpPr>
              <a:cxnSpLocks/>
            </p:cNvCxnSpPr>
            <p:nvPr/>
          </p:nvCxnSpPr>
          <p:spPr>
            <a:xfrm>
              <a:off x="8282991" y="4578153"/>
              <a:ext cx="950147" cy="4307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6B14814A-CAC1-9FAB-BD7A-EC6CD2011913}"/>
                </a:ext>
              </a:extLst>
            </p:cNvPr>
            <p:cNvCxnSpPr>
              <a:cxnSpLocks/>
              <a:stCxn id="68" idx="3"/>
            </p:cNvCxnSpPr>
            <p:nvPr/>
          </p:nvCxnSpPr>
          <p:spPr>
            <a:xfrm flipH="1">
              <a:off x="8284191" y="2547953"/>
              <a:ext cx="955774" cy="4067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9A6EF5ED-6004-2A4D-4506-AD57C0B28370}"/>
                </a:ext>
              </a:extLst>
            </p:cNvPr>
            <p:cNvCxnSpPr>
              <a:cxnSpLocks/>
            </p:cNvCxnSpPr>
            <p:nvPr/>
          </p:nvCxnSpPr>
          <p:spPr>
            <a:xfrm>
              <a:off x="7212842" y="2558955"/>
              <a:ext cx="928048" cy="4026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D25816E1-5BBD-AEA0-5BB3-907B05F88938}"/>
                </a:ext>
              </a:extLst>
            </p:cNvPr>
            <p:cNvCxnSpPr>
              <a:cxnSpLocks/>
            </p:cNvCxnSpPr>
            <p:nvPr/>
          </p:nvCxnSpPr>
          <p:spPr>
            <a:xfrm>
              <a:off x="7199194" y="3507475"/>
              <a:ext cx="934872" cy="4094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9A2A9164-B502-1115-C767-C8E520210A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70543" y="3507475"/>
              <a:ext cx="948520" cy="4094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336713B0-A719-8A60-D402-0D81C265E904}"/>
                </a:ext>
              </a:extLst>
            </p:cNvPr>
            <p:cNvCxnSpPr>
              <a:cxnSpLocks/>
            </p:cNvCxnSpPr>
            <p:nvPr/>
          </p:nvCxnSpPr>
          <p:spPr>
            <a:xfrm>
              <a:off x="7212842" y="5036024"/>
              <a:ext cx="934871" cy="4299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67C382E1-990A-290B-37D2-1155CBCC06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84191" y="5049672"/>
              <a:ext cx="941696" cy="4230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5BA9AA6B-1867-BFBC-4A66-154F24B77E91}"/>
                </a:ext>
              </a:extLst>
            </p:cNvPr>
            <p:cNvSpPr/>
            <p:nvPr/>
          </p:nvSpPr>
          <p:spPr>
            <a:xfrm flipH="1">
              <a:off x="7329189" y="2495123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4EA69E86-ACB1-767F-02D3-168B9536E81D}"/>
                </a:ext>
              </a:extLst>
            </p:cNvPr>
            <p:cNvSpPr/>
            <p:nvPr/>
          </p:nvSpPr>
          <p:spPr>
            <a:xfrm flipH="1">
              <a:off x="7498032" y="2495949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4BAB4E0-1537-1046-B143-D70A56169FC9}"/>
                </a:ext>
              </a:extLst>
            </p:cNvPr>
            <p:cNvSpPr/>
            <p:nvPr/>
          </p:nvSpPr>
          <p:spPr>
            <a:xfrm flipH="1">
              <a:off x="7676866" y="2493379"/>
              <a:ext cx="51084" cy="5108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5828594B-486D-C94A-551C-B0ACF3D27634}"/>
                </a:ext>
              </a:extLst>
            </p:cNvPr>
            <p:cNvSpPr/>
            <p:nvPr/>
          </p:nvSpPr>
          <p:spPr>
            <a:xfrm flipH="1">
              <a:off x="7857721" y="2493379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D3246AFD-52A8-305B-5EFB-5A180549BBBA}"/>
                </a:ext>
              </a:extLst>
            </p:cNvPr>
            <p:cNvSpPr/>
            <p:nvPr/>
          </p:nvSpPr>
          <p:spPr>
            <a:xfrm flipH="1">
              <a:off x="8038576" y="2495949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92915A21-33E9-1F9B-93AB-E3C0621BD5AE}"/>
                    </a:ext>
                  </a:extLst>
                </p:cNvPr>
                <p:cNvSpPr txBox="1"/>
                <p:nvPr/>
              </p:nvSpPr>
              <p:spPr>
                <a:xfrm>
                  <a:off x="7915629" y="2372879"/>
                  <a:ext cx="62865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92915A21-33E9-1F9B-93AB-E3C0621BD5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5629" y="2372879"/>
                  <a:ext cx="628650" cy="27699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45E0D277-4BC4-B5AC-BB88-480ECF2FB631}"/>
                </a:ext>
              </a:extLst>
            </p:cNvPr>
            <p:cNvSpPr/>
            <p:nvPr/>
          </p:nvSpPr>
          <p:spPr>
            <a:xfrm flipH="1">
              <a:off x="9054093" y="2489644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2F8C898E-C3A1-EA8B-0E48-D50FDFC605BD}"/>
                </a:ext>
              </a:extLst>
            </p:cNvPr>
            <p:cNvSpPr/>
            <p:nvPr/>
          </p:nvSpPr>
          <p:spPr>
            <a:xfrm flipH="1">
              <a:off x="8877078" y="2492206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9FD753BA-31E9-27CF-F74D-F46A9D562EE2}"/>
                </a:ext>
              </a:extLst>
            </p:cNvPr>
            <p:cNvSpPr/>
            <p:nvPr/>
          </p:nvSpPr>
          <p:spPr>
            <a:xfrm flipH="1">
              <a:off x="8688306" y="2489644"/>
              <a:ext cx="51084" cy="5108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21077A74-74E7-DF20-9132-B6C65A62B86F}"/>
                </a:ext>
              </a:extLst>
            </p:cNvPr>
            <p:cNvSpPr/>
            <p:nvPr/>
          </p:nvSpPr>
          <p:spPr>
            <a:xfrm flipH="1">
              <a:off x="8525076" y="2489488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10DA0335-D496-D203-90F4-98FE6197CC6D}"/>
                </a:ext>
              </a:extLst>
            </p:cNvPr>
            <p:cNvSpPr/>
            <p:nvPr/>
          </p:nvSpPr>
          <p:spPr>
            <a:xfrm flipH="1">
              <a:off x="8350251" y="2489488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31A5F6FA-D5C0-C4EF-DB37-968DD80B52E6}"/>
                </a:ext>
              </a:extLst>
            </p:cNvPr>
            <p:cNvSpPr/>
            <p:nvPr/>
          </p:nvSpPr>
          <p:spPr>
            <a:xfrm flipH="1">
              <a:off x="7318068" y="3450898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37B52932-65F8-8599-5A19-CCF147178D74}"/>
                </a:ext>
              </a:extLst>
            </p:cNvPr>
            <p:cNvSpPr/>
            <p:nvPr/>
          </p:nvSpPr>
          <p:spPr>
            <a:xfrm flipH="1">
              <a:off x="7486911" y="3451724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120D0DA9-6C7D-BCD4-BE68-03115E3D0E78}"/>
                </a:ext>
              </a:extLst>
            </p:cNvPr>
            <p:cNvSpPr/>
            <p:nvPr/>
          </p:nvSpPr>
          <p:spPr>
            <a:xfrm flipH="1">
              <a:off x="7665745" y="3449154"/>
              <a:ext cx="51084" cy="5108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AAADBD5B-ACBD-5CD4-C2A9-05CBC0825635}"/>
                </a:ext>
              </a:extLst>
            </p:cNvPr>
            <p:cNvSpPr/>
            <p:nvPr/>
          </p:nvSpPr>
          <p:spPr>
            <a:xfrm flipH="1">
              <a:off x="7846600" y="3449154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1FD9A9D0-2AF6-5A5D-B4AB-9EC801E39415}"/>
                </a:ext>
              </a:extLst>
            </p:cNvPr>
            <p:cNvSpPr/>
            <p:nvPr/>
          </p:nvSpPr>
          <p:spPr>
            <a:xfrm flipH="1">
              <a:off x="8027455" y="3451724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83C21E19-4C43-C69D-0E82-D565D209B204}"/>
                    </a:ext>
                  </a:extLst>
                </p:cNvPr>
                <p:cNvSpPr txBox="1"/>
                <p:nvPr/>
              </p:nvSpPr>
              <p:spPr>
                <a:xfrm>
                  <a:off x="7904508" y="3328654"/>
                  <a:ext cx="62865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83C21E19-4C43-C69D-0E82-D565D209B2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4508" y="3328654"/>
                  <a:ext cx="628650" cy="276999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C61AE332-E853-04EE-06CA-45FD2F50B79F}"/>
                </a:ext>
              </a:extLst>
            </p:cNvPr>
            <p:cNvSpPr/>
            <p:nvPr/>
          </p:nvSpPr>
          <p:spPr>
            <a:xfrm flipH="1">
              <a:off x="9042972" y="3445419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C9ABC33E-202C-12EE-679C-398E662790B2}"/>
                </a:ext>
              </a:extLst>
            </p:cNvPr>
            <p:cNvSpPr/>
            <p:nvPr/>
          </p:nvSpPr>
          <p:spPr>
            <a:xfrm flipH="1">
              <a:off x="8865957" y="3447981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59AD4CED-F576-C11C-BCDE-6B0D72C2F162}"/>
                </a:ext>
              </a:extLst>
            </p:cNvPr>
            <p:cNvSpPr/>
            <p:nvPr/>
          </p:nvSpPr>
          <p:spPr>
            <a:xfrm flipH="1">
              <a:off x="8677185" y="3445419"/>
              <a:ext cx="51084" cy="5108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6E7F048F-79CD-B88A-7438-1054523933E1}"/>
                </a:ext>
              </a:extLst>
            </p:cNvPr>
            <p:cNvSpPr/>
            <p:nvPr/>
          </p:nvSpPr>
          <p:spPr>
            <a:xfrm flipH="1">
              <a:off x="8513955" y="3445263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509E75AD-6B94-4311-5248-6215A48DB354}"/>
                </a:ext>
              </a:extLst>
            </p:cNvPr>
            <p:cNvSpPr/>
            <p:nvPr/>
          </p:nvSpPr>
          <p:spPr>
            <a:xfrm flipH="1">
              <a:off x="8339130" y="3445263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1E9FF13C-ADF5-5803-438D-36A59CA1DBB3}"/>
                </a:ext>
              </a:extLst>
            </p:cNvPr>
            <p:cNvSpPr/>
            <p:nvPr/>
          </p:nvSpPr>
          <p:spPr>
            <a:xfrm flipH="1">
              <a:off x="7325240" y="4987168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C61551D-5D86-7E9A-A19E-D84FD986C07A}"/>
                </a:ext>
              </a:extLst>
            </p:cNvPr>
            <p:cNvSpPr/>
            <p:nvPr/>
          </p:nvSpPr>
          <p:spPr>
            <a:xfrm flipH="1">
              <a:off x="7494083" y="4987994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9ABCCB24-6816-A603-C7DB-3E6F5BDAB385}"/>
                </a:ext>
              </a:extLst>
            </p:cNvPr>
            <p:cNvSpPr/>
            <p:nvPr/>
          </p:nvSpPr>
          <p:spPr>
            <a:xfrm flipH="1">
              <a:off x="7672917" y="4985424"/>
              <a:ext cx="51084" cy="5108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E91F1D3-0DEB-4E56-DD2F-9C805D1C0B2C}"/>
                </a:ext>
              </a:extLst>
            </p:cNvPr>
            <p:cNvSpPr/>
            <p:nvPr/>
          </p:nvSpPr>
          <p:spPr>
            <a:xfrm flipH="1">
              <a:off x="7853772" y="4985424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FAB854B8-8C39-DD85-2462-C5EE00B46019}"/>
                </a:ext>
              </a:extLst>
            </p:cNvPr>
            <p:cNvSpPr/>
            <p:nvPr/>
          </p:nvSpPr>
          <p:spPr>
            <a:xfrm flipH="1">
              <a:off x="8034627" y="4987994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AC0E6AAA-2FFF-E160-B46F-937F42F603AB}"/>
                    </a:ext>
                  </a:extLst>
                </p:cNvPr>
                <p:cNvSpPr txBox="1"/>
                <p:nvPr/>
              </p:nvSpPr>
              <p:spPr>
                <a:xfrm>
                  <a:off x="7911680" y="4864924"/>
                  <a:ext cx="62865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AC0E6AAA-2FFF-E160-B46F-937F42F603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1680" y="4864924"/>
                  <a:ext cx="628650" cy="276999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B008405C-B82D-C28C-B233-0E56720B77F0}"/>
                </a:ext>
              </a:extLst>
            </p:cNvPr>
            <p:cNvSpPr/>
            <p:nvPr/>
          </p:nvSpPr>
          <p:spPr>
            <a:xfrm flipH="1">
              <a:off x="9050144" y="4981689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8DFFDEA5-D87C-1A81-F8B1-A98632A96E9A}"/>
                </a:ext>
              </a:extLst>
            </p:cNvPr>
            <p:cNvSpPr/>
            <p:nvPr/>
          </p:nvSpPr>
          <p:spPr>
            <a:xfrm flipH="1">
              <a:off x="8873129" y="4984251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BCB485F0-A4FA-7001-8CD1-10918C7C9464}"/>
                </a:ext>
              </a:extLst>
            </p:cNvPr>
            <p:cNvSpPr/>
            <p:nvPr/>
          </p:nvSpPr>
          <p:spPr>
            <a:xfrm flipH="1">
              <a:off x="8684357" y="4981689"/>
              <a:ext cx="51084" cy="5108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7B290F60-3936-E9C5-FC18-DB599D135CE0}"/>
                </a:ext>
              </a:extLst>
            </p:cNvPr>
            <p:cNvSpPr/>
            <p:nvPr/>
          </p:nvSpPr>
          <p:spPr>
            <a:xfrm flipH="1">
              <a:off x="8521127" y="4981533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61922B2E-B1E6-CF43-7BF0-761D9C9D9E02}"/>
                </a:ext>
              </a:extLst>
            </p:cNvPr>
            <p:cNvSpPr/>
            <p:nvPr/>
          </p:nvSpPr>
          <p:spPr>
            <a:xfrm flipH="1">
              <a:off x="8346302" y="4981533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CC2EA692-1B19-1891-C54F-942ACD2D42F8}"/>
              </a:ext>
            </a:extLst>
          </p:cNvPr>
          <p:cNvGrpSpPr/>
          <p:nvPr/>
        </p:nvGrpSpPr>
        <p:grpSpPr>
          <a:xfrm>
            <a:off x="5934395" y="2291619"/>
            <a:ext cx="635474" cy="2798251"/>
            <a:chOff x="5934395" y="2291619"/>
            <a:chExt cx="635474" cy="27982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66F73D22-9A11-D450-336B-1E7E2EAA0B9B}"/>
                    </a:ext>
                  </a:extLst>
                </p:cNvPr>
                <p:cNvSpPr txBox="1"/>
                <p:nvPr/>
              </p:nvSpPr>
              <p:spPr>
                <a:xfrm>
                  <a:off x="5941219" y="2291619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66F73D22-9A11-D450-336B-1E7E2EAA0B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1219" y="2291619"/>
                  <a:ext cx="628650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811750DC-71F2-F56B-3686-70FC2787CA81}"/>
                    </a:ext>
                  </a:extLst>
                </p:cNvPr>
                <p:cNvSpPr txBox="1"/>
                <p:nvPr/>
              </p:nvSpPr>
              <p:spPr>
                <a:xfrm>
                  <a:off x="5934395" y="3261882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811750DC-71F2-F56B-3686-70FC2787CA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4395" y="3261882"/>
                  <a:ext cx="628650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87F4E395-1C86-DF49-C885-6F5ECE58A25F}"/>
                    </a:ext>
                  </a:extLst>
                </p:cNvPr>
                <p:cNvSpPr txBox="1"/>
                <p:nvPr/>
              </p:nvSpPr>
              <p:spPr>
                <a:xfrm>
                  <a:off x="5935170" y="4720538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87F4E395-1C86-DF49-C885-6F5ECE58A2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5170" y="4720538"/>
                  <a:ext cx="628650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F5FBDA45-5F64-A02A-AB11-D0FCBCC8CB0E}"/>
              </a:ext>
            </a:extLst>
          </p:cNvPr>
          <p:cNvGrpSpPr/>
          <p:nvPr/>
        </p:nvGrpSpPr>
        <p:grpSpPr>
          <a:xfrm>
            <a:off x="7191784" y="2501978"/>
            <a:ext cx="2015825" cy="2526565"/>
            <a:chOff x="7191784" y="2501978"/>
            <a:chExt cx="2015825" cy="2526565"/>
          </a:xfrm>
        </p:grpSpPr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C43071E-70DB-1905-5A3A-D3C620E13F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4223" y="2501978"/>
              <a:ext cx="1991485" cy="2243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5079EF10-3734-A958-66B5-6571E6BB7E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91784" y="3461256"/>
              <a:ext cx="2008314" cy="2244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3BADA7FF-7FF6-9B6E-7BA3-F355B7FC74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6124" y="5006104"/>
              <a:ext cx="1991485" cy="2243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A55E1603-D832-ED7C-962F-8CD5D1CF47CB}"/>
              </a:ext>
            </a:extLst>
          </p:cNvPr>
          <p:cNvGrpSpPr/>
          <p:nvPr/>
        </p:nvGrpSpPr>
        <p:grpSpPr>
          <a:xfrm>
            <a:off x="7169345" y="2051290"/>
            <a:ext cx="2062789" cy="3422602"/>
            <a:chOff x="7169345" y="2051290"/>
            <a:chExt cx="2062789" cy="3422602"/>
          </a:xfrm>
        </p:grpSpPr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82CF791D-590C-41DD-9660-973C6999ED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0597" y="2051290"/>
              <a:ext cx="950147" cy="43072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A10E667B-1BF0-17F1-0D0B-649684C023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68916" y="2540918"/>
              <a:ext cx="950147" cy="43072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DF312CBA-993A-2B8C-01DD-F37B34A3126E}"/>
                </a:ext>
              </a:extLst>
            </p:cNvPr>
            <p:cNvCxnSpPr>
              <a:cxnSpLocks/>
            </p:cNvCxnSpPr>
            <p:nvPr/>
          </p:nvCxnSpPr>
          <p:spPr>
            <a:xfrm>
              <a:off x="8263259" y="3023691"/>
              <a:ext cx="953669" cy="42073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23BF5CD4-E586-6513-9D0F-892E181445AC}"/>
                </a:ext>
              </a:extLst>
            </p:cNvPr>
            <p:cNvCxnSpPr>
              <a:cxnSpLocks/>
            </p:cNvCxnSpPr>
            <p:nvPr/>
          </p:nvCxnSpPr>
          <p:spPr>
            <a:xfrm>
              <a:off x="7169345" y="3506135"/>
              <a:ext cx="961249" cy="41166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543693C2-ACD0-1A70-67E2-019A905794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0596" y="4560780"/>
              <a:ext cx="960467" cy="42419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6AB2ECF0-3CF7-B3F7-D61B-E25AD787F4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81987" y="5043171"/>
              <a:ext cx="950147" cy="43072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E2A06104-5AC0-22AC-AA01-C3F14AFF98B0}"/>
              </a:ext>
            </a:extLst>
          </p:cNvPr>
          <p:cNvGrpSpPr/>
          <p:nvPr/>
        </p:nvGrpSpPr>
        <p:grpSpPr>
          <a:xfrm>
            <a:off x="7200900" y="1460445"/>
            <a:ext cx="3670301" cy="3835456"/>
            <a:chOff x="7200900" y="1460445"/>
            <a:chExt cx="3670301" cy="3835456"/>
          </a:xfrm>
        </p:grpSpPr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51261985-7323-CBEE-FFEE-AF7C0054B534}"/>
                </a:ext>
              </a:extLst>
            </p:cNvPr>
            <p:cNvSpPr/>
            <p:nvPr/>
          </p:nvSpPr>
          <p:spPr>
            <a:xfrm>
              <a:off x="7213600" y="1460445"/>
              <a:ext cx="3638550" cy="1066855"/>
            </a:xfrm>
            <a:custGeom>
              <a:avLst/>
              <a:gdLst>
                <a:gd name="connsiteX0" fmla="*/ 0 w 3670300"/>
                <a:gd name="connsiteY0" fmla="*/ 1064571 h 1171522"/>
                <a:gd name="connsiteX1" fmla="*/ 1162050 w 3670300"/>
                <a:gd name="connsiteY1" fmla="*/ 1070921 h 1171522"/>
                <a:gd name="connsiteX2" fmla="*/ 2540000 w 3670300"/>
                <a:gd name="connsiteY2" fmla="*/ 4121 h 1171522"/>
                <a:gd name="connsiteX3" fmla="*/ 3670300 w 3670300"/>
                <a:gd name="connsiteY3" fmla="*/ 772471 h 1171522"/>
                <a:gd name="connsiteX0" fmla="*/ 0 w 3670300"/>
                <a:gd name="connsiteY0" fmla="*/ 1064571 h 1171522"/>
                <a:gd name="connsiteX1" fmla="*/ 1162050 w 3670300"/>
                <a:gd name="connsiteY1" fmla="*/ 1070921 h 1171522"/>
                <a:gd name="connsiteX2" fmla="*/ 2540000 w 3670300"/>
                <a:gd name="connsiteY2" fmla="*/ 4121 h 1171522"/>
                <a:gd name="connsiteX3" fmla="*/ 3670300 w 3670300"/>
                <a:gd name="connsiteY3" fmla="*/ 772471 h 1171522"/>
                <a:gd name="connsiteX0" fmla="*/ 0 w 3670300"/>
                <a:gd name="connsiteY0" fmla="*/ 1064571 h 1109881"/>
                <a:gd name="connsiteX1" fmla="*/ 1162050 w 3670300"/>
                <a:gd name="connsiteY1" fmla="*/ 1070921 h 1109881"/>
                <a:gd name="connsiteX2" fmla="*/ 2540000 w 3670300"/>
                <a:gd name="connsiteY2" fmla="*/ 4121 h 1109881"/>
                <a:gd name="connsiteX3" fmla="*/ 3670300 w 3670300"/>
                <a:gd name="connsiteY3" fmla="*/ 772471 h 1109881"/>
                <a:gd name="connsiteX0" fmla="*/ 0 w 3670300"/>
                <a:gd name="connsiteY0" fmla="*/ 1064571 h 1082660"/>
                <a:gd name="connsiteX1" fmla="*/ 1162050 w 3670300"/>
                <a:gd name="connsiteY1" fmla="*/ 1070921 h 1082660"/>
                <a:gd name="connsiteX2" fmla="*/ 2540000 w 3670300"/>
                <a:gd name="connsiteY2" fmla="*/ 4121 h 1082660"/>
                <a:gd name="connsiteX3" fmla="*/ 3670300 w 3670300"/>
                <a:gd name="connsiteY3" fmla="*/ 772471 h 1082660"/>
                <a:gd name="connsiteX0" fmla="*/ 0 w 3670300"/>
                <a:gd name="connsiteY0" fmla="*/ 1064571 h 1082660"/>
                <a:gd name="connsiteX1" fmla="*/ 1162050 w 3670300"/>
                <a:gd name="connsiteY1" fmla="*/ 1070921 h 1082660"/>
                <a:gd name="connsiteX2" fmla="*/ 2540000 w 3670300"/>
                <a:gd name="connsiteY2" fmla="*/ 4121 h 1082660"/>
                <a:gd name="connsiteX3" fmla="*/ 3670300 w 3670300"/>
                <a:gd name="connsiteY3" fmla="*/ 772471 h 1082660"/>
                <a:gd name="connsiteX0" fmla="*/ 0 w 3670300"/>
                <a:gd name="connsiteY0" fmla="*/ 1065140 h 1083229"/>
                <a:gd name="connsiteX1" fmla="*/ 1162050 w 3670300"/>
                <a:gd name="connsiteY1" fmla="*/ 1071490 h 1083229"/>
                <a:gd name="connsiteX2" fmla="*/ 2540000 w 3670300"/>
                <a:gd name="connsiteY2" fmla="*/ 4690 h 1083229"/>
                <a:gd name="connsiteX3" fmla="*/ 3670300 w 3670300"/>
                <a:gd name="connsiteY3" fmla="*/ 773040 h 1083229"/>
                <a:gd name="connsiteX0" fmla="*/ 0 w 3638550"/>
                <a:gd name="connsiteY0" fmla="*/ 1064931 h 1083020"/>
                <a:gd name="connsiteX1" fmla="*/ 1162050 w 3638550"/>
                <a:gd name="connsiteY1" fmla="*/ 1071281 h 1083020"/>
                <a:gd name="connsiteX2" fmla="*/ 2540000 w 3638550"/>
                <a:gd name="connsiteY2" fmla="*/ 4481 h 1083020"/>
                <a:gd name="connsiteX3" fmla="*/ 3638550 w 3638550"/>
                <a:gd name="connsiteY3" fmla="*/ 791881 h 1083020"/>
                <a:gd name="connsiteX0" fmla="*/ 0 w 3638550"/>
                <a:gd name="connsiteY0" fmla="*/ 1064804 h 1082893"/>
                <a:gd name="connsiteX1" fmla="*/ 1162050 w 3638550"/>
                <a:gd name="connsiteY1" fmla="*/ 1071154 h 1082893"/>
                <a:gd name="connsiteX2" fmla="*/ 2540000 w 3638550"/>
                <a:gd name="connsiteY2" fmla="*/ 4354 h 1082893"/>
                <a:gd name="connsiteX3" fmla="*/ 3638550 w 3638550"/>
                <a:gd name="connsiteY3" fmla="*/ 791754 h 1082893"/>
                <a:gd name="connsiteX0" fmla="*/ 0 w 3638550"/>
                <a:gd name="connsiteY0" fmla="*/ 1064804 h 1082893"/>
                <a:gd name="connsiteX1" fmla="*/ 1162050 w 3638550"/>
                <a:gd name="connsiteY1" fmla="*/ 1071154 h 1082893"/>
                <a:gd name="connsiteX2" fmla="*/ 2654300 w 3638550"/>
                <a:gd name="connsiteY2" fmla="*/ 4354 h 1082893"/>
                <a:gd name="connsiteX3" fmla="*/ 3638550 w 3638550"/>
                <a:gd name="connsiteY3" fmla="*/ 791754 h 1082893"/>
                <a:gd name="connsiteX0" fmla="*/ 0 w 3638550"/>
                <a:gd name="connsiteY0" fmla="*/ 1064804 h 1082893"/>
                <a:gd name="connsiteX1" fmla="*/ 1162050 w 3638550"/>
                <a:gd name="connsiteY1" fmla="*/ 1071154 h 1082893"/>
                <a:gd name="connsiteX2" fmla="*/ 2654300 w 3638550"/>
                <a:gd name="connsiteY2" fmla="*/ 4354 h 1082893"/>
                <a:gd name="connsiteX3" fmla="*/ 3638550 w 3638550"/>
                <a:gd name="connsiteY3" fmla="*/ 791754 h 1082893"/>
                <a:gd name="connsiteX0" fmla="*/ 0 w 3638550"/>
                <a:gd name="connsiteY0" fmla="*/ 1064804 h 1082893"/>
                <a:gd name="connsiteX1" fmla="*/ 1162050 w 3638550"/>
                <a:gd name="connsiteY1" fmla="*/ 1071154 h 1082893"/>
                <a:gd name="connsiteX2" fmla="*/ 2654300 w 3638550"/>
                <a:gd name="connsiteY2" fmla="*/ 4354 h 1082893"/>
                <a:gd name="connsiteX3" fmla="*/ 3638550 w 3638550"/>
                <a:gd name="connsiteY3" fmla="*/ 791754 h 1082893"/>
                <a:gd name="connsiteX0" fmla="*/ 0 w 3638550"/>
                <a:gd name="connsiteY0" fmla="*/ 1060504 h 1078593"/>
                <a:gd name="connsiteX1" fmla="*/ 1162050 w 3638550"/>
                <a:gd name="connsiteY1" fmla="*/ 1066854 h 1078593"/>
                <a:gd name="connsiteX2" fmla="*/ 2654300 w 3638550"/>
                <a:gd name="connsiteY2" fmla="*/ 54 h 1078593"/>
                <a:gd name="connsiteX3" fmla="*/ 3638550 w 3638550"/>
                <a:gd name="connsiteY3" fmla="*/ 787454 h 1078593"/>
                <a:gd name="connsiteX0" fmla="*/ 0 w 3638550"/>
                <a:gd name="connsiteY0" fmla="*/ 1060504 h 1078593"/>
                <a:gd name="connsiteX1" fmla="*/ 1162050 w 3638550"/>
                <a:gd name="connsiteY1" fmla="*/ 1066854 h 1078593"/>
                <a:gd name="connsiteX2" fmla="*/ 2444750 w 3638550"/>
                <a:gd name="connsiteY2" fmla="*/ 54 h 1078593"/>
                <a:gd name="connsiteX3" fmla="*/ 3638550 w 3638550"/>
                <a:gd name="connsiteY3" fmla="*/ 787454 h 1078593"/>
                <a:gd name="connsiteX0" fmla="*/ 0 w 3638550"/>
                <a:gd name="connsiteY0" fmla="*/ 1047805 h 1065894"/>
                <a:gd name="connsiteX1" fmla="*/ 1162050 w 3638550"/>
                <a:gd name="connsiteY1" fmla="*/ 1054155 h 1065894"/>
                <a:gd name="connsiteX2" fmla="*/ 2616200 w 3638550"/>
                <a:gd name="connsiteY2" fmla="*/ 55 h 1065894"/>
                <a:gd name="connsiteX3" fmla="*/ 3638550 w 3638550"/>
                <a:gd name="connsiteY3" fmla="*/ 774755 h 1065894"/>
                <a:gd name="connsiteX0" fmla="*/ 0 w 3638550"/>
                <a:gd name="connsiteY0" fmla="*/ 1047805 h 1065894"/>
                <a:gd name="connsiteX1" fmla="*/ 1162050 w 3638550"/>
                <a:gd name="connsiteY1" fmla="*/ 1054155 h 1065894"/>
                <a:gd name="connsiteX2" fmla="*/ 2686050 w 3638550"/>
                <a:gd name="connsiteY2" fmla="*/ 55 h 1065894"/>
                <a:gd name="connsiteX3" fmla="*/ 3638550 w 3638550"/>
                <a:gd name="connsiteY3" fmla="*/ 774755 h 1065894"/>
                <a:gd name="connsiteX0" fmla="*/ 0 w 3638550"/>
                <a:gd name="connsiteY0" fmla="*/ 1066855 h 1078685"/>
                <a:gd name="connsiteX1" fmla="*/ 1162050 w 3638550"/>
                <a:gd name="connsiteY1" fmla="*/ 1054155 h 1078685"/>
                <a:gd name="connsiteX2" fmla="*/ 2686050 w 3638550"/>
                <a:gd name="connsiteY2" fmla="*/ 55 h 1078685"/>
                <a:gd name="connsiteX3" fmla="*/ 3638550 w 3638550"/>
                <a:gd name="connsiteY3" fmla="*/ 774755 h 1078685"/>
                <a:gd name="connsiteX0" fmla="*/ 0 w 3638550"/>
                <a:gd name="connsiteY0" fmla="*/ 1066855 h 1066855"/>
                <a:gd name="connsiteX1" fmla="*/ 1162050 w 3638550"/>
                <a:gd name="connsiteY1" fmla="*/ 1054155 h 1066855"/>
                <a:gd name="connsiteX2" fmla="*/ 2686050 w 3638550"/>
                <a:gd name="connsiteY2" fmla="*/ 55 h 1066855"/>
                <a:gd name="connsiteX3" fmla="*/ 3638550 w 3638550"/>
                <a:gd name="connsiteY3" fmla="*/ 774755 h 1066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38550" h="1066855">
                  <a:moveTo>
                    <a:pt x="0" y="1066855"/>
                  </a:moveTo>
                  <a:lnTo>
                    <a:pt x="1162050" y="1054155"/>
                  </a:lnTo>
                  <a:cubicBezTo>
                    <a:pt x="1388533" y="737713"/>
                    <a:pt x="2268008" y="-7353"/>
                    <a:pt x="2686050" y="55"/>
                  </a:cubicBezTo>
                  <a:cubicBezTo>
                    <a:pt x="3104092" y="7463"/>
                    <a:pt x="3466571" y="321259"/>
                    <a:pt x="3638550" y="774755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  <a:round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87671A95-FD0F-F7BC-ED11-1C5A60B434C8}"/>
                </a:ext>
              </a:extLst>
            </p:cNvPr>
            <p:cNvSpPr/>
            <p:nvPr/>
          </p:nvSpPr>
          <p:spPr>
            <a:xfrm>
              <a:off x="8585201" y="1811957"/>
              <a:ext cx="2228850" cy="702703"/>
            </a:xfrm>
            <a:custGeom>
              <a:avLst/>
              <a:gdLst>
                <a:gd name="connsiteX0" fmla="*/ 2230269 w 2230269"/>
                <a:gd name="connsiteY0" fmla="*/ 493218 h 809705"/>
                <a:gd name="connsiteX1" fmla="*/ 1430169 w 2230269"/>
                <a:gd name="connsiteY1" fmla="*/ 4268 h 809705"/>
                <a:gd name="connsiteX2" fmla="*/ 26819 w 2230269"/>
                <a:gd name="connsiteY2" fmla="*/ 740868 h 809705"/>
                <a:gd name="connsiteX3" fmla="*/ 642769 w 2230269"/>
                <a:gd name="connsiteY3" fmla="*/ 734518 h 809705"/>
                <a:gd name="connsiteX0" fmla="*/ 2230269 w 2230269"/>
                <a:gd name="connsiteY0" fmla="*/ 493218 h 809705"/>
                <a:gd name="connsiteX1" fmla="*/ 1430169 w 2230269"/>
                <a:gd name="connsiteY1" fmla="*/ 4268 h 809705"/>
                <a:gd name="connsiteX2" fmla="*/ 26819 w 2230269"/>
                <a:gd name="connsiteY2" fmla="*/ 740868 h 809705"/>
                <a:gd name="connsiteX3" fmla="*/ 642769 w 2230269"/>
                <a:gd name="connsiteY3" fmla="*/ 734518 h 809705"/>
                <a:gd name="connsiteX0" fmla="*/ 2203450 w 2203450"/>
                <a:gd name="connsiteY0" fmla="*/ 493218 h 764981"/>
                <a:gd name="connsiteX1" fmla="*/ 1403350 w 2203450"/>
                <a:gd name="connsiteY1" fmla="*/ 4268 h 764981"/>
                <a:gd name="connsiteX2" fmla="*/ 0 w 2203450"/>
                <a:gd name="connsiteY2" fmla="*/ 740868 h 764981"/>
                <a:gd name="connsiteX3" fmla="*/ 615950 w 2203450"/>
                <a:gd name="connsiteY3" fmla="*/ 734518 h 764981"/>
                <a:gd name="connsiteX0" fmla="*/ 2203450 w 2203450"/>
                <a:gd name="connsiteY0" fmla="*/ 493218 h 740928"/>
                <a:gd name="connsiteX1" fmla="*/ 1403350 w 2203450"/>
                <a:gd name="connsiteY1" fmla="*/ 4268 h 740928"/>
                <a:gd name="connsiteX2" fmla="*/ 0 w 2203450"/>
                <a:gd name="connsiteY2" fmla="*/ 740868 h 740928"/>
                <a:gd name="connsiteX3" fmla="*/ 615950 w 2203450"/>
                <a:gd name="connsiteY3" fmla="*/ 734518 h 740928"/>
                <a:gd name="connsiteX0" fmla="*/ 2203450 w 2203450"/>
                <a:gd name="connsiteY0" fmla="*/ 475073 h 741833"/>
                <a:gd name="connsiteX1" fmla="*/ 1403350 w 2203450"/>
                <a:gd name="connsiteY1" fmla="*/ 5173 h 741833"/>
                <a:gd name="connsiteX2" fmla="*/ 0 w 2203450"/>
                <a:gd name="connsiteY2" fmla="*/ 741773 h 741833"/>
                <a:gd name="connsiteX3" fmla="*/ 615950 w 2203450"/>
                <a:gd name="connsiteY3" fmla="*/ 735423 h 741833"/>
                <a:gd name="connsiteX0" fmla="*/ 2203450 w 2203450"/>
                <a:gd name="connsiteY0" fmla="*/ 474096 h 740856"/>
                <a:gd name="connsiteX1" fmla="*/ 1403350 w 2203450"/>
                <a:gd name="connsiteY1" fmla="*/ 4196 h 740856"/>
                <a:gd name="connsiteX2" fmla="*/ 0 w 2203450"/>
                <a:gd name="connsiteY2" fmla="*/ 740796 h 740856"/>
                <a:gd name="connsiteX3" fmla="*/ 615950 w 2203450"/>
                <a:gd name="connsiteY3" fmla="*/ 734446 h 740856"/>
                <a:gd name="connsiteX0" fmla="*/ 2203450 w 2203450"/>
                <a:gd name="connsiteY0" fmla="*/ 436494 h 703254"/>
                <a:gd name="connsiteX1" fmla="*/ 1104900 w 2203450"/>
                <a:gd name="connsiteY1" fmla="*/ 4694 h 703254"/>
                <a:gd name="connsiteX2" fmla="*/ 0 w 2203450"/>
                <a:gd name="connsiteY2" fmla="*/ 703194 h 703254"/>
                <a:gd name="connsiteX3" fmla="*/ 615950 w 2203450"/>
                <a:gd name="connsiteY3" fmla="*/ 696844 h 703254"/>
                <a:gd name="connsiteX0" fmla="*/ 2228850 w 2228850"/>
                <a:gd name="connsiteY0" fmla="*/ 448643 h 702703"/>
                <a:gd name="connsiteX1" fmla="*/ 1104900 w 2228850"/>
                <a:gd name="connsiteY1" fmla="*/ 4143 h 702703"/>
                <a:gd name="connsiteX2" fmla="*/ 0 w 2228850"/>
                <a:gd name="connsiteY2" fmla="*/ 702643 h 702703"/>
                <a:gd name="connsiteX3" fmla="*/ 615950 w 2228850"/>
                <a:gd name="connsiteY3" fmla="*/ 696293 h 70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8850" h="702703">
                  <a:moveTo>
                    <a:pt x="2228850" y="448643"/>
                  </a:moveTo>
                  <a:cubicBezTo>
                    <a:pt x="1967971" y="253380"/>
                    <a:pt x="1476375" y="-38190"/>
                    <a:pt x="1104900" y="4143"/>
                  </a:cubicBezTo>
                  <a:cubicBezTo>
                    <a:pt x="733425" y="46476"/>
                    <a:pt x="131233" y="580935"/>
                    <a:pt x="0" y="702643"/>
                  </a:cubicBezTo>
                  <a:cubicBezTo>
                    <a:pt x="224367" y="703701"/>
                    <a:pt x="369358" y="690472"/>
                    <a:pt x="615950" y="696293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  <a:round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BCF3DE94-0E6C-95E2-C2EE-292F91504D6F}"/>
                </a:ext>
              </a:extLst>
            </p:cNvPr>
            <p:cNvSpPr/>
            <p:nvPr/>
          </p:nvSpPr>
          <p:spPr>
            <a:xfrm>
              <a:off x="8540751" y="3473079"/>
              <a:ext cx="2266950" cy="419472"/>
            </a:xfrm>
            <a:custGeom>
              <a:avLst/>
              <a:gdLst>
                <a:gd name="connsiteX0" fmla="*/ 654907 w 2267807"/>
                <a:gd name="connsiteY0" fmla="*/ 47591 h 460341"/>
                <a:gd name="connsiteX1" fmla="*/ 857 w 2267807"/>
                <a:gd name="connsiteY1" fmla="*/ 28541 h 460341"/>
                <a:gd name="connsiteX2" fmla="*/ 775557 w 2267807"/>
                <a:gd name="connsiteY2" fmla="*/ 384141 h 460341"/>
                <a:gd name="connsiteX3" fmla="*/ 2267807 w 2267807"/>
                <a:gd name="connsiteY3" fmla="*/ 460341 h 460341"/>
                <a:gd name="connsiteX0" fmla="*/ 654907 w 2267807"/>
                <a:gd name="connsiteY0" fmla="*/ 47591 h 460341"/>
                <a:gd name="connsiteX1" fmla="*/ 857 w 2267807"/>
                <a:gd name="connsiteY1" fmla="*/ 28541 h 460341"/>
                <a:gd name="connsiteX2" fmla="*/ 775557 w 2267807"/>
                <a:gd name="connsiteY2" fmla="*/ 384141 h 460341"/>
                <a:gd name="connsiteX3" fmla="*/ 2267807 w 2267807"/>
                <a:gd name="connsiteY3" fmla="*/ 460341 h 460341"/>
                <a:gd name="connsiteX0" fmla="*/ 654050 w 2266950"/>
                <a:gd name="connsiteY0" fmla="*/ 19050 h 431800"/>
                <a:gd name="connsiteX1" fmla="*/ 0 w 2266950"/>
                <a:gd name="connsiteY1" fmla="*/ 0 h 431800"/>
                <a:gd name="connsiteX2" fmla="*/ 774700 w 2266950"/>
                <a:gd name="connsiteY2" fmla="*/ 355600 h 431800"/>
                <a:gd name="connsiteX3" fmla="*/ 2266950 w 2266950"/>
                <a:gd name="connsiteY3" fmla="*/ 431800 h 431800"/>
                <a:gd name="connsiteX0" fmla="*/ 654050 w 2266950"/>
                <a:gd name="connsiteY0" fmla="*/ 19050 h 431800"/>
                <a:gd name="connsiteX1" fmla="*/ 0 w 2266950"/>
                <a:gd name="connsiteY1" fmla="*/ 0 h 431800"/>
                <a:gd name="connsiteX2" fmla="*/ 774700 w 2266950"/>
                <a:gd name="connsiteY2" fmla="*/ 355600 h 431800"/>
                <a:gd name="connsiteX3" fmla="*/ 2266950 w 2266950"/>
                <a:gd name="connsiteY3" fmla="*/ 431800 h 431800"/>
                <a:gd name="connsiteX0" fmla="*/ 654050 w 2266950"/>
                <a:gd name="connsiteY0" fmla="*/ 22114 h 434864"/>
                <a:gd name="connsiteX1" fmla="*/ 0 w 2266950"/>
                <a:gd name="connsiteY1" fmla="*/ 3064 h 434864"/>
                <a:gd name="connsiteX2" fmla="*/ 774700 w 2266950"/>
                <a:gd name="connsiteY2" fmla="*/ 358664 h 434864"/>
                <a:gd name="connsiteX3" fmla="*/ 2266950 w 2266950"/>
                <a:gd name="connsiteY3" fmla="*/ 434864 h 434864"/>
                <a:gd name="connsiteX0" fmla="*/ 654050 w 2266950"/>
                <a:gd name="connsiteY0" fmla="*/ 6722 h 419472"/>
                <a:gd name="connsiteX1" fmla="*/ 0 w 2266950"/>
                <a:gd name="connsiteY1" fmla="*/ 6722 h 419472"/>
                <a:gd name="connsiteX2" fmla="*/ 774700 w 2266950"/>
                <a:gd name="connsiteY2" fmla="*/ 343272 h 419472"/>
                <a:gd name="connsiteX3" fmla="*/ 2266950 w 2266950"/>
                <a:gd name="connsiteY3" fmla="*/ 419472 h 419472"/>
                <a:gd name="connsiteX0" fmla="*/ 654050 w 2266950"/>
                <a:gd name="connsiteY0" fmla="*/ 6722 h 419472"/>
                <a:gd name="connsiteX1" fmla="*/ 0 w 2266950"/>
                <a:gd name="connsiteY1" fmla="*/ 6722 h 419472"/>
                <a:gd name="connsiteX2" fmla="*/ 774700 w 2266950"/>
                <a:gd name="connsiteY2" fmla="*/ 298822 h 419472"/>
                <a:gd name="connsiteX3" fmla="*/ 2266950 w 2266950"/>
                <a:gd name="connsiteY3" fmla="*/ 419472 h 419472"/>
                <a:gd name="connsiteX0" fmla="*/ 654050 w 2266950"/>
                <a:gd name="connsiteY0" fmla="*/ 6722 h 419472"/>
                <a:gd name="connsiteX1" fmla="*/ 0 w 2266950"/>
                <a:gd name="connsiteY1" fmla="*/ 6722 h 419472"/>
                <a:gd name="connsiteX2" fmla="*/ 774700 w 2266950"/>
                <a:gd name="connsiteY2" fmla="*/ 298822 h 419472"/>
                <a:gd name="connsiteX3" fmla="*/ 2266950 w 2266950"/>
                <a:gd name="connsiteY3" fmla="*/ 419472 h 419472"/>
                <a:gd name="connsiteX0" fmla="*/ 654050 w 2266950"/>
                <a:gd name="connsiteY0" fmla="*/ 6722 h 419472"/>
                <a:gd name="connsiteX1" fmla="*/ 0 w 2266950"/>
                <a:gd name="connsiteY1" fmla="*/ 6722 h 419472"/>
                <a:gd name="connsiteX2" fmla="*/ 2266950 w 2266950"/>
                <a:gd name="connsiteY2" fmla="*/ 419472 h 419472"/>
                <a:gd name="connsiteX0" fmla="*/ 654050 w 2266950"/>
                <a:gd name="connsiteY0" fmla="*/ 6722 h 419472"/>
                <a:gd name="connsiteX1" fmla="*/ 0 w 2266950"/>
                <a:gd name="connsiteY1" fmla="*/ 6722 h 419472"/>
                <a:gd name="connsiteX2" fmla="*/ 2266950 w 2266950"/>
                <a:gd name="connsiteY2" fmla="*/ 419472 h 419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6950" h="419472">
                  <a:moveTo>
                    <a:pt x="654050" y="6722"/>
                  </a:moveTo>
                  <a:cubicBezTo>
                    <a:pt x="463021" y="901"/>
                    <a:pt x="170392" y="-4920"/>
                    <a:pt x="0" y="6722"/>
                  </a:cubicBezTo>
                  <a:cubicBezTo>
                    <a:pt x="268817" y="75514"/>
                    <a:pt x="943769" y="352533"/>
                    <a:pt x="2266950" y="419472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  <a:round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22C23EEA-F2F6-14FB-13E4-B37E36EB5256}"/>
                </a:ext>
              </a:extLst>
            </p:cNvPr>
            <p:cNvSpPr/>
            <p:nvPr/>
          </p:nvSpPr>
          <p:spPr>
            <a:xfrm>
              <a:off x="8064501" y="3473450"/>
              <a:ext cx="2806700" cy="1752600"/>
            </a:xfrm>
            <a:custGeom>
              <a:avLst/>
              <a:gdLst>
                <a:gd name="connsiteX0" fmla="*/ 2938370 w 2951070"/>
                <a:gd name="connsiteY0" fmla="*/ 639002 h 1934402"/>
                <a:gd name="connsiteX1" fmla="*/ 2208120 w 2951070"/>
                <a:gd name="connsiteY1" fmla="*/ 1007302 h 1934402"/>
                <a:gd name="connsiteX2" fmla="*/ 493620 w 2951070"/>
                <a:gd name="connsiteY2" fmla="*/ 175452 h 1934402"/>
                <a:gd name="connsiteX3" fmla="*/ 176120 w 2951070"/>
                <a:gd name="connsiteY3" fmla="*/ 162752 h 1934402"/>
                <a:gd name="connsiteX4" fmla="*/ 2951070 w 2951070"/>
                <a:gd name="connsiteY4" fmla="*/ 1934402 h 1934402"/>
                <a:gd name="connsiteX0" fmla="*/ 2938370 w 2951070"/>
                <a:gd name="connsiteY0" fmla="*/ 639002 h 1934402"/>
                <a:gd name="connsiteX1" fmla="*/ 2208120 w 2951070"/>
                <a:gd name="connsiteY1" fmla="*/ 1007302 h 1934402"/>
                <a:gd name="connsiteX2" fmla="*/ 493620 w 2951070"/>
                <a:gd name="connsiteY2" fmla="*/ 175452 h 1934402"/>
                <a:gd name="connsiteX3" fmla="*/ 176120 w 2951070"/>
                <a:gd name="connsiteY3" fmla="*/ 162752 h 1934402"/>
                <a:gd name="connsiteX4" fmla="*/ 2951070 w 2951070"/>
                <a:gd name="connsiteY4" fmla="*/ 1934402 h 1934402"/>
                <a:gd name="connsiteX0" fmla="*/ 2905379 w 2918079"/>
                <a:gd name="connsiteY0" fmla="*/ 604922 h 1900322"/>
                <a:gd name="connsiteX1" fmla="*/ 2175129 w 2918079"/>
                <a:gd name="connsiteY1" fmla="*/ 973222 h 1900322"/>
                <a:gd name="connsiteX2" fmla="*/ 460629 w 2918079"/>
                <a:gd name="connsiteY2" fmla="*/ 141372 h 1900322"/>
                <a:gd name="connsiteX3" fmla="*/ 143129 w 2918079"/>
                <a:gd name="connsiteY3" fmla="*/ 128672 h 1900322"/>
                <a:gd name="connsiteX4" fmla="*/ 2918079 w 2918079"/>
                <a:gd name="connsiteY4" fmla="*/ 1900322 h 1900322"/>
                <a:gd name="connsiteX0" fmla="*/ 2905379 w 2918079"/>
                <a:gd name="connsiteY0" fmla="*/ 604922 h 1900322"/>
                <a:gd name="connsiteX1" fmla="*/ 2175129 w 2918079"/>
                <a:gd name="connsiteY1" fmla="*/ 973222 h 1900322"/>
                <a:gd name="connsiteX2" fmla="*/ 460629 w 2918079"/>
                <a:gd name="connsiteY2" fmla="*/ 141372 h 1900322"/>
                <a:gd name="connsiteX3" fmla="*/ 143129 w 2918079"/>
                <a:gd name="connsiteY3" fmla="*/ 128672 h 1900322"/>
                <a:gd name="connsiteX4" fmla="*/ 2918079 w 2918079"/>
                <a:gd name="connsiteY4" fmla="*/ 1900322 h 1900322"/>
                <a:gd name="connsiteX0" fmla="*/ 2762250 w 2774950"/>
                <a:gd name="connsiteY0" fmla="*/ 476250 h 1771650"/>
                <a:gd name="connsiteX1" fmla="*/ 2032000 w 2774950"/>
                <a:gd name="connsiteY1" fmla="*/ 844550 h 1771650"/>
                <a:gd name="connsiteX2" fmla="*/ 317500 w 2774950"/>
                <a:gd name="connsiteY2" fmla="*/ 12700 h 1771650"/>
                <a:gd name="connsiteX3" fmla="*/ 0 w 2774950"/>
                <a:gd name="connsiteY3" fmla="*/ 0 h 1771650"/>
                <a:gd name="connsiteX4" fmla="*/ 2774950 w 2774950"/>
                <a:gd name="connsiteY4" fmla="*/ 1771650 h 1771650"/>
                <a:gd name="connsiteX0" fmla="*/ 2762250 w 2774950"/>
                <a:gd name="connsiteY0" fmla="*/ 476250 h 1771650"/>
                <a:gd name="connsiteX1" fmla="*/ 2032000 w 2774950"/>
                <a:gd name="connsiteY1" fmla="*/ 844550 h 1771650"/>
                <a:gd name="connsiteX2" fmla="*/ 317500 w 2774950"/>
                <a:gd name="connsiteY2" fmla="*/ 12700 h 1771650"/>
                <a:gd name="connsiteX3" fmla="*/ 0 w 2774950"/>
                <a:gd name="connsiteY3" fmla="*/ 0 h 1771650"/>
                <a:gd name="connsiteX4" fmla="*/ 1943099 w 2774950"/>
                <a:gd name="connsiteY4" fmla="*/ 1257300 h 1771650"/>
                <a:gd name="connsiteX5" fmla="*/ 2774950 w 2774950"/>
                <a:gd name="connsiteY5" fmla="*/ 1771650 h 1771650"/>
                <a:gd name="connsiteX0" fmla="*/ 2762250 w 2774950"/>
                <a:gd name="connsiteY0" fmla="*/ 476250 h 1771650"/>
                <a:gd name="connsiteX1" fmla="*/ 2032000 w 2774950"/>
                <a:gd name="connsiteY1" fmla="*/ 844550 h 1771650"/>
                <a:gd name="connsiteX2" fmla="*/ 317500 w 2774950"/>
                <a:gd name="connsiteY2" fmla="*/ 12700 h 1771650"/>
                <a:gd name="connsiteX3" fmla="*/ 0 w 2774950"/>
                <a:gd name="connsiteY3" fmla="*/ 0 h 1771650"/>
                <a:gd name="connsiteX4" fmla="*/ 2260599 w 2774950"/>
                <a:gd name="connsiteY4" fmla="*/ 1181100 h 1771650"/>
                <a:gd name="connsiteX5" fmla="*/ 2774950 w 2774950"/>
                <a:gd name="connsiteY5" fmla="*/ 1771650 h 1771650"/>
                <a:gd name="connsiteX0" fmla="*/ 2762250 w 2774950"/>
                <a:gd name="connsiteY0" fmla="*/ 476250 h 1771650"/>
                <a:gd name="connsiteX1" fmla="*/ 2032000 w 2774950"/>
                <a:gd name="connsiteY1" fmla="*/ 844550 h 1771650"/>
                <a:gd name="connsiteX2" fmla="*/ 317500 w 2774950"/>
                <a:gd name="connsiteY2" fmla="*/ 12700 h 1771650"/>
                <a:gd name="connsiteX3" fmla="*/ 0 w 2774950"/>
                <a:gd name="connsiteY3" fmla="*/ 0 h 1771650"/>
                <a:gd name="connsiteX4" fmla="*/ 2260599 w 2774950"/>
                <a:gd name="connsiteY4" fmla="*/ 1181100 h 1771650"/>
                <a:gd name="connsiteX5" fmla="*/ 2774950 w 2774950"/>
                <a:gd name="connsiteY5" fmla="*/ 1771650 h 1771650"/>
                <a:gd name="connsiteX0" fmla="*/ 2762250 w 2774950"/>
                <a:gd name="connsiteY0" fmla="*/ 476250 h 1771650"/>
                <a:gd name="connsiteX1" fmla="*/ 2032000 w 2774950"/>
                <a:gd name="connsiteY1" fmla="*/ 844550 h 1771650"/>
                <a:gd name="connsiteX2" fmla="*/ 317500 w 2774950"/>
                <a:gd name="connsiteY2" fmla="*/ 12700 h 1771650"/>
                <a:gd name="connsiteX3" fmla="*/ 0 w 2774950"/>
                <a:gd name="connsiteY3" fmla="*/ 0 h 1771650"/>
                <a:gd name="connsiteX4" fmla="*/ 2260599 w 2774950"/>
                <a:gd name="connsiteY4" fmla="*/ 1181100 h 1771650"/>
                <a:gd name="connsiteX5" fmla="*/ 2774950 w 2774950"/>
                <a:gd name="connsiteY5" fmla="*/ 1771650 h 1771650"/>
                <a:gd name="connsiteX0" fmla="*/ 2762250 w 2774950"/>
                <a:gd name="connsiteY0" fmla="*/ 476250 h 1771650"/>
                <a:gd name="connsiteX1" fmla="*/ 2032000 w 2774950"/>
                <a:gd name="connsiteY1" fmla="*/ 844550 h 1771650"/>
                <a:gd name="connsiteX2" fmla="*/ 317500 w 2774950"/>
                <a:gd name="connsiteY2" fmla="*/ 12700 h 1771650"/>
                <a:gd name="connsiteX3" fmla="*/ 0 w 2774950"/>
                <a:gd name="connsiteY3" fmla="*/ 0 h 1771650"/>
                <a:gd name="connsiteX4" fmla="*/ 2260599 w 2774950"/>
                <a:gd name="connsiteY4" fmla="*/ 1181100 h 1771650"/>
                <a:gd name="connsiteX5" fmla="*/ 2774950 w 2774950"/>
                <a:gd name="connsiteY5" fmla="*/ 1771650 h 1771650"/>
                <a:gd name="connsiteX0" fmla="*/ 2762250 w 2774950"/>
                <a:gd name="connsiteY0" fmla="*/ 476250 h 1771650"/>
                <a:gd name="connsiteX1" fmla="*/ 2032000 w 2774950"/>
                <a:gd name="connsiteY1" fmla="*/ 844550 h 1771650"/>
                <a:gd name="connsiteX2" fmla="*/ 317500 w 2774950"/>
                <a:gd name="connsiteY2" fmla="*/ 12700 h 1771650"/>
                <a:gd name="connsiteX3" fmla="*/ 0 w 2774950"/>
                <a:gd name="connsiteY3" fmla="*/ 0 h 1771650"/>
                <a:gd name="connsiteX4" fmla="*/ 2260599 w 2774950"/>
                <a:gd name="connsiteY4" fmla="*/ 1181100 h 1771650"/>
                <a:gd name="connsiteX5" fmla="*/ 2774950 w 2774950"/>
                <a:gd name="connsiteY5" fmla="*/ 1771650 h 1771650"/>
                <a:gd name="connsiteX0" fmla="*/ 2762250 w 2806700"/>
                <a:gd name="connsiteY0" fmla="*/ 476250 h 1752600"/>
                <a:gd name="connsiteX1" fmla="*/ 2032000 w 2806700"/>
                <a:gd name="connsiteY1" fmla="*/ 844550 h 1752600"/>
                <a:gd name="connsiteX2" fmla="*/ 317500 w 2806700"/>
                <a:gd name="connsiteY2" fmla="*/ 12700 h 1752600"/>
                <a:gd name="connsiteX3" fmla="*/ 0 w 2806700"/>
                <a:gd name="connsiteY3" fmla="*/ 0 h 1752600"/>
                <a:gd name="connsiteX4" fmla="*/ 2260599 w 2806700"/>
                <a:gd name="connsiteY4" fmla="*/ 1181100 h 1752600"/>
                <a:gd name="connsiteX5" fmla="*/ 2806700 w 2806700"/>
                <a:gd name="connsiteY5" fmla="*/ 1752600 h 1752600"/>
                <a:gd name="connsiteX0" fmla="*/ 2762250 w 2806700"/>
                <a:gd name="connsiteY0" fmla="*/ 476250 h 1752600"/>
                <a:gd name="connsiteX1" fmla="*/ 2032000 w 2806700"/>
                <a:gd name="connsiteY1" fmla="*/ 844550 h 1752600"/>
                <a:gd name="connsiteX2" fmla="*/ 317500 w 2806700"/>
                <a:gd name="connsiteY2" fmla="*/ 12700 h 1752600"/>
                <a:gd name="connsiteX3" fmla="*/ 0 w 2806700"/>
                <a:gd name="connsiteY3" fmla="*/ 0 h 1752600"/>
                <a:gd name="connsiteX4" fmla="*/ 2260599 w 2806700"/>
                <a:gd name="connsiteY4" fmla="*/ 1181100 h 1752600"/>
                <a:gd name="connsiteX5" fmla="*/ 2806700 w 2806700"/>
                <a:gd name="connsiteY5" fmla="*/ 1752600 h 1752600"/>
                <a:gd name="connsiteX0" fmla="*/ 2762250 w 2806700"/>
                <a:gd name="connsiteY0" fmla="*/ 476250 h 1752600"/>
                <a:gd name="connsiteX1" fmla="*/ 2032000 w 2806700"/>
                <a:gd name="connsiteY1" fmla="*/ 844550 h 1752600"/>
                <a:gd name="connsiteX2" fmla="*/ 317500 w 2806700"/>
                <a:gd name="connsiteY2" fmla="*/ 12700 h 1752600"/>
                <a:gd name="connsiteX3" fmla="*/ 0 w 2806700"/>
                <a:gd name="connsiteY3" fmla="*/ 0 h 1752600"/>
                <a:gd name="connsiteX4" fmla="*/ 2260599 w 2806700"/>
                <a:gd name="connsiteY4" fmla="*/ 1181100 h 1752600"/>
                <a:gd name="connsiteX5" fmla="*/ 2806700 w 2806700"/>
                <a:gd name="connsiteY5" fmla="*/ 175260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06700" h="1752600">
                  <a:moveTo>
                    <a:pt x="2762250" y="476250"/>
                  </a:moveTo>
                  <a:cubicBezTo>
                    <a:pt x="2600854" y="699029"/>
                    <a:pt x="2439458" y="921808"/>
                    <a:pt x="2032000" y="844550"/>
                  </a:cubicBezTo>
                  <a:cubicBezTo>
                    <a:pt x="1624542" y="767292"/>
                    <a:pt x="656167" y="255058"/>
                    <a:pt x="317500" y="12700"/>
                  </a:cubicBezTo>
                  <a:cubicBezTo>
                    <a:pt x="175683" y="5292"/>
                    <a:pt x="104775" y="5292"/>
                    <a:pt x="0" y="0"/>
                  </a:cubicBezTo>
                  <a:cubicBezTo>
                    <a:pt x="270933" y="207433"/>
                    <a:pt x="1932516" y="1130300"/>
                    <a:pt x="2260599" y="1181100"/>
                  </a:cubicBezTo>
                  <a:cubicBezTo>
                    <a:pt x="2588682" y="1231900"/>
                    <a:pt x="2737908" y="1558925"/>
                    <a:pt x="2806700" y="1752600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  <a:round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A04C2B59-39A1-374D-B657-B143B12DCC54}"/>
                </a:ext>
              </a:extLst>
            </p:cNvPr>
            <p:cNvSpPr/>
            <p:nvPr/>
          </p:nvSpPr>
          <p:spPr>
            <a:xfrm>
              <a:off x="7200900" y="3448051"/>
              <a:ext cx="3606800" cy="1847850"/>
            </a:xfrm>
            <a:custGeom>
              <a:avLst/>
              <a:gdLst>
                <a:gd name="connsiteX0" fmla="*/ 3606800 w 3606800"/>
                <a:gd name="connsiteY0" fmla="*/ 2001548 h 2001548"/>
                <a:gd name="connsiteX1" fmla="*/ 679450 w 3606800"/>
                <a:gd name="connsiteY1" fmla="*/ 185448 h 2001548"/>
                <a:gd name="connsiteX2" fmla="*/ 0 w 3606800"/>
                <a:gd name="connsiteY2" fmla="*/ 153698 h 2001548"/>
                <a:gd name="connsiteX0" fmla="*/ 3606800 w 3606800"/>
                <a:gd name="connsiteY0" fmla="*/ 2001548 h 2001548"/>
                <a:gd name="connsiteX1" fmla="*/ 679450 w 3606800"/>
                <a:gd name="connsiteY1" fmla="*/ 185448 h 2001548"/>
                <a:gd name="connsiteX2" fmla="*/ 0 w 3606800"/>
                <a:gd name="connsiteY2" fmla="*/ 153698 h 2001548"/>
                <a:gd name="connsiteX0" fmla="*/ 3606800 w 3606800"/>
                <a:gd name="connsiteY0" fmla="*/ 1902531 h 1902531"/>
                <a:gd name="connsiteX1" fmla="*/ 679450 w 3606800"/>
                <a:gd name="connsiteY1" fmla="*/ 86431 h 1902531"/>
                <a:gd name="connsiteX2" fmla="*/ 0 w 3606800"/>
                <a:gd name="connsiteY2" fmla="*/ 54681 h 1902531"/>
                <a:gd name="connsiteX0" fmla="*/ 3606800 w 3606800"/>
                <a:gd name="connsiteY0" fmla="*/ 1847850 h 1847850"/>
                <a:gd name="connsiteX1" fmla="*/ 679450 w 3606800"/>
                <a:gd name="connsiteY1" fmla="*/ 31750 h 1847850"/>
                <a:gd name="connsiteX2" fmla="*/ 0 w 3606800"/>
                <a:gd name="connsiteY2" fmla="*/ 0 h 1847850"/>
                <a:gd name="connsiteX0" fmla="*/ 3606800 w 3606800"/>
                <a:gd name="connsiteY0" fmla="*/ 1847850 h 1847850"/>
                <a:gd name="connsiteX1" fmla="*/ 2203450 w 3606800"/>
                <a:gd name="connsiteY1" fmla="*/ 933449 h 1847850"/>
                <a:gd name="connsiteX2" fmla="*/ 679450 w 3606800"/>
                <a:gd name="connsiteY2" fmla="*/ 31750 h 1847850"/>
                <a:gd name="connsiteX3" fmla="*/ 0 w 3606800"/>
                <a:gd name="connsiteY3" fmla="*/ 0 h 1847850"/>
                <a:gd name="connsiteX0" fmla="*/ 3606800 w 3606800"/>
                <a:gd name="connsiteY0" fmla="*/ 1847850 h 1847850"/>
                <a:gd name="connsiteX1" fmla="*/ 2101850 w 3606800"/>
                <a:gd name="connsiteY1" fmla="*/ 1098549 h 1847850"/>
                <a:gd name="connsiteX2" fmla="*/ 679450 w 3606800"/>
                <a:gd name="connsiteY2" fmla="*/ 31750 h 1847850"/>
                <a:gd name="connsiteX3" fmla="*/ 0 w 3606800"/>
                <a:gd name="connsiteY3" fmla="*/ 0 h 1847850"/>
                <a:gd name="connsiteX0" fmla="*/ 3606800 w 3606800"/>
                <a:gd name="connsiteY0" fmla="*/ 1847850 h 1847850"/>
                <a:gd name="connsiteX1" fmla="*/ 2101850 w 3606800"/>
                <a:gd name="connsiteY1" fmla="*/ 1098549 h 1847850"/>
                <a:gd name="connsiteX2" fmla="*/ 679450 w 3606800"/>
                <a:gd name="connsiteY2" fmla="*/ 31750 h 1847850"/>
                <a:gd name="connsiteX3" fmla="*/ 0 w 3606800"/>
                <a:gd name="connsiteY3" fmla="*/ 0 h 1847850"/>
                <a:gd name="connsiteX0" fmla="*/ 3606800 w 3606800"/>
                <a:gd name="connsiteY0" fmla="*/ 1847850 h 1847850"/>
                <a:gd name="connsiteX1" fmla="*/ 2101850 w 3606800"/>
                <a:gd name="connsiteY1" fmla="*/ 1098549 h 1847850"/>
                <a:gd name="connsiteX2" fmla="*/ 679450 w 3606800"/>
                <a:gd name="connsiteY2" fmla="*/ 31750 h 1847850"/>
                <a:gd name="connsiteX3" fmla="*/ 0 w 3606800"/>
                <a:gd name="connsiteY3" fmla="*/ 0 h 1847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6800" h="1847850">
                  <a:moveTo>
                    <a:pt x="3606800" y="1847850"/>
                  </a:moveTo>
                  <a:cubicBezTo>
                    <a:pt x="3366558" y="1778000"/>
                    <a:pt x="2589742" y="1401232"/>
                    <a:pt x="2101850" y="1098549"/>
                  </a:cubicBezTo>
                  <a:cubicBezTo>
                    <a:pt x="1613958" y="795866"/>
                    <a:pt x="1021292" y="314325"/>
                    <a:pt x="679450" y="31750"/>
                  </a:cubicBezTo>
                  <a:cubicBezTo>
                    <a:pt x="484717" y="28575"/>
                    <a:pt x="216958" y="1587"/>
                    <a:pt x="0" y="0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  <a:round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99326CFC-1EDF-01C9-60D1-3634CED2B1BB}"/>
                </a:ext>
              </a:extLst>
            </p:cNvPr>
            <p:cNvSpPr/>
            <p:nvPr/>
          </p:nvSpPr>
          <p:spPr>
            <a:xfrm>
              <a:off x="7219950" y="3054350"/>
              <a:ext cx="3581400" cy="1962150"/>
            </a:xfrm>
            <a:custGeom>
              <a:avLst/>
              <a:gdLst>
                <a:gd name="connsiteX0" fmla="*/ 0 w 3581400"/>
                <a:gd name="connsiteY0" fmla="*/ 2149735 h 2328814"/>
                <a:gd name="connsiteX1" fmla="*/ 1149350 w 3581400"/>
                <a:gd name="connsiteY1" fmla="*/ 2137035 h 2328814"/>
                <a:gd name="connsiteX2" fmla="*/ 3086100 w 3581400"/>
                <a:gd name="connsiteY2" fmla="*/ 187585 h 2328814"/>
                <a:gd name="connsiteX3" fmla="*/ 3581400 w 3581400"/>
                <a:gd name="connsiteY3" fmla="*/ 187585 h 2328814"/>
                <a:gd name="connsiteX0" fmla="*/ 0 w 3581400"/>
                <a:gd name="connsiteY0" fmla="*/ 2022828 h 2178250"/>
                <a:gd name="connsiteX1" fmla="*/ 1149350 w 3581400"/>
                <a:gd name="connsiteY1" fmla="*/ 2010128 h 2178250"/>
                <a:gd name="connsiteX2" fmla="*/ 2609850 w 3581400"/>
                <a:gd name="connsiteY2" fmla="*/ 403578 h 2178250"/>
                <a:gd name="connsiteX3" fmla="*/ 3581400 w 3581400"/>
                <a:gd name="connsiteY3" fmla="*/ 60678 h 2178250"/>
                <a:gd name="connsiteX0" fmla="*/ 0 w 3581400"/>
                <a:gd name="connsiteY0" fmla="*/ 1962485 h 2117907"/>
                <a:gd name="connsiteX1" fmla="*/ 1149350 w 3581400"/>
                <a:gd name="connsiteY1" fmla="*/ 1949785 h 2117907"/>
                <a:gd name="connsiteX2" fmla="*/ 2609850 w 3581400"/>
                <a:gd name="connsiteY2" fmla="*/ 343235 h 2117907"/>
                <a:gd name="connsiteX3" fmla="*/ 3581400 w 3581400"/>
                <a:gd name="connsiteY3" fmla="*/ 335 h 2117907"/>
                <a:gd name="connsiteX0" fmla="*/ 0 w 3581400"/>
                <a:gd name="connsiteY0" fmla="*/ 1962485 h 2117907"/>
                <a:gd name="connsiteX1" fmla="*/ 1149350 w 3581400"/>
                <a:gd name="connsiteY1" fmla="*/ 1949785 h 2117907"/>
                <a:gd name="connsiteX2" fmla="*/ 2609850 w 3581400"/>
                <a:gd name="connsiteY2" fmla="*/ 343235 h 2117907"/>
                <a:gd name="connsiteX3" fmla="*/ 3581400 w 3581400"/>
                <a:gd name="connsiteY3" fmla="*/ 335 h 2117907"/>
                <a:gd name="connsiteX0" fmla="*/ 0 w 3581400"/>
                <a:gd name="connsiteY0" fmla="*/ 1962485 h 2031186"/>
                <a:gd name="connsiteX1" fmla="*/ 1149350 w 3581400"/>
                <a:gd name="connsiteY1" fmla="*/ 1949785 h 2031186"/>
                <a:gd name="connsiteX2" fmla="*/ 2609850 w 3581400"/>
                <a:gd name="connsiteY2" fmla="*/ 343235 h 2031186"/>
                <a:gd name="connsiteX3" fmla="*/ 3581400 w 3581400"/>
                <a:gd name="connsiteY3" fmla="*/ 335 h 2031186"/>
                <a:gd name="connsiteX0" fmla="*/ 0 w 3581400"/>
                <a:gd name="connsiteY0" fmla="*/ 1962485 h 1962485"/>
                <a:gd name="connsiteX1" fmla="*/ 1149350 w 3581400"/>
                <a:gd name="connsiteY1" fmla="*/ 1949785 h 1962485"/>
                <a:gd name="connsiteX2" fmla="*/ 2609850 w 3581400"/>
                <a:gd name="connsiteY2" fmla="*/ 343235 h 1962485"/>
                <a:gd name="connsiteX3" fmla="*/ 3581400 w 3581400"/>
                <a:gd name="connsiteY3" fmla="*/ 335 h 1962485"/>
                <a:gd name="connsiteX0" fmla="*/ 0 w 3581400"/>
                <a:gd name="connsiteY0" fmla="*/ 1962150 h 1962150"/>
                <a:gd name="connsiteX1" fmla="*/ 1149350 w 3581400"/>
                <a:gd name="connsiteY1" fmla="*/ 1949450 h 1962150"/>
                <a:gd name="connsiteX2" fmla="*/ 3581400 w 3581400"/>
                <a:gd name="connsiteY2" fmla="*/ 0 h 1962150"/>
                <a:gd name="connsiteX0" fmla="*/ 0 w 3581400"/>
                <a:gd name="connsiteY0" fmla="*/ 1962150 h 1962150"/>
                <a:gd name="connsiteX1" fmla="*/ 1149350 w 3581400"/>
                <a:gd name="connsiteY1" fmla="*/ 1949450 h 1962150"/>
                <a:gd name="connsiteX2" fmla="*/ 3581400 w 3581400"/>
                <a:gd name="connsiteY2" fmla="*/ 0 h 1962150"/>
                <a:gd name="connsiteX0" fmla="*/ 0 w 3581400"/>
                <a:gd name="connsiteY0" fmla="*/ 1962150 h 1962150"/>
                <a:gd name="connsiteX1" fmla="*/ 1149350 w 3581400"/>
                <a:gd name="connsiteY1" fmla="*/ 1949450 h 1962150"/>
                <a:gd name="connsiteX2" fmla="*/ 3581400 w 3581400"/>
                <a:gd name="connsiteY2" fmla="*/ 0 h 1962150"/>
                <a:gd name="connsiteX0" fmla="*/ 0 w 3581400"/>
                <a:gd name="connsiteY0" fmla="*/ 1962150 h 1962150"/>
                <a:gd name="connsiteX1" fmla="*/ 1149350 w 3581400"/>
                <a:gd name="connsiteY1" fmla="*/ 1949450 h 1962150"/>
                <a:gd name="connsiteX2" fmla="*/ 3581400 w 3581400"/>
                <a:gd name="connsiteY2" fmla="*/ 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1400" h="1962150">
                  <a:moveTo>
                    <a:pt x="0" y="1962150"/>
                  </a:moveTo>
                  <a:lnTo>
                    <a:pt x="1149350" y="1949450"/>
                  </a:lnTo>
                  <a:cubicBezTo>
                    <a:pt x="1320800" y="1558925"/>
                    <a:pt x="2668323" y="18786"/>
                    <a:pt x="3581400" y="0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  <a:round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6DF90719-F73A-A8F0-51B4-4B36BB737368}"/>
                </a:ext>
              </a:extLst>
            </p:cNvPr>
            <p:cNvSpPr/>
            <p:nvPr/>
          </p:nvSpPr>
          <p:spPr>
            <a:xfrm>
              <a:off x="8559801" y="3105150"/>
              <a:ext cx="2254250" cy="1899763"/>
            </a:xfrm>
            <a:custGeom>
              <a:avLst/>
              <a:gdLst>
                <a:gd name="connsiteX0" fmla="*/ 2334551 w 2334551"/>
                <a:gd name="connsiteY0" fmla="*/ 0 h 2081347"/>
                <a:gd name="connsiteX1" fmla="*/ 80301 w 2334551"/>
                <a:gd name="connsiteY1" fmla="*/ 1898650 h 2081347"/>
                <a:gd name="connsiteX2" fmla="*/ 721651 w 2334551"/>
                <a:gd name="connsiteY2" fmla="*/ 1898650 h 2081347"/>
                <a:gd name="connsiteX0" fmla="*/ 2334551 w 2334551"/>
                <a:gd name="connsiteY0" fmla="*/ 0 h 2081347"/>
                <a:gd name="connsiteX1" fmla="*/ 80301 w 2334551"/>
                <a:gd name="connsiteY1" fmla="*/ 1898650 h 2081347"/>
                <a:gd name="connsiteX2" fmla="*/ 721651 w 2334551"/>
                <a:gd name="connsiteY2" fmla="*/ 1898650 h 2081347"/>
                <a:gd name="connsiteX0" fmla="*/ 2254250 w 2254250"/>
                <a:gd name="connsiteY0" fmla="*/ 0 h 1966011"/>
                <a:gd name="connsiteX1" fmla="*/ 0 w 2254250"/>
                <a:gd name="connsiteY1" fmla="*/ 1898650 h 1966011"/>
                <a:gd name="connsiteX2" fmla="*/ 641350 w 2254250"/>
                <a:gd name="connsiteY2" fmla="*/ 1898650 h 1966011"/>
                <a:gd name="connsiteX0" fmla="*/ 2254250 w 2254250"/>
                <a:gd name="connsiteY0" fmla="*/ 0 h 1899763"/>
                <a:gd name="connsiteX1" fmla="*/ 0 w 2254250"/>
                <a:gd name="connsiteY1" fmla="*/ 1898650 h 1899763"/>
                <a:gd name="connsiteX2" fmla="*/ 641350 w 2254250"/>
                <a:gd name="connsiteY2" fmla="*/ 1898650 h 189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4250" h="1899763">
                  <a:moveTo>
                    <a:pt x="2254250" y="0"/>
                  </a:moveTo>
                  <a:cubicBezTo>
                    <a:pt x="1261533" y="791104"/>
                    <a:pt x="268817" y="1582208"/>
                    <a:pt x="0" y="1898650"/>
                  </a:cubicBezTo>
                  <a:cubicBezTo>
                    <a:pt x="143933" y="1884892"/>
                    <a:pt x="433916" y="1904471"/>
                    <a:pt x="641350" y="1898650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  <a:round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094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C4AB251-D676-B2F8-80D2-C2DF571C98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Reducing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3‑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DIRECTED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HAM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PATH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C4AB251-D676-B2F8-80D2-C2DF571C98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EF8E58-3F83-BE00-2BFB-2179CEF912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7893" y="1825624"/>
                <a:ext cx="5589625" cy="479742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NO maps to NO: Consider any Hamiltonian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Assign value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based on edge traversed from top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diamond</a:t>
                </a:r>
              </a:p>
              <a:p>
                <a:r>
                  <a:rPr lang="en-US" dirty="0"/>
                  <a:t>We must show that this assignment satisfies every clause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EF8E58-3F83-BE00-2BFB-2179CEF912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7893" y="1825624"/>
                <a:ext cx="5589625" cy="4797425"/>
              </a:xfrm>
              <a:blipFill>
                <a:blip r:embed="rId3"/>
                <a:stretch>
                  <a:fillRect l="-1963" r="-3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AB217-30B4-2307-CC0F-D6BE64B2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42EA894D-B605-C221-3DA7-B2AF8D30E530}"/>
              </a:ext>
            </a:extLst>
          </p:cNvPr>
          <p:cNvGrpSpPr/>
          <p:nvPr/>
        </p:nvGrpSpPr>
        <p:grpSpPr>
          <a:xfrm>
            <a:off x="6416723" y="1539131"/>
            <a:ext cx="5486400" cy="4437592"/>
            <a:chOff x="6416723" y="1539131"/>
            <a:chExt cx="5486400" cy="4437592"/>
          </a:xfrm>
        </p:grpSpPr>
        <p:sp>
          <p:nvSpPr>
            <p:cNvPr id="5" name="!!diamond1">
              <a:extLst>
                <a:ext uri="{FF2B5EF4-FFF2-40B4-BE49-F238E27FC236}">
                  <a16:creationId xmlns:a16="http://schemas.microsoft.com/office/drawing/2014/main" id="{8E17D088-CBD1-274D-6935-9D089D731B78}"/>
                </a:ext>
              </a:extLst>
            </p:cNvPr>
            <p:cNvSpPr/>
            <p:nvPr/>
          </p:nvSpPr>
          <p:spPr>
            <a:xfrm>
              <a:off x="7133484" y="2996470"/>
              <a:ext cx="2143125" cy="962025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!!diamond2">
              <a:extLst>
                <a:ext uri="{FF2B5EF4-FFF2-40B4-BE49-F238E27FC236}">
                  <a16:creationId xmlns:a16="http://schemas.microsoft.com/office/drawing/2014/main" id="{EDCEFC74-155A-BC55-00EC-76313557D3D1}"/>
                </a:ext>
              </a:extLst>
            </p:cNvPr>
            <p:cNvSpPr/>
            <p:nvPr/>
          </p:nvSpPr>
          <p:spPr>
            <a:xfrm>
              <a:off x="7140308" y="2034445"/>
              <a:ext cx="2143125" cy="962025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517D4BDC-B7C0-3E3D-4148-46505C09E871}"/>
                </a:ext>
              </a:extLst>
            </p:cNvPr>
            <p:cNvSpPr/>
            <p:nvPr/>
          </p:nvSpPr>
          <p:spPr>
            <a:xfrm>
              <a:off x="7140307" y="4539520"/>
              <a:ext cx="2143125" cy="962025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E51FFEE-D318-D22E-3BB0-14C6A05CE3F8}"/>
                </a:ext>
              </a:extLst>
            </p:cNvPr>
            <p:cNvSpPr/>
            <p:nvPr/>
          </p:nvSpPr>
          <p:spPr>
            <a:xfrm>
              <a:off x="8140745" y="1963321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5697198-BF75-A68F-5FB9-C490DF9C1D60}"/>
                </a:ext>
              </a:extLst>
            </p:cNvPr>
            <p:cNvSpPr/>
            <p:nvPr/>
          </p:nvSpPr>
          <p:spPr>
            <a:xfrm>
              <a:off x="8140744" y="5430421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C015AA7-D0F3-B5C3-6C1B-477CE95684E3}"/>
                </a:ext>
              </a:extLst>
            </p:cNvPr>
            <p:cNvSpPr/>
            <p:nvPr/>
          </p:nvSpPr>
          <p:spPr>
            <a:xfrm>
              <a:off x="10798220" y="2220496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8EEF08C-C596-D287-BC86-4FCB6BB80190}"/>
                </a:ext>
              </a:extLst>
            </p:cNvPr>
            <p:cNvSpPr/>
            <p:nvPr/>
          </p:nvSpPr>
          <p:spPr>
            <a:xfrm>
              <a:off x="10798220" y="2996470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44F03B7-BF7B-13F8-E438-8EB67099B130}"/>
                </a:ext>
              </a:extLst>
            </p:cNvPr>
            <p:cNvSpPr/>
            <p:nvPr/>
          </p:nvSpPr>
          <p:spPr>
            <a:xfrm>
              <a:off x="10798220" y="3816248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F6CC56E-F226-8A2B-F808-9DED4CC42568}"/>
                </a:ext>
              </a:extLst>
            </p:cNvPr>
            <p:cNvSpPr/>
            <p:nvPr/>
          </p:nvSpPr>
          <p:spPr>
            <a:xfrm>
              <a:off x="10811561" y="5238536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A3252F9-2507-133E-8704-B147797CF54B}"/>
                    </a:ext>
                  </a:extLst>
                </p:cNvPr>
                <p:cNvSpPr txBox="1"/>
                <p:nvPr/>
              </p:nvSpPr>
              <p:spPr>
                <a:xfrm>
                  <a:off x="6416723" y="2291619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A3252F9-2507-133E-8704-B147797CF5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6723" y="2291619"/>
                  <a:ext cx="62865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FD909AC-14E1-88CD-C984-72D23B0A9134}"/>
                    </a:ext>
                  </a:extLst>
                </p:cNvPr>
                <p:cNvSpPr txBox="1"/>
                <p:nvPr/>
              </p:nvSpPr>
              <p:spPr>
                <a:xfrm>
                  <a:off x="6416723" y="3222925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FD909AC-14E1-88CD-C984-72D23B0A91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6723" y="3222925"/>
                  <a:ext cx="62865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FEA19E7-CA1C-3EE5-5A64-5C383A51EA94}"/>
                    </a:ext>
                  </a:extLst>
                </p:cNvPr>
                <p:cNvSpPr txBox="1"/>
                <p:nvPr/>
              </p:nvSpPr>
              <p:spPr>
                <a:xfrm>
                  <a:off x="6416723" y="4722040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FEA19E7-CA1C-3EE5-5A64-5C383A51EA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6723" y="4722040"/>
                  <a:ext cx="62865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30C1F8F-C95A-429D-A8F9-BC84F52ACCE3}"/>
                    </a:ext>
                  </a:extLst>
                </p:cNvPr>
                <p:cNvSpPr txBox="1"/>
                <p:nvPr/>
              </p:nvSpPr>
              <p:spPr>
                <a:xfrm>
                  <a:off x="7897542" y="4064341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30C1F8F-C95A-429D-A8F9-BC84F52ACC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7542" y="4064341"/>
                  <a:ext cx="62865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8244D02-7210-75DD-7F3B-3A9AC2F3095B}"/>
                    </a:ext>
                  </a:extLst>
                </p:cNvPr>
                <p:cNvSpPr txBox="1"/>
                <p:nvPr/>
              </p:nvSpPr>
              <p:spPr>
                <a:xfrm>
                  <a:off x="10545175" y="4406780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8244D02-7210-75DD-7F3B-3A9AC2F309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45175" y="4406780"/>
                  <a:ext cx="62865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7730FCA-8C8E-5A96-82D0-F6274558545E}"/>
                    </a:ext>
                  </a:extLst>
                </p:cNvPr>
                <p:cNvSpPr txBox="1"/>
                <p:nvPr/>
              </p:nvSpPr>
              <p:spPr>
                <a:xfrm>
                  <a:off x="11274473" y="2106953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7730FCA-8C8E-5A96-82D0-F627455854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4473" y="2106953"/>
                  <a:ext cx="62865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A41E1C6-0D48-DD64-0AEB-10FAA62A6ACC}"/>
                    </a:ext>
                  </a:extLst>
                </p:cNvPr>
                <p:cNvSpPr txBox="1"/>
                <p:nvPr/>
              </p:nvSpPr>
              <p:spPr>
                <a:xfrm>
                  <a:off x="11274473" y="2857351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A41E1C6-0D48-DD64-0AEB-10FAA62A6A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4473" y="2857351"/>
                  <a:ext cx="62865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0DECA3F-496E-0CAA-F856-62EE356FEA11}"/>
                    </a:ext>
                  </a:extLst>
                </p:cNvPr>
                <p:cNvSpPr txBox="1"/>
                <p:nvPr/>
              </p:nvSpPr>
              <p:spPr>
                <a:xfrm>
                  <a:off x="11274473" y="3707434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0DECA3F-496E-0CAA-F856-62EE356FEA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4473" y="3707434"/>
                  <a:ext cx="62865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4F0C131-F96A-9553-5F8F-13A9BB330590}"/>
                    </a:ext>
                  </a:extLst>
                </p:cNvPr>
                <p:cNvSpPr txBox="1"/>
                <p:nvPr/>
              </p:nvSpPr>
              <p:spPr>
                <a:xfrm>
                  <a:off x="11274473" y="5100735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4F0C131-F96A-9553-5F8F-13A9BB3305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4473" y="5100735"/>
                  <a:ext cx="62865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B121B73-9C56-9A49-F071-4C9C9ABD2595}"/>
                    </a:ext>
                  </a:extLst>
                </p:cNvPr>
                <p:cNvSpPr txBox="1"/>
                <p:nvPr/>
              </p:nvSpPr>
              <p:spPr>
                <a:xfrm>
                  <a:off x="7914212" y="1539131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B121B73-9C56-9A49-F071-4C9C9ABD25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4212" y="1539131"/>
                  <a:ext cx="628650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468E5D6-59FF-009C-1D26-8C466E79A926}"/>
                    </a:ext>
                  </a:extLst>
                </p:cNvPr>
                <p:cNvSpPr txBox="1"/>
                <p:nvPr/>
              </p:nvSpPr>
              <p:spPr>
                <a:xfrm>
                  <a:off x="7916276" y="5607391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468E5D6-59FF-009C-1D26-8C466E79A9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6276" y="5607391"/>
                  <a:ext cx="628650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A7553CC-348D-1C4A-0689-4B01418988CF}"/>
                </a:ext>
              </a:extLst>
            </p:cNvPr>
            <p:cNvSpPr/>
            <p:nvPr/>
          </p:nvSpPr>
          <p:spPr>
            <a:xfrm>
              <a:off x="7069183" y="2444334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4E5E7F7-D03F-7027-0108-9812E43CFADD}"/>
                </a:ext>
              </a:extLst>
            </p:cNvPr>
            <p:cNvSpPr/>
            <p:nvPr/>
          </p:nvSpPr>
          <p:spPr>
            <a:xfrm>
              <a:off x="9219133" y="2426538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2072696-AC69-35E0-25BB-94C0804C9228}"/>
                </a:ext>
              </a:extLst>
            </p:cNvPr>
            <p:cNvSpPr/>
            <p:nvPr/>
          </p:nvSpPr>
          <p:spPr>
            <a:xfrm>
              <a:off x="8134955" y="2912254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4A93E6E-3F28-10C0-23C5-7261E554CCF3}"/>
                </a:ext>
              </a:extLst>
            </p:cNvPr>
            <p:cNvSpPr/>
            <p:nvPr/>
          </p:nvSpPr>
          <p:spPr>
            <a:xfrm>
              <a:off x="7055536" y="3424701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C82AF570-0ECD-55DC-0512-305908EAD3B6}"/>
                </a:ext>
              </a:extLst>
            </p:cNvPr>
            <p:cNvSpPr/>
            <p:nvPr/>
          </p:nvSpPr>
          <p:spPr>
            <a:xfrm>
              <a:off x="9212308" y="3417877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F136D55-CE08-654E-256D-2DF14F61EFBA}"/>
                </a:ext>
              </a:extLst>
            </p:cNvPr>
            <p:cNvSpPr/>
            <p:nvPr/>
          </p:nvSpPr>
          <p:spPr>
            <a:xfrm>
              <a:off x="8133922" y="3883432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E0B91C3-20C5-2D40-F4A6-C94F327AE264}"/>
                </a:ext>
              </a:extLst>
            </p:cNvPr>
            <p:cNvSpPr/>
            <p:nvPr/>
          </p:nvSpPr>
          <p:spPr>
            <a:xfrm>
              <a:off x="8155819" y="4478607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E8C46E1-2B61-9E53-4439-6F9EE5EA8146}"/>
                </a:ext>
              </a:extLst>
            </p:cNvPr>
            <p:cNvSpPr/>
            <p:nvPr/>
          </p:nvSpPr>
          <p:spPr>
            <a:xfrm>
              <a:off x="7069183" y="4951964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D72DBAF-EF18-8D1B-B06E-BC18D8EA1D94}"/>
                </a:ext>
              </a:extLst>
            </p:cNvPr>
            <p:cNvSpPr/>
            <p:nvPr/>
          </p:nvSpPr>
          <p:spPr>
            <a:xfrm>
              <a:off x="9219133" y="4958634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0872E2C2-79F1-8423-795C-218F3C1BD9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0597" y="2056352"/>
              <a:ext cx="950147" cy="4307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6E59AC73-B254-D9C5-8FFE-928EE423BE12}"/>
                </a:ext>
              </a:extLst>
            </p:cNvPr>
            <p:cNvCxnSpPr>
              <a:cxnSpLocks/>
            </p:cNvCxnSpPr>
            <p:nvPr/>
          </p:nvCxnSpPr>
          <p:spPr>
            <a:xfrm>
              <a:off x="8282991" y="2052121"/>
              <a:ext cx="950147" cy="4307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EEFC8044-B12F-0E41-497D-D797562EF3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76602" y="3028918"/>
              <a:ext cx="950147" cy="4307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F91464EF-DF55-2B62-623A-D4D88426A1DC}"/>
                </a:ext>
              </a:extLst>
            </p:cNvPr>
            <p:cNvCxnSpPr>
              <a:cxnSpLocks/>
            </p:cNvCxnSpPr>
            <p:nvPr/>
          </p:nvCxnSpPr>
          <p:spPr>
            <a:xfrm>
              <a:off x="8268996" y="3024687"/>
              <a:ext cx="950147" cy="4307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473691A5-330C-4C7E-0D2B-10A943FFDF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0597" y="4556365"/>
              <a:ext cx="950147" cy="4307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CFF71BE0-8548-D095-435E-F1C73307B5F8}"/>
                </a:ext>
              </a:extLst>
            </p:cNvPr>
            <p:cNvCxnSpPr>
              <a:cxnSpLocks/>
            </p:cNvCxnSpPr>
            <p:nvPr/>
          </p:nvCxnSpPr>
          <p:spPr>
            <a:xfrm>
              <a:off x="8282991" y="4578153"/>
              <a:ext cx="950147" cy="4307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6B14814A-CAC1-9FAB-BD7A-EC6CD2011913}"/>
                </a:ext>
              </a:extLst>
            </p:cNvPr>
            <p:cNvCxnSpPr>
              <a:cxnSpLocks/>
              <a:stCxn id="68" idx="3"/>
            </p:cNvCxnSpPr>
            <p:nvPr/>
          </p:nvCxnSpPr>
          <p:spPr>
            <a:xfrm flipH="1">
              <a:off x="8284191" y="2547953"/>
              <a:ext cx="955774" cy="4067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9A6EF5ED-6004-2A4D-4506-AD57C0B28370}"/>
                </a:ext>
              </a:extLst>
            </p:cNvPr>
            <p:cNvCxnSpPr>
              <a:cxnSpLocks/>
            </p:cNvCxnSpPr>
            <p:nvPr/>
          </p:nvCxnSpPr>
          <p:spPr>
            <a:xfrm>
              <a:off x="7212842" y="2558955"/>
              <a:ext cx="928048" cy="4026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D25816E1-5BBD-AEA0-5BB3-907B05F88938}"/>
                </a:ext>
              </a:extLst>
            </p:cNvPr>
            <p:cNvCxnSpPr>
              <a:cxnSpLocks/>
            </p:cNvCxnSpPr>
            <p:nvPr/>
          </p:nvCxnSpPr>
          <p:spPr>
            <a:xfrm>
              <a:off x="7199194" y="3507475"/>
              <a:ext cx="934872" cy="4094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9A2A9164-B502-1115-C767-C8E520210A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70543" y="3507475"/>
              <a:ext cx="948520" cy="4094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336713B0-A719-8A60-D402-0D81C265E904}"/>
                </a:ext>
              </a:extLst>
            </p:cNvPr>
            <p:cNvCxnSpPr>
              <a:cxnSpLocks/>
            </p:cNvCxnSpPr>
            <p:nvPr/>
          </p:nvCxnSpPr>
          <p:spPr>
            <a:xfrm>
              <a:off x="7212842" y="5036024"/>
              <a:ext cx="934871" cy="4299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67C382E1-990A-290B-37D2-1155CBCC06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84191" y="5049672"/>
              <a:ext cx="941696" cy="4230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5BA9AA6B-1867-BFBC-4A66-154F24B77E91}"/>
                </a:ext>
              </a:extLst>
            </p:cNvPr>
            <p:cNvSpPr/>
            <p:nvPr/>
          </p:nvSpPr>
          <p:spPr>
            <a:xfrm flipH="1">
              <a:off x="7329189" y="2495123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4EA69E86-ACB1-767F-02D3-168B9536E81D}"/>
                </a:ext>
              </a:extLst>
            </p:cNvPr>
            <p:cNvSpPr/>
            <p:nvPr/>
          </p:nvSpPr>
          <p:spPr>
            <a:xfrm flipH="1">
              <a:off x="7498032" y="2495949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4BAB4E0-1537-1046-B143-D70A56169FC9}"/>
                </a:ext>
              </a:extLst>
            </p:cNvPr>
            <p:cNvSpPr/>
            <p:nvPr/>
          </p:nvSpPr>
          <p:spPr>
            <a:xfrm flipH="1">
              <a:off x="7676866" y="2493379"/>
              <a:ext cx="51084" cy="5108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5828594B-486D-C94A-551C-B0ACF3D27634}"/>
                </a:ext>
              </a:extLst>
            </p:cNvPr>
            <p:cNvSpPr/>
            <p:nvPr/>
          </p:nvSpPr>
          <p:spPr>
            <a:xfrm flipH="1">
              <a:off x="7857721" y="2493379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D3246AFD-52A8-305B-5EFB-5A180549BBBA}"/>
                </a:ext>
              </a:extLst>
            </p:cNvPr>
            <p:cNvSpPr/>
            <p:nvPr/>
          </p:nvSpPr>
          <p:spPr>
            <a:xfrm flipH="1">
              <a:off x="8038576" y="2495949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92915A21-33E9-1F9B-93AB-E3C0621BD5AE}"/>
                    </a:ext>
                  </a:extLst>
                </p:cNvPr>
                <p:cNvSpPr txBox="1"/>
                <p:nvPr/>
              </p:nvSpPr>
              <p:spPr>
                <a:xfrm>
                  <a:off x="7915629" y="2372879"/>
                  <a:ext cx="62865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92915A21-33E9-1F9B-93AB-E3C0621BD5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5629" y="2372879"/>
                  <a:ext cx="628650" cy="27699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45E0D277-4BC4-B5AC-BB88-480ECF2FB631}"/>
                </a:ext>
              </a:extLst>
            </p:cNvPr>
            <p:cNvSpPr/>
            <p:nvPr/>
          </p:nvSpPr>
          <p:spPr>
            <a:xfrm flipH="1">
              <a:off x="9054093" y="2489644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2F8C898E-C3A1-EA8B-0E48-D50FDFC605BD}"/>
                </a:ext>
              </a:extLst>
            </p:cNvPr>
            <p:cNvSpPr/>
            <p:nvPr/>
          </p:nvSpPr>
          <p:spPr>
            <a:xfrm flipH="1">
              <a:off x="8877078" y="2492206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9FD753BA-31E9-27CF-F74D-F46A9D562EE2}"/>
                </a:ext>
              </a:extLst>
            </p:cNvPr>
            <p:cNvSpPr/>
            <p:nvPr/>
          </p:nvSpPr>
          <p:spPr>
            <a:xfrm flipH="1">
              <a:off x="8688306" y="2489644"/>
              <a:ext cx="51084" cy="5108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21077A74-74E7-DF20-9132-B6C65A62B86F}"/>
                </a:ext>
              </a:extLst>
            </p:cNvPr>
            <p:cNvSpPr/>
            <p:nvPr/>
          </p:nvSpPr>
          <p:spPr>
            <a:xfrm flipH="1">
              <a:off x="8525076" y="2489488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10DA0335-D496-D203-90F4-98FE6197CC6D}"/>
                </a:ext>
              </a:extLst>
            </p:cNvPr>
            <p:cNvSpPr/>
            <p:nvPr/>
          </p:nvSpPr>
          <p:spPr>
            <a:xfrm flipH="1">
              <a:off x="8350251" y="2489488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31A5F6FA-D5C0-C4EF-DB37-968DD80B52E6}"/>
                </a:ext>
              </a:extLst>
            </p:cNvPr>
            <p:cNvSpPr/>
            <p:nvPr/>
          </p:nvSpPr>
          <p:spPr>
            <a:xfrm flipH="1">
              <a:off x="7318068" y="3450898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37B52932-65F8-8599-5A19-CCF147178D74}"/>
                </a:ext>
              </a:extLst>
            </p:cNvPr>
            <p:cNvSpPr/>
            <p:nvPr/>
          </p:nvSpPr>
          <p:spPr>
            <a:xfrm flipH="1">
              <a:off x="7486911" y="3451724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120D0DA9-6C7D-BCD4-BE68-03115E3D0E78}"/>
                </a:ext>
              </a:extLst>
            </p:cNvPr>
            <p:cNvSpPr/>
            <p:nvPr/>
          </p:nvSpPr>
          <p:spPr>
            <a:xfrm flipH="1">
              <a:off x="7665745" y="3449154"/>
              <a:ext cx="51084" cy="5108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AAADBD5B-ACBD-5CD4-C2A9-05CBC0825635}"/>
                </a:ext>
              </a:extLst>
            </p:cNvPr>
            <p:cNvSpPr/>
            <p:nvPr/>
          </p:nvSpPr>
          <p:spPr>
            <a:xfrm flipH="1">
              <a:off x="7846600" y="3449154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1FD9A9D0-2AF6-5A5D-B4AB-9EC801E39415}"/>
                </a:ext>
              </a:extLst>
            </p:cNvPr>
            <p:cNvSpPr/>
            <p:nvPr/>
          </p:nvSpPr>
          <p:spPr>
            <a:xfrm flipH="1">
              <a:off x="8027455" y="3451724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83C21E19-4C43-C69D-0E82-D565D209B204}"/>
                    </a:ext>
                  </a:extLst>
                </p:cNvPr>
                <p:cNvSpPr txBox="1"/>
                <p:nvPr/>
              </p:nvSpPr>
              <p:spPr>
                <a:xfrm>
                  <a:off x="7904508" y="3328654"/>
                  <a:ext cx="62865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83C21E19-4C43-C69D-0E82-D565D209B2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4508" y="3328654"/>
                  <a:ext cx="628650" cy="276999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C61AE332-E853-04EE-06CA-45FD2F50B79F}"/>
                </a:ext>
              </a:extLst>
            </p:cNvPr>
            <p:cNvSpPr/>
            <p:nvPr/>
          </p:nvSpPr>
          <p:spPr>
            <a:xfrm flipH="1">
              <a:off x="9042972" y="3445419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C9ABC33E-202C-12EE-679C-398E662790B2}"/>
                </a:ext>
              </a:extLst>
            </p:cNvPr>
            <p:cNvSpPr/>
            <p:nvPr/>
          </p:nvSpPr>
          <p:spPr>
            <a:xfrm flipH="1">
              <a:off x="8865957" y="3447981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59AD4CED-F576-C11C-BCDE-6B0D72C2F162}"/>
                </a:ext>
              </a:extLst>
            </p:cNvPr>
            <p:cNvSpPr/>
            <p:nvPr/>
          </p:nvSpPr>
          <p:spPr>
            <a:xfrm flipH="1">
              <a:off x="8677185" y="3445419"/>
              <a:ext cx="51084" cy="5108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6E7F048F-79CD-B88A-7438-1054523933E1}"/>
                </a:ext>
              </a:extLst>
            </p:cNvPr>
            <p:cNvSpPr/>
            <p:nvPr/>
          </p:nvSpPr>
          <p:spPr>
            <a:xfrm flipH="1">
              <a:off x="8513955" y="3445263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509E75AD-6B94-4311-5248-6215A48DB354}"/>
                </a:ext>
              </a:extLst>
            </p:cNvPr>
            <p:cNvSpPr/>
            <p:nvPr/>
          </p:nvSpPr>
          <p:spPr>
            <a:xfrm flipH="1">
              <a:off x="8339130" y="3445263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1E9FF13C-ADF5-5803-438D-36A59CA1DBB3}"/>
                </a:ext>
              </a:extLst>
            </p:cNvPr>
            <p:cNvSpPr/>
            <p:nvPr/>
          </p:nvSpPr>
          <p:spPr>
            <a:xfrm flipH="1">
              <a:off x="7325240" y="4987168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C61551D-5D86-7E9A-A19E-D84FD986C07A}"/>
                </a:ext>
              </a:extLst>
            </p:cNvPr>
            <p:cNvSpPr/>
            <p:nvPr/>
          </p:nvSpPr>
          <p:spPr>
            <a:xfrm flipH="1">
              <a:off x="7494083" y="4987994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9ABCCB24-6816-A603-C7DB-3E6F5BDAB385}"/>
                </a:ext>
              </a:extLst>
            </p:cNvPr>
            <p:cNvSpPr/>
            <p:nvPr/>
          </p:nvSpPr>
          <p:spPr>
            <a:xfrm flipH="1">
              <a:off x="7672917" y="4985424"/>
              <a:ext cx="51084" cy="5108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E91F1D3-0DEB-4E56-DD2F-9C805D1C0B2C}"/>
                </a:ext>
              </a:extLst>
            </p:cNvPr>
            <p:cNvSpPr/>
            <p:nvPr/>
          </p:nvSpPr>
          <p:spPr>
            <a:xfrm flipH="1">
              <a:off x="7853772" y="4985424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FAB854B8-8C39-DD85-2462-C5EE00B46019}"/>
                </a:ext>
              </a:extLst>
            </p:cNvPr>
            <p:cNvSpPr/>
            <p:nvPr/>
          </p:nvSpPr>
          <p:spPr>
            <a:xfrm flipH="1">
              <a:off x="8034627" y="4987994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AC0E6AAA-2FFF-E160-B46F-937F42F603AB}"/>
                    </a:ext>
                  </a:extLst>
                </p:cNvPr>
                <p:cNvSpPr txBox="1"/>
                <p:nvPr/>
              </p:nvSpPr>
              <p:spPr>
                <a:xfrm>
                  <a:off x="7911680" y="4864924"/>
                  <a:ext cx="62865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AC0E6AAA-2FFF-E160-B46F-937F42F603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1680" y="4864924"/>
                  <a:ext cx="628650" cy="276999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B008405C-B82D-C28C-B233-0E56720B77F0}"/>
                </a:ext>
              </a:extLst>
            </p:cNvPr>
            <p:cNvSpPr/>
            <p:nvPr/>
          </p:nvSpPr>
          <p:spPr>
            <a:xfrm flipH="1">
              <a:off x="9050144" y="4981689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8DFFDEA5-D87C-1A81-F8B1-A98632A96E9A}"/>
                </a:ext>
              </a:extLst>
            </p:cNvPr>
            <p:cNvSpPr/>
            <p:nvPr/>
          </p:nvSpPr>
          <p:spPr>
            <a:xfrm flipH="1">
              <a:off x="8873129" y="4984251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BCB485F0-A4FA-7001-8CD1-10918C7C9464}"/>
                </a:ext>
              </a:extLst>
            </p:cNvPr>
            <p:cNvSpPr/>
            <p:nvPr/>
          </p:nvSpPr>
          <p:spPr>
            <a:xfrm flipH="1">
              <a:off x="8684357" y="4981689"/>
              <a:ext cx="51084" cy="5108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7B290F60-3936-E9C5-FC18-DB599D135CE0}"/>
                </a:ext>
              </a:extLst>
            </p:cNvPr>
            <p:cNvSpPr/>
            <p:nvPr/>
          </p:nvSpPr>
          <p:spPr>
            <a:xfrm flipH="1">
              <a:off x="8521127" y="4981533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61922B2E-B1E6-CF43-7BF0-761D9C9D9E02}"/>
                </a:ext>
              </a:extLst>
            </p:cNvPr>
            <p:cNvSpPr/>
            <p:nvPr/>
          </p:nvSpPr>
          <p:spPr>
            <a:xfrm flipH="1">
              <a:off x="8346302" y="4981533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CC2EA692-1B19-1891-C54F-942ACD2D42F8}"/>
              </a:ext>
            </a:extLst>
          </p:cNvPr>
          <p:cNvGrpSpPr/>
          <p:nvPr/>
        </p:nvGrpSpPr>
        <p:grpSpPr>
          <a:xfrm>
            <a:off x="5934395" y="2291619"/>
            <a:ext cx="635474" cy="2798251"/>
            <a:chOff x="5934395" y="2291619"/>
            <a:chExt cx="635474" cy="27982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66F73D22-9A11-D450-336B-1E7E2EAA0B9B}"/>
                    </a:ext>
                  </a:extLst>
                </p:cNvPr>
                <p:cNvSpPr txBox="1"/>
                <p:nvPr/>
              </p:nvSpPr>
              <p:spPr>
                <a:xfrm>
                  <a:off x="5941219" y="2291619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66F73D22-9A11-D450-336B-1E7E2EAA0B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1219" y="2291619"/>
                  <a:ext cx="628650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811750DC-71F2-F56B-3686-70FC2787CA81}"/>
                    </a:ext>
                  </a:extLst>
                </p:cNvPr>
                <p:cNvSpPr txBox="1"/>
                <p:nvPr/>
              </p:nvSpPr>
              <p:spPr>
                <a:xfrm>
                  <a:off x="5934395" y="3261882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811750DC-71F2-F56B-3686-70FC2787CA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4395" y="3261882"/>
                  <a:ext cx="628650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87F4E395-1C86-DF49-C885-6F5ECE58A25F}"/>
                    </a:ext>
                  </a:extLst>
                </p:cNvPr>
                <p:cNvSpPr txBox="1"/>
                <p:nvPr/>
              </p:nvSpPr>
              <p:spPr>
                <a:xfrm>
                  <a:off x="5935170" y="4720538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87F4E395-1C86-DF49-C885-6F5ECE58A2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5170" y="4720538"/>
                  <a:ext cx="628650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1DFCECC-7A96-62E7-F9CB-5BFD009D3AA9}"/>
              </a:ext>
            </a:extLst>
          </p:cNvPr>
          <p:cNvGrpSpPr/>
          <p:nvPr/>
        </p:nvGrpSpPr>
        <p:grpSpPr>
          <a:xfrm>
            <a:off x="7190596" y="2051290"/>
            <a:ext cx="2026332" cy="2933680"/>
            <a:chOff x="7190596" y="2051290"/>
            <a:chExt cx="2026332" cy="2933680"/>
          </a:xfrm>
        </p:grpSpPr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82CF791D-590C-41DD-9660-973C6999ED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0597" y="2051290"/>
              <a:ext cx="950147" cy="43072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DF312CBA-993A-2B8C-01DD-F37B34A3126E}"/>
                </a:ext>
              </a:extLst>
            </p:cNvPr>
            <p:cNvCxnSpPr>
              <a:cxnSpLocks/>
            </p:cNvCxnSpPr>
            <p:nvPr/>
          </p:nvCxnSpPr>
          <p:spPr>
            <a:xfrm>
              <a:off x="8263259" y="3023691"/>
              <a:ext cx="953669" cy="42073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543693C2-ACD0-1A70-67E2-019A905794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0596" y="4560780"/>
              <a:ext cx="960467" cy="42419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048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40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188303</TotalTime>
  <Words>1435</Words>
  <Application>Microsoft Office PowerPoint</Application>
  <PresentationFormat>Widescreen</PresentationFormat>
  <Paragraphs>273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CMSC 28100  Introduction to Complexity Theory  Winter 2024 Instructor: William Hoza</vt:lpstr>
      <vt:lpstr>Hamiltonian graphs</vt:lpstr>
      <vt:lpstr>"HAMILTONIAN" is NP-complete</vt:lpstr>
      <vt:lpstr>Directed Hamiltonian paths</vt:lpstr>
      <vt:lpstr>"DIRECTED‑HAM‑PATH" is "NP"-complete</vt:lpstr>
      <vt:lpstr>Reducing "3‑SAT" to "DIRECTED‑HAM‑PATH"</vt:lpstr>
      <vt:lpstr>Reducing "3‑SAT" to "DIRECTED‑HAM‑PATH"</vt:lpstr>
      <vt:lpstr>Reducing "3‑SAT" to "DIRECTED‑HAM‑PATH"</vt:lpstr>
      <vt:lpstr>Reducing "3‑SAT" to "DIRECTED‑HAM‑PATH"</vt:lpstr>
      <vt:lpstr>Reducing "3‑SAT" to "DIRECTED‑HAM‑PATH"</vt:lpstr>
      <vt:lpstr>Reducing "3‑SAT" to "DIRECTED‑HAM‑PATH"</vt:lpstr>
      <vt:lpstr>Undirected Hamiltonian path</vt:lpstr>
      <vt:lpstr>"UNDIRECTED‑HAM‑PATH" is "NP"-complete</vt:lpstr>
      <vt:lpstr>From directed graphs to undirected graphs</vt:lpstr>
      <vt:lpstr>From directed graphs to undirected graphs</vt:lpstr>
      <vt:lpstr>From directed graphs to undirected graphs</vt:lpstr>
      <vt:lpstr>Hamiltonian cycles</vt:lpstr>
      <vt:lpstr>From paths to cycles</vt:lpstr>
      <vt:lpstr>PowerPoint Presentation</vt:lpstr>
      <vt:lpstr>"NP"-completeness is everywhere</vt:lpstr>
      <vt:lpstr>"NP"-complete languages stand or fall together</vt:lpstr>
      <vt:lpstr>How to feel about intractability</vt:lpstr>
      <vt:lpstr>Cryptography</vt:lpstr>
      <vt:lpstr>Secure communication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Pseudorandomness and Space Complexity</dc:title>
  <dc:creator>William Hoza</dc:creator>
  <cp:lastModifiedBy>William Hoza</cp:lastModifiedBy>
  <cp:revision>454</cp:revision>
  <dcterms:created xsi:type="dcterms:W3CDTF">2022-12-12T23:26:37Z</dcterms:created>
  <dcterms:modified xsi:type="dcterms:W3CDTF">2024-02-16T17:09:46Z</dcterms:modified>
</cp:coreProperties>
</file>