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00" r:id="rId2"/>
    <p:sldId id="877" r:id="rId3"/>
    <p:sldId id="884" r:id="rId4"/>
    <p:sldId id="882" r:id="rId5"/>
    <p:sldId id="883" r:id="rId6"/>
    <p:sldId id="885" r:id="rId7"/>
    <p:sldId id="887" r:id="rId8"/>
    <p:sldId id="888" r:id="rId9"/>
    <p:sldId id="886" r:id="rId10"/>
    <p:sldId id="898" r:id="rId11"/>
    <p:sldId id="879" r:id="rId12"/>
    <p:sldId id="889" r:id="rId13"/>
    <p:sldId id="891" r:id="rId14"/>
    <p:sldId id="892" r:id="rId15"/>
    <p:sldId id="893" r:id="rId16"/>
    <p:sldId id="926" r:id="rId17"/>
    <p:sldId id="895" r:id="rId18"/>
    <p:sldId id="896" r:id="rId19"/>
    <p:sldId id="897" r:id="rId20"/>
    <p:sldId id="899" r:id="rId21"/>
    <p:sldId id="900" r:id="rId22"/>
    <p:sldId id="678" r:id="rId23"/>
    <p:sldId id="901" r:id="rId24"/>
    <p:sldId id="902" r:id="rId25"/>
    <p:sldId id="903" r:id="rId26"/>
    <p:sldId id="906" r:id="rId27"/>
    <p:sldId id="904" r:id="rId28"/>
    <p:sldId id="905" r:id="rId29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0" autoAdjust="0"/>
    <p:restoredTop sz="96327" autoAdjust="0"/>
  </p:normalViewPr>
  <p:slideViewPr>
    <p:cSldViewPr snapToGrid="0">
      <p:cViewPr varScale="1">
        <p:scale>
          <a:sx n="136" d="100"/>
          <a:sy n="136" d="100"/>
        </p:scale>
        <p:origin x="126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2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5.png"/><Relationship Id="rId5" Type="http://schemas.openxmlformats.org/officeDocument/2006/relationships/image" Target="../media/image34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24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15.png"/><Relationship Id="rId12" Type="http://schemas.openxmlformats.org/officeDocument/2006/relationships/image" Target="../media/image168.png"/><Relationship Id="rId17" Type="http://schemas.openxmlformats.org/officeDocument/2006/relationships/image" Target="../media/image25.png"/><Relationship Id="rId2" Type="http://schemas.openxmlformats.org/officeDocument/2006/relationships/image" Target="../media/image13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80.png"/><Relationship Id="rId1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70.png"/><Relationship Id="rId9" Type="http://schemas.openxmlformats.org/officeDocument/2006/relationships/image" Target="../media/image1310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1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12" Type="http://schemas.openxmlformats.org/officeDocument/2006/relationships/image" Target="../media/image10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9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10" Type="http://schemas.openxmlformats.org/officeDocument/2006/relationships/image" Target="../media/image8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296621" y="2509826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663824" y="4827535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2" y="3906562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2" y="3906562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934719" y="-2479568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349785" y="2832274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85" y="2832274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539588" y="77732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88" y="77732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371838" y="1953592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917484" y="2790576"/>
            <a:ext cx="3075933" cy="780428"/>
            <a:chOff x="5520120" y="2371604"/>
            <a:chExt cx="3075933" cy="780428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34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325" y="114300"/>
                <a:ext cx="11334750" cy="1325563"/>
              </a:xfrm>
            </p:spPr>
            <p:txBody>
              <a:bodyPr/>
              <a:lstStyle/>
              <a:p>
                <a:r>
                  <a:rPr lang="en-US" dirty="0"/>
                  <a:t>Proving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(“cheat sheet”)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325" y="114300"/>
                <a:ext cx="11334750" cy="1325563"/>
              </a:xfrm>
              <a:blipFill>
                <a:blip r:embed="rId2"/>
                <a:stretch>
                  <a:fillRect l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4" y="1350741"/>
                <a:ext cx="11334750" cy="5229225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</a:t>
                </a:r>
                <a:r>
                  <a:rPr lang="en-US" dirty="0">
                    <a:solidFill>
                      <a:schemeClr val="accent1"/>
                    </a:solidFill>
                  </a:rPr>
                  <a:t>witness</a:t>
                </a:r>
                <a:r>
                  <a:rPr lang="en-US" dirty="0"/>
                  <a:t>? How can you </a:t>
                </a:r>
                <a:r>
                  <a:rPr lang="en-US" dirty="0">
                    <a:solidFill>
                      <a:schemeClr val="accent1"/>
                    </a:solidFill>
                  </a:rPr>
                  <a:t>verify a purported witness</a:t>
                </a:r>
                <a:r>
                  <a:rPr lang="en-US" dirty="0"/>
                  <a:t> in polynomial time?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  <a:p>
                <a:pPr lvl="1"/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are you reducing from?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What is the reduction?</a:t>
                </a:r>
                <a:r>
                  <a:rPr lang="en-US" dirty="0"/>
                  <a:t> Is it polynomial-time computable?</a:t>
                </a:r>
              </a:p>
              <a:p>
                <a:pPr lvl="1"/>
                <a:r>
                  <a:rPr lang="en-US" dirty="0"/>
                  <a:t>YES maps to YES: Assume there is a witness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.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 a witness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showing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 maps to NO: (Contrapositive) Assume there is a witness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 a witness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4" y="1350741"/>
                <a:ext cx="11334750" cy="5229225"/>
              </a:xfrm>
              <a:blipFill>
                <a:blip r:embed="rId3"/>
                <a:stretch>
                  <a:fillRect l="-968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24D6F8-1ED4-261E-8CD1-D34A9959A4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24D6F8-1ED4-261E-8CD1-D34A9959A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the graph with the following adjacency matrix</a:t>
                </a:r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  <a:blipFill>
                <a:blip r:embed="rId3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D670-8F09-AD87-A09D-56A186E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61776-061D-B1CD-ED55-8C30557D2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58743"/>
              </p:ext>
            </p:extLst>
          </p:nvPr>
        </p:nvGraphicFramePr>
        <p:xfrm>
          <a:off x="6945290" y="3290443"/>
          <a:ext cx="3042280" cy="29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">
                  <a:extLst>
                    <a:ext uri="{9D8B030D-6E8A-4147-A177-3AD203B41FA5}">
                      <a16:colId xmlns:a16="http://schemas.microsoft.com/office/drawing/2014/main" val="899316021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78519259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322623928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1066077992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61481127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3630699084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1620988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153087410"/>
                    </a:ext>
                  </a:extLst>
                </a:gridCol>
              </a:tblGrid>
              <a:tr h="3722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76999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9707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0713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10702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20772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478916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8800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09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24D6F8-1ED4-261E-8CD1-D34A9959A4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24D6F8-1ED4-261E-8CD1-D34A9959A4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the graph with the following adjacency matrix</a:t>
                </a:r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-clique?</a:t>
                </a:r>
              </a:p>
              <a:p>
                <a:r>
                  <a:rPr lang="en-US" dirty="0"/>
                  <a:t>Yes!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F0205-72A2-D53B-BC95-9426FBBF3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022" y="1587366"/>
                <a:ext cx="11668259" cy="4787676"/>
              </a:xfrm>
              <a:blipFill>
                <a:blip r:embed="rId3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D670-8F09-AD87-A09D-56A186E8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261776-061D-B1CD-ED55-8C30557D2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24495"/>
              </p:ext>
            </p:extLst>
          </p:nvPr>
        </p:nvGraphicFramePr>
        <p:xfrm>
          <a:off x="6945290" y="3290443"/>
          <a:ext cx="3042280" cy="297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85">
                  <a:extLst>
                    <a:ext uri="{9D8B030D-6E8A-4147-A177-3AD203B41FA5}">
                      <a16:colId xmlns:a16="http://schemas.microsoft.com/office/drawing/2014/main" val="899316021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78519259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322623928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1066077992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61481127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3630699084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916209887"/>
                    </a:ext>
                  </a:extLst>
                </a:gridCol>
                <a:gridCol w="380285">
                  <a:extLst>
                    <a:ext uri="{9D8B030D-6E8A-4147-A177-3AD203B41FA5}">
                      <a16:colId xmlns:a16="http://schemas.microsoft.com/office/drawing/2014/main" val="2153087410"/>
                    </a:ext>
                  </a:extLst>
                </a:gridCol>
              </a:tblGrid>
              <a:tr h="3722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6999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97077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0713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910702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207725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478916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8800"/>
                  </a:ext>
                </a:extLst>
              </a:tr>
              <a:tr h="3722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834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4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A31718-D4E8-4825-DBC8-AF87E09230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A31718-D4E8-4825-DBC8-AF87E0923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CB7EF-359E-9EA1-8310-40B069044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59183"/>
                <a:ext cx="10515600" cy="2917780"/>
              </a:xfrm>
            </p:spPr>
            <p:txBody>
              <a:bodyPr/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We showed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in a previous class</a:t>
                </a:r>
              </a:p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-hard, we will do 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CB7EF-359E-9EA1-8310-40B069044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59183"/>
                <a:ext cx="10515600" cy="291778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13ED-2E35-8746-62AF-65126908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440877-812B-4E2D-FF2B-4DCCA840DDB5}"/>
                  </a:ext>
                </a:extLst>
              </p:cNvPr>
              <p:cNvSpPr/>
              <p:nvPr/>
            </p:nvSpPr>
            <p:spPr>
              <a:xfrm>
                <a:off x="3145767" y="1913709"/>
                <a:ext cx="590046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440877-812B-4E2D-FF2B-4DCCA840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67" y="1913709"/>
                <a:ext cx="590046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C0392A-7014-B349-D3D0-4BD70581F7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9901" y="38629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C0392A-7014-B349-D3D0-4BD70581F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9901" y="386290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2F63-78C8-9C1C-47D5-63CA97953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5" y="1971674"/>
                <a:ext cx="10887075" cy="48014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-CNF formula (an instance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number of clauses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graph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vertices defined as follows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2F63-78C8-9C1C-47D5-63CA97953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5" y="1971674"/>
                <a:ext cx="10887075" cy="4801417"/>
              </a:xfrm>
              <a:blipFill>
                <a:blip r:embed="rId3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89A3B-4C74-F952-1817-78A6A0E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09D589-4385-5F17-49E5-0429C1B95399}"/>
              </a:ext>
            </a:extLst>
          </p:cNvPr>
          <p:cNvSpPr/>
          <p:nvPr/>
        </p:nvSpPr>
        <p:spPr>
          <a:xfrm>
            <a:off x="7286625" y="3092492"/>
            <a:ext cx="4067175" cy="35761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CCE81-CC89-0895-15FB-4F05A3CB20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CCE81-CC89-0895-15FB-4F05A3CB2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7528A-D5BB-AA78-71F5-10467FFB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5650" y="1512846"/>
                <a:ext cx="5348287" cy="5185955"/>
              </a:xfrm>
            </p:spPr>
            <p:txBody>
              <a:bodyPr/>
              <a:lstStyle/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7528A-D5BB-AA78-71F5-10467FFB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5650" y="1512846"/>
                <a:ext cx="5348287" cy="5185955"/>
              </a:xfrm>
              <a:blipFill>
                <a:blip r:embed="rId3"/>
                <a:stretch>
                  <a:fillRect l="-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98802-60D0-8BEA-B5B3-591D42FF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4AA5D-FF88-6AA7-D497-1668B6EFA20C}"/>
              </a:ext>
            </a:extLst>
          </p:cNvPr>
          <p:cNvGrpSpPr/>
          <p:nvPr/>
        </p:nvGrpSpPr>
        <p:grpSpPr>
          <a:xfrm>
            <a:off x="7506789" y="3250465"/>
            <a:ext cx="3725092" cy="3261053"/>
            <a:chOff x="7506789" y="3072623"/>
            <a:chExt cx="3725092" cy="3261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753C565-F015-E02D-A659-E0D2095EBC20}"/>
                    </a:ext>
                  </a:extLst>
                </p:cNvPr>
                <p:cNvSpPr/>
                <p:nvPr/>
              </p:nvSpPr>
              <p:spPr>
                <a:xfrm>
                  <a:off x="7506791" y="3840067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753C565-F015-E02D-A659-E0D2095EBC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91" y="3840067"/>
                  <a:ext cx="398417" cy="39841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2507F5C-6E74-A86A-452F-4DF3EEC26F2A}"/>
                    </a:ext>
                  </a:extLst>
                </p:cNvPr>
                <p:cNvSpPr/>
                <p:nvPr/>
              </p:nvSpPr>
              <p:spPr>
                <a:xfrm>
                  <a:off x="7506789" y="4481272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2507F5C-6E74-A86A-452F-4DF3EEC26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89" y="4481272"/>
                  <a:ext cx="398417" cy="39841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EAB8CE6-B4A0-AE03-4E35-6AB97B7E2249}"/>
                    </a:ext>
                  </a:extLst>
                </p:cNvPr>
                <p:cNvSpPr/>
                <p:nvPr/>
              </p:nvSpPr>
              <p:spPr>
                <a:xfrm>
                  <a:off x="7506789" y="5122478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EAB8CE6-B4A0-AE03-4E35-6AB97B7E2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89" y="5122478"/>
                  <a:ext cx="398417" cy="39841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9767495-02A4-E4C9-7628-DD5AFA1D457F}"/>
                    </a:ext>
                  </a:extLst>
                </p:cNvPr>
                <p:cNvSpPr/>
                <p:nvPr/>
              </p:nvSpPr>
              <p:spPr>
                <a:xfrm>
                  <a:off x="8521340" y="3072623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9767495-02A4-E4C9-7628-DD5AFA1D4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40" y="3072623"/>
                  <a:ext cx="398417" cy="39841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0498313-9D29-71EA-717C-A8DA4BBE1736}"/>
                    </a:ext>
                  </a:extLst>
                </p:cNvPr>
                <p:cNvSpPr/>
                <p:nvPr/>
              </p:nvSpPr>
              <p:spPr>
                <a:xfrm>
                  <a:off x="9155976" y="3072623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0498313-9D29-71EA-717C-A8DA4BBE1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976" y="3072623"/>
                  <a:ext cx="398417" cy="39841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C1368D7-8B96-5422-57EC-57226B87BEE0}"/>
                    </a:ext>
                  </a:extLst>
                </p:cNvPr>
                <p:cNvSpPr/>
                <p:nvPr/>
              </p:nvSpPr>
              <p:spPr>
                <a:xfrm>
                  <a:off x="9823269" y="3072623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C1368D7-8B96-5422-57EC-57226B87B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269" y="3072623"/>
                  <a:ext cx="398417" cy="39841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C6FC2A2-9037-9D1C-2FCD-F65742098E05}"/>
                    </a:ext>
                  </a:extLst>
                </p:cNvPr>
                <p:cNvSpPr/>
                <p:nvPr/>
              </p:nvSpPr>
              <p:spPr>
                <a:xfrm>
                  <a:off x="10833463" y="3840067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C6FC2A2-9037-9D1C-2FCD-F65742098E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463" y="3840067"/>
                  <a:ext cx="398417" cy="39841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3DC7727-FA1B-FEC7-E883-194713590B6D}"/>
                    </a:ext>
                  </a:extLst>
                </p:cNvPr>
                <p:cNvSpPr/>
                <p:nvPr/>
              </p:nvSpPr>
              <p:spPr>
                <a:xfrm>
                  <a:off x="10833464" y="4496589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3DC7727-FA1B-FEC7-E883-194713590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464" y="4496589"/>
                  <a:ext cx="398417" cy="39841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F6AEA26-B849-9FF2-1F4E-CF36FEC58846}"/>
                    </a:ext>
                  </a:extLst>
                </p:cNvPr>
                <p:cNvSpPr/>
                <p:nvPr/>
              </p:nvSpPr>
              <p:spPr>
                <a:xfrm>
                  <a:off x="10833464" y="5153111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F6AEA26-B849-9FF2-1F4E-CF36FEC588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464" y="5153111"/>
                  <a:ext cx="398417" cy="39841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FD7543E-1C15-91BE-36EA-2D5B22825716}"/>
                    </a:ext>
                  </a:extLst>
                </p:cNvPr>
                <p:cNvSpPr/>
                <p:nvPr/>
              </p:nvSpPr>
              <p:spPr>
                <a:xfrm>
                  <a:off x="8521340" y="5925461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FD7543E-1C15-91BE-36EA-2D5B228257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40" y="5925461"/>
                  <a:ext cx="398417" cy="39841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C7DF02B-21AB-8890-CA9F-7444474FCD88}"/>
                    </a:ext>
                  </a:extLst>
                </p:cNvPr>
                <p:cNvSpPr/>
                <p:nvPr/>
              </p:nvSpPr>
              <p:spPr>
                <a:xfrm>
                  <a:off x="9155975" y="5925460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C7DF02B-21AB-8890-CA9F-7444474FC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975" y="5925460"/>
                  <a:ext cx="398417" cy="39841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53C7506-4F5C-478B-C755-F1E431740F59}"/>
                    </a:ext>
                  </a:extLst>
                </p:cNvPr>
                <p:cNvSpPr/>
                <p:nvPr/>
              </p:nvSpPr>
              <p:spPr>
                <a:xfrm>
                  <a:off x="9823269" y="5935259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53C7506-4F5C-478B-C755-F1E431740F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269" y="5935259"/>
                  <a:ext cx="398417" cy="39841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A156DA-41E4-D877-B84B-E72AB879F7E4}"/>
              </a:ext>
            </a:extLst>
          </p:cNvPr>
          <p:cNvGrpSpPr/>
          <p:nvPr/>
        </p:nvGrpSpPr>
        <p:grpSpPr>
          <a:xfrm>
            <a:off x="7846859" y="3590535"/>
            <a:ext cx="3044952" cy="2580913"/>
            <a:chOff x="7846859" y="3590535"/>
            <a:chExt cx="3044952" cy="258091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83E2C4-F0E4-6E5E-D6BB-98E0F83537D5}"/>
                </a:ext>
              </a:extLst>
            </p:cNvPr>
            <p:cNvCxnSpPr>
              <a:stCxn id="14" idx="1"/>
              <a:endCxn id="7" idx="5"/>
            </p:cNvCxnSpPr>
            <p:nvPr/>
          </p:nvCxnSpPr>
          <p:spPr>
            <a:xfrm flipH="1" flipV="1">
              <a:off x="7846859" y="5640390"/>
              <a:ext cx="732828" cy="52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4CCDC-E6FE-EEF8-ACFD-65547A32B897}"/>
                </a:ext>
              </a:extLst>
            </p:cNvPr>
            <p:cNvCxnSpPr>
              <a:cxnSpLocks/>
              <a:stCxn id="14" idx="1"/>
              <a:endCxn id="6" idx="5"/>
            </p:cNvCxnSpPr>
            <p:nvPr/>
          </p:nvCxnSpPr>
          <p:spPr>
            <a:xfrm flipH="1" flipV="1">
              <a:off x="7846859" y="4999184"/>
              <a:ext cx="732828" cy="1162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99CEB9-EAB0-204E-84E6-1C331A9B93BD}"/>
                </a:ext>
              </a:extLst>
            </p:cNvPr>
            <p:cNvCxnSpPr>
              <a:cxnSpLocks/>
              <a:stCxn id="14" idx="1"/>
              <a:endCxn id="5" idx="5"/>
            </p:cNvCxnSpPr>
            <p:nvPr/>
          </p:nvCxnSpPr>
          <p:spPr>
            <a:xfrm flipH="1" flipV="1">
              <a:off x="7846861" y="4357979"/>
              <a:ext cx="732826" cy="1803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5DE97D-B56E-A115-4412-A5AC0BA19998}"/>
                </a:ext>
              </a:extLst>
            </p:cNvPr>
            <p:cNvCxnSpPr>
              <a:cxnSpLocks/>
              <a:stCxn id="14" idx="0"/>
              <a:endCxn id="8" idx="4"/>
            </p:cNvCxnSpPr>
            <p:nvPr/>
          </p:nvCxnSpPr>
          <p:spPr>
            <a:xfrm flipV="1">
              <a:off x="8720549" y="3648882"/>
              <a:ext cx="0" cy="2454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8D44E5-3759-12E1-ED3F-6A1D0AE5F4D0}"/>
                </a:ext>
              </a:extLst>
            </p:cNvPr>
            <p:cNvCxnSpPr>
              <a:cxnSpLocks/>
              <a:stCxn id="14" idx="0"/>
              <a:endCxn id="9" idx="4"/>
            </p:cNvCxnSpPr>
            <p:nvPr/>
          </p:nvCxnSpPr>
          <p:spPr>
            <a:xfrm flipV="1">
              <a:off x="8720549" y="3648882"/>
              <a:ext cx="634636" cy="2454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EF8E1B-1012-6784-75C3-8BE046A168E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8720549" y="3648882"/>
              <a:ext cx="1301929" cy="2454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9EC4AC-DCD6-FFAD-F2EA-368B890BD5BC}"/>
                </a:ext>
              </a:extLst>
            </p:cNvPr>
            <p:cNvCxnSpPr>
              <a:cxnSpLocks/>
              <a:stCxn id="14" idx="7"/>
              <a:endCxn id="11" idx="3"/>
            </p:cNvCxnSpPr>
            <p:nvPr/>
          </p:nvCxnSpPr>
          <p:spPr>
            <a:xfrm flipV="1">
              <a:off x="8861410" y="4357979"/>
              <a:ext cx="2030400" cy="1803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A174DE-F239-1E76-3AE9-0BE45AA31782}"/>
                </a:ext>
              </a:extLst>
            </p:cNvPr>
            <p:cNvCxnSpPr>
              <a:cxnSpLocks/>
              <a:stCxn id="14" idx="7"/>
              <a:endCxn id="12" idx="3"/>
            </p:cNvCxnSpPr>
            <p:nvPr/>
          </p:nvCxnSpPr>
          <p:spPr>
            <a:xfrm flipV="1">
              <a:off x="8861410" y="5014501"/>
              <a:ext cx="2030401" cy="1147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470264-B828-90DF-3D0F-2A9F69B7E060}"/>
                </a:ext>
              </a:extLst>
            </p:cNvPr>
            <p:cNvCxnSpPr>
              <a:cxnSpLocks/>
              <a:stCxn id="15" idx="1"/>
              <a:endCxn id="7" idx="5"/>
            </p:cNvCxnSpPr>
            <p:nvPr/>
          </p:nvCxnSpPr>
          <p:spPr>
            <a:xfrm flipH="1" flipV="1">
              <a:off x="7846859" y="5640390"/>
              <a:ext cx="1367463" cy="521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BCAB54-A528-3CEB-0B6D-8F88E3CA25E9}"/>
                </a:ext>
              </a:extLst>
            </p:cNvPr>
            <p:cNvCxnSpPr>
              <a:cxnSpLocks/>
              <a:stCxn id="15" idx="1"/>
              <a:endCxn id="6" idx="5"/>
            </p:cNvCxnSpPr>
            <p:nvPr/>
          </p:nvCxnSpPr>
          <p:spPr>
            <a:xfrm flipH="1" flipV="1">
              <a:off x="7846859" y="4999184"/>
              <a:ext cx="1367463" cy="1162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4BA4A2-B411-3CDB-9015-39BA73E26F12}"/>
                </a:ext>
              </a:extLst>
            </p:cNvPr>
            <p:cNvCxnSpPr>
              <a:cxnSpLocks/>
              <a:stCxn id="15" idx="1"/>
              <a:endCxn id="5" idx="5"/>
            </p:cNvCxnSpPr>
            <p:nvPr/>
          </p:nvCxnSpPr>
          <p:spPr>
            <a:xfrm flipH="1" flipV="1">
              <a:off x="7846861" y="4357979"/>
              <a:ext cx="1367461" cy="18036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6F721E-5600-0818-D54B-C2032D60F45B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flipH="1" flipV="1">
              <a:off x="8720549" y="3648882"/>
              <a:ext cx="634635" cy="2454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52FFB9-C0D7-6FB1-80D2-26E32EE1989E}"/>
                </a:ext>
              </a:extLst>
            </p:cNvPr>
            <p:cNvCxnSpPr>
              <a:cxnSpLocks/>
              <a:stCxn id="15" idx="0"/>
              <a:endCxn id="9" idx="4"/>
            </p:cNvCxnSpPr>
            <p:nvPr/>
          </p:nvCxnSpPr>
          <p:spPr>
            <a:xfrm flipV="1">
              <a:off x="9355184" y="3648882"/>
              <a:ext cx="1" cy="2454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14685F-1710-E441-21DC-8697B66B576D}"/>
                </a:ext>
              </a:extLst>
            </p:cNvPr>
            <p:cNvCxnSpPr>
              <a:cxnSpLocks/>
              <a:stCxn id="15" idx="0"/>
              <a:endCxn id="10" idx="4"/>
            </p:cNvCxnSpPr>
            <p:nvPr/>
          </p:nvCxnSpPr>
          <p:spPr>
            <a:xfrm flipV="1">
              <a:off x="9355184" y="3648882"/>
              <a:ext cx="667294" cy="2454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CFFFA9-BA5C-989D-D4A5-4E58FB0953CA}"/>
                </a:ext>
              </a:extLst>
            </p:cNvPr>
            <p:cNvCxnSpPr>
              <a:cxnSpLocks/>
              <a:stCxn id="15" idx="7"/>
              <a:endCxn id="11" idx="3"/>
            </p:cNvCxnSpPr>
            <p:nvPr/>
          </p:nvCxnSpPr>
          <p:spPr>
            <a:xfrm flipV="1">
              <a:off x="9496045" y="4357979"/>
              <a:ext cx="1395765" cy="18036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AFF857-00D0-62F3-B0CA-B11EB9151A7A}"/>
                </a:ext>
              </a:extLst>
            </p:cNvPr>
            <p:cNvCxnSpPr>
              <a:cxnSpLocks/>
              <a:stCxn id="15" idx="7"/>
              <a:endCxn id="12" idx="3"/>
            </p:cNvCxnSpPr>
            <p:nvPr/>
          </p:nvCxnSpPr>
          <p:spPr>
            <a:xfrm flipV="1">
              <a:off x="9496045" y="5014501"/>
              <a:ext cx="1395766" cy="1147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3B40A8-F1A0-BB94-3C17-82CF2C713972}"/>
                </a:ext>
              </a:extLst>
            </p:cNvPr>
            <p:cNvCxnSpPr>
              <a:cxnSpLocks/>
              <a:stCxn id="16" idx="1"/>
              <a:endCxn id="7" idx="5"/>
            </p:cNvCxnSpPr>
            <p:nvPr/>
          </p:nvCxnSpPr>
          <p:spPr>
            <a:xfrm flipH="1" flipV="1">
              <a:off x="7846859" y="5640390"/>
              <a:ext cx="2034757" cy="53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17CDB97-DDA3-0BC7-409F-040446604473}"/>
                </a:ext>
              </a:extLst>
            </p:cNvPr>
            <p:cNvCxnSpPr>
              <a:cxnSpLocks/>
              <a:stCxn id="16" idx="1"/>
              <a:endCxn id="6" idx="5"/>
            </p:cNvCxnSpPr>
            <p:nvPr/>
          </p:nvCxnSpPr>
          <p:spPr>
            <a:xfrm flipH="1" flipV="1">
              <a:off x="7846859" y="4999184"/>
              <a:ext cx="2034757" cy="1172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C9CF091-33D7-4891-A3D2-347D3933F26A}"/>
                </a:ext>
              </a:extLst>
            </p:cNvPr>
            <p:cNvCxnSpPr>
              <a:cxnSpLocks/>
              <a:stCxn id="16" idx="1"/>
              <a:endCxn id="5" idx="5"/>
            </p:cNvCxnSpPr>
            <p:nvPr/>
          </p:nvCxnSpPr>
          <p:spPr>
            <a:xfrm flipH="1" flipV="1">
              <a:off x="7846861" y="4357979"/>
              <a:ext cx="2034755" cy="1813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7002694-86DA-9228-47BB-7DBB7A94EF6F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H="1" flipV="1">
              <a:off x="8720549" y="3648882"/>
              <a:ext cx="1301929" cy="246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E5EB5D-6833-471C-EF57-9989B1D32993}"/>
                </a:ext>
              </a:extLst>
            </p:cNvPr>
            <p:cNvCxnSpPr>
              <a:cxnSpLocks/>
              <a:stCxn id="16" idx="0"/>
              <a:endCxn id="9" idx="4"/>
            </p:cNvCxnSpPr>
            <p:nvPr/>
          </p:nvCxnSpPr>
          <p:spPr>
            <a:xfrm flipH="1" flipV="1">
              <a:off x="9355185" y="3648882"/>
              <a:ext cx="667293" cy="246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096EBB-8852-6FD2-057B-3CD3191B381B}"/>
                </a:ext>
              </a:extLst>
            </p:cNvPr>
            <p:cNvCxnSpPr>
              <a:cxnSpLocks/>
              <a:stCxn id="16" idx="0"/>
              <a:endCxn id="10" idx="4"/>
            </p:cNvCxnSpPr>
            <p:nvPr/>
          </p:nvCxnSpPr>
          <p:spPr>
            <a:xfrm flipV="1">
              <a:off x="10022478" y="3648882"/>
              <a:ext cx="0" cy="246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EDD709-F9EF-E240-F7B5-9E2BE5774275}"/>
                </a:ext>
              </a:extLst>
            </p:cNvPr>
            <p:cNvCxnSpPr>
              <a:cxnSpLocks/>
              <a:stCxn id="16" idx="7"/>
              <a:endCxn id="11" idx="3"/>
            </p:cNvCxnSpPr>
            <p:nvPr/>
          </p:nvCxnSpPr>
          <p:spPr>
            <a:xfrm flipV="1">
              <a:off x="10163339" y="4357979"/>
              <a:ext cx="728471" cy="1813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3C486D-BCA6-1028-09EE-44C6A28EF559}"/>
                </a:ext>
              </a:extLst>
            </p:cNvPr>
            <p:cNvCxnSpPr>
              <a:cxnSpLocks/>
              <a:stCxn id="16" idx="7"/>
              <a:endCxn id="12" idx="3"/>
            </p:cNvCxnSpPr>
            <p:nvPr/>
          </p:nvCxnSpPr>
          <p:spPr>
            <a:xfrm flipV="1">
              <a:off x="10163339" y="5014501"/>
              <a:ext cx="728472" cy="1156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5C44D0-9914-8076-81B1-CCA99A263427}"/>
                </a:ext>
              </a:extLst>
            </p:cNvPr>
            <p:cNvCxnSpPr>
              <a:cxnSpLocks/>
              <a:stCxn id="5" idx="7"/>
              <a:endCxn id="9" idx="3"/>
            </p:cNvCxnSpPr>
            <p:nvPr/>
          </p:nvCxnSpPr>
          <p:spPr>
            <a:xfrm flipV="1">
              <a:off x="7846861" y="3590535"/>
              <a:ext cx="1367462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BDF00FB-F751-8E36-90C3-4C1DE8755877}"/>
                </a:ext>
              </a:extLst>
            </p:cNvPr>
            <p:cNvCxnSpPr>
              <a:cxnSpLocks/>
              <a:stCxn id="5" idx="7"/>
              <a:endCxn id="10" idx="3"/>
            </p:cNvCxnSpPr>
            <p:nvPr/>
          </p:nvCxnSpPr>
          <p:spPr>
            <a:xfrm flipV="1">
              <a:off x="7846861" y="3590535"/>
              <a:ext cx="2034755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B99C1B-0F75-069D-6CFB-573E1C2D42E5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7905208" y="4217118"/>
              <a:ext cx="292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165D857-4089-1136-640A-34E0628B3355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7905208" y="4217118"/>
              <a:ext cx="2928256" cy="6565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77A7B37-9CC8-7A42-542F-9EB1FBBCDEFC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7905208" y="4217118"/>
              <a:ext cx="2928256" cy="1313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C6779BF-B427-7FF5-AC45-5752D78EC943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7846859" y="3590535"/>
              <a:ext cx="732828" cy="1126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002BEF0-B17E-D5F0-26F9-441699D9F76F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7846859" y="3590535"/>
              <a:ext cx="1367464" cy="1126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A5888D0-3089-04D5-20B4-5AC24A7CB8BC}"/>
                </a:ext>
              </a:extLst>
            </p:cNvPr>
            <p:cNvCxnSpPr>
              <a:cxnSpLocks/>
              <a:stCxn id="6" idx="7"/>
              <a:endCxn id="10" idx="3"/>
            </p:cNvCxnSpPr>
            <p:nvPr/>
          </p:nvCxnSpPr>
          <p:spPr>
            <a:xfrm flipV="1">
              <a:off x="7846859" y="3590535"/>
              <a:ext cx="2034757" cy="1126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6D8F09-F36B-5F38-477F-5C7EC8D99A62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7905206" y="4217118"/>
              <a:ext cx="2928257" cy="641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E06E9B3-B470-A42A-C5A5-3F050066741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7905206" y="4858323"/>
              <a:ext cx="2928258" cy="15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AA724F9-F63F-CBA8-FDAF-0BA6230AB391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7905206" y="4858323"/>
              <a:ext cx="2928258" cy="671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A22E07A-1307-F6AA-995F-591AD14B0009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7846859" y="3590535"/>
              <a:ext cx="732828" cy="1768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03C3C9-185B-1708-57B0-EE543FF12A19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7846859" y="3590535"/>
              <a:ext cx="1367464" cy="1768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930A97-6D14-24EB-9164-E5D54ACDE553}"/>
                </a:ext>
              </a:extLst>
            </p:cNvPr>
            <p:cNvCxnSpPr>
              <a:cxnSpLocks/>
              <a:stCxn id="7" idx="7"/>
              <a:endCxn id="10" idx="3"/>
            </p:cNvCxnSpPr>
            <p:nvPr/>
          </p:nvCxnSpPr>
          <p:spPr>
            <a:xfrm flipV="1">
              <a:off x="7846859" y="3590535"/>
              <a:ext cx="2034757" cy="1768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2AAF5E4-98A8-0936-CC5B-6A9E4768D7E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7905206" y="4217118"/>
              <a:ext cx="2928257" cy="128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85A49A-3E1B-6EBD-72ED-BF9F043E882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7905206" y="4873640"/>
              <a:ext cx="2928258" cy="625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3341DC-4E7B-9CBD-D557-E757F8416B9A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7905206" y="5499529"/>
              <a:ext cx="2928258" cy="30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275F34-23B1-9602-37A9-2E17786A195E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8861410" y="3590535"/>
              <a:ext cx="2030400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34EECF1-560D-6581-E22A-38DA4BE939AF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8861410" y="3590535"/>
              <a:ext cx="2030401" cy="1142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44280F-E2DA-133B-95B9-EE25241BF611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8861410" y="3590535"/>
              <a:ext cx="2030401" cy="179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FA0B184-7BD5-F77F-2C55-A68CB22C493A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9496046" y="3590535"/>
              <a:ext cx="1395764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CDCAAB6-8271-37C6-76F6-CCE7F5AA2B46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>
              <a:off x="9496046" y="3590535"/>
              <a:ext cx="1395765" cy="1142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3B77051-0385-6F80-602A-346C75F0D912}"/>
                </a:ext>
              </a:extLst>
            </p:cNvPr>
            <p:cNvCxnSpPr>
              <a:cxnSpLocks/>
              <a:stCxn id="9" idx="5"/>
              <a:endCxn id="13" idx="1"/>
            </p:cNvCxnSpPr>
            <p:nvPr/>
          </p:nvCxnSpPr>
          <p:spPr>
            <a:xfrm>
              <a:off x="9496046" y="3590535"/>
              <a:ext cx="1395765" cy="179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EEF196A-4E87-5032-2766-D2D05EEFD20C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10163339" y="3590535"/>
              <a:ext cx="728471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CA514D1-30CF-BACC-9F56-1A29D416347D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>
              <a:off x="10163339" y="3590535"/>
              <a:ext cx="728472" cy="1142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67362E0-2FE3-96A3-335D-5A5ADAF5A747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>
            <a:xfrm>
              <a:off x="10163339" y="3590535"/>
              <a:ext cx="728472" cy="179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122B220-696F-1041-E44B-88AADEEC5F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771" y="1587159"/>
                <a:ext cx="6148527" cy="5185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each clause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create a “group” of three vertices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200" dirty="0"/>
                  <a:t>*WLOG, we can assume that every clause has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exactly</a:t>
                </a:r>
                <a:r>
                  <a:rPr lang="en-US" sz="2200" dirty="0"/>
                  <a:t> three literals. For example, we can replace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Put an edge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in </a:t>
                </a:r>
                <a:r>
                  <a:rPr lang="en-US" dirty="0">
                    <a:solidFill>
                      <a:schemeClr val="accent1"/>
                    </a:solidFill>
                  </a:rPr>
                  <a:t>different groups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 not have contradictory labels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122B220-696F-1041-E44B-88AADEEC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1" y="1587159"/>
                <a:ext cx="6148527" cy="5185955"/>
              </a:xfrm>
              <a:prstGeom prst="rect">
                <a:avLst/>
              </a:prstGeom>
              <a:blipFill>
                <a:blip r:embed="rId1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3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uiExpand="1" build="p"/>
      <p:bldP spid="1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F5E-7297-9FD8-60EA-0ECA4CF3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F0A9B-4A60-0949-EB88-3E0B18DFC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040" y="1690687"/>
                <a:ext cx="10515600" cy="4605609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satisfiable, i.e., there exists a satisfying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each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, at least one </a:t>
                </a:r>
                <a:r>
                  <a:rPr lang="en-US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dirty="0"/>
                  <a:t> is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in each </a:t>
                </a:r>
                <a:r>
                  <a:rPr lang="en-US" dirty="0">
                    <a:solidFill>
                      <a:schemeClr val="accent1"/>
                    </a:solidFill>
                  </a:rPr>
                  <a:t>group</a:t>
                </a:r>
                <a:r>
                  <a:rPr lang="en-US" dirty="0"/>
                  <a:t>, at least one </a:t>
                </a:r>
                <a:r>
                  <a:rPr lang="en-US" dirty="0">
                    <a:solidFill>
                      <a:schemeClr val="accent1"/>
                    </a:solidFill>
                  </a:rPr>
                  <a:t>vertex</a:t>
                </a:r>
                <a:r>
                  <a:rPr lang="en-US" dirty="0"/>
                  <a:t> is “satisfied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,” i.e., it is labeled by a literal that is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consisting of </a:t>
                </a:r>
                <a:r>
                  <a:rPr lang="en-US" dirty="0">
                    <a:solidFill>
                      <a:schemeClr val="accent1"/>
                    </a:solidFill>
                  </a:rPr>
                  <a:t>one satisfied vertex from each group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 (vertices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cannot have contradictory labels)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F0A9B-4A60-0949-EB88-3E0B18DFC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40" y="1690687"/>
                <a:ext cx="10515600" cy="4605609"/>
              </a:xfrm>
              <a:blipFill>
                <a:blip r:embed="rId2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FDEDC-665A-6927-DEDC-89784277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3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74DA-57BB-E78D-EBC5-08A5FC44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809A6-C818-F5AB-8599-DAB7ECDF6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669" y="1825625"/>
                <a:ext cx="1132549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an assignment that </a:t>
                </a:r>
                <a:r>
                  <a:rPr lang="en-US" dirty="0">
                    <a:solidFill>
                      <a:schemeClr val="accent1"/>
                    </a:solidFill>
                  </a:rPr>
                  <a:t>satisfies each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(this exists because no two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have contradictory labels)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cannot contain two vertices from a single group,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must contain </a:t>
                </a:r>
                <a:r>
                  <a:rPr lang="en-US" dirty="0">
                    <a:solidFill>
                      <a:schemeClr val="accent1"/>
                    </a:solidFill>
                  </a:rPr>
                  <a:t>one vertex from each group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satisfies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 literal in each clause</a:t>
                </a:r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809A6-C818-F5AB-8599-DAB7ECDF6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669" y="1825625"/>
                <a:ext cx="11325497" cy="4351338"/>
              </a:xfrm>
              <a:blipFill>
                <a:blip r:embed="rId2"/>
                <a:stretch>
                  <a:fillRect l="-969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A21B-6FA1-CF26-B398-8C01B96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8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E14E-0CFB-54AB-CDB1-A78ECEF8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Poly-time computable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7FF4-011D-A575-D375-F666B3DAB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Hopefully it is clear that the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can be computed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7FF4-011D-A575-D375-F666B3DAB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9FD78-F7E0-2194-083A-76FADF5D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1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E2CC-34BD-B011-D752-E873218E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32"/>
            <a:ext cx="10515600" cy="1325563"/>
          </a:xfrm>
        </p:spPr>
        <p:txBody>
          <a:bodyPr/>
          <a:lstStyle/>
          <a:p>
            <a:r>
              <a:rPr lang="en-US" dirty="0"/>
              <a:t>The Cook-Levin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338295"/>
                <a:ext cx="11410950" cy="531078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-CNF formula </a:t>
                </a:r>
                <a:r>
                  <a:rPr lang="en-US" dirty="0"/>
                  <a:t>is an AND of ORs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r>
                  <a:rPr lang="en-US" b="1" dirty="0"/>
                  <a:t>Definition: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CNF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pPr>
                  <a:lnSpc>
                    <a:spcPct val="250000"/>
                  </a:lnSpc>
                </a:pPr>
                <a:endParaRPr lang="en-US" b="1" dirty="0"/>
              </a:p>
              <a:p>
                <a:r>
                  <a:rPr lang="en-US" b="1" dirty="0"/>
                  <a:t>Proof: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: the satisfying assignment is the witness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-hard.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338295"/>
                <a:ext cx="11410950" cy="5310786"/>
              </a:xfrm>
              <a:blipFill>
                <a:blip r:embed="rId2"/>
                <a:stretch>
                  <a:fillRect l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0454-AAF1-FA8B-8F61-BD607832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/>
              <p:nvPr/>
            </p:nvSpPr>
            <p:spPr>
              <a:xfrm>
                <a:off x="2205038" y="3079288"/>
                <a:ext cx="778192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Cook-Levin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38" y="3079288"/>
                <a:ext cx="778192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119177" y="1999313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823528" y="3301133"/>
            <a:ext cx="3060336" cy="724446"/>
            <a:chOff x="5535717" y="2984394"/>
            <a:chExt cx="3060336" cy="724446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 flipV="1">
              <a:off x="6337253" y="3105074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1794643" y="2555072"/>
            <a:ext cx="3251254" cy="780428"/>
            <a:chOff x="5344799" y="2371604"/>
            <a:chExt cx="3251254" cy="780428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54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Detour: A little bit of graph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3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A2B4-3B34-ADDE-3F22-642B0E8F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Eulerian and Hamiltonian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D2891-617A-9B53-8592-7FC46E75A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857" y="1825625"/>
                <a:ext cx="11011989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simple undirected graph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Eulerian</a:t>
                </a:r>
                <a:r>
                  <a:rPr lang="en-US" dirty="0"/>
                  <a:t> if there exists a cycle that traverses every </a:t>
                </a:r>
                <a:r>
                  <a:rPr lang="en-US" dirty="0">
                    <a:solidFill>
                      <a:schemeClr val="accent1"/>
                    </a:solidFill>
                  </a:rPr>
                  <a:t>edge</a:t>
                </a:r>
                <a:r>
                  <a:rPr lang="en-US" dirty="0"/>
                  <a:t> exactly once. (Visiting the same vertex multiple times is permitted)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Hamiltonian</a:t>
                </a:r>
                <a:r>
                  <a:rPr lang="en-US" dirty="0"/>
                  <a:t> if there exists a cycle that visits every </a:t>
                </a:r>
                <a:r>
                  <a:rPr lang="en-US" dirty="0">
                    <a:solidFill>
                      <a:schemeClr val="accent1"/>
                    </a:solidFill>
                  </a:rPr>
                  <a:t>vertex</a:t>
                </a:r>
                <a:r>
                  <a:rPr lang="en-US" dirty="0"/>
                  <a:t> exactly once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D2891-617A-9B53-8592-7FC46E75A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7" y="1825625"/>
                <a:ext cx="11011989" cy="4351338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3D0E5-D7D4-587D-0252-AEE2A453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61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7C13-D4E6-7BE2-9BCF-D8F83701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Eulerian and Hamiltonian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41406-8868-3CFC-3EAE-B4B30F7C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ACAFD1F5-0F52-621C-7190-766525F1D3DF}"/>
              </a:ext>
            </a:extLst>
          </p:cNvPr>
          <p:cNvGrpSpPr/>
          <p:nvPr/>
        </p:nvGrpSpPr>
        <p:grpSpPr>
          <a:xfrm>
            <a:off x="1477117" y="2148309"/>
            <a:ext cx="2697374" cy="2498164"/>
            <a:chOff x="1477117" y="2148309"/>
            <a:chExt cx="2697374" cy="2498164"/>
          </a:xfrm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313162F-F5A4-0D86-EA83-7E453076D65E}"/>
                </a:ext>
              </a:extLst>
            </p:cNvPr>
            <p:cNvSpPr/>
            <p:nvPr/>
          </p:nvSpPr>
          <p:spPr>
            <a:xfrm>
              <a:off x="1644491" y="2313207"/>
              <a:ext cx="2405846" cy="2283518"/>
            </a:xfrm>
            <a:custGeom>
              <a:avLst/>
              <a:gdLst>
                <a:gd name="connsiteX0" fmla="*/ 462324 w 2424097"/>
                <a:gd name="connsiteY0" fmla="*/ 1951630 h 2353489"/>
                <a:gd name="connsiteX1" fmla="*/ 46068 w 2424097"/>
                <a:gd name="connsiteY1" fmla="*/ 600502 h 2353489"/>
                <a:gd name="connsiteX2" fmla="*/ 1690623 w 2424097"/>
                <a:gd name="connsiteY2" fmla="*/ 1965278 h 2353489"/>
                <a:gd name="connsiteX3" fmla="*/ 2386659 w 2424097"/>
                <a:gd name="connsiteY3" fmla="*/ 580030 h 2353489"/>
                <a:gd name="connsiteX4" fmla="*/ 632921 w 2424097"/>
                <a:gd name="connsiteY4" fmla="*/ 2115403 h 2353489"/>
                <a:gd name="connsiteX5" fmla="*/ 1984050 w 2424097"/>
                <a:gd name="connsiteY5" fmla="*/ 2129051 h 2353489"/>
                <a:gd name="connsiteX6" fmla="*/ 1322133 w 2424097"/>
                <a:gd name="connsiteY6" fmla="*/ 0 h 2353489"/>
                <a:gd name="connsiteX7" fmla="*/ 537387 w 2424097"/>
                <a:gd name="connsiteY7" fmla="*/ 2129051 h 2353489"/>
                <a:gd name="connsiteX8" fmla="*/ 462324 w 2424097"/>
                <a:gd name="connsiteY8" fmla="*/ 1951630 h 2353489"/>
                <a:gd name="connsiteX0" fmla="*/ 536448 w 2423158"/>
                <a:gd name="connsiteY0" fmla="*/ 2129051 h 2353489"/>
                <a:gd name="connsiteX1" fmla="*/ 45129 w 2423158"/>
                <a:gd name="connsiteY1" fmla="*/ 600502 h 2353489"/>
                <a:gd name="connsiteX2" fmla="*/ 1689684 w 2423158"/>
                <a:gd name="connsiteY2" fmla="*/ 1965278 h 2353489"/>
                <a:gd name="connsiteX3" fmla="*/ 2385720 w 2423158"/>
                <a:gd name="connsiteY3" fmla="*/ 580030 h 2353489"/>
                <a:gd name="connsiteX4" fmla="*/ 631982 w 2423158"/>
                <a:gd name="connsiteY4" fmla="*/ 2115403 h 2353489"/>
                <a:gd name="connsiteX5" fmla="*/ 1983111 w 2423158"/>
                <a:gd name="connsiteY5" fmla="*/ 2129051 h 2353489"/>
                <a:gd name="connsiteX6" fmla="*/ 1321194 w 2423158"/>
                <a:gd name="connsiteY6" fmla="*/ 0 h 2353489"/>
                <a:gd name="connsiteX7" fmla="*/ 536448 w 2423158"/>
                <a:gd name="connsiteY7" fmla="*/ 2129051 h 2353489"/>
                <a:gd name="connsiteX0" fmla="*/ 530039 w 2416687"/>
                <a:gd name="connsiteY0" fmla="*/ 2129051 h 2353489"/>
                <a:gd name="connsiteX1" fmla="*/ 45544 w 2416687"/>
                <a:gd name="connsiteY1" fmla="*/ 457200 h 2353489"/>
                <a:gd name="connsiteX2" fmla="*/ 1683275 w 2416687"/>
                <a:gd name="connsiteY2" fmla="*/ 1965278 h 2353489"/>
                <a:gd name="connsiteX3" fmla="*/ 2379311 w 2416687"/>
                <a:gd name="connsiteY3" fmla="*/ 580030 h 2353489"/>
                <a:gd name="connsiteX4" fmla="*/ 625573 w 2416687"/>
                <a:gd name="connsiteY4" fmla="*/ 2115403 h 2353489"/>
                <a:gd name="connsiteX5" fmla="*/ 1976702 w 2416687"/>
                <a:gd name="connsiteY5" fmla="*/ 2129051 h 2353489"/>
                <a:gd name="connsiteX6" fmla="*/ 1314785 w 2416687"/>
                <a:gd name="connsiteY6" fmla="*/ 0 h 2353489"/>
                <a:gd name="connsiteX7" fmla="*/ 530039 w 2416687"/>
                <a:gd name="connsiteY7" fmla="*/ 2129051 h 2353489"/>
                <a:gd name="connsiteX0" fmla="*/ 500577 w 2421345"/>
                <a:gd name="connsiteY0" fmla="*/ 2033517 h 2353489"/>
                <a:gd name="connsiteX1" fmla="*/ 50202 w 2421345"/>
                <a:gd name="connsiteY1" fmla="*/ 457200 h 2353489"/>
                <a:gd name="connsiteX2" fmla="*/ 1687933 w 2421345"/>
                <a:gd name="connsiteY2" fmla="*/ 1965278 h 2353489"/>
                <a:gd name="connsiteX3" fmla="*/ 2383969 w 2421345"/>
                <a:gd name="connsiteY3" fmla="*/ 580030 h 2353489"/>
                <a:gd name="connsiteX4" fmla="*/ 630231 w 2421345"/>
                <a:gd name="connsiteY4" fmla="*/ 2115403 h 2353489"/>
                <a:gd name="connsiteX5" fmla="*/ 1981360 w 2421345"/>
                <a:gd name="connsiteY5" fmla="*/ 2129051 h 2353489"/>
                <a:gd name="connsiteX6" fmla="*/ 1319443 w 2421345"/>
                <a:gd name="connsiteY6" fmla="*/ 0 h 2353489"/>
                <a:gd name="connsiteX7" fmla="*/ 500577 w 2421345"/>
                <a:gd name="connsiteY7" fmla="*/ 2033517 h 2353489"/>
                <a:gd name="connsiteX0" fmla="*/ 499286 w 2420054"/>
                <a:gd name="connsiteY0" fmla="*/ 1999398 h 2317056"/>
                <a:gd name="connsiteX1" fmla="*/ 48911 w 2420054"/>
                <a:gd name="connsiteY1" fmla="*/ 423081 h 2317056"/>
                <a:gd name="connsiteX2" fmla="*/ 1686642 w 2420054"/>
                <a:gd name="connsiteY2" fmla="*/ 1931159 h 2317056"/>
                <a:gd name="connsiteX3" fmla="*/ 2382678 w 2420054"/>
                <a:gd name="connsiteY3" fmla="*/ 545911 h 2317056"/>
                <a:gd name="connsiteX4" fmla="*/ 628940 w 2420054"/>
                <a:gd name="connsiteY4" fmla="*/ 2081284 h 2317056"/>
                <a:gd name="connsiteX5" fmla="*/ 1980069 w 2420054"/>
                <a:gd name="connsiteY5" fmla="*/ 2094932 h 2317056"/>
                <a:gd name="connsiteX6" fmla="*/ 1215794 w 2420054"/>
                <a:gd name="connsiteY6" fmla="*/ 0 h 2317056"/>
                <a:gd name="connsiteX7" fmla="*/ 499286 w 2420054"/>
                <a:gd name="connsiteY7" fmla="*/ 1999398 h 2317056"/>
                <a:gd name="connsiteX0" fmla="*/ 499286 w 2420054"/>
                <a:gd name="connsiteY0" fmla="*/ 1999398 h 2261823"/>
                <a:gd name="connsiteX1" fmla="*/ 48911 w 2420054"/>
                <a:gd name="connsiteY1" fmla="*/ 423081 h 2261823"/>
                <a:gd name="connsiteX2" fmla="*/ 1686642 w 2420054"/>
                <a:gd name="connsiteY2" fmla="*/ 1931159 h 2261823"/>
                <a:gd name="connsiteX3" fmla="*/ 2382678 w 2420054"/>
                <a:gd name="connsiteY3" fmla="*/ 545911 h 2261823"/>
                <a:gd name="connsiteX4" fmla="*/ 628940 w 2420054"/>
                <a:gd name="connsiteY4" fmla="*/ 2081284 h 2261823"/>
                <a:gd name="connsiteX5" fmla="*/ 1891359 w 2420054"/>
                <a:gd name="connsiteY5" fmla="*/ 1999398 h 2261823"/>
                <a:gd name="connsiteX6" fmla="*/ 1215794 w 2420054"/>
                <a:gd name="connsiteY6" fmla="*/ 0 h 2261823"/>
                <a:gd name="connsiteX7" fmla="*/ 499286 w 2420054"/>
                <a:gd name="connsiteY7" fmla="*/ 1999398 h 2261823"/>
                <a:gd name="connsiteX0" fmla="*/ 499286 w 2419329"/>
                <a:gd name="connsiteY0" fmla="*/ 1999398 h 2223580"/>
                <a:gd name="connsiteX1" fmla="*/ 48911 w 2419329"/>
                <a:gd name="connsiteY1" fmla="*/ 423081 h 2223580"/>
                <a:gd name="connsiteX2" fmla="*/ 1686642 w 2419329"/>
                <a:gd name="connsiteY2" fmla="*/ 1931159 h 2223580"/>
                <a:gd name="connsiteX3" fmla="*/ 2382678 w 2419329"/>
                <a:gd name="connsiteY3" fmla="*/ 545911 h 2223580"/>
                <a:gd name="connsiteX4" fmla="*/ 642588 w 2419329"/>
                <a:gd name="connsiteY4" fmla="*/ 2013046 h 2223580"/>
                <a:gd name="connsiteX5" fmla="*/ 1891359 w 2419329"/>
                <a:gd name="connsiteY5" fmla="*/ 1999398 h 2223580"/>
                <a:gd name="connsiteX6" fmla="*/ 1215794 w 2419329"/>
                <a:gd name="connsiteY6" fmla="*/ 0 h 2223580"/>
                <a:gd name="connsiteX7" fmla="*/ 499286 w 2419329"/>
                <a:gd name="connsiteY7" fmla="*/ 1999398 h 2223580"/>
                <a:gd name="connsiteX0" fmla="*/ 499286 w 2419329"/>
                <a:gd name="connsiteY0" fmla="*/ 1999398 h 2159168"/>
                <a:gd name="connsiteX1" fmla="*/ 48911 w 2419329"/>
                <a:gd name="connsiteY1" fmla="*/ 423081 h 2159168"/>
                <a:gd name="connsiteX2" fmla="*/ 1686642 w 2419329"/>
                <a:gd name="connsiteY2" fmla="*/ 1931159 h 2159168"/>
                <a:gd name="connsiteX3" fmla="*/ 2382678 w 2419329"/>
                <a:gd name="connsiteY3" fmla="*/ 545911 h 2159168"/>
                <a:gd name="connsiteX4" fmla="*/ 642588 w 2419329"/>
                <a:gd name="connsiteY4" fmla="*/ 2013046 h 2159168"/>
                <a:gd name="connsiteX5" fmla="*/ 1891359 w 2419329"/>
                <a:gd name="connsiteY5" fmla="*/ 1999398 h 2159168"/>
                <a:gd name="connsiteX6" fmla="*/ 1215794 w 2419329"/>
                <a:gd name="connsiteY6" fmla="*/ 0 h 2159168"/>
                <a:gd name="connsiteX7" fmla="*/ 499286 w 2419329"/>
                <a:gd name="connsiteY7" fmla="*/ 1999398 h 2159168"/>
                <a:gd name="connsiteX0" fmla="*/ 499286 w 2419329"/>
                <a:gd name="connsiteY0" fmla="*/ 1999398 h 2153491"/>
                <a:gd name="connsiteX1" fmla="*/ 48911 w 2419329"/>
                <a:gd name="connsiteY1" fmla="*/ 423081 h 2153491"/>
                <a:gd name="connsiteX2" fmla="*/ 1686642 w 2419329"/>
                <a:gd name="connsiteY2" fmla="*/ 1931159 h 2153491"/>
                <a:gd name="connsiteX3" fmla="*/ 2382678 w 2419329"/>
                <a:gd name="connsiteY3" fmla="*/ 545911 h 2153491"/>
                <a:gd name="connsiteX4" fmla="*/ 642588 w 2419329"/>
                <a:gd name="connsiteY4" fmla="*/ 2013046 h 2153491"/>
                <a:gd name="connsiteX5" fmla="*/ 1891359 w 2419329"/>
                <a:gd name="connsiteY5" fmla="*/ 1999398 h 2153491"/>
                <a:gd name="connsiteX6" fmla="*/ 1215794 w 2419329"/>
                <a:gd name="connsiteY6" fmla="*/ 0 h 2153491"/>
                <a:gd name="connsiteX7" fmla="*/ 499286 w 2419329"/>
                <a:gd name="connsiteY7" fmla="*/ 1999398 h 2153491"/>
                <a:gd name="connsiteX0" fmla="*/ 499286 w 2419329"/>
                <a:gd name="connsiteY0" fmla="*/ 1999398 h 2176085"/>
                <a:gd name="connsiteX1" fmla="*/ 48911 w 2419329"/>
                <a:gd name="connsiteY1" fmla="*/ 423081 h 2176085"/>
                <a:gd name="connsiteX2" fmla="*/ 1686642 w 2419329"/>
                <a:gd name="connsiteY2" fmla="*/ 1931159 h 2176085"/>
                <a:gd name="connsiteX3" fmla="*/ 2382678 w 2419329"/>
                <a:gd name="connsiteY3" fmla="*/ 545911 h 2176085"/>
                <a:gd name="connsiteX4" fmla="*/ 642588 w 2419329"/>
                <a:gd name="connsiteY4" fmla="*/ 2013046 h 2176085"/>
                <a:gd name="connsiteX5" fmla="*/ 1918654 w 2419329"/>
                <a:gd name="connsiteY5" fmla="*/ 2033518 h 2176085"/>
                <a:gd name="connsiteX6" fmla="*/ 1215794 w 2419329"/>
                <a:gd name="connsiteY6" fmla="*/ 0 h 2176085"/>
                <a:gd name="connsiteX7" fmla="*/ 499286 w 2419329"/>
                <a:gd name="connsiteY7" fmla="*/ 1999398 h 2176085"/>
                <a:gd name="connsiteX0" fmla="*/ 499286 w 2348232"/>
                <a:gd name="connsiteY0" fmla="*/ 1999398 h 2180609"/>
                <a:gd name="connsiteX1" fmla="*/ 48911 w 2348232"/>
                <a:gd name="connsiteY1" fmla="*/ 423081 h 2180609"/>
                <a:gd name="connsiteX2" fmla="*/ 1686642 w 2348232"/>
                <a:gd name="connsiteY2" fmla="*/ 1931159 h 2180609"/>
                <a:gd name="connsiteX3" fmla="*/ 2307615 w 2348232"/>
                <a:gd name="connsiteY3" fmla="*/ 477672 h 2180609"/>
                <a:gd name="connsiteX4" fmla="*/ 642588 w 2348232"/>
                <a:gd name="connsiteY4" fmla="*/ 2013046 h 2180609"/>
                <a:gd name="connsiteX5" fmla="*/ 1918654 w 2348232"/>
                <a:gd name="connsiteY5" fmla="*/ 2033518 h 2180609"/>
                <a:gd name="connsiteX6" fmla="*/ 1215794 w 2348232"/>
                <a:gd name="connsiteY6" fmla="*/ 0 h 2180609"/>
                <a:gd name="connsiteX7" fmla="*/ 499286 w 2348232"/>
                <a:gd name="connsiteY7" fmla="*/ 1999398 h 2180609"/>
                <a:gd name="connsiteX0" fmla="*/ 500498 w 2352094"/>
                <a:gd name="connsiteY0" fmla="*/ 1999398 h 2180609"/>
                <a:gd name="connsiteX1" fmla="*/ 50123 w 2352094"/>
                <a:gd name="connsiteY1" fmla="*/ 423081 h 2180609"/>
                <a:gd name="connsiteX2" fmla="*/ 1708325 w 2352094"/>
                <a:gd name="connsiteY2" fmla="*/ 1828801 h 2180609"/>
                <a:gd name="connsiteX3" fmla="*/ 2308827 w 2352094"/>
                <a:gd name="connsiteY3" fmla="*/ 477672 h 2180609"/>
                <a:gd name="connsiteX4" fmla="*/ 643800 w 2352094"/>
                <a:gd name="connsiteY4" fmla="*/ 2013046 h 2180609"/>
                <a:gd name="connsiteX5" fmla="*/ 1919866 w 2352094"/>
                <a:gd name="connsiteY5" fmla="*/ 2033518 h 2180609"/>
                <a:gd name="connsiteX6" fmla="*/ 1217006 w 2352094"/>
                <a:gd name="connsiteY6" fmla="*/ 0 h 2180609"/>
                <a:gd name="connsiteX7" fmla="*/ 500498 w 2352094"/>
                <a:gd name="connsiteY7" fmla="*/ 1999398 h 2180609"/>
                <a:gd name="connsiteX0" fmla="*/ 504168 w 2364716"/>
                <a:gd name="connsiteY0" fmla="*/ 1999398 h 2180609"/>
                <a:gd name="connsiteX1" fmla="*/ 53793 w 2364716"/>
                <a:gd name="connsiteY1" fmla="*/ 423081 h 2180609"/>
                <a:gd name="connsiteX2" fmla="*/ 1773410 w 2364716"/>
                <a:gd name="connsiteY2" fmla="*/ 1890216 h 2180609"/>
                <a:gd name="connsiteX3" fmla="*/ 2312497 w 2364716"/>
                <a:gd name="connsiteY3" fmla="*/ 477672 h 2180609"/>
                <a:gd name="connsiteX4" fmla="*/ 647470 w 2364716"/>
                <a:gd name="connsiteY4" fmla="*/ 2013046 h 2180609"/>
                <a:gd name="connsiteX5" fmla="*/ 1923536 w 2364716"/>
                <a:gd name="connsiteY5" fmla="*/ 2033518 h 2180609"/>
                <a:gd name="connsiteX6" fmla="*/ 1220676 w 2364716"/>
                <a:gd name="connsiteY6" fmla="*/ 0 h 2180609"/>
                <a:gd name="connsiteX7" fmla="*/ 504168 w 2364716"/>
                <a:gd name="connsiteY7" fmla="*/ 1999398 h 2180609"/>
                <a:gd name="connsiteX0" fmla="*/ 504168 w 2750657"/>
                <a:gd name="connsiteY0" fmla="*/ 1999398 h 2038401"/>
                <a:gd name="connsiteX1" fmla="*/ 53793 w 2750657"/>
                <a:gd name="connsiteY1" fmla="*/ 423081 h 2038401"/>
                <a:gd name="connsiteX2" fmla="*/ 1773410 w 2750657"/>
                <a:gd name="connsiteY2" fmla="*/ 1890216 h 2038401"/>
                <a:gd name="connsiteX3" fmla="*/ 2312497 w 2750657"/>
                <a:gd name="connsiteY3" fmla="*/ 477672 h 2038401"/>
                <a:gd name="connsiteX4" fmla="*/ 2742401 w 2750657"/>
                <a:gd name="connsiteY4" fmla="*/ 566383 h 2038401"/>
                <a:gd name="connsiteX5" fmla="*/ 1923536 w 2750657"/>
                <a:gd name="connsiteY5" fmla="*/ 2033518 h 2038401"/>
                <a:gd name="connsiteX6" fmla="*/ 1220676 w 2750657"/>
                <a:gd name="connsiteY6" fmla="*/ 0 h 2038401"/>
                <a:gd name="connsiteX7" fmla="*/ 504168 w 2750657"/>
                <a:gd name="connsiteY7" fmla="*/ 1999398 h 2038401"/>
                <a:gd name="connsiteX0" fmla="*/ 504168 w 2773291"/>
                <a:gd name="connsiteY0" fmla="*/ 1999398 h 2037721"/>
                <a:gd name="connsiteX1" fmla="*/ 53793 w 2773291"/>
                <a:gd name="connsiteY1" fmla="*/ 423081 h 2037721"/>
                <a:gd name="connsiteX2" fmla="*/ 1773410 w 2773291"/>
                <a:gd name="connsiteY2" fmla="*/ 1890216 h 2037721"/>
                <a:gd name="connsiteX3" fmla="*/ 770300 w 2773291"/>
                <a:gd name="connsiteY3" fmla="*/ 1821976 h 2037721"/>
                <a:gd name="connsiteX4" fmla="*/ 2742401 w 2773291"/>
                <a:gd name="connsiteY4" fmla="*/ 566383 h 2037721"/>
                <a:gd name="connsiteX5" fmla="*/ 1923536 w 2773291"/>
                <a:gd name="connsiteY5" fmla="*/ 2033518 h 2037721"/>
                <a:gd name="connsiteX6" fmla="*/ 1220676 w 2773291"/>
                <a:gd name="connsiteY6" fmla="*/ 0 h 2037721"/>
                <a:gd name="connsiteX7" fmla="*/ 504168 w 2773291"/>
                <a:gd name="connsiteY7" fmla="*/ 1999398 h 2037721"/>
                <a:gd name="connsiteX0" fmla="*/ 504168 w 2775706"/>
                <a:gd name="connsiteY0" fmla="*/ 1999398 h 2207147"/>
                <a:gd name="connsiteX1" fmla="*/ 53793 w 2775706"/>
                <a:gd name="connsiteY1" fmla="*/ 423081 h 2207147"/>
                <a:gd name="connsiteX2" fmla="*/ 1773410 w 2775706"/>
                <a:gd name="connsiteY2" fmla="*/ 1890216 h 2207147"/>
                <a:gd name="connsiteX3" fmla="*/ 715709 w 2775706"/>
                <a:gd name="connsiteY3" fmla="*/ 2101755 h 2207147"/>
                <a:gd name="connsiteX4" fmla="*/ 2742401 w 2775706"/>
                <a:gd name="connsiteY4" fmla="*/ 566383 h 2207147"/>
                <a:gd name="connsiteX5" fmla="*/ 1923536 w 2775706"/>
                <a:gd name="connsiteY5" fmla="*/ 2033518 h 2207147"/>
                <a:gd name="connsiteX6" fmla="*/ 1220676 w 2775706"/>
                <a:gd name="connsiteY6" fmla="*/ 0 h 2207147"/>
                <a:gd name="connsiteX7" fmla="*/ 504168 w 2775706"/>
                <a:gd name="connsiteY7" fmla="*/ 1999398 h 2207147"/>
                <a:gd name="connsiteX0" fmla="*/ 504168 w 2778173"/>
                <a:gd name="connsiteY0" fmla="*/ 1999398 h 2109403"/>
                <a:gd name="connsiteX1" fmla="*/ 53793 w 2778173"/>
                <a:gd name="connsiteY1" fmla="*/ 423081 h 2109403"/>
                <a:gd name="connsiteX2" fmla="*/ 1773410 w 2778173"/>
                <a:gd name="connsiteY2" fmla="*/ 1890216 h 2109403"/>
                <a:gd name="connsiteX3" fmla="*/ 661118 w 2778173"/>
                <a:gd name="connsiteY3" fmla="*/ 1965277 h 2109403"/>
                <a:gd name="connsiteX4" fmla="*/ 2742401 w 2778173"/>
                <a:gd name="connsiteY4" fmla="*/ 566383 h 2109403"/>
                <a:gd name="connsiteX5" fmla="*/ 1923536 w 2778173"/>
                <a:gd name="connsiteY5" fmla="*/ 2033518 h 2109403"/>
                <a:gd name="connsiteX6" fmla="*/ 1220676 w 2778173"/>
                <a:gd name="connsiteY6" fmla="*/ 0 h 2109403"/>
                <a:gd name="connsiteX7" fmla="*/ 504168 w 2778173"/>
                <a:gd name="connsiteY7" fmla="*/ 1999398 h 2109403"/>
                <a:gd name="connsiteX0" fmla="*/ 501717 w 2775722"/>
                <a:gd name="connsiteY0" fmla="*/ 1999398 h 2169691"/>
                <a:gd name="connsiteX1" fmla="*/ 51342 w 2775722"/>
                <a:gd name="connsiteY1" fmla="*/ 423081 h 2169691"/>
                <a:gd name="connsiteX2" fmla="*/ 1730016 w 2775722"/>
                <a:gd name="connsiteY2" fmla="*/ 1999399 h 2169691"/>
                <a:gd name="connsiteX3" fmla="*/ 658667 w 2775722"/>
                <a:gd name="connsiteY3" fmla="*/ 1965277 h 2169691"/>
                <a:gd name="connsiteX4" fmla="*/ 2739950 w 2775722"/>
                <a:gd name="connsiteY4" fmla="*/ 566383 h 2169691"/>
                <a:gd name="connsiteX5" fmla="*/ 1921085 w 2775722"/>
                <a:gd name="connsiteY5" fmla="*/ 2033518 h 2169691"/>
                <a:gd name="connsiteX6" fmla="*/ 1218225 w 2775722"/>
                <a:gd name="connsiteY6" fmla="*/ 0 h 2169691"/>
                <a:gd name="connsiteX7" fmla="*/ 501717 w 2775722"/>
                <a:gd name="connsiteY7" fmla="*/ 1999398 h 2169691"/>
                <a:gd name="connsiteX0" fmla="*/ 501717 w 2527155"/>
                <a:gd name="connsiteY0" fmla="*/ 1999398 h 2181567"/>
                <a:gd name="connsiteX1" fmla="*/ 51342 w 2527155"/>
                <a:gd name="connsiteY1" fmla="*/ 423081 h 2181567"/>
                <a:gd name="connsiteX2" fmla="*/ 1730016 w 2527155"/>
                <a:gd name="connsiteY2" fmla="*/ 1999399 h 2181567"/>
                <a:gd name="connsiteX3" fmla="*/ 658667 w 2527155"/>
                <a:gd name="connsiteY3" fmla="*/ 1965277 h 2181567"/>
                <a:gd name="connsiteX4" fmla="*/ 2480643 w 2527155"/>
                <a:gd name="connsiteY4" fmla="*/ 361666 h 2181567"/>
                <a:gd name="connsiteX5" fmla="*/ 1921085 w 2527155"/>
                <a:gd name="connsiteY5" fmla="*/ 2033518 h 2181567"/>
                <a:gd name="connsiteX6" fmla="*/ 1218225 w 2527155"/>
                <a:gd name="connsiteY6" fmla="*/ 0 h 2181567"/>
                <a:gd name="connsiteX7" fmla="*/ 501717 w 2527155"/>
                <a:gd name="connsiteY7" fmla="*/ 1999398 h 2181567"/>
                <a:gd name="connsiteX0" fmla="*/ 457455 w 2482893"/>
                <a:gd name="connsiteY0" fmla="*/ 1999398 h 2183804"/>
                <a:gd name="connsiteX1" fmla="*/ 54848 w 2482893"/>
                <a:gd name="connsiteY1" fmla="*/ 388962 h 2183804"/>
                <a:gd name="connsiteX2" fmla="*/ 1685754 w 2482893"/>
                <a:gd name="connsiteY2" fmla="*/ 1999399 h 2183804"/>
                <a:gd name="connsiteX3" fmla="*/ 614405 w 2482893"/>
                <a:gd name="connsiteY3" fmla="*/ 1965277 h 2183804"/>
                <a:gd name="connsiteX4" fmla="*/ 2436381 w 2482893"/>
                <a:gd name="connsiteY4" fmla="*/ 361666 h 2183804"/>
                <a:gd name="connsiteX5" fmla="*/ 1876823 w 2482893"/>
                <a:gd name="connsiteY5" fmla="*/ 2033518 h 2183804"/>
                <a:gd name="connsiteX6" fmla="*/ 1173963 w 2482893"/>
                <a:gd name="connsiteY6" fmla="*/ 0 h 2183804"/>
                <a:gd name="connsiteX7" fmla="*/ 457455 w 2482893"/>
                <a:gd name="connsiteY7" fmla="*/ 1999398 h 2183804"/>
                <a:gd name="connsiteX0" fmla="*/ 457455 w 2482893"/>
                <a:gd name="connsiteY0" fmla="*/ 2108580 h 2292986"/>
                <a:gd name="connsiteX1" fmla="*/ 54848 w 2482893"/>
                <a:gd name="connsiteY1" fmla="*/ 498144 h 2292986"/>
                <a:gd name="connsiteX2" fmla="*/ 1685754 w 2482893"/>
                <a:gd name="connsiteY2" fmla="*/ 2108581 h 2292986"/>
                <a:gd name="connsiteX3" fmla="*/ 614405 w 2482893"/>
                <a:gd name="connsiteY3" fmla="*/ 2074459 h 2292986"/>
                <a:gd name="connsiteX4" fmla="*/ 2436381 w 2482893"/>
                <a:gd name="connsiteY4" fmla="*/ 470848 h 2292986"/>
                <a:gd name="connsiteX5" fmla="*/ 1876823 w 2482893"/>
                <a:gd name="connsiteY5" fmla="*/ 2142700 h 2292986"/>
                <a:gd name="connsiteX6" fmla="*/ 1173963 w 2482893"/>
                <a:gd name="connsiteY6" fmla="*/ 0 h 2292986"/>
                <a:gd name="connsiteX7" fmla="*/ 457455 w 2482893"/>
                <a:gd name="connsiteY7" fmla="*/ 2108580 h 2292986"/>
                <a:gd name="connsiteX0" fmla="*/ 457455 w 2482893"/>
                <a:gd name="connsiteY0" fmla="*/ 2108580 h 2261807"/>
                <a:gd name="connsiteX1" fmla="*/ 54848 w 2482893"/>
                <a:gd name="connsiteY1" fmla="*/ 498144 h 2261807"/>
                <a:gd name="connsiteX2" fmla="*/ 1685754 w 2482893"/>
                <a:gd name="connsiteY2" fmla="*/ 2108581 h 2261807"/>
                <a:gd name="connsiteX3" fmla="*/ 614405 w 2482893"/>
                <a:gd name="connsiteY3" fmla="*/ 2074459 h 2261807"/>
                <a:gd name="connsiteX4" fmla="*/ 2436381 w 2482893"/>
                <a:gd name="connsiteY4" fmla="*/ 470848 h 2261807"/>
                <a:gd name="connsiteX5" fmla="*/ 1876823 w 2482893"/>
                <a:gd name="connsiteY5" fmla="*/ 2142700 h 2261807"/>
                <a:gd name="connsiteX6" fmla="*/ 1173963 w 2482893"/>
                <a:gd name="connsiteY6" fmla="*/ 0 h 2261807"/>
                <a:gd name="connsiteX7" fmla="*/ 457455 w 2482893"/>
                <a:gd name="connsiteY7" fmla="*/ 2108580 h 2261807"/>
                <a:gd name="connsiteX0" fmla="*/ 457455 w 2482893"/>
                <a:gd name="connsiteY0" fmla="*/ 2108580 h 2261807"/>
                <a:gd name="connsiteX1" fmla="*/ 54848 w 2482893"/>
                <a:gd name="connsiteY1" fmla="*/ 498144 h 2261807"/>
                <a:gd name="connsiteX2" fmla="*/ 1685754 w 2482893"/>
                <a:gd name="connsiteY2" fmla="*/ 2108581 h 2261807"/>
                <a:gd name="connsiteX3" fmla="*/ 614405 w 2482893"/>
                <a:gd name="connsiteY3" fmla="*/ 2074459 h 2261807"/>
                <a:gd name="connsiteX4" fmla="*/ 2436381 w 2482893"/>
                <a:gd name="connsiteY4" fmla="*/ 470848 h 2261807"/>
                <a:gd name="connsiteX5" fmla="*/ 1876823 w 2482893"/>
                <a:gd name="connsiteY5" fmla="*/ 2142700 h 2261807"/>
                <a:gd name="connsiteX6" fmla="*/ 1173963 w 2482893"/>
                <a:gd name="connsiteY6" fmla="*/ 0 h 2261807"/>
                <a:gd name="connsiteX7" fmla="*/ 457455 w 2482893"/>
                <a:gd name="connsiteY7" fmla="*/ 2108580 h 2261807"/>
                <a:gd name="connsiteX0" fmla="*/ 457455 w 2480650"/>
                <a:gd name="connsiteY0" fmla="*/ 2108580 h 2307762"/>
                <a:gd name="connsiteX1" fmla="*/ 54848 w 2480650"/>
                <a:gd name="connsiteY1" fmla="*/ 498144 h 2307762"/>
                <a:gd name="connsiteX2" fmla="*/ 1685754 w 2480650"/>
                <a:gd name="connsiteY2" fmla="*/ 2108581 h 2307762"/>
                <a:gd name="connsiteX3" fmla="*/ 655348 w 2480650"/>
                <a:gd name="connsiteY3" fmla="*/ 2101754 h 2307762"/>
                <a:gd name="connsiteX4" fmla="*/ 2436381 w 2480650"/>
                <a:gd name="connsiteY4" fmla="*/ 470848 h 2307762"/>
                <a:gd name="connsiteX5" fmla="*/ 1876823 w 2480650"/>
                <a:gd name="connsiteY5" fmla="*/ 2142700 h 2307762"/>
                <a:gd name="connsiteX6" fmla="*/ 1173963 w 2480650"/>
                <a:gd name="connsiteY6" fmla="*/ 0 h 2307762"/>
                <a:gd name="connsiteX7" fmla="*/ 457455 w 2480650"/>
                <a:gd name="connsiteY7" fmla="*/ 2108580 h 2307762"/>
                <a:gd name="connsiteX0" fmla="*/ 457033 w 2480228"/>
                <a:gd name="connsiteY0" fmla="*/ 2108580 h 2235843"/>
                <a:gd name="connsiteX1" fmla="*/ 54426 w 2480228"/>
                <a:gd name="connsiteY1" fmla="*/ 498144 h 2235843"/>
                <a:gd name="connsiteX2" fmla="*/ 1678508 w 2480228"/>
                <a:gd name="connsiteY2" fmla="*/ 1958455 h 2235843"/>
                <a:gd name="connsiteX3" fmla="*/ 654926 w 2480228"/>
                <a:gd name="connsiteY3" fmla="*/ 2101754 h 2235843"/>
                <a:gd name="connsiteX4" fmla="*/ 2435959 w 2480228"/>
                <a:gd name="connsiteY4" fmla="*/ 470848 h 2235843"/>
                <a:gd name="connsiteX5" fmla="*/ 1876401 w 2480228"/>
                <a:gd name="connsiteY5" fmla="*/ 2142700 h 2235843"/>
                <a:gd name="connsiteX6" fmla="*/ 1173541 w 2480228"/>
                <a:gd name="connsiteY6" fmla="*/ 0 h 2235843"/>
                <a:gd name="connsiteX7" fmla="*/ 457033 w 2480228"/>
                <a:gd name="connsiteY7" fmla="*/ 2108580 h 2235843"/>
                <a:gd name="connsiteX0" fmla="*/ 457033 w 2480600"/>
                <a:gd name="connsiteY0" fmla="*/ 2108580 h 2166917"/>
                <a:gd name="connsiteX1" fmla="*/ 54426 w 2480600"/>
                <a:gd name="connsiteY1" fmla="*/ 498144 h 2166917"/>
                <a:gd name="connsiteX2" fmla="*/ 1678508 w 2480600"/>
                <a:gd name="connsiteY2" fmla="*/ 1958455 h 2166917"/>
                <a:gd name="connsiteX3" fmla="*/ 648102 w 2480600"/>
                <a:gd name="connsiteY3" fmla="*/ 1999396 h 2166917"/>
                <a:gd name="connsiteX4" fmla="*/ 2435959 w 2480600"/>
                <a:gd name="connsiteY4" fmla="*/ 470848 h 2166917"/>
                <a:gd name="connsiteX5" fmla="*/ 1876401 w 2480600"/>
                <a:gd name="connsiteY5" fmla="*/ 2142700 h 2166917"/>
                <a:gd name="connsiteX6" fmla="*/ 1173541 w 2480600"/>
                <a:gd name="connsiteY6" fmla="*/ 0 h 2166917"/>
                <a:gd name="connsiteX7" fmla="*/ 457033 w 2480600"/>
                <a:gd name="connsiteY7" fmla="*/ 2108580 h 2166917"/>
                <a:gd name="connsiteX0" fmla="*/ 457326 w 2480694"/>
                <a:gd name="connsiteY0" fmla="*/ 1965278 h 2023615"/>
                <a:gd name="connsiteX1" fmla="*/ 54719 w 2480694"/>
                <a:gd name="connsiteY1" fmla="*/ 354842 h 2023615"/>
                <a:gd name="connsiteX2" fmla="*/ 1678801 w 2480694"/>
                <a:gd name="connsiteY2" fmla="*/ 1815153 h 2023615"/>
                <a:gd name="connsiteX3" fmla="*/ 648395 w 2480694"/>
                <a:gd name="connsiteY3" fmla="*/ 1856094 h 2023615"/>
                <a:gd name="connsiteX4" fmla="*/ 2436252 w 2480694"/>
                <a:gd name="connsiteY4" fmla="*/ 327546 h 2023615"/>
                <a:gd name="connsiteX5" fmla="*/ 1876694 w 2480694"/>
                <a:gd name="connsiteY5" fmla="*/ 1999398 h 2023615"/>
                <a:gd name="connsiteX6" fmla="*/ 1194306 w 2480694"/>
                <a:gd name="connsiteY6" fmla="*/ 0 h 2023615"/>
                <a:gd name="connsiteX7" fmla="*/ 457326 w 2480694"/>
                <a:gd name="connsiteY7" fmla="*/ 1965278 h 2023615"/>
                <a:gd name="connsiteX0" fmla="*/ 457326 w 2480694"/>
                <a:gd name="connsiteY0" fmla="*/ 2129051 h 2187388"/>
                <a:gd name="connsiteX1" fmla="*/ 54719 w 2480694"/>
                <a:gd name="connsiteY1" fmla="*/ 518615 h 2187388"/>
                <a:gd name="connsiteX2" fmla="*/ 1678801 w 2480694"/>
                <a:gd name="connsiteY2" fmla="*/ 1978926 h 2187388"/>
                <a:gd name="connsiteX3" fmla="*/ 648395 w 2480694"/>
                <a:gd name="connsiteY3" fmla="*/ 2019867 h 2187388"/>
                <a:gd name="connsiteX4" fmla="*/ 2436252 w 2480694"/>
                <a:gd name="connsiteY4" fmla="*/ 491319 h 2187388"/>
                <a:gd name="connsiteX5" fmla="*/ 1876694 w 2480694"/>
                <a:gd name="connsiteY5" fmla="*/ 2163171 h 2187388"/>
                <a:gd name="connsiteX6" fmla="*/ 1194306 w 2480694"/>
                <a:gd name="connsiteY6" fmla="*/ 0 h 2187388"/>
                <a:gd name="connsiteX7" fmla="*/ 457326 w 2480694"/>
                <a:gd name="connsiteY7" fmla="*/ 2129051 h 2187388"/>
                <a:gd name="connsiteX0" fmla="*/ 428764 w 2486252"/>
                <a:gd name="connsiteY0" fmla="*/ 2040341 h 2187388"/>
                <a:gd name="connsiteX1" fmla="*/ 60277 w 2486252"/>
                <a:gd name="connsiteY1" fmla="*/ 518615 h 2187388"/>
                <a:gd name="connsiteX2" fmla="*/ 1684359 w 2486252"/>
                <a:gd name="connsiteY2" fmla="*/ 1978926 h 2187388"/>
                <a:gd name="connsiteX3" fmla="*/ 653953 w 2486252"/>
                <a:gd name="connsiteY3" fmla="*/ 2019867 h 2187388"/>
                <a:gd name="connsiteX4" fmla="*/ 2441810 w 2486252"/>
                <a:gd name="connsiteY4" fmla="*/ 491319 h 2187388"/>
                <a:gd name="connsiteX5" fmla="*/ 1882252 w 2486252"/>
                <a:gd name="connsiteY5" fmla="*/ 2163171 h 2187388"/>
                <a:gd name="connsiteX6" fmla="*/ 1199864 w 2486252"/>
                <a:gd name="connsiteY6" fmla="*/ 0 h 2187388"/>
                <a:gd name="connsiteX7" fmla="*/ 428764 w 2486252"/>
                <a:gd name="connsiteY7" fmla="*/ 2040341 h 2187388"/>
                <a:gd name="connsiteX0" fmla="*/ 428764 w 2492124"/>
                <a:gd name="connsiteY0" fmla="*/ 2040341 h 2187388"/>
                <a:gd name="connsiteX1" fmla="*/ 60277 w 2492124"/>
                <a:gd name="connsiteY1" fmla="*/ 518615 h 2187388"/>
                <a:gd name="connsiteX2" fmla="*/ 1684359 w 2492124"/>
                <a:gd name="connsiteY2" fmla="*/ 1978926 h 2187388"/>
                <a:gd name="connsiteX3" fmla="*/ 653953 w 2492124"/>
                <a:gd name="connsiteY3" fmla="*/ 2019867 h 2187388"/>
                <a:gd name="connsiteX4" fmla="*/ 2441810 w 2492124"/>
                <a:gd name="connsiteY4" fmla="*/ 491319 h 2187388"/>
                <a:gd name="connsiteX5" fmla="*/ 1930019 w 2492124"/>
                <a:gd name="connsiteY5" fmla="*/ 2040341 h 2187388"/>
                <a:gd name="connsiteX6" fmla="*/ 1199864 w 2492124"/>
                <a:gd name="connsiteY6" fmla="*/ 0 h 2187388"/>
                <a:gd name="connsiteX7" fmla="*/ 428764 w 2492124"/>
                <a:gd name="connsiteY7" fmla="*/ 2040341 h 2187388"/>
                <a:gd name="connsiteX0" fmla="*/ 492262 w 2480559"/>
                <a:gd name="connsiteY0" fmla="*/ 2053989 h 2187388"/>
                <a:gd name="connsiteX1" fmla="*/ 48712 w 2480559"/>
                <a:gd name="connsiteY1" fmla="*/ 518615 h 2187388"/>
                <a:gd name="connsiteX2" fmla="*/ 1672794 w 2480559"/>
                <a:gd name="connsiteY2" fmla="*/ 1978926 h 2187388"/>
                <a:gd name="connsiteX3" fmla="*/ 642388 w 2480559"/>
                <a:gd name="connsiteY3" fmla="*/ 2019867 h 2187388"/>
                <a:gd name="connsiteX4" fmla="*/ 2430245 w 2480559"/>
                <a:gd name="connsiteY4" fmla="*/ 491319 h 2187388"/>
                <a:gd name="connsiteX5" fmla="*/ 1918454 w 2480559"/>
                <a:gd name="connsiteY5" fmla="*/ 2040341 h 2187388"/>
                <a:gd name="connsiteX6" fmla="*/ 1188299 w 2480559"/>
                <a:gd name="connsiteY6" fmla="*/ 0 h 2187388"/>
                <a:gd name="connsiteX7" fmla="*/ 492262 w 2480559"/>
                <a:gd name="connsiteY7" fmla="*/ 2053989 h 2187388"/>
                <a:gd name="connsiteX0" fmla="*/ 492262 w 2473903"/>
                <a:gd name="connsiteY0" fmla="*/ 2053989 h 2187388"/>
                <a:gd name="connsiteX1" fmla="*/ 48712 w 2473903"/>
                <a:gd name="connsiteY1" fmla="*/ 518615 h 2187388"/>
                <a:gd name="connsiteX2" fmla="*/ 1672794 w 2473903"/>
                <a:gd name="connsiteY2" fmla="*/ 1978926 h 2187388"/>
                <a:gd name="connsiteX3" fmla="*/ 642388 w 2473903"/>
                <a:gd name="connsiteY3" fmla="*/ 2019867 h 2187388"/>
                <a:gd name="connsiteX4" fmla="*/ 2430245 w 2473903"/>
                <a:gd name="connsiteY4" fmla="*/ 491319 h 2187388"/>
                <a:gd name="connsiteX5" fmla="*/ 1863863 w 2473903"/>
                <a:gd name="connsiteY5" fmla="*/ 2060812 h 2187388"/>
                <a:gd name="connsiteX6" fmla="*/ 1188299 w 2473903"/>
                <a:gd name="connsiteY6" fmla="*/ 0 h 2187388"/>
                <a:gd name="connsiteX7" fmla="*/ 492262 w 2473903"/>
                <a:gd name="connsiteY7" fmla="*/ 2053989 h 2187388"/>
                <a:gd name="connsiteX0" fmla="*/ 492262 w 2474641"/>
                <a:gd name="connsiteY0" fmla="*/ 2053989 h 2209109"/>
                <a:gd name="connsiteX1" fmla="*/ 48712 w 2474641"/>
                <a:gd name="connsiteY1" fmla="*/ 518615 h 2209109"/>
                <a:gd name="connsiteX2" fmla="*/ 1672794 w 2474641"/>
                <a:gd name="connsiteY2" fmla="*/ 1978926 h 2209109"/>
                <a:gd name="connsiteX3" fmla="*/ 628740 w 2474641"/>
                <a:gd name="connsiteY3" fmla="*/ 2053986 h 2209109"/>
                <a:gd name="connsiteX4" fmla="*/ 2430245 w 2474641"/>
                <a:gd name="connsiteY4" fmla="*/ 491319 h 2209109"/>
                <a:gd name="connsiteX5" fmla="*/ 1863863 w 2474641"/>
                <a:gd name="connsiteY5" fmla="*/ 2060812 h 2209109"/>
                <a:gd name="connsiteX6" fmla="*/ 1188299 w 2474641"/>
                <a:gd name="connsiteY6" fmla="*/ 0 h 2209109"/>
                <a:gd name="connsiteX7" fmla="*/ 492262 w 2474641"/>
                <a:gd name="connsiteY7" fmla="*/ 2053989 h 2209109"/>
                <a:gd name="connsiteX0" fmla="*/ 495102 w 2477481"/>
                <a:gd name="connsiteY0" fmla="*/ 2053989 h 2247618"/>
                <a:gd name="connsiteX1" fmla="*/ 51552 w 2477481"/>
                <a:gd name="connsiteY1" fmla="*/ 518615 h 2247618"/>
                <a:gd name="connsiteX2" fmla="*/ 1723401 w 2477481"/>
                <a:gd name="connsiteY2" fmla="*/ 2053989 h 2247618"/>
                <a:gd name="connsiteX3" fmla="*/ 631580 w 2477481"/>
                <a:gd name="connsiteY3" fmla="*/ 2053986 h 2247618"/>
                <a:gd name="connsiteX4" fmla="*/ 2433085 w 2477481"/>
                <a:gd name="connsiteY4" fmla="*/ 491319 h 2247618"/>
                <a:gd name="connsiteX5" fmla="*/ 1866703 w 2477481"/>
                <a:gd name="connsiteY5" fmla="*/ 2060812 h 2247618"/>
                <a:gd name="connsiteX6" fmla="*/ 1191139 w 2477481"/>
                <a:gd name="connsiteY6" fmla="*/ 0 h 2247618"/>
                <a:gd name="connsiteX7" fmla="*/ 495102 w 2477481"/>
                <a:gd name="connsiteY7" fmla="*/ 2053989 h 2247618"/>
                <a:gd name="connsiteX0" fmla="*/ 495102 w 2393818"/>
                <a:gd name="connsiteY0" fmla="*/ 2053989 h 2250628"/>
                <a:gd name="connsiteX1" fmla="*/ 51552 w 2393818"/>
                <a:gd name="connsiteY1" fmla="*/ 518615 h 2250628"/>
                <a:gd name="connsiteX2" fmla="*/ 1723401 w 2393818"/>
                <a:gd name="connsiteY2" fmla="*/ 2053989 h 2250628"/>
                <a:gd name="connsiteX3" fmla="*/ 631580 w 2393818"/>
                <a:gd name="connsiteY3" fmla="*/ 2053986 h 2250628"/>
                <a:gd name="connsiteX4" fmla="*/ 2344375 w 2393818"/>
                <a:gd name="connsiteY4" fmla="*/ 443552 h 2250628"/>
                <a:gd name="connsiteX5" fmla="*/ 1866703 w 2393818"/>
                <a:gd name="connsiteY5" fmla="*/ 2060812 h 2250628"/>
                <a:gd name="connsiteX6" fmla="*/ 1191139 w 2393818"/>
                <a:gd name="connsiteY6" fmla="*/ 0 h 2250628"/>
                <a:gd name="connsiteX7" fmla="*/ 495102 w 2393818"/>
                <a:gd name="connsiteY7" fmla="*/ 2053989 h 2250628"/>
                <a:gd name="connsiteX0" fmla="*/ 495102 w 2415661"/>
                <a:gd name="connsiteY0" fmla="*/ 2053989 h 2250628"/>
                <a:gd name="connsiteX1" fmla="*/ 51552 w 2415661"/>
                <a:gd name="connsiteY1" fmla="*/ 518615 h 2250628"/>
                <a:gd name="connsiteX2" fmla="*/ 1723401 w 2415661"/>
                <a:gd name="connsiteY2" fmla="*/ 2053989 h 2250628"/>
                <a:gd name="connsiteX3" fmla="*/ 631580 w 2415661"/>
                <a:gd name="connsiteY3" fmla="*/ 2053986 h 2250628"/>
                <a:gd name="connsiteX4" fmla="*/ 2344375 w 2415661"/>
                <a:gd name="connsiteY4" fmla="*/ 443552 h 2250628"/>
                <a:gd name="connsiteX5" fmla="*/ 2003180 w 2415661"/>
                <a:gd name="connsiteY5" fmla="*/ 2067636 h 2250628"/>
                <a:gd name="connsiteX6" fmla="*/ 1191139 w 2415661"/>
                <a:gd name="connsiteY6" fmla="*/ 0 h 2250628"/>
                <a:gd name="connsiteX7" fmla="*/ 495102 w 2415661"/>
                <a:gd name="connsiteY7" fmla="*/ 2053989 h 2250628"/>
                <a:gd name="connsiteX0" fmla="*/ 502118 w 2422677"/>
                <a:gd name="connsiteY0" fmla="*/ 2053989 h 2250628"/>
                <a:gd name="connsiteX1" fmla="*/ 58568 w 2422677"/>
                <a:gd name="connsiteY1" fmla="*/ 518615 h 2250628"/>
                <a:gd name="connsiteX2" fmla="*/ 1846423 w 2422677"/>
                <a:gd name="connsiteY2" fmla="*/ 2053989 h 2250628"/>
                <a:gd name="connsiteX3" fmla="*/ 638596 w 2422677"/>
                <a:gd name="connsiteY3" fmla="*/ 2053986 h 2250628"/>
                <a:gd name="connsiteX4" fmla="*/ 2351391 w 2422677"/>
                <a:gd name="connsiteY4" fmla="*/ 443552 h 2250628"/>
                <a:gd name="connsiteX5" fmla="*/ 2010196 w 2422677"/>
                <a:gd name="connsiteY5" fmla="*/ 2067636 h 2250628"/>
                <a:gd name="connsiteX6" fmla="*/ 1198155 w 2422677"/>
                <a:gd name="connsiteY6" fmla="*/ 0 h 2250628"/>
                <a:gd name="connsiteX7" fmla="*/ 502118 w 2422677"/>
                <a:gd name="connsiteY7" fmla="*/ 2053989 h 2250628"/>
                <a:gd name="connsiteX0" fmla="*/ 502118 w 2418578"/>
                <a:gd name="connsiteY0" fmla="*/ 2053989 h 2283518"/>
                <a:gd name="connsiteX1" fmla="*/ 58568 w 2418578"/>
                <a:gd name="connsiteY1" fmla="*/ 518615 h 2283518"/>
                <a:gd name="connsiteX2" fmla="*/ 1846423 w 2418578"/>
                <a:gd name="connsiteY2" fmla="*/ 2053989 h 2283518"/>
                <a:gd name="connsiteX3" fmla="*/ 700011 w 2418578"/>
                <a:gd name="connsiteY3" fmla="*/ 2108577 h 2283518"/>
                <a:gd name="connsiteX4" fmla="*/ 2351391 w 2418578"/>
                <a:gd name="connsiteY4" fmla="*/ 443552 h 2283518"/>
                <a:gd name="connsiteX5" fmla="*/ 2010196 w 2418578"/>
                <a:gd name="connsiteY5" fmla="*/ 2067636 h 2283518"/>
                <a:gd name="connsiteX6" fmla="*/ 1198155 w 2418578"/>
                <a:gd name="connsiteY6" fmla="*/ 0 h 2283518"/>
                <a:gd name="connsiteX7" fmla="*/ 502118 w 2418578"/>
                <a:gd name="connsiteY7" fmla="*/ 2053989 h 2283518"/>
                <a:gd name="connsiteX0" fmla="*/ 584921 w 2405846"/>
                <a:gd name="connsiteY0" fmla="*/ 2094932 h 2283518"/>
                <a:gd name="connsiteX1" fmla="*/ 45836 w 2405846"/>
                <a:gd name="connsiteY1" fmla="*/ 518615 h 2283518"/>
                <a:gd name="connsiteX2" fmla="*/ 1833691 w 2405846"/>
                <a:gd name="connsiteY2" fmla="*/ 2053989 h 2283518"/>
                <a:gd name="connsiteX3" fmla="*/ 687279 w 2405846"/>
                <a:gd name="connsiteY3" fmla="*/ 2108577 h 2283518"/>
                <a:gd name="connsiteX4" fmla="*/ 2338659 w 2405846"/>
                <a:gd name="connsiteY4" fmla="*/ 443552 h 2283518"/>
                <a:gd name="connsiteX5" fmla="*/ 1997464 w 2405846"/>
                <a:gd name="connsiteY5" fmla="*/ 2067636 h 2283518"/>
                <a:gd name="connsiteX6" fmla="*/ 1185423 w 2405846"/>
                <a:gd name="connsiteY6" fmla="*/ 0 h 2283518"/>
                <a:gd name="connsiteX7" fmla="*/ 584921 w 2405846"/>
                <a:gd name="connsiteY7" fmla="*/ 2094932 h 228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5846" h="2283518">
                  <a:moveTo>
                    <a:pt x="584921" y="2094932"/>
                  </a:moveTo>
                  <a:cubicBezTo>
                    <a:pt x="394990" y="2181368"/>
                    <a:pt x="-162292" y="525439"/>
                    <a:pt x="45836" y="518615"/>
                  </a:cubicBezTo>
                  <a:cubicBezTo>
                    <a:pt x="253964" y="511791"/>
                    <a:pt x="1726784" y="1788995"/>
                    <a:pt x="1833691" y="2053989"/>
                  </a:cubicBezTo>
                  <a:cubicBezTo>
                    <a:pt x="1940598" y="2318983"/>
                    <a:pt x="603118" y="2376983"/>
                    <a:pt x="687279" y="2108577"/>
                  </a:cubicBezTo>
                  <a:cubicBezTo>
                    <a:pt x="771440" y="1840171"/>
                    <a:pt x="2120295" y="450375"/>
                    <a:pt x="2338659" y="443552"/>
                  </a:cubicBezTo>
                  <a:cubicBezTo>
                    <a:pt x="2557023" y="436729"/>
                    <a:pt x="2189670" y="2141561"/>
                    <a:pt x="1997464" y="2067636"/>
                  </a:cubicBezTo>
                  <a:cubicBezTo>
                    <a:pt x="1805258" y="1993711"/>
                    <a:pt x="1426533" y="0"/>
                    <a:pt x="1185423" y="0"/>
                  </a:cubicBezTo>
                  <a:cubicBezTo>
                    <a:pt x="944313" y="0"/>
                    <a:pt x="774852" y="2008496"/>
                    <a:pt x="584921" y="209493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74793D9-CCB8-7BE6-BA7D-F488B336812B}"/>
                </a:ext>
              </a:extLst>
            </p:cNvPr>
            <p:cNvSpPr/>
            <p:nvPr/>
          </p:nvSpPr>
          <p:spPr>
            <a:xfrm>
              <a:off x="2064406" y="4250710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06838B-8B22-7069-74AA-2655723FB1C1}"/>
                </a:ext>
              </a:extLst>
            </p:cNvPr>
            <p:cNvSpPr/>
            <p:nvPr/>
          </p:nvSpPr>
          <p:spPr>
            <a:xfrm>
              <a:off x="3382965" y="4233945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080D65-BE2D-A6AE-519F-102ED878280E}"/>
                </a:ext>
              </a:extLst>
            </p:cNvPr>
            <p:cNvSpPr/>
            <p:nvPr/>
          </p:nvSpPr>
          <p:spPr>
            <a:xfrm>
              <a:off x="1477117" y="2653254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EEED6FA-C37F-F59B-41C4-230B89F4BC27}"/>
                </a:ext>
              </a:extLst>
            </p:cNvPr>
            <p:cNvSpPr/>
            <p:nvPr/>
          </p:nvSpPr>
          <p:spPr>
            <a:xfrm>
              <a:off x="2649113" y="2148309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B4A909-B5B1-6AAE-88CF-51C89A4817FD}"/>
                </a:ext>
              </a:extLst>
            </p:cNvPr>
            <p:cNvSpPr/>
            <p:nvPr/>
          </p:nvSpPr>
          <p:spPr>
            <a:xfrm>
              <a:off x="3778728" y="2585015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3308FA48-38EF-86AE-4E5E-CE984A770B62}"/>
              </a:ext>
            </a:extLst>
          </p:cNvPr>
          <p:cNvSpPr/>
          <p:nvPr/>
        </p:nvSpPr>
        <p:spPr>
          <a:xfrm>
            <a:off x="1644491" y="2313207"/>
            <a:ext cx="2405846" cy="2283518"/>
          </a:xfrm>
          <a:custGeom>
            <a:avLst/>
            <a:gdLst>
              <a:gd name="connsiteX0" fmla="*/ 462324 w 2424097"/>
              <a:gd name="connsiteY0" fmla="*/ 1951630 h 2353489"/>
              <a:gd name="connsiteX1" fmla="*/ 46068 w 2424097"/>
              <a:gd name="connsiteY1" fmla="*/ 600502 h 2353489"/>
              <a:gd name="connsiteX2" fmla="*/ 1690623 w 2424097"/>
              <a:gd name="connsiteY2" fmla="*/ 1965278 h 2353489"/>
              <a:gd name="connsiteX3" fmla="*/ 2386659 w 2424097"/>
              <a:gd name="connsiteY3" fmla="*/ 580030 h 2353489"/>
              <a:gd name="connsiteX4" fmla="*/ 632921 w 2424097"/>
              <a:gd name="connsiteY4" fmla="*/ 2115403 h 2353489"/>
              <a:gd name="connsiteX5" fmla="*/ 1984050 w 2424097"/>
              <a:gd name="connsiteY5" fmla="*/ 2129051 h 2353489"/>
              <a:gd name="connsiteX6" fmla="*/ 1322133 w 2424097"/>
              <a:gd name="connsiteY6" fmla="*/ 0 h 2353489"/>
              <a:gd name="connsiteX7" fmla="*/ 537387 w 2424097"/>
              <a:gd name="connsiteY7" fmla="*/ 2129051 h 2353489"/>
              <a:gd name="connsiteX8" fmla="*/ 462324 w 2424097"/>
              <a:gd name="connsiteY8" fmla="*/ 1951630 h 2353489"/>
              <a:gd name="connsiteX0" fmla="*/ 536448 w 2423158"/>
              <a:gd name="connsiteY0" fmla="*/ 2129051 h 2353489"/>
              <a:gd name="connsiteX1" fmla="*/ 45129 w 2423158"/>
              <a:gd name="connsiteY1" fmla="*/ 600502 h 2353489"/>
              <a:gd name="connsiteX2" fmla="*/ 1689684 w 2423158"/>
              <a:gd name="connsiteY2" fmla="*/ 1965278 h 2353489"/>
              <a:gd name="connsiteX3" fmla="*/ 2385720 w 2423158"/>
              <a:gd name="connsiteY3" fmla="*/ 580030 h 2353489"/>
              <a:gd name="connsiteX4" fmla="*/ 631982 w 2423158"/>
              <a:gd name="connsiteY4" fmla="*/ 2115403 h 2353489"/>
              <a:gd name="connsiteX5" fmla="*/ 1983111 w 2423158"/>
              <a:gd name="connsiteY5" fmla="*/ 2129051 h 2353489"/>
              <a:gd name="connsiteX6" fmla="*/ 1321194 w 2423158"/>
              <a:gd name="connsiteY6" fmla="*/ 0 h 2353489"/>
              <a:gd name="connsiteX7" fmla="*/ 536448 w 2423158"/>
              <a:gd name="connsiteY7" fmla="*/ 2129051 h 2353489"/>
              <a:gd name="connsiteX0" fmla="*/ 530039 w 2416687"/>
              <a:gd name="connsiteY0" fmla="*/ 2129051 h 2353489"/>
              <a:gd name="connsiteX1" fmla="*/ 45544 w 2416687"/>
              <a:gd name="connsiteY1" fmla="*/ 457200 h 2353489"/>
              <a:gd name="connsiteX2" fmla="*/ 1683275 w 2416687"/>
              <a:gd name="connsiteY2" fmla="*/ 1965278 h 2353489"/>
              <a:gd name="connsiteX3" fmla="*/ 2379311 w 2416687"/>
              <a:gd name="connsiteY3" fmla="*/ 580030 h 2353489"/>
              <a:gd name="connsiteX4" fmla="*/ 625573 w 2416687"/>
              <a:gd name="connsiteY4" fmla="*/ 2115403 h 2353489"/>
              <a:gd name="connsiteX5" fmla="*/ 1976702 w 2416687"/>
              <a:gd name="connsiteY5" fmla="*/ 2129051 h 2353489"/>
              <a:gd name="connsiteX6" fmla="*/ 1314785 w 2416687"/>
              <a:gd name="connsiteY6" fmla="*/ 0 h 2353489"/>
              <a:gd name="connsiteX7" fmla="*/ 530039 w 2416687"/>
              <a:gd name="connsiteY7" fmla="*/ 2129051 h 2353489"/>
              <a:gd name="connsiteX0" fmla="*/ 500577 w 2421345"/>
              <a:gd name="connsiteY0" fmla="*/ 2033517 h 2353489"/>
              <a:gd name="connsiteX1" fmla="*/ 50202 w 2421345"/>
              <a:gd name="connsiteY1" fmla="*/ 457200 h 2353489"/>
              <a:gd name="connsiteX2" fmla="*/ 1687933 w 2421345"/>
              <a:gd name="connsiteY2" fmla="*/ 1965278 h 2353489"/>
              <a:gd name="connsiteX3" fmla="*/ 2383969 w 2421345"/>
              <a:gd name="connsiteY3" fmla="*/ 580030 h 2353489"/>
              <a:gd name="connsiteX4" fmla="*/ 630231 w 2421345"/>
              <a:gd name="connsiteY4" fmla="*/ 2115403 h 2353489"/>
              <a:gd name="connsiteX5" fmla="*/ 1981360 w 2421345"/>
              <a:gd name="connsiteY5" fmla="*/ 2129051 h 2353489"/>
              <a:gd name="connsiteX6" fmla="*/ 1319443 w 2421345"/>
              <a:gd name="connsiteY6" fmla="*/ 0 h 2353489"/>
              <a:gd name="connsiteX7" fmla="*/ 500577 w 2421345"/>
              <a:gd name="connsiteY7" fmla="*/ 2033517 h 2353489"/>
              <a:gd name="connsiteX0" fmla="*/ 499286 w 2420054"/>
              <a:gd name="connsiteY0" fmla="*/ 1999398 h 2317056"/>
              <a:gd name="connsiteX1" fmla="*/ 48911 w 2420054"/>
              <a:gd name="connsiteY1" fmla="*/ 423081 h 2317056"/>
              <a:gd name="connsiteX2" fmla="*/ 1686642 w 2420054"/>
              <a:gd name="connsiteY2" fmla="*/ 1931159 h 2317056"/>
              <a:gd name="connsiteX3" fmla="*/ 2382678 w 2420054"/>
              <a:gd name="connsiteY3" fmla="*/ 545911 h 2317056"/>
              <a:gd name="connsiteX4" fmla="*/ 628940 w 2420054"/>
              <a:gd name="connsiteY4" fmla="*/ 2081284 h 2317056"/>
              <a:gd name="connsiteX5" fmla="*/ 1980069 w 2420054"/>
              <a:gd name="connsiteY5" fmla="*/ 2094932 h 2317056"/>
              <a:gd name="connsiteX6" fmla="*/ 1215794 w 2420054"/>
              <a:gd name="connsiteY6" fmla="*/ 0 h 2317056"/>
              <a:gd name="connsiteX7" fmla="*/ 499286 w 2420054"/>
              <a:gd name="connsiteY7" fmla="*/ 1999398 h 2317056"/>
              <a:gd name="connsiteX0" fmla="*/ 499286 w 2420054"/>
              <a:gd name="connsiteY0" fmla="*/ 1999398 h 2261823"/>
              <a:gd name="connsiteX1" fmla="*/ 48911 w 2420054"/>
              <a:gd name="connsiteY1" fmla="*/ 423081 h 2261823"/>
              <a:gd name="connsiteX2" fmla="*/ 1686642 w 2420054"/>
              <a:gd name="connsiteY2" fmla="*/ 1931159 h 2261823"/>
              <a:gd name="connsiteX3" fmla="*/ 2382678 w 2420054"/>
              <a:gd name="connsiteY3" fmla="*/ 545911 h 2261823"/>
              <a:gd name="connsiteX4" fmla="*/ 628940 w 2420054"/>
              <a:gd name="connsiteY4" fmla="*/ 2081284 h 2261823"/>
              <a:gd name="connsiteX5" fmla="*/ 1891359 w 2420054"/>
              <a:gd name="connsiteY5" fmla="*/ 1999398 h 2261823"/>
              <a:gd name="connsiteX6" fmla="*/ 1215794 w 2420054"/>
              <a:gd name="connsiteY6" fmla="*/ 0 h 2261823"/>
              <a:gd name="connsiteX7" fmla="*/ 499286 w 2420054"/>
              <a:gd name="connsiteY7" fmla="*/ 1999398 h 2261823"/>
              <a:gd name="connsiteX0" fmla="*/ 499286 w 2419329"/>
              <a:gd name="connsiteY0" fmla="*/ 1999398 h 2223580"/>
              <a:gd name="connsiteX1" fmla="*/ 48911 w 2419329"/>
              <a:gd name="connsiteY1" fmla="*/ 423081 h 2223580"/>
              <a:gd name="connsiteX2" fmla="*/ 1686642 w 2419329"/>
              <a:gd name="connsiteY2" fmla="*/ 1931159 h 2223580"/>
              <a:gd name="connsiteX3" fmla="*/ 2382678 w 2419329"/>
              <a:gd name="connsiteY3" fmla="*/ 545911 h 2223580"/>
              <a:gd name="connsiteX4" fmla="*/ 642588 w 2419329"/>
              <a:gd name="connsiteY4" fmla="*/ 2013046 h 2223580"/>
              <a:gd name="connsiteX5" fmla="*/ 1891359 w 2419329"/>
              <a:gd name="connsiteY5" fmla="*/ 1999398 h 2223580"/>
              <a:gd name="connsiteX6" fmla="*/ 1215794 w 2419329"/>
              <a:gd name="connsiteY6" fmla="*/ 0 h 2223580"/>
              <a:gd name="connsiteX7" fmla="*/ 499286 w 2419329"/>
              <a:gd name="connsiteY7" fmla="*/ 1999398 h 2223580"/>
              <a:gd name="connsiteX0" fmla="*/ 499286 w 2419329"/>
              <a:gd name="connsiteY0" fmla="*/ 1999398 h 2159168"/>
              <a:gd name="connsiteX1" fmla="*/ 48911 w 2419329"/>
              <a:gd name="connsiteY1" fmla="*/ 423081 h 2159168"/>
              <a:gd name="connsiteX2" fmla="*/ 1686642 w 2419329"/>
              <a:gd name="connsiteY2" fmla="*/ 1931159 h 2159168"/>
              <a:gd name="connsiteX3" fmla="*/ 2382678 w 2419329"/>
              <a:gd name="connsiteY3" fmla="*/ 545911 h 2159168"/>
              <a:gd name="connsiteX4" fmla="*/ 642588 w 2419329"/>
              <a:gd name="connsiteY4" fmla="*/ 2013046 h 2159168"/>
              <a:gd name="connsiteX5" fmla="*/ 1891359 w 2419329"/>
              <a:gd name="connsiteY5" fmla="*/ 1999398 h 2159168"/>
              <a:gd name="connsiteX6" fmla="*/ 1215794 w 2419329"/>
              <a:gd name="connsiteY6" fmla="*/ 0 h 2159168"/>
              <a:gd name="connsiteX7" fmla="*/ 499286 w 2419329"/>
              <a:gd name="connsiteY7" fmla="*/ 1999398 h 2159168"/>
              <a:gd name="connsiteX0" fmla="*/ 499286 w 2419329"/>
              <a:gd name="connsiteY0" fmla="*/ 1999398 h 2153491"/>
              <a:gd name="connsiteX1" fmla="*/ 48911 w 2419329"/>
              <a:gd name="connsiteY1" fmla="*/ 423081 h 2153491"/>
              <a:gd name="connsiteX2" fmla="*/ 1686642 w 2419329"/>
              <a:gd name="connsiteY2" fmla="*/ 1931159 h 2153491"/>
              <a:gd name="connsiteX3" fmla="*/ 2382678 w 2419329"/>
              <a:gd name="connsiteY3" fmla="*/ 545911 h 2153491"/>
              <a:gd name="connsiteX4" fmla="*/ 642588 w 2419329"/>
              <a:gd name="connsiteY4" fmla="*/ 2013046 h 2153491"/>
              <a:gd name="connsiteX5" fmla="*/ 1891359 w 2419329"/>
              <a:gd name="connsiteY5" fmla="*/ 1999398 h 2153491"/>
              <a:gd name="connsiteX6" fmla="*/ 1215794 w 2419329"/>
              <a:gd name="connsiteY6" fmla="*/ 0 h 2153491"/>
              <a:gd name="connsiteX7" fmla="*/ 499286 w 2419329"/>
              <a:gd name="connsiteY7" fmla="*/ 1999398 h 2153491"/>
              <a:gd name="connsiteX0" fmla="*/ 499286 w 2419329"/>
              <a:gd name="connsiteY0" fmla="*/ 1999398 h 2176085"/>
              <a:gd name="connsiteX1" fmla="*/ 48911 w 2419329"/>
              <a:gd name="connsiteY1" fmla="*/ 423081 h 2176085"/>
              <a:gd name="connsiteX2" fmla="*/ 1686642 w 2419329"/>
              <a:gd name="connsiteY2" fmla="*/ 1931159 h 2176085"/>
              <a:gd name="connsiteX3" fmla="*/ 2382678 w 2419329"/>
              <a:gd name="connsiteY3" fmla="*/ 545911 h 2176085"/>
              <a:gd name="connsiteX4" fmla="*/ 642588 w 2419329"/>
              <a:gd name="connsiteY4" fmla="*/ 2013046 h 2176085"/>
              <a:gd name="connsiteX5" fmla="*/ 1918654 w 2419329"/>
              <a:gd name="connsiteY5" fmla="*/ 2033518 h 2176085"/>
              <a:gd name="connsiteX6" fmla="*/ 1215794 w 2419329"/>
              <a:gd name="connsiteY6" fmla="*/ 0 h 2176085"/>
              <a:gd name="connsiteX7" fmla="*/ 499286 w 2419329"/>
              <a:gd name="connsiteY7" fmla="*/ 1999398 h 2176085"/>
              <a:gd name="connsiteX0" fmla="*/ 499286 w 2348232"/>
              <a:gd name="connsiteY0" fmla="*/ 1999398 h 2180609"/>
              <a:gd name="connsiteX1" fmla="*/ 48911 w 2348232"/>
              <a:gd name="connsiteY1" fmla="*/ 423081 h 2180609"/>
              <a:gd name="connsiteX2" fmla="*/ 1686642 w 2348232"/>
              <a:gd name="connsiteY2" fmla="*/ 1931159 h 2180609"/>
              <a:gd name="connsiteX3" fmla="*/ 2307615 w 2348232"/>
              <a:gd name="connsiteY3" fmla="*/ 477672 h 2180609"/>
              <a:gd name="connsiteX4" fmla="*/ 642588 w 2348232"/>
              <a:gd name="connsiteY4" fmla="*/ 2013046 h 2180609"/>
              <a:gd name="connsiteX5" fmla="*/ 1918654 w 2348232"/>
              <a:gd name="connsiteY5" fmla="*/ 2033518 h 2180609"/>
              <a:gd name="connsiteX6" fmla="*/ 1215794 w 2348232"/>
              <a:gd name="connsiteY6" fmla="*/ 0 h 2180609"/>
              <a:gd name="connsiteX7" fmla="*/ 499286 w 2348232"/>
              <a:gd name="connsiteY7" fmla="*/ 1999398 h 2180609"/>
              <a:gd name="connsiteX0" fmla="*/ 500498 w 2352094"/>
              <a:gd name="connsiteY0" fmla="*/ 1999398 h 2180609"/>
              <a:gd name="connsiteX1" fmla="*/ 50123 w 2352094"/>
              <a:gd name="connsiteY1" fmla="*/ 423081 h 2180609"/>
              <a:gd name="connsiteX2" fmla="*/ 1708325 w 2352094"/>
              <a:gd name="connsiteY2" fmla="*/ 1828801 h 2180609"/>
              <a:gd name="connsiteX3" fmla="*/ 2308827 w 2352094"/>
              <a:gd name="connsiteY3" fmla="*/ 477672 h 2180609"/>
              <a:gd name="connsiteX4" fmla="*/ 643800 w 2352094"/>
              <a:gd name="connsiteY4" fmla="*/ 2013046 h 2180609"/>
              <a:gd name="connsiteX5" fmla="*/ 1919866 w 2352094"/>
              <a:gd name="connsiteY5" fmla="*/ 2033518 h 2180609"/>
              <a:gd name="connsiteX6" fmla="*/ 1217006 w 2352094"/>
              <a:gd name="connsiteY6" fmla="*/ 0 h 2180609"/>
              <a:gd name="connsiteX7" fmla="*/ 500498 w 2352094"/>
              <a:gd name="connsiteY7" fmla="*/ 1999398 h 2180609"/>
              <a:gd name="connsiteX0" fmla="*/ 504168 w 2364716"/>
              <a:gd name="connsiteY0" fmla="*/ 1999398 h 2180609"/>
              <a:gd name="connsiteX1" fmla="*/ 53793 w 2364716"/>
              <a:gd name="connsiteY1" fmla="*/ 423081 h 2180609"/>
              <a:gd name="connsiteX2" fmla="*/ 1773410 w 2364716"/>
              <a:gd name="connsiteY2" fmla="*/ 1890216 h 2180609"/>
              <a:gd name="connsiteX3" fmla="*/ 2312497 w 2364716"/>
              <a:gd name="connsiteY3" fmla="*/ 477672 h 2180609"/>
              <a:gd name="connsiteX4" fmla="*/ 647470 w 2364716"/>
              <a:gd name="connsiteY4" fmla="*/ 2013046 h 2180609"/>
              <a:gd name="connsiteX5" fmla="*/ 1923536 w 2364716"/>
              <a:gd name="connsiteY5" fmla="*/ 2033518 h 2180609"/>
              <a:gd name="connsiteX6" fmla="*/ 1220676 w 2364716"/>
              <a:gd name="connsiteY6" fmla="*/ 0 h 2180609"/>
              <a:gd name="connsiteX7" fmla="*/ 504168 w 2364716"/>
              <a:gd name="connsiteY7" fmla="*/ 1999398 h 2180609"/>
              <a:gd name="connsiteX0" fmla="*/ 504168 w 2750657"/>
              <a:gd name="connsiteY0" fmla="*/ 1999398 h 2038401"/>
              <a:gd name="connsiteX1" fmla="*/ 53793 w 2750657"/>
              <a:gd name="connsiteY1" fmla="*/ 423081 h 2038401"/>
              <a:gd name="connsiteX2" fmla="*/ 1773410 w 2750657"/>
              <a:gd name="connsiteY2" fmla="*/ 1890216 h 2038401"/>
              <a:gd name="connsiteX3" fmla="*/ 2312497 w 2750657"/>
              <a:gd name="connsiteY3" fmla="*/ 477672 h 2038401"/>
              <a:gd name="connsiteX4" fmla="*/ 2742401 w 2750657"/>
              <a:gd name="connsiteY4" fmla="*/ 566383 h 2038401"/>
              <a:gd name="connsiteX5" fmla="*/ 1923536 w 2750657"/>
              <a:gd name="connsiteY5" fmla="*/ 2033518 h 2038401"/>
              <a:gd name="connsiteX6" fmla="*/ 1220676 w 2750657"/>
              <a:gd name="connsiteY6" fmla="*/ 0 h 2038401"/>
              <a:gd name="connsiteX7" fmla="*/ 504168 w 2750657"/>
              <a:gd name="connsiteY7" fmla="*/ 1999398 h 2038401"/>
              <a:gd name="connsiteX0" fmla="*/ 504168 w 2773291"/>
              <a:gd name="connsiteY0" fmla="*/ 1999398 h 2037721"/>
              <a:gd name="connsiteX1" fmla="*/ 53793 w 2773291"/>
              <a:gd name="connsiteY1" fmla="*/ 423081 h 2037721"/>
              <a:gd name="connsiteX2" fmla="*/ 1773410 w 2773291"/>
              <a:gd name="connsiteY2" fmla="*/ 1890216 h 2037721"/>
              <a:gd name="connsiteX3" fmla="*/ 770300 w 2773291"/>
              <a:gd name="connsiteY3" fmla="*/ 1821976 h 2037721"/>
              <a:gd name="connsiteX4" fmla="*/ 2742401 w 2773291"/>
              <a:gd name="connsiteY4" fmla="*/ 566383 h 2037721"/>
              <a:gd name="connsiteX5" fmla="*/ 1923536 w 2773291"/>
              <a:gd name="connsiteY5" fmla="*/ 2033518 h 2037721"/>
              <a:gd name="connsiteX6" fmla="*/ 1220676 w 2773291"/>
              <a:gd name="connsiteY6" fmla="*/ 0 h 2037721"/>
              <a:gd name="connsiteX7" fmla="*/ 504168 w 2773291"/>
              <a:gd name="connsiteY7" fmla="*/ 1999398 h 2037721"/>
              <a:gd name="connsiteX0" fmla="*/ 504168 w 2775706"/>
              <a:gd name="connsiteY0" fmla="*/ 1999398 h 2207147"/>
              <a:gd name="connsiteX1" fmla="*/ 53793 w 2775706"/>
              <a:gd name="connsiteY1" fmla="*/ 423081 h 2207147"/>
              <a:gd name="connsiteX2" fmla="*/ 1773410 w 2775706"/>
              <a:gd name="connsiteY2" fmla="*/ 1890216 h 2207147"/>
              <a:gd name="connsiteX3" fmla="*/ 715709 w 2775706"/>
              <a:gd name="connsiteY3" fmla="*/ 2101755 h 2207147"/>
              <a:gd name="connsiteX4" fmla="*/ 2742401 w 2775706"/>
              <a:gd name="connsiteY4" fmla="*/ 566383 h 2207147"/>
              <a:gd name="connsiteX5" fmla="*/ 1923536 w 2775706"/>
              <a:gd name="connsiteY5" fmla="*/ 2033518 h 2207147"/>
              <a:gd name="connsiteX6" fmla="*/ 1220676 w 2775706"/>
              <a:gd name="connsiteY6" fmla="*/ 0 h 2207147"/>
              <a:gd name="connsiteX7" fmla="*/ 504168 w 2775706"/>
              <a:gd name="connsiteY7" fmla="*/ 1999398 h 2207147"/>
              <a:gd name="connsiteX0" fmla="*/ 504168 w 2778173"/>
              <a:gd name="connsiteY0" fmla="*/ 1999398 h 2109403"/>
              <a:gd name="connsiteX1" fmla="*/ 53793 w 2778173"/>
              <a:gd name="connsiteY1" fmla="*/ 423081 h 2109403"/>
              <a:gd name="connsiteX2" fmla="*/ 1773410 w 2778173"/>
              <a:gd name="connsiteY2" fmla="*/ 1890216 h 2109403"/>
              <a:gd name="connsiteX3" fmla="*/ 661118 w 2778173"/>
              <a:gd name="connsiteY3" fmla="*/ 1965277 h 2109403"/>
              <a:gd name="connsiteX4" fmla="*/ 2742401 w 2778173"/>
              <a:gd name="connsiteY4" fmla="*/ 566383 h 2109403"/>
              <a:gd name="connsiteX5" fmla="*/ 1923536 w 2778173"/>
              <a:gd name="connsiteY5" fmla="*/ 2033518 h 2109403"/>
              <a:gd name="connsiteX6" fmla="*/ 1220676 w 2778173"/>
              <a:gd name="connsiteY6" fmla="*/ 0 h 2109403"/>
              <a:gd name="connsiteX7" fmla="*/ 504168 w 2778173"/>
              <a:gd name="connsiteY7" fmla="*/ 1999398 h 2109403"/>
              <a:gd name="connsiteX0" fmla="*/ 501717 w 2775722"/>
              <a:gd name="connsiteY0" fmla="*/ 1999398 h 2169691"/>
              <a:gd name="connsiteX1" fmla="*/ 51342 w 2775722"/>
              <a:gd name="connsiteY1" fmla="*/ 423081 h 2169691"/>
              <a:gd name="connsiteX2" fmla="*/ 1730016 w 2775722"/>
              <a:gd name="connsiteY2" fmla="*/ 1999399 h 2169691"/>
              <a:gd name="connsiteX3" fmla="*/ 658667 w 2775722"/>
              <a:gd name="connsiteY3" fmla="*/ 1965277 h 2169691"/>
              <a:gd name="connsiteX4" fmla="*/ 2739950 w 2775722"/>
              <a:gd name="connsiteY4" fmla="*/ 566383 h 2169691"/>
              <a:gd name="connsiteX5" fmla="*/ 1921085 w 2775722"/>
              <a:gd name="connsiteY5" fmla="*/ 2033518 h 2169691"/>
              <a:gd name="connsiteX6" fmla="*/ 1218225 w 2775722"/>
              <a:gd name="connsiteY6" fmla="*/ 0 h 2169691"/>
              <a:gd name="connsiteX7" fmla="*/ 501717 w 2775722"/>
              <a:gd name="connsiteY7" fmla="*/ 1999398 h 2169691"/>
              <a:gd name="connsiteX0" fmla="*/ 501717 w 2527155"/>
              <a:gd name="connsiteY0" fmla="*/ 1999398 h 2181567"/>
              <a:gd name="connsiteX1" fmla="*/ 51342 w 2527155"/>
              <a:gd name="connsiteY1" fmla="*/ 423081 h 2181567"/>
              <a:gd name="connsiteX2" fmla="*/ 1730016 w 2527155"/>
              <a:gd name="connsiteY2" fmla="*/ 1999399 h 2181567"/>
              <a:gd name="connsiteX3" fmla="*/ 658667 w 2527155"/>
              <a:gd name="connsiteY3" fmla="*/ 1965277 h 2181567"/>
              <a:gd name="connsiteX4" fmla="*/ 2480643 w 2527155"/>
              <a:gd name="connsiteY4" fmla="*/ 361666 h 2181567"/>
              <a:gd name="connsiteX5" fmla="*/ 1921085 w 2527155"/>
              <a:gd name="connsiteY5" fmla="*/ 2033518 h 2181567"/>
              <a:gd name="connsiteX6" fmla="*/ 1218225 w 2527155"/>
              <a:gd name="connsiteY6" fmla="*/ 0 h 2181567"/>
              <a:gd name="connsiteX7" fmla="*/ 501717 w 2527155"/>
              <a:gd name="connsiteY7" fmla="*/ 1999398 h 2181567"/>
              <a:gd name="connsiteX0" fmla="*/ 457455 w 2482893"/>
              <a:gd name="connsiteY0" fmla="*/ 1999398 h 2183804"/>
              <a:gd name="connsiteX1" fmla="*/ 54848 w 2482893"/>
              <a:gd name="connsiteY1" fmla="*/ 388962 h 2183804"/>
              <a:gd name="connsiteX2" fmla="*/ 1685754 w 2482893"/>
              <a:gd name="connsiteY2" fmla="*/ 1999399 h 2183804"/>
              <a:gd name="connsiteX3" fmla="*/ 614405 w 2482893"/>
              <a:gd name="connsiteY3" fmla="*/ 1965277 h 2183804"/>
              <a:gd name="connsiteX4" fmla="*/ 2436381 w 2482893"/>
              <a:gd name="connsiteY4" fmla="*/ 361666 h 2183804"/>
              <a:gd name="connsiteX5" fmla="*/ 1876823 w 2482893"/>
              <a:gd name="connsiteY5" fmla="*/ 2033518 h 2183804"/>
              <a:gd name="connsiteX6" fmla="*/ 1173963 w 2482893"/>
              <a:gd name="connsiteY6" fmla="*/ 0 h 2183804"/>
              <a:gd name="connsiteX7" fmla="*/ 457455 w 2482893"/>
              <a:gd name="connsiteY7" fmla="*/ 1999398 h 2183804"/>
              <a:gd name="connsiteX0" fmla="*/ 457455 w 2482893"/>
              <a:gd name="connsiteY0" fmla="*/ 2108580 h 2292986"/>
              <a:gd name="connsiteX1" fmla="*/ 54848 w 2482893"/>
              <a:gd name="connsiteY1" fmla="*/ 498144 h 2292986"/>
              <a:gd name="connsiteX2" fmla="*/ 1685754 w 2482893"/>
              <a:gd name="connsiteY2" fmla="*/ 2108581 h 2292986"/>
              <a:gd name="connsiteX3" fmla="*/ 614405 w 2482893"/>
              <a:gd name="connsiteY3" fmla="*/ 2074459 h 2292986"/>
              <a:gd name="connsiteX4" fmla="*/ 2436381 w 2482893"/>
              <a:gd name="connsiteY4" fmla="*/ 470848 h 2292986"/>
              <a:gd name="connsiteX5" fmla="*/ 1876823 w 2482893"/>
              <a:gd name="connsiteY5" fmla="*/ 2142700 h 2292986"/>
              <a:gd name="connsiteX6" fmla="*/ 1173963 w 2482893"/>
              <a:gd name="connsiteY6" fmla="*/ 0 h 2292986"/>
              <a:gd name="connsiteX7" fmla="*/ 457455 w 2482893"/>
              <a:gd name="connsiteY7" fmla="*/ 2108580 h 2292986"/>
              <a:gd name="connsiteX0" fmla="*/ 457455 w 2482893"/>
              <a:gd name="connsiteY0" fmla="*/ 2108580 h 2261807"/>
              <a:gd name="connsiteX1" fmla="*/ 54848 w 2482893"/>
              <a:gd name="connsiteY1" fmla="*/ 498144 h 2261807"/>
              <a:gd name="connsiteX2" fmla="*/ 1685754 w 2482893"/>
              <a:gd name="connsiteY2" fmla="*/ 2108581 h 2261807"/>
              <a:gd name="connsiteX3" fmla="*/ 614405 w 2482893"/>
              <a:gd name="connsiteY3" fmla="*/ 2074459 h 2261807"/>
              <a:gd name="connsiteX4" fmla="*/ 2436381 w 2482893"/>
              <a:gd name="connsiteY4" fmla="*/ 470848 h 2261807"/>
              <a:gd name="connsiteX5" fmla="*/ 1876823 w 2482893"/>
              <a:gd name="connsiteY5" fmla="*/ 2142700 h 2261807"/>
              <a:gd name="connsiteX6" fmla="*/ 1173963 w 2482893"/>
              <a:gd name="connsiteY6" fmla="*/ 0 h 2261807"/>
              <a:gd name="connsiteX7" fmla="*/ 457455 w 2482893"/>
              <a:gd name="connsiteY7" fmla="*/ 2108580 h 2261807"/>
              <a:gd name="connsiteX0" fmla="*/ 457455 w 2482893"/>
              <a:gd name="connsiteY0" fmla="*/ 2108580 h 2261807"/>
              <a:gd name="connsiteX1" fmla="*/ 54848 w 2482893"/>
              <a:gd name="connsiteY1" fmla="*/ 498144 h 2261807"/>
              <a:gd name="connsiteX2" fmla="*/ 1685754 w 2482893"/>
              <a:gd name="connsiteY2" fmla="*/ 2108581 h 2261807"/>
              <a:gd name="connsiteX3" fmla="*/ 614405 w 2482893"/>
              <a:gd name="connsiteY3" fmla="*/ 2074459 h 2261807"/>
              <a:gd name="connsiteX4" fmla="*/ 2436381 w 2482893"/>
              <a:gd name="connsiteY4" fmla="*/ 470848 h 2261807"/>
              <a:gd name="connsiteX5" fmla="*/ 1876823 w 2482893"/>
              <a:gd name="connsiteY5" fmla="*/ 2142700 h 2261807"/>
              <a:gd name="connsiteX6" fmla="*/ 1173963 w 2482893"/>
              <a:gd name="connsiteY6" fmla="*/ 0 h 2261807"/>
              <a:gd name="connsiteX7" fmla="*/ 457455 w 2482893"/>
              <a:gd name="connsiteY7" fmla="*/ 2108580 h 2261807"/>
              <a:gd name="connsiteX0" fmla="*/ 457455 w 2480650"/>
              <a:gd name="connsiteY0" fmla="*/ 2108580 h 2307762"/>
              <a:gd name="connsiteX1" fmla="*/ 54848 w 2480650"/>
              <a:gd name="connsiteY1" fmla="*/ 498144 h 2307762"/>
              <a:gd name="connsiteX2" fmla="*/ 1685754 w 2480650"/>
              <a:gd name="connsiteY2" fmla="*/ 2108581 h 2307762"/>
              <a:gd name="connsiteX3" fmla="*/ 655348 w 2480650"/>
              <a:gd name="connsiteY3" fmla="*/ 2101754 h 2307762"/>
              <a:gd name="connsiteX4" fmla="*/ 2436381 w 2480650"/>
              <a:gd name="connsiteY4" fmla="*/ 470848 h 2307762"/>
              <a:gd name="connsiteX5" fmla="*/ 1876823 w 2480650"/>
              <a:gd name="connsiteY5" fmla="*/ 2142700 h 2307762"/>
              <a:gd name="connsiteX6" fmla="*/ 1173963 w 2480650"/>
              <a:gd name="connsiteY6" fmla="*/ 0 h 2307762"/>
              <a:gd name="connsiteX7" fmla="*/ 457455 w 2480650"/>
              <a:gd name="connsiteY7" fmla="*/ 2108580 h 2307762"/>
              <a:gd name="connsiteX0" fmla="*/ 457033 w 2480228"/>
              <a:gd name="connsiteY0" fmla="*/ 2108580 h 2235843"/>
              <a:gd name="connsiteX1" fmla="*/ 54426 w 2480228"/>
              <a:gd name="connsiteY1" fmla="*/ 498144 h 2235843"/>
              <a:gd name="connsiteX2" fmla="*/ 1678508 w 2480228"/>
              <a:gd name="connsiteY2" fmla="*/ 1958455 h 2235843"/>
              <a:gd name="connsiteX3" fmla="*/ 654926 w 2480228"/>
              <a:gd name="connsiteY3" fmla="*/ 2101754 h 2235843"/>
              <a:gd name="connsiteX4" fmla="*/ 2435959 w 2480228"/>
              <a:gd name="connsiteY4" fmla="*/ 470848 h 2235843"/>
              <a:gd name="connsiteX5" fmla="*/ 1876401 w 2480228"/>
              <a:gd name="connsiteY5" fmla="*/ 2142700 h 2235843"/>
              <a:gd name="connsiteX6" fmla="*/ 1173541 w 2480228"/>
              <a:gd name="connsiteY6" fmla="*/ 0 h 2235843"/>
              <a:gd name="connsiteX7" fmla="*/ 457033 w 2480228"/>
              <a:gd name="connsiteY7" fmla="*/ 2108580 h 2235843"/>
              <a:gd name="connsiteX0" fmla="*/ 457033 w 2480600"/>
              <a:gd name="connsiteY0" fmla="*/ 2108580 h 2166917"/>
              <a:gd name="connsiteX1" fmla="*/ 54426 w 2480600"/>
              <a:gd name="connsiteY1" fmla="*/ 498144 h 2166917"/>
              <a:gd name="connsiteX2" fmla="*/ 1678508 w 2480600"/>
              <a:gd name="connsiteY2" fmla="*/ 1958455 h 2166917"/>
              <a:gd name="connsiteX3" fmla="*/ 648102 w 2480600"/>
              <a:gd name="connsiteY3" fmla="*/ 1999396 h 2166917"/>
              <a:gd name="connsiteX4" fmla="*/ 2435959 w 2480600"/>
              <a:gd name="connsiteY4" fmla="*/ 470848 h 2166917"/>
              <a:gd name="connsiteX5" fmla="*/ 1876401 w 2480600"/>
              <a:gd name="connsiteY5" fmla="*/ 2142700 h 2166917"/>
              <a:gd name="connsiteX6" fmla="*/ 1173541 w 2480600"/>
              <a:gd name="connsiteY6" fmla="*/ 0 h 2166917"/>
              <a:gd name="connsiteX7" fmla="*/ 457033 w 2480600"/>
              <a:gd name="connsiteY7" fmla="*/ 2108580 h 2166917"/>
              <a:gd name="connsiteX0" fmla="*/ 457326 w 2480694"/>
              <a:gd name="connsiteY0" fmla="*/ 1965278 h 2023615"/>
              <a:gd name="connsiteX1" fmla="*/ 54719 w 2480694"/>
              <a:gd name="connsiteY1" fmla="*/ 354842 h 2023615"/>
              <a:gd name="connsiteX2" fmla="*/ 1678801 w 2480694"/>
              <a:gd name="connsiteY2" fmla="*/ 1815153 h 2023615"/>
              <a:gd name="connsiteX3" fmla="*/ 648395 w 2480694"/>
              <a:gd name="connsiteY3" fmla="*/ 1856094 h 2023615"/>
              <a:gd name="connsiteX4" fmla="*/ 2436252 w 2480694"/>
              <a:gd name="connsiteY4" fmla="*/ 327546 h 2023615"/>
              <a:gd name="connsiteX5" fmla="*/ 1876694 w 2480694"/>
              <a:gd name="connsiteY5" fmla="*/ 1999398 h 2023615"/>
              <a:gd name="connsiteX6" fmla="*/ 1194306 w 2480694"/>
              <a:gd name="connsiteY6" fmla="*/ 0 h 2023615"/>
              <a:gd name="connsiteX7" fmla="*/ 457326 w 2480694"/>
              <a:gd name="connsiteY7" fmla="*/ 1965278 h 2023615"/>
              <a:gd name="connsiteX0" fmla="*/ 457326 w 2480694"/>
              <a:gd name="connsiteY0" fmla="*/ 2129051 h 2187388"/>
              <a:gd name="connsiteX1" fmla="*/ 54719 w 2480694"/>
              <a:gd name="connsiteY1" fmla="*/ 518615 h 2187388"/>
              <a:gd name="connsiteX2" fmla="*/ 1678801 w 2480694"/>
              <a:gd name="connsiteY2" fmla="*/ 1978926 h 2187388"/>
              <a:gd name="connsiteX3" fmla="*/ 648395 w 2480694"/>
              <a:gd name="connsiteY3" fmla="*/ 2019867 h 2187388"/>
              <a:gd name="connsiteX4" fmla="*/ 2436252 w 2480694"/>
              <a:gd name="connsiteY4" fmla="*/ 491319 h 2187388"/>
              <a:gd name="connsiteX5" fmla="*/ 1876694 w 2480694"/>
              <a:gd name="connsiteY5" fmla="*/ 2163171 h 2187388"/>
              <a:gd name="connsiteX6" fmla="*/ 1194306 w 2480694"/>
              <a:gd name="connsiteY6" fmla="*/ 0 h 2187388"/>
              <a:gd name="connsiteX7" fmla="*/ 457326 w 2480694"/>
              <a:gd name="connsiteY7" fmla="*/ 2129051 h 2187388"/>
              <a:gd name="connsiteX0" fmla="*/ 428764 w 2486252"/>
              <a:gd name="connsiteY0" fmla="*/ 2040341 h 2187388"/>
              <a:gd name="connsiteX1" fmla="*/ 60277 w 2486252"/>
              <a:gd name="connsiteY1" fmla="*/ 518615 h 2187388"/>
              <a:gd name="connsiteX2" fmla="*/ 1684359 w 2486252"/>
              <a:gd name="connsiteY2" fmla="*/ 1978926 h 2187388"/>
              <a:gd name="connsiteX3" fmla="*/ 653953 w 2486252"/>
              <a:gd name="connsiteY3" fmla="*/ 2019867 h 2187388"/>
              <a:gd name="connsiteX4" fmla="*/ 2441810 w 2486252"/>
              <a:gd name="connsiteY4" fmla="*/ 491319 h 2187388"/>
              <a:gd name="connsiteX5" fmla="*/ 1882252 w 2486252"/>
              <a:gd name="connsiteY5" fmla="*/ 2163171 h 2187388"/>
              <a:gd name="connsiteX6" fmla="*/ 1199864 w 2486252"/>
              <a:gd name="connsiteY6" fmla="*/ 0 h 2187388"/>
              <a:gd name="connsiteX7" fmla="*/ 428764 w 2486252"/>
              <a:gd name="connsiteY7" fmla="*/ 2040341 h 2187388"/>
              <a:gd name="connsiteX0" fmla="*/ 428764 w 2492124"/>
              <a:gd name="connsiteY0" fmla="*/ 2040341 h 2187388"/>
              <a:gd name="connsiteX1" fmla="*/ 60277 w 2492124"/>
              <a:gd name="connsiteY1" fmla="*/ 518615 h 2187388"/>
              <a:gd name="connsiteX2" fmla="*/ 1684359 w 2492124"/>
              <a:gd name="connsiteY2" fmla="*/ 1978926 h 2187388"/>
              <a:gd name="connsiteX3" fmla="*/ 653953 w 2492124"/>
              <a:gd name="connsiteY3" fmla="*/ 2019867 h 2187388"/>
              <a:gd name="connsiteX4" fmla="*/ 2441810 w 2492124"/>
              <a:gd name="connsiteY4" fmla="*/ 491319 h 2187388"/>
              <a:gd name="connsiteX5" fmla="*/ 1930019 w 2492124"/>
              <a:gd name="connsiteY5" fmla="*/ 2040341 h 2187388"/>
              <a:gd name="connsiteX6" fmla="*/ 1199864 w 2492124"/>
              <a:gd name="connsiteY6" fmla="*/ 0 h 2187388"/>
              <a:gd name="connsiteX7" fmla="*/ 428764 w 2492124"/>
              <a:gd name="connsiteY7" fmla="*/ 2040341 h 2187388"/>
              <a:gd name="connsiteX0" fmla="*/ 492262 w 2480559"/>
              <a:gd name="connsiteY0" fmla="*/ 2053989 h 2187388"/>
              <a:gd name="connsiteX1" fmla="*/ 48712 w 2480559"/>
              <a:gd name="connsiteY1" fmla="*/ 518615 h 2187388"/>
              <a:gd name="connsiteX2" fmla="*/ 1672794 w 2480559"/>
              <a:gd name="connsiteY2" fmla="*/ 1978926 h 2187388"/>
              <a:gd name="connsiteX3" fmla="*/ 642388 w 2480559"/>
              <a:gd name="connsiteY3" fmla="*/ 2019867 h 2187388"/>
              <a:gd name="connsiteX4" fmla="*/ 2430245 w 2480559"/>
              <a:gd name="connsiteY4" fmla="*/ 491319 h 2187388"/>
              <a:gd name="connsiteX5" fmla="*/ 1918454 w 2480559"/>
              <a:gd name="connsiteY5" fmla="*/ 2040341 h 2187388"/>
              <a:gd name="connsiteX6" fmla="*/ 1188299 w 2480559"/>
              <a:gd name="connsiteY6" fmla="*/ 0 h 2187388"/>
              <a:gd name="connsiteX7" fmla="*/ 492262 w 2480559"/>
              <a:gd name="connsiteY7" fmla="*/ 2053989 h 2187388"/>
              <a:gd name="connsiteX0" fmla="*/ 492262 w 2473903"/>
              <a:gd name="connsiteY0" fmla="*/ 2053989 h 2187388"/>
              <a:gd name="connsiteX1" fmla="*/ 48712 w 2473903"/>
              <a:gd name="connsiteY1" fmla="*/ 518615 h 2187388"/>
              <a:gd name="connsiteX2" fmla="*/ 1672794 w 2473903"/>
              <a:gd name="connsiteY2" fmla="*/ 1978926 h 2187388"/>
              <a:gd name="connsiteX3" fmla="*/ 642388 w 2473903"/>
              <a:gd name="connsiteY3" fmla="*/ 2019867 h 2187388"/>
              <a:gd name="connsiteX4" fmla="*/ 2430245 w 2473903"/>
              <a:gd name="connsiteY4" fmla="*/ 491319 h 2187388"/>
              <a:gd name="connsiteX5" fmla="*/ 1863863 w 2473903"/>
              <a:gd name="connsiteY5" fmla="*/ 2060812 h 2187388"/>
              <a:gd name="connsiteX6" fmla="*/ 1188299 w 2473903"/>
              <a:gd name="connsiteY6" fmla="*/ 0 h 2187388"/>
              <a:gd name="connsiteX7" fmla="*/ 492262 w 2473903"/>
              <a:gd name="connsiteY7" fmla="*/ 2053989 h 2187388"/>
              <a:gd name="connsiteX0" fmla="*/ 492262 w 2474641"/>
              <a:gd name="connsiteY0" fmla="*/ 2053989 h 2209109"/>
              <a:gd name="connsiteX1" fmla="*/ 48712 w 2474641"/>
              <a:gd name="connsiteY1" fmla="*/ 518615 h 2209109"/>
              <a:gd name="connsiteX2" fmla="*/ 1672794 w 2474641"/>
              <a:gd name="connsiteY2" fmla="*/ 1978926 h 2209109"/>
              <a:gd name="connsiteX3" fmla="*/ 628740 w 2474641"/>
              <a:gd name="connsiteY3" fmla="*/ 2053986 h 2209109"/>
              <a:gd name="connsiteX4" fmla="*/ 2430245 w 2474641"/>
              <a:gd name="connsiteY4" fmla="*/ 491319 h 2209109"/>
              <a:gd name="connsiteX5" fmla="*/ 1863863 w 2474641"/>
              <a:gd name="connsiteY5" fmla="*/ 2060812 h 2209109"/>
              <a:gd name="connsiteX6" fmla="*/ 1188299 w 2474641"/>
              <a:gd name="connsiteY6" fmla="*/ 0 h 2209109"/>
              <a:gd name="connsiteX7" fmla="*/ 492262 w 2474641"/>
              <a:gd name="connsiteY7" fmla="*/ 2053989 h 2209109"/>
              <a:gd name="connsiteX0" fmla="*/ 495102 w 2477481"/>
              <a:gd name="connsiteY0" fmla="*/ 2053989 h 2247618"/>
              <a:gd name="connsiteX1" fmla="*/ 51552 w 2477481"/>
              <a:gd name="connsiteY1" fmla="*/ 518615 h 2247618"/>
              <a:gd name="connsiteX2" fmla="*/ 1723401 w 2477481"/>
              <a:gd name="connsiteY2" fmla="*/ 2053989 h 2247618"/>
              <a:gd name="connsiteX3" fmla="*/ 631580 w 2477481"/>
              <a:gd name="connsiteY3" fmla="*/ 2053986 h 2247618"/>
              <a:gd name="connsiteX4" fmla="*/ 2433085 w 2477481"/>
              <a:gd name="connsiteY4" fmla="*/ 491319 h 2247618"/>
              <a:gd name="connsiteX5" fmla="*/ 1866703 w 2477481"/>
              <a:gd name="connsiteY5" fmla="*/ 2060812 h 2247618"/>
              <a:gd name="connsiteX6" fmla="*/ 1191139 w 2477481"/>
              <a:gd name="connsiteY6" fmla="*/ 0 h 2247618"/>
              <a:gd name="connsiteX7" fmla="*/ 495102 w 2477481"/>
              <a:gd name="connsiteY7" fmla="*/ 2053989 h 2247618"/>
              <a:gd name="connsiteX0" fmla="*/ 495102 w 2393818"/>
              <a:gd name="connsiteY0" fmla="*/ 2053989 h 2250628"/>
              <a:gd name="connsiteX1" fmla="*/ 51552 w 2393818"/>
              <a:gd name="connsiteY1" fmla="*/ 518615 h 2250628"/>
              <a:gd name="connsiteX2" fmla="*/ 1723401 w 2393818"/>
              <a:gd name="connsiteY2" fmla="*/ 2053989 h 2250628"/>
              <a:gd name="connsiteX3" fmla="*/ 631580 w 2393818"/>
              <a:gd name="connsiteY3" fmla="*/ 2053986 h 2250628"/>
              <a:gd name="connsiteX4" fmla="*/ 2344375 w 2393818"/>
              <a:gd name="connsiteY4" fmla="*/ 443552 h 2250628"/>
              <a:gd name="connsiteX5" fmla="*/ 1866703 w 2393818"/>
              <a:gd name="connsiteY5" fmla="*/ 2060812 h 2250628"/>
              <a:gd name="connsiteX6" fmla="*/ 1191139 w 2393818"/>
              <a:gd name="connsiteY6" fmla="*/ 0 h 2250628"/>
              <a:gd name="connsiteX7" fmla="*/ 495102 w 2393818"/>
              <a:gd name="connsiteY7" fmla="*/ 2053989 h 2250628"/>
              <a:gd name="connsiteX0" fmla="*/ 495102 w 2415661"/>
              <a:gd name="connsiteY0" fmla="*/ 2053989 h 2250628"/>
              <a:gd name="connsiteX1" fmla="*/ 51552 w 2415661"/>
              <a:gd name="connsiteY1" fmla="*/ 518615 h 2250628"/>
              <a:gd name="connsiteX2" fmla="*/ 1723401 w 2415661"/>
              <a:gd name="connsiteY2" fmla="*/ 2053989 h 2250628"/>
              <a:gd name="connsiteX3" fmla="*/ 631580 w 2415661"/>
              <a:gd name="connsiteY3" fmla="*/ 2053986 h 2250628"/>
              <a:gd name="connsiteX4" fmla="*/ 2344375 w 2415661"/>
              <a:gd name="connsiteY4" fmla="*/ 443552 h 2250628"/>
              <a:gd name="connsiteX5" fmla="*/ 2003180 w 2415661"/>
              <a:gd name="connsiteY5" fmla="*/ 2067636 h 2250628"/>
              <a:gd name="connsiteX6" fmla="*/ 1191139 w 2415661"/>
              <a:gd name="connsiteY6" fmla="*/ 0 h 2250628"/>
              <a:gd name="connsiteX7" fmla="*/ 495102 w 2415661"/>
              <a:gd name="connsiteY7" fmla="*/ 2053989 h 2250628"/>
              <a:gd name="connsiteX0" fmla="*/ 502118 w 2422677"/>
              <a:gd name="connsiteY0" fmla="*/ 2053989 h 2250628"/>
              <a:gd name="connsiteX1" fmla="*/ 58568 w 2422677"/>
              <a:gd name="connsiteY1" fmla="*/ 518615 h 2250628"/>
              <a:gd name="connsiteX2" fmla="*/ 1846423 w 2422677"/>
              <a:gd name="connsiteY2" fmla="*/ 2053989 h 2250628"/>
              <a:gd name="connsiteX3" fmla="*/ 638596 w 2422677"/>
              <a:gd name="connsiteY3" fmla="*/ 2053986 h 2250628"/>
              <a:gd name="connsiteX4" fmla="*/ 2351391 w 2422677"/>
              <a:gd name="connsiteY4" fmla="*/ 443552 h 2250628"/>
              <a:gd name="connsiteX5" fmla="*/ 2010196 w 2422677"/>
              <a:gd name="connsiteY5" fmla="*/ 2067636 h 2250628"/>
              <a:gd name="connsiteX6" fmla="*/ 1198155 w 2422677"/>
              <a:gd name="connsiteY6" fmla="*/ 0 h 2250628"/>
              <a:gd name="connsiteX7" fmla="*/ 502118 w 2422677"/>
              <a:gd name="connsiteY7" fmla="*/ 2053989 h 2250628"/>
              <a:gd name="connsiteX0" fmla="*/ 502118 w 2418578"/>
              <a:gd name="connsiteY0" fmla="*/ 2053989 h 2283518"/>
              <a:gd name="connsiteX1" fmla="*/ 58568 w 2418578"/>
              <a:gd name="connsiteY1" fmla="*/ 518615 h 2283518"/>
              <a:gd name="connsiteX2" fmla="*/ 1846423 w 2418578"/>
              <a:gd name="connsiteY2" fmla="*/ 2053989 h 2283518"/>
              <a:gd name="connsiteX3" fmla="*/ 700011 w 2418578"/>
              <a:gd name="connsiteY3" fmla="*/ 2108577 h 2283518"/>
              <a:gd name="connsiteX4" fmla="*/ 2351391 w 2418578"/>
              <a:gd name="connsiteY4" fmla="*/ 443552 h 2283518"/>
              <a:gd name="connsiteX5" fmla="*/ 2010196 w 2418578"/>
              <a:gd name="connsiteY5" fmla="*/ 2067636 h 2283518"/>
              <a:gd name="connsiteX6" fmla="*/ 1198155 w 2418578"/>
              <a:gd name="connsiteY6" fmla="*/ 0 h 2283518"/>
              <a:gd name="connsiteX7" fmla="*/ 502118 w 2418578"/>
              <a:gd name="connsiteY7" fmla="*/ 2053989 h 2283518"/>
              <a:gd name="connsiteX0" fmla="*/ 584921 w 2405846"/>
              <a:gd name="connsiteY0" fmla="*/ 2094932 h 2283518"/>
              <a:gd name="connsiteX1" fmla="*/ 45836 w 2405846"/>
              <a:gd name="connsiteY1" fmla="*/ 518615 h 2283518"/>
              <a:gd name="connsiteX2" fmla="*/ 1833691 w 2405846"/>
              <a:gd name="connsiteY2" fmla="*/ 2053989 h 2283518"/>
              <a:gd name="connsiteX3" fmla="*/ 687279 w 2405846"/>
              <a:gd name="connsiteY3" fmla="*/ 2108577 h 2283518"/>
              <a:gd name="connsiteX4" fmla="*/ 2338659 w 2405846"/>
              <a:gd name="connsiteY4" fmla="*/ 443552 h 2283518"/>
              <a:gd name="connsiteX5" fmla="*/ 1997464 w 2405846"/>
              <a:gd name="connsiteY5" fmla="*/ 2067636 h 2283518"/>
              <a:gd name="connsiteX6" fmla="*/ 1185423 w 2405846"/>
              <a:gd name="connsiteY6" fmla="*/ 0 h 2283518"/>
              <a:gd name="connsiteX7" fmla="*/ 584921 w 2405846"/>
              <a:gd name="connsiteY7" fmla="*/ 2094932 h 228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5846" h="2283518">
                <a:moveTo>
                  <a:pt x="584921" y="2094932"/>
                </a:moveTo>
                <a:cubicBezTo>
                  <a:pt x="394990" y="2181368"/>
                  <a:pt x="-162292" y="525439"/>
                  <a:pt x="45836" y="518615"/>
                </a:cubicBezTo>
                <a:cubicBezTo>
                  <a:pt x="253964" y="511791"/>
                  <a:pt x="1726784" y="1788995"/>
                  <a:pt x="1833691" y="2053989"/>
                </a:cubicBezTo>
                <a:cubicBezTo>
                  <a:pt x="1940598" y="2318983"/>
                  <a:pt x="603118" y="2376983"/>
                  <a:pt x="687279" y="2108577"/>
                </a:cubicBezTo>
                <a:cubicBezTo>
                  <a:pt x="771440" y="1840171"/>
                  <a:pt x="2120295" y="450375"/>
                  <a:pt x="2338659" y="443552"/>
                </a:cubicBezTo>
                <a:cubicBezTo>
                  <a:pt x="2557023" y="436729"/>
                  <a:pt x="2189670" y="2141561"/>
                  <a:pt x="1997464" y="2067636"/>
                </a:cubicBezTo>
                <a:cubicBezTo>
                  <a:pt x="1805258" y="1993711"/>
                  <a:pt x="1426533" y="0"/>
                  <a:pt x="1185423" y="0"/>
                </a:cubicBezTo>
                <a:cubicBezTo>
                  <a:pt x="944313" y="0"/>
                  <a:pt x="774852" y="2008496"/>
                  <a:pt x="584921" y="2094932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3B2237B-8357-BE6E-9748-D31A2AF5ACFE}"/>
              </a:ext>
            </a:extLst>
          </p:cNvPr>
          <p:cNvSpPr txBox="1"/>
          <p:nvPr/>
        </p:nvSpPr>
        <p:spPr>
          <a:xfrm>
            <a:off x="1644491" y="5145205"/>
            <a:ext cx="247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graph is Eulerian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E37AE4F-D1CC-FCFA-6A7C-97CC3A01BA85}"/>
              </a:ext>
            </a:extLst>
          </p:cNvPr>
          <p:cNvGrpSpPr/>
          <p:nvPr/>
        </p:nvGrpSpPr>
        <p:grpSpPr>
          <a:xfrm>
            <a:off x="7293005" y="2630496"/>
            <a:ext cx="2042652" cy="1999212"/>
            <a:chOff x="7293005" y="2630496"/>
            <a:chExt cx="2042652" cy="1999212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A311DBE-725C-539C-1F59-FEE0CEC92631}"/>
                </a:ext>
              </a:extLst>
            </p:cNvPr>
            <p:cNvSpPr/>
            <p:nvPr/>
          </p:nvSpPr>
          <p:spPr>
            <a:xfrm>
              <a:off x="7293005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E34C076C-DE3E-A2F3-475D-C17C230E1F66}"/>
                </a:ext>
              </a:extLst>
            </p:cNvPr>
            <p:cNvSpPr/>
            <p:nvPr/>
          </p:nvSpPr>
          <p:spPr>
            <a:xfrm>
              <a:off x="7293005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7C327B00-0843-6141-B358-B625355C1216}"/>
                </a:ext>
              </a:extLst>
            </p:cNvPr>
            <p:cNvSpPr/>
            <p:nvPr/>
          </p:nvSpPr>
          <p:spPr>
            <a:xfrm>
              <a:off x="9183257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E9595A7-4C3D-9DB8-7BD7-03CFC83210D7}"/>
                </a:ext>
              </a:extLst>
            </p:cNvPr>
            <p:cNvSpPr/>
            <p:nvPr/>
          </p:nvSpPr>
          <p:spPr>
            <a:xfrm>
              <a:off x="9183257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67C177F-C617-D1B2-0890-F454147C92BD}"/>
                </a:ext>
              </a:extLst>
            </p:cNvPr>
            <p:cNvSpPr/>
            <p:nvPr/>
          </p:nvSpPr>
          <p:spPr>
            <a:xfrm>
              <a:off x="7875309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0B398FB-A340-85E4-1F30-21E823F8193B}"/>
                </a:ext>
              </a:extLst>
            </p:cNvPr>
            <p:cNvSpPr/>
            <p:nvPr/>
          </p:nvSpPr>
          <p:spPr>
            <a:xfrm>
              <a:off x="8567971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207A698A-3D09-E93F-9F90-13C2602E6FE4}"/>
                </a:ext>
              </a:extLst>
            </p:cNvPr>
            <p:cNvSpPr/>
            <p:nvPr/>
          </p:nvSpPr>
          <p:spPr>
            <a:xfrm>
              <a:off x="7875309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CBD3045-3826-4C9C-A407-580EDA9FB1E5}"/>
                </a:ext>
              </a:extLst>
            </p:cNvPr>
            <p:cNvSpPr/>
            <p:nvPr/>
          </p:nvSpPr>
          <p:spPr>
            <a:xfrm>
              <a:off x="8567971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296373FC-2506-AC02-8438-349C4DB839C8}"/>
                </a:ext>
              </a:extLst>
            </p:cNvPr>
            <p:cNvCxnSpPr>
              <a:stCxn id="220" idx="6"/>
              <a:endCxn id="221" idx="2"/>
            </p:cNvCxnSpPr>
            <p:nvPr/>
          </p:nvCxnSpPr>
          <p:spPr>
            <a:xfrm>
              <a:off x="7445405" y="2706696"/>
              <a:ext cx="1737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FCD518D-93EE-3FF0-3F8B-D8E255FB41C2}"/>
                </a:ext>
              </a:extLst>
            </p:cNvPr>
            <p:cNvCxnSpPr>
              <a:cxnSpLocks/>
              <a:stCxn id="220" idx="4"/>
              <a:endCxn id="219" idx="0"/>
            </p:cNvCxnSpPr>
            <p:nvPr/>
          </p:nvCxnSpPr>
          <p:spPr>
            <a:xfrm>
              <a:off x="7369205" y="2782896"/>
              <a:ext cx="0" cy="1694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7FEEADD-6566-B96E-FF5E-8F54B6F6458F}"/>
                </a:ext>
              </a:extLst>
            </p:cNvPr>
            <p:cNvCxnSpPr>
              <a:cxnSpLocks/>
              <a:stCxn id="222" idx="2"/>
              <a:endCxn id="219" idx="6"/>
            </p:cNvCxnSpPr>
            <p:nvPr/>
          </p:nvCxnSpPr>
          <p:spPr>
            <a:xfrm flipH="1">
              <a:off x="7445405" y="4553508"/>
              <a:ext cx="1737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1CF912B4-507E-D655-DB8F-9D4D32AC70D9}"/>
                </a:ext>
              </a:extLst>
            </p:cNvPr>
            <p:cNvCxnSpPr>
              <a:cxnSpLocks/>
              <a:stCxn id="221" idx="4"/>
              <a:endCxn id="222" idx="0"/>
            </p:cNvCxnSpPr>
            <p:nvPr/>
          </p:nvCxnSpPr>
          <p:spPr>
            <a:xfrm>
              <a:off x="9259457" y="2782896"/>
              <a:ext cx="0" cy="1694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67D33CD-5A7D-5253-BC81-2F08534B0124}"/>
                </a:ext>
              </a:extLst>
            </p:cNvPr>
            <p:cNvCxnSpPr>
              <a:cxnSpLocks/>
              <a:stCxn id="226" idx="2"/>
              <a:endCxn id="225" idx="6"/>
            </p:cNvCxnSpPr>
            <p:nvPr/>
          </p:nvCxnSpPr>
          <p:spPr>
            <a:xfrm flipH="1">
              <a:off x="8027709" y="3965661"/>
              <a:ext cx="5402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5A259C23-E9CB-C25E-75C2-4D30BE98480D}"/>
                </a:ext>
              </a:extLst>
            </p:cNvPr>
            <p:cNvCxnSpPr>
              <a:cxnSpLocks/>
              <a:stCxn id="226" idx="0"/>
              <a:endCxn id="224" idx="4"/>
            </p:cNvCxnSpPr>
            <p:nvPr/>
          </p:nvCxnSpPr>
          <p:spPr>
            <a:xfrm flipV="1">
              <a:off x="8644171" y="3361320"/>
              <a:ext cx="0" cy="528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80E38629-6DB6-7C83-869D-305D9A154680}"/>
                </a:ext>
              </a:extLst>
            </p:cNvPr>
            <p:cNvCxnSpPr>
              <a:cxnSpLocks/>
              <a:stCxn id="224" idx="2"/>
              <a:endCxn id="223" idx="6"/>
            </p:cNvCxnSpPr>
            <p:nvPr/>
          </p:nvCxnSpPr>
          <p:spPr>
            <a:xfrm flipH="1">
              <a:off x="8027709" y="3285120"/>
              <a:ext cx="5402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9B826C80-6271-6094-9B48-DF202386A110}"/>
                </a:ext>
              </a:extLst>
            </p:cNvPr>
            <p:cNvCxnSpPr>
              <a:cxnSpLocks/>
              <a:stCxn id="225" idx="0"/>
              <a:endCxn id="223" idx="4"/>
            </p:cNvCxnSpPr>
            <p:nvPr/>
          </p:nvCxnSpPr>
          <p:spPr>
            <a:xfrm flipV="1">
              <a:off x="7951509" y="3361320"/>
              <a:ext cx="0" cy="528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A81E1E36-5260-081D-4EC7-9BA8FA44D822}"/>
                </a:ext>
              </a:extLst>
            </p:cNvPr>
            <p:cNvCxnSpPr>
              <a:cxnSpLocks/>
              <a:stCxn id="224" idx="7"/>
              <a:endCxn id="221" idx="3"/>
            </p:cNvCxnSpPr>
            <p:nvPr/>
          </p:nvCxnSpPr>
          <p:spPr>
            <a:xfrm flipV="1">
              <a:off x="8698053" y="2760578"/>
              <a:ext cx="507522" cy="470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60827E98-D1EC-B9E4-7190-25D03E2AA2B1}"/>
                </a:ext>
              </a:extLst>
            </p:cNvPr>
            <p:cNvCxnSpPr>
              <a:cxnSpLocks/>
              <a:stCxn id="222" idx="1"/>
              <a:endCxn id="226" idx="5"/>
            </p:cNvCxnSpPr>
            <p:nvPr/>
          </p:nvCxnSpPr>
          <p:spPr>
            <a:xfrm flipH="1" flipV="1">
              <a:off x="8698053" y="4019543"/>
              <a:ext cx="507522" cy="48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3B14BB5-A9E6-0D65-A554-ECA494613CDB}"/>
                </a:ext>
              </a:extLst>
            </p:cNvPr>
            <p:cNvCxnSpPr>
              <a:cxnSpLocks/>
              <a:stCxn id="225" idx="3"/>
              <a:endCxn id="219" idx="7"/>
            </p:cNvCxnSpPr>
            <p:nvPr/>
          </p:nvCxnSpPr>
          <p:spPr>
            <a:xfrm flipH="1">
              <a:off x="7423087" y="4019543"/>
              <a:ext cx="474540" cy="48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70F8A9BC-8AD7-3D26-313A-6A1B909007A8}"/>
                </a:ext>
              </a:extLst>
            </p:cNvPr>
            <p:cNvCxnSpPr>
              <a:cxnSpLocks/>
              <a:stCxn id="223" idx="1"/>
              <a:endCxn id="220" idx="5"/>
            </p:cNvCxnSpPr>
            <p:nvPr/>
          </p:nvCxnSpPr>
          <p:spPr>
            <a:xfrm flipH="1" flipV="1">
              <a:off x="7423087" y="2760578"/>
              <a:ext cx="474540" cy="470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8190FC75-47A1-36F7-42FB-E809C8F2FC21}"/>
              </a:ext>
            </a:extLst>
          </p:cNvPr>
          <p:cNvSpPr txBox="1"/>
          <p:nvPr/>
        </p:nvSpPr>
        <p:spPr>
          <a:xfrm>
            <a:off x="6909717" y="5135531"/>
            <a:ext cx="280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graph is Hamiltonian</a:t>
            </a:r>
          </a:p>
        </p:txBody>
      </p: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381E0108-AB8E-ADB4-7A6C-269BE95F40F9}"/>
              </a:ext>
            </a:extLst>
          </p:cNvPr>
          <p:cNvGrpSpPr/>
          <p:nvPr/>
        </p:nvGrpSpPr>
        <p:grpSpPr>
          <a:xfrm>
            <a:off x="7369205" y="2706696"/>
            <a:ext cx="1890252" cy="1792930"/>
            <a:chOff x="7369205" y="2706696"/>
            <a:chExt cx="1890252" cy="1792930"/>
          </a:xfrm>
        </p:grpSpPr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F8BADD8-1507-3BC1-21A6-248F16F8E2E3}"/>
                </a:ext>
              </a:extLst>
            </p:cNvPr>
            <p:cNvCxnSpPr>
              <a:cxnSpLocks/>
              <a:stCxn id="220" idx="4"/>
              <a:endCxn id="219" idx="0"/>
            </p:cNvCxnSpPr>
            <p:nvPr/>
          </p:nvCxnSpPr>
          <p:spPr>
            <a:xfrm>
              <a:off x="7369205" y="2782896"/>
              <a:ext cx="0" cy="1694412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52489D8F-255B-E80D-62D3-8B4D42A77887}"/>
                </a:ext>
              </a:extLst>
            </p:cNvPr>
            <p:cNvCxnSpPr>
              <a:cxnSpLocks/>
              <a:stCxn id="220" idx="6"/>
              <a:endCxn id="221" idx="2"/>
            </p:cNvCxnSpPr>
            <p:nvPr/>
          </p:nvCxnSpPr>
          <p:spPr>
            <a:xfrm>
              <a:off x="7445405" y="2706696"/>
              <a:ext cx="1737852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CCB525C-C660-2A40-2BA5-F3F9CFCEA1BA}"/>
                </a:ext>
              </a:extLst>
            </p:cNvPr>
            <p:cNvCxnSpPr>
              <a:cxnSpLocks/>
              <a:stCxn id="221" idx="4"/>
              <a:endCxn id="222" idx="0"/>
            </p:cNvCxnSpPr>
            <p:nvPr/>
          </p:nvCxnSpPr>
          <p:spPr>
            <a:xfrm>
              <a:off x="9259457" y="2782896"/>
              <a:ext cx="0" cy="1694412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D1D60592-5DAC-4A62-FD16-DCA56E5E63E7}"/>
                </a:ext>
              </a:extLst>
            </p:cNvPr>
            <p:cNvCxnSpPr>
              <a:cxnSpLocks/>
              <a:stCxn id="219" idx="7"/>
              <a:endCxn id="225" idx="3"/>
            </p:cNvCxnSpPr>
            <p:nvPr/>
          </p:nvCxnSpPr>
          <p:spPr>
            <a:xfrm flipV="1">
              <a:off x="7423087" y="4019543"/>
              <a:ext cx="474540" cy="480083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C7820FE-34BF-ED99-BB60-7F186901252B}"/>
                </a:ext>
              </a:extLst>
            </p:cNvPr>
            <p:cNvCxnSpPr>
              <a:cxnSpLocks/>
              <a:stCxn id="225" idx="0"/>
              <a:endCxn id="223" idx="4"/>
            </p:cNvCxnSpPr>
            <p:nvPr/>
          </p:nvCxnSpPr>
          <p:spPr>
            <a:xfrm flipV="1">
              <a:off x="7951509" y="3361320"/>
              <a:ext cx="0" cy="528141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6CF9F65-23DA-FC2A-6D8C-26DFCD9DBC1A}"/>
                </a:ext>
              </a:extLst>
            </p:cNvPr>
            <p:cNvCxnSpPr>
              <a:cxnSpLocks/>
              <a:stCxn id="223" idx="6"/>
              <a:endCxn id="224" idx="2"/>
            </p:cNvCxnSpPr>
            <p:nvPr/>
          </p:nvCxnSpPr>
          <p:spPr>
            <a:xfrm>
              <a:off x="8027709" y="3285120"/>
              <a:ext cx="540262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22DB328-6FE9-D70C-8F0A-D9DE76CD8562}"/>
                </a:ext>
              </a:extLst>
            </p:cNvPr>
            <p:cNvCxnSpPr>
              <a:cxnSpLocks/>
              <a:stCxn id="224" idx="4"/>
              <a:endCxn id="226" idx="0"/>
            </p:cNvCxnSpPr>
            <p:nvPr/>
          </p:nvCxnSpPr>
          <p:spPr>
            <a:xfrm>
              <a:off x="8644171" y="3361320"/>
              <a:ext cx="0" cy="528141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3BFCD000-8B1A-B0CD-3296-ECB755901E65}"/>
                </a:ext>
              </a:extLst>
            </p:cNvPr>
            <p:cNvCxnSpPr>
              <a:cxnSpLocks/>
              <a:stCxn id="222" idx="1"/>
              <a:endCxn id="226" idx="5"/>
            </p:cNvCxnSpPr>
            <p:nvPr/>
          </p:nvCxnSpPr>
          <p:spPr>
            <a:xfrm flipH="1" flipV="1">
              <a:off x="8698053" y="4019543"/>
              <a:ext cx="507522" cy="480083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3054B25C-6090-022C-01A7-ADFB4586876C}"/>
              </a:ext>
            </a:extLst>
          </p:cNvPr>
          <p:cNvGrpSpPr/>
          <p:nvPr/>
        </p:nvGrpSpPr>
        <p:grpSpPr>
          <a:xfrm>
            <a:off x="7293005" y="2630496"/>
            <a:ext cx="2042652" cy="1999212"/>
            <a:chOff x="7293005" y="2630496"/>
            <a:chExt cx="2042652" cy="1999212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616DCF3E-F138-4E4F-1C47-AC64ADF8DBBD}"/>
                </a:ext>
              </a:extLst>
            </p:cNvPr>
            <p:cNvSpPr/>
            <p:nvPr/>
          </p:nvSpPr>
          <p:spPr>
            <a:xfrm>
              <a:off x="7293005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7AED595A-1C91-7261-A419-EB2E67EAA785}"/>
                </a:ext>
              </a:extLst>
            </p:cNvPr>
            <p:cNvSpPr/>
            <p:nvPr/>
          </p:nvSpPr>
          <p:spPr>
            <a:xfrm>
              <a:off x="7293005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BF797A8E-2354-78C4-5BC8-4F3102A401B1}"/>
                </a:ext>
              </a:extLst>
            </p:cNvPr>
            <p:cNvSpPr/>
            <p:nvPr/>
          </p:nvSpPr>
          <p:spPr>
            <a:xfrm>
              <a:off x="9183257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C1D4ECC2-A116-4306-73A7-2A56F6885BA6}"/>
                </a:ext>
              </a:extLst>
            </p:cNvPr>
            <p:cNvSpPr/>
            <p:nvPr/>
          </p:nvSpPr>
          <p:spPr>
            <a:xfrm>
              <a:off x="9183257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CED010E4-8433-E528-2B0C-9D1D87E93BD1}"/>
                </a:ext>
              </a:extLst>
            </p:cNvPr>
            <p:cNvSpPr/>
            <p:nvPr/>
          </p:nvSpPr>
          <p:spPr>
            <a:xfrm>
              <a:off x="7875309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E2A8E55-9DAC-5E4F-8792-E83388469A46}"/>
                </a:ext>
              </a:extLst>
            </p:cNvPr>
            <p:cNvSpPr/>
            <p:nvPr/>
          </p:nvSpPr>
          <p:spPr>
            <a:xfrm>
              <a:off x="8567971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8AD6C647-2F8D-7065-E3B1-A63EF6564471}"/>
                </a:ext>
              </a:extLst>
            </p:cNvPr>
            <p:cNvSpPr/>
            <p:nvPr/>
          </p:nvSpPr>
          <p:spPr>
            <a:xfrm>
              <a:off x="7875309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1A850ED3-9D23-F3BE-9FE7-862A6EDA572C}"/>
                </a:ext>
              </a:extLst>
            </p:cNvPr>
            <p:cNvSpPr/>
            <p:nvPr/>
          </p:nvSpPr>
          <p:spPr>
            <a:xfrm>
              <a:off x="8567971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52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2" animBg="1"/>
      <p:bldP spid="218" grpId="0"/>
      <p:bldP spid="2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460A-712B-5222-C14B-FA81446A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7FEDE-1542-70E1-774E-0599A7A38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844284" cy="4682815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simple, undirected, connected graph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It’s a very </a:t>
                </a:r>
                <a:r>
                  <a:rPr lang="en-US" dirty="0">
                    <a:solidFill>
                      <a:schemeClr val="accent1"/>
                    </a:solidFill>
                  </a:rPr>
                  <a:t>satisfying/pleasing characterization</a:t>
                </a:r>
                <a:r>
                  <a:rPr lang="en-US" dirty="0"/>
                  <a:t> of Eulerian graphs</a:t>
                </a:r>
              </a:p>
              <a:p>
                <a:r>
                  <a:rPr lang="en-US" dirty="0"/>
                  <a:t>(Proof omitted)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7FEDE-1542-70E1-774E-0599A7A38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844284" cy="4682815"/>
              </a:xfr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35F4F-99C5-5244-F4D4-633CBBF0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DC30E-6328-02F0-8F25-E7900807F1D6}"/>
                  </a:ext>
                </a:extLst>
              </p:cNvPr>
              <p:cNvSpPr/>
              <p:nvPr/>
            </p:nvSpPr>
            <p:spPr>
              <a:xfrm>
                <a:off x="436728" y="2630216"/>
                <a:ext cx="11443647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Euler’s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Eulerian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vertex has even degree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DC30E-6328-02F0-8F25-E7900807F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28" y="2630216"/>
                <a:ext cx="11443647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59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CCB-CA6D-4E7A-3E46-F2DD57F5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Hamiltonian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E8A6-2AF1-3763-5910-ED8A2A059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12"/>
            <a:ext cx="10515600" cy="5090615"/>
          </a:xfrm>
        </p:spPr>
        <p:txBody>
          <a:bodyPr/>
          <a:lstStyle/>
          <a:p>
            <a:r>
              <a:rPr lang="en-US" dirty="0"/>
              <a:t>Which graphs are Hamiltonian? Can we prove a similarly satisfying characterization?</a:t>
            </a:r>
          </a:p>
          <a:p>
            <a:pPr>
              <a:lnSpc>
                <a:spcPct val="250000"/>
              </a:lnSpc>
            </a:pPr>
            <a:endParaRPr lang="en-US" dirty="0"/>
          </a:p>
          <a:p>
            <a:endParaRPr lang="en-US" dirty="0"/>
          </a:p>
          <a:p>
            <a:r>
              <a:rPr lang="en-US" dirty="0"/>
              <a:t>(Proof omitted)</a:t>
            </a:r>
          </a:p>
          <a:p>
            <a:r>
              <a:rPr lang="en-US" dirty="0"/>
              <a:t>It’s a nice theorem, but the implication only goes one direction…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F1F5C-16F7-9EEA-4DE3-E576BD0B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8EA1C6-B576-02D9-27FF-201FB115684A}"/>
                  </a:ext>
                </a:extLst>
              </p:cNvPr>
              <p:cNvSpPr/>
              <p:nvPr/>
            </p:nvSpPr>
            <p:spPr>
              <a:xfrm>
                <a:off x="838200" y="3283386"/>
                <a:ext cx="10153933" cy="16147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Dirac’s Theorem: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simple graph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vertices and every vertex has degree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then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Hamiltonian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8EA1C6-B576-02D9-27FF-201FB1156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83386"/>
                <a:ext cx="10153933" cy="1614760"/>
              </a:xfrm>
              <a:prstGeom prst="rect">
                <a:avLst/>
              </a:prstGeom>
              <a:blipFill>
                <a:blip r:embed="rId2"/>
                <a:stretch>
                  <a:fillRect r="-540" b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29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755F-12D2-3AF3-763B-3B6406AE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Hamiltonian graphs?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79C5-4625-87F3-FD67-D8E60789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87"/>
            <a:ext cx="10515600" cy="4266276"/>
          </a:xfrm>
        </p:spPr>
        <p:txBody>
          <a:bodyPr/>
          <a:lstStyle/>
          <a:p>
            <a:r>
              <a:rPr lang="en-US" b="1" dirty="0"/>
              <a:t>Fact:</a:t>
            </a:r>
            <a:r>
              <a:rPr lang="en-US" dirty="0"/>
              <a:t> A graph is Hamiltonian </a:t>
            </a:r>
            <a:r>
              <a:rPr lang="en-US" dirty="0">
                <a:solidFill>
                  <a:schemeClr val="accent1"/>
                </a:solidFill>
              </a:rPr>
              <a:t>if and only if</a:t>
            </a:r>
            <a:r>
              <a:rPr lang="en-US" dirty="0"/>
              <a:t> it has a spanning subgraph that is a cycle</a:t>
            </a:r>
          </a:p>
          <a:p>
            <a:r>
              <a:rPr lang="en-US" dirty="0"/>
              <a:t>This is an exact characterization of Hamiltonian graphs, but it is very </a:t>
            </a:r>
            <a:r>
              <a:rPr lang="en-US" dirty="0">
                <a:solidFill>
                  <a:schemeClr val="accent1"/>
                </a:solidFill>
              </a:rPr>
              <a:t>unsatisfying</a:t>
            </a:r>
            <a:r>
              <a:rPr lang="en-US" dirty="0"/>
              <a:t>…</a:t>
            </a:r>
          </a:p>
          <a:p>
            <a:r>
              <a:rPr lang="en-US" dirty="0"/>
              <a:t>It’s just a trivial reformulation of the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AA704-F292-D5EC-166B-6543FD4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5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84BE-2A56-CCC1-AA73-99A3FA38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“Satisfying characterization”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CA2CE-8D30-5CE6-2B48-6A08A27A0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2540" y="1690688"/>
                <a:ext cx="1100692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we </a:t>
                </a:r>
                <a:r>
                  <a:rPr lang="en-US" dirty="0">
                    <a:solidFill>
                      <a:schemeClr val="accent1"/>
                    </a:solidFill>
                  </a:rPr>
                  <a:t>prove</a:t>
                </a:r>
                <a:r>
                  <a:rPr lang="en-US" dirty="0"/>
                  <a:t> that there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exist</a:t>
                </a:r>
                <a:r>
                  <a:rPr lang="en-US" dirty="0"/>
                  <a:t> a “satisfying” characterization of Hamiltonian graphs?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Mathematical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atisfying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characterization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Hamiltonian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graphs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olynomial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‑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time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algorithm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that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decides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HAMILTONIAN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CA2CE-8D30-5CE6-2B48-6A08A27A0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540" y="1690688"/>
                <a:ext cx="11006920" cy="5032375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39E21-FCFE-4807-7B7B-D7587B48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7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927-7823-BDF1-C57B-38C57442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214756"/>
            <a:ext cx="10515600" cy="1325563"/>
          </a:xfrm>
        </p:spPr>
        <p:txBody>
          <a:bodyPr/>
          <a:lstStyle/>
          <a:p>
            <a:r>
              <a:rPr lang="en-US" dirty="0"/>
              <a:t>The purpose of 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21C7-F511-8BEB-35E5-E0B23A61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690688"/>
            <a:ext cx="11677650" cy="5014912"/>
          </a:xfrm>
        </p:spPr>
        <p:txBody>
          <a:bodyPr>
            <a:normAutofit/>
          </a:bodyPr>
          <a:lstStyle/>
          <a:p>
            <a:r>
              <a:rPr lang="en-US" dirty="0"/>
              <a:t>Why design an algorithm? So we can run it on a computer? Not necessarily...</a:t>
            </a:r>
          </a:p>
          <a:p>
            <a:r>
              <a:rPr lang="en-US" dirty="0"/>
              <a:t>Sometimes, we design an algorithm so that we can </a:t>
            </a:r>
            <a:r>
              <a:rPr lang="en-US" dirty="0">
                <a:solidFill>
                  <a:schemeClr val="accent1"/>
                </a:solidFill>
              </a:rPr>
              <a:t>understand a mathematical topic</a:t>
            </a:r>
            <a:r>
              <a:rPr lang="en-US" dirty="0"/>
              <a:t> better!</a:t>
            </a:r>
          </a:p>
          <a:p>
            <a:r>
              <a:rPr lang="en-US" dirty="0"/>
              <a:t>Graph algorithms teach us about graph theory, arithmetic algorithms teach us about number theory, etc.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polynomial-time</a:t>
            </a:r>
            <a:r>
              <a:rPr lang="en-US" dirty="0"/>
              <a:t> algorithm typically gives us an especially </a:t>
            </a:r>
            <a:r>
              <a:rPr lang="en-US" dirty="0">
                <a:solidFill>
                  <a:schemeClr val="accent1"/>
                </a:solidFill>
              </a:rPr>
              <a:t>deep</a:t>
            </a:r>
            <a:r>
              <a:rPr lang="en-US" dirty="0"/>
              <a:t> understanding of the relevant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9792-5D4A-6A11-DA29-F037BDF9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5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92DC-60EB-DEF1-51BB-231AA3D8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gadgets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4C1F1-5BA3-F38E-3279-99C4378FA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453" y="1690688"/>
                <a:ext cx="10996863" cy="497480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Lemma:</a:t>
                </a:r>
                <a:r>
                  <a:rPr lang="en-US" dirty="0"/>
                  <a:t> These Boolean functions can be computed by 3-CNF formulas: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 Accept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; reject otherwise</a:t>
                </a:r>
              </a:p>
              <a:p>
                <a:pPr lvl="2"/>
                <a:r>
                  <a:rPr lang="en-US" sz="2400" dirty="0"/>
                  <a:t>Proof: The 3-CNF formula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: Accept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reject otherwise</a:t>
                </a:r>
              </a:p>
              <a:p>
                <a:pPr lvl="2"/>
                <a:r>
                  <a:rPr lang="en-US" sz="2400" dirty="0"/>
                  <a:t>Proof: The 3-CNF formula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: Accept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; reject otherwise</a:t>
                </a:r>
              </a:p>
              <a:p>
                <a:pPr lvl="2"/>
                <a:r>
                  <a:rPr lang="en-US" sz="2400" dirty="0"/>
                  <a:t>Proof: The 3-CNF formula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4C1F1-5BA3-F38E-3279-99C4378FA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453" y="1690688"/>
                <a:ext cx="10996863" cy="4974808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3FDAB-23DD-EE4B-F019-88D8A380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D17ABC8E-D113-D208-50E5-0D855AD493E0}"/>
                  </a:ext>
                </a:extLst>
              </p:cNvPr>
              <p:cNvSpPr/>
              <p:nvPr/>
            </p:nvSpPr>
            <p:spPr>
              <a:xfrm>
                <a:off x="8650706" y="2346186"/>
                <a:ext cx="3324726" cy="1744579"/>
              </a:xfrm>
              <a:prstGeom prst="cloudCallout">
                <a:avLst>
                  <a:gd name="adj1" fmla="val -45079"/>
                  <a:gd name="adj2" fmla="val 6388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Helpful principle: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equivalent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D17ABC8E-D113-D208-50E5-0D855AD49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06" y="2346186"/>
                <a:ext cx="3324726" cy="1744579"/>
              </a:xfrm>
              <a:prstGeom prst="cloudCallout">
                <a:avLst>
                  <a:gd name="adj1" fmla="val -45079"/>
                  <a:gd name="adj2" fmla="val 6388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2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075" y="1825624"/>
                <a:ext cx="11134725" cy="4784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3-CNF defined as follows</a:t>
                </a:r>
              </a:p>
              <a:p>
                <a:r>
                  <a:rPr lang="en-US" b="0" dirty="0"/>
                  <a:t>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AND/OR/NOT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without loss of generality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output gate</a:t>
                </a:r>
              </a:p>
              <a:p>
                <a:r>
                  <a:rPr lang="en-US" dirty="0"/>
                  <a:t>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variables</a:t>
                </a:r>
                <a:r>
                  <a:rPr lang="en-US" dirty="0"/>
                  <a:t>, which 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 is the name of a </a:t>
                </a:r>
                <a:r>
                  <a:rPr lang="en-US" dirty="0">
                    <a:solidFill>
                      <a:schemeClr val="accent1"/>
                    </a:solidFill>
                  </a:rPr>
                  <a:t>gate</a:t>
                </a:r>
                <a:r>
                  <a:rPr lang="en-US" dirty="0"/>
                  <a:t>.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 is the name of a </a:t>
                </a:r>
                <a:r>
                  <a:rPr lang="en-US" dirty="0">
                    <a:solidFill>
                      <a:schemeClr val="accent1"/>
                    </a:solidFill>
                  </a:rPr>
                  <a:t>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75" y="1825624"/>
                <a:ext cx="11134725" cy="4784725"/>
              </a:xfrm>
              <a:blipFill>
                <a:blip r:embed="rId3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91429-0BD8-6047-35DE-6BCA6DF3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6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25624"/>
                <a:ext cx="11571845" cy="4784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AND/OR/NOT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define a 3-CNF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Reduction produces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25624"/>
                <a:ext cx="11571845" cy="4784725"/>
              </a:xfrm>
              <a:blipFill>
                <a:blip r:embed="rId3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91429-0BD8-6047-35DE-6BCA6DF3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E82870-DE70-116A-89EC-E6132E7902AD}"/>
              </a:ext>
            </a:extLst>
          </p:cNvPr>
          <p:cNvGrpSpPr/>
          <p:nvPr/>
        </p:nvGrpSpPr>
        <p:grpSpPr>
          <a:xfrm>
            <a:off x="153430" y="2638425"/>
            <a:ext cx="3560612" cy="3009900"/>
            <a:chOff x="153430" y="2638425"/>
            <a:chExt cx="3560612" cy="30099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5BB761-4021-4536-C51F-B5EE22C52A47}"/>
                </a:ext>
              </a:extLst>
            </p:cNvPr>
            <p:cNvSpPr/>
            <p:nvPr/>
          </p:nvSpPr>
          <p:spPr>
            <a:xfrm>
              <a:off x="201375" y="2638425"/>
              <a:ext cx="3512667" cy="3009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F58471B-9135-B14D-C930-43D3859D6012}"/>
                    </a:ext>
                  </a:extLst>
                </p:cNvPr>
                <p:cNvSpPr/>
                <p:nvPr/>
              </p:nvSpPr>
              <p:spPr>
                <a:xfrm>
                  <a:off x="1612398" y="308546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F58471B-9135-B14D-C930-43D3859D6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98" y="3085468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D61364-2F3C-C5B5-30A6-22703FDF5216}"/>
                    </a:ext>
                  </a:extLst>
                </p:cNvPr>
                <p:cNvSpPr txBox="1"/>
                <p:nvPr/>
              </p:nvSpPr>
              <p:spPr>
                <a:xfrm>
                  <a:off x="1612398" y="3901970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D61364-2F3C-C5B5-30A6-22703FDF5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98" y="3901970"/>
                  <a:ext cx="29736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1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78CD64-728D-2489-470C-4AC48666C4DA}"/>
                </a:ext>
              </a:extLst>
            </p:cNvPr>
            <p:cNvCxnSpPr>
              <a:stCxn id="8" idx="0"/>
              <a:endCxn id="7" idx="4"/>
            </p:cNvCxnSpPr>
            <p:nvPr/>
          </p:nvCxnSpPr>
          <p:spPr>
            <a:xfrm flipV="1">
              <a:off x="1761081" y="3382834"/>
              <a:ext cx="0" cy="519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4F93DE-B08B-D969-0DA8-903D4ACB5453}"/>
                    </a:ext>
                  </a:extLst>
                </p:cNvPr>
                <p:cNvSpPr txBox="1"/>
                <p:nvPr/>
              </p:nvSpPr>
              <p:spPr>
                <a:xfrm>
                  <a:off x="1178029" y="3013502"/>
                  <a:ext cx="458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4F93DE-B08B-D969-0DA8-903D4ACB5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029" y="3013502"/>
                  <a:ext cx="45841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320DB0C-0F76-1282-5B50-D7C00F6062FB}"/>
                    </a:ext>
                  </a:extLst>
                </p:cNvPr>
                <p:cNvSpPr txBox="1"/>
                <p:nvPr/>
              </p:nvSpPr>
              <p:spPr>
                <a:xfrm>
                  <a:off x="153430" y="4827341"/>
                  <a:ext cx="35126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320DB0C-0F76-1282-5B50-D7C00F606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30" y="4827341"/>
                  <a:ext cx="351266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B81701-1EBF-FD24-F143-22AF5F98FD35}"/>
              </a:ext>
            </a:extLst>
          </p:cNvPr>
          <p:cNvGrpSpPr/>
          <p:nvPr/>
        </p:nvGrpSpPr>
        <p:grpSpPr>
          <a:xfrm>
            <a:off x="4058216" y="2630370"/>
            <a:ext cx="3857856" cy="3009900"/>
            <a:chOff x="4058216" y="2630370"/>
            <a:chExt cx="3857856" cy="30099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07FCB9-F173-DE83-864F-2C3038ADE5AC}"/>
                </a:ext>
              </a:extLst>
            </p:cNvPr>
            <p:cNvSpPr/>
            <p:nvPr/>
          </p:nvSpPr>
          <p:spPr>
            <a:xfrm>
              <a:off x="4080841" y="2630370"/>
              <a:ext cx="3835231" cy="3009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8262CD8-C588-8145-150A-09510D2BDF02}"/>
                    </a:ext>
                  </a:extLst>
                </p:cNvPr>
                <p:cNvSpPr/>
                <p:nvPr/>
              </p:nvSpPr>
              <p:spPr>
                <a:xfrm>
                  <a:off x="5813131" y="315743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8262CD8-C588-8145-150A-09510D2BDF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131" y="3157434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481507-EAD7-DBEF-7154-32B025165D42}"/>
                    </a:ext>
                  </a:extLst>
                </p:cNvPr>
                <p:cNvSpPr txBox="1"/>
                <p:nvPr/>
              </p:nvSpPr>
              <p:spPr>
                <a:xfrm>
                  <a:off x="5367705" y="3950654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481507-EAD7-DBEF-7154-32B025165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705" y="3950654"/>
                  <a:ext cx="297366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C1D0A4-4E0B-0595-CC44-0E7D43CFB9B9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5588871" y="3411252"/>
              <a:ext cx="267808" cy="550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27639E-6B0B-4570-364A-E662725A9B3B}"/>
                    </a:ext>
                  </a:extLst>
                </p:cNvPr>
                <p:cNvSpPr txBox="1"/>
                <p:nvPr/>
              </p:nvSpPr>
              <p:spPr>
                <a:xfrm>
                  <a:off x="5378762" y="3085468"/>
                  <a:ext cx="458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27639E-6B0B-4570-364A-E662725A9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762" y="3085468"/>
                  <a:ext cx="45841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0DF289-AD0F-71D5-A218-FF65A572A253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 flipV="1">
              <a:off x="6066949" y="3411252"/>
              <a:ext cx="267808" cy="539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D2F87D-79E8-C230-EA21-E2920E71AFE3}"/>
                    </a:ext>
                  </a:extLst>
                </p:cNvPr>
                <p:cNvSpPr txBox="1"/>
                <p:nvPr/>
              </p:nvSpPr>
              <p:spPr>
                <a:xfrm>
                  <a:off x="6200853" y="3968115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D2F87D-79E8-C230-EA21-E2920E71A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853" y="3968115"/>
                  <a:ext cx="2973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2D401D-D8CD-6AA5-4EBC-A6F2F774C854}"/>
                    </a:ext>
                  </a:extLst>
                </p:cNvPr>
                <p:cNvSpPr txBox="1"/>
                <p:nvPr/>
              </p:nvSpPr>
              <p:spPr>
                <a:xfrm>
                  <a:off x="4058216" y="4827340"/>
                  <a:ext cx="38180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2D401D-D8CD-6AA5-4EBC-A6F2F774C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216" y="4827340"/>
                  <a:ext cx="38180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460CB-2C34-E756-886B-B896752E4C4D}"/>
              </a:ext>
            </a:extLst>
          </p:cNvPr>
          <p:cNvGrpSpPr/>
          <p:nvPr/>
        </p:nvGrpSpPr>
        <p:grpSpPr>
          <a:xfrm>
            <a:off x="8213091" y="2630370"/>
            <a:ext cx="3887837" cy="3009900"/>
            <a:chOff x="8213091" y="2630370"/>
            <a:chExt cx="3887837" cy="30099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5EEB805-EC89-B43B-6B1F-E53D6C7C16FE}"/>
                </a:ext>
              </a:extLst>
            </p:cNvPr>
            <p:cNvSpPr/>
            <p:nvPr/>
          </p:nvSpPr>
          <p:spPr>
            <a:xfrm>
              <a:off x="8213091" y="2630370"/>
              <a:ext cx="3835231" cy="3009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A700A7F-B00D-0254-4331-D2C4F8A04182}"/>
                    </a:ext>
                  </a:extLst>
                </p:cNvPr>
                <p:cNvSpPr/>
                <p:nvPr/>
              </p:nvSpPr>
              <p:spPr>
                <a:xfrm>
                  <a:off x="10043197" y="3223661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A700A7F-B00D-0254-4331-D2C4F8A041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197" y="3223661"/>
                  <a:ext cx="297366" cy="29736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D03DA-FFA0-27C7-4BCF-CD6EACCBFBDE}"/>
                    </a:ext>
                  </a:extLst>
                </p:cNvPr>
                <p:cNvSpPr txBox="1"/>
                <p:nvPr/>
              </p:nvSpPr>
              <p:spPr>
                <a:xfrm>
                  <a:off x="9597771" y="4016881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D03DA-FFA0-27C7-4BCF-CD6EACCBF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7771" y="4016881"/>
                  <a:ext cx="297366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41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6752B9-AF5B-5521-2374-D3BDB5735D18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9818937" y="3477479"/>
              <a:ext cx="267808" cy="550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A9905E3-6CC9-B01E-454E-BEABD9BEE91F}"/>
                    </a:ext>
                  </a:extLst>
                </p:cNvPr>
                <p:cNvSpPr txBox="1"/>
                <p:nvPr/>
              </p:nvSpPr>
              <p:spPr>
                <a:xfrm>
                  <a:off x="9608828" y="3151695"/>
                  <a:ext cx="458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A9905E3-6CC9-B01E-454E-BEABD9BEE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828" y="3151695"/>
                  <a:ext cx="45841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C7CE35-80FD-E395-7BA4-A3E807D97FEF}"/>
                </a:ext>
              </a:extLst>
            </p:cNvPr>
            <p:cNvCxnSpPr>
              <a:cxnSpLocks/>
              <a:endCxn id="24" idx="5"/>
            </p:cNvCxnSpPr>
            <p:nvPr/>
          </p:nvCxnSpPr>
          <p:spPr>
            <a:xfrm flipH="1" flipV="1">
              <a:off x="10297015" y="3477479"/>
              <a:ext cx="267808" cy="539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D89E12-D1B5-263C-6C89-C2AED0386D9E}"/>
                    </a:ext>
                  </a:extLst>
                </p:cNvPr>
                <p:cNvSpPr txBox="1"/>
                <p:nvPr/>
              </p:nvSpPr>
              <p:spPr>
                <a:xfrm>
                  <a:off x="10430919" y="4034342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D89E12-D1B5-263C-6C89-C2AED0386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919" y="4034342"/>
                  <a:ext cx="2973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62338D3-C86A-9932-0877-E948ED3E6375}"/>
                    </a:ext>
                  </a:extLst>
                </p:cNvPr>
                <p:cNvSpPr txBox="1"/>
                <p:nvPr/>
              </p:nvSpPr>
              <p:spPr>
                <a:xfrm>
                  <a:off x="8282871" y="4812592"/>
                  <a:ext cx="38180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62338D3-C86A-9932-0877-E948ED3E6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871" y="4812592"/>
                  <a:ext cx="3818057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580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5623-9E9C-E7A5-539D-642DE6C9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CD454-BD04-34EB-D656-E84BE3849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2247" y="1571807"/>
                <a:ext cx="9534978" cy="35335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CD454-BD04-34EB-D656-E84BE3849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2247" y="1571807"/>
                <a:ext cx="9534978" cy="3533593"/>
              </a:xfrm>
              <a:blipFill>
                <a:blip r:embed="rId2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CD4E8-0CBF-E771-8211-BBB365D9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0C72D3-CBB2-32A4-E586-93DAD9D3B16C}"/>
                  </a:ext>
                </a:extLst>
              </p:cNvPr>
              <p:cNvSpPr/>
              <p:nvPr/>
            </p:nvSpPr>
            <p:spPr>
              <a:xfrm>
                <a:off x="1186759" y="1985814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0C72D3-CBB2-32A4-E586-93DAD9D3B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759" y="1985814"/>
                <a:ext cx="297366" cy="29736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EF3489-FA62-E02E-5864-54DDB1DA3B6A}"/>
                  </a:ext>
                </a:extLst>
              </p:cNvPr>
              <p:cNvSpPr/>
              <p:nvPr/>
            </p:nvSpPr>
            <p:spPr>
              <a:xfrm>
                <a:off x="816528" y="2618430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EF3489-FA62-E02E-5864-54DDB1DA3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8" y="2618430"/>
                <a:ext cx="297366" cy="2973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503E96-A559-352F-29A1-4E3C47290819}"/>
                  </a:ext>
                </a:extLst>
              </p:cNvPr>
              <p:cNvSpPr/>
              <p:nvPr/>
            </p:nvSpPr>
            <p:spPr>
              <a:xfrm>
                <a:off x="1494052" y="2639781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503E96-A559-352F-29A1-4E3C47290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052" y="2639781"/>
                <a:ext cx="297366" cy="2973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6443A-9D20-2BB4-D879-5A2347B7C481}"/>
                  </a:ext>
                </a:extLst>
              </p:cNvPr>
              <p:cNvSpPr txBox="1"/>
              <p:nvPr/>
            </p:nvSpPr>
            <p:spPr>
              <a:xfrm>
                <a:off x="231617" y="3896624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6443A-9D20-2BB4-D879-5A2347B7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17" y="3896624"/>
                <a:ext cx="4163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7741B-DFE0-7709-4EA3-80BD4AF2C11D}"/>
                  </a:ext>
                </a:extLst>
              </p:cNvPr>
              <p:cNvSpPr txBox="1"/>
              <p:nvPr/>
            </p:nvSpPr>
            <p:spPr>
              <a:xfrm>
                <a:off x="1931484" y="3870627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7741B-DFE0-7709-4EA3-80BD4AF2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84" y="3870627"/>
                <a:ext cx="4163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16908-CEF4-DF38-3BF0-7390F7595001}"/>
              </a:ext>
            </a:extLst>
          </p:cNvPr>
          <p:cNvCxnSpPr>
            <a:cxnSpLocks/>
            <a:stCxn id="15" idx="0"/>
            <a:endCxn id="11" idx="3"/>
          </p:cNvCxnSpPr>
          <p:nvPr/>
        </p:nvCxnSpPr>
        <p:spPr>
          <a:xfrm flipV="1">
            <a:off x="439774" y="2872248"/>
            <a:ext cx="420302" cy="10243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8B611-E2C5-6BDD-42AD-24A9F1B06176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6022" y="3682977"/>
            <a:ext cx="283413" cy="27729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49D627-BEDF-556C-5860-18E073221B88}"/>
                  </a:ext>
                </a:extLst>
              </p:cNvPr>
              <p:cNvSpPr/>
              <p:nvPr/>
            </p:nvSpPr>
            <p:spPr>
              <a:xfrm>
                <a:off x="785887" y="3429159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49D627-BEDF-556C-5860-18E073221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" y="3429159"/>
                <a:ext cx="297366" cy="29736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D25087-3597-EAE5-CEE5-F15CCF0D7DB9}"/>
              </a:ext>
            </a:extLst>
          </p:cNvPr>
          <p:cNvCxnSpPr>
            <a:cxnSpLocks/>
            <a:stCxn id="21" idx="7"/>
            <a:endCxn id="12" idx="3"/>
          </p:cNvCxnSpPr>
          <p:nvPr/>
        </p:nvCxnSpPr>
        <p:spPr>
          <a:xfrm flipV="1">
            <a:off x="1039705" y="2893599"/>
            <a:ext cx="497895" cy="5791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85F1AD-5911-9EF8-9B07-86CAA8E287E8}"/>
                  </a:ext>
                </a:extLst>
              </p:cNvPr>
              <p:cNvSpPr/>
              <p:nvPr/>
            </p:nvSpPr>
            <p:spPr>
              <a:xfrm>
                <a:off x="1485128" y="3429000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85F1AD-5911-9EF8-9B07-86CAA8E28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28" y="3429000"/>
                <a:ext cx="297366" cy="29736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9F694-E63A-FC33-BEF2-5C357D52E7D1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1738946" y="3682818"/>
            <a:ext cx="257661" cy="2351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4B3064-AC26-A792-FF66-E491C2D6AE94}"/>
              </a:ext>
            </a:extLst>
          </p:cNvPr>
          <p:cNvCxnSpPr>
            <a:cxnSpLocks/>
            <a:stCxn id="23" idx="1"/>
            <a:endCxn id="11" idx="5"/>
          </p:cNvCxnSpPr>
          <p:nvPr/>
        </p:nvCxnSpPr>
        <p:spPr>
          <a:xfrm flipH="1" flipV="1">
            <a:off x="1070346" y="2872248"/>
            <a:ext cx="458330" cy="6003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D184B1-A1ED-1770-FF85-053FB1EC6F12}"/>
              </a:ext>
            </a:extLst>
          </p:cNvPr>
          <p:cNvCxnSpPr>
            <a:cxnSpLocks/>
            <a:stCxn id="16" idx="0"/>
            <a:endCxn id="12" idx="5"/>
          </p:cNvCxnSpPr>
          <p:nvPr/>
        </p:nvCxnSpPr>
        <p:spPr>
          <a:xfrm flipH="1" flipV="1">
            <a:off x="1747870" y="2893599"/>
            <a:ext cx="391771" cy="9770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8EAD12-F8B1-7C74-A83A-BAC4098C0C0C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965211" y="2239632"/>
            <a:ext cx="265096" cy="3787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0936F1-CE12-9D88-FA7A-88BDABCD6B0F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1440577" y="2239632"/>
            <a:ext cx="202158" cy="40014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F24749-47D6-68BA-245C-C07685478184}"/>
                  </a:ext>
                </a:extLst>
              </p:cNvPr>
              <p:cNvSpPr txBox="1"/>
              <p:nvPr/>
            </p:nvSpPr>
            <p:spPr>
              <a:xfrm>
                <a:off x="756288" y="3049152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F24749-47D6-68BA-245C-C07685478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8" y="3049152"/>
                <a:ext cx="416313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112FCD-1B11-78A2-E0E3-DE34BAE9C0E8}"/>
                  </a:ext>
                </a:extLst>
              </p:cNvPr>
              <p:cNvSpPr txBox="1"/>
              <p:nvPr/>
            </p:nvSpPr>
            <p:spPr>
              <a:xfrm>
                <a:off x="1460815" y="3049152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112FCD-1B11-78A2-E0E3-DE34BAE9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815" y="3049152"/>
                <a:ext cx="41631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EE3ADB-AE8B-2A32-1867-5A1EBFEA9E60}"/>
                  </a:ext>
                </a:extLst>
              </p:cNvPr>
              <p:cNvSpPr txBox="1"/>
              <p:nvPr/>
            </p:nvSpPr>
            <p:spPr>
              <a:xfrm>
                <a:off x="463107" y="2345312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EE3ADB-AE8B-2A32-1867-5A1EBFEA9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07" y="2345312"/>
                <a:ext cx="416313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873340-ADFE-7136-1FA4-68DA99F2964F}"/>
                  </a:ext>
                </a:extLst>
              </p:cNvPr>
              <p:cNvSpPr txBox="1"/>
              <p:nvPr/>
            </p:nvSpPr>
            <p:spPr>
              <a:xfrm>
                <a:off x="1735952" y="2322948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873340-ADFE-7136-1FA4-68DA99F29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952" y="2322948"/>
                <a:ext cx="416313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B61C9E-7F26-B608-1CA8-908B8980B023}"/>
                  </a:ext>
                </a:extLst>
              </p:cNvPr>
              <p:cNvSpPr txBox="1"/>
              <p:nvPr/>
            </p:nvSpPr>
            <p:spPr>
              <a:xfrm>
                <a:off x="1150241" y="1548050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B61C9E-7F26-B608-1CA8-908B8980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41" y="1548050"/>
                <a:ext cx="416313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EE1146-0F86-1511-E201-CBB5F277C214}"/>
                  </a:ext>
                </a:extLst>
              </p:cNvPr>
              <p:cNvSpPr txBox="1"/>
              <p:nvPr/>
            </p:nvSpPr>
            <p:spPr>
              <a:xfrm>
                <a:off x="335752" y="5286375"/>
                <a:ext cx="11275223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EE1146-0F86-1511-E201-CBB5F277C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2" y="5286375"/>
                <a:ext cx="11275223" cy="1191801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8686-5429-0990-DAA1-A202A10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836E5-6610-1E1B-47CF-532EA6EB9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25" y="1503485"/>
                <a:ext cx="10772775" cy="498735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the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satisfiable, then the 3-CNF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also satisfiable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We are assuming there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assign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variable) the value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gate) outputs when we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claim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Indeed,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satisfied because of the circuit structure,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836E5-6610-1E1B-47CF-532EA6EB9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25" y="1503485"/>
                <a:ext cx="10772775" cy="4987358"/>
              </a:xfrm>
              <a:blipFill>
                <a:blip r:embed="rId2"/>
                <a:stretch>
                  <a:fillRect l="-1018" r="-566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2D29-3FE9-EE76-FE66-8A5333FD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6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D442-9B65-4FDC-AF50-CC03C6F2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AEFA5-747D-C448-B73D-6A420933A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316" y="1825625"/>
                <a:ext cx="11646106" cy="45847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satisfiable,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satisfiable</a:t>
                </a:r>
              </a:p>
              <a:p>
                <a:r>
                  <a:rPr lang="en-US" b="1" dirty="0"/>
                  <a:t>Proof sketch: </a:t>
                </a:r>
                <a:r>
                  <a:rPr lang="en-US" dirty="0"/>
                  <a:t>We will prove the contrapositive: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satisfiable,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satisfiable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we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Indeed, by induction on the circuit structure,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variable) must be equal to the value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gate) outputs when we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Furthermore,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1AEFA5-747D-C448-B73D-6A420933A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316" y="1825625"/>
                <a:ext cx="11646106" cy="4584700"/>
              </a:xfrm>
              <a:blipFill>
                <a:blip r:embed="rId2"/>
                <a:stretch>
                  <a:fillRect l="-785" r="-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A9BE5-4942-F8E5-618F-8E6EB088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2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2AEA-0D65-3701-8EB7-8A18F75C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244F9-1D4C-6451-809E-15B638681D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Reduction is computable in polynomial time</a:t>
                </a:r>
              </a:p>
              <a:p>
                <a:r>
                  <a:rPr lang="en-US" dirty="0"/>
                  <a:t>For each gate in the circuit, we write down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clauses, and it is straightforward to compute what they are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1244F9-1D4C-6451-809E-15B638681D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0BD16-2C68-0204-0D18-4DF6CF8BD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656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90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188124</TotalTime>
  <Words>1817</Words>
  <Application>Microsoft Office PowerPoint</Application>
  <PresentationFormat>Widescreen</PresentationFormat>
  <Paragraphs>364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The Cook-Levin Theorem</vt:lpstr>
      <vt:lpstr>Gate gadgets</vt:lpstr>
      <vt:lpstr>Reduction from "CIRCUIT‑SAT" to "3‑SAT"</vt:lpstr>
      <vt:lpstr>Reduction from "CIRCUIT‑SAT" to "3‑SAT"</vt:lpstr>
      <vt:lpstr>Reduction example</vt:lpstr>
      <vt:lpstr>YES maps to YES</vt:lpstr>
      <vt:lpstr>NO maps to NO</vt:lpstr>
      <vt:lpstr>Reduction efficiency</vt:lpstr>
      <vt:lpstr>PowerPoint Presentation</vt:lpstr>
      <vt:lpstr>Proving that L is "NP"-complete (“cheat sheet”)</vt:lpstr>
      <vt:lpstr>The "CLIQUE" problem</vt:lpstr>
      <vt:lpstr>The "CLIQUE" problem</vt:lpstr>
      <vt:lpstr>"CLIQUE" is "NP"-complete</vt:lpstr>
      <vt:lpstr>Reduction from "3‑SAT" to "CLIQUE"</vt:lpstr>
      <vt:lpstr>Reduction from "3‑SAT" to "CLIQUE"</vt:lpstr>
      <vt:lpstr>YES maps to YES</vt:lpstr>
      <vt:lpstr>NO maps to NO</vt:lpstr>
      <vt:lpstr>Poly-time computable</vt:lpstr>
      <vt:lpstr>PowerPoint Presentation</vt:lpstr>
      <vt:lpstr>Detour: A little bit of graph theory</vt:lpstr>
      <vt:lpstr>Eulerian and Hamiltonian graphs</vt:lpstr>
      <vt:lpstr>Examples of Eulerian and Hamiltonian graphs</vt:lpstr>
      <vt:lpstr>Euler’s theorem</vt:lpstr>
      <vt:lpstr>Characterizing Hamiltonian graphs?</vt:lpstr>
      <vt:lpstr>Characterizing Hamiltonian graphs?</vt:lpstr>
      <vt:lpstr>“Satisfying characterization”</vt:lpstr>
      <vt:lpstr>The purpose of algorithm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450</cp:revision>
  <dcterms:created xsi:type="dcterms:W3CDTF">2022-12-12T23:26:37Z</dcterms:created>
  <dcterms:modified xsi:type="dcterms:W3CDTF">2024-02-14T17:46:14Z</dcterms:modified>
</cp:coreProperties>
</file>