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00" r:id="rId2"/>
    <p:sldId id="661" r:id="rId3"/>
    <p:sldId id="880" r:id="rId4"/>
    <p:sldId id="882" r:id="rId5"/>
    <p:sldId id="883" r:id="rId6"/>
    <p:sldId id="930" r:id="rId7"/>
    <p:sldId id="886" r:id="rId8"/>
    <p:sldId id="885" r:id="rId9"/>
    <p:sldId id="887" r:id="rId10"/>
    <p:sldId id="889" r:id="rId11"/>
    <p:sldId id="890" r:id="rId12"/>
    <p:sldId id="891" r:id="rId13"/>
    <p:sldId id="892" r:id="rId14"/>
    <p:sldId id="923" r:id="rId15"/>
    <p:sldId id="921" r:id="rId16"/>
    <p:sldId id="925" r:id="rId17"/>
    <p:sldId id="924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1FBFF"/>
    <a:srgbClr val="FF99FF"/>
    <a:srgbClr val="FFCC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04" autoAdjust="0"/>
    <p:restoredTop sz="96622" autoAdjust="0"/>
  </p:normalViewPr>
  <p:slideViewPr>
    <p:cSldViewPr snapToGrid="0">
      <p:cViewPr varScale="1">
        <p:scale>
          <a:sx n="117" d="100"/>
          <a:sy n="117" d="100"/>
        </p:scale>
        <p:origin x="259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18" Type="http://schemas.openxmlformats.org/officeDocument/2006/relationships/image" Target="../media/image29.png"/><Relationship Id="rId3" Type="http://schemas.openxmlformats.org/officeDocument/2006/relationships/image" Target="../media/image5.png"/><Relationship Id="rId21" Type="http://schemas.openxmlformats.org/officeDocument/2006/relationships/image" Target="../media/image32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17" Type="http://schemas.openxmlformats.org/officeDocument/2006/relationships/image" Target="../media/image28.png"/><Relationship Id="rId2" Type="http://schemas.openxmlformats.org/officeDocument/2006/relationships/image" Target="../media/image4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10" Type="http://schemas.openxmlformats.org/officeDocument/2006/relationships/image" Target="../media/image12.png"/><Relationship Id="rId19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E44F-4D12-5EED-D6BB-43FE8C14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one configuration to the next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A63AD4-DB83-76B2-D4F6-C6B755173C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49354" cy="4351338"/>
              </a:xfrm>
            </p:spPr>
            <p:txBody>
              <a:bodyPr/>
              <a:lstStyle/>
              <a:p>
                <a:r>
                  <a:rPr lang="en-US" dirty="0"/>
                  <a:t>There is a circuit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Now let’s combine many copies of that circuit in parallel: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A63AD4-DB83-76B2-D4F6-C6B755173C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49354" cy="4351338"/>
              </a:xfrm>
              <a:blipFill>
                <a:blip r:embed="rId2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CED59-C4A6-40E6-D591-C17D3210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3597D4-26A0-383B-D38E-974CEDB5D847}"/>
              </a:ext>
            </a:extLst>
          </p:cNvPr>
          <p:cNvSpPr/>
          <p:nvPr/>
        </p:nvSpPr>
        <p:spPr>
          <a:xfrm>
            <a:off x="-2181606" y="4250867"/>
            <a:ext cx="536714" cy="536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E31874-8635-3D31-CE4D-9DAAD6758C70}"/>
              </a:ext>
            </a:extLst>
          </p:cNvPr>
          <p:cNvSpPr/>
          <p:nvPr/>
        </p:nvSpPr>
        <p:spPr>
          <a:xfrm>
            <a:off x="-1644892" y="4250867"/>
            <a:ext cx="536714" cy="536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15C15B-F12D-1F8B-7D17-8897A2912F76}"/>
              </a:ext>
            </a:extLst>
          </p:cNvPr>
          <p:cNvSpPr/>
          <p:nvPr/>
        </p:nvSpPr>
        <p:spPr>
          <a:xfrm>
            <a:off x="-1108178" y="4250867"/>
            <a:ext cx="536714" cy="536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D7F44A-700F-FE14-BC17-0ABEC9E46D74}"/>
              </a:ext>
            </a:extLst>
          </p:cNvPr>
          <p:cNvSpPr/>
          <p:nvPr/>
        </p:nvSpPr>
        <p:spPr>
          <a:xfrm>
            <a:off x="-2181606" y="3097928"/>
            <a:ext cx="536714" cy="536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3AA81B-C8BB-5C1C-171A-EE7D8ACEC00F}"/>
              </a:ext>
            </a:extLst>
          </p:cNvPr>
          <p:cNvSpPr/>
          <p:nvPr/>
        </p:nvSpPr>
        <p:spPr>
          <a:xfrm>
            <a:off x="-1644892" y="3097928"/>
            <a:ext cx="536714" cy="536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EBDF059-DF67-FA08-3514-1AE544EF689D}"/>
              </a:ext>
            </a:extLst>
          </p:cNvPr>
          <p:cNvGrpSpPr/>
          <p:nvPr/>
        </p:nvGrpSpPr>
        <p:grpSpPr>
          <a:xfrm>
            <a:off x="1374914" y="4606552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326C29D3-B898-B492-D855-2814EECC358C}"/>
                    </a:ext>
                  </a:extLst>
                </p:cNvPr>
                <p:cNvSpPr/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326C29D3-B898-B492-D855-2814EECC35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3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DB6F186-A587-4F97-7855-E93016D00DEB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6406C84-25A9-6AC7-69A4-F59D00556943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EB3332A-8CCF-F4D5-D594-22DF8A817393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B9C4E39-0648-27FD-51E7-45BC08206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B6F2262-5179-A340-A689-D3D07A5783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D672FCD-850F-B3F8-BBEC-FD29B11A5D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F7B813F-03C2-77C1-66A5-E73B7BF224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F073113-FA72-5887-525B-B6D88D5BC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568F5EA-065E-0807-4D69-9612978391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5878A18-319B-6BB1-9604-34BDEC8EEF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4724384-688C-F1BC-E7EA-BFAA0DB36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761B429-8640-A201-7685-E47526F796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219F818-C816-0CA0-63F5-FF26155C92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F8AC1A2-4D4E-BCDD-88FA-566C79B2D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8F10B4-C214-CF41-1048-5E2CFAC84A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7C0270E-C8AD-6C4C-44A7-56B4F7A4AFF2}"/>
              </a:ext>
            </a:extLst>
          </p:cNvPr>
          <p:cNvGrpSpPr/>
          <p:nvPr/>
        </p:nvGrpSpPr>
        <p:grpSpPr>
          <a:xfrm>
            <a:off x="1911628" y="4604617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3C65D0AC-72D8-0810-2ECC-7729EF525698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3C65D0AC-72D8-0810-2ECC-7729EF5256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B8D250F-F70F-8A5C-5B6E-89D7914E390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F41A005-6BE2-7D9A-E0D0-C0ECF1ECF2AC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61BE315-CED3-7346-7507-B0AD7C1BC70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08F5786-E8B8-4EBF-9A1D-5C149E8720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8B6574F-331C-452B-9FAA-01245485A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7CE6DA0-5B1E-362F-E6B8-19F394FE6A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367477F-B1C8-FC4C-EDF9-1695BC32B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75020E0-E360-B11A-4D9D-E78924788D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672D76E-1C17-22A0-E4C9-574873E48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9D2BDD6-BB81-B800-2819-56F8EBDFE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0C552ED-8991-190C-EDD2-8C16127EA4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B811D1F-5307-3AA4-98FC-9EAAC298B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ED85CAD-6E60-0661-F9AE-8588630DD4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6FE059A-AE2D-2F7C-F05C-65A97365FE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BCDBC16-F961-2AD7-3675-3D4826D4C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6B5B383-BDB4-13B5-9CF5-AB508B07C8A4}"/>
              </a:ext>
            </a:extLst>
          </p:cNvPr>
          <p:cNvGrpSpPr/>
          <p:nvPr/>
        </p:nvGrpSpPr>
        <p:grpSpPr>
          <a:xfrm>
            <a:off x="2448342" y="4604295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3D270C68-DA4B-3B2D-8087-6047A5B5F549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3D270C68-DA4B-3B2D-8087-6047A5B5F5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19AF5D4-6BF8-F0AB-4205-4A0D19F2C38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548F53-9C04-A7A4-64C4-9B5A00A9AFBB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2C34D6D-BBB7-AD1D-C7BB-8B7AB26C2A89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32D1276-FEA0-AA1A-7498-1D3436A672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37D95FC-F718-7157-53B6-990CC42248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F70DD98-EBC4-85AF-B42B-A36315EAB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AB0FB4E-97AF-FC79-B44A-224414967B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B69BE49-9245-C094-5343-F33483558D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1569E09-F3E7-9E37-2E8C-C96AFFC1A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FA2B289-18E0-59E1-24CC-EDE2F2D4FF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FEE5184-2ADF-E0A1-824B-44937C8E68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59E7F33-BF0F-F80A-D9E7-416D2A07DB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16EB50-D3CD-916B-6A51-A9E27A1B7E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DA9DC8F-F877-CA90-6E9D-544B92332D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1F5C855-1D3E-DC34-1141-7B69046A2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C9D7CB9-EE18-0D68-EF1E-F9FE826128F3}"/>
              </a:ext>
            </a:extLst>
          </p:cNvPr>
          <p:cNvGrpSpPr/>
          <p:nvPr/>
        </p:nvGrpSpPr>
        <p:grpSpPr>
          <a:xfrm>
            <a:off x="2985052" y="4607045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BBB2BBC7-B874-94C9-44EB-7E58ADFD91B7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BBB2BBC7-B874-94C9-44EB-7E58ADFD91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3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243D16F-C571-8B3D-D2EE-DAE814C6DEE2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6F33090-AC7E-2640-E716-D007A6CD1189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C3937DF-974C-596A-6F2A-1345CD2E671F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E137DCC-B188-5941-C70E-A67ECE053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4696120-9345-B24B-CBF9-AE647312AD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9221936-9C9D-A132-3CC8-E52FA92BB5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63C86C0-805F-1E4B-A0FC-BDD2DCEDF9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3BD868C-770E-D2C4-B57C-1D877C8165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46092C7-2666-E82F-B2D7-05B0DCA4A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19B91A1-9E67-5E64-8012-E8C660F07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4E165C2-C6C8-7092-7A4B-446B22E10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4AE069A-1035-8067-490C-D7E580CF02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C4134E7-EF9D-674E-76FF-8A347377A5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8785596-2D4E-BDAA-3F2F-77B33DCF7D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A70AE3F-B5EA-333B-4949-29E011FC74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FFBA592F-B80D-5AA5-EB70-7FDC698FEA88}"/>
              </a:ext>
            </a:extLst>
          </p:cNvPr>
          <p:cNvGrpSpPr/>
          <p:nvPr/>
        </p:nvGrpSpPr>
        <p:grpSpPr>
          <a:xfrm>
            <a:off x="3521768" y="460559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586DF574-D51E-E1D5-5D90-18D58F6B2053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586DF574-D51E-E1D5-5D90-18D58F6B20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D2DAF76-6704-7250-6573-A65932576B71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051EF1A-45CD-216C-263B-B101F29F6331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E24B9049-E5C6-B217-958C-8042E7184ACA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B106E3F6-6388-AB69-393A-E989E62A3C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9BF0359-7FD8-7F67-B99C-1B67D74E7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0D642DC-AA37-F9EA-CCAE-1F705FE67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10D72F4-A40D-9EA1-68DF-6F33A926D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A3B24F5-47B3-6F03-7927-E8DD9A85C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941BE2E-7293-605F-A44B-21B33D4D8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052D46A-2137-62BC-0A15-C707B20DA3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1D71CCA-6ED1-F5ED-62B9-A3EEF43261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208C1B0B-4D66-673E-354D-85D9A4ED3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DFC9F327-4364-8BFD-A101-A3F6055C07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E0565AD-5154-AF87-DE9B-5E1376384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01D983C0-3F70-5B36-07DC-0767A0C49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9354EEDD-3748-5CC3-730D-6AF6AD7D90C5}"/>
              </a:ext>
            </a:extLst>
          </p:cNvPr>
          <p:cNvGrpSpPr/>
          <p:nvPr/>
        </p:nvGrpSpPr>
        <p:grpSpPr>
          <a:xfrm>
            <a:off x="4058479" y="460559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01328DC2-A578-D7C9-1AF2-F3C222E13981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01328DC2-A578-D7C9-1AF2-F3C222E139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05DF5B8D-9A24-4063-9FF8-C17E54C1127B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127BB16-122D-D7D5-9B46-8E95FBD2DCF7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1E2001F-2CB0-ED63-E9EC-C6C05EB62C00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4857023-08BA-01A2-0D16-3AE55FCCB9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7A1285C-F908-D4BA-BCF3-BC2169D510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ACB08C9-12B9-014D-7D11-F6C790E602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DAAA5D9-4FFC-6939-057D-3C5054494D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534A414-9C62-C763-6B66-FF71130064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7BDF586-6503-3132-8DE0-8A0A4D117C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7CC47E4-8507-C445-A0AE-E4EE7860F7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20E6D55C-BBF9-4110-771E-1B1B623D55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9EEE7F56-604A-9699-9699-F90F054B50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6081B44-1AEE-9959-EA4A-48421ECFA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1564D55F-782B-77B7-8AF1-CB021CAE3F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D7FFC156-AC19-FBD7-47AB-B22E1475B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964FE29-4309-50A7-EBE1-C38BCD3A2381}"/>
              </a:ext>
            </a:extLst>
          </p:cNvPr>
          <p:cNvGrpSpPr/>
          <p:nvPr/>
        </p:nvGrpSpPr>
        <p:grpSpPr>
          <a:xfrm>
            <a:off x="4595189" y="4605352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90DC80BE-27F8-FB69-FB75-208C92E00C75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90DC80BE-27F8-FB69-FB75-208C92E00C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A4FC875-3ED1-FDF0-9B6B-AD54F5706536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7663F9F-62AA-5901-F269-6D60885B1903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94859BA-3574-1477-2FDE-213A410888B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C2C0BBE-1621-E001-3C26-38D61C610A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5780E49-8473-B6B8-AF53-FD32736E4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0BB4DCC-C958-1599-30B2-A3ABAF1A43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5F7EFE4-4EE1-00D2-D087-C5450D17CB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70ECB0B-63BA-9617-32F8-C4A17464A7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803359E-6629-50B8-EDF3-F5058C39C1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51A5F48-FFCB-C4B3-BDA9-6870588D8B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0DE8183-91C3-C345-8E0E-7BC4D63FD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01C5FB4D-9145-8590-6CAC-F3C142AC77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02A7FB1-E542-E4F9-71F1-7CE23BB560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F60C9F6-46A6-C292-8867-51A539448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D1E10277-AD2C-21B9-2848-EE79355C5E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1E3518B3-F177-2F42-309C-E7EC3C3E20F6}"/>
              </a:ext>
            </a:extLst>
          </p:cNvPr>
          <p:cNvGrpSpPr/>
          <p:nvPr/>
        </p:nvGrpSpPr>
        <p:grpSpPr>
          <a:xfrm>
            <a:off x="9448800" y="865647"/>
            <a:ext cx="2158932" cy="1487025"/>
            <a:chOff x="9448800" y="865647"/>
            <a:chExt cx="2158932" cy="148702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11C1CB2-8A1F-F0BE-7425-1CD96BB10313}"/>
                </a:ext>
              </a:extLst>
            </p:cNvPr>
            <p:cNvGrpSpPr/>
            <p:nvPr/>
          </p:nvGrpSpPr>
          <p:grpSpPr>
            <a:xfrm>
              <a:off x="9448800" y="1271229"/>
              <a:ext cx="2145792" cy="733340"/>
              <a:chOff x="2989339" y="2691450"/>
              <a:chExt cx="2145792" cy="7333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Freeform: Shape 12">
                    <a:extLst>
                      <a:ext uri="{FF2B5EF4-FFF2-40B4-BE49-F238E27FC236}">
                        <a16:creationId xmlns:a16="http://schemas.microsoft.com/office/drawing/2014/main" id="{7B1E6351-D7DB-51F4-821E-58A7019C4CEE}"/>
                      </a:ext>
                    </a:extLst>
                  </p:cNvPr>
                  <p:cNvSpPr/>
                  <p:nvPr/>
                </p:nvSpPr>
                <p:spPr>
                  <a:xfrm>
                    <a:off x="2989339" y="2753139"/>
                    <a:ext cx="2145792" cy="614172"/>
                  </a:xfrm>
                  <a:custGeom>
                    <a:avLst/>
                    <a:gdLst>
                      <a:gd name="connsiteX0" fmla="*/ 0 w 2148840"/>
                      <a:gd name="connsiteY0" fmla="*/ 617220 h 617220"/>
                      <a:gd name="connsiteX1" fmla="*/ 556260 w 2148840"/>
                      <a:gd name="connsiteY1" fmla="*/ 15240 h 617220"/>
                      <a:gd name="connsiteX2" fmla="*/ 1089660 w 2148840"/>
                      <a:gd name="connsiteY2" fmla="*/ 0 h 617220"/>
                      <a:gd name="connsiteX3" fmla="*/ 2148840 w 2148840"/>
                      <a:gd name="connsiteY3" fmla="*/ 609600 h 617220"/>
                      <a:gd name="connsiteX4" fmla="*/ 0 w 2148840"/>
                      <a:gd name="connsiteY4" fmla="*/ 617220 h 617220"/>
                      <a:gd name="connsiteX0" fmla="*/ 0 w 2148840"/>
                      <a:gd name="connsiteY0" fmla="*/ 609600 h 609600"/>
                      <a:gd name="connsiteX1" fmla="*/ 556260 w 2148840"/>
                      <a:gd name="connsiteY1" fmla="*/ 7620 h 609600"/>
                      <a:gd name="connsiteX2" fmla="*/ 1082040 w 2148840"/>
                      <a:gd name="connsiteY2" fmla="*/ 0 h 609600"/>
                      <a:gd name="connsiteX3" fmla="*/ 2148840 w 2148840"/>
                      <a:gd name="connsiteY3" fmla="*/ 601980 h 609600"/>
                      <a:gd name="connsiteX4" fmla="*/ 0 w 2148840"/>
                      <a:gd name="connsiteY4" fmla="*/ 609600 h 609600"/>
                      <a:gd name="connsiteX0" fmla="*/ 0 w 2148840"/>
                      <a:gd name="connsiteY0" fmla="*/ 617220 h 617220"/>
                      <a:gd name="connsiteX1" fmla="*/ 556260 w 2148840"/>
                      <a:gd name="connsiteY1" fmla="*/ 0 h 617220"/>
                      <a:gd name="connsiteX2" fmla="*/ 1082040 w 2148840"/>
                      <a:gd name="connsiteY2" fmla="*/ 7620 h 617220"/>
                      <a:gd name="connsiteX3" fmla="*/ 2148840 w 2148840"/>
                      <a:gd name="connsiteY3" fmla="*/ 609600 h 617220"/>
                      <a:gd name="connsiteX4" fmla="*/ 0 w 2148840"/>
                      <a:gd name="connsiteY4" fmla="*/ 617220 h 617220"/>
                      <a:gd name="connsiteX0" fmla="*/ 0 w 2148840"/>
                      <a:gd name="connsiteY0" fmla="*/ 611124 h 611124"/>
                      <a:gd name="connsiteX1" fmla="*/ 568452 w 2148840"/>
                      <a:gd name="connsiteY1" fmla="*/ 0 h 611124"/>
                      <a:gd name="connsiteX2" fmla="*/ 1082040 w 2148840"/>
                      <a:gd name="connsiteY2" fmla="*/ 1524 h 611124"/>
                      <a:gd name="connsiteX3" fmla="*/ 2148840 w 2148840"/>
                      <a:gd name="connsiteY3" fmla="*/ 603504 h 611124"/>
                      <a:gd name="connsiteX4" fmla="*/ 0 w 2148840"/>
                      <a:gd name="connsiteY4" fmla="*/ 611124 h 611124"/>
                      <a:gd name="connsiteX0" fmla="*/ 0 w 2148840"/>
                      <a:gd name="connsiteY0" fmla="*/ 611124 h 611124"/>
                      <a:gd name="connsiteX1" fmla="*/ 568452 w 2148840"/>
                      <a:gd name="connsiteY1" fmla="*/ 0 h 611124"/>
                      <a:gd name="connsiteX2" fmla="*/ 1082040 w 2148840"/>
                      <a:gd name="connsiteY2" fmla="*/ 1524 h 611124"/>
                      <a:gd name="connsiteX3" fmla="*/ 2148840 w 2148840"/>
                      <a:gd name="connsiteY3" fmla="*/ 603504 h 611124"/>
                      <a:gd name="connsiteX4" fmla="*/ 0 w 2148840"/>
                      <a:gd name="connsiteY4" fmla="*/ 611124 h 611124"/>
                      <a:gd name="connsiteX0" fmla="*/ 0 w 2157984"/>
                      <a:gd name="connsiteY0" fmla="*/ 611124 h 612648"/>
                      <a:gd name="connsiteX1" fmla="*/ 568452 w 2157984"/>
                      <a:gd name="connsiteY1" fmla="*/ 0 h 612648"/>
                      <a:gd name="connsiteX2" fmla="*/ 1082040 w 2157984"/>
                      <a:gd name="connsiteY2" fmla="*/ 1524 h 612648"/>
                      <a:gd name="connsiteX3" fmla="*/ 2157984 w 2157984"/>
                      <a:gd name="connsiteY3" fmla="*/ 612648 h 612648"/>
                      <a:gd name="connsiteX4" fmla="*/ 0 w 2157984"/>
                      <a:gd name="connsiteY4" fmla="*/ 611124 h 612648"/>
                      <a:gd name="connsiteX0" fmla="*/ 0 w 2145792"/>
                      <a:gd name="connsiteY0" fmla="*/ 614172 h 614172"/>
                      <a:gd name="connsiteX1" fmla="*/ 556260 w 2145792"/>
                      <a:gd name="connsiteY1" fmla="*/ 0 h 614172"/>
                      <a:gd name="connsiteX2" fmla="*/ 1069848 w 2145792"/>
                      <a:gd name="connsiteY2" fmla="*/ 1524 h 614172"/>
                      <a:gd name="connsiteX3" fmla="*/ 2145792 w 2145792"/>
                      <a:gd name="connsiteY3" fmla="*/ 612648 h 614172"/>
                      <a:gd name="connsiteX4" fmla="*/ 0 w 2145792"/>
                      <a:gd name="connsiteY4" fmla="*/ 614172 h 614172"/>
                      <a:gd name="connsiteX0" fmla="*/ 0 w 2145792"/>
                      <a:gd name="connsiteY0" fmla="*/ 614172 h 614172"/>
                      <a:gd name="connsiteX1" fmla="*/ 544068 w 2145792"/>
                      <a:gd name="connsiteY1" fmla="*/ 0 h 614172"/>
                      <a:gd name="connsiteX2" fmla="*/ 1069848 w 2145792"/>
                      <a:gd name="connsiteY2" fmla="*/ 1524 h 614172"/>
                      <a:gd name="connsiteX3" fmla="*/ 2145792 w 2145792"/>
                      <a:gd name="connsiteY3" fmla="*/ 612648 h 614172"/>
                      <a:gd name="connsiteX4" fmla="*/ 0 w 2145792"/>
                      <a:gd name="connsiteY4" fmla="*/ 614172 h 6141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45792" h="614172">
                        <a:moveTo>
                          <a:pt x="0" y="614172"/>
                        </a:moveTo>
                        <a:lnTo>
                          <a:pt x="544068" y="0"/>
                        </a:lnTo>
                        <a:lnTo>
                          <a:pt x="1069848" y="1524"/>
                        </a:lnTo>
                        <a:lnTo>
                          <a:pt x="2145792" y="612648"/>
                        </a:lnTo>
                        <a:lnTo>
                          <a:pt x="0" y="614172"/>
                        </a:lnTo>
                        <a:close/>
                      </a:path>
                    </a:pathLst>
                  </a:custGeom>
                  <a:solidFill>
                    <a:srgbClr val="008000">
                      <a:alpha val="50196"/>
                    </a:srgbClr>
                  </a:solidFill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Freeform: Shape 12">
                    <a:extLst>
                      <a:ext uri="{FF2B5EF4-FFF2-40B4-BE49-F238E27FC236}">
                        <a16:creationId xmlns:a16="http://schemas.microsoft.com/office/drawing/2014/main" id="{7B1E6351-D7DB-51F4-821E-58A7019C4C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9339" y="2753139"/>
                    <a:ext cx="2145792" cy="614172"/>
                  </a:xfrm>
                  <a:custGeom>
                    <a:avLst/>
                    <a:gdLst>
                      <a:gd name="connsiteX0" fmla="*/ 0 w 2148840"/>
                      <a:gd name="connsiteY0" fmla="*/ 617220 h 617220"/>
                      <a:gd name="connsiteX1" fmla="*/ 556260 w 2148840"/>
                      <a:gd name="connsiteY1" fmla="*/ 15240 h 617220"/>
                      <a:gd name="connsiteX2" fmla="*/ 1089660 w 2148840"/>
                      <a:gd name="connsiteY2" fmla="*/ 0 h 617220"/>
                      <a:gd name="connsiteX3" fmla="*/ 2148840 w 2148840"/>
                      <a:gd name="connsiteY3" fmla="*/ 609600 h 617220"/>
                      <a:gd name="connsiteX4" fmla="*/ 0 w 2148840"/>
                      <a:gd name="connsiteY4" fmla="*/ 617220 h 617220"/>
                      <a:gd name="connsiteX0" fmla="*/ 0 w 2148840"/>
                      <a:gd name="connsiteY0" fmla="*/ 609600 h 609600"/>
                      <a:gd name="connsiteX1" fmla="*/ 556260 w 2148840"/>
                      <a:gd name="connsiteY1" fmla="*/ 7620 h 609600"/>
                      <a:gd name="connsiteX2" fmla="*/ 1082040 w 2148840"/>
                      <a:gd name="connsiteY2" fmla="*/ 0 h 609600"/>
                      <a:gd name="connsiteX3" fmla="*/ 2148840 w 2148840"/>
                      <a:gd name="connsiteY3" fmla="*/ 601980 h 609600"/>
                      <a:gd name="connsiteX4" fmla="*/ 0 w 2148840"/>
                      <a:gd name="connsiteY4" fmla="*/ 609600 h 609600"/>
                      <a:gd name="connsiteX0" fmla="*/ 0 w 2148840"/>
                      <a:gd name="connsiteY0" fmla="*/ 617220 h 617220"/>
                      <a:gd name="connsiteX1" fmla="*/ 556260 w 2148840"/>
                      <a:gd name="connsiteY1" fmla="*/ 0 h 617220"/>
                      <a:gd name="connsiteX2" fmla="*/ 1082040 w 2148840"/>
                      <a:gd name="connsiteY2" fmla="*/ 7620 h 617220"/>
                      <a:gd name="connsiteX3" fmla="*/ 2148840 w 2148840"/>
                      <a:gd name="connsiteY3" fmla="*/ 609600 h 617220"/>
                      <a:gd name="connsiteX4" fmla="*/ 0 w 2148840"/>
                      <a:gd name="connsiteY4" fmla="*/ 617220 h 617220"/>
                      <a:gd name="connsiteX0" fmla="*/ 0 w 2148840"/>
                      <a:gd name="connsiteY0" fmla="*/ 611124 h 611124"/>
                      <a:gd name="connsiteX1" fmla="*/ 568452 w 2148840"/>
                      <a:gd name="connsiteY1" fmla="*/ 0 h 611124"/>
                      <a:gd name="connsiteX2" fmla="*/ 1082040 w 2148840"/>
                      <a:gd name="connsiteY2" fmla="*/ 1524 h 611124"/>
                      <a:gd name="connsiteX3" fmla="*/ 2148840 w 2148840"/>
                      <a:gd name="connsiteY3" fmla="*/ 603504 h 611124"/>
                      <a:gd name="connsiteX4" fmla="*/ 0 w 2148840"/>
                      <a:gd name="connsiteY4" fmla="*/ 611124 h 611124"/>
                      <a:gd name="connsiteX0" fmla="*/ 0 w 2148840"/>
                      <a:gd name="connsiteY0" fmla="*/ 611124 h 611124"/>
                      <a:gd name="connsiteX1" fmla="*/ 568452 w 2148840"/>
                      <a:gd name="connsiteY1" fmla="*/ 0 h 611124"/>
                      <a:gd name="connsiteX2" fmla="*/ 1082040 w 2148840"/>
                      <a:gd name="connsiteY2" fmla="*/ 1524 h 611124"/>
                      <a:gd name="connsiteX3" fmla="*/ 2148840 w 2148840"/>
                      <a:gd name="connsiteY3" fmla="*/ 603504 h 611124"/>
                      <a:gd name="connsiteX4" fmla="*/ 0 w 2148840"/>
                      <a:gd name="connsiteY4" fmla="*/ 611124 h 611124"/>
                      <a:gd name="connsiteX0" fmla="*/ 0 w 2157984"/>
                      <a:gd name="connsiteY0" fmla="*/ 611124 h 612648"/>
                      <a:gd name="connsiteX1" fmla="*/ 568452 w 2157984"/>
                      <a:gd name="connsiteY1" fmla="*/ 0 h 612648"/>
                      <a:gd name="connsiteX2" fmla="*/ 1082040 w 2157984"/>
                      <a:gd name="connsiteY2" fmla="*/ 1524 h 612648"/>
                      <a:gd name="connsiteX3" fmla="*/ 2157984 w 2157984"/>
                      <a:gd name="connsiteY3" fmla="*/ 612648 h 612648"/>
                      <a:gd name="connsiteX4" fmla="*/ 0 w 2157984"/>
                      <a:gd name="connsiteY4" fmla="*/ 611124 h 612648"/>
                      <a:gd name="connsiteX0" fmla="*/ 0 w 2145792"/>
                      <a:gd name="connsiteY0" fmla="*/ 614172 h 614172"/>
                      <a:gd name="connsiteX1" fmla="*/ 556260 w 2145792"/>
                      <a:gd name="connsiteY1" fmla="*/ 0 h 614172"/>
                      <a:gd name="connsiteX2" fmla="*/ 1069848 w 2145792"/>
                      <a:gd name="connsiteY2" fmla="*/ 1524 h 614172"/>
                      <a:gd name="connsiteX3" fmla="*/ 2145792 w 2145792"/>
                      <a:gd name="connsiteY3" fmla="*/ 612648 h 614172"/>
                      <a:gd name="connsiteX4" fmla="*/ 0 w 2145792"/>
                      <a:gd name="connsiteY4" fmla="*/ 614172 h 614172"/>
                      <a:gd name="connsiteX0" fmla="*/ 0 w 2145792"/>
                      <a:gd name="connsiteY0" fmla="*/ 614172 h 614172"/>
                      <a:gd name="connsiteX1" fmla="*/ 544068 w 2145792"/>
                      <a:gd name="connsiteY1" fmla="*/ 0 h 614172"/>
                      <a:gd name="connsiteX2" fmla="*/ 1069848 w 2145792"/>
                      <a:gd name="connsiteY2" fmla="*/ 1524 h 614172"/>
                      <a:gd name="connsiteX3" fmla="*/ 2145792 w 2145792"/>
                      <a:gd name="connsiteY3" fmla="*/ 612648 h 614172"/>
                      <a:gd name="connsiteX4" fmla="*/ 0 w 2145792"/>
                      <a:gd name="connsiteY4" fmla="*/ 614172 h 6141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45792" h="614172">
                        <a:moveTo>
                          <a:pt x="0" y="614172"/>
                        </a:moveTo>
                        <a:lnTo>
                          <a:pt x="544068" y="0"/>
                        </a:lnTo>
                        <a:lnTo>
                          <a:pt x="1069848" y="1524"/>
                        </a:lnTo>
                        <a:lnTo>
                          <a:pt x="2145792" y="612648"/>
                        </a:lnTo>
                        <a:lnTo>
                          <a:pt x="0" y="614172"/>
                        </a:lnTo>
                        <a:close/>
                      </a:path>
                    </a:pathLst>
                  </a:custGeom>
                  <a:blipFill>
                    <a:blip r:embed="rId4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CB62D35-F9EE-9601-1C08-CCF628D2DD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3304" y="2692095"/>
                <a:ext cx="0" cy="61689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B327974-6456-3CF9-D7C7-48CC255B5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4009" y="2691450"/>
                <a:ext cx="0" cy="61689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D707CFD-923A-3867-9FB3-422E6FD1F4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3434" y="2691450"/>
                <a:ext cx="0" cy="61689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E99B17D-9A67-3B8C-D449-425546F9CA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6590" y="3362456"/>
                <a:ext cx="0" cy="61689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8DE1E8E-2EB4-7E1D-8921-881A09EA42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295" y="3363101"/>
                <a:ext cx="0" cy="61689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F0AF75D-E9EB-B7A4-A9CF-BB93D4E29F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6720" y="3363101"/>
                <a:ext cx="0" cy="61689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DF1A075-8EEA-5BBD-AA72-D9DC000E8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3304" y="3361811"/>
                <a:ext cx="0" cy="61689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D0EFB91-36D8-2D6D-F634-98994FA96D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4009" y="3362456"/>
                <a:ext cx="0" cy="61689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74ACCA4-69AF-D599-05A7-2E9BCA3B5E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434" y="3362456"/>
                <a:ext cx="0" cy="61689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5FBF2D2-58A0-8EFC-3D0C-E7DF98CA8F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0018" y="3361811"/>
                <a:ext cx="0" cy="61689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65061EF-B323-075C-CD47-12A24EA11F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40723" y="3362456"/>
                <a:ext cx="0" cy="61689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631E496-D430-736A-AFA0-C57010FDA1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70148" y="3362456"/>
                <a:ext cx="0" cy="61689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88A06C1-6332-C201-3486-94D57D6299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6732" y="3361166"/>
                <a:ext cx="0" cy="61689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583A045-3881-F5EA-D807-33256486E1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7437" y="3361811"/>
                <a:ext cx="0" cy="61689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C13023F-0542-3387-90EF-DCACEE3A97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06862" y="3361811"/>
                <a:ext cx="0" cy="61689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86D62766-51BF-484F-75BC-1294733CCD83}"/>
                    </a:ext>
                  </a:extLst>
                </p:cNvPr>
                <p:cNvSpPr txBox="1"/>
                <p:nvPr/>
              </p:nvSpPr>
              <p:spPr>
                <a:xfrm>
                  <a:off x="9448800" y="2002634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86D62766-51BF-484F-75BC-1294733CCD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800" y="2002634"/>
                  <a:ext cx="554182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F7AC121E-21E2-BFD3-23B5-21AFFEBA45F3}"/>
                    </a:ext>
                  </a:extLst>
                </p:cNvPr>
                <p:cNvSpPr txBox="1"/>
                <p:nvPr/>
              </p:nvSpPr>
              <p:spPr>
                <a:xfrm>
                  <a:off x="10002982" y="2014118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F7AC121E-21E2-BFD3-23B5-21AFFEBA45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2982" y="2014118"/>
                  <a:ext cx="554182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763DF599-3DAF-7B0A-399B-474D82D9A939}"/>
                    </a:ext>
                  </a:extLst>
                </p:cNvPr>
                <p:cNvSpPr txBox="1"/>
                <p:nvPr/>
              </p:nvSpPr>
              <p:spPr>
                <a:xfrm>
                  <a:off x="10521813" y="2002634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763DF599-3DAF-7B0A-399B-474D82D9A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1813" y="2002634"/>
                  <a:ext cx="554182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41F7793A-655D-F2D1-A5F8-A0E0AEDC66D9}"/>
                    </a:ext>
                  </a:extLst>
                </p:cNvPr>
                <p:cNvSpPr txBox="1"/>
                <p:nvPr/>
              </p:nvSpPr>
              <p:spPr>
                <a:xfrm>
                  <a:off x="11053550" y="2002634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41F7793A-655D-F2D1-A5F8-A0E0AEDC66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3550" y="2002634"/>
                  <a:ext cx="554182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230EBDF3-9F27-56A7-EA73-BAA746CFBFD7}"/>
                    </a:ext>
                  </a:extLst>
                </p:cNvPr>
                <p:cNvSpPr txBox="1"/>
                <p:nvPr/>
              </p:nvSpPr>
              <p:spPr>
                <a:xfrm>
                  <a:off x="9986379" y="865647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230EBDF3-9F27-56A7-EA73-BAA746CFBF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6379" y="865647"/>
                  <a:ext cx="554182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746C6A25-467D-E62F-52DB-74A1911ADB7F}"/>
              </a:ext>
            </a:extLst>
          </p:cNvPr>
          <p:cNvGrpSpPr/>
          <p:nvPr/>
        </p:nvGrpSpPr>
        <p:grpSpPr>
          <a:xfrm>
            <a:off x="1375779" y="5367602"/>
            <a:ext cx="5381435" cy="361556"/>
            <a:chOff x="1375779" y="5367602"/>
            <a:chExt cx="5381435" cy="3615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27327CD2-3696-157C-77D0-548286CB62CD}"/>
                    </a:ext>
                  </a:extLst>
                </p:cNvPr>
                <p:cNvSpPr txBox="1"/>
                <p:nvPr/>
              </p:nvSpPr>
              <p:spPr>
                <a:xfrm>
                  <a:off x="1375779" y="5374119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27327CD2-3696-157C-77D0-548286CB6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779" y="5374119"/>
                  <a:ext cx="554182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965A297D-85A6-1D57-ED75-67B9B4E457C4}"/>
                    </a:ext>
                  </a:extLst>
                </p:cNvPr>
                <p:cNvSpPr txBox="1"/>
                <p:nvPr/>
              </p:nvSpPr>
              <p:spPr>
                <a:xfrm>
                  <a:off x="5676199" y="5374603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965A297D-85A6-1D57-ED75-67B9B4E457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199" y="5374603"/>
                  <a:ext cx="554182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89D1C329-2752-B603-D874-929D478A3DFF}"/>
                    </a:ext>
                  </a:extLst>
                </p:cNvPr>
                <p:cNvSpPr txBox="1"/>
                <p:nvPr/>
              </p:nvSpPr>
              <p:spPr>
                <a:xfrm>
                  <a:off x="6203032" y="5374119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89D1C329-2752-B603-D874-929D478A3D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3032" y="5374119"/>
                  <a:ext cx="554182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E3DEAFBD-2931-DFA1-A52F-73D8881EF408}"/>
                    </a:ext>
                  </a:extLst>
                </p:cNvPr>
                <p:cNvSpPr txBox="1"/>
                <p:nvPr/>
              </p:nvSpPr>
              <p:spPr>
                <a:xfrm>
                  <a:off x="1920265" y="5367602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E3DEAFBD-2931-DFA1-A52F-73D8881EF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265" y="5367602"/>
                  <a:ext cx="554182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91B4F07B-7B12-C3E4-E312-3801A367B2C3}"/>
                    </a:ext>
                  </a:extLst>
                </p:cNvPr>
                <p:cNvSpPr txBox="1"/>
                <p:nvPr/>
              </p:nvSpPr>
              <p:spPr>
                <a:xfrm>
                  <a:off x="2474447" y="5374119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91B4F07B-7B12-C3E4-E312-3801A367B2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447" y="5374119"/>
                  <a:ext cx="554182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9E4B8FB7-2BC5-8E55-C26B-56C6B51B69E4}"/>
                    </a:ext>
                  </a:extLst>
                </p:cNvPr>
                <p:cNvSpPr txBox="1"/>
                <p:nvPr/>
              </p:nvSpPr>
              <p:spPr>
                <a:xfrm>
                  <a:off x="3006489" y="5382214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9E4B8FB7-2BC5-8E55-C26B-56C6B51B69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489" y="5382214"/>
                  <a:ext cx="554182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C4D5D200-3ABE-5536-14CB-81D0939935D4}"/>
                    </a:ext>
                  </a:extLst>
                </p:cNvPr>
                <p:cNvSpPr txBox="1"/>
                <p:nvPr/>
              </p:nvSpPr>
              <p:spPr>
                <a:xfrm>
                  <a:off x="3546530" y="5390309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C4D5D200-3ABE-5536-14CB-81D093993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6530" y="5390309"/>
                  <a:ext cx="554182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73C43FAB-CCA0-7397-BB84-5DEF369D26F9}"/>
                    </a:ext>
                  </a:extLst>
                </p:cNvPr>
                <p:cNvSpPr txBox="1"/>
                <p:nvPr/>
              </p:nvSpPr>
              <p:spPr>
                <a:xfrm>
                  <a:off x="4067965" y="5388616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73C43FAB-CCA0-7397-BB84-5DEF369D2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65" y="5388616"/>
                  <a:ext cx="554182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05CEE787-78D6-A85D-59E0-4CC4C319B403}"/>
                    </a:ext>
                  </a:extLst>
                </p:cNvPr>
                <p:cNvSpPr txBox="1"/>
                <p:nvPr/>
              </p:nvSpPr>
              <p:spPr>
                <a:xfrm>
                  <a:off x="4594134" y="5390604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05CEE787-78D6-A85D-59E0-4CC4C319B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4134" y="5390604"/>
                  <a:ext cx="554182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26159100-2C69-0897-2663-FC345C01D7F1}"/>
                    </a:ext>
                  </a:extLst>
                </p:cNvPr>
                <p:cNvSpPr txBox="1"/>
                <p:nvPr/>
              </p:nvSpPr>
              <p:spPr>
                <a:xfrm>
                  <a:off x="5141211" y="5388616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26159100-2C69-0897-2663-FC345C01D7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211" y="5388616"/>
                  <a:ext cx="554182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D32E8F27-3288-1EA0-D6A3-D21A8EACC694}"/>
              </a:ext>
            </a:extLst>
          </p:cNvPr>
          <p:cNvGrpSpPr/>
          <p:nvPr/>
        </p:nvGrpSpPr>
        <p:grpSpPr>
          <a:xfrm>
            <a:off x="1929961" y="4154073"/>
            <a:ext cx="3739289" cy="360289"/>
            <a:chOff x="1929961" y="4154073"/>
            <a:chExt cx="3739289" cy="3602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072BE886-98E9-F30D-D016-E42714484C99}"/>
                    </a:ext>
                  </a:extLst>
                </p:cNvPr>
                <p:cNvSpPr txBox="1"/>
                <p:nvPr/>
              </p:nvSpPr>
              <p:spPr>
                <a:xfrm>
                  <a:off x="1929961" y="4160898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072BE886-98E9-F30D-D016-E42714484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961" y="4160898"/>
                  <a:ext cx="554182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5028FCF-53EC-7C7B-160F-C4CB125F0A1B}"/>
                    </a:ext>
                  </a:extLst>
                </p:cNvPr>
                <p:cNvSpPr txBox="1"/>
                <p:nvPr/>
              </p:nvSpPr>
              <p:spPr>
                <a:xfrm>
                  <a:off x="2452307" y="4160898"/>
                  <a:ext cx="554182" cy="3465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5028FCF-53EC-7C7B-160F-C4CB125F0A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307" y="4160898"/>
                  <a:ext cx="554182" cy="34650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F08569B8-99DE-BBF9-5DE0-9A855FDD36AA}"/>
                    </a:ext>
                  </a:extLst>
                </p:cNvPr>
                <p:cNvSpPr txBox="1"/>
                <p:nvPr/>
              </p:nvSpPr>
              <p:spPr>
                <a:xfrm>
                  <a:off x="3006489" y="4167723"/>
                  <a:ext cx="554182" cy="3465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F08569B8-99DE-BBF9-5DE0-9A855FDD36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489" y="4167723"/>
                  <a:ext cx="554182" cy="34650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BE503D27-1ECF-5F09-F98B-8A16622F6F6A}"/>
                    </a:ext>
                  </a:extLst>
                </p:cNvPr>
                <p:cNvSpPr txBox="1"/>
                <p:nvPr/>
              </p:nvSpPr>
              <p:spPr>
                <a:xfrm>
                  <a:off x="3523189" y="4167857"/>
                  <a:ext cx="554182" cy="3465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BE503D27-1ECF-5F09-F98B-8A16622F6F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189" y="4167857"/>
                  <a:ext cx="554182" cy="34650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EE8EFF3E-6667-5590-5DD2-F7F5DE6D8408}"/>
                    </a:ext>
                  </a:extLst>
                </p:cNvPr>
                <p:cNvSpPr txBox="1"/>
                <p:nvPr/>
              </p:nvSpPr>
              <p:spPr>
                <a:xfrm>
                  <a:off x="4098250" y="4167723"/>
                  <a:ext cx="554182" cy="3465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EE8EFF3E-6667-5590-5DD2-F7F5DE6D8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8250" y="4167723"/>
                  <a:ext cx="554182" cy="34650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78B3170E-AB48-F053-8032-14333680A243}"/>
                    </a:ext>
                  </a:extLst>
                </p:cNvPr>
                <p:cNvSpPr txBox="1"/>
                <p:nvPr/>
              </p:nvSpPr>
              <p:spPr>
                <a:xfrm>
                  <a:off x="4612184" y="4160898"/>
                  <a:ext cx="554182" cy="3465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78B3170E-AB48-F053-8032-14333680A2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2184" y="4160898"/>
                  <a:ext cx="554182" cy="346505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0102523A-2A3A-2A99-F5B9-15218A7DF7F7}"/>
                    </a:ext>
                  </a:extLst>
                </p:cNvPr>
                <p:cNvSpPr txBox="1"/>
                <p:nvPr/>
              </p:nvSpPr>
              <p:spPr>
                <a:xfrm>
                  <a:off x="5115068" y="4154073"/>
                  <a:ext cx="554182" cy="3465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0102523A-2A3A-2A99-F5B9-15218A7DF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5068" y="4154073"/>
                  <a:ext cx="554182" cy="34650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F67B673C-E381-5FC8-87E9-5C5652905C36}"/>
              </a:ext>
            </a:extLst>
          </p:cNvPr>
          <p:cNvGrpSpPr/>
          <p:nvPr/>
        </p:nvGrpSpPr>
        <p:grpSpPr>
          <a:xfrm>
            <a:off x="1974689" y="5869578"/>
            <a:ext cx="3566251" cy="655472"/>
            <a:chOff x="6669672" y="1367493"/>
            <a:chExt cx="3566251" cy="655472"/>
          </a:xfrm>
        </p:grpSpPr>
        <p:sp>
          <p:nvSpPr>
            <p:cNvPr id="257" name="Left Brace 256">
              <a:extLst>
                <a:ext uri="{FF2B5EF4-FFF2-40B4-BE49-F238E27FC236}">
                  <a16:creationId xmlns:a16="http://schemas.microsoft.com/office/drawing/2014/main" id="{E5AC95E1-2219-8CCF-A2DD-0293E9C427F7}"/>
                </a:ext>
              </a:extLst>
            </p:cNvPr>
            <p:cNvSpPr/>
            <p:nvPr/>
          </p:nvSpPr>
          <p:spPr>
            <a:xfrm rot="16200000">
              <a:off x="8326073" y="-288908"/>
              <a:ext cx="253449" cy="3566251"/>
            </a:xfrm>
            <a:prstGeom prst="leftBrace">
              <a:avLst>
                <a:gd name="adj1" fmla="val 6547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7DE306E3-93B0-4307-65A1-6E6E089F9428}"/>
                    </a:ext>
                  </a:extLst>
                </p:cNvPr>
                <p:cNvSpPr txBox="1"/>
                <p:nvPr/>
              </p:nvSpPr>
              <p:spPr>
                <a:xfrm>
                  <a:off x="8199876" y="1653633"/>
                  <a:ext cx="5541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7DE306E3-93B0-4307-65A1-6E6E089F94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876" y="1653633"/>
                  <a:ext cx="554183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A454E65-01EA-4DF9-B3D2-F72E34401D54}"/>
              </a:ext>
            </a:extLst>
          </p:cNvPr>
          <p:cNvGrpSpPr/>
          <p:nvPr/>
        </p:nvGrpSpPr>
        <p:grpSpPr>
          <a:xfrm>
            <a:off x="1998858" y="3445084"/>
            <a:ext cx="3566251" cy="666394"/>
            <a:chOff x="2054339" y="996747"/>
            <a:chExt cx="3566251" cy="666394"/>
          </a:xfrm>
        </p:grpSpPr>
        <p:sp>
          <p:nvSpPr>
            <p:cNvPr id="260" name="Left Brace 259">
              <a:extLst>
                <a:ext uri="{FF2B5EF4-FFF2-40B4-BE49-F238E27FC236}">
                  <a16:creationId xmlns:a16="http://schemas.microsoft.com/office/drawing/2014/main" id="{DDC8EF42-BFFB-B756-366B-A334C4B4FF62}"/>
                </a:ext>
              </a:extLst>
            </p:cNvPr>
            <p:cNvSpPr/>
            <p:nvPr/>
          </p:nvSpPr>
          <p:spPr>
            <a:xfrm rot="5400000">
              <a:off x="3710740" y="-246709"/>
              <a:ext cx="253449" cy="3566251"/>
            </a:xfrm>
            <a:prstGeom prst="leftBrace">
              <a:avLst>
                <a:gd name="adj1" fmla="val 6547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D7756D7E-8148-EB52-6427-4D7B2F76C77B}"/>
                    </a:ext>
                  </a:extLst>
                </p:cNvPr>
                <p:cNvSpPr txBox="1"/>
                <p:nvPr/>
              </p:nvSpPr>
              <p:spPr>
                <a:xfrm>
                  <a:off x="3185319" y="996747"/>
                  <a:ext cx="13042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NEXT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D7756D7E-8148-EB52-6427-4D7B2F76C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5319" y="996747"/>
                  <a:ext cx="1304290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3610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C366-A816-E87E-A128-0603A976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one configuration to the next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12B67C-A1EF-A15C-4879-C2F2A6D0C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7145" y="1825625"/>
                <a:ext cx="11596255" cy="4351338"/>
              </a:xfrm>
            </p:spPr>
            <p:txBody>
              <a:bodyPr/>
              <a:lstStyle/>
              <a:p>
                <a:r>
                  <a:rPr lang="en-US" dirty="0"/>
                  <a:t>The construction on the previous slide shows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there is a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CNEXT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dirty="0"/>
                  <a:t> satisfying the following properties: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a configuration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|=ℓ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CNEXT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NEXT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CNEXT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12B67C-A1EF-A15C-4879-C2F2A6D0C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7145" y="1825625"/>
                <a:ext cx="11596255" cy="4351338"/>
              </a:xfrm>
              <a:blipFill>
                <a:blip r:embed="rId2"/>
                <a:stretch>
                  <a:fillRect l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E2C30-0CC8-96D0-C9B4-04A39248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5593607-F956-7AE1-1B94-EFB50CB5F599}"/>
              </a:ext>
            </a:extLst>
          </p:cNvPr>
          <p:cNvGrpSpPr/>
          <p:nvPr/>
        </p:nvGrpSpPr>
        <p:grpSpPr>
          <a:xfrm>
            <a:off x="5451765" y="4979425"/>
            <a:ext cx="4925290" cy="783186"/>
            <a:chOff x="5451765" y="4979425"/>
            <a:chExt cx="4925290" cy="7831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01189C1-6D9D-7C38-5D99-3DFA86FDD997}"/>
                    </a:ext>
                  </a:extLst>
                </p:cNvPr>
                <p:cNvSpPr/>
                <p:nvPr/>
              </p:nvSpPr>
              <p:spPr>
                <a:xfrm>
                  <a:off x="5451765" y="5098473"/>
                  <a:ext cx="4925290" cy="54725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CNEXT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01189C1-6D9D-7C38-5D99-3DFA86FDD9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1765" y="5098473"/>
                  <a:ext cx="4925290" cy="5472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533B3CA-E83C-C206-4191-46E11CFEA0B7}"/>
                </a:ext>
              </a:extLst>
            </p:cNvPr>
            <p:cNvCxnSpPr>
              <a:cxnSpLocks/>
            </p:cNvCxnSpPr>
            <p:nvPr/>
          </p:nvCxnSpPr>
          <p:spPr>
            <a:xfrm>
              <a:off x="5630638" y="5643563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6BC5F76-67A1-6230-DB57-6102611E54E0}"/>
                </a:ext>
              </a:extLst>
            </p:cNvPr>
            <p:cNvCxnSpPr>
              <a:cxnSpLocks/>
            </p:cNvCxnSpPr>
            <p:nvPr/>
          </p:nvCxnSpPr>
          <p:spPr>
            <a:xfrm>
              <a:off x="5814788" y="5643563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561650B-34BB-2982-B12A-ABC9A8554752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08" y="5643563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372968F-432E-9678-134C-8AA6011A60B7}"/>
                </a:ext>
              </a:extLst>
            </p:cNvPr>
            <p:cNvCxnSpPr>
              <a:cxnSpLocks/>
            </p:cNvCxnSpPr>
            <p:nvPr/>
          </p:nvCxnSpPr>
          <p:spPr>
            <a:xfrm>
              <a:off x="6177858" y="5643563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A8AE0C-7665-FCE9-FA5E-04622AE6FA60}"/>
                </a:ext>
              </a:extLst>
            </p:cNvPr>
            <p:cNvCxnSpPr>
              <a:cxnSpLocks/>
            </p:cNvCxnSpPr>
            <p:nvPr/>
          </p:nvCxnSpPr>
          <p:spPr>
            <a:xfrm>
              <a:off x="6374709" y="5643563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FCE271-13DC-458A-632B-F7377DBE7E0D}"/>
                </a:ext>
              </a:extLst>
            </p:cNvPr>
            <p:cNvCxnSpPr>
              <a:cxnSpLocks/>
            </p:cNvCxnSpPr>
            <p:nvPr/>
          </p:nvCxnSpPr>
          <p:spPr>
            <a:xfrm>
              <a:off x="6558859" y="5643563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A0A452-F992-93F5-454C-6BE9238B44EA}"/>
                </a:ext>
              </a:extLst>
            </p:cNvPr>
            <p:cNvCxnSpPr>
              <a:cxnSpLocks/>
            </p:cNvCxnSpPr>
            <p:nvPr/>
          </p:nvCxnSpPr>
          <p:spPr>
            <a:xfrm>
              <a:off x="6737779" y="5643563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19343D4-D814-E6B2-6F33-D91FF3248A22}"/>
                </a:ext>
              </a:extLst>
            </p:cNvPr>
            <p:cNvCxnSpPr>
              <a:cxnSpLocks/>
            </p:cNvCxnSpPr>
            <p:nvPr/>
          </p:nvCxnSpPr>
          <p:spPr>
            <a:xfrm>
              <a:off x="6921929" y="5643563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76B9CFB-1FAB-8CF7-5F56-A8863AF64912}"/>
                </a:ext>
              </a:extLst>
            </p:cNvPr>
            <p:cNvCxnSpPr>
              <a:cxnSpLocks/>
            </p:cNvCxnSpPr>
            <p:nvPr/>
          </p:nvCxnSpPr>
          <p:spPr>
            <a:xfrm>
              <a:off x="7109815" y="5643563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005411-DE0A-69A7-CD43-9433B4E23ABC}"/>
                </a:ext>
              </a:extLst>
            </p:cNvPr>
            <p:cNvCxnSpPr>
              <a:cxnSpLocks/>
            </p:cNvCxnSpPr>
            <p:nvPr/>
          </p:nvCxnSpPr>
          <p:spPr>
            <a:xfrm>
              <a:off x="7293965" y="5643563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254104-FC59-751E-656D-A876717CC0F9}"/>
                </a:ext>
              </a:extLst>
            </p:cNvPr>
            <p:cNvCxnSpPr>
              <a:cxnSpLocks/>
            </p:cNvCxnSpPr>
            <p:nvPr/>
          </p:nvCxnSpPr>
          <p:spPr>
            <a:xfrm>
              <a:off x="7472885" y="5643563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3563976-F3D6-19F6-2C2A-830A50B1CBD3}"/>
                </a:ext>
              </a:extLst>
            </p:cNvPr>
            <p:cNvCxnSpPr>
              <a:cxnSpLocks/>
            </p:cNvCxnSpPr>
            <p:nvPr/>
          </p:nvCxnSpPr>
          <p:spPr>
            <a:xfrm>
              <a:off x="7657035" y="5643563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61531C8-259A-3BA8-5A90-9FBA2BC75D69}"/>
                </a:ext>
              </a:extLst>
            </p:cNvPr>
            <p:cNvCxnSpPr>
              <a:cxnSpLocks/>
            </p:cNvCxnSpPr>
            <p:nvPr/>
          </p:nvCxnSpPr>
          <p:spPr>
            <a:xfrm>
              <a:off x="7844920" y="5643563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BD69CB1-90C3-7B2E-1008-AD0F8EEDF066}"/>
                </a:ext>
              </a:extLst>
            </p:cNvPr>
            <p:cNvCxnSpPr>
              <a:cxnSpLocks/>
            </p:cNvCxnSpPr>
            <p:nvPr/>
          </p:nvCxnSpPr>
          <p:spPr>
            <a:xfrm>
              <a:off x="8029070" y="5643563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B971EB6-AEE9-CF86-5F62-D5E1D6E382C0}"/>
                </a:ext>
              </a:extLst>
            </p:cNvPr>
            <p:cNvCxnSpPr>
              <a:cxnSpLocks/>
            </p:cNvCxnSpPr>
            <p:nvPr/>
          </p:nvCxnSpPr>
          <p:spPr>
            <a:xfrm>
              <a:off x="8207990" y="5643563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5432444-6FA3-CB4C-52BC-36F62221A0BD}"/>
                </a:ext>
              </a:extLst>
            </p:cNvPr>
            <p:cNvCxnSpPr>
              <a:cxnSpLocks/>
            </p:cNvCxnSpPr>
            <p:nvPr/>
          </p:nvCxnSpPr>
          <p:spPr>
            <a:xfrm>
              <a:off x="8392140" y="5643563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2F8E46B-0F0B-BF62-D4C7-DDE396A6950C}"/>
                </a:ext>
              </a:extLst>
            </p:cNvPr>
            <p:cNvCxnSpPr>
              <a:cxnSpLocks/>
            </p:cNvCxnSpPr>
            <p:nvPr/>
          </p:nvCxnSpPr>
          <p:spPr>
            <a:xfrm>
              <a:off x="8580026" y="5643563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FC153A5-1AA5-A8A3-AA02-9503DF8A9015}"/>
                </a:ext>
              </a:extLst>
            </p:cNvPr>
            <p:cNvCxnSpPr>
              <a:cxnSpLocks/>
            </p:cNvCxnSpPr>
            <p:nvPr/>
          </p:nvCxnSpPr>
          <p:spPr>
            <a:xfrm>
              <a:off x="8764176" y="5643563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C60B12-4360-63DA-5B38-483921C55946}"/>
                </a:ext>
              </a:extLst>
            </p:cNvPr>
            <p:cNvCxnSpPr>
              <a:cxnSpLocks/>
            </p:cNvCxnSpPr>
            <p:nvPr/>
          </p:nvCxnSpPr>
          <p:spPr>
            <a:xfrm>
              <a:off x="8943096" y="5643563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831569-DFFE-468F-3B4F-625E96199BBF}"/>
                </a:ext>
              </a:extLst>
            </p:cNvPr>
            <p:cNvCxnSpPr>
              <a:cxnSpLocks/>
            </p:cNvCxnSpPr>
            <p:nvPr/>
          </p:nvCxnSpPr>
          <p:spPr>
            <a:xfrm>
              <a:off x="9127246" y="5643563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F3DC269-3AAC-4A37-1A1F-CC112C0CD7C8}"/>
                </a:ext>
              </a:extLst>
            </p:cNvPr>
            <p:cNvCxnSpPr>
              <a:cxnSpLocks/>
            </p:cNvCxnSpPr>
            <p:nvPr/>
          </p:nvCxnSpPr>
          <p:spPr>
            <a:xfrm>
              <a:off x="9306167" y="5643563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2EFCE04-2516-24AA-43AC-04767929D081}"/>
                </a:ext>
              </a:extLst>
            </p:cNvPr>
            <p:cNvCxnSpPr>
              <a:cxnSpLocks/>
            </p:cNvCxnSpPr>
            <p:nvPr/>
          </p:nvCxnSpPr>
          <p:spPr>
            <a:xfrm>
              <a:off x="9490317" y="5643563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85EAAB4-40B2-3B6C-396F-F2529773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669237" y="5643563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DCA4FF4-2C45-7E78-0CC7-0D44C6418062}"/>
                </a:ext>
              </a:extLst>
            </p:cNvPr>
            <p:cNvCxnSpPr>
              <a:cxnSpLocks/>
            </p:cNvCxnSpPr>
            <p:nvPr/>
          </p:nvCxnSpPr>
          <p:spPr>
            <a:xfrm>
              <a:off x="9853387" y="5643563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AFC12E2-C4B8-FE16-BDDC-1A057481C5A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5756" y="5643563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B9A4356-B073-8B60-E3E8-F8F0C6686A54}"/>
                </a:ext>
              </a:extLst>
            </p:cNvPr>
            <p:cNvCxnSpPr>
              <a:cxnSpLocks/>
            </p:cNvCxnSpPr>
            <p:nvPr/>
          </p:nvCxnSpPr>
          <p:spPr>
            <a:xfrm>
              <a:off x="10229906" y="5643563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761A2DE-D6DE-AF1C-6DE4-7BB870E9F1C7}"/>
                </a:ext>
              </a:extLst>
            </p:cNvPr>
            <p:cNvCxnSpPr>
              <a:cxnSpLocks/>
            </p:cNvCxnSpPr>
            <p:nvPr/>
          </p:nvCxnSpPr>
          <p:spPr>
            <a:xfrm>
              <a:off x="5630638" y="4979425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BFA970D-3F84-7DF2-445F-EE722E1EF13E}"/>
                </a:ext>
              </a:extLst>
            </p:cNvPr>
            <p:cNvCxnSpPr>
              <a:cxnSpLocks/>
            </p:cNvCxnSpPr>
            <p:nvPr/>
          </p:nvCxnSpPr>
          <p:spPr>
            <a:xfrm>
              <a:off x="5814788" y="4979425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E7FEC4F-1DDA-6D46-F47B-3992A7EDE351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08" y="4979425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704900D-AF2B-9B99-1700-B50C48ABAD68}"/>
                </a:ext>
              </a:extLst>
            </p:cNvPr>
            <p:cNvCxnSpPr>
              <a:cxnSpLocks/>
            </p:cNvCxnSpPr>
            <p:nvPr/>
          </p:nvCxnSpPr>
          <p:spPr>
            <a:xfrm>
              <a:off x="6177858" y="4979425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CAE4D28-7F29-A060-94B5-9A67DA41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374709" y="4979425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624E7D-3CD2-4980-11A2-2078D7648EFA}"/>
                </a:ext>
              </a:extLst>
            </p:cNvPr>
            <p:cNvCxnSpPr>
              <a:cxnSpLocks/>
            </p:cNvCxnSpPr>
            <p:nvPr/>
          </p:nvCxnSpPr>
          <p:spPr>
            <a:xfrm>
              <a:off x="6558859" y="4979425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B7ED07-BA83-AA70-5815-E19E02ED76C8}"/>
                </a:ext>
              </a:extLst>
            </p:cNvPr>
            <p:cNvCxnSpPr>
              <a:cxnSpLocks/>
            </p:cNvCxnSpPr>
            <p:nvPr/>
          </p:nvCxnSpPr>
          <p:spPr>
            <a:xfrm>
              <a:off x="6737779" y="4979425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F149BA8-4A62-679E-5AA1-3ED24F7978D7}"/>
                </a:ext>
              </a:extLst>
            </p:cNvPr>
            <p:cNvCxnSpPr>
              <a:cxnSpLocks/>
            </p:cNvCxnSpPr>
            <p:nvPr/>
          </p:nvCxnSpPr>
          <p:spPr>
            <a:xfrm>
              <a:off x="6921929" y="4979425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6086A02-5F24-28B0-9558-8622F29CED98}"/>
                </a:ext>
              </a:extLst>
            </p:cNvPr>
            <p:cNvCxnSpPr>
              <a:cxnSpLocks/>
            </p:cNvCxnSpPr>
            <p:nvPr/>
          </p:nvCxnSpPr>
          <p:spPr>
            <a:xfrm>
              <a:off x="7109815" y="4979425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54D43B0-048F-1D9A-9C9A-A5BD750CF542}"/>
                </a:ext>
              </a:extLst>
            </p:cNvPr>
            <p:cNvCxnSpPr>
              <a:cxnSpLocks/>
            </p:cNvCxnSpPr>
            <p:nvPr/>
          </p:nvCxnSpPr>
          <p:spPr>
            <a:xfrm>
              <a:off x="7293965" y="4979425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D635DED-2FB2-8F81-C5B3-A57C0B7C1475}"/>
                </a:ext>
              </a:extLst>
            </p:cNvPr>
            <p:cNvCxnSpPr>
              <a:cxnSpLocks/>
            </p:cNvCxnSpPr>
            <p:nvPr/>
          </p:nvCxnSpPr>
          <p:spPr>
            <a:xfrm>
              <a:off x="7472885" y="4979425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3CBA76B-5424-2295-7BE9-7272218E730B}"/>
                </a:ext>
              </a:extLst>
            </p:cNvPr>
            <p:cNvCxnSpPr>
              <a:cxnSpLocks/>
            </p:cNvCxnSpPr>
            <p:nvPr/>
          </p:nvCxnSpPr>
          <p:spPr>
            <a:xfrm>
              <a:off x="7657035" y="4979425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73D0808-0153-A978-D076-5BBB44EA7714}"/>
                </a:ext>
              </a:extLst>
            </p:cNvPr>
            <p:cNvCxnSpPr>
              <a:cxnSpLocks/>
            </p:cNvCxnSpPr>
            <p:nvPr/>
          </p:nvCxnSpPr>
          <p:spPr>
            <a:xfrm>
              <a:off x="7844920" y="4979425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6B1A3E9-A637-6A99-4BDA-95EB57F1D32D}"/>
                </a:ext>
              </a:extLst>
            </p:cNvPr>
            <p:cNvCxnSpPr>
              <a:cxnSpLocks/>
            </p:cNvCxnSpPr>
            <p:nvPr/>
          </p:nvCxnSpPr>
          <p:spPr>
            <a:xfrm>
              <a:off x="8029070" y="4979425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7B21CC4-9969-6F55-5FE0-EB9406A822F8}"/>
                </a:ext>
              </a:extLst>
            </p:cNvPr>
            <p:cNvCxnSpPr>
              <a:cxnSpLocks/>
            </p:cNvCxnSpPr>
            <p:nvPr/>
          </p:nvCxnSpPr>
          <p:spPr>
            <a:xfrm>
              <a:off x="8207990" y="4979425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DFDE503-FC38-F5E3-928F-43BE8A894885}"/>
                </a:ext>
              </a:extLst>
            </p:cNvPr>
            <p:cNvCxnSpPr>
              <a:cxnSpLocks/>
            </p:cNvCxnSpPr>
            <p:nvPr/>
          </p:nvCxnSpPr>
          <p:spPr>
            <a:xfrm>
              <a:off x="8392140" y="4979425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1D9F468-9F20-93BF-73D9-B90037F30CCA}"/>
                </a:ext>
              </a:extLst>
            </p:cNvPr>
            <p:cNvCxnSpPr>
              <a:cxnSpLocks/>
            </p:cNvCxnSpPr>
            <p:nvPr/>
          </p:nvCxnSpPr>
          <p:spPr>
            <a:xfrm>
              <a:off x="8580026" y="4979425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0CAB15B-05A9-C76D-4416-DE399BE3FB1C}"/>
                </a:ext>
              </a:extLst>
            </p:cNvPr>
            <p:cNvCxnSpPr>
              <a:cxnSpLocks/>
            </p:cNvCxnSpPr>
            <p:nvPr/>
          </p:nvCxnSpPr>
          <p:spPr>
            <a:xfrm>
              <a:off x="8764176" y="4979425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D04B88F-9D59-E839-5F2D-95E374F6A969}"/>
                </a:ext>
              </a:extLst>
            </p:cNvPr>
            <p:cNvCxnSpPr>
              <a:cxnSpLocks/>
            </p:cNvCxnSpPr>
            <p:nvPr/>
          </p:nvCxnSpPr>
          <p:spPr>
            <a:xfrm>
              <a:off x="8943096" y="4979425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8DA48FA-038C-B183-32C9-98DC04AC7008}"/>
                </a:ext>
              </a:extLst>
            </p:cNvPr>
            <p:cNvCxnSpPr>
              <a:cxnSpLocks/>
            </p:cNvCxnSpPr>
            <p:nvPr/>
          </p:nvCxnSpPr>
          <p:spPr>
            <a:xfrm>
              <a:off x="9127246" y="4979425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E3E67-4751-1D02-3A12-E2583B64460D}"/>
                </a:ext>
              </a:extLst>
            </p:cNvPr>
            <p:cNvCxnSpPr>
              <a:cxnSpLocks/>
            </p:cNvCxnSpPr>
            <p:nvPr/>
          </p:nvCxnSpPr>
          <p:spPr>
            <a:xfrm>
              <a:off x="9306167" y="4979425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DBF4383-FDD6-DC8C-659C-AC68249F74CD}"/>
                </a:ext>
              </a:extLst>
            </p:cNvPr>
            <p:cNvCxnSpPr>
              <a:cxnSpLocks/>
            </p:cNvCxnSpPr>
            <p:nvPr/>
          </p:nvCxnSpPr>
          <p:spPr>
            <a:xfrm>
              <a:off x="9490317" y="4979425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C74604-ED5B-646F-D4A4-7B3FC02222AF}"/>
                </a:ext>
              </a:extLst>
            </p:cNvPr>
            <p:cNvCxnSpPr>
              <a:cxnSpLocks/>
            </p:cNvCxnSpPr>
            <p:nvPr/>
          </p:nvCxnSpPr>
          <p:spPr>
            <a:xfrm>
              <a:off x="9669237" y="4979425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D172B32-0A19-5E9F-C273-8DE6B425B97E}"/>
                </a:ext>
              </a:extLst>
            </p:cNvPr>
            <p:cNvCxnSpPr>
              <a:cxnSpLocks/>
            </p:cNvCxnSpPr>
            <p:nvPr/>
          </p:nvCxnSpPr>
          <p:spPr>
            <a:xfrm>
              <a:off x="9853387" y="4979425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B8508B0-8643-A1C7-581B-630D4CD8290F}"/>
                </a:ext>
              </a:extLst>
            </p:cNvPr>
            <p:cNvCxnSpPr>
              <a:cxnSpLocks/>
            </p:cNvCxnSpPr>
            <p:nvPr/>
          </p:nvCxnSpPr>
          <p:spPr>
            <a:xfrm>
              <a:off x="10045756" y="4979425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58BDD44-CFE3-068C-85CB-8B86352B29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29906" y="4979425"/>
              <a:ext cx="0" cy="119048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352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2338BE1-906C-E5F5-2005-FD0449B440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77903" y="379631"/>
                <a:ext cx="4314100" cy="1325563"/>
              </a:xfrm>
            </p:spPr>
            <p:txBody>
              <a:bodyPr/>
              <a:lstStyle/>
              <a:p>
                <a:r>
                  <a:rPr lang="en-US" dirty="0"/>
                  <a:t>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circuit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2338BE1-906C-E5F5-2005-FD0449B440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77903" y="379631"/>
                <a:ext cx="4314100" cy="1325563"/>
              </a:xfrm>
              <a:blipFill>
                <a:blip r:embed="rId2"/>
                <a:stretch>
                  <a:fillRect l="-5791" r="-4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D9C93-9C57-56E0-7CDA-E2901FF98A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712" y="1705193"/>
                <a:ext cx="4743590" cy="504889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TM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with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Assume WLOG: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200" dirty="0"/>
                  <a:t> halts in cell 1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200" dirty="0"/>
                  <a:t> begins with 1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begins with 0</a:t>
                </a:r>
              </a:p>
              <a:p>
                <a:r>
                  <a:rPr lang="en-US" dirty="0"/>
                  <a:t>We get a circuit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Size: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D9C93-9C57-56E0-7CDA-E2901FF98A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712" y="1705193"/>
                <a:ext cx="4743590" cy="5048897"/>
              </a:xfrm>
              <a:blipFill>
                <a:blip r:embed="rId3"/>
                <a:stretch>
                  <a:fillRect l="-2314" r="-2185" b="-12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A87A9-4FDC-873F-39FC-7C9C60AB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E73800A7-E6B3-FEC2-5351-BA71335A6141}"/>
              </a:ext>
            </a:extLst>
          </p:cNvPr>
          <p:cNvGrpSpPr/>
          <p:nvPr/>
        </p:nvGrpSpPr>
        <p:grpSpPr>
          <a:xfrm>
            <a:off x="5167744" y="354304"/>
            <a:ext cx="6870962" cy="6246264"/>
            <a:chOff x="5167744" y="354304"/>
            <a:chExt cx="6870962" cy="6246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TextBox 334">
                  <a:extLst>
                    <a:ext uri="{FF2B5EF4-FFF2-40B4-BE49-F238E27FC236}">
                      <a16:creationId xmlns:a16="http://schemas.microsoft.com/office/drawing/2014/main" id="{205F45B2-43C5-27E6-47DA-13D3514A5B91}"/>
                    </a:ext>
                  </a:extLst>
                </p:cNvPr>
                <p:cNvSpPr txBox="1"/>
                <p:nvPr/>
              </p:nvSpPr>
              <p:spPr>
                <a:xfrm>
                  <a:off x="7978133" y="2012883"/>
                  <a:ext cx="3720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5" name="TextBox 334">
                  <a:extLst>
                    <a:ext uri="{FF2B5EF4-FFF2-40B4-BE49-F238E27FC236}">
                      <a16:creationId xmlns:a16="http://schemas.microsoft.com/office/drawing/2014/main" id="{205F45B2-43C5-27E6-47DA-13D3514A5B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8133" y="2012883"/>
                  <a:ext cx="37203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BED3156A-014C-066B-A88E-36373EAA1066}"/>
                    </a:ext>
                  </a:extLst>
                </p:cNvPr>
                <p:cNvSpPr txBox="1"/>
                <p:nvPr/>
              </p:nvSpPr>
              <p:spPr>
                <a:xfrm>
                  <a:off x="5631878" y="5438333"/>
                  <a:ext cx="6047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⋯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⟨⊔⟩ ⋯⟨⊔⟩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BED3156A-014C-066B-A88E-36373EAA10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878" y="5438333"/>
                  <a:ext cx="604750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0" name="Group 679">
              <a:extLst>
                <a:ext uri="{FF2B5EF4-FFF2-40B4-BE49-F238E27FC236}">
                  <a16:creationId xmlns:a16="http://schemas.microsoft.com/office/drawing/2014/main" id="{960A0158-D59C-B7AB-1367-6F435EDF5918}"/>
                </a:ext>
              </a:extLst>
            </p:cNvPr>
            <p:cNvGrpSpPr/>
            <p:nvPr/>
          </p:nvGrpSpPr>
          <p:grpSpPr>
            <a:xfrm>
              <a:off x="5167744" y="354304"/>
              <a:ext cx="1420089" cy="719424"/>
              <a:chOff x="5223162" y="312740"/>
              <a:chExt cx="1420089" cy="719424"/>
            </a:xfrm>
          </p:grpSpPr>
          <p:cxnSp>
            <p:nvCxnSpPr>
              <p:cNvPr id="404" name="Straight Arrow Connector 403">
                <a:extLst>
                  <a:ext uri="{FF2B5EF4-FFF2-40B4-BE49-F238E27FC236}">
                    <a16:creationId xmlns:a16="http://schemas.microsoft.com/office/drawing/2014/main" id="{A837F874-484A-6983-7AAC-98C1BE226B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0746" y="727364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6" name="TextBox 405">
                <a:extLst>
                  <a:ext uri="{FF2B5EF4-FFF2-40B4-BE49-F238E27FC236}">
                    <a16:creationId xmlns:a16="http://schemas.microsoft.com/office/drawing/2014/main" id="{935A2FB7-64F4-590C-BAA3-54D97EE877EF}"/>
                  </a:ext>
                </a:extLst>
              </p:cNvPr>
              <p:cNvSpPr txBox="1"/>
              <p:nvPr/>
            </p:nvSpPr>
            <p:spPr>
              <a:xfrm>
                <a:off x="5223162" y="312740"/>
                <a:ext cx="1420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Output wire</a:t>
                </a:r>
              </a:p>
            </p:txBody>
          </p:sp>
        </p:grp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B9FAB8EE-4C61-49D0-1EB2-4407EF6AD0F9}"/>
                </a:ext>
              </a:extLst>
            </p:cNvPr>
            <p:cNvGrpSpPr/>
            <p:nvPr/>
          </p:nvGrpSpPr>
          <p:grpSpPr>
            <a:xfrm>
              <a:off x="6484343" y="5973487"/>
              <a:ext cx="1779893" cy="627081"/>
              <a:chOff x="6669672" y="1367493"/>
              <a:chExt cx="3566251" cy="627081"/>
            </a:xfrm>
          </p:grpSpPr>
          <p:sp>
            <p:nvSpPr>
              <p:cNvPr id="408" name="Left Brace 407">
                <a:extLst>
                  <a:ext uri="{FF2B5EF4-FFF2-40B4-BE49-F238E27FC236}">
                    <a16:creationId xmlns:a16="http://schemas.microsoft.com/office/drawing/2014/main" id="{5691EF72-B65E-40DF-F6C8-E5C3B01E7335}"/>
                  </a:ext>
                </a:extLst>
              </p:cNvPr>
              <p:cNvSpPr/>
              <p:nvPr/>
            </p:nvSpPr>
            <p:spPr>
              <a:xfrm rot="16200000">
                <a:off x="8326073" y="-288908"/>
                <a:ext cx="253449" cy="3566251"/>
              </a:xfrm>
              <a:prstGeom prst="leftBrace">
                <a:avLst>
                  <a:gd name="adj1" fmla="val 6547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BDF5E2CA-54AA-0C4D-063E-7C3D884CF77D}"/>
                  </a:ext>
                </a:extLst>
              </p:cNvPr>
              <p:cNvSpPr txBox="1"/>
              <p:nvPr/>
            </p:nvSpPr>
            <p:spPr>
              <a:xfrm>
                <a:off x="7179845" y="1625242"/>
                <a:ext cx="2653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 wires</a:t>
                </a:r>
              </a:p>
            </p:txBody>
          </p:sp>
        </p:grp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4B3E44C1-4BA1-083A-575A-65B2AF792AFA}"/>
                </a:ext>
              </a:extLst>
            </p:cNvPr>
            <p:cNvGrpSpPr/>
            <p:nvPr/>
          </p:nvGrpSpPr>
          <p:grpSpPr>
            <a:xfrm>
              <a:off x="5584978" y="4572237"/>
              <a:ext cx="4925290" cy="783186"/>
              <a:chOff x="5451765" y="4979425"/>
              <a:chExt cx="4925290" cy="7831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1" name="Rectangle 410">
                    <a:extLst>
                      <a:ext uri="{FF2B5EF4-FFF2-40B4-BE49-F238E27FC236}">
                        <a16:creationId xmlns:a16="http://schemas.microsoft.com/office/drawing/2014/main" id="{010EBB20-1311-E87D-94F2-CF54ED8D9E58}"/>
                      </a:ext>
                    </a:extLst>
                  </p:cNvPr>
                  <p:cNvSpPr/>
                  <p:nvPr/>
                </p:nvSpPr>
                <p:spPr>
                  <a:xfrm>
                    <a:off x="5451765" y="5098473"/>
                    <a:ext cx="4925290" cy="547254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CNEXT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1" name="Rectangle 410">
                    <a:extLst>
                      <a:ext uri="{FF2B5EF4-FFF2-40B4-BE49-F238E27FC236}">
                        <a16:creationId xmlns:a16="http://schemas.microsoft.com/office/drawing/2014/main" id="{010EBB20-1311-E87D-94F2-CF54ED8D9E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1765" y="5098473"/>
                    <a:ext cx="4925290" cy="5472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3C9F91F3-32F2-1FA5-B8D2-E5895955B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0638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003AECCE-FEA5-6DBC-02F3-839419646E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4788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18389463-606D-CC8E-1D96-19D58906AF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3708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B700B65C-8B98-C172-7444-F12653460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7858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9FA1F822-FA31-3A9B-FE0A-AE1EA3958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4709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347B2861-5C20-CF4F-DEBD-0A296B01F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8859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7260D920-D2B2-23F9-0497-5BAF10013C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7779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8832A91B-80CB-E994-1003-C1A56D67EE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1929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09E7B7D3-ED02-A3A3-393C-401A635B3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9815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2AB32ED2-5CD0-8BC3-ED5D-889AC0B406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3965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C6D89B5C-FA37-ABE2-CD7D-E2E8501C2B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2885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C4C90265-2525-5B95-1994-9E5A57331C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7035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3EDD54A7-891D-B793-4206-278A165740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4920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89323B71-63D6-9B5D-103C-B8E712654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070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357BD42A-FE24-4A46-1AE7-9B9CE986D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7990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C7C1CB47-BBFC-D86B-0FCA-47199231B6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2140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77ADC6B2-AFE1-DD0B-83C3-D86E80654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0026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A2F2D642-8D39-1A7A-7C1A-046FB8A79B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4176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07ED9450-A788-E615-38AC-43F14FF2F4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3096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3E6630D5-FD58-903C-C4CA-EE8B36F21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7246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42035DB1-9A94-2D5A-ADE2-4136964CE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6167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2C19864F-AD61-29E2-AA12-377F0E04E8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0317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0A572032-C600-839D-9584-233CA322A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9237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A60894D9-3564-AF90-2525-2FF9016500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3387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AAB86EE7-5908-EE73-CAE9-EBD11FC8DF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5756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88DDA371-5512-A54C-0A2C-E0F0DF06F2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9906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B45F0F00-791C-0075-63BB-B82D81A35E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0638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A1EF1151-FAD4-5192-1A08-FC82F44FD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4788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3C23DD12-F889-4ED6-E677-8E07AA193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3708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B9275988-5C62-74BB-2010-A993963B65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7858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32198AC9-BC21-3E19-A545-6F2D93F3C9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4709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1852384B-01B5-EC6F-EA2D-A886EF42E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8859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88039BC1-DEAF-9CA7-CDCC-4DA8AABFF4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7779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C1A5DEE7-60BF-6136-4160-5B9C939B0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1929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3C3CB906-2FA3-F7E1-4D90-25C0AFEDF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9815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70351244-832A-1244-CA60-1BDBFBC677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3965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31673DA0-2B6F-EF3A-7CE8-40C6E1BEC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2885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BCFBFFE6-F8D9-AAAF-7379-0CDEF77D4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7035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02AF24EC-C562-CAB7-F9AB-2918839791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4920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EC5BE891-42C1-DA40-6D21-3F61CB40EA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070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29A8009D-5887-DACC-B282-40C14FE2B0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7990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78415730-F26A-9FF5-AF7F-702C911DE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2140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D82D9178-A30C-519B-30CD-0ABBD0587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0026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F43F294B-F6A5-4121-197C-291E9715B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4176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C9FDFD50-93EA-B5D6-5A69-AB5FC51521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3096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3F38054C-A425-31A1-76DE-6EF3FF00D4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7246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D8712EF3-93C7-1D72-CD37-E5767D2F3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6167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82DB31BD-ABB0-AA23-A94D-5FC3AA9C7E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0317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FCAF8225-A6BC-CAE1-4400-4A44746075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9237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70D02E18-D87C-E3E3-8D3C-004E2E5D0C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3387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1C9E147F-6CD5-9201-1750-2A6C1DEFD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5756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5316A721-E959-5D7D-33EF-42F401A8C3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9906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4" name="Group 463">
              <a:extLst>
                <a:ext uri="{FF2B5EF4-FFF2-40B4-BE49-F238E27FC236}">
                  <a16:creationId xmlns:a16="http://schemas.microsoft.com/office/drawing/2014/main" id="{28748210-D457-0F0A-E5F5-9A46F5B8E061}"/>
                </a:ext>
              </a:extLst>
            </p:cNvPr>
            <p:cNvGrpSpPr/>
            <p:nvPr/>
          </p:nvGrpSpPr>
          <p:grpSpPr>
            <a:xfrm>
              <a:off x="5584978" y="3872086"/>
              <a:ext cx="4925290" cy="783186"/>
              <a:chOff x="5451765" y="4979425"/>
              <a:chExt cx="4925290" cy="7831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28E6E296-E9F5-7318-D6B3-913AAB5BCD1F}"/>
                      </a:ext>
                    </a:extLst>
                  </p:cNvPr>
                  <p:cNvSpPr/>
                  <p:nvPr/>
                </p:nvSpPr>
                <p:spPr>
                  <a:xfrm>
                    <a:off x="5451765" y="5098473"/>
                    <a:ext cx="4925290" cy="547254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CNEXT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28E6E296-E9F5-7318-D6B3-913AAB5BCD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1765" y="5098473"/>
                    <a:ext cx="4925290" cy="5472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5AAA641B-B842-BCDA-644A-D65D3EBBC8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0638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1B5B5C3-3DE3-8D60-722E-19D104599D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4788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DB02785A-3B1E-05C9-68E9-E01C5B5366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3708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231512B0-4FFD-87FA-439C-70C8CF402B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7858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56E120A2-3297-DE1D-CA52-EF5A5EBF1C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4709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414941F3-E850-41C1-F685-E6CDB36929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8859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7F2306B7-B6D7-6FEB-FB9B-1021BFBB9D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7779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72D21A-4742-F16F-E8E5-02144F1956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1929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EB8C4866-C4AB-BBD9-C524-06E101AAEE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9815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3BB212AE-5B31-BA0C-C648-2FD0999010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3965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CC68558B-9BCE-AF97-CDAB-85C6D16726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2885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60F8EE1C-D9DB-12B0-7A76-C3668E8B06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7035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CB8E7D90-CB69-81CA-EC29-D37633C1E4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4920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3F54FDA4-2477-E851-1649-F850370D67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070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2DBC393F-17CA-9F1B-5A53-0259D02A2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7990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907CEFD7-9F13-0938-283E-5BEB9694E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2140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AB1D4B7A-0718-6560-8638-3A11FA1C67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0026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775C5A5D-6CC4-5BE3-3FB0-C62ADF47B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4176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1DAD2972-C1A0-740E-3A25-DECB9C9B9E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3096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B40661E4-7F08-E95A-2532-5374DDD71C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7246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D4A8FE73-20A0-FD95-0A91-AB0F64D99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6167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0DCEB824-4A6D-0091-96AF-F0468DAD40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0317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A6465BAA-052C-C8C9-BF3C-AD5B04A42E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9237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B658FB27-3EA6-0CBA-8CDB-A9A62A96B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3387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AD334575-6E51-C148-FD2E-4B5E4808A7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5756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8F5694D4-9897-1906-A3DC-36A220023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9906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E849C047-8181-9A32-C1AA-EB9637B4C8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0638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1E2A452C-1852-1E7E-CC04-27313AA33D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4788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E8A3EEB7-67C2-35FD-0EED-F786447C8B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3708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4D4B5F2D-BC35-92E8-4FAC-771CE8E02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7858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A21CCCE8-C753-88E5-015E-CBAABF18EE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4709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6F2E4A99-419E-3010-D886-0346F49D84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8859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27AA127E-892D-8C42-6677-22C30277D5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7779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626FDB11-246F-C861-E6A6-23A1951414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1929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93D9AAF5-BE5D-369F-2F79-B55B48AC5B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9815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008A4199-6604-0BB0-BEDF-B70D7B842A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3965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73A1CB7A-4748-C348-11D3-1C6CDFFE0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2885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4AE23CB2-C533-28D8-3B14-FCF680A73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7035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4F09CFEB-B0C6-8DBE-C497-D31F70582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4920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7AC80507-D86D-B82F-9E73-1297C379C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070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85B42F14-B5ED-9B6B-0348-CFCB0ED6B6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7990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772CF655-49A1-F8F3-7D38-85F5E1247C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2140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552402C8-44BA-3110-F3F0-5471DF9CD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0026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86F90945-B9AB-2FC8-99DD-05E79C32FF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4176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96B90345-C4DC-3EA9-A81A-093B3D5016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3096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C640C02A-A49A-71F4-3DF9-9292D5C17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7246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9EBF6684-4850-A81B-7920-E4132CBBE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6167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C9169FF2-4022-5AED-F19C-95085DA4F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0317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BA5489D8-8EE6-87E3-9BEA-6D50CD0A0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9237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6BCCF249-40D6-CA8C-7AE8-99DC9017B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3387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E086D530-0FF6-3110-ADC5-F826994A1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5756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9E292FE5-9774-D467-EA30-56F57226D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9906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3E1E26BC-A6A0-EAAF-FE13-0F73F4C22032}"/>
                </a:ext>
              </a:extLst>
            </p:cNvPr>
            <p:cNvGrpSpPr/>
            <p:nvPr/>
          </p:nvGrpSpPr>
          <p:grpSpPr>
            <a:xfrm>
              <a:off x="5584978" y="3158814"/>
              <a:ext cx="4925290" cy="783186"/>
              <a:chOff x="5451765" y="4979425"/>
              <a:chExt cx="4925290" cy="7831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9" name="Rectangle 518">
                    <a:extLst>
                      <a:ext uri="{FF2B5EF4-FFF2-40B4-BE49-F238E27FC236}">
                        <a16:creationId xmlns:a16="http://schemas.microsoft.com/office/drawing/2014/main" id="{C14840FC-2708-06DA-49D1-14CCE64642B0}"/>
                      </a:ext>
                    </a:extLst>
                  </p:cNvPr>
                  <p:cNvSpPr/>
                  <p:nvPr/>
                </p:nvSpPr>
                <p:spPr>
                  <a:xfrm>
                    <a:off x="5451765" y="5098473"/>
                    <a:ext cx="4925290" cy="547254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CNEXT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9" name="Rectangle 518">
                    <a:extLst>
                      <a:ext uri="{FF2B5EF4-FFF2-40B4-BE49-F238E27FC236}">
                        <a16:creationId xmlns:a16="http://schemas.microsoft.com/office/drawing/2014/main" id="{C14840FC-2708-06DA-49D1-14CCE64642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1765" y="5098473"/>
                    <a:ext cx="4925290" cy="5472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31453BC4-37BA-B09F-D914-4EA923FDA7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0638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E3BE5A21-5DC4-4AEC-B719-5D55E14B36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4788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36220228-39C9-447A-817A-0A178A735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3708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FCE8AEF9-BE21-85BD-4C08-6B9AA5D033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7858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93FE4B40-8B19-8939-8835-2B5CF1FBFF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4709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07A4FB8A-C745-7A16-5710-F00B4E006E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8859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9408AC5B-426E-A259-F5C1-316462B02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7779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58E01590-41FE-17A3-F8B5-E65B37798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1929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9DF53F40-4572-39A4-386F-5FAA5CE7E7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9815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EF94F68C-0D14-8B72-C311-50505A844F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3965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52CC52AD-6853-CB74-0442-B1546A2A5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2885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CC4D9F78-3376-E9B1-6743-ED0C0A999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7035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556A5CC0-1ECF-27F0-986C-863BD0EE9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4920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E61AF961-8CB8-EC63-5BAC-576937CAC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070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B0F55414-F475-2F66-20C2-9478CB5C1D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7990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91AC1F52-AE5F-02B7-02E0-A2205C4F7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2140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26FC8D88-00A2-E988-F882-63EBEBD5D2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0026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3E8862D3-2E3B-8136-E191-CD8355E38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4176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C23A4937-C21F-6CF9-6A72-13607F892C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3096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65884529-FCCB-54A7-ADFF-F77399D26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7246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84164A9E-F38A-03CA-B62E-3E046EEEBF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6167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7CD7AC69-D361-CDD9-FEB2-5D45904029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0317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9B73D797-944F-8A5F-9992-D087E41DF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9237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5CD1B417-38FC-CF28-A42C-BBEBB9B37E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3387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A8E3354B-9246-A96C-0022-2BAD1264E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5756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B7217C61-EBFB-BE3A-7032-EB0095F7C7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9906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66417745-8B5C-13BE-B36D-691DD742E5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0638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9F297E6E-A795-A641-6675-CF75225AD8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4788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E6FEB056-2403-E97D-C3C9-74D5E9138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3708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BADF2FFD-E1E6-E722-5E2C-6A45BBBE9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7858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C1DF5D12-35C1-7D1D-FCA8-CAC1A71CF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4709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46308081-D2B0-379F-85C6-A7E3AEB4D5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8859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68832CCD-ADAC-8E2F-1D91-08458AA45A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7779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6B9CC20A-FD12-72A3-DD87-E3C1C82E76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1929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87BD2D3A-6D0D-3A8E-E2A5-59B114C7F9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9815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5024A682-DE21-6D56-5EA0-9C2192669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3965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9FA4EA7A-F7D7-9639-F01A-B138AF1D5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2885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4FEB5767-FCA7-EA4D-D871-5F0327AEB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7035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9F171065-ADA8-38D2-5EF7-DCBA97F144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4920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C37C7B0B-5B9C-2558-729D-20A8393911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070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7A3C663D-234E-B161-FF22-B7BFE40D71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7990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5AE23344-ECA1-E27F-EC69-743652CD85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2140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6E31823B-544F-1D1D-CCC5-F88F67CE3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0026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9BBFB5C4-2E4D-C632-59D0-CC60999F71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4176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B3A4D77D-0460-F8EF-3517-F519979BA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3096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BC7506B0-C233-1BE7-1B8F-CEEFD05584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7246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4B4A16E9-AF91-AE78-DEEB-D4039E74C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6167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901A0069-D2A6-CF91-47BE-CF6C231C4F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0317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63814256-3931-886C-FCCC-E43543FF3A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9237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3D3CC65D-A9BD-7B7A-7DB8-E8D55926D7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3387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70E48B72-B89F-92FE-A0AE-A3FC98DC8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5756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>
                <a:extLst>
                  <a:ext uri="{FF2B5EF4-FFF2-40B4-BE49-F238E27FC236}">
                    <a16:creationId xmlns:a16="http://schemas.microsoft.com/office/drawing/2014/main" id="{A78618A8-B6CC-EC1A-0DEC-EA63E4F653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9906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2" name="Group 571">
              <a:extLst>
                <a:ext uri="{FF2B5EF4-FFF2-40B4-BE49-F238E27FC236}">
                  <a16:creationId xmlns:a16="http://schemas.microsoft.com/office/drawing/2014/main" id="{48AF5F7E-315C-784E-E103-D73D68790B8E}"/>
                </a:ext>
              </a:extLst>
            </p:cNvPr>
            <p:cNvGrpSpPr/>
            <p:nvPr/>
          </p:nvGrpSpPr>
          <p:grpSpPr>
            <a:xfrm>
              <a:off x="5584978" y="2458663"/>
              <a:ext cx="4925290" cy="783186"/>
              <a:chOff x="5451765" y="4979425"/>
              <a:chExt cx="4925290" cy="7831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3" name="Rectangle 572">
                    <a:extLst>
                      <a:ext uri="{FF2B5EF4-FFF2-40B4-BE49-F238E27FC236}">
                        <a16:creationId xmlns:a16="http://schemas.microsoft.com/office/drawing/2014/main" id="{379649FA-5605-87F7-272D-3423DCAFF1E2}"/>
                      </a:ext>
                    </a:extLst>
                  </p:cNvPr>
                  <p:cNvSpPr/>
                  <p:nvPr/>
                </p:nvSpPr>
                <p:spPr>
                  <a:xfrm>
                    <a:off x="5451765" y="5098473"/>
                    <a:ext cx="4925290" cy="547254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CNEXT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3" name="Rectangle 572">
                    <a:extLst>
                      <a:ext uri="{FF2B5EF4-FFF2-40B4-BE49-F238E27FC236}">
                        <a16:creationId xmlns:a16="http://schemas.microsoft.com/office/drawing/2014/main" id="{379649FA-5605-87F7-272D-3423DCAFF1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1765" y="5098473"/>
                    <a:ext cx="4925290" cy="5472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DC7AC8E9-2F38-E5FE-E1B3-5F24293FA5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0638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39D03902-CE3F-0A04-5D17-6B1B181358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4788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52A0DB04-15EC-E1FB-1102-0746F68B9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3708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A304536F-D877-4C56-66FC-A1D1E3E67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7858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3E74B595-2914-1B27-4EBC-3B8F0E3588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4709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E12F6AA8-62BD-40B9-1336-6F9948CEF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8859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2005684E-D9C0-7C34-9943-89CA3FFA8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7779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>
                <a:extLst>
                  <a:ext uri="{FF2B5EF4-FFF2-40B4-BE49-F238E27FC236}">
                    <a16:creationId xmlns:a16="http://schemas.microsoft.com/office/drawing/2014/main" id="{5A7F9314-0857-3275-EB86-0EFC39089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1929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>
                <a:extLst>
                  <a:ext uri="{FF2B5EF4-FFF2-40B4-BE49-F238E27FC236}">
                    <a16:creationId xmlns:a16="http://schemas.microsoft.com/office/drawing/2014/main" id="{E415AC3B-FA4C-19C6-9AB3-6483FB857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9815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6C1CDF49-4C8F-F33E-D0FD-9B9AA60B1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3965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5E071938-B14F-E7D4-316E-A31A9DF26B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2885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8D29A1E4-3714-2F8E-C8CB-79927DA6A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7035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93FF648E-1F69-F198-68EB-8BB11E2B7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4920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BDC3DCBE-144A-3A9A-4FF5-E537B895A0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070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2232FC94-69F8-9D9A-CE36-8429D3BC3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7990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946BB5BB-AB03-9BC0-DCEC-1F4D86B93E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2140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333D44C7-FF17-3101-60D5-603533D3B6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0026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D915E08E-56FC-EE3F-74E2-52D126F432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4176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E7E32C9D-0A80-1E52-BEF5-8AF6DA1F09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3096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2E8562CE-56FC-A36F-7C20-D01CDBF25F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7246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F533F34C-CF4D-2E6E-2366-98BBF467C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6167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3098E9CD-79D9-281E-48CA-7661CDFCA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0317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1E3FC122-6E94-F730-B40C-E2FA02542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9237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6D7A048E-02B8-58DF-C293-30C98611E8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3387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5E4463BD-2A11-B6E1-F8B9-5B8CD46E8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5756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F1647296-CAEA-924A-B017-BBB80B2DA0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9906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ADAEBDF0-D53E-EB32-BCF2-7F623FF896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0638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00DC35FA-8470-936C-4C5C-1E9609D13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4788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CC4CFE9E-4D69-6200-D43D-378862A96D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3708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79EF63BD-66DA-A52A-E945-AD50F25F33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7858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EDA53FF1-B0D4-FF1F-C561-B077B457C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4709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7B3EBC10-90E4-56D0-DBEB-3ECF29AD9E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8859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9F004A63-D1E3-001D-76E4-3C0B953C5D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7779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3F316F1C-4580-6F48-9F6F-DCDCB04B83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1929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73288268-D868-A713-7B27-FE6786379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9815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8627EDA9-4675-EA39-5148-8F71439FA8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3965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>
                <a:extLst>
                  <a:ext uri="{FF2B5EF4-FFF2-40B4-BE49-F238E27FC236}">
                    <a16:creationId xmlns:a16="http://schemas.microsoft.com/office/drawing/2014/main" id="{FFAE7DD4-D542-D21F-52C9-485A935EC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2885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FD28A82F-4B9F-85D9-4707-62025DAEF2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7035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97857C6B-0E23-49DC-4EF8-BEF23C672D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4920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C9E2FE00-503D-1538-5D4A-AE91528741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070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733BD7FB-985F-C231-F633-A0A944CBB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7990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E1F9DBF5-8CC7-8740-CE8F-B4C283731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2140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551D3B7E-E5F1-849F-360B-1F014DAC1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0026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5DF7B738-2D58-B8B0-D632-F7E08F0719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4176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>
                <a:extLst>
                  <a:ext uri="{FF2B5EF4-FFF2-40B4-BE49-F238E27FC236}">
                    <a16:creationId xmlns:a16="http://schemas.microsoft.com/office/drawing/2014/main" id="{95C173C1-A77C-D5FF-3C91-A51DF226B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3096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>
                <a:extLst>
                  <a:ext uri="{FF2B5EF4-FFF2-40B4-BE49-F238E27FC236}">
                    <a16:creationId xmlns:a16="http://schemas.microsoft.com/office/drawing/2014/main" id="{772798B2-22A6-ADD6-8574-80593796FB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7246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>
                <a:extLst>
                  <a:ext uri="{FF2B5EF4-FFF2-40B4-BE49-F238E27FC236}">
                    <a16:creationId xmlns:a16="http://schemas.microsoft.com/office/drawing/2014/main" id="{AA07FF49-F5EC-F5A6-922A-5564A81575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6167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>
                <a:extLst>
                  <a:ext uri="{FF2B5EF4-FFF2-40B4-BE49-F238E27FC236}">
                    <a16:creationId xmlns:a16="http://schemas.microsoft.com/office/drawing/2014/main" id="{AF4CE271-36FE-D283-EBDE-C6B05D9CE0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0317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41B2D188-D8E6-A571-9BE5-6EAD1D713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9237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C3D5BDF4-D874-9B35-7B85-23F77047B7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3387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AEB00703-ACCF-BBF0-DDD4-4E1FE796C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5756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>
                <a:extLst>
                  <a:ext uri="{FF2B5EF4-FFF2-40B4-BE49-F238E27FC236}">
                    <a16:creationId xmlns:a16="http://schemas.microsoft.com/office/drawing/2014/main" id="{C698F2CA-BABF-E435-5B5A-095FC30983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9906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BD0E3E4F-9E44-95F6-E6A8-9E1FA22FAC15}"/>
                </a:ext>
              </a:extLst>
            </p:cNvPr>
            <p:cNvGrpSpPr/>
            <p:nvPr/>
          </p:nvGrpSpPr>
          <p:grpSpPr>
            <a:xfrm>
              <a:off x="5584978" y="1207436"/>
              <a:ext cx="4925290" cy="783186"/>
              <a:chOff x="5451765" y="4979425"/>
              <a:chExt cx="4925290" cy="7831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7" name="Rectangle 626">
                    <a:extLst>
                      <a:ext uri="{FF2B5EF4-FFF2-40B4-BE49-F238E27FC236}">
                        <a16:creationId xmlns:a16="http://schemas.microsoft.com/office/drawing/2014/main" id="{3F774706-7429-FDA7-BBB3-2576CA6B8FC9}"/>
                      </a:ext>
                    </a:extLst>
                  </p:cNvPr>
                  <p:cNvSpPr/>
                  <p:nvPr/>
                </p:nvSpPr>
                <p:spPr>
                  <a:xfrm>
                    <a:off x="5451765" y="5098473"/>
                    <a:ext cx="4925290" cy="547254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CNEXT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7" name="Rectangle 626">
                    <a:extLst>
                      <a:ext uri="{FF2B5EF4-FFF2-40B4-BE49-F238E27FC236}">
                        <a16:creationId xmlns:a16="http://schemas.microsoft.com/office/drawing/2014/main" id="{3F774706-7429-FDA7-BBB3-2576CA6B8F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1765" y="5098473"/>
                    <a:ext cx="4925290" cy="5472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B8CB1BAA-D7E5-465B-C7BE-B8B7325FA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0638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2AF3405A-76EB-FFC7-4B7D-B7F1A041B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4788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57B4AE5F-F94E-4E85-E1D0-24257A79AE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3708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>
                <a:extLst>
                  <a:ext uri="{FF2B5EF4-FFF2-40B4-BE49-F238E27FC236}">
                    <a16:creationId xmlns:a16="http://schemas.microsoft.com/office/drawing/2014/main" id="{8EE59927-E30B-4001-B4A2-DCD3B69786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7858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Connector 631">
                <a:extLst>
                  <a:ext uri="{FF2B5EF4-FFF2-40B4-BE49-F238E27FC236}">
                    <a16:creationId xmlns:a16="http://schemas.microsoft.com/office/drawing/2014/main" id="{942603A5-D6F3-CE7B-CB02-86D77AE82F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4709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5CC6D1A1-12CE-8F63-DE32-C5EE2741FF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8859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>
                <a:extLst>
                  <a:ext uri="{FF2B5EF4-FFF2-40B4-BE49-F238E27FC236}">
                    <a16:creationId xmlns:a16="http://schemas.microsoft.com/office/drawing/2014/main" id="{D21CF08A-C429-A79E-6D36-76E07CD8FB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7779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00C6F673-5C68-C044-D4E4-1D48385CE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1929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4AA78903-176B-1F6B-3B92-7F16E0F3C7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9815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106E8D00-F142-CB39-9FEE-816186EDC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3965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>
                <a:extLst>
                  <a:ext uri="{FF2B5EF4-FFF2-40B4-BE49-F238E27FC236}">
                    <a16:creationId xmlns:a16="http://schemas.microsoft.com/office/drawing/2014/main" id="{ECBC8DEA-E515-FFAE-CABB-30EF052B85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2885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>
                <a:extLst>
                  <a:ext uri="{FF2B5EF4-FFF2-40B4-BE49-F238E27FC236}">
                    <a16:creationId xmlns:a16="http://schemas.microsoft.com/office/drawing/2014/main" id="{8626B4A5-CD70-DC8B-94EF-EEDA1C997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7035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Straight Connector 639">
                <a:extLst>
                  <a:ext uri="{FF2B5EF4-FFF2-40B4-BE49-F238E27FC236}">
                    <a16:creationId xmlns:a16="http://schemas.microsoft.com/office/drawing/2014/main" id="{259E46CF-9C63-0535-1339-EF0E3F9B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4920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6F47E493-74D5-9AFB-2E4C-D0475E718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070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>
                <a:extLst>
                  <a:ext uri="{FF2B5EF4-FFF2-40B4-BE49-F238E27FC236}">
                    <a16:creationId xmlns:a16="http://schemas.microsoft.com/office/drawing/2014/main" id="{BE8128A2-6647-37C9-185F-E713C68BF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7990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>
                <a:extLst>
                  <a:ext uri="{FF2B5EF4-FFF2-40B4-BE49-F238E27FC236}">
                    <a16:creationId xmlns:a16="http://schemas.microsoft.com/office/drawing/2014/main" id="{AE1A66AB-22AD-93D2-EA2D-DDF595FE59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2140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0A21EDE6-63D5-71A2-B3E6-AC2B6DE63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0026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E5F14C22-2ED6-4B4D-DA27-9C30C4A9D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4176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>
                <a:extLst>
                  <a:ext uri="{FF2B5EF4-FFF2-40B4-BE49-F238E27FC236}">
                    <a16:creationId xmlns:a16="http://schemas.microsoft.com/office/drawing/2014/main" id="{FE0C51F6-0CDB-C01B-B5BF-A5FD01F46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3096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7EB9EC51-72D7-3E9B-FF34-E0867FD49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7246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>
                <a:extLst>
                  <a:ext uri="{FF2B5EF4-FFF2-40B4-BE49-F238E27FC236}">
                    <a16:creationId xmlns:a16="http://schemas.microsoft.com/office/drawing/2014/main" id="{2432EBD4-C3D8-BAEF-C751-1B813D6567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6167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>
                <a:extLst>
                  <a:ext uri="{FF2B5EF4-FFF2-40B4-BE49-F238E27FC236}">
                    <a16:creationId xmlns:a16="http://schemas.microsoft.com/office/drawing/2014/main" id="{DF5E5FE4-1DDD-2A80-CA48-69B408626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0317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2CD5E1A0-42BF-24EC-5FD6-961DEDA338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9237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79BC58F1-9E5B-A874-0E36-FBBC7524C1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3387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>
                <a:extLst>
                  <a:ext uri="{FF2B5EF4-FFF2-40B4-BE49-F238E27FC236}">
                    <a16:creationId xmlns:a16="http://schemas.microsoft.com/office/drawing/2014/main" id="{4FD4F913-7507-2968-6A9F-A6C0DFDB6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5756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522D8603-9666-FE91-4B47-C6DCD8F2FE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9906" y="5643563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50612446-B097-CE78-1F93-08159D6136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0638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60460BB2-9878-F426-98B9-584B908E3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4788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8C9EE605-4A9A-CE65-6DDC-7B5ACBA8B5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3708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C08B81E3-E07D-FFF1-01F5-A0BADCA6AA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7858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9407DEFC-CE5B-6C33-A0AC-5A51E05A1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4709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FF6BD843-2009-F805-F422-CB8B5B8050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8859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158257B0-3FFD-96FB-D15D-ECF36513F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7779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C3705B43-07F2-1F6D-E1C3-C9E05754B8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1929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3BF73918-8C19-188B-99BB-4E47B84C9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9815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9951F58A-A0C7-1B53-3FE9-59D35BA2DF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3965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21EAC65A-1ACE-9067-9A43-6D5BBDA587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2885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ACB51C36-7EB5-F5CD-B9BF-FF46DB9A1C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7035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11ED013E-5F31-4BA1-54FF-E704F5F113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4920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FBAB928B-7411-D527-7C40-141EBA884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070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73A3B1E9-D830-E781-7720-E954B08072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7990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230BA721-3744-E009-E7B9-F5A00CEE8F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2140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1A0BD52F-5478-F8A8-F9C1-CD0EFEAFF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0026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Straight Connector 670">
                <a:extLst>
                  <a:ext uri="{FF2B5EF4-FFF2-40B4-BE49-F238E27FC236}">
                    <a16:creationId xmlns:a16="http://schemas.microsoft.com/office/drawing/2014/main" id="{81C320DE-0E59-C861-4A05-A19325718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4176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>
                <a:extLst>
                  <a:ext uri="{FF2B5EF4-FFF2-40B4-BE49-F238E27FC236}">
                    <a16:creationId xmlns:a16="http://schemas.microsoft.com/office/drawing/2014/main" id="{B1576FE5-48D7-7640-8562-1DE7FD82C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3096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Straight Connector 672">
                <a:extLst>
                  <a:ext uri="{FF2B5EF4-FFF2-40B4-BE49-F238E27FC236}">
                    <a16:creationId xmlns:a16="http://schemas.microsoft.com/office/drawing/2014/main" id="{5F00C669-3A92-E370-D63C-50A27A0D3E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7246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Straight Connector 673">
                <a:extLst>
                  <a:ext uri="{FF2B5EF4-FFF2-40B4-BE49-F238E27FC236}">
                    <a16:creationId xmlns:a16="http://schemas.microsoft.com/office/drawing/2014/main" id="{A296C237-8B7D-F6EC-4022-406CF473ED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6167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Straight Connector 674">
                <a:extLst>
                  <a:ext uri="{FF2B5EF4-FFF2-40B4-BE49-F238E27FC236}">
                    <a16:creationId xmlns:a16="http://schemas.microsoft.com/office/drawing/2014/main" id="{58417E37-60D9-2FBE-0788-6706FC119F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0317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>
                <a:extLst>
                  <a:ext uri="{FF2B5EF4-FFF2-40B4-BE49-F238E27FC236}">
                    <a16:creationId xmlns:a16="http://schemas.microsoft.com/office/drawing/2014/main" id="{336599BB-11B8-B8A1-EB55-FDCABFAEDF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9237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7" name="Straight Connector 676">
                <a:extLst>
                  <a:ext uri="{FF2B5EF4-FFF2-40B4-BE49-F238E27FC236}">
                    <a16:creationId xmlns:a16="http://schemas.microsoft.com/office/drawing/2014/main" id="{1B11715A-48A7-8E96-5831-07B428CB71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3387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>
                <a:extLst>
                  <a:ext uri="{FF2B5EF4-FFF2-40B4-BE49-F238E27FC236}">
                    <a16:creationId xmlns:a16="http://schemas.microsoft.com/office/drawing/2014/main" id="{82AE9FB5-A9D1-983B-6C09-052591C609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5756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>
                <a:extLst>
                  <a:ext uri="{FF2B5EF4-FFF2-40B4-BE49-F238E27FC236}">
                    <a16:creationId xmlns:a16="http://schemas.microsoft.com/office/drawing/2014/main" id="{EE2E20D6-467A-2AA1-37C7-EA5135FE4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9906" y="4979425"/>
                <a:ext cx="0" cy="119048"/>
              </a:xfrm>
              <a:prstGeom prst="line">
                <a:avLst/>
              </a:prstGeom>
              <a:solidFill>
                <a:srgbClr val="008000">
                  <a:alpha val="5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1" name="Group 680">
              <a:extLst>
                <a:ext uri="{FF2B5EF4-FFF2-40B4-BE49-F238E27FC236}">
                  <a16:creationId xmlns:a16="http://schemas.microsoft.com/office/drawing/2014/main" id="{D8471145-C8E9-A4B0-1ADE-2B3F2C3118F4}"/>
                </a:ext>
              </a:extLst>
            </p:cNvPr>
            <p:cNvGrpSpPr/>
            <p:nvPr/>
          </p:nvGrpSpPr>
          <p:grpSpPr>
            <a:xfrm>
              <a:off x="10879936" y="1326485"/>
              <a:ext cx="1158770" cy="3932824"/>
              <a:chOff x="8198888" y="604271"/>
              <a:chExt cx="2321749" cy="1779893"/>
            </a:xfrm>
          </p:grpSpPr>
          <p:sp>
            <p:nvSpPr>
              <p:cNvPr id="682" name="Left Brace 681">
                <a:extLst>
                  <a:ext uri="{FF2B5EF4-FFF2-40B4-BE49-F238E27FC236}">
                    <a16:creationId xmlns:a16="http://schemas.microsoft.com/office/drawing/2014/main" id="{5C5689C1-59A1-5FB9-E011-DAFB827E7A26}"/>
                  </a:ext>
                </a:extLst>
              </p:cNvPr>
              <p:cNvSpPr/>
              <p:nvPr/>
            </p:nvSpPr>
            <p:spPr>
              <a:xfrm rot="10800000">
                <a:off x="8198888" y="604271"/>
                <a:ext cx="507819" cy="1779893"/>
              </a:xfrm>
              <a:prstGeom prst="leftBrace">
                <a:avLst>
                  <a:gd name="adj1" fmla="val 6547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3" name="TextBox 682">
                    <a:extLst>
                      <a:ext uri="{FF2B5EF4-FFF2-40B4-BE49-F238E27FC236}">
                        <a16:creationId xmlns:a16="http://schemas.microsoft.com/office/drawing/2014/main" id="{D4678F1C-73E6-F1D1-158E-2A20496C1FDA}"/>
                      </a:ext>
                    </a:extLst>
                  </p:cNvPr>
                  <p:cNvSpPr txBox="1"/>
                  <p:nvPr/>
                </p:nvSpPr>
                <p:spPr>
                  <a:xfrm>
                    <a:off x="8932003" y="1347961"/>
                    <a:ext cx="1588634" cy="2925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a14:m>
                    <a:r>
                      <a:rPr lang="en-US" dirty="0"/>
                      <a:t> copies</a:t>
                    </a:r>
                  </a:p>
                </p:txBody>
              </p:sp>
            </mc:Choice>
            <mc:Fallback xmlns="">
              <p:sp>
                <p:nvSpPr>
                  <p:cNvPr id="683" name="TextBox 682">
                    <a:extLst>
                      <a:ext uri="{FF2B5EF4-FFF2-40B4-BE49-F238E27FC236}">
                        <a16:creationId xmlns:a16="http://schemas.microsoft.com/office/drawing/2014/main" id="{D4678F1C-73E6-F1D1-158E-2A20496C1F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2003" y="1347961"/>
                    <a:ext cx="1588634" cy="29251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923" r="-5385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2104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7063-3BF0-533B-1FB3-9CDA7496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Adleman’s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11FD24-9D0B-5D26-CEC6-F65517197D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14364" cy="46652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just showed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Next, we will prove a stronger theorem: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Note: The circuit model is a </a:t>
                </a:r>
                <a:r>
                  <a:rPr lang="en-US" dirty="0">
                    <a:solidFill>
                      <a:schemeClr val="accent1"/>
                    </a:solidFill>
                  </a:rPr>
                  <a:t>deterministic</a:t>
                </a:r>
                <a:r>
                  <a:rPr lang="en-US" dirty="0"/>
                  <a:t> model of computation!</a:t>
                </a:r>
              </a:p>
              <a:p>
                <a:r>
                  <a:rPr lang="en-US" dirty="0"/>
                  <a:t>Adleman’s theorem is tantalizingly similar to the statement 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11FD24-9D0B-5D26-CEC6-F65517197D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14364" cy="4665219"/>
              </a:xfrm>
              <a:blipFill>
                <a:blip r:embed="rId2"/>
                <a:stretch>
                  <a:fillRect l="-997" b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8017C-5799-E36B-599B-A0D50488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8136D3D-985B-2510-0AD9-6D24D4B1B521}"/>
                  </a:ext>
                </a:extLst>
              </p:cNvPr>
              <p:cNvSpPr/>
              <p:nvPr/>
            </p:nvSpPr>
            <p:spPr>
              <a:xfrm>
                <a:off x="2927155" y="3612593"/>
                <a:ext cx="6337690" cy="9732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Adleman’s 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BPP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8136D3D-985B-2510-0AD9-6D24D4B1B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155" y="3612593"/>
                <a:ext cx="6337690" cy="9732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66DC5B75-4C71-75F3-300B-B7C53C8AF1FC}"/>
              </a:ext>
            </a:extLst>
          </p:cNvPr>
          <p:cNvGrpSpPr/>
          <p:nvPr/>
        </p:nvGrpSpPr>
        <p:grpSpPr>
          <a:xfrm>
            <a:off x="9448800" y="320522"/>
            <a:ext cx="2403764" cy="3292071"/>
            <a:chOff x="9448800" y="320522"/>
            <a:chExt cx="2403764" cy="329207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014BDF-B0C7-30F5-8156-8B315529DCC4}"/>
                </a:ext>
              </a:extLst>
            </p:cNvPr>
            <p:cNvSpPr/>
            <p:nvPr/>
          </p:nvSpPr>
          <p:spPr>
            <a:xfrm>
              <a:off x="9448800" y="320522"/>
              <a:ext cx="2403764" cy="329207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1707825-1A6C-C98D-2CC0-A3B991C18951}"/>
                </a:ext>
              </a:extLst>
            </p:cNvPr>
            <p:cNvSpPr/>
            <p:nvPr/>
          </p:nvSpPr>
          <p:spPr>
            <a:xfrm>
              <a:off x="9817240" y="1223404"/>
              <a:ext cx="1647900" cy="22411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FEFF40F2-30D3-6933-1157-1D1C6B3A5FD5}"/>
                    </a:ext>
                  </a:extLst>
                </p:cNvPr>
                <p:cNvSpPr txBox="1"/>
                <p:nvPr/>
              </p:nvSpPr>
              <p:spPr>
                <a:xfrm>
                  <a:off x="10294083" y="1446334"/>
                  <a:ext cx="7131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BPP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FEFF40F2-30D3-6933-1157-1D1C6B3A5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4083" y="1446334"/>
                  <a:ext cx="71319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4">
                  <a:extLst>
                    <a:ext uri="{FF2B5EF4-FFF2-40B4-BE49-F238E27FC236}">
                      <a16:creationId xmlns:a16="http://schemas.microsoft.com/office/drawing/2014/main" id="{C3A3434E-19B6-16C2-0082-7B804D0AC696}"/>
                    </a:ext>
                  </a:extLst>
                </p:cNvPr>
                <p:cNvSpPr txBox="1"/>
                <p:nvPr/>
              </p:nvSpPr>
              <p:spPr>
                <a:xfrm>
                  <a:off x="10082771" y="566019"/>
                  <a:ext cx="11358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PSIZE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4">
                  <a:extLst>
                    <a:ext uri="{FF2B5EF4-FFF2-40B4-BE49-F238E27FC236}">
                      <a16:creationId xmlns:a16="http://schemas.microsoft.com/office/drawing/2014/main" id="{C3A3434E-19B6-16C2-0082-7B804D0AC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2771" y="566019"/>
                  <a:ext cx="1135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BE58813-E00B-DCEA-D439-4010B9F79A78}"/>
                </a:ext>
              </a:extLst>
            </p:cNvPr>
            <p:cNvSpPr/>
            <p:nvPr/>
          </p:nvSpPr>
          <p:spPr>
            <a:xfrm>
              <a:off x="10173469" y="1981029"/>
              <a:ext cx="935441" cy="12824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6">
                  <a:extLst>
                    <a:ext uri="{FF2B5EF4-FFF2-40B4-BE49-F238E27FC236}">
                      <a16:creationId xmlns:a16="http://schemas.microsoft.com/office/drawing/2014/main" id="{A66F4373-09A2-8636-9757-A82D23A91181}"/>
                    </a:ext>
                  </a:extLst>
                </p:cNvPr>
                <p:cNvSpPr txBox="1"/>
                <p:nvPr/>
              </p:nvSpPr>
              <p:spPr>
                <a:xfrm>
                  <a:off x="10435529" y="2179635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6">
                  <a:extLst>
                    <a:ext uri="{FF2B5EF4-FFF2-40B4-BE49-F238E27FC236}">
                      <a16:creationId xmlns:a16="http://schemas.microsoft.com/office/drawing/2014/main" id="{A66F4373-09A2-8636-9757-A82D23A911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5529" y="2179635"/>
                  <a:ext cx="43030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819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AFAA-2C7F-882C-B0EB-0A4162EA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union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287402-575F-0706-2B93-86B559884B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417" y="1825624"/>
                <a:ext cx="11294347" cy="466521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The proof of Adleman’s theorem uses a key fact from probability theory:</a:t>
                </a:r>
              </a:p>
              <a:p>
                <a:endParaRPr lang="en-US" dirty="0"/>
              </a:p>
              <a:p>
                <a:pPr>
                  <a:lnSpc>
                    <a:spcPct val="300000"/>
                  </a:lnSpc>
                </a:pPr>
                <a:endParaRPr lang="en-US" dirty="0"/>
              </a:p>
              <a:p>
                <a:r>
                  <a:rPr lang="en-US" dirty="0"/>
                  <a:t>Example: Suppose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ice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on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floor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liquid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water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on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floor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water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on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floor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≤0.3+0.4=0.7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287402-575F-0706-2B93-86B559884B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417" y="1825624"/>
                <a:ext cx="11294347" cy="4665219"/>
              </a:xfrm>
              <a:blipFill>
                <a:blip r:embed="rId2"/>
                <a:stretch>
                  <a:fillRect l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69264-7FEB-0B72-7456-2211D6C9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463C57-8CE9-C9D2-CAAF-8C6748755548}"/>
              </a:ext>
            </a:extLst>
          </p:cNvPr>
          <p:cNvGrpSpPr/>
          <p:nvPr/>
        </p:nvGrpSpPr>
        <p:grpSpPr>
          <a:xfrm>
            <a:off x="7903028" y="368440"/>
            <a:ext cx="1555131" cy="1475313"/>
            <a:chOff x="7903028" y="368440"/>
            <a:chExt cx="1555131" cy="147531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EDDA45-9C5F-1022-51FB-C4924637ED85}"/>
                </a:ext>
              </a:extLst>
            </p:cNvPr>
            <p:cNvSpPr/>
            <p:nvPr/>
          </p:nvSpPr>
          <p:spPr>
            <a:xfrm rot="4583530">
              <a:off x="7988439" y="581489"/>
              <a:ext cx="854110" cy="1024932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EED6AA5-45F1-247D-B28E-F4868E1009F1}"/>
                </a:ext>
              </a:extLst>
            </p:cNvPr>
            <p:cNvSpPr/>
            <p:nvPr/>
          </p:nvSpPr>
          <p:spPr>
            <a:xfrm rot="3374373">
              <a:off x="8518638" y="283029"/>
              <a:ext cx="854110" cy="1024932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A594C76-0EBB-4227-9CEC-037D0BA20117}"/>
                </a:ext>
              </a:extLst>
            </p:cNvPr>
            <p:cNvSpPr/>
            <p:nvPr/>
          </p:nvSpPr>
          <p:spPr>
            <a:xfrm rot="19985567">
              <a:off x="8518638" y="818821"/>
              <a:ext cx="854110" cy="102493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DB14FD-3DAD-D673-AAB1-6843F5023DAA}"/>
                  </a:ext>
                </a:extLst>
              </p:cNvPr>
              <p:cNvSpPr/>
              <p:nvPr/>
            </p:nvSpPr>
            <p:spPr>
              <a:xfrm>
                <a:off x="1544097" y="2753074"/>
                <a:ext cx="9103806" cy="161255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 Union Bound:</a:t>
                </a:r>
                <a:r>
                  <a:rPr lang="en-US" sz="2800" dirty="0">
                    <a:solidFill>
                      <a:schemeClr val="tx1"/>
                    </a:solidFill>
                  </a:rPr>
                  <a:t> For any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we have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m:rPr>
                                  <m:nor/>
                                </m:rPr>
                                <a:rPr lang="en-US" sz="28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DB14FD-3DAD-D673-AAB1-6843F5023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097" y="2753074"/>
                <a:ext cx="9103806" cy="1612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31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4E6399-F565-C84E-0EEA-E54D5F9EAB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26089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of Adleman’s theorem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4E6399-F565-C84E-0EEA-E54D5F9EA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26089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F53B3-D7C9-03F0-AB50-64C5A7062E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7736"/>
                <a:ext cx="10515600" cy="502417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Proof: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Amplification lemma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There exists a polynomial-time randomized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and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&gt;1−1/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&lt;1−1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be the time complexity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F53B3-D7C9-03F0-AB50-64C5A7062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7736"/>
                <a:ext cx="10515600" cy="50241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468C2-9D20-771E-834A-201F7ACE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57E44-458B-3890-8854-FB0279CD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“Good” random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1DC098-B510-CFD7-8B08-9FED080E98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good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when tape 2 is initialized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when tape 2 is initialized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Otherwise,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bad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1DC098-B510-CFD7-8B08-9FED080E9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BEF49-83D0-989F-4030-C2FFA5DF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44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AA19-B8CF-F386-FD17-38881F62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27" y="365125"/>
            <a:ext cx="11324493" cy="1325563"/>
          </a:xfrm>
        </p:spPr>
        <p:txBody>
          <a:bodyPr/>
          <a:lstStyle/>
          <a:p>
            <a:r>
              <a:rPr lang="en-US" dirty="0"/>
              <a:t>Random bits: Good for all inputs simultaneously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7D3DB2-829F-832A-797E-730F5BAD66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209" y="2909590"/>
                <a:ext cx="11498664" cy="373236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Proof: </a:t>
                </a:r>
                <a:r>
                  <a:rPr lang="en-US" dirty="0"/>
                  <a:t>By the union bound, if we 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uniformly at </a:t>
                </a:r>
                <a:r>
                  <a:rPr lang="en-US" dirty="0">
                    <a:solidFill>
                      <a:schemeClr val="accent1"/>
                    </a:solidFill>
                  </a:rPr>
                  <a:t>random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there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exists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such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that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is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bad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for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is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bad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 is a </a:t>
                </a:r>
                <a:r>
                  <a:rPr lang="en-US" dirty="0">
                    <a:solidFill>
                      <a:schemeClr val="accent1"/>
                    </a:solidFill>
                  </a:rPr>
                  <a:t>nonzero chance</a:t>
                </a:r>
                <a:r>
                  <a:rPr lang="en-US" dirty="0"/>
                  <a:t>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good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so there must exist </a:t>
                </a:r>
                <a:r>
                  <a:rPr lang="en-US" dirty="0">
                    <a:solidFill>
                      <a:schemeClr val="accent1"/>
                    </a:solidFill>
                  </a:rPr>
                  <a:t>at least one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that is good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7D3DB2-829F-832A-797E-730F5BAD6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209" y="2909590"/>
                <a:ext cx="11498664" cy="3732369"/>
              </a:xfrm>
              <a:blipFill>
                <a:blip r:embed="rId2"/>
                <a:stretch>
                  <a:fillRect l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1E123-4D21-404C-D9C3-A1073055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55E8F58-3215-4AED-CDCF-643D352FC7BB}"/>
                  </a:ext>
                </a:extLst>
              </p:cNvPr>
              <p:cNvSpPr/>
              <p:nvPr/>
            </p:nvSpPr>
            <p:spPr>
              <a:xfrm>
                <a:off x="621030" y="1584028"/>
                <a:ext cx="10949939" cy="9058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Claim:</a:t>
                </a:r>
                <a:r>
                  <a:rPr lang="en-US" sz="2800" dirty="0">
                    <a:solidFill>
                      <a:schemeClr val="tx1"/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that is good for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all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55E8F58-3215-4AED-CDCF-643D352FC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30" y="1584028"/>
                <a:ext cx="10949939" cy="905860"/>
              </a:xfrm>
              <a:prstGeom prst="rect">
                <a:avLst/>
              </a:prstGeom>
              <a:blipFill>
                <a:blip r:embed="rId3"/>
                <a:stretch>
                  <a:fillRect l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26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9C62-A2DF-A6B0-3D7F-1CC40D8B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00"/>
            <a:ext cx="10515600" cy="1325563"/>
          </a:xfrm>
        </p:spPr>
        <p:txBody>
          <a:bodyPr/>
          <a:lstStyle/>
          <a:p>
            <a:r>
              <a:rPr lang="en-US" dirty="0"/>
              <a:t>Boolean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0D07-61EB-98D4-323B-5C81271E9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98" y="1516567"/>
            <a:ext cx="11307336" cy="984326"/>
          </a:xfrm>
        </p:spPr>
        <p:txBody>
          <a:bodyPr/>
          <a:lstStyle/>
          <a:p>
            <a:r>
              <a:rPr lang="en-US" dirty="0"/>
              <a:t>For us, a </a:t>
            </a:r>
            <a:r>
              <a:rPr lang="en-US" dirty="0">
                <a:solidFill>
                  <a:schemeClr val="accent1"/>
                </a:solidFill>
              </a:rPr>
              <a:t>“circuit” </a:t>
            </a:r>
            <a:r>
              <a:rPr lang="en-US" dirty="0"/>
              <a:t>is a network of logic gates applied to Boolean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67AB3-6191-A82A-C681-7E7157A0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0777A6-D20F-22D8-9CEC-32D813438A17}"/>
              </a:ext>
            </a:extLst>
          </p:cNvPr>
          <p:cNvGrpSpPr/>
          <p:nvPr/>
        </p:nvGrpSpPr>
        <p:grpSpPr>
          <a:xfrm>
            <a:off x="1224291" y="2430966"/>
            <a:ext cx="10328372" cy="4095405"/>
            <a:chOff x="1224291" y="2430966"/>
            <a:chExt cx="10328372" cy="40954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337A513-3B80-4B65-BB06-37ED8E7E86D9}"/>
                    </a:ext>
                  </a:extLst>
                </p:cNvPr>
                <p:cNvSpPr/>
                <p:nvPr/>
              </p:nvSpPr>
              <p:spPr>
                <a:xfrm>
                  <a:off x="3295401" y="2506492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337A513-3B80-4B65-BB06-37ED8E7E86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5401" y="2506492"/>
                  <a:ext cx="297366" cy="29736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15C29806-20F8-E883-9619-EE18A5E66BBF}"/>
                    </a:ext>
                  </a:extLst>
                </p:cNvPr>
                <p:cNvSpPr/>
                <p:nvPr/>
              </p:nvSpPr>
              <p:spPr>
                <a:xfrm>
                  <a:off x="2947664" y="3147647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15C29806-20F8-E883-9619-EE18A5E66B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7664" y="3147647"/>
                  <a:ext cx="297366" cy="29736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B567DECF-FF63-E963-A1FC-2328D3D0F90D}"/>
                    </a:ext>
                  </a:extLst>
                </p:cNvPr>
                <p:cNvSpPr/>
                <p:nvPr/>
              </p:nvSpPr>
              <p:spPr>
                <a:xfrm>
                  <a:off x="3621950" y="3142047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B567DECF-FF63-E963-A1FC-2328D3D0F9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1950" y="3142047"/>
                  <a:ext cx="297366" cy="29736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29956B7-EDE9-EF58-F2D2-5475A9CBB940}"/>
                    </a:ext>
                  </a:extLst>
                </p:cNvPr>
                <p:cNvSpPr/>
                <p:nvPr/>
              </p:nvSpPr>
              <p:spPr>
                <a:xfrm>
                  <a:off x="2179433" y="4238428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29956B7-EDE9-EF58-F2D2-5475A9CBB9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9433" y="4238428"/>
                  <a:ext cx="297366" cy="29736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D0BEA32-EB73-1816-0083-11A03C583CE5}"/>
                    </a:ext>
                  </a:extLst>
                </p:cNvPr>
                <p:cNvSpPr/>
                <p:nvPr/>
              </p:nvSpPr>
              <p:spPr>
                <a:xfrm>
                  <a:off x="4239315" y="421439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D0BEA32-EB73-1816-0083-11A03C583C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9315" y="4214395"/>
                  <a:ext cx="297366" cy="29736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13C8AD4-DBFC-58C9-4F44-162FF2DF5555}"/>
                    </a:ext>
                  </a:extLst>
                </p:cNvPr>
                <p:cNvSpPr/>
                <p:nvPr/>
              </p:nvSpPr>
              <p:spPr>
                <a:xfrm>
                  <a:off x="1809202" y="4871044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13C8AD4-DBFC-58C9-4F44-162FF2DF55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202" y="4871044"/>
                  <a:ext cx="297366" cy="29736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842D68E-A20F-F3CD-EB37-D39BD5EF6C28}"/>
                    </a:ext>
                  </a:extLst>
                </p:cNvPr>
                <p:cNvSpPr/>
                <p:nvPr/>
              </p:nvSpPr>
              <p:spPr>
                <a:xfrm>
                  <a:off x="2486726" y="489239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842D68E-A20F-F3CD-EB37-D39BD5EF6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726" y="4892395"/>
                  <a:ext cx="297366" cy="29736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ADB2AB7-6336-D88A-AAA6-BCE349D02AA5}"/>
                    </a:ext>
                  </a:extLst>
                </p:cNvPr>
                <p:cNvSpPr/>
                <p:nvPr/>
              </p:nvSpPr>
              <p:spPr>
                <a:xfrm>
                  <a:off x="3941872" y="4856817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ADB2AB7-6336-D88A-AAA6-BCE349D02A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872" y="4856817"/>
                  <a:ext cx="297366" cy="29736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904663D-69FD-86F7-B6C4-75AE668E8DA9}"/>
                    </a:ext>
                  </a:extLst>
                </p:cNvPr>
                <p:cNvSpPr/>
                <p:nvPr/>
              </p:nvSpPr>
              <p:spPr>
                <a:xfrm>
                  <a:off x="4647528" y="4834671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904663D-69FD-86F7-B6C4-75AE668E8D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7528" y="4834671"/>
                  <a:ext cx="297366" cy="29736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1C6A0CC-A346-36E9-2F26-B111697B60CF}"/>
                    </a:ext>
                  </a:extLst>
                </p:cNvPr>
                <p:cNvSpPr txBox="1"/>
                <p:nvPr/>
              </p:nvSpPr>
              <p:spPr>
                <a:xfrm>
                  <a:off x="1224291" y="6149238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1C6A0CC-A346-36E9-2F26-B111697B60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4291" y="6149238"/>
                  <a:ext cx="41631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0CA2234-E55B-0003-7D84-247413064489}"/>
                    </a:ext>
                  </a:extLst>
                </p:cNvPr>
                <p:cNvSpPr txBox="1"/>
                <p:nvPr/>
              </p:nvSpPr>
              <p:spPr>
                <a:xfrm>
                  <a:off x="2924158" y="6123241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0CA2234-E55B-0003-7D84-2474130644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58" y="6123241"/>
                  <a:ext cx="41631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E209B96-2D21-08E1-B9AE-5E3A66B06BA2}"/>
                    </a:ext>
                  </a:extLst>
                </p:cNvPr>
                <p:cNvSpPr txBox="1"/>
                <p:nvPr/>
              </p:nvSpPr>
              <p:spPr>
                <a:xfrm>
                  <a:off x="3369258" y="6149238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E209B96-2D21-08E1-B9AE-5E3A66B06B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258" y="6149238"/>
                  <a:ext cx="41631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B0039FF-C815-CF36-120F-35112416148A}"/>
                    </a:ext>
                  </a:extLst>
                </p:cNvPr>
                <p:cNvSpPr txBox="1"/>
                <p:nvPr/>
              </p:nvSpPr>
              <p:spPr>
                <a:xfrm>
                  <a:off x="5192162" y="6157039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B0039FF-C815-CF36-120F-3511241614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2162" y="6157039"/>
                  <a:ext cx="41631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CBA4FD9-73D4-EB96-A742-153E060B1863}"/>
                </a:ext>
              </a:extLst>
            </p:cNvPr>
            <p:cNvCxnSpPr>
              <a:cxnSpLocks/>
              <a:stCxn id="14" idx="0"/>
              <a:endCxn id="10" idx="3"/>
            </p:cNvCxnSpPr>
            <p:nvPr/>
          </p:nvCxnSpPr>
          <p:spPr>
            <a:xfrm flipV="1">
              <a:off x="1432448" y="5124862"/>
              <a:ext cx="420302" cy="10243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27A970F-205A-E650-4E73-E4608CBC063B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V="1">
              <a:off x="1538696" y="5935591"/>
              <a:ext cx="283413" cy="2772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CD2B15B-4850-9CA0-A9AC-C022E02F1086}"/>
                    </a:ext>
                  </a:extLst>
                </p:cNvPr>
                <p:cNvSpPr/>
                <p:nvPr/>
              </p:nvSpPr>
              <p:spPr>
                <a:xfrm>
                  <a:off x="1778561" y="5681773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CD2B15B-4850-9CA0-A9AC-C022E02F10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561" y="5681773"/>
                  <a:ext cx="297366" cy="297366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F21FB47-3B7C-E3B3-E3A7-A76ED7CBE981}"/>
                </a:ext>
              </a:extLst>
            </p:cNvPr>
            <p:cNvCxnSpPr>
              <a:cxnSpLocks/>
              <a:stCxn id="29" idx="7"/>
              <a:endCxn id="11" idx="3"/>
            </p:cNvCxnSpPr>
            <p:nvPr/>
          </p:nvCxnSpPr>
          <p:spPr>
            <a:xfrm flipV="1">
              <a:off x="2032379" y="5146213"/>
              <a:ext cx="497895" cy="5791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1512D7F-AFE0-5918-3623-AFA49037FC13}"/>
                    </a:ext>
                  </a:extLst>
                </p:cNvPr>
                <p:cNvSpPr/>
                <p:nvPr/>
              </p:nvSpPr>
              <p:spPr>
                <a:xfrm>
                  <a:off x="2477802" y="5681614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1512D7F-AFE0-5918-3623-AFA49037FC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802" y="5681614"/>
                  <a:ext cx="297366" cy="297366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3022AAB-19D9-A57C-2CFF-911A97057B9E}"/>
                </a:ext>
              </a:extLst>
            </p:cNvPr>
            <p:cNvCxnSpPr>
              <a:cxnSpLocks/>
              <a:endCxn id="35" idx="5"/>
            </p:cNvCxnSpPr>
            <p:nvPr/>
          </p:nvCxnSpPr>
          <p:spPr>
            <a:xfrm flipH="1" flipV="1">
              <a:off x="2731620" y="5935432"/>
              <a:ext cx="257661" cy="23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9C26C2A-E573-8BFF-797F-F99FB8AB9A80}"/>
                </a:ext>
              </a:extLst>
            </p:cNvPr>
            <p:cNvCxnSpPr>
              <a:cxnSpLocks/>
              <a:stCxn id="35" idx="1"/>
              <a:endCxn id="10" idx="5"/>
            </p:cNvCxnSpPr>
            <p:nvPr/>
          </p:nvCxnSpPr>
          <p:spPr>
            <a:xfrm flipH="1" flipV="1">
              <a:off x="2063020" y="5124862"/>
              <a:ext cx="458330" cy="6003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F69E848-5514-28A3-E65B-5A72B3FAE0AA}"/>
                </a:ext>
              </a:extLst>
            </p:cNvPr>
            <p:cNvCxnSpPr>
              <a:cxnSpLocks/>
              <a:stCxn id="15" idx="0"/>
              <a:endCxn id="11" idx="5"/>
            </p:cNvCxnSpPr>
            <p:nvPr/>
          </p:nvCxnSpPr>
          <p:spPr>
            <a:xfrm flipH="1" flipV="1">
              <a:off x="2740544" y="5146213"/>
              <a:ext cx="391771" cy="977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23A7DD1-8670-5864-0F59-0E53E67E9C20}"/>
                </a:ext>
              </a:extLst>
            </p:cNvPr>
            <p:cNvCxnSpPr>
              <a:cxnSpLocks/>
              <a:stCxn id="16" idx="0"/>
              <a:endCxn id="12" idx="3"/>
            </p:cNvCxnSpPr>
            <p:nvPr/>
          </p:nvCxnSpPr>
          <p:spPr>
            <a:xfrm flipV="1">
              <a:off x="3577415" y="5110635"/>
              <a:ext cx="408005" cy="1038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942E8AD-7FC7-6084-707E-C4CB3E8632C6}"/>
                </a:ext>
              </a:extLst>
            </p:cNvPr>
            <p:cNvCxnSpPr>
              <a:cxnSpLocks/>
              <a:stCxn id="19" idx="0"/>
              <a:endCxn id="13" idx="5"/>
            </p:cNvCxnSpPr>
            <p:nvPr/>
          </p:nvCxnSpPr>
          <p:spPr>
            <a:xfrm flipH="1" flipV="1">
              <a:off x="4901346" y="5088489"/>
              <a:ext cx="498973" cy="1068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3D8DC51-CCC1-C09D-6361-4C2AC617A958}"/>
                </a:ext>
              </a:extLst>
            </p:cNvPr>
            <p:cNvCxnSpPr>
              <a:cxnSpLocks/>
              <a:endCxn id="66" idx="3"/>
            </p:cNvCxnSpPr>
            <p:nvPr/>
          </p:nvCxnSpPr>
          <p:spPr>
            <a:xfrm flipV="1">
              <a:off x="3709556" y="5905553"/>
              <a:ext cx="297638" cy="3073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54E4F85-BB27-2553-1FA4-1562B5D54615}"/>
                    </a:ext>
                  </a:extLst>
                </p:cNvPr>
                <p:cNvSpPr/>
                <p:nvPr/>
              </p:nvSpPr>
              <p:spPr>
                <a:xfrm>
                  <a:off x="3963646" y="565173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54E4F85-BB27-2553-1FA4-1562B5D546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646" y="5651735"/>
                  <a:ext cx="297366" cy="297366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01D7FC5-8D2D-5202-CFD6-3785DC39284A}"/>
                </a:ext>
              </a:extLst>
            </p:cNvPr>
            <p:cNvCxnSpPr>
              <a:cxnSpLocks/>
              <a:stCxn id="66" idx="7"/>
              <a:endCxn id="13" idx="3"/>
            </p:cNvCxnSpPr>
            <p:nvPr/>
          </p:nvCxnSpPr>
          <p:spPr>
            <a:xfrm flipV="1">
              <a:off x="4217464" y="5088489"/>
              <a:ext cx="473612" cy="6067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23A923A5-75DC-6F38-6D9D-08C24BD414E6}"/>
                    </a:ext>
                  </a:extLst>
                </p:cNvPr>
                <p:cNvSpPr/>
                <p:nvPr/>
              </p:nvSpPr>
              <p:spPr>
                <a:xfrm>
                  <a:off x="4743739" y="5718734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23A923A5-75DC-6F38-6D9D-08C24BD414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3739" y="5718734"/>
                  <a:ext cx="297366" cy="297366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692C2B9-C99B-0C9E-D0DA-4268E9433387}"/>
                </a:ext>
              </a:extLst>
            </p:cNvPr>
            <p:cNvCxnSpPr>
              <a:cxnSpLocks/>
              <a:endCxn id="68" idx="5"/>
            </p:cNvCxnSpPr>
            <p:nvPr/>
          </p:nvCxnSpPr>
          <p:spPr>
            <a:xfrm flipH="1" flipV="1">
              <a:off x="4997557" y="5972552"/>
              <a:ext cx="282586" cy="240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06874DF-B971-DBD1-A3B3-978B523DB615}"/>
                </a:ext>
              </a:extLst>
            </p:cNvPr>
            <p:cNvCxnSpPr>
              <a:cxnSpLocks/>
              <a:stCxn id="68" idx="1"/>
              <a:endCxn id="12" idx="5"/>
            </p:cNvCxnSpPr>
            <p:nvPr/>
          </p:nvCxnSpPr>
          <p:spPr>
            <a:xfrm flipH="1" flipV="1">
              <a:off x="4195690" y="5110635"/>
              <a:ext cx="591597" cy="6516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F4F883C-8498-E1F7-ABC8-5174B945B2C4}"/>
                </a:ext>
              </a:extLst>
            </p:cNvPr>
            <p:cNvCxnSpPr>
              <a:cxnSpLocks/>
              <a:stCxn id="6" idx="0"/>
              <a:endCxn id="5" idx="3"/>
            </p:cNvCxnSpPr>
            <p:nvPr/>
          </p:nvCxnSpPr>
          <p:spPr>
            <a:xfrm flipV="1">
              <a:off x="3096347" y="2760310"/>
              <a:ext cx="242602" cy="3873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FE78BC8-E606-4E40-587A-BB000D733648}"/>
                </a:ext>
              </a:extLst>
            </p:cNvPr>
            <p:cNvCxnSpPr>
              <a:cxnSpLocks/>
              <a:stCxn id="7" idx="0"/>
              <a:endCxn id="5" idx="5"/>
            </p:cNvCxnSpPr>
            <p:nvPr/>
          </p:nvCxnSpPr>
          <p:spPr>
            <a:xfrm flipH="1" flipV="1">
              <a:off x="3549219" y="2760310"/>
              <a:ext cx="221414" cy="381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BE02688-0638-1AD7-D3CD-A149C14CF381}"/>
                </a:ext>
              </a:extLst>
            </p:cNvPr>
            <p:cNvCxnSpPr>
              <a:cxnSpLocks/>
              <a:stCxn id="10" idx="0"/>
              <a:endCxn id="8" idx="3"/>
            </p:cNvCxnSpPr>
            <p:nvPr/>
          </p:nvCxnSpPr>
          <p:spPr>
            <a:xfrm flipV="1">
              <a:off x="1957885" y="4492246"/>
              <a:ext cx="265096" cy="3787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E94F94C-8EE8-7B3A-D807-E0CE6D5055AF}"/>
                </a:ext>
              </a:extLst>
            </p:cNvPr>
            <p:cNvCxnSpPr>
              <a:cxnSpLocks/>
              <a:stCxn id="11" idx="0"/>
              <a:endCxn id="8" idx="5"/>
            </p:cNvCxnSpPr>
            <p:nvPr/>
          </p:nvCxnSpPr>
          <p:spPr>
            <a:xfrm flipH="1" flipV="1">
              <a:off x="2433251" y="4492246"/>
              <a:ext cx="202158" cy="4001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15AC9B42-C2E0-3F23-B07E-FDBE6CD0864C}"/>
                </a:ext>
              </a:extLst>
            </p:cNvPr>
            <p:cNvCxnSpPr>
              <a:cxnSpLocks/>
              <a:stCxn id="12" idx="0"/>
              <a:endCxn id="9" idx="3"/>
            </p:cNvCxnSpPr>
            <p:nvPr/>
          </p:nvCxnSpPr>
          <p:spPr>
            <a:xfrm flipV="1">
              <a:off x="4090555" y="4468213"/>
              <a:ext cx="192308" cy="3886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8CE766F-DCAC-B203-0BA8-AC54E329F2E9}"/>
                </a:ext>
              </a:extLst>
            </p:cNvPr>
            <p:cNvCxnSpPr>
              <a:cxnSpLocks/>
              <a:stCxn id="13" idx="0"/>
              <a:endCxn id="9" idx="5"/>
            </p:cNvCxnSpPr>
            <p:nvPr/>
          </p:nvCxnSpPr>
          <p:spPr>
            <a:xfrm flipH="1" flipV="1">
              <a:off x="4493133" y="4468213"/>
              <a:ext cx="303078" cy="366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C84F89E-09E1-137B-1000-9CF34433FC32}"/>
                </a:ext>
              </a:extLst>
            </p:cNvPr>
            <p:cNvCxnSpPr>
              <a:cxnSpLocks/>
              <a:stCxn id="8" idx="7"/>
              <a:endCxn id="97" idx="3"/>
            </p:cNvCxnSpPr>
            <p:nvPr/>
          </p:nvCxnSpPr>
          <p:spPr>
            <a:xfrm flipV="1">
              <a:off x="2433251" y="4047416"/>
              <a:ext cx="447534" cy="234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6D5CA8E-F354-7E7D-40F6-6D8248BE48BA}"/>
                    </a:ext>
                  </a:extLst>
                </p:cNvPr>
                <p:cNvSpPr/>
                <p:nvPr/>
              </p:nvSpPr>
              <p:spPr>
                <a:xfrm>
                  <a:off x="2837237" y="3793598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6D5CA8E-F354-7E7D-40F6-6D8248BE48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237" y="3793598"/>
                  <a:ext cx="297366" cy="297366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5D2E947-CB93-60EC-2CF9-38AFD9A1B874}"/>
                </a:ext>
              </a:extLst>
            </p:cNvPr>
            <p:cNvCxnSpPr>
              <a:cxnSpLocks/>
              <a:stCxn id="97" idx="7"/>
              <a:endCxn id="7" idx="3"/>
            </p:cNvCxnSpPr>
            <p:nvPr/>
          </p:nvCxnSpPr>
          <p:spPr>
            <a:xfrm flipV="1">
              <a:off x="3091055" y="3395865"/>
              <a:ext cx="574443" cy="4412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A9591D69-A193-7F9B-5401-069A8F6ACECE}"/>
                    </a:ext>
                  </a:extLst>
                </p:cNvPr>
                <p:cNvSpPr/>
                <p:nvPr/>
              </p:nvSpPr>
              <p:spPr>
                <a:xfrm>
                  <a:off x="3621950" y="3760736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A9591D69-A193-7F9B-5401-069A8F6ACE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1950" y="3760736"/>
                  <a:ext cx="297366" cy="297366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8F3822C-CB3D-80C6-DB2F-EB7C9F2944CB}"/>
                </a:ext>
              </a:extLst>
            </p:cNvPr>
            <p:cNvCxnSpPr>
              <a:cxnSpLocks/>
              <a:stCxn id="9" idx="1"/>
              <a:endCxn id="99" idx="5"/>
            </p:cNvCxnSpPr>
            <p:nvPr/>
          </p:nvCxnSpPr>
          <p:spPr>
            <a:xfrm flipH="1" flipV="1">
              <a:off x="3875768" y="4014554"/>
              <a:ext cx="407095" cy="2433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662E1E9-7E55-83E8-D54C-1837E73DEA9B}"/>
                </a:ext>
              </a:extLst>
            </p:cNvPr>
            <p:cNvCxnSpPr>
              <a:cxnSpLocks/>
              <a:stCxn id="99" idx="1"/>
              <a:endCxn id="6" idx="5"/>
            </p:cNvCxnSpPr>
            <p:nvPr/>
          </p:nvCxnSpPr>
          <p:spPr>
            <a:xfrm flipH="1" flipV="1">
              <a:off x="3201482" y="3401465"/>
              <a:ext cx="464016" cy="4028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9C0B16A5-2872-04CF-6536-E19BDDB3DF77}"/>
                </a:ext>
              </a:extLst>
            </p:cNvPr>
            <p:cNvCxnSpPr>
              <a:cxnSpLocks/>
              <a:stCxn id="8" idx="0"/>
              <a:endCxn id="6" idx="3"/>
            </p:cNvCxnSpPr>
            <p:nvPr/>
          </p:nvCxnSpPr>
          <p:spPr>
            <a:xfrm flipV="1">
              <a:off x="2328116" y="3401465"/>
              <a:ext cx="663096" cy="836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639FC1CC-9070-8C5C-E8D7-566D5558C7DC}"/>
                </a:ext>
              </a:extLst>
            </p:cNvPr>
            <p:cNvCxnSpPr>
              <a:cxnSpLocks/>
              <a:stCxn id="9" idx="0"/>
              <a:endCxn id="7" idx="5"/>
            </p:cNvCxnSpPr>
            <p:nvPr/>
          </p:nvCxnSpPr>
          <p:spPr>
            <a:xfrm flipH="1" flipV="1">
              <a:off x="3875768" y="3395865"/>
              <a:ext cx="512230" cy="81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32BFC19F-DA92-3FA4-0D04-808B27A53F79}"/>
                    </a:ext>
                  </a:extLst>
                </p:cNvPr>
                <p:cNvSpPr txBox="1"/>
                <p:nvPr/>
              </p:nvSpPr>
              <p:spPr>
                <a:xfrm>
                  <a:off x="6356195" y="2430966"/>
                  <a:ext cx="5196468" cy="32571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2575" indent="-282575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</m:t>
                      </m:r>
                    </m:oMath>
                  </a14:m>
                  <a:r>
                    <a:rPr lang="en-US" sz="2800" dirty="0"/>
                    <a:t>  means OR</a:t>
                  </a:r>
                </a:p>
                <a:p>
                  <a:pPr marL="282575" indent="-282575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2800" dirty="0"/>
                    <a:t>  means AND</a:t>
                  </a:r>
                </a:p>
                <a:p>
                  <a:pPr marL="282575" indent="-282575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sz="2800" dirty="0"/>
                    <a:t>  means NOT</a:t>
                  </a:r>
                </a:p>
                <a:p>
                  <a:pPr marL="282575" indent="-282575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2800" dirty="0"/>
                    <a:t>Each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800" dirty="0"/>
                    <a:t> can be either 0 or 1</a:t>
                  </a:r>
                  <a:br>
                    <a:rPr lang="en-US" sz="2800" dirty="0"/>
                  </a:br>
                  <a:r>
                    <a:rPr lang="en-US" sz="2800" dirty="0"/>
                    <a:t>(FALSE or TRUE)</a:t>
                  </a:r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32BFC19F-DA92-3FA4-0D04-808B27A53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195" y="2430966"/>
                  <a:ext cx="5196468" cy="3257174"/>
                </a:xfrm>
                <a:prstGeom prst="rect">
                  <a:avLst/>
                </a:prstGeom>
                <a:blipFill>
                  <a:blip r:embed="rId21"/>
                  <a:stretch>
                    <a:fillRect l="-2113" b="-44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67643F4B-91CF-6B12-95C5-A77ADE285E6B}"/>
              </a:ext>
            </a:extLst>
          </p:cNvPr>
          <p:cNvGrpSpPr/>
          <p:nvPr/>
        </p:nvGrpSpPr>
        <p:grpSpPr>
          <a:xfrm>
            <a:off x="1266679" y="6476741"/>
            <a:ext cx="4265444" cy="372985"/>
            <a:chOff x="1266679" y="6476741"/>
            <a:chExt cx="4265444" cy="372985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3C1F043-0BBE-D1D9-7EFE-420435F580B6}"/>
                </a:ext>
              </a:extLst>
            </p:cNvPr>
            <p:cNvSpPr txBox="1"/>
            <p:nvPr/>
          </p:nvSpPr>
          <p:spPr>
            <a:xfrm>
              <a:off x="1266679" y="6480394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B3FA33D-737E-7E22-4FE7-D11538E5FB84}"/>
                </a:ext>
              </a:extLst>
            </p:cNvPr>
            <p:cNvSpPr txBox="1"/>
            <p:nvPr/>
          </p:nvSpPr>
          <p:spPr>
            <a:xfrm>
              <a:off x="2988542" y="6480394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1C7D89C-37E2-8367-F45D-88EF833B0DB8}"/>
                </a:ext>
              </a:extLst>
            </p:cNvPr>
            <p:cNvSpPr txBox="1"/>
            <p:nvPr/>
          </p:nvSpPr>
          <p:spPr>
            <a:xfrm>
              <a:off x="3433490" y="6478934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C01A3ED-6959-2DCD-83A0-D860FD9E9DB7}"/>
                </a:ext>
              </a:extLst>
            </p:cNvPr>
            <p:cNvSpPr txBox="1"/>
            <p:nvPr/>
          </p:nvSpPr>
          <p:spPr>
            <a:xfrm>
              <a:off x="5248710" y="6476741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5D313CD-EF3D-32D5-606E-BB8E0E3554AD}"/>
              </a:ext>
            </a:extLst>
          </p:cNvPr>
          <p:cNvGrpSpPr/>
          <p:nvPr/>
        </p:nvGrpSpPr>
        <p:grpSpPr>
          <a:xfrm>
            <a:off x="1471250" y="5343009"/>
            <a:ext cx="3809720" cy="975424"/>
            <a:chOff x="1471250" y="5343009"/>
            <a:chExt cx="3809720" cy="975424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CC149394-A063-A902-E314-740889D7D406}"/>
                </a:ext>
              </a:extLst>
            </p:cNvPr>
            <p:cNvSpPr txBox="1"/>
            <p:nvPr/>
          </p:nvSpPr>
          <p:spPr>
            <a:xfrm>
              <a:off x="2018370" y="5382696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BE3F6FD3-A5DC-CB95-965F-BECBDC1400D2}"/>
                </a:ext>
              </a:extLst>
            </p:cNvPr>
            <p:cNvSpPr txBox="1"/>
            <p:nvPr/>
          </p:nvSpPr>
          <p:spPr>
            <a:xfrm>
              <a:off x="2296254" y="5405244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58C297EE-65CA-3FA0-04D6-B29C7EC777C0}"/>
                </a:ext>
              </a:extLst>
            </p:cNvPr>
            <p:cNvSpPr txBox="1"/>
            <p:nvPr/>
          </p:nvSpPr>
          <p:spPr>
            <a:xfrm>
              <a:off x="1471250" y="5949101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FD62E4A-403F-11AB-8560-3A0F99A1BCE3}"/>
                </a:ext>
              </a:extLst>
            </p:cNvPr>
            <p:cNvSpPr txBox="1"/>
            <p:nvPr/>
          </p:nvSpPr>
          <p:spPr>
            <a:xfrm>
              <a:off x="1507602" y="5391886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887F5D8-51A9-C259-8C2F-DC05C1E821AF}"/>
                </a:ext>
              </a:extLst>
            </p:cNvPr>
            <p:cNvSpPr txBox="1"/>
            <p:nvPr/>
          </p:nvSpPr>
          <p:spPr>
            <a:xfrm>
              <a:off x="2732370" y="5886018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8680A30-28DB-379E-6F2E-F51247053FCC}"/>
                </a:ext>
              </a:extLst>
            </p:cNvPr>
            <p:cNvSpPr txBox="1"/>
            <p:nvPr/>
          </p:nvSpPr>
          <p:spPr>
            <a:xfrm>
              <a:off x="2777236" y="5362248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6DA39F2D-1A88-447D-2291-11BD376B7D52}"/>
                </a:ext>
              </a:extLst>
            </p:cNvPr>
            <p:cNvSpPr txBox="1"/>
            <p:nvPr/>
          </p:nvSpPr>
          <p:spPr>
            <a:xfrm>
              <a:off x="3632775" y="5414379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EBBD4F0-7D0E-A7CF-78FE-0A56BFC0A660}"/>
                </a:ext>
              </a:extLst>
            </p:cNvPr>
            <p:cNvSpPr txBox="1"/>
            <p:nvPr/>
          </p:nvSpPr>
          <p:spPr>
            <a:xfrm>
              <a:off x="3713322" y="5874552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11CDAD7-5FF5-B5CD-BDEF-FAC5D593951A}"/>
                </a:ext>
              </a:extLst>
            </p:cNvPr>
            <p:cNvSpPr txBox="1"/>
            <p:nvPr/>
          </p:nvSpPr>
          <p:spPr>
            <a:xfrm>
              <a:off x="4997557" y="5886018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A6CFF07-E5FF-A116-ED77-69F1EEC98774}"/>
                </a:ext>
              </a:extLst>
            </p:cNvPr>
            <p:cNvSpPr txBox="1"/>
            <p:nvPr/>
          </p:nvSpPr>
          <p:spPr>
            <a:xfrm>
              <a:off x="4993203" y="5375287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3178342-75D6-46CE-F144-680860D5A82D}"/>
                </a:ext>
              </a:extLst>
            </p:cNvPr>
            <p:cNvSpPr txBox="1"/>
            <p:nvPr/>
          </p:nvSpPr>
          <p:spPr>
            <a:xfrm>
              <a:off x="4187869" y="5343009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DF0EE05-2942-1818-0660-D58B3ED7200D}"/>
                </a:ext>
              </a:extLst>
            </p:cNvPr>
            <p:cNvSpPr txBox="1"/>
            <p:nvPr/>
          </p:nvSpPr>
          <p:spPr>
            <a:xfrm>
              <a:off x="4469925" y="5359451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A7ED8928-520F-E56F-4F67-444DE411396D}"/>
              </a:ext>
            </a:extLst>
          </p:cNvPr>
          <p:cNvGrpSpPr/>
          <p:nvPr/>
        </p:nvGrpSpPr>
        <p:grpSpPr>
          <a:xfrm>
            <a:off x="1925745" y="4473868"/>
            <a:ext cx="2850801" cy="407225"/>
            <a:chOff x="1925745" y="4473868"/>
            <a:chExt cx="2850801" cy="407225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0970EFC1-8631-B2AE-DDB2-A1F5FB41B96F}"/>
                </a:ext>
              </a:extLst>
            </p:cNvPr>
            <p:cNvSpPr txBox="1"/>
            <p:nvPr/>
          </p:nvSpPr>
          <p:spPr>
            <a:xfrm>
              <a:off x="1925745" y="4511761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3490F425-D5F1-E3AB-1DEB-A1C8E37071C7}"/>
                </a:ext>
              </a:extLst>
            </p:cNvPr>
            <p:cNvSpPr txBox="1"/>
            <p:nvPr/>
          </p:nvSpPr>
          <p:spPr>
            <a:xfrm>
              <a:off x="2369432" y="4497131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D4A1D49E-E576-3AEE-9352-49C4235BBCE8}"/>
                </a:ext>
              </a:extLst>
            </p:cNvPr>
            <p:cNvSpPr txBox="1"/>
            <p:nvPr/>
          </p:nvSpPr>
          <p:spPr>
            <a:xfrm>
              <a:off x="4053686" y="4492527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64465C6-05C4-7B56-4721-E82D6228B4BA}"/>
                </a:ext>
              </a:extLst>
            </p:cNvPr>
            <p:cNvSpPr txBox="1"/>
            <p:nvPr/>
          </p:nvSpPr>
          <p:spPr>
            <a:xfrm>
              <a:off x="4493133" y="4473868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F14A5B97-A522-0E6D-7A32-359D52146EC9}"/>
              </a:ext>
            </a:extLst>
          </p:cNvPr>
          <p:cNvGrpSpPr/>
          <p:nvPr/>
        </p:nvGrpSpPr>
        <p:grpSpPr>
          <a:xfrm>
            <a:off x="2458044" y="3487059"/>
            <a:ext cx="1804081" cy="886587"/>
            <a:chOff x="2458044" y="3487059"/>
            <a:chExt cx="1804081" cy="886587"/>
          </a:xfrm>
        </p:grpSpPr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F42DEEC3-90D0-BB75-6518-CE0411B0B66C}"/>
                </a:ext>
              </a:extLst>
            </p:cNvPr>
            <p:cNvSpPr txBox="1"/>
            <p:nvPr/>
          </p:nvSpPr>
          <p:spPr>
            <a:xfrm>
              <a:off x="3932085" y="3975355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370D4614-619A-72E1-09A8-E89440E986F5}"/>
                </a:ext>
              </a:extLst>
            </p:cNvPr>
            <p:cNvSpPr txBox="1"/>
            <p:nvPr/>
          </p:nvSpPr>
          <p:spPr>
            <a:xfrm>
              <a:off x="3978712" y="3592840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2F1A39C-50C3-6E3A-D0AB-BFCA17D98E68}"/>
                </a:ext>
              </a:extLst>
            </p:cNvPr>
            <p:cNvSpPr txBox="1"/>
            <p:nvPr/>
          </p:nvSpPr>
          <p:spPr>
            <a:xfrm>
              <a:off x="2458044" y="3656186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4A363FA-B391-3CA8-DCFB-6195C80BAC52}"/>
                </a:ext>
              </a:extLst>
            </p:cNvPr>
            <p:cNvSpPr txBox="1"/>
            <p:nvPr/>
          </p:nvSpPr>
          <p:spPr>
            <a:xfrm>
              <a:off x="2480354" y="4004314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7E182F51-969C-E737-F9F7-F6B693B093BE}"/>
                </a:ext>
              </a:extLst>
            </p:cNvPr>
            <p:cNvSpPr txBox="1"/>
            <p:nvPr/>
          </p:nvSpPr>
          <p:spPr>
            <a:xfrm>
              <a:off x="3388421" y="3487059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E5CAE2C-92B5-C177-8B97-547D7CDF215E}"/>
                </a:ext>
              </a:extLst>
            </p:cNvPr>
            <p:cNvSpPr txBox="1"/>
            <p:nvPr/>
          </p:nvSpPr>
          <p:spPr>
            <a:xfrm>
              <a:off x="3125135" y="3530607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7660FFB6-5796-5959-F719-49CABC5E224D}"/>
              </a:ext>
            </a:extLst>
          </p:cNvPr>
          <p:cNvGrpSpPr/>
          <p:nvPr/>
        </p:nvGrpSpPr>
        <p:grpSpPr>
          <a:xfrm>
            <a:off x="3066546" y="2767942"/>
            <a:ext cx="744898" cy="375597"/>
            <a:chOff x="3066546" y="2767942"/>
            <a:chExt cx="744898" cy="375597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C4ECF78-5772-CA0F-FEA8-5025F05AAC9E}"/>
                </a:ext>
              </a:extLst>
            </p:cNvPr>
            <p:cNvSpPr txBox="1"/>
            <p:nvPr/>
          </p:nvSpPr>
          <p:spPr>
            <a:xfrm>
              <a:off x="3528031" y="2774207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51F2F4CB-DE06-347A-97A2-41AB6D83213C}"/>
                </a:ext>
              </a:extLst>
            </p:cNvPr>
            <p:cNvSpPr txBox="1"/>
            <p:nvPr/>
          </p:nvSpPr>
          <p:spPr>
            <a:xfrm>
              <a:off x="3066546" y="2767942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</p:grpSp>
      <p:sp>
        <p:nvSpPr>
          <p:cNvPr id="225" name="TextBox 224">
            <a:extLst>
              <a:ext uri="{FF2B5EF4-FFF2-40B4-BE49-F238E27FC236}">
                <a16:creationId xmlns:a16="http://schemas.microsoft.com/office/drawing/2014/main" id="{1F903D94-76D6-EC0A-6258-BF8BAC3053A2}"/>
              </a:ext>
            </a:extLst>
          </p:cNvPr>
          <p:cNvSpPr txBox="1"/>
          <p:nvPr/>
        </p:nvSpPr>
        <p:spPr>
          <a:xfrm>
            <a:off x="3328808" y="2126787"/>
            <a:ext cx="28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69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3C4D-4FDE-59AD-507E-D0F87B1D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50"/>
            <a:ext cx="10515600" cy="1325563"/>
          </a:xfrm>
        </p:spPr>
        <p:txBody>
          <a:bodyPr/>
          <a:lstStyle/>
          <a:p>
            <a:r>
              <a:rPr lang="en-US" dirty="0"/>
              <a:t>Circuit complexity of a binary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70EBCA-DE5F-1E18-7144-0CF7DF3B63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0757" y="1451113"/>
                <a:ext cx="11350486" cy="51683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 language</a:t>
                </a:r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by the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define the </a:t>
                </a:r>
                <a:r>
                  <a:rPr lang="en-US" dirty="0">
                    <a:solidFill>
                      <a:schemeClr val="accent1"/>
                    </a:solidFill>
                  </a:rPr>
                  <a:t>circuit complexity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to be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defined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size of the smallest circuit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Note: Each circuit only handles a single input length! Different from TMs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70EBCA-DE5F-1E18-7144-0CF7DF3B63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757" y="1451113"/>
                <a:ext cx="11350486" cy="5168347"/>
              </a:xfrm>
              <a:blipFill>
                <a:blip r:embed="rId2"/>
                <a:stretch>
                  <a:fillRect l="-967" b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D3855-B279-CAE3-C651-647CD943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5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773E71-EBF1-F399-6BA7-434B29AFB0A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773E71-EBF1-F399-6BA7-434B29AFB0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4F8E5-BFD1-6C75-CBB5-4BC08BCDE3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6712" y="1915097"/>
                <a:ext cx="11261035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 function</a:t>
                </a:r>
              </a:p>
              <a:p>
                <a:r>
                  <a:rPr lang="en-US" b="1" dirty="0"/>
                  <a:t>Definition: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SIZE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is the set of all languages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such that the circuit complexity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set of all languages with polynomial circuit complexity: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PSIZE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SIZE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4F8E5-BFD1-6C75-CBB5-4BC08BCDE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712" y="1915097"/>
                <a:ext cx="11261035" cy="4351338"/>
              </a:xfrm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C5396-6AEB-8DEE-016D-7F0C87AE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5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FB1D-6279-C66A-1391-96925B7D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complexity vs.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8E9A41-6C83-1DD9-FE72-6A0104A47B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3486" y="1835727"/>
                <a:ext cx="9879497" cy="465511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any function (time bound)</a:t>
                </a:r>
              </a:p>
              <a:p>
                <a:endParaRPr lang="en-US" dirty="0"/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Polynomial Time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Polynomial Size Circuits</a:t>
                </a:r>
              </a:p>
              <a:p>
                <a:r>
                  <a:rPr lang="en-US" dirty="0"/>
                  <a:t>The proof is based on </a:t>
                </a:r>
                <a:r>
                  <a:rPr lang="en-US" dirty="0">
                    <a:solidFill>
                      <a:schemeClr val="accent1"/>
                    </a:solidFill>
                  </a:rPr>
                  <a:t>computation histories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8E9A41-6C83-1DD9-FE72-6A0104A47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3486" y="1835727"/>
                <a:ext cx="9879497" cy="4655118"/>
              </a:xfrm>
              <a:blipFill>
                <a:blip r:embed="rId2"/>
                <a:stretch>
                  <a:fillRect l="-1110" b="-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39039-3C7E-79D6-3E15-D2353D41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AF0FFA-B098-B564-326D-950374C94110}"/>
                  </a:ext>
                </a:extLst>
              </p:cNvPr>
              <p:cNvSpPr/>
              <p:nvPr/>
            </p:nvSpPr>
            <p:spPr>
              <a:xfrm>
                <a:off x="1063486" y="3155182"/>
                <a:ext cx="9623072" cy="11746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SIZE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 In particular,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AF0FFA-B098-B564-326D-950374C94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86" y="3155182"/>
                <a:ext cx="9623072" cy="11746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38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6EDA-1D89-9D91-5CA2-70E48952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of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0FF3FE-C193-34B5-38CB-63FD360D76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be a configuration of a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Fact: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the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third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symbol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NEXT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♢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0FF3FE-C193-34B5-38CB-63FD360D76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F4611-83BE-BA23-F054-C0B6335D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2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3E13-2C45-5A5F-FCEF-01F371B3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configurations in binary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AA7BC-1D43-F268-BEA0-91B9CC91A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1934" y="1915097"/>
                <a:ext cx="1105318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be a configuration of a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Each symbol/state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can be encoded in binary as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define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AA7BC-1D43-F268-BEA0-91B9CC91A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934" y="1915097"/>
                <a:ext cx="11053188" cy="4351338"/>
              </a:xfrm>
              <a:blipFill>
                <a:blip r:embed="rId2"/>
                <a:stretch>
                  <a:fillRect l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46EC7-3547-CA54-73B8-6E8DB0F9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5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60D9-A2FB-F6FE-68DC-DDCC1E3B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one configuration to the next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5EC7B0-4713-C9FA-FF3C-0FDDBC5CD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Suppose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0" dirty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NEXT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 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5EC7B0-4713-C9FA-FF3C-0FDDBC5CD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EAA01-318C-3EC9-CB25-CDB5A34F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702579-76B4-AC6E-602A-F0E28299E502}"/>
              </a:ext>
            </a:extLst>
          </p:cNvPr>
          <p:cNvGrpSpPr/>
          <p:nvPr/>
        </p:nvGrpSpPr>
        <p:grpSpPr>
          <a:xfrm>
            <a:off x="2697013" y="3676530"/>
            <a:ext cx="7267433" cy="2657374"/>
            <a:chOff x="4602804" y="3977893"/>
            <a:chExt cx="7267433" cy="26573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D1CE29-23CC-924A-55F8-9815D30D56BA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8E904415-7089-BE48-6DB3-A85F6D942FA4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If we want to know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, which blocks of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 do we need to look at?</a:t>
                  </a:r>
                </a:p>
              </p:txBody>
            </p:sp>
          </mc:Choice>
          <mc:Fallback xmlns="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8E904415-7089-BE48-6DB3-A85F6D942F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B54FB4-2BAA-69FB-7B31-146A7B6CAAFA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76D6832A-AE61-6F8A-052F-406B8EA6EA60}"/>
                  </a:ext>
                </a:extLst>
              </p:cNvPr>
              <p:cNvSpPr/>
              <p:nvPr/>
            </p:nvSpPr>
            <p:spPr>
              <a:xfrm>
                <a:off x="2783206" y="522987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76D6832A-AE61-6F8A-052F-406B8EA6E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206" y="522987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Hexagon 9">
            <a:extLst>
              <a:ext uri="{FF2B5EF4-FFF2-40B4-BE49-F238E27FC236}">
                <a16:creationId xmlns:a16="http://schemas.microsoft.com/office/drawing/2014/main" id="{BBD60B64-32B9-FAE0-2BDF-1B9019D814B5}"/>
              </a:ext>
            </a:extLst>
          </p:cNvPr>
          <p:cNvSpPr/>
          <p:nvPr/>
        </p:nvSpPr>
        <p:spPr>
          <a:xfrm>
            <a:off x="2783206" y="4506449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A:</a:t>
            </a:r>
            <a:r>
              <a:rPr lang="en-US" sz="1600" dirty="0">
                <a:solidFill>
                  <a:schemeClr val="tx1"/>
                </a:solidFill>
              </a:rPr>
              <a:t> All of them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D21DCAD3-B581-4A20-1C0C-0FB9DBC830B5}"/>
                  </a:ext>
                </a:extLst>
              </p:cNvPr>
              <p:cNvSpPr/>
              <p:nvPr/>
            </p:nvSpPr>
            <p:spPr>
              <a:xfrm>
                <a:off x="6338912" y="4506449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D21DCAD3-B581-4A20-1C0C-0FB9DBC83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912" y="4506449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009B1B52-A277-5F57-9C60-54D7C57C6100}"/>
                  </a:ext>
                </a:extLst>
              </p:cNvPr>
              <p:cNvSpPr/>
              <p:nvPr/>
            </p:nvSpPr>
            <p:spPr>
              <a:xfrm>
                <a:off x="6338912" y="522987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009B1B52-A277-5F57-9C60-54D7C57C6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912" y="522987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44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60D9-A2FB-F6FE-68DC-DDCC1E3B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one configuration to the next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5EC7B0-4713-C9FA-FF3C-0FDDBC5CD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1934" y="1825624"/>
                <a:ext cx="11465169" cy="475407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There is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dirty="0"/>
                  <a:t> such that for every configuration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NEXT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, then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formula works for all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≤ℓ</m:t>
                    </m:r>
                  </m:oMath>
                </a14:m>
                <a:r>
                  <a:rPr lang="en-US" dirty="0"/>
                  <a:t>, if 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0" dirty="0"/>
                  <a:t>Intuitively,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 is a version of the </a:t>
                </a:r>
                <a:r>
                  <a:rPr lang="en-US" dirty="0">
                    <a:solidFill>
                      <a:schemeClr val="accent1"/>
                    </a:solidFill>
                  </a:rPr>
                  <a:t>transition function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5EC7B0-4713-C9FA-FF3C-0FDDBC5CD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934" y="1825624"/>
                <a:ext cx="11465169" cy="4754079"/>
              </a:xfrm>
              <a:blipFill>
                <a:blip r:embed="rId2"/>
                <a:stretch>
                  <a:fillRect l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EAA01-318C-3EC9-CB25-CDB5A34F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591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166107</TotalTime>
  <Words>1132</Words>
  <Application>Microsoft Office PowerPoint</Application>
  <PresentationFormat>Widescreen</PresentationFormat>
  <Paragraphs>209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2024 Instructor: William Hoza</vt:lpstr>
      <vt:lpstr>Boolean circuits</vt:lpstr>
      <vt:lpstr>Circuit complexity of a binary language</vt:lpstr>
      <vt:lpstr>The complexity class "PSIZE"</vt:lpstr>
      <vt:lpstr>Circuit complexity vs. time complexity</vt:lpstr>
      <vt:lpstr>Locality of computation</vt:lpstr>
      <vt:lpstr>Encoding configurations in binary</vt:lpstr>
      <vt:lpstr>From one configuration to the next</vt:lpstr>
      <vt:lpstr>From one configuration to the next</vt:lpstr>
      <vt:lpstr>From one configuration to the next</vt:lpstr>
      <vt:lpstr>From one configuration to the next</vt:lpstr>
      <vt:lpstr>Machine ⇒ circuit</vt:lpstr>
      <vt:lpstr>Adleman’s theorem</vt:lpstr>
      <vt:lpstr>The union bound</vt:lpstr>
      <vt:lpstr>Proof of Adleman’s theorem ("BPP"⊆"PSIZE")</vt:lpstr>
      <vt:lpstr>“Good” random bits</vt:lpstr>
      <vt:lpstr>Random bits: Good for all inputs simultaneously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Complexity Theory</dc:title>
  <dc:creator>William Hoza</dc:creator>
  <cp:lastModifiedBy>William Hoza</cp:lastModifiedBy>
  <cp:revision>560</cp:revision>
  <dcterms:created xsi:type="dcterms:W3CDTF">2022-12-12T23:26:37Z</dcterms:created>
  <dcterms:modified xsi:type="dcterms:W3CDTF">2024-04-26T15:46:05Z</dcterms:modified>
</cp:coreProperties>
</file>