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34" r:id="rId2"/>
    <p:sldId id="880" r:id="rId3"/>
    <p:sldId id="883" r:id="rId4"/>
    <p:sldId id="1005" r:id="rId5"/>
    <p:sldId id="1021" r:id="rId6"/>
    <p:sldId id="1003" r:id="rId7"/>
    <p:sldId id="1073" r:id="rId8"/>
    <p:sldId id="1074" r:id="rId9"/>
    <p:sldId id="882" r:id="rId10"/>
    <p:sldId id="1075" r:id="rId11"/>
    <p:sldId id="1076" r:id="rId12"/>
    <p:sldId id="1077" r:id="rId13"/>
    <p:sldId id="1079" r:id="rId14"/>
    <p:sldId id="1078" r:id="rId15"/>
    <p:sldId id="1080" r:id="rId16"/>
    <p:sldId id="1081" r:id="rId17"/>
    <p:sldId id="1082" r:id="rId18"/>
    <p:sldId id="1083" r:id="rId19"/>
    <p:sldId id="1131" r:id="rId20"/>
    <p:sldId id="903" r:id="rId21"/>
    <p:sldId id="1085" r:id="rId22"/>
    <p:sldId id="1086" r:id="rId23"/>
    <p:sldId id="1132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 autoAdjust="0"/>
    <p:restoredTop sz="84533" autoAdjust="0"/>
  </p:normalViewPr>
  <p:slideViewPr>
    <p:cSldViewPr snapToGrid="0">
      <p:cViewPr varScale="1">
        <p:scale>
          <a:sx n="99" d="100"/>
          <a:sy n="99" d="100"/>
        </p:scale>
        <p:origin x="88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3.png"/><Relationship Id="rId4" Type="http://schemas.openxmlformats.org/officeDocument/2006/relationships/image" Target="../media/image7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4.png"/><Relationship Id="rId10" Type="http://schemas.openxmlformats.org/officeDocument/2006/relationships/image" Target="../media/image177.png"/><Relationship Id="rId4" Type="http://schemas.openxmlformats.org/officeDocument/2006/relationships/image" Target="../media/image9.png"/><Relationship Id="rId9" Type="http://schemas.openxmlformats.org/officeDocument/2006/relationships/image" Target="../media/image176.png"/><Relationship Id="rId14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4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2.png"/><Relationship Id="rId17" Type="http://schemas.openxmlformats.org/officeDocument/2006/relationships/image" Target="../media/image208.png"/><Relationship Id="rId2" Type="http://schemas.openxmlformats.org/officeDocument/2006/relationships/image" Target="../media/image191.png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201.png"/><Relationship Id="rId5" Type="http://schemas.openxmlformats.org/officeDocument/2006/relationships/image" Target="../media/image194.png"/><Relationship Id="rId15" Type="http://schemas.openxmlformats.org/officeDocument/2006/relationships/image" Target="../media/image206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212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209.png"/><Relationship Id="rId16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4.png"/><Relationship Id="rId10" Type="http://schemas.openxmlformats.org/officeDocument/2006/relationships/image" Target="../media/image177.png"/><Relationship Id="rId4" Type="http://schemas.openxmlformats.org/officeDocument/2006/relationships/image" Target="../media/image9.png"/><Relationship Id="rId9" Type="http://schemas.openxmlformats.org/officeDocument/2006/relationships/image" Target="../media/image176.png"/><Relationship Id="rId14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1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209.png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4.png"/><Relationship Id="rId10" Type="http://schemas.openxmlformats.org/officeDocument/2006/relationships/image" Target="../media/image177.png"/><Relationship Id="rId4" Type="http://schemas.openxmlformats.org/officeDocument/2006/relationships/image" Target="../media/image9.png"/><Relationship Id="rId9" Type="http://schemas.openxmlformats.org/officeDocument/2006/relationships/image" Target="../media/image176.png"/><Relationship Id="rId14" Type="http://schemas.openxmlformats.org/officeDocument/2006/relationships/image" Target="../media/image1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1391.png"/><Relationship Id="rId3" Type="http://schemas.openxmlformats.org/officeDocument/2006/relationships/image" Target="../media/image2.png"/><Relationship Id="rId7" Type="http://schemas.openxmlformats.org/officeDocument/2006/relationships/image" Target="../media/image1510.png"/><Relationship Id="rId12" Type="http://schemas.openxmlformats.org/officeDocument/2006/relationships/image" Target="../media/image1381.png"/><Relationship Id="rId17" Type="http://schemas.openxmlformats.org/officeDocument/2006/relationships/image" Target="../media/image2311.png"/><Relationship Id="rId2" Type="http://schemas.openxmlformats.org/officeDocument/2006/relationships/image" Target="../media/image1010.png"/><Relationship Id="rId16" Type="http://schemas.openxmlformats.org/officeDocument/2006/relationships/image" Target="../media/image2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11" Type="http://schemas.openxmlformats.org/officeDocument/2006/relationships/image" Target="../media/image1911.png"/><Relationship Id="rId5" Type="http://schemas.openxmlformats.org/officeDocument/2006/relationships/image" Target="../media/image1312.png"/><Relationship Id="rId15" Type="http://schemas.openxmlformats.org/officeDocument/2006/relationships/image" Target="../media/image2211.png"/><Relationship Id="rId10" Type="http://schemas.openxmlformats.org/officeDocument/2006/relationships/image" Target="../media/image1810.png"/><Relationship Id="rId4" Type="http://schemas.openxmlformats.org/officeDocument/2006/relationships/image" Target="../media/image1210.png"/><Relationship Id="rId9" Type="http://schemas.openxmlformats.org/officeDocument/2006/relationships/image" Target="../media/image1710.png"/><Relationship Id="rId14" Type="http://schemas.openxmlformats.org/officeDocument/2006/relationships/image" Target="../media/image140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2.png"/><Relationship Id="rId7" Type="http://schemas.openxmlformats.org/officeDocument/2006/relationships/image" Target="../media/image15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5" Type="http://schemas.openxmlformats.org/officeDocument/2006/relationships/image" Target="../media/image1312.png"/><Relationship Id="rId4" Type="http://schemas.openxmlformats.org/officeDocument/2006/relationships/image" Target="../media/image1210.png"/><Relationship Id="rId9" Type="http://schemas.openxmlformats.org/officeDocument/2006/relationships/image" Target="../media/image25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0.png"/><Relationship Id="rId18" Type="http://schemas.openxmlformats.org/officeDocument/2006/relationships/image" Target="../media/image1180.png"/><Relationship Id="rId26" Type="http://schemas.openxmlformats.org/officeDocument/2006/relationships/image" Target="../media/image1270.png"/><Relationship Id="rId39" Type="http://schemas.openxmlformats.org/officeDocument/2006/relationships/image" Target="../media/image1400.png"/><Relationship Id="rId21" Type="http://schemas.openxmlformats.org/officeDocument/2006/relationships/image" Target="../media/image1211.png"/><Relationship Id="rId34" Type="http://schemas.openxmlformats.org/officeDocument/2006/relationships/image" Target="../media/image1350.png"/><Relationship Id="rId42" Type="http://schemas.openxmlformats.org/officeDocument/2006/relationships/image" Target="../media/image1430.png"/><Relationship Id="rId47" Type="http://schemas.openxmlformats.org/officeDocument/2006/relationships/image" Target="../media/image1480.png"/><Relationship Id="rId50" Type="http://schemas.openxmlformats.org/officeDocument/2006/relationships/image" Target="../media/image1513.png"/><Relationship Id="rId55" Type="http://schemas.openxmlformats.org/officeDocument/2006/relationships/image" Target="../media/image1560.png"/><Relationship Id="rId7" Type="http://schemas.openxmlformats.org/officeDocument/2006/relationships/image" Target="../media/image1070.png"/><Relationship Id="rId2" Type="http://schemas.openxmlformats.org/officeDocument/2006/relationships/image" Target="../media/image1040.png"/><Relationship Id="rId16" Type="http://schemas.openxmlformats.org/officeDocument/2006/relationships/image" Target="../media/image1160.png"/><Relationship Id="rId29" Type="http://schemas.openxmlformats.org/officeDocument/2006/relationships/image" Target="../media/image1300.png"/><Relationship Id="rId11" Type="http://schemas.openxmlformats.org/officeDocument/2006/relationships/image" Target="../media/image4.png"/><Relationship Id="rId24" Type="http://schemas.openxmlformats.org/officeDocument/2006/relationships/image" Target="../media/image1250.png"/><Relationship Id="rId32" Type="http://schemas.openxmlformats.org/officeDocument/2006/relationships/image" Target="../media/image1330.png"/><Relationship Id="rId37" Type="http://schemas.openxmlformats.org/officeDocument/2006/relationships/image" Target="../media/image1380.png"/><Relationship Id="rId40" Type="http://schemas.openxmlformats.org/officeDocument/2006/relationships/image" Target="../media/image1414.png"/><Relationship Id="rId45" Type="http://schemas.openxmlformats.org/officeDocument/2006/relationships/image" Target="../media/image1460.png"/><Relationship Id="rId53" Type="http://schemas.openxmlformats.org/officeDocument/2006/relationships/image" Target="../media/image1541.png"/><Relationship Id="rId5" Type="http://schemas.openxmlformats.org/officeDocument/2006/relationships/image" Target="../media/image1230.png"/><Relationship Id="rId19" Type="http://schemas.openxmlformats.org/officeDocument/2006/relationships/image" Target="../media/image1190.png"/><Relationship Id="rId4" Type="http://schemas.openxmlformats.org/officeDocument/2006/relationships/image" Target="../media/image10001.png"/><Relationship Id="rId9" Type="http://schemas.openxmlformats.org/officeDocument/2006/relationships/image" Target="../media/image1090.png"/><Relationship Id="rId14" Type="http://schemas.openxmlformats.org/officeDocument/2006/relationships/image" Target="../media/image1140.png"/><Relationship Id="rId22" Type="http://schemas.openxmlformats.org/officeDocument/2006/relationships/image" Target="../media/image1220.png"/><Relationship Id="rId27" Type="http://schemas.openxmlformats.org/officeDocument/2006/relationships/image" Target="../media/image1280.png"/><Relationship Id="rId30" Type="http://schemas.openxmlformats.org/officeDocument/2006/relationships/image" Target="../media/image1313.png"/><Relationship Id="rId35" Type="http://schemas.openxmlformats.org/officeDocument/2006/relationships/image" Target="../media/image1360.png"/><Relationship Id="rId43" Type="http://schemas.openxmlformats.org/officeDocument/2006/relationships/image" Target="../media/image1440.png"/><Relationship Id="rId48" Type="http://schemas.openxmlformats.org/officeDocument/2006/relationships/image" Target="../media/image1490.png"/><Relationship Id="rId56" Type="http://schemas.openxmlformats.org/officeDocument/2006/relationships/image" Target="../media/image1570.png"/><Relationship Id="rId8" Type="http://schemas.openxmlformats.org/officeDocument/2006/relationships/image" Target="../media/image1080.png"/><Relationship Id="rId51" Type="http://schemas.openxmlformats.org/officeDocument/2006/relationships/image" Target="../media/image1521.png"/><Relationship Id="rId3" Type="http://schemas.openxmlformats.org/officeDocument/2006/relationships/image" Target="../media/image1050.png"/><Relationship Id="rId12" Type="http://schemas.openxmlformats.org/officeDocument/2006/relationships/image" Target="../media/image1120.png"/><Relationship Id="rId17" Type="http://schemas.openxmlformats.org/officeDocument/2006/relationships/image" Target="../media/image1170.png"/><Relationship Id="rId25" Type="http://schemas.openxmlformats.org/officeDocument/2006/relationships/image" Target="../media/image1260.png"/><Relationship Id="rId33" Type="http://schemas.openxmlformats.org/officeDocument/2006/relationships/image" Target="../media/image1340.png"/><Relationship Id="rId38" Type="http://schemas.openxmlformats.org/officeDocument/2006/relationships/image" Target="../media/image1390.png"/><Relationship Id="rId46" Type="http://schemas.openxmlformats.org/officeDocument/2006/relationships/image" Target="../media/image1470.png"/><Relationship Id="rId20" Type="http://schemas.openxmlformats.org/officeDocument/2006/relationships/image" Target="../media/image1202.png"/><Relationship Id="rId41" Type="http://schemas.openxmlformats.org/officeDocument/2006/relationships/image" Target="../media/image1420.png"/><Relationship Id="rId54" Type="http://schemas.openxmlformats.org/officeDocument/2006/relationships/image" Target="../media/image1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5" Type="http://schemas.openxmlformats.org/officeDocument/2006/relationships/image" Target="../media/image1150.png"/><Relationship Id="rId23" Type="http://schemas.openxmlformats.org/officeDocument/2006/relationships/image" Target="../media/image1240.png"/><Relationship Id="rId28" Type="http://schemas.openxmlformats.org/officeDocument/2006/relationships/image" Target="../media/image1290.png"/><Relationship Id="rId36" Type="http://schemas.openxmlformats.org/officeDocument/2006/relationships/image" Target="../media/image1370.png"/><Relationship Id="rId49" Type="http://schemas.openxmlformats.org/officeDocument/2006/relationships/image" Target="../media/image1500.png"/><Relationship Id="rId57" Type="http://schemas.openxmlformats.org/officeDocument/2006/relationships/image" Target="../media/image1580.png"/><Relationship Id="rId10" Type="http://schemas.openxmlformats.org/officeDocument/2006/relationships/image" Target="../media/image3.png"/><Relationship Id="rId31" Type="http://schemas.openxmlformats.org/officeDocument/2006/relationships/image" Target="../media/image1320.png"/><Relationship Id="rId44" Type="http://schemas.openxmlformats.org/officeDocument/2006/relationships/image" Target="../media/image1450.png"/><Relationship Id="rId52" Type="http://schemas.openxmlformats.org/officeDocument/2006/relationships/image" Target="../media/image15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BEE342-4D3F-3999-4558-D41B3A8CA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interpret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ABEE342-4D3F-3999-4558-D41B3A8CA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D80BE0-210C-DF90-F0F3-5D505B43C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Circuits are </a:t>
                </a:r>
                <a:r>
                  <a:rPr lang="en-US" dirty="0">
                    <a:solidFill>
                      <a:schemeClr val="accent1"/>
                    </a:solidFill>
                  </a:rPr>
                  <a:t>more powerful</a:t>
                </a:r>
                <a:r>
                  <a:rPr lang="en-US" dirty="0"/>
                  <a:t> than Turing machines</a:t>
                </a:r>
              </a:p>
              <a:p>
                <a:r>
                  <a:rPr lang="en-US" dirty="0"/>
                  <a:t>Does this mean something is wrong with the Turing machine model?</a:t>
                </a:r>
              </a:p>
              <a:p>
                <a:r>
                  <a:rPr lang="en-US" dirty="0"/>
                  <a:t>No! Something is “wrong”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model!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 a good model</a:t>
                </a:r>
                <a:r>
                  <a:rPr lang="en-US" dirty="0"/>
                  <a:t> of tractable languages!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D80BE0-210C-DF90-F0F3-5D505B43C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2477-A56A-1A22-4834-2023E843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C37CF-418C-AF3A-7C1E-A9A5D30778EC}"/>
              </a:ext>
            </a:extLst>
          </p:cNvPr>
          <p:cNvGrpSpPr/>
          <p:nvPr/>
        </p:nvGrpSpPr>
        <p:grpSpPr>
          <a:xfrm>
            <a:off x="9267536" y="641628"/>
            <a:ext cx="2086264" cy="2367993"/>
            <a:chOff x="9598057" y="1061007"/>
            <a:chExt cx="2086264" cy="23679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C4FC9F-2D6D-D563-7DC0-3067695DBD85}"/>
                </a:ext>
              </a:extLst>
            </p:cNvPr>
            <p:cNvSpPr/>
            <p:nvPr/>
          </p:nvSpPr>
          <p:spPr>
            <a:xfrm>
              <a:off x="9598057" y="1061007"/>
              <a:ext cx="2086264" cy="23679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14">
                  <a:extLst>
                    <a:ext uri="{FF2B5EF4-FFF2-40B4-BE49-F238E27FC236}">
                      <a16:creationId xmlns:a16="http://schemas.microsoft.com/office/drawing/2014/main" id="{6E60EA63-46D7-A322-1913-111B6E567784}"/>
                    </a:ext>
                  </a:extLst>
                </p:cNvPr>
                <p:cNvSpPr txBox="1"/>
                <p:nvPr/>
              </p:nvSpPr>
              <p:spPr>
                <a:xfrm>
                  <a:off x="10082772" y="1266482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PSIZE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14">
                  <a:extLst>
                    <a:ext uri="{FF2B5EF4-FFF2-40B4-BE49-F238E27FC236}">
                      <a16:creationId xmlns:a16="http://schemas.microsoft.com/office/drawing/2014/main" id="{15D22137-C009-A79E-02F8-DB09F0D52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2" y="1266482"/>
                  <a:ext cx="1135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574930-CE3D-DB4F-70D3-E580E6E80846}"/>
                </a:ext>
              </a:extLst>
            </p:cNvPr>
            <p:cNvSpPr/>
            <p:nvPr/>
          </p:nvSpPr>
          <p:spPr>
            <a:xfrm>
              <a:off x="10173469" y="1981029"/>
              <a:ext cx="935441" cy="12824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6">
                  <a:extLst>
                    <a:ext uri="{FF2B5EF4-FFF2-40B4-BE49-F238E27FC236}">
                      <a16:creationId xmlns:a16="http://schemas.microsoft.com/office/drawing/2014/main" id="{02B2A8FF-0296-8548-B8EE-7F088C555780}"/>
                    </a:ext>
                  </a:extLst>
                </p:cNvPr>
                <p:cNvSpPr txBox="1"/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6">
                  <a:extLst>
                    <a:ext uri="{FF2B5EF4-FFF2-40B4-BE49-F238E27FC236}">
                      <a16:creationId xmlns:a16="http://schemas.microsoft.com/office/drawing/2014/main" id="{BCE8BBE5-98CC-6B13-1F7B-BF0FD3EA1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0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8C01-1E55-397D-4068-AF280B3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Nonuniformity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45A27-0E9C-45BD-1845-7D4E3E71F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” means that there is a </a:t>
                </a:r>
                <a:r>
                  <a:rPr lang="en-US" dirty="0">
                    <a:solidFill>
                      <a:schemeClr val="accent1"/>
                    </a:solidFill>
                  </a:rPr>
                  <a:t>family</a:t>
                </a:r>
                <a:r>
                  <a:rPr lang="en-US" dirty="0"/>
                  <a:t> of polynomial-size circuits that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(one circuit for each input length)</a:t>
                </a:r>
              </a:p>
              <a:p>
                <a:r>
                  <a:rPr lang="en-US" dirty="0"/>
                  <a:t>Each circuit performs only a polynomial amount of “work…”</a:t>
                </a:r>
              </a:p>
              <a:p>
                <a:r>
                  <a:rPr lang="en-US" dirty="0"/>
                  <a:t>But what about the work required to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</a:t>
                </a:r>
                <a:r>
                  <a:rPr lang="en-US" dirty="0"/>
                  <a:t> these circuits?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45A27-0E9C-45BD-1845-7D4E3E71F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B3AE-1A7C-5CFD-F15A-BA60A9DA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8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1370-8E3F-AAC6-E5A7-14679CFC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Nonuniformity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0CBBA-6947-5654-3ECD-F4FCCD49F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571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allows us to use different “algorithms” for different input lengths</a:t>
                </a:r>
              </a:p>
              <a:p>
                <a:r>
                  <a:rPr lang="en-US" dirty="0"/>
                  <a:t>Computing in this “nonuniform” manner is </a:t>
                </a:r>
                <a:r>
                  <a:rPr lang="en-US" dirty="0">
                    <a:solidFill>
                      <a:schemeClr val="accent1"/>
                    </a:solidFill>
                  </a:rPr>
                  <a:t>cheating</a:t>
                </a:r>
                <a:r>
                  <a:rPr lang="en-US" dirty="0"/>
                  <a:t> / </a:t>
                </a:r>
                <a:r>
                  <a:rPr lang="en-US" dirty="0">
                    <a:solidFill>
                      <a:schemeClr val="accent1"/>
                    </a:solidFill>
                  </a:rPr>
                  <a:t>unrealistic</a:t>
                </a:r>
              </a:p>
              <a:p>
                <a:r>
                  <a:rPr lang="en-US" dirty="0"/>
                  <a:t>However, it is a valuable conceptual tool!</a:t>
                </a:r>
              </a:p>
              <a:p>
                <a:r>
                  <a:rPr lang="en-US" dirty="0"/>
                  <a:t>Alternative perspective: “Advice”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0CBBA-6947-5654-3ECD-F4FCCD49F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5714" cy="4351338"/>
              </a:xfr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76CB-4F4A-21BE-D931-20DC4486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3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F2F-D7D7-DDB3-8104-0DD6AF7A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67CBA-E87A-2D8E-CD34-DBF7995E4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72271"/>
                <a:ext cx="105156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definition:</a:t>
                </a:r>
                <a:r>
                  <a:rPr lang="en-US" dirty="0"/>
                  <a:t> 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if it can be computed in polynomial time with the help of an “</a:t>
                </a:r>
                <a:r>
                  <a:rPr lang="en-US" dirty="0">
                    <a:solidFill>
                      <a:schemeClr val="accent1"/>
                    </a:solidFill>
                  </a:rPr>
                  <a:t>advisor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Advisor can instantly solve any computational problem</a:t>
                </a:r>
              </a:p>
              <a:p>
                <a:r>
                  <a:rPr lang="en-US" dirty="0"/>
                  <a:t>Advisor is benevolent/trustworthy and will give you advice…</a:t>
                </a:r>
              </a:p>
              <a:p>
                <a:r>
                  <a:rPr lang="en-US" dirty="0"/>
                  <a:t>…but the advice depends only on the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dirty="0"/>
                  <a:t> of your input!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D67CBA-E87A-2D8E-CD34-DBF7995E4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72271"/>
                <a:ext cx="10515600" cy="480218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AAF7-E01E-1843-6EF7-6D589EB1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descr="A cartoon of an owl&#10;&#10;AI-generated content may be incorrect.">
            <a:extLst>
              <a:ext uri="{FF2B5EF4-FFF2-40B4-BE49-F238E27FC236}">
                <a16:creationId xmlns:a16="http://schemas.microsoft.com/office/drawing/2014/main" id="{C0D6F756-711E-0A3E-C23E-B97F96CFF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13" y="174171"/>
            <a:ext cx="1999115" cy="1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866E-CD07-5E4C-B9C8-8D2080AE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8BDCB-9BD6-8BE7-DB7B-311254C69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057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if there exist “advice strings”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a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8BDCB-9BD6-8BE7-DB7B-311254C69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057" y="1825625"/>
                <a:ext cx="11353800" cy="4351338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330D-47DE-06E2-8A8B-79AAAA6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cartoon of an owl&#10;&#10;AI-generated content may be incorrect.">
            <a:extLst>
              <a:ext uri="{FF2B5EF4-FFF2-40B4-BE49-F238E27FC236}">
                <a16:creationId xmlns:a16="http://schemas.microsoft.com/office/drawing/2014/main" id="{3BA8CA32-B8EE-3587-6206-AABF138F0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13" y="174171"/>
            <a:ext cx="1999115" cy="1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9214-DCC2-A9C1-9020-9DA616CB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Unary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EE7F0-265D-CF1F-4915-8F1FEE929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86061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Advice: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operates as follows: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all ones, accept</a:t>
                </a:r>
              </a:p>
              <a:p>
                <a:pPr lvl="1"/>
                <a:r>
                  <a:rPr lang="en-US" dirty="0"/>
                  <a:t>Otherwise,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EE7F0-265D-CF1F-4915-8F1FEE929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8606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159E-FF72-AE37-1E11-F0E1FFB7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cartoon of an owl&#10;&#10;AI-generated content may be incorrect.">
            <a:extLst>
              <a:ext uri="{FF2B5EF4-FFF2-40B4-BE49-F238E27FC236}">
                <a16:creationId xmlns:a16="http://schemas.microsoft.com/office/drawing/2014/main" id="{A4783871-0FDF-69CE-E39E-37357BA36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313" y="174171"/>
            <a:ext cx="1999115" cy="1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4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9DCA-0DDC-E5D6-14F8-90359C95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1"/>
            <a:ext cx="10515600" cy="1325563"/>
          </a:xfrm>
        </p:spPr>
        <p:txBody>
          <a:bodyPr/>
          <a:lstStyle/>
          <a:p>
            <a:r>
              <a:rPr lang="en-US" dirty="0"/>
              <a:t>Circuits vs.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A799-F5C3-2F0F-8EA8-8B0156D48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541" y="5777912"/>
                <a:ext cx="5048522" cy="873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Step 1: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A799-F5C3-2F0F-8EA8-8B0156D48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41" y="5777912"/>
                <a:ext cx="5048522" cy="873393"/>
              </a:xfrm>
              <a:blipFill>
                <a:blip r:embed="rId2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B5D87-1671-E997-DB45-1807545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DB918-0A29-A335-541A-B9FADD7898DE}"/>
                  </a:ext>
                </a:extLst>
              </p:cNvPr>
              <p:cNvSpPr/>
              <p:nvPr/>
            </p:nvSpPr>
            <p:spPr>
              <a:xfrm>
                <a:off x="3484499" y="1421710"/>
                <a:ext cx="4833258" cy="8456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10DB918-0A29-A335-541A-B9FADD7898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99" y="1421710"/>
                <a:ext cx="4833258" cy="845683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7A95BBD-3024-A902-3C42-2E67C4BA3A3F}"/>
              </a:ext>
            </a:extLst>
          </p:cNvPr>
          <p:cNvGrpSpPr/>
          <p:nvPr/>
        </p:nvGrpSpPr>
        <p:grpSpPr>
          <a:xfrm>
            <a:off x="2999551" y="2501231"/>
            <a:ext cx="6044837" cy="3004868"/>
            <a:chOff x="3015343" y="2371700"/>
            <a:chExt cx="6044837" cy="300486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EB6DC0F-DC1B-19A4-20AA-CAA47680A113}"/>
                </a:ext>
              </a:extLst>
            </p:cNvPr>
            <p:cNvSpPr/>
            <p:nvPr/>
          </p:nvSpPr>
          <p:spPr>
            <a:xfrm>
              <a:off x="3015343" y="2371700"/>
              <a:ext cx="6044837" cy="3004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artoon of an owl&#10;&#10;AI-generated content may be incorrect.">
              <a:extLst>
                <a:ext uri="{FF2B5EF4-FFF2-40B4-BE49-F238E27FC236}">
                  <a16:creationId xmlns:a16="http://schemas.microsoft.com/office/drawing/2014/main" id="{328CEC58-DFE8-E588-F57E-275A30174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32" y="2877954"/>
              <a:ext cx="1999115" cy="19991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EC6F5BA-CC81-D499-6C7B-919C788F0D49}"/>
                    </a:ext>
                  </a:extLst>
                </p:cNvPr>
                <p:cNvSpPr txBox="1"/>
                <p:nvPr/>
              </p:nvSpPr>
              <p:spPr>
                <a:xfrm>
                  <a:off x="5334381" y="3358182"/>
                  <a:ext cx="14067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EC6F5BA-CC81-D499-6C7B-919C788F0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381" y="3358182"/>
                  <a:ext cx="140675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B3A2F48-B51B-FB74-EBD2-0A0140F86D97}"/>
                </a:ext>
              </a:extLst>
            </p:cNvPr>
            <p:cNvGrpSpPr/>
            <p:nvPr/>
          </p:nvGrpSpPr>
          <p:grpSpPr>
            <a:xfrm>
              <a:off x="3273197" y="2591266"/>
              <a:ext cx="2047720" cy="2572490"/>
              <a:chOff x="7302134" y="2296735"/>
              <a:chExt cx="2047720" cy="2572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601F83E-4A67-F133-693E-21B4899ED310}"/>
                      </a:ext>
                    </a:extLst>
                  </p:cNvPr>
                  <p:cNvSpPr/>
                  <p:nvPr/>
                </p:nvSpPr>
                <p:spPr>
                  <a:xfrm>
                    <a:off x="7532082" y="3906437"/>
                    <a:ext cx="401065" cy="401065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601F83E-4A67-F133-693E-21B4899ED3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2082" y="3906437"/>
                    <a:ext cx="401065" cy="40106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FA56B02-0D59-FB66-8BCE-96E0EB3CA4FC}"/>
                  </a:ext>
                </a:extLst>
              </p:cNvPr>
              <p:cNvCxnSpPr>
                <a:cxnSpLocks/>
                <a:stCxn id="31" idx="0"/>
                <a:endCxn id="29" idx="3"/>
              </p:cNvCxnSpPr>
              <p:nvPr/>
            </p:nvCxnSpPr>
            <p:spPr>
              <a:xfrm flipV="1">
                <a:off x="7502666" y="4248767"/>
                <a:ext cx="88151" cy="193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5358E03-9DC5-CA0B-455D-B68DA9EB297A}"/>
                      </a:ext>
                    </a:extLst>
                  </p:cNvPr>
                  <p:cNvSpPr/>
                  <p:nvPr/>
                </p:nvSpPr>
                <p:spPr>
                  <a:xfrm>
                    <a:off x="7302134" y="4442439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65358E03-9DC5-CA0B-455D-B68DA9EB29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134" y="4442439"/>
                    <a:ext cx="401064" cy="4010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598F1AC-61D1-A0AB-5488-A3E292C0D5F9}"/>
                      </a:ext>
                    </a:extLst>
                  </p:cNvPr>
                  <p:cNvSpPr/>
                  <p:nvPr/>
                </p:nvSpPr>
                <p:spPr>
                  <a:xfrm>
                    <a:off x="8100037" y="4461473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598F1AC-61D1-A0AB-5488-A3E292C0D5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037" y="4461473"/>
                    <a:ext cx="401064" cy="4010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8DCA45A-FB9D-3E57-2FDA-B62ED93C4B4E}"/>
                      </a:ext>
                    </a:extLst>
                  </p:cNvPr>
                  <p:cNvSpPr/>
                  <p:nvPr/>
                </p:nvSpPr>
                <p:spPr>
                  <a:xfrm>
                    <a:off x="8948790" y="4468161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78DCA45A-FB9D-3E57-2FDA-B62ED93C4B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8790" y="4468161"/>
                    <a:ext cx="401064" cy="40106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976EF6E-A5FF-B6EA-248C-C6BDBC6B9162}"/>
                      </a:ext>
                    </a:extLst>
                  </p:cNvPr>
                  <p:cNvSpPr/>
                  <p:nvPr/>
                </p:nvSpPr>
                <p:spPr>
                  <a:xfrm>
                    <a:off x="8704172" y="3944075"/>
                    <a:ext cx="417721" cy="417721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976EF6E-A5FF-B6EA-248C-C6BDBC6B9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172" y="3944075"/>
                    <a:ext cx="417721" cy="41772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049CE07-9324-D761-0FC9-F397EC359D00}"/>
                      </a:ext>
                    </a:extLst>
                  </p:cNvPr>
                  <p:cNvSpPr/>
                  <p:nvPr/>
                </p:nvSpPr>
                <p:spPr>
                  <a:xfrm>
                    <a:off x="7605876" y="3278618"/>
                    <a:ext cx="401065" cy="401065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F049CE07-9324-D761-0FC9-F397EC359D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876" y="3278618"/>
                    <a:ext cx="401065" cy="40106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7206534-C71C-02E5-C04C-FBC6480F6E52}"/>
                      </a:ext>
                    </a:extLst>
                  </p:cNvPr>
                  <p:cNvSpPr/>
                  <p:nvPr/>
                </p:nvSpPr>
                <p:spPr>
                  <a:xfrm>
                    <a:off x="8100037" y="3410834"/>
                    <a:ext cx="403122" cy="40312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7206534-C71C-02E5-C04C-FBC6480F6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037" y="3410834"/>
                    <a:ext cx="403122" cy="40312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AE29A815-FAD6-C991-2887-50CBDBC87657}"/>
                      </a:ext>
                    </a:extLst>
                  </p:cNvPr>
                  <p:cNvSpPr/>
                  <p:nvPr/>
                </p:nvSpPr>
                <p:spPr>
                  <a:xfrm>
                    <a:off x="8642631" y="3305199"/>
                    <a:ext cx="403122" cy="40312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AE29A815-FAD6-C991-2887-50CBDBC876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631" y="3305199"/>
                    <a:ext cx="403122" cy="403122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452F6ADE-4E20-518B-AE5E-192E26DCC01B}"/>
                      </a:ext>
                    </a:extLst>
                  </p:cNvPr>
                  <p:cNvSpPr/>
                  <p:nvPr/>
                </p:nvSpPr>
                <p:spPr>
                  <a:xfrm>
                    <a:off x="7874412" y="2739105"/>
                    <a:ext cx="394742" cy="39474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452F6ADE-4E20-518B-AE5E-192E26DCC0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412" y="2739105"/>
                    <a:ext cx="394742" cy="394742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720BDF9-3F93-C243-1E86-891F046B9FD2}"/>
                      </a:ext>
                    </a:extLst>
                  </p:cNvPr>
                  <p:cNvSpPr/>
                  <p:nvPr/>
                </p:nvSpPr>
                <p:spPr>
                  <a:xfrm>
                    <a:off x="8269154" y="2296735"/>
                    <a:ext cx="394742" cy="39474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720BDF9-3F93-C243-1E86-891F046B9F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9154" y="2296735"/>
                    <a:ext cx="394742" cy="394742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B430398-FBAA-27F2-5639-1C373DDC9B53}"/>
                  </a:ext>
                </a:extLst>
              </p:cNvPr>
              <p:cNvCxnSpPr>
                <a:cxnSpLocks/>
                <a:stCxn id="32" idx="1"/>
                <a:endCxn id="29" idx="5"/>
              </p:cNvCxnSpPr>
              <p:nvPr/>
            </p:nvCxnSpPr>
            <p:spPr>
              <a:xfrm flipH="1" flipV="1">
                <a:off x="7874412" y="4248767"/>
                <a:ext cx="284359" cy="271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432B89-A2EF-CF5A-DE06-0B77993B2985}"/>
                  </a:ext>
                </a:extLst>
              </p:cNvPr>
              <p:cNvCxnSpPr>
                <a:cxnSpLocks/>
                <a:stCxn id="32" idx="7"/>
                <a:endCxn id="34" idx="3"/>
              </p:cNvCxnSpPr>
              <p:nvPr/>
            </p:nvCxnSpPr>
            <p:spPr>
              <a:xfrm flipV="1">
                <a:off x="8442367" y="4300622"/>
                <a:ext cx="322979" cy="219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581DEE4-8246-2AF6-18A6-460E069E83AF}"/>
                  </a:ext>
                </a:extLst>
              </p:cNvPr>
              <p:cNvCxnSpPr>
                <a:cxnSpLocks/>
                <a:stCxn id="33" idx="0"/>
                <a:endCxn id="34" idx="5"/>
              </p:cNvCxnSpPr>
              <p:nvPr/>
            </p:nvCxnSpPr>
            <p:spPr>
              <a:xfrm flipH="1" flipV="1">
                <a:off x="9060719" y="4300622"/>
                <a:ext cx="88603" cy="167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EB54AD4-8FFC-9E0F-6245-08E09F865656}"/>
                  </a:ext>
                </a:extLst>
              </p:cNvPr>
              <p:cNvCxnSpPr>
                <a:cxnSpLocks/>
                <a:stCxn id="29" idx="0"/>
                <a:endCxn id="35" idx="4"/>
              </p:cNvCxnSpPr>
              <p:nvPr/>
            </p:nvCxnSpPr>
            <p:spPr>
              <a:xfrm flipV="1">
                <a:off x="7732615" y="3679683"/>
                <a:ext cx="73794" cy="226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9F884A5-26AC-916F-D351-430DAB9B2CBB}"/>
                  </a:ext>
                </a:extLst>
              </p:cNvPr>
              <p:cNvCxnSpPr>
                <a:cxnSpLocks/>
                <a:stCxn id="32" idx="0"/>
                <a:endCxn id="35" idx="5"/>
              </p:cNvCxnSpPr>
              <p:nvPr/>
            </p:nvCxnSpPr>
            <p:spPr>
              <a:xfrm flipH="1" flipV="1">
                <a:off x="7948206" y="3620948"/>
                <a:ext cx="352363" cy="840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C75CD49-9F6C-8C82-1251-5137C94932C4}"/>
                  </a:ext>
                </a:extLst>
              </p:cNvPr>
              <p:cNvCxnSpPr>
                <a:cxnSpLocks/>
                <a:stCxn id="34" idx="0"/>
                <a:endCxn id="37" idx="4"/>
              </p:cNvCxnSpPr>
              <p:nvPr/>
            </p:nvCxnSpPr>
            <p:spPr>
              <a:xfrm flipH="1" flipV="1">
                <a:off x="8844192" y="3708321"/>
                <a:ext cx="68841" cy="23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ACB1349-4A21-44A8-4731-81C94B38FB8A}"/>
                  </a:ext>
                </a:extLst>
              </p:cNvPr>
              <p:cNvCxnSpPr>
                <a:cxnSpLocks/>
                <a:stCxn id="32" idx="0"/>
                <a:endCxn id="37" idx="3"/>
              </p:cNvCxnSpPr>
              <p:nvPr/>
            </p:nvCxnSpPr>
            <p:spPr>
              <a:xfrm flipV="1">
                <a:off x="8300569" y="3649285"/>
                <a:ext cx="401098" cy="8121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BAF72EF-8E72-3D0A-E005-5A0E54D195C3}"/>
                  </a:ext>
                </a:extLst>
              </p:cNvPr>
              <p:cNvCxnSpPr>
                <a:cxnSpLocks/>
                <a:stCxn id="34" idx="1"/>
                <a:endCxn id="36" idx="5"/>
              </p:cNvCxnSpPr>
              <p:nvPr/>
            </p:nvCxnSpPr>
            <p:spPr>
              <a:xfrm flipH="1" flipV="1">
                <a:off x="8444123" y="3754920"/>
                <a:ext cx="321223" cy="250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6080A0B-214F-A8E0-3554-F8D542B3D657}"/>
                  </a:ext>
                </a:extLst>
              </p:cNvPr>
              <p:cNvCxnSpPr>
                <a:cxnSpLocks/>
                <a:stCxn id="29" idx="7"/>
                <a:endCxn id="36" idx="3"/>
              </p:cNvCxnSpPr>
              <p:nvPr/>
            </p:nvCxnSpPr>
            <p:spPr>
              <a:xfrm flipV="1">
                <a:off x="7874412" y="3754920"/>
                <a:ext cx="284661" cy="21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6C05D33-A8D6-53F5-73F0-475AF4025075}"/>
                  </a:ext>
                </a:extLst>
              </p:cNvPr>
              <p:cNvCxnSpPr>
                <a:cxnSpLocks/>
                <a:stCxn id="35" idx="0"/>
                <a:endCxn id="38" idx="3"/>
              </p:cNvCxnSpPr>
              <p:nvPr/>
            </p:nvCxnSpPr>
            <p:spPr>
              <a:xfrm flipV="1">
                <a:off x="7806409" y="3076038"/>
                <a:ext cx="125812" cy="202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63E3D0-0A91-E28B-5AC9-073CA5F40BD2}"/>
                  </a:ext>
                </a:extLst>
              </p:cNvPr>
              <p:cNvCxnSpPr>
                <a:cxnSpLocks/>
                <a:stCxn id="36" idx="0"/>
                <a:endCxn id="38" idx="5"/>
              </p:cNvCxnSpPr>
              <p:nvPr/>
            </p:nvCxnSpPr>
            <p:spPr>
              <a:xfrm flipH="1" flipV="1">
                <a:off x="8211345" y="3076038"/>
                <a:ext cx="90253" cy="334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1BC0F05-BF2E-898C-F71C-F5F950F28B13}"/>
                  </a:ext>
                </a:extLst>
              </p:cNvPr>
              <p:cNvCxnSpPr>
                <a:cxnSpLocks/>
                <a:stCxn id="37" idx="0"/>
                <a:endCxn id="39" idx="5"/>
              </p:cNvCxnSpPr>
              <p:nvPr/>
            </p:nvCxnSpPr>
            <p:spPr>
              <a:xfrm flipH="1" flipV="1">
                <a:off x="8606087" y="2633668"/>
                <a:ext cx="238105" cy="6715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2291492-60E9-E2CB-4B19-7FE26D22CA8C}"/>
                  </a:ext>
                </a:extLst>
              </p:cNvPr>
              <p:cNvCxnSpPr>
                <a:cxnSpLocks/>
                <a:stCxn id="38" idx="7"/>
                <a:endCxn id="39" idx="3"/>
              </p:cNvCxnSpPr>
              <p:nvPr/>
            </p:nvCxnSpPr>
            <p:spPr>
              <a:xfrm flipV="1">
                <a:off x="8211345" y="2633668"/>
                <a:ext cx="115618" cy="1632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55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697607-AD0D-9679-F8C0-B03AE9C325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697607-AD0D-9679-F8C0-B03AE9C3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B9CD2-0D19-73D7-DDAE-3AB0061AE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7839"/>
                <a:ext cx="10515600" cy="46353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Design a circuit of size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is a poly-time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advice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B9CD2-0D19-73D7-DDAE-3AB0061AE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7839"/>
                <a:ext cx="10515600" cy="463535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825C2-08F8-A574-9F98-A40B80CA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E41A16-D736-5836-FD9F-8263BDBC46F9}"/>
              </a:ext>
            </a:extLst>
          </p:cNvPr>
          <p:cNvGrpSpPr/>
          <p:nvPr/>
        </p:nvGrpSpPr>
        <p:grpSpPr>
          <a:xfrm>
            <a:off x="1889767" y="4728286"/>
            <a:ext cx="9499367" cy="1586468"/>
            <a:chOff x="1889767" y="4728286"/>
            <a:chExt cx="9499367" cy="158646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E22F0A-611D-81B6-3923-9BF33CB38B8A}"/>
                </a:ext>
              </a:extLst>
            </p:cNvPr>
            <p:cNvGrpSpPr/>
            <p:nvPr/>
          </p:nvGrpSpPr>
          <p:grpSpPr>
            <a:xfrm>
              <a:off x="1889767" y="4728286"/>
              <a:ext cx="7711122" cy="1586468"/>
              <a:chOff x="2239737" y="2763128"/>
              <a:chExt cx="7711122" cy="15864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DAA44F1-2A1C-5DEB-F298-486958DE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2239737" y="3295650"/>
                    <a:ext cx="11130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DAA44F1-2A1C-5DEB-F298-486958DE0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9737" y="3295650"/>
                    <a:ext cx="1113064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77D34C7-F808-DA9A-0EC8-E3EA3BEA7F6A}"/>
                      </a:ext>
                    </a:extLst>
                  </p:cNvPr>
                  <p:cNvSpPr/>
                  <p:nvPr/>
                </p:nvSpPr>
                <p:spPr>
                  <a:xfrm>
                    <a:off x="4344761" y="2763128"/>
                    <a:ext cx="1828800" cy="158646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77D34C7-F808-DA9A-0EC8-E3EA3BEA7F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4761" y="2763128"/>
                    <a:ext cx="1828800" cy="15864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7A5D811-6C41-4C31-DEA0-87BD5F82E5A3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 flipV="1">
                <a:off x="3352801" y="3526482"/>
                <a:ext cx="821871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2570EE9-B062-F8D9-1354-82965D3D6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3175" y="3577991"/>
                <a:ext cx="8477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133EA5D0-9F60-63F6-9204-EB0E4F821DA6}"/>
                  </a:ext>
                </a:extLst>
              </p:cNvPr>
              <p:cNvSpPr/>
              <p:nvPr/>
            </p:nvSpPr>
            <p:spPr>
              <a:xfrm>
                <a:off x="7381875" y="2929811"/>
                <a:ext cx="428625" cy="1309887"/>
              </a:xfrm>
              <a:prstGeom prst="leftBrace">
                <a:avLst>
                  <a:gd name="adj1" fmla="val 57222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D635A2-B85D-C1D6-F60D-23666F6D0082}"/>
                  </a:ext>
                </a:extLst>
              </p:cNvPr>
              <p:cNvSpPr txBox="1"/>
              <p:nvPr/>
            </p:nvSpPr>
            <p:spPr>
              <a:xfrm>
                <a:off x="7845834" y="2929812"/>
                <a:ext cx="2105025" cy="11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Accept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Reject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E5EA2E-34F7-B9B8-4119-02C34E44C5A6}"/>
                    </a:ext>
                  </a:extLst>
                </p:cNvPr>
                <p:cNvSpPr txBox="1"/>
                <p:nvPr/>
              </p:nvSpPr>
              <p:spPr>
                <a:xfrm>
                  <a:off x="9284109" y="4920105"/>
                  <a:ext cx="2105025" cy="1142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sz="2400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E5EA2E-34F7-B9B8-4119-02C34E44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4109" y="4920105"/>
                  <a:ext cx="2105025" cy="1142108"/>
                </a:xfrm>
                <a:prstGeom prst="rect">
                  <a:avLst/>
                </a:prstGeom>
                <a:blipFill>
                  <a:blip r:embed="rId6"/>
                  <a:stretch>
                    <a:fillRect l="-463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724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E5E6B-B7D2-B2B0-CAF1-41A3CEE71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15"/>
                <a:ext cx="10515600" cy="498548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Polynomial-Size Circuits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Final step: “hard-code” the advice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Technicality: Use the encoding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E5E6B-B7D2-B2B0-CAF1-41A3CEE71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15"/>
                <a:ext cx="10515600" cy="4985485"/>
              </a:xfrm>
              <a:blipFill>
                <a:blip r:embed="rId2"/>
                <a:stretch>
                  <a:fillRect l="-928" b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9F0AAC-8432-54FA-F0BD-1F62C350ED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9F0AAC-8432-54FA-F0BD-1F62C350E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E5BC7-9812-4E02-C698-AA21EAB6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8F2FD446-B5D7-DA6C-34D7-464A87784121}"/>
              </a:ext>
            </a:extLst>
          </p:cNvPr>
          <p:cNvSpPr/>
          <p:nvPr/>
        </p:nvSpPr>
        <p:spPr>
          <a:xfrm>
            <a:off x="3286406" y="3322320"/>
            <a:ext cx="1334050" cy="582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4CC264C-FFDC-4FDD-C50B-B9FB07394D4D}"/>
              </a:ext>
            </a:extLst>
          </p:cNvPr>
          <p:cNvGrpSpPr/>
          <p:nvPr/>
        </p:nvGrpSpPr>
        <p:grpSpPr>
          <a:xfrm>
            <a:off x="372043" y="2556509"/>
            <a:ext cx="2461609" cy="2370543"/>
            <a:chOff x="1290954" y="2484952"/>
            <a:chExt cx="2461609" cy="2370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BF1E567-D992-61B3-BA03-B3E60E5E6AC2}"/>
                    </a:ext>
                  </a:extLst>
                </p:cNvPr>
                <p:cNvSpPr txBox="1"/>
                <p:nvPr/>
              </p:nvSpPr>
              <p:spPr>
                <a:xfrm>
                  <a:off x="1739124" y="4486163"/>
                  <a:ext cx="15652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BF1E567-D992-61B3-BA03-B3E60E5E6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124" y="4486163"/>
                  <a:ext cx="15652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08E101EF-69CB-D623-2908-1D5771FE0E6A}"/>
                    </a:ext>
                  </a:extLst>
                </p:cNvPr>
                <p:cNvSpPr/>
                <p:nvPr/>
              </p:nvSpPr>
              <p:spPr>
                <a:xfrm>
                  <a:off x="1290954" y="3195744"/>
                  <a:ext cx="2461609" cy="976831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76" name="Isosceles Triangle 75">
                  <a:extLst>
                    <a:ext uri="{FF2B5EF4-FFF2-40B4-BE49-F238E27FC236}">
                      <a16:creationId xmlns:a16="http://schemas.microsoft.com/office/drawing/2014/main" id="{08E101EF-69CB-D623-2908-1D5771FE0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954" y="3195744"/>
                  <a:ext cx="2461609" cy="976831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6F8E5EC-FF34-8F53-1F47-7092790BAE67}"/>
                </a:ext>
              </a:extLst>
            </p:cNvPr>
            <p:cNvCxnSpPr/>
            <p:nvPr/>
          </p:nvCxnSpPr>
          <p:spPr>
            <a:xfrm flipV="1">
              <a:off x="2521758" y="295687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B6E630-E80D-9267-CB46-55468E78ED9A}"/>
                    </a:ext>
                  </a:extLst>
                </p:cNvPr>
                <p:cNvSpPr txBox="1"/>
                <p:nvPr/>
              </p:nvSpPr>
              <p:spPr>
                <a:xfrm>
                  <a:off x="2192527" y="2484952"/>
                  <a:ext cx="8494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B6E630-E80D-9267-CB46-55468E78E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527" y="2484952"/>
                  <a:ext cx="84946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825180D-E573-9923-455B-CD6425DAEFAE}"/>
                </a:ext>
              </a:extLst>
            </p:cNvPr>
            <p:cNvCxnSpPr/>
            <p:nvPr/>
          </p:nvCxnSpPr>
          <p:spPr>
            <a:xfrm flipV="1">
              <a:off x="2785816" y="416878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2A8774-5C5D-4F6E-22DF-A5D0249858FF}"/>
                </a:ext>
              </a:extLst>
            </p:cNvPr>
            <p:cNvCxnSpPr/>
            <p:nvPr/>
          </p:nvCxnSpPr>
          <p:spPr>
            <a:xfrm flipV="1">
              <a:off x="1786749" y="417582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E2A4A29-4893-4B6D-B84D-6DC52895C7D9}"/>
                </a:ext>
              </a:extLst>
            </p:cNvPr>
            <p:cNvCxnSpPr/>
            <p:nvPr/>
          </p:nvCxnSpPr>
          <p:spPr>
            <a:xfrm flipV="1">
              <a:off x="1397547" y="417970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D571CB-B0A6-1A8E-39AF-8C04E374D354}"/>
                </a:ext>
              </a:extLst>
            </p:cNvPr>
            <p:cNvCxnSpPr/>
            <p:nvPr/>
          </p:nvCxnSpPr>
          <p:spPr>
            <a:xfrm flipV="1">
              <a:off x="1595276" y="417582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9D7CC52-29D0-2412-6E13-1E1C447CFB09}"/>
                </a:ext>
              </a:extLst>
            </p:cNvPr>
            <p:cNvCxnSpPr/>
            <p:nvPr/>
          </p:nvCxnSpPr>
          <p:spPr>
            <a:xfrm flipV="1">
              <a:off x="1985973" y="417582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BC248B1-FEEB-94A0-790C-B9E3F97DC732}"/>
                </a:ext>
              </a:extLst>
            </p:cNvPr>
            <p:cNvCxnSpPr/>
            <p:nvPr/>
          </p:nvCxnSpPr>
          <p:spPr>
            <a:xfrm flipV="1">
              <a:off x="2264495" y="417448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8714FA9-A83E-5D7E-4A6C-12A84637D841}"/>
                </a:ext>
              </a:extLst>
            </p:cNvPr>
            <p:cNvCxnSpPr/>
            <p:nvPr/>
          </p:nvCxnSpPr>
          <p:spPr>
            <a:xfrm flipV="1">
              <a:off x="3079172" y="417582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535AAFD-D2D3-D191-8570-956C3DE4807B}"/>
                </a:ext>
              </a:extLst>
            </p:cNvPr>
            <p:cNvCxnSpPr/>
            <p:nvPr/>
          </p:nvCxnSpPr>
          <p:spPr>
            <a:xfrm flipV="1">
              <a:off x="3260471" y="4182954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B4812DB-2B05-4343-3EE0-33C1077CB635}"/>
                </a:ext>
              </a:extLst>
            </p:cNvPr>
            <p:cNvCxnSpPr/>
            <p:nvPr/>
          </p:nvCxnSpPr>
          <p:spPr>
            <a:xfrm flipV="1">
              <a:off x="2513602" y="417582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13524F9-12C9-ABC0-0375-FF0FA72DB264}"/>
                </a:ext>
              </a:extLst>
            </p:cNvPr>
            <p:cNvCxnSpPr/>
            <p:nvPr/>
          </p:nvCxnSpPr>
          <p:spPr>
            <a:xfrm flipV="1">
              <a:off x="3652856" y="416942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3979163-E59D-C07A-CE6B-DF302CC14ABC}"/>
                </a:ext>
              </a:extLst>
            </p:cNvPr>
            <p:cNvCxnSpPr/>
            <p:nvPr/>
          </p:nvCxnSpPr>
          <p:spPr>
            <a:xfrm flipV="1">
              <a:off x="3453511" y="417448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0A2C09-9EAC-59F6-0FB2-7B8C1A90BBA8}"/>
              </a:ext>
            </a:extLst>
          </p:cNvPr>
          <p:cNvGrpSpPr/>
          <p:nvPr/>
        </p:nvGrpSpPr>
        <p:grpSpPr>
          <a:xfrm>
            <a:off x="5055124" y="2556509"/>
            <a:ext cx="2616205" cy="2631934"/>
            <a:chOff x="5974035" y="2484952"/>
            <a:chExt cx="2616205" cy="2631934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1AFE8A0-D01A-26AD-F735-F05631C2301F}"/>
                </a:ext>
              </a:extLst>
            </p:cNvPr>
            <p:cNvCxnSpPr/>
            <p:nvPr/>
          </p:nvCxnSpPr>
          <p:spPr>
            <a:xfrm flipV="1">
              <a:off x="7544082" y="416165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3D38A64-B9DA-B9FE-F904-7C5D360AAB98}"/>
                </a:ext>
              </a:extLst>
            </p:cNvPr>
            <p:cNvCxnSpPr/>
            <p:nvPr/>
          </p:nvCxnSpPr>
          <p:spPr>
            <a:xfrm flipV="1">
              <a:off x="6545015" y="416870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14618D66-EEC3-6CD5-D7D5-1BC20D01E046}"/>
                    </a:ext>
                  </a:extLst>
                </p:cNvPr>
                <p:cNvSpPr/>
                <p:nvPr/>
              </p:nvSpPr>
              <p:spPr>
                <a:xfrm>
                  <a:off x="6042582" y="3195744"/>
                  <a:ext cx="2461609" cy="976831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14618D66-EEC3-6CD5-D7D5-1BC20D01E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582" y="3195744"/>
                  <a:ext cx="2461609" cy="976831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46336D9-C545-EE3B-10B5-D88C22552007}"/>
                </a:ext>
              </a:extLst>
            </p:cNvPr>
            <p:cNvCxnSpPr/>
            <p:nvPr/>
          </p:nvCxnSpPr>
          <p:spPr>
            <a:xfrm flipV="1">
              <a:off x="6155813" y="41725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20A236-2D5A-91B6-C0A2-F09ECA748FA0}"/>
                </a:ext>
              </a:extLst>
            </p:cNvPr>
            <p:cNvCxnSpPr/>
            <p:nvPr/>
          </p:nvCxnSpPr>
          <p:spPr>
            <a:xfrm flipV="1">
              <a:off x="6353542" y="416870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4703CEB-AFB2-152C-8D09-7CC327B422AF}"/>
                </a:ext>
              </a:extLst>
            </p:cNvPr>
            <p:cNvCxnSpPr/>
            <p:nvPr/>
          </p:nvCxnSpPr>
          <p:spPr>
            <a:xfrm flipV="1">
              <a:off x="6744239" y="416870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2704054-1D76-5E6B-0B30-89BE3D35C45B}"/>
                </a:ext>
              </a:extLst>
            </p:cNvPr>
            <p:cNvCxnSpPr/>
            <p:nvPr/>
          </p:nvCxnSpPr>
          <p:spPr>
            <a:xfrm flipV="1">
              <a:off x="7022761" y="416736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8227CEE-1CD5-0708-BC9B-50166DFFCFD5}"/>
                </a:ext>
              </a:extLst>
            </p:cNvPr>
            <p:cNvCxnSpPr/>
            <p:nvPr/>
          </p:nvCxnSpPr>
          <p:spPr>
            <a:xfrm flipV="1">
              <a:off x="7837438" y="416870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756F31C-D658-6382-63B8-3DFB197DCDED}"/>
                </a:ext>
              </a:extLst>
            </p:cNvPr>
            <p:cNvCxnSpPr/>
            <p:nvPr/>
          </p:nvCxnSpPr>
          <p:spPr>
            <a:xfrm flipV="1">
              <a:off x="8018737" y="417582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D1565A8-30E3-8835-ADE5-89A82F7FD242}"/>
                </a:ext>
              </a:extLst>
            </p:cNvPr>
            <p:cNvCxnSpPr/>
            <p:nvPr/>
          </p:nvCxnSpPr>
          <p:spPr>
            <a:xfrm flipV="1">
              <a:off x="7271868" y="416870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C54DFE4-148A-D87E-AE80-749E727A928E}"/>
                </a:ext>
              </a:extLst>
            </p:cNvPr>
            <p:cNvCxnSpPr/>
            <p:nvPr/>
          </p:nvCxnSpPr>
          <p:spPr>
            <a:xfrm flipV="1">
              <a:off x="8411122" y="416230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97D2DE7-D505-A325-D0E7-630374C1E628}"/>
                </a:ext>
              </a:extLst>
            </p:cNvPr>
            <p:cNvCxnSpPr/>
            <p:nvPr/>
          </p:nvCxnSpPr>
          <p:spPr>
            <a:xfrm flipV="1">
              <a:off x="7273386" y="295687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1644287-3863-BFF1-00AA-4E701AED2076}"/>
                    </a:ext>
                  </a:extLst>
                </p:cNvPr>
                <p:cNvSpPr txBox="1"/>
                <p:nvPr/>
              </p:nvSpPr>
              <p:spPr>
                <a:xfrm>
                  <a:off x="6944155" y="2484952"/>
                  <a:ext cx="8494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1644287-3863-BFF1-00AA-4E701AED2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155" y="2484952"/>
                  <a:ext cx="84946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6376C7-33DE-0CC8-305A-6543B1403062}"/>
                </a:ext>
              </a:extLst>
            </p:cNvPr>
            <p:cNvCxnSpPr/>
            <p:nvPr/>
          </p:nvCxnSpPr>
          <p:spPr>
            <a:xfrm flipV="1">
              <a:off x="8211777" y="416736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59F3406-72C9-D68D-7C85-6199629EF69C}"/>
                </a:ext>
              </a:extLst>
            </p:cNvPr>
            <p:cNvGrpSpPr/>
            <p:nvPr/>
          </p:nvGrpSpPr>
          <p:grpSpPr>
            <a:xfrm>
              <a:off x="5974035" y="4414701"/>
              <a:ext cx="2616205" cy="329331"/>
              <a:chOff x="5980932" y="4464609"/>
              <a:chExt cx="2616205" cy="329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A2E35344-B904-4B72-40E6-09184605EE4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932" y="4486163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A2E35344-B904-4B72-40E6-09184605E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932" y="4486163"/>
                    <a:ext cx="34976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922CB9A3-0653-C8D2-67E9-E6D55022CDC6}"/>
                      </a:ext>
                    </a:extLst>
                  </p:cNvPr>
                  <p:cNvSpPr txBox="1"/>
                  <p:nvPr/>
                </p:nvSpPr>
                <p:spPr>
                  <a:xfrm>
                    <a:off x="6180143" y="4486163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922CB9A3-0653-C8D2-67E9-E6D55022CD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0143" y="4486163"/>
                    <a:ext cx="3497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ACF38498-9685-31BB-228A-BF45F1549B71}"/>
                      </a:ext>
                    </a:extLst>
                  </p:cNvPr>
                  <p:cNvSpPr txBox="1"/>
                  <p:nvPr/>
                </p:nvSpPr>
                <p:spPr>
                  <a:xfrm>
                    <a:off x="6370135" y="4486163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ACF38498-9685-31BB-228A-BF45F1549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0135" y="4486163"/>
                    <a:ext cx="3497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C8957A30-C85C-EE61-DF1A-CBB79DA139BD}"/>
                      </a:ext>
                    </a:extLst>
                  </p:cNvPr>
                  <p:cNvSpPr txBox="1"/>
                  <p:nvPr/>
                </p:nvSpPr>
                <p:spPr>
                  <a:xfrm>
                    <a:off x="6560891" y="4486163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C8957A30-C85C-EE61-DF1A-CBB79DA13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891" y="4486163"/>
                    <a:ext cx="34976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E67066F1-B791-4109-A141-48927EF96DEA}"/>
                      </a:ext>
                    </a:extLst>
                  </p:cNvPr>
                  <p:cNvSpPr txBox="1"/>
                  <p:nvPr/>
                </p:nvSpPr>
                <p:spPr>
                  <a:xfrm>
                    <a:off x="6825382" y="4464609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E67066F1-B791-4109-A141-48927EF96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5382" y="4464609"/>
                    <a:ext cx="34976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9E36C870-B49F-AE4C-4DF3-61D8F91E8009}"/>
                      </a:ext>
                    </a:extLst>
                  </p:cNvPr>
                  <p:cNvSpPr txBox="1"/>
                  <p:nvPr/>
                </p:nvSpPr>
                <p:spPr>
                  <a:xfrm>
                    <a:off x="7096987" y="4464609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9E36C870-B49F-AE4C-4DF3-61D8F91E80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6987" y="4464609"/>
                    <a:ext cx="34976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1450F99-AD35-7B91-8749-F69704809BF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084" y="4464609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31450F99-AD35-7B91-8749-F69704809B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084" y="4464609"/>
                    <a:ext cx="34976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314EEAB-8916-DE8B-3C92-91C5997B9323}"/>
                      </a:ext>
                    </a:extLst>
                  </p:cNvPr>
                  <p:cNvSpPr txBox="1"/>
                  <p:nvPr/>
                </p:nvSpPr>
                <p:spPr>
                  <a:xfrm>
                    <a:off x="7662557" y="4484820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314EEAB-8916-DE8B-3C92-91C5997B93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557" y="4484820"/>
                    <a:ext cx="3497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0F73B1D4-7FE7-B9D9-B97E-5245362442F0}"/>
                      </a:ext>
                    </a:extLst>
                  </p:cNvPr>
                  <p:cNvSpPr txBox="1"/>
                  <p:nvPr/>
                </p:nvSpPr>
                <p:spPr>
                  <a:xfrm>
                    <a:off x="7850753" y="4473075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0F73B1D4-7FE7-B9D9-B97E-524536244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0753" y="4473075"/>
                    <a:ext cx="34976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27891922-A059-02A8-A1FB-A711170CC49B}"/>
                      </a:ext>
                    </a:extLst>
                  </p:cNvPr>
                  <p:cNvSpPr txBox="1"/>
                  <p:nvPr/>
                </p:nvSpPr>
                <p:spPr>
                  <a:xfrm>
                    <a:off x="8039545" y="4473075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27891922-A059-02A8-A1FB-A711170CC4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9545" y="4473075"/>
                    <a:ext cx="349762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09B00CD-752D-D37A-966D-3CF25F9E4509}"/>
                      </a:ext>
                    </a:extLst>
                  </p:cNvPr>
                  <p:cNvSpPr txBox="1"/>
                  <p:nvPr/>
                </p:nvSpPr>
                <p:spPr>
                  <a:xfrm>
                    <a:off x="8247375" y="4473075"/>
                    <a:ext cx="34976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09B00CD-752D-D37A-966D-3CF25F9E45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7375" y="4473075"/>
                    <a:ext cx="349762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5" name="Left Brace 144">
              <a:extLst>
                <a:ext uri="{FF2B5EF4-FFF2-40B4-BE49-F238E27FC236}">
                  <a16:creationId xmlns:a16="http://schemas.microsoft.com/office/drawing/2014/main" id="{CFAF79F1-90F9-B250-0B8C-E15563DEB11E}"/>
                </a:ext>
              </a:extLst>
            </p:cNvPr>
            <p:cNvSpPr/>
            <p:nvPr/>
          </p:nvSpPr>
          <p:spPr>
            <a:xfrm rot="16200000">
              <a:off x="8039124" y="4400420"/>
              <a:ext cx="152546" cy="739214"/>
            </a:xfrm>
            <a:prstGeom prst="leftBrace">
              <a:avLst>
                <a:gd name="adj1" fmla="val 4727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A424309-0D23-1F21-439A-43A9193B4F98}"/>
                    </a:ext>
                  </a:extLst>
                </p:cNvPr>
                <p:cNvSpPr txBox="1"/>
                <p:nvPr/>
              </p:nvSpPr>
              <p:spPr>
                <a:xfrm>
                  <a:off x="7940516" y="4809109"/>
                  <a:ext cx="3497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A424309-0D23-1F21-439A-43A9193B4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516" y="4809109"/>
                  <a:ext cx="349762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122A644-71F8-C2EE-A7C5-79A7FCE18269}"/>
                  </a:ext>
                </a:extLst>
              </p:cNvPr>
              <p:cNvSpPr txBox="1"/>
              <p:nvPr/>
            </p:nvSpPr>
            <p:spPr>
              <a:xfrm>
                <a:off x="8214431" y="3058670"/>
                <a:ext cx="3759354" cy="965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✔️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122A644-71F8-C2EE-A7C5-79A7FCE1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3058670"/>
                <a:ext cx="3759354" cy="965905"/>
              </a:xfrm>
              <a:prstGeom prst="rect">
                <a:avLst/>
              </a:prstGeom>
              <a:blipFill>
                <a:blip r:embed="rId17"/>
                <a:stretch>
                  <a:fillRect l="-1461" b="-10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16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4221881-A45D-18BF-3FEE-4BE829B2B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299-C76C-42D1-85B0-F7110E22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1"/>
            <a:ext cx="10515600" cy="1325563"/>
          </a:xfrm>
        </p:spPr>
        <p:txBody>
          <a:bodyPr/>
          <a:lstStyle/>
          <a:p>
            <a:r>
              <a:rPr lang="en-US" dirty="0"/>
              <a:t>Circuits vs.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FFBB2-79ED-1C34-4639-F73C5B4ED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540" y="5777912"/>
                <a:ext cx="5627160" cy="873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Step 1: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FFBB2-79ED-1C34-4639-F73C5B4ED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40" y="5777912"/>
                <a:ext cx="5627160" cy="873393"/>
              </a:xfrm>
              <a:blipFill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EDC6E-894C-A458-593A-42C34B4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6E44BF-070E-F8EC-A89A-DACC05F54FC6}"/>
                  </a:ext>
                </a:extLst>
              </p:cNvPr>
              <p:cNvSpPr/>
              <p:nvPr/>
            </p:nvSpPr>
            <p:spPr>
              <a:xfrm>
                <a:off x="3484499" y="1421710"/>
                <a:ext cx="4833258" cy="8456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6E44BF-070E-F8EC-A89A-DACC05F54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99" y="1421710"/>
                <a:ext cx="4833258" cy="845683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2A9BC73-AD66-A954-AECE-DBDD7AEA3638}"/>
              </a:ext>
            </a:extLst>
          </p:cNvPr>
          <p:cNvGrpSpPr/>
          <p:nvPr/>
        </p:nvGrpSpPr>
        <p:grpSpPr>
          <a:xfrm>
            <a:off x="2999551" y="2501231"/>
            <a:ext cx="6044837" cy="3004868"/>
            <a:chOff x="3015343" y="2371700"/>
            <a:chExt cx="6044837" cy="300486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FA92EA0-6D10-EE47-2CE2-0A773E3A335F}"/>
                </a:ext>
              </a:extLst>
            </p:cNvPr>
            <p:cNvSpPr/>
            <p:nvPr/>
          </p:nvSpPr>
          <p:spPr>
            <a:xfrm>
              <a:off x="3015343" y="2371700"/>
              <a:ext cx="6044837" cy="3004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artoon of an owl&#10;&#10;AI-generated content may be incorrect.">
              <a:extLst>
                <a:ext uri="{FF2B5EF4-FFF2-40B4-BE49-F238E27FC236}">
                  <a16:creationId xmlns:a16="http://schemas.microsoft.com/office/drawing/2014/main" id="{C79F4B5F-0C34-CFF2-88B3-AA94B85C4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32" y="2877954"/>
              <a:ext cx="1999115" cy="19991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4BABB37-2A55-7010-1859-9B0D40A1B5E6}"/>
                    </a:ext>
                  </a:extLst>
                </p:cNvPr>
                <p:cNvSpPr txBox="1"/>
                <p:nvPr/>
              </p:nvSpPr>
              <p:spPr>
                <a:xfrm>
                  <a:off x="5334381" y="3358182"/>
                  <a:ext cx="14067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4BABB37-2A55-7010-1859-9B0D40A1B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381" y="3358182"/>
                  <a:ext cx="140675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AC79FF-5DF0-C44B-961A-B558941B263B}"/>
                </a:ext>
              </a:extLst>
            </p:cNvPr>
            <p:cNvGrpSpPr/>
            <p:nvPr/>
          </p:nvGrpSpPr>
          <p:grpSpPr>
            <a:xfrm>
              <a:off x="3273197" y="2591266"/>
              <a:ext cx="2047720" cy="2572490"/>
              <a:chOff x="7302134" y="2296735"/>
              <a:chExt cx="2047720" cy="2572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5AAC36EB-46D4-1D6A-652E-FEFE7B43E75A}"/>
                      </a:ext>
                    </a:extLst>
                  </p:cNvPr>
                  <p:cNvSpPr/>
                  <p:nvPr/>
                </p:nvSpPr>
                <p:spPr>
                  <a:xfrm>
                    <a:off x="7532082" y="3906437"/>
                    <a:ext cx="401065" cy="401065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5AAC36EB-46D4-1D6A-652E-FEFE7B43E7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2082" y="3906437"/>
                    <a:ext cx="401065" cy="40106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D8F5BA0-C2B0-A4A2-0415-BA2606903E53}"/>
                  </a:ext>
                </a:extLst>
              </p:cNvPr>
              <p:cNvCxnSpPr>
                <a:cxnSpLocks/>
                <a:stCxn id="31" idx="0"/>
                <a:endCxn id="29" idx="3"/>
              </p:cNvCxnSpPr>
              <p:nvPr/>
            </p:nvCxnSpPr>
            <p:spPr>
              <a:xfrm flipV="1">
                <a:off x="7502666" y="4248767"/>
                <a:ext cx="88151" cy="193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EEA63D1-01BD-3E75-4423-D6CA0FE31B13}"/>
                      </a:ext>
                    </a:extLst>
                  </p:cNvPr>
                  <p:cNvSpPr/>
                  <p:nvPr/>
                </p:nvSpPr>
                <p:spPr>
                  <a:xfrm>
                    <a:off x="7302134" y="4442439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EEA63D1-01BD-3E75-4423-D6CA0FE31B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134" y="4442439"/>
                    <a:ext cx="401064" cy="4010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E46A826-4950-A787-657B-5C820725E5C3}"/>
                      </a:ext>
                    </a:extLst>
                  </p:cNvPr>
                  <p:cNvSpPr/>
                  <p:nvPr/>
                </p:nvSpPr>
                <p:spPr>
                  <a:xfrm>
                    <a:off x="8100037" y="4461473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E46A826-4950-A787-657B-5C820725E5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037" y="4461473"/>
                    <a:ext cx="401064" cy="4010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4B21480B-79A4-B4FF-55DF-E73835E29C28}"/>
                      </a:ext>
                    </a:extLst>
                  </p:cNvPr>
                  <p:cNvSpPr/>
                  <p:nvPr/>
                </p:nvSpPr>
                <p:spPr>
                  <a:xfrm>
                    <a:off x="8948790" y="4468161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4B21480B-79A4-B4FF-55DF-E73835E29C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8790" y="4468161"/>
                    <a:ext cx="401064" cy="40106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A4BAE005-28D7-B779-D8C2-843B6EA4F8B4}"/>
                      </a:ext>
                    </a:extLst>
                  </p:cNvPr>
                  <p:cNvSpPr/>
                  <p:nvPr/>
                </p:nvSpPr>
                <p:spPr>
                  <a:xfrm>
                    <a:off x="8704172" y="3944075"/>
                    <a:ext cx="417721" cy="417721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A4BAE005-28D7-B779-D8C2-843B6EA4F8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172" y="3944075"/>
                    <a:ext cx="417721" cy="41772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EEEE3F9-5EEA-9B61-6BE6-85CF24EF356D}"/>
                      </a:ext>
                    </a:extLst>
                  </p:cNvPr>
                  <p:cNvSpPr/>
                  <p:nvPr/>
                </p:nvSpPr>
                <p:spPr>
                  <a:xfrm>
                    <a:off x="7605876" y="3278618"/>
                    <a:ext cx="401065" cy="401065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EEEE3F9-5EEA-9B61-6BE6-85CF24EF35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876" y="3278618"/>
                    <a:ext cx="401065" cy="40106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8C4E122-D59E-D1E8-0DF7-0FBDF07FB78C}"/>
                      </a:ext>
                    </a:extLst>
                  </p:cNvPr>
                  <p:cNvSpPr/>
                  <p:nvPr/>
                </p:nvSpPr>
                <p:spPr>
                  <a:xfrm>
                    <a:off x="8100037" y="3410834"/>
                    <a:ext cx="403122" cy="40312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8C4E122-D59E-D1E8-0DF7-0FBDF07FB7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037" y="3410834"/>
                    <a:ext cx="403122" cy="40312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EB51EFE-9F84-1D9F-60AB-4FD9922A0BFA}"/>
                      </a:ext>
                    </a:extLst>
                  </p:cNvPr>
                  <p:cNvSpPr/>
                  <p:nvPr/>
                </p:nvSpPr>
                <p:spPr>
                  <a:xfrm>
                    <a:off x="8642631" y="3305199"/>
                    <a:ext cx="403122" cy="40312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EB51EFE-9F84-1D9F-60AB-4FD9922A0B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631" y="3305199"/>
                    <a:ext cx="403122" cy="403122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9E58E9-97F7-326E-1095-A66382ABF069}"/>
                      </a:ext>
                    </a:extLst>
                  </p:cNvPr>
                  <p:cNvSpPr/>
                  <p:nvPr/>
                </p:nvSpPr>
                <p:spPr>
                  <a:xfrm>
                    <a:off x="7874412" y="2739105"/>
                    <a:ext cx="394742" cy="39474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A9E58E9-97F7-326E-1095-A66382ABF0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412" y="2739105"/>
                    <a:ext cx="394742" cy="394742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92FBE7A-7EDF-4221-B9C3-936351637137}"/>
                      </a:ext>
                    </a:extLst>
                  </p:cNvPr>
                  <p:cNvSpPr/>
                  <p:nvPr/>
                </p:nvSpPr>
                <p:spPr>
                  <a:xfrm>
                    <a:off x="8269154" y="2296735"/>
                    <a:ext cx="394742" cy="39474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92FBE7A-7EDF-4221-B9C3-9363516371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9154" y="2296735"/>
                    <a:ext cx="394742" cy="394742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E911A54-4E7C-835C-73B8-D44C20839ACC}"/>
                  </a:ext>
                </a:extLst>
              </p:cNvPr>
              <p:cNvCxnSpPr>
                <a:cxnSpLocks/>
                <a:stCxn id="32" idx="1"/>
                <a:endCxn id="29" idx="5"/>
              </p:cNvCxnSpPr>
              <p:nvPr/>
            </p:nvCxnSpPr>
            <p:spPr>
              <a:xfrm flipH="1" flipV="1">
                <a:off x="7874412" y="4248767"/>
                <a:ext cx="284359" cy="271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D7E8B2E-16BF-EF81-67B2-3566699456FC}"/>
                  </a:ext>
                </a:extLst>
              </p:cNvPr>
              <p:cNvCxnSpPr>
                <a:cxnSpLocks/>
                <a:stCxn id="32" idx="7"/>
                <a:endCxn id="34" idx="3"/>
              </p:cNvCxnSpPr>
              <p:nvPr/>
            </p:nvCxnSpPr>
            <p:spPr>
              <a:xfrm flipV="1">
                <a:off x="8442367" y="4300622"/>
                <a:ext cx="322979" cy="219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DAA6E6-EA3E-AAED-87C5-D51403529E59}"/>
                  </a:ext>
                </a:extLst>
              </p:cNvPr>
              <p:cNvCxnSpPr>
                <a:cxnSpLocks/>
                <a:stCxn id="33" idx="0"/>
                <a:endCxn id="34" idx="5"/>
              </p:cNvCxnSpPr>
              <p:nvPr/>
            </p:nvCxnSpPr>
            <p:spPr>
              <a:xfrm flipH="1" flipV="1">
                <a:off x="9060719" y="4300622"/>
                <a:ext cx="88603" cy="167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D72562-4177-6DE6-C11D-534A290FA3DB}"/>
                  </a:ext>
                </a:extLst>
              </p:cNvPr>
              <p:cNvCxnSpPr>
                <a:cxnSpLocks/>
                <a:stCxn id="29" idx="0"/>
                <a:endCxn id="35" idx="4"/>
              </p:cNvCxnSpPr>
              <p:nvPr/>
            </p:nvCxnSpPr>
            <p:spPr>
              <a:xfrm flipV="1">
                <a:off x="7732615" y="3679683"/>
                <a:ext cx="73794" cy="226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C62174C-7CDA-076B-5A9C-402A06BE2A1C}"/>
                  </a:ext>
                </a:extLst>
              </p:cNvPr>
              <p:cNvCxnSpPr>
                <a:cxnSpLocks/>
                <a:stCxn id="32" idx="0"/>
                <a:endCxn id="35" idx="5"/>
              </p:cNvCxnSpPr>
              <p:nvPr/>
            </p:nvCxnSpPr>
            <p:spPr>
              <a:xfrm flipH="1" flipV="1">
                <a:off x="7948206" y="3620948"/>
                <a:ext cx="352363" cy="840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B3B1F18-1593-AADB-E99D-D3DA47968868}"/>
                  </a:ext>
                </a:extLst>
              </p:cNvPr>
              <p:cNvCxnSpPr>
                <a:cxnSpLocks/>
                <a:stCxn id="34" idx="0"/>
                <a:endCxn id="37" idx="4"/>
              </p:cNvCxnSpPr>
              <p:nvPr/>
            </p:nvCxnSpPr>
            <p:spPr>
              <a:xfrm flipH="1" flipV="1">
                <a:off x="8844192" y="3708321"/>
                <a:ext cx="68841" cy="23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C4ABEAC-5A73-0F0D-149F-7BBBFF4D833B}"/>
                  </a:ext>
                </a:extLst>
              </p:cNvPr>
              <p:cNvCxnSpPr>
                <a:cxnSpLocks/>
                <a:stCxn id="32" idx="0"/>
                <a:endCxn id="37" idx="3"/>
              </p:cNvCxnSpPr>
              <p:nvPr/>
            </p:nvCxnSpPr>
            <p:spPr>
              <a:xfrm flipV="1">
                <a:off x="8300569" y="3649285"/>
                <a:ext cx="401098" cy="8121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A847932-01B8-2618-0DF6-D435B4672DBE}"/>
                  </a:ext>
                </a:extLst>
              </p:cNvPr>
              <p:cNvCxnSpPr>
                <a:cxnSpLocks/>
                <a:stCxn id="34" idx="1"/>
                <a:endCxn id="36" idx="5"/>
              </p:cNvCxnSpPr>
              <p:nvPr/>
            </p:nvCxnSpPr>
            <p:spPr>
              <a:xfrm flipH="1" flipV="1">
                <a:off x="8444123" y="3754920"/>
                <a:ext cx="321223" cy="250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46B65F2-B0BF-058F-881F-4781CE405E16}"/>
                  </a:ext>
                </a:extLst>
              </p:cNvPr>
              <p:cNvCxnSpPr>
                <a:cxnSpLocks/>
                <a:stCxn id="29" idx="7"/>
                <a:endCxn id="36" idx="3"/>
              </p:cNvCxnSpPr>
              <p:nvPr/>
            </p:nvCxnSpPr>
            <p:spPr>
              <a:xfrm flipV="1">
                <a:off x="7874412" y="3754920"/>
                <a:ext cx="284661" cy="21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51DE628-F116-566C-4B61-16955451AE0A}"/>
                  </a:ext>
                </a:extLst>
              </p:cNvPr>
              <p:cNvCxnSpPr>
                <a:cxnSpLocks/>
                <a:stCxn id="35" idx="0"/>
                <a:endCxn id="38" idx="3"/>
              </p:cNvCxnSpPr>
              <p:nvPr/>
            </p:nvCxnSpPr>
            <p:spPr>
              <a:xfrm flipV="1">
                <a:off x="7806409" y="3076038"/>
                <a:ext cx="125812" cy="202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8758E05-6D7F-E10F-8081-5C34F555E0CC}"/>
                  </a:ext>
                </a:extLst>
              </p:cNvPr>
              <p:cNvCxnSpPr>
                <a:cxnSpLocks/>
                <a:stCxn id="36" idx="0"/>
                <a:endCxn id="38" idx="5"/>
              </p:cNvCxnSpPr>
              <p:nvPr/>
            </p:nvCxnSpPr>
            <p:spPr>
              <a:xfrm flipH="1" flipV="1">
                <a:off x="8211345" y="3076038"/>
                <a:ext cx="90253" cy="334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07F593C-3B9A-7599-DD86-57BEC3545256}"/>
                  </a:ext>
                </a:extLst>
              </p:cNvPr>
              <p:cNvCxnSpPr>
                <a:cxnSpLocks/>
                <a:stCxn id="37" idx="0"/>
                <a:endCxn id="39" idx="5"/>
              </p:cNvCxnSpPr>
              <p:nvPr/>
            </p:nvCxnSpPr>
            <p:spPr>
              <a:xfrm flipH="1" flipV="1">
                <a:off x="8606087" y="2633668"/>
                <a:ext cx="238105" cy="6715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B565535-4464-CDD2-8AF6-74C02B59D8E1}"/>
                  </a:ext>
                </a:extLst>
              </p:cNvPr>
              <p:cNvCxnSpPr>
                <a:cxnSpLocks/>
                <a:stCxn id="38" idx="7"/>
                <a:endCxn id="39" idx="3"/>
              </p:cNvCxnSpPr>
              <p:nvPr/>
            </p:nvCxnSpPr>
            <p:spPr>
              <a:xfrm flipV="1">
                <a:off x="8211345" y="2633668"/>
                <a:ext cx="115618" cy="1632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DD5C80A-B423-95E0-57EA-FE9C3B711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278" y="5823676"/>
                <a:ext cx="5048522" cy="873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Step 2: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DD5C80A-B423-95E0-57EA-FE9C3B71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278" y="5823676"/>
                <a:ext cx="5048522" cy="873393"/>
              </a:xfrm>
              <a:prstGeom prst="rect">
                <a:avLst/>
              </a:prstGeom>
              <a:blipFill>
                <a:blip r:embed="rId16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6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C4D-4FDE-59AD-507E-D0F87B1D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50"/>
            <a:ext cx="10515600" cy="1325563"/>
          </a:xfrm>
        </p:spPr>
        <p:txBody>
          <a:bodyPr/>
          <a:lstStyle/>
          <a:p>
            <a:r>
              <a:rPr lang="en-US" dirty="0"/>
              <a:t>Circuit complexity of a binary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size of the smallest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Each circuit only handles a single input length! Different from TMs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  <a:blipFill>
                <a:blip r:embed="rId2"/>
                <a:stretch>
                  <a:fillRect l="-967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3855-B279-CAE3-C651-647CD94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B4F-5922-52B3-19A0-61878EE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 </a:t>
            </a:r>
            <a:r>
              <a:rPr lang="en-US" dirty="0">
                <a:latin typeface="Californian FB" panose="0207040306080B030204" pitchFamily="18" charset="0"/>
              </a:rPr>
              <a:t>III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BA931-CBB9-B698-899D-1A73F02ED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21" y="1825625"/>
                <a:ext cx="1131770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principle: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algorithm, but at the same time,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can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algorithm!</a:t>
                </a:r>
              </a:p>
              <a:p>
                <a:r>
                  <a:rPr lang="en-US" dirty="0"/>
                  <a:t>Similar idea: A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can be encoded as a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“algorithm,” but at the same time,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can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algorithm!</a:t>
                </a:r>
              </a:p>
              <a:p>
                <a:pPr lvl="1"/>
                <a:r>
                  <a:rPr lang="en-US" dirty="0"/>
                  <a:t>You’ll explore encoding details in a </a:t>
                </a:r>
                <a:r>
                  <a:rPr lang="en-US"/>
                  <a:t>homework exercise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BA931-CBB9-B698-899D-1A73F02E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21" y="1825625"/>
                <a:ext cx="11317705" cy="4351338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6D74-5F27-EBC8-DBF4-BDF0F0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7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ADC8-8B68-ED1E-C6B7-1FA5FDA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Lemma: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nodes.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Mark all the input nodes with their values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While there is an unmarked node: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For every 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find all the nodes that feed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If they are all marked with their values, then mark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with its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9C0FF-2E88-1F31-A97C-0E3B994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86BD60-D4A0-EB65-1566-1EFA44470D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86BD60-D4A0-EB65-1566-1EFA4447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8ED8B-6142-A79A-4E09-B40F1C3A2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1825625"/>
                <a:ext cx="11172825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can be computed by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Advice: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can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exactly the circuit value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8ED8B-6142-A79A-4E09-B40F1C3A2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1825625"/>
                <a:ext cx="11172825" cy="4351338"/>
              </a:xfrm>
              <a:blipFill>
                <a:blip r:embed="rId3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452BD-93A6-A8E9-E888-3F51F304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2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3CD06E1-AF73-C3B6-18CB-427BAEC1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C7C-F7C9-8FC7-DCA1-607B9B8C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1"/>
            <a:ext cx="10515600" cy="1325563"/>
          </a:xfrm>
        </p:spPr>
        <p:txBody>
          <a:bodyPr/>
          <a:lstStyle/>
          <a:p>
            <a:r>
              <a:rPr lang="en-US" dirty="0"/>
              <a:t>Circuits vs. advice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74271-79AD-A608-E416-D9BDCC54C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540" y="5777912"/>
                <a:ext cx="5627160" cy="8733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Step 1: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174271-79AD-A608-E416-D9BDCC54C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40" y="5777912"/>
                <a:ext cx="5627160" cy="873393"/>
              </a:xfrm>
              <a:blipFill>
                <a:blip r:embed="rId2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54403-5233-1762-54B0-2473CECB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7B7CEC-6913-EDCC-8F3B-B52F34A029F8}"/>
                  </a:ext>
                </a:extLst>
              </p:cNvPr>
              <p:cNvSpPr/>
              <p:nvPr/>
            </p:nvSpPr>
            <p:spPr>
              <a:xfrm>
                <a:off x="3484499" y="1421710"/>
                <a:ext cx="4833258" cy="8456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7B7CEC-6913-EDCC-8F3B-B52F34A02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499" y="1421710"/>
                <a:ext cx="4833258" cy="845683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BD5A323-934A-1388-9CB1-8E2E52DF6189}"/>
              </a:ext>
            </a:extLst>
          </p:cNvPr>
          <p:cNvGrpSpPr/>
          <p:nvPr/>
        </p:nvGrpSpPr>
        <p:grpSpPr>
          <a:xfrm>
            <a:off x="2999551" y="2501231"/>
            <a:ext cx="6044837" cy="3004868"/>
            <a:chOff x="3015343" y="2371700"/>
            <a:chExt cx="6044837" cy="300486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A55DB98-BC96-C85D-4E0B-04C615B0A8CC}"/>
                </a:ext>
              </a:extLst>
            </p:cNvPr>
            <p:cNvSpPr/>
            <p:nvPr/>
          </p:nvSpPr>
          <p:spPr>
            <a:xfrm>
              <a:off x="3015343" y="2371700"/>
              <a:ext cx="6044837" cy="30048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cartoon of an owl&#10;&#10;AI-generated content may be incorrect.">
              <a:extLst>
                <a:ext uri="{FF2B5EF4-FFF2-40B4-BE49-F238E27FC236}">
                  <a16:creationId xmlns:a16="http://schemas.microsoft.com/office/drawing/2014/main" id="{7DF8EE35-458D-6CFB-546F-877036D7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1332" y="2877954"/>
              <a:ext cx="1999115" cy="19991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A845DF-7D3C-BA4B-FFA6-05D766F96BDE}"/>
                    </a:ext>
                  </a:extLst>
                </p:cNvPr>
                <p:cNvSpPr txBox="1"/>
                <p:nvPr/>
              </p:nvSpPr>
              <p:spPr>
                <a:xfrm>
                  <a:off x="5334381" y="3358182"/>
                  <a:ext cx="14067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A845DF-7D3C-BA4B-FFA6-05D766F96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381" y="3358182"/>
                  <a:ext cx="1406759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32FB83-2491-AAF3-6355-27D8C7F4B066}"/>
                </a:ext>
              </a:extLst>
            </p:cNvPr>
            <p:cNvGrpSpPr/>
            <p:nvPr/>
          </p:nvGrpSpPr>
          <p:grpSpPr>
            <a:xfrm>
              <a:off x="3273197" y="2591266"/>
              <a:ext cx="2047720" cy="2572490"/>
              <a:chOff x="7302134" y="2296735"/>
              <a:chExt cx="2047720" cy="2572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83519F7-AD09-638E-ED00-4446924F59CB}"/>
                      </a:ext>
                    </a:extLst>
                  </p:cNvPr>
                  <p:cNvSpPr/>
                  <p:nvPr/>
                </p:nvSpPr>
                <p:spPr>
                  <a:xfrm>
                    <a:off x="7532082" y="3906437"/>
                    <a:ext cx="401065" cy="401065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83519F7-AD09-638E-ED00-4446924F59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2082" y="3906437"/>
                    <a:ext cx="401065" cy="40106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BC38CD9-68AD-7E13-E3A9-F151F69CA6D4}"/>
                  </a:ext>
                </a:extLst>
              </p:cNvPr>
              <p:cNvCxnSpPr>
                <a:cxnSpLocks/>
                <a:stCxn id="31" idx="0"/>
                <a:endCxn id="29" idx="3"/>
              </p:cNvCxnSpPr>
              <p:nvPr/>
            </p:nvCxnSpPr>
            <p:spPr>
              <a:xfrm flipV="1">
                <a:off x="7502666" y="4248767"/>
                <a:ext cx="88151" cy="193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0F5E35E-FCF6-DE14-534A-27D644EFB641}"/>
                      </a:ext>
                    </a:extLst>
                  </p:cNvPr>
                  <p:cNvSpPr/>
                  <p:nvPr/>
                </p:nvSpPr>
                <p:spPr>
                  <a:xfrm>
                    <a:off x="7302134" y="4442439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0F5E35E-FCF6-DE14-534A-27D644EFB6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2134" y="4442439"/>
                    <a:ext cx="401064" cy="40106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AFCCC21-AE18-6DB3-A572-7DF6DAD71619}"/>
                      </a:ext>
                    </a:extLst>
                  </p:cNvPr>
                  <p:cNvSpPr/>
                  <p:nvPr/>
                </p:nvSpPr>
                <p:spPr>
                  <a:xfrm>
                    <a:off x="8100037" y="4461473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AFCCC21-AE18-6DB3-A572-7DF6DAD71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037" y="4461473"/>
                    <a:ext cx="401064" cy="40106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9A034421-6593-D3FA-AC98-BE981D26B6ED}"/>
                      </a:ext>
                    </a:extLst>
                  </p:cNvPr>
                  <p:cNvSpPr/>
                  <p:nvPr/>
                </p:nvSpPr>
                <p:spPr>
                  <a:xfrm>
                    <a:off x="8948790" y="4468161"/>
                    <a:ext cx="401064" cy="40106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9A034421-6593-D3FA-AC98-BE981D26B6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8790" y="4468161"/>
                    <a:ext cx="401064" cy="40106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D36D5BC-EA7A-5678-F7F7-E1F46F4778FC}"/>
                      </a:ext>
                    </a:extLst>
                  </p:cNvPr>
                  <p:cNvSpPr/>
                  <p:nvPr/>
                </p:nvSpPr>
                <p:spPr>
                  <a:xfrm>
                    <a:off x="8704172" y="3944075"/>
                    <a:ext cx="417721" cy="417721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D36D5BC-EA7A-5678-F7F7-E1F46F4778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172" y="3944075"/>
                    <a:ext cx="417721" cy="41772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5AA80E99-EF68-F08E-94A5-CCE7701F9412}"/>
                      </a:ext>
                    </a:extLst>
                  </p:cNvPr>
                  <p:cNvSpPr/>
                  <p:nvPr/>
                </p:nvSpPr>
                <p:spPr>
                  <a:xfrm>
                    <a:off x="7605876" y="3278618"/>
                    <a:ext cx="401065" cy="401065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5AA80E99-EF68-F08E-94A5-CCE7701F94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876" y="3278618"/>
                    <a:ext cx="401065" cy="40106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C391AE3-5AA1-9278-5C51-CFA9586B2859}"/>
                      </a:ext>
                    </a:extLst>
                  </p:cNvPr>
                  <p:cNvSpPr/>
                  <p:nvPr/>
                </p:nvSpPr>
                <p:spPr>
                  <a:xfrm>
                    <a:off x="8100037" y="3410834"/>
                    <a:ext cx="403122" cy="40312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C391AE3-5AA1-9278-5C51-CFA9586B28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037" y="3410834"/>
                    <a:ext cx="403122" cy="403122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78296A9-E100-90DA-E6BB-FD20CEB98E3D}"/>
                      </a:ext>
                    </a:extLst>
                  </p:cNvPr>
                  <p:cNvSpPr/>
                  <p:nvPr/>
                </p:nvSpPr>
                <p:spPr>
                  <a:xfrm>
                    <a:off x="8642631" y="3305199"/>
                    <a:ext cx="403122" cy="40312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D78296A9-E100-90DA-E6BB-FD20CEB98E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2631" y="3305199"/>
                    <a:ext cx="403122" cy="403122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DB657FA-6384-695C-84DD-4A9952640E7C}"/>
                      </a:ext>
                    </a:extLst>
                  </p:cNvPr>
                  <p:cNvSpPr/>
                  <p:nvPr/>
                </p:nvSpPr>
                <p:spPr>
                  <a:xfrm>
                    <a:off x="7874412" y="2739105"/>
                    <a:ext cx="394742" cy="39474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DB657FA-6384-695C-84DD-4A9952640E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412" y="2739105"/>
                    <a:ext cx="394742" cy="394742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B799CB9-196A-7290-6124-4A4DDD660351}"/>
                      </a:ext>
                    </a:extLst>
                  </p:cNvPr>
                  <p:cNvSpPr/>
                  <p:nvPr/>
                </p:nvSpPr>
                <p:spPr>
                  <a:xfrm>
                    <a:off x="8269154" y="2296735"/>
                    <a:ext cx="394742" cy="394742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B799CB9-196A-7290-6124-4A4DDD6603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9154" y="2296735"/>
                    <a:ext cx="394742" cy="394742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29920C6-E940-770A-78FC-601A97383838}"/>
                  </a:ext>
                </a:extLst>
              </p:cNvPr>
              <p:cNvCxnSpPr>
                <a:cxnSpLocks/>
                <a:stCxn id="32" idx="1"/>
                <a:endCxn id="29" idx="5"/>
              </p:cNvCxnSpPr>
              <p:nvPr/>
            </p:nvCxnSpPr>
            <p:spPr>
              <a:xfrm flipH="1" flipV="1">
                <a:off x="7874412" y="4248767"/>
                <a:ext cx="284359" cy="2714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23D55E1-DE3C-44B1-DAEE-5DAF98B24DA2}"/>
                  </a:ext>
                </a:extLst>
              </p:cNvPr>
              <p:cNvCxnSpPr>
                <a:cxnSpLocks/>
                <a:stCxn id="32" idx="7"/>
                <a:endCxn id="34" idx="3"/>
              </p:cNvCxnSpPr>
              <p:nvPr/>
            </p:nvCxnSpPr>
            <p:spPr>
              <a:xfrm flipV="1">
                <a:off x="8442367" y="4300622"/>
                <a:ext cx="322979" cy="219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7581E83-01D0-9D72-DBC0-9D18859F0BFE}"/>
                  </a:ext>
                </a:extLst>
              </p:cNvPr>
              <p:cNvCxnSpPr>
                <a:cxnSpLocks/>
                <a:stCxn id="33" idx="0"/>
                <a:endCxn id="34" idx="5"/>
              </p:cNvCxnSpPr>
              <p:nvPr/>
            </p:nvCxnSpPr>
            <p:spPr>
              <a:xfrm flipH="1" flipV="1">
                <a:off x="9060719" y="4300622"/>
                <a:ext cx="88603" cy="1675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AC68272-9BA8-777E-ACAB-31DB4A69FF89}"/>
                  </a:ext>
                </a:extLst>
              </p:cNvPr>
              <p:cNvCxnSpPr>
                <a:cxnSpLocks/>
                <a:stCxn id="29" idx="0"/>
                <a:endCxn id="35" idx="4"/>
              </p:cNvCxnSpPr>
              <p:nvPr/>
            </p:nvCxnSpPr>
            <p:spPr>
              <a:xfrm flipV="1">
                <a:off x="7732615" y="3679683"/>
                <a:ext cx="73794" cy="226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5B76560-2127-DCB6-2620-DA122F297670}"/>
                  </a:ext>
                </a:extLst>
              </p:cNvPr>
              <p:cNvCxnSpPr>
                <a:cxnSpLocks/>
                <a:stCxn id="32" idx="0"/>
                <a:endCxn id="35" idx="5"/>
              </p:cNvCxnSpPr>
              <p:nvPr/>
            </p:nvCxnSpPr>
            <p:spPr>
              <a:xfrm flipH="1" flipV="1">
                <a:off x="7948206" y="3620948"/>
                <a:ext cx="352363" cy="8405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4241FB4-58C3-CEEB-E172-E3B15BFC7F48}"/>
                  </a:ext>
                </a:extLst>
              </p:cNvPr>
              <p:cNvCxnSpPr>
                <a:cxnSpLocks/>
                <a:stCxn id="34" idx="0"/>
                <a:endCxn id="37" idx="4"/>
              </p:cNvCxnSpPr>
              <p:nvPr/>
            </p:nvCxnSpPr>
            <p:spPr>
              <a:xfrm flipH="1" flipV="1">
                <a:off x="8844192" y="3708321"/>
                <a:ext cx="68841" cy="23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8306ADC-6F37-CF8B-8B59-17245E559D69}"/>
                  </a:ext>
                </a:extLst>
              </p:cNvPr>
              <p:cNvCxnSpPr>
                <a:cxnSpLocks/>
                <a:stCxn id="32" idx="0"/>
                <a:endCxn id="37" idx="3"/>
              </p:cNvCxnSpPr>
              <p:nvPr/>
            </p:nvCxnSpPr>
            <p:spPr>
              <a:xfrm flipV="1">
                <a:off x="8300569" y="3649285"/>
                <a:ext cx="401098" cy="8121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E13510E-F211-0065-85DE-BA3AF57F8147}"/>
                  </a:ext>
                </a:extLst>
              </p:cNvPr>
              <p:cNvCxnSpPr>
                <a:cxnSpLocks/>
                <a:stCxn id="34" idx="1"/>
                <a:endCxn id="36" idx="5"/>
              </p:cNvCxnSpPr>
              <p:nvPr/>
            </p:nvCxnSpPr>
            <p:spPr>
              <a:xfrm flipH="1" flipV="1">
                <a:off x="8444123" y="3754920"/>
                <a:ext cx="321223" cy="2503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705B30-C195-6042-ACB1-D39C4D62E21A}"/>
                  </a:ext>
                </a:extLst>
              </p:cNvPr>
              <p:cNvCxnSpPr>
                <a:cxnSpLocks/>
                <a:stCxn id="29" idx="7"/>
                <a:endCxn id="36" idx="3"/>
              </p:cNvCxnSpPr>
              <p:nvPr/>
            </p:nvCxnSpPr>
            <p:spPr>
              <a:xfrm flipV="1">
                <a:off x="7874412" y="3754920"/>
                <a:ext cx="284661" cy="2102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20B0F0E-E7C1-02DA-DF7E-3FBEDABD2A30}"/>
                  </a:ext>
                </a:extLst>
              </p:cNvPr>
              <p:cNvCxnSpPr>
                <a:cxnSpLocks/>
                <a:stCxn id="35" idx="0"/>
                <a:endCxn id="38" idx="3"/>
              </p:cNvCxnSpPr>
              <p:nvPr/>
            </p:nvCxnSpPr>
            <p:spPr>
              <a:xfrm flipV="1">
                <a:off x="7806409" y="3076038"/>
                <a:ext cx="125812" cy="2025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37B5EBE-0376-8B63-BEA6-D0635D7BF7C7}"/>
                  </a:ext>
                </a:extLst>
              </p:cNvPr>
              <p:cNvCxnSpPr>
                <a:cxnSpLocks/>
                <a:stCxn id="36" idx="0"/>
                <a:endCxn id="38" idx="5"/>
              </p:cNvCxnSpPr>
              <p:nvPr/>
            </p:nvCxnSpPr>
            <p:spPr>
              <a:xfrm flipH="1" flipV="1">
                <a:off x="8211345" y="3076038"/>
                <a:ext cx="90253" cy="334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849DBE8-3DEE-F44E-1E8C-DDE3BF23ED78}"/>
                  </a:ext>
                </a:extLst>
              </p:cNvPr>
              <p:cNvCxnSpPr>
                <a:cxnSpLocks/>
                <a:stCxn id="37" idx="0"/>
                <a:endCxn id="39" idx="5"/>
              </p:cNvCxnSpPr>
              <p:nvPr/>
            </p:nvCxnSpPr>
            <p:spPr>
              <a:xfrm flipH="1" flipV="1">
                <a:off x="8606087" y="2633668"/>
                <a:ext cx="238105" cy="6715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E089C97-1992-6C83-9225-3F0371544A6B}"/>
                  </a:ext>
                </a:extLst>
              </p:cNvPr>
              <p:cNvCxnSpPr>
                <a:cxnSpLocks/>
                <a:stCxn id="38" idx="7"/>
                <a:endCxn id="39" idx="3"/>
              </p:cNvCxnSpPr>
              <p:nvPr/>
            </p:nvCxnSpPr>
            <p:spPr>
              <a:xfrm flipV="1">
                <a:off x="8211345" y="2633668"/>
                <a:ext cx="115618" cy="1632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A4FFC49-492C-1855-A80D-871B9159BF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278" y="5823676"/>
                <a:ext cx="5785122" cy="8733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Step 2: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A4FFC49-492C-1855-A80D-871B9159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278" y="5823676"/>
                <a:ext cx="5785122" cy="873393"/>
              </a:xfrm>
              <a:prstGeom prst="rect">
                <a:avLst/>
              </a:prstGeom>
              <a:blipFill>
                <a:blip r:embed="rId16"/>
                <a:stretch>
                  <a:fillRect l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26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B1D-6279-C66A-1391-96925B7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2"/>
            <a:ext cx="10515600" cy="1325563"/>
          </a:xfrm>
        </p:spPr>
        <p:txBody>
          <a:bodyPr/>
          <a:lstStyle/>
          <a:p>
            <a:r>
              <a:rPr lang="en-US" dirty="0"/>
              <a:t>Turing machines vs.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7072"/>
                <a:ext cx="10629900" cy="497020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Turing machine that decides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time complexity;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space complexity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7072"/>
                <a:ext cx="10629900" cy="4970206"/>
              </a:xfrm>
              <a:blipFill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9039-3C7E-79D6-3E15-D2353D41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/>
              <p:nvPr/>
            </p:nvSpPr>
            <p:spPr>
              <a:xfrm>
                <a:off x="1752987" y="3911217"/>
                <a:ext cx="8800325" cy="80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circuit complexity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87" y="3911217"/>
                <a:ext cx="8800325" cy="800484"/>
              </a:xfrm>
              <a:prstGeom prst="rect">
                <a:avLst/>
              </a:prstGeom>
              <a:blipFill>
                <a:blip r:embed="rId3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A04B1C-F3E2-A162-C9C0-2E391365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AAA28-1866-D1D3-B6F0-57AA606BDD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AAA28-1866-D1D3-B6F0-57AA606BD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E059F-A58C-4D8E-E7FB-0F5573471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E059F-A58C-4D8E-E7FB-0F5573471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B42B-4BEB-4D23-C4AF-58F40CD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95CBB-4687-714F-1B8D-532E2DEEACE1}"/>
              </a:ext>
            </a:extLst>
          </p:cNvPr>
          <p:cNvCxnSpPr>
            <a:cxnSpLocks/>
          </p:cNvCxnSpPr>
          <p:nvPr/>
        </p:nvCxnSpPr>
        <p:spPr>
          <a:xfrm>
            <a:off x="5048971" y="3873862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C26D2-FFCB-98FF-B121-5D2BA5A44816}"/>
              </a:ext>
            </a:extLst>
          </p:cNvPr>
          <p:cNvCxnSpPr>
            <a:cxnSpLocks/>
          </p:cNvCxnSpPr>
          <p:nvPr/>
        </p:nvCxnSpPr>
        <p:spPr>
          <a:xfrm>
            <a:off x="5392277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46DCE8-BB17-2B92-8DD4-832F0CDB15AE}"/>
              </a:ext>
            </a:extLst>
          </p:cNvPr>
          <p:cNvCxnSpPr>
            <a:cxnSpLocks/>
          </p:cNvCxnSpPr>
          <p:nvPr/>
        </p:nvCxnSpPr>
        <p:spPr>
          <a:xfrm>
            <a:off x="5732221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D9EDC7-FE97-0DE7-7165-B78954EFF132}"/>
              </a:ext>
            </a:extLst>
          </p:cNvPr>
          <p:cNvCxnSpPr>
            <a:cxnSpLocks/>
          </p:cNvCxnSpPr>
          <p:nvPr/>
        </p:nvCxnSpPr>
        <p:spPr>
          <a:xfrm flipV="1">
            <a:off x="3639253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A6A981-D640-716B-C15F-9692290FCD27}"/>
              </a:ext>
            </a:extLst>
          </p:cNvPr>
          <p:cNvCxnSpPr>
            <a:cxnSpLocks/>
          </p:cNvCxnSpPr>
          <p:nvPr/>
        </p:nvCxnSpPr>
        <p:spPr>
          <a:xfrm flipV="1">
            <a:off x="3982559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C58221-08D4-3D85-C634-95A350AC9824}"/>
              </a:ext>
            </a:extLst>
          </p:cNvPr>
          <p:cNvCxnSpPr>
            <a:cxnSpLocks/>
          </p:cNvCxnSpPr>
          <p:nvPr/>
        </p:nvCxnSpPr>
        <p:spPr>
          <a:xfrm flipV="1">
            <a:off x="4322503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2105EB-B2AD-65EC-A71B-581F624943FD}"/>
              </a:ext>
            </a:extLst>
          </p:cNvPr>
          <p:cNvCxnSpPr>
            <a:cxnSpLocks/>
          </p:cNvCxnSpPr>
          <p:nvPr/>
        </p:nvCxnSpPr>
        <p:spPr>
          <a:xfrm flipV="1">
            <a:off x="504897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AC27F3-491A-FC7E-3951-F6DECC7A4830}"/>
              </a:ext>
            </a:extLst>
          </p:cNvPr>
          <p:cNvCxnSpPr>
            <a:cxnSpLocks/>
          </p:cNvCxnSpPr>
          <p:nvPr/>
        </p:nvCxnSpPr>
        <p:spPr>
          <a:xfrm flipV="1">
            <a:off x="5392277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1EB5BE-041E-3D5A-9685-3ADFD21DDE81}"/>
              </a:ext>
            </a:extLst>
          </p:cNvPr>
          <p:cNvCxnSpPr>
            <a:cxnSpLocks/>
          </p:cNvCxnSpPr>
          <p:nvPr/>
        </p:nvCxnSpPr>
        <p:spPr>
          <a:xfrm flipV="1">
            <a:off x="5732221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ECC932-8CB0-2B4C-A7A8-6D081B240B42}"/>
              </a:ext>
            </a:extLst>
          </p:cNvPr>
          <p:cNvCxnSpPr>
            <a:cxnSpLocks/>
          </p:cNvCxnSpPr>
          <p:nvPr/>
        </p:nvCxnSpPr>
        <p:spPr>
          <a:xfrm flipV="1">
            <a:off x="6458688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B9B2E2-F019-AD85-A052-52995E57DBAD}"/>
              </a:ext>
            </a:extLst>
          </p:cNvPr>
          <p:cNvCxnSpPr>
            <a:cxnSpLocks/>
          </p:cNvCxnSpPr>
          <p:nvPr/>
        </p:nvCxnSpPr>
        <p:spPr>
          <a:xfrm flipV="1">
            <a:off x="6801994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3360F4-E302-4CDD-CCDB-0A08AFA9E6F3}"/>
              </a:ext>
            </a:extLst>
          </p:cNvPr>
          <p:cNvCxnSpPr>
            <a:cxnSpLocks/>
          </p:cNvCxnSpPr>
          <p:nvPr/>
        </p:nvCxnSpPr>
        <p:spPr>
          <a:xfrm flipV="1">
            <a:off x="7141938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517AC8-CD0D-42E6-F4FC-58565F40461E}"/>
              </a:ext>
            </a:extLst>
          </p:cNvPr>
          <p:cNvCxnSpPr>
            <a:cxnSpLocks/>
          </p:cNvCxnSpPr>
          <p:nvPr/>
        </p:nvCxnSpPr>
        <p:spPr>
          <a:xfrm flipV="1">
            <a:off x="7868405" y="5631225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BE950B-FD7E-1564-4324-ABA442E6FE84}"/>
              </a:ext>
            </a:extLst>
          </p:cNvPr>
          <p:cNvCxnSpPr>
            <a:cxnSpLocks/>
          </p:cNvCxnSpPr>
          <p:nvPr/>
        </p:nvCxnSpPr>
        <p:spPr>
          <a:xfrm flipV="1">
            <a:off x="821171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24CFC6-A162-640D-BB4E-E9D04025E042}"/>
              </a:ext>
            </a:extLst>
          </p:cNvPr>
          <p:cNvCxnSpPr>
            <a:cxnSpLocks/>
          </p:cNvCxnSpPr>
          <p:nvPr/>
        </p:nvCxnSpPr>
        <p:spPr>
          <a:xfrm flipV="1">
            <a:off x="8551655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DD16DBB-3D9D-A1A1-5C70-5F27ED79A155}"/>
                  </a:ext>
                </a:extLst>
              </p:cNvPr>
              <p:cNvSpPr txBox="1"/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DD16DBB-3D9D-A1A1-5C70-5F27ED79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69D931E-37E4-C6C8-46A6-2F2A8B441B82}"/>
                  </a:ext>
                </a:extLst>
              </p:cNvPr>
              <p:cNvSpPr txBox="1"/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69D931E-37E4-C6C8-46A6-2F2A8B4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928B654-3DF7-5BE8-F237-06E51D76B393}"/>
                  </a:ext>
                </a:extLst>
              </p:cNvPr>
              <p:cNvSpPr txBox="1"/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928B654-3DF7-5BE8-F237-06E51D76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242D50-1799-2273-3A63-9406D5E28A8A}"/>
                  </a:ext>
                </a:extLst>
              </p:cNvPr>
              <p:cNvSpPr txBox="1"/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242D50-1799-2273-3A63-9406D5E28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8D3795B-64E0-E3C5-AE67-274EBA225A76}"/>
                  </a:ext>
                </a:extLst>
              </p:cNvPr>
              <p:cNvSpPr txBox="1"/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8D3795B-64E0-E3C5-AE67-274EBA22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1B7DDF-B52B-2E04-089C-0B0457A1D969}"/>
                  </a:ext>
                </a:extLst>
              </p:cNvPr>
              <p:cNvSpPr/>
              <p:nvPr/>
            </p:nvSpPr>
            <p:spPr>
              <a:xfrm>
                <a:off x="3701951" y="526974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1B7DDF-B52B-2E04-089C-0B0457A1D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51" y="5269744"/>
                <a:ext cx="241207" cy="2412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DCEC4-C4B0-9C79-09C4-8E98EC60CDEF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639253" y="5475627"/>
            <a:ext cx="98022" cy="146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B50F2-BF71-56A7-DE47-0BC9DBA9AE7A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907834" y="5475627"/>
            <a:ext cx="71363" cy="1572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7DF1BB-1859-24EA-1A40-07D8C20B06FA}"/>
                  </a:ext>
                </a:extLst>
              </p:cNvPr>
              <p:cNvSpPr/>
              <p:nvPr/>
            </p:nvSpPr>
            <p:spPr>
              <a:xfrm>
                <a:off x="4006570" y="4928156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7DF1BB-1859-24EA-1A40-07D8C20B0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70" y="4928156"/>
                <a:ext cx="241207" cy="24120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86781-78D3-4027-0359-9BB884DEFC40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4212453" y="5134039"/>
            <a:ext cx="106687" cy="4962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B5E960-ABE5-4971-2464-043E3BE11709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3822555" y="5134039"/>
            <a:ext cx="219339" cy="1357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01DA8A-BC44-2D40-2742-34DB3076E0AF}"/>
                  </a:ext>
                </a:extLst>
              </p:cNvPr>
              <p:cNvSpPr/>
              <p:nvPr/>
            </p:nvSpPr>
            <p:spPr>
              <a:xfrm>
                <a:off x="5454716" y="5270300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01DA8A-BC44-2D40-2742-34DB3076E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16" y="5270300"/>
                <a:ext cx="241207" cy="24120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175436-3CA7-5F44-ABC3-255657F793D0}"/>
                  </a:ext>
                </a:extLst>
              </p:cNvPr>
              <p:cNvSpPr/>
              <p:nvPr/>
            </p:nvSpPr>
            <p:spPr>
              <a:xfrm>
                <a:off x="5196860" y="490930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175436-3CA7-5F44-ABC3-255657F79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60" y="4909304"/>
                <a:ext cx="241207" cy="241207"/>
              </a:xfrm>
              <a:prstGeom prst="ellipse">
                <a:avLst/>
              </a:prstGeom>
              <a:blipFill>
                <a:blip r:embed="rId12"/>
                <a:stretch>
                  <a:fillRect l="-7317" r="-7317" b="-23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DC0700-19B6-C145-7431-88E924A45F76}"/>
                  </a:ext>
                </a:extLst>
              </p:cNvPr>
              <p:cNvSpPr/>
              <p:nvPr/>
            </p:nvSpPr>
            <p:spPr>
              <a:xfrm>
                <a:off x="6632968" y="513884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DC0700-19B6-C145-7431-88E924A45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68" y="5138848"/>
                <a:ext cx="241207" cy="241207"/>
              </a:xfrm>
              <a:prstGeom prst="ellipse">
                <a:avLst/>
              </a:prstGeom>
              <a:blipFill>
                <a:blip r:embed="rId13"/>
                <a:stretch>
                  <a:fillRect l="-4762" r="-7143" b="-23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A379E4-18B5-8891-C2DF-DFC0A35DEF22}"/>
                  </a:ext>
                </a:extLst>
              </p:cNvPr>
              <p:cNvSpPr/>
              <p:nvPr/>
            </p:nvSpPr>
            <p:spPr>
              <a:xfrm>
                <a:off x="7089660" y="5147406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A379E4-18B5-8891-C2DF-DFC0A35D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0" y="5147406"/>
                <a:ext cx="241207" cy="24120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8B5B8C-0A95-6A89-A523-C9136A0C7132}"/>
                  </a:ext>
                </a:extLst>
              </p:cNvPr>
              <p:cNvSpPr/>
              <p:nvPr/>
            </p:nvSpPr>
            <p:spPr>
              <a:xfrm>
                <a:off x="7912457" y="513884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==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8B5B8C-0A95-6A89-A523-C9136A0C7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57" y="5138848"/>
                <a:ext cx="241207" cy="241207"/>
              </a:xfrm>
              <a:prstGeom prst="ellipse">
                <a:avLst/>
              </a:prstGeom>
              <a:blipFill>
                <a:blip r:embed="rId14"/>
                <a:stretch>
                  <a:fillRect l="-23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47F670-43FD-05D5-E331-3D0B190C0FC1}"/>
                  </a:ext>
                </a:extLst>
              </p:cNvPr>
              <p:cNvSpPr/>
              <p:nvPr/>
            </p:nvSpPr>
            <p:spPr>
              <a:xfrm>
                <a:off x="6838851" y="482402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47F670-43FD-05D5-E331-3D0B190C0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51" y="4824024"/>
                <a:ext cx="241207" cy="24120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554BB06-778C-D1A1-AA2C-27641BF413DD}"/>
                  </a:ext>
                </a:extLst>
              </p:cNvPr>
              <p:cNvSpPr/>
              <p:nvPr/>
            </p:nvSpPr>
            <p:spPr>
              <a:xfrm>
                <a:off x="5611617" y="4036101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554BB06-778C-D1A1-AA2C-27641BF41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17" y="4036101"/>
                <a:ext cx="241207" cy="24120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E75806-0EB6-D034-A245-983C2CE91A64}"/>
                  </a:ext>
                </a:extLst>
              </p:cNvPr>
              <p:cNvSpPr/>
              <p:nvPr/>
            </p:nvSpPr>
            <p:spPr>
              <a:xfrm>
                <a:off x="5265973" y="403629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E75806-0EB6-D034-A245-983C2CE91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73" y="4036298"/>
                <a:ext cx="241207" cy="24120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590623-3B23-1202-0846-B062E8CA41BC}"/>
                  </a:ext>
                </a:extLst>
              </p:cNvPr>
              <p:cNvSpPr/>
              <p:nvPr/>
            </p:nvSpPr>
            <p:spPr>
              <a:xfrm>
                <a:off x="4927217" y="4034199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590623-3B23-1202-0846-B062E8CA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17" y="4034199"/>
                <a:ext cx="241207" cy="24120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61F8D5-ED7D-84A3-FF2F-E742BB7A9F59}"/>
              </a:ext>
            </a:extLst>
          </p:cNvPr>
          <p:cNvCxnSpPr>
            <a:cxnSpLocks/>
            <a:stCxn id="16" idx="7"/>
            <a:endCxn id="44" idx="3"/>
          </p:cNvCxnSpPr>
          <p:nvPr/>
        </p:nvCxnSpPr>
        <p:spPr>
          <a:xfrm flipV="1">
            <a:off x="4212453" y="4240082"/>
            <a:ext cx="750088" cy="723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5337F0-4053-69F1-4D12-0575FBF2989F}"/>
              </a:ext>
            </a:extLst>
          </p:cNvPr>
          <p:cNvCxnSpPr>
            <a:cxnSpLocks/>
            <a:stCxn id="35" idx="1"/>
            <a:endCxn id="44" idx="5"/>
          </p:cNvCxnSpPr>
          <p:nvPr/>
        </p:nvCxnSpPr>
        <p:spPr>
          <a:xfrm flipH="1" flipV="1">
            <a:off x="5133100" y="4240082"/>
            <a:ext cx="99084" cy="7045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CA0F77-0AE2-D313-5F5D-FF66EE05C411}"/>
              </a:ext>
            </a:extLst>
          </p:cNvPr>
          <p:cNvCxnSpPr>
            <a:cxnSpLocks/>
            <a:stCxn id="35" idx="0"/>
            <a:endCxn id="43" idx="4"/>
          </p:cNvCxnSpPr>
          <p:nvPr/>
        </p:nvCxnSpPr>
        <p:spPr>
          <a:xfrm flipV="1">
            <a:off x="5317464" y="4277505"/>
            <a:ext cx="69113" cy="631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A5E98E-1613-0A65-EF19-69248AB44CEB}"/>
              </a:ext>
            </a:extLst>
          </p:cNvPr>
          <p:cNvCxnSpPr>
            <a:cxnSpLocks/>
            <a:stCxn id="38" idx="1"/>
            <a:endCxn id="42" idx="5"/>
          </p:cNvCxnSpPr>
          <p:nvPr/>
        </p:nvCxnSpPr>
        <p:spPr>
          <a:xfrm flipH="1" flipV="1">
            <a:off x="5817500" y="4241984"/>
            <a:ext cx="2130281" cy="9321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028E6-E8C4-AAF9-D1CD-4EAF8CD38813}"/>
              </a:ext>
            </a:extLst>
          </p:cNvPr>
          <p:cNvCxnSpPr>
            <a:cxnSpLocks/>
            <a:stCxn id="35" idx="7"/>
            <a:endCxn id="42" idx="3"/>
          </p:cNvCxnSpPr>
          <p:nvPr/>
        </p:nvCxnSpPr>
        <p:spPr>
          <a:xfrm flipV="1">
            <a:off x="5402743" y="4241984"/>
            <a:ext cx="244198" cy="7026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845C7E-20F3-F169-7206-34B0CB7613C7}"/>
              </a:ext>
            </a:extLst>
          </p:cNvPr>
          <p:cNvCxnSpPr>
            <a:cxnSpLocks/>
            <a:stCxn id="40" idx="1"/>
            <a:endCxn id="43" idx="5"/>
          </p:cNvCxnSpPr>
          <p:nvPr/>
        </p:nvCxnSpPr>
        <p:spPr>
          <a:xfrm flipH="1" flipV="1">
            <a:off x="5471856" y="4242181"/>
            <a:ext cx="1402319" cy="6171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75FF0C-7486-A9C5-CC6B-2D856E520C1D}"/>
              </a:ext>
            </a:extLst>
          </p:cNvPr>
          <p:cNvCxnSpPr>
            <a:cxnSpLocks/>
            <a:stCxn id="33" idx="0"/>
            <a:endCxn id="35" idx="5"/>
          </p:cNvCxnSpPr>
          <p:nvPr/>
        </p:nvCxnSpPr>
        <p:spPr>
          <a:xfrm flipH="1" flipV="1">
            <a:off x="5402743" y="5115187"/>
            <a:ext cx="172577" cy="1551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D93869-C509-40A3-FE2C-F829B42AE9E7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5056867" y="5115187"/>
            <a:ext cx="175317" cy="395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A8E96C-237C-4FE7-B618-DDCCE8A9A9BB}"/>
              </a:ext>
            </a:extLst>
          </p:cNvPr>
          <p:cNvCxnSpPr>
            <a:cxnSpLocks/>
            <a:stCxn id="36" idx="0"/>
            <a:endCxn id="40" idx="3"/>
          </p:cNvCxnSpPr>
          <p:nvPr/>
        </p:nvCxnSpPr>
        <p:spPr>
          <a:xfrm flipV="1">
            <a:off x="6753572" y="5029907"/>
            <a:ext cx="120603" cy="1089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91B842-9B05-B143-0EFB-6931B22881EF}"/>
              </a:ext>
            </a:extLst>
          </p:cNvPr>
          <p:cNvCxnSpPr>
            <a:cxnSpLocks/>
            <a:stCxn id="37" idx="0"/>
            <a:endCxn id="40" idx="5"/>
          </p:cNvCxnSpPr>
          <p:nvPr/>
        </p:nvCxnSpPr>
        <p:spPr>
          <a:xfrm flipH="1" flipV="1">
            <a:off x="7044734" y="5029907"/>
            <a:ext cx="165530" cy="1174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C16B71-6C0B-093C-D2F3-F0F34B5974E1}"/>
              </a:ext>
            </a:extLst>
          </p:cNvPr>
          <p:cNvCxnSpPr>
            <a:cxnSpLocks/>
          </p:cNvCxnSpPr>
          <p:nvPr/>
        </p:nvCxnSpPr>
        <p:spPr>
          <a:xfrm flipV="1">
            <a:off x="5048971" y="5510951"/>
            <a:ext cx="7896" cy="1193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7A11F8-CFF4-7056-72AB-B4C7F03223D0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392276" y="5476183"/>
            <a:ext cx="97764" cy="1541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06AB7E-9A5F-0C84-DD4B-98A6E2452383}"/>
              </a:ext>
            </a:extLst>
          </p:cNvPr>
          <p:cNvCxnSpPr>
            <a:cxnSpLocks/>
            <a:endCxn id="33" idx="5"/>
          </p:cNvCxnSpPr>
          <p:nvPr/>
        </p:nvCxnSpPr>
        <p:spPr>
          <a:xfrm flipH="1" flipV="1">
            <a:off x="5660599" y="5476183"/>
            <a:ext cx="68257" cy="144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A78629-00A3-35FE-AB8C-C31A933CAF61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459505" y="5344731"/>
            <a:ext cx="208787" cy="2844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5C4B28-ECC8-5B11-907C-64E4D3436395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6838851" y="5344731"/>
            <a:ext cx="1028778" cy="2844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19BF32A-5765-0689-4A05-B90C5D680CE8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809889" y="5353289"/>
            <a:ext cx="315095" cy="2758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888DC80-20C8-F228-25E1-BA08E0630EB3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7295543" y="5353289"/>
            <a:ext cx="920360" cy="2672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D385FBE-E2DD-1643-0440-109BA572EE90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7138233" y="5344731"/>
            <a:ext cx="809548" cy="2864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E0FA279-9F88-8E44-4EC1-B45985FD1A8E}"/>
              </a:ext>
            </a:extLst>
          </p:cNvPr>
          <p:cNvCxnSpPr>
            <a:cxnSpLocks/>
            <a:endCxn id="38" idx="5"/>
          </p:cNvCxnSpPr>
          <p:nvPr/>
        </p:nvCxnSpPr>
        <p:spPr>
          <a:xfrm flipH="1" flipV="1">
            <a:off x="8118340" y="5344731"/>
            <a:ext cx="432707" cy="2962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DBFCFC-3928-619C-4ECD-3DE2B889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9A84F-8494-FE5E-9C79-ED27C3B7B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9A84F-8494-FE5E-9C79-ED27C3B7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D34F7653-125D-C1AA-9B99-D3B776900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D34F7653-125D-C1AA-9B99-D3B776900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D2DC-2CB2-2B94-27C7-20BF5D5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9191C-DF4F-87D7-FEB8-80BAC0CC8711}"/>
              </a:ext>
            </a:extLst>
          </p:cNvPr>
          <p:cNvCxnSpPr>
            <a:cxnSpLocks/>
          </p:cNvCxnSpPr>
          <p:nvPr/>
        </p:nvCxnSpPr>
        <p:spPr>
          <a:xfrm>
            <a:off x="5048971" y="3873862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E2CD00-FE46-7481-D442-50B24ABAAC74}"/>
              </a:ext>
            </a:extLst>
          </p:cNvPr>
          <p:cNvCxnSpPr>
            <a:cxnSpLocks/>
          </p:cNvCxnSpPr>
          <p:nvPr/>
        </p:nvCxnSpPr>
        <p:spPr>
          <a:xfrm>
            <a:off x="5392277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5151E9-BCE8-6909-0CD2-2AB22EEB2314}"/>
              </a:ext>
            </a:extLst>
          </p:cNvPr>
          <p:cNvCxnSpPr>
            <a:cxnSpLocks/>
          </p:cNvCxnSpPr>
          <p:nvPr/>
        </p:nvCxnSpPr>
        <p:spPr>
          <a:xfrm>
            <a:off x="5732221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F7F06-4D6D-3A58-2A75-6AE8A2AAB5B1}"/>
              </a:ext>
            </a:extLst>
          </p:cNvPr>
          <p:cNvCxnSpPr>
            <a:cxnSpLocks/>
          </p:cNvCxnSpPr>
          <p:nvPr/>
        </p:nvCxnSpPr>
        <p:spPr>
          <a:xfrm flipV="1">
            <a:off x="3639253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E4DEA-9B97-AA53-82D8-0A8B66352614}"/>
              </a:ext>
            </a:extLst>
          </p:cNvPr>
          <p:cNvCxnSpPr>
            <a:cxnSpLocks/>
          </p:cNvCxnSpPr>
          <p:nvPr/>
        </p:nvCxnSpPr>
        <p:spPr>
          <a:xfrm flipV="1">
            <a:off x="3982559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470576-432B-2225-7C51-D26E567E0840}"/>
              </a:ext>
            </a:extLst>
          </p:cNvPr>
          <p:cNvCxnSpPr>
            <a:cxnSpLocks/>
          </p:cNvCxnSpPr>
          <p:nvPr/>
        </p:nvCxnSpPr>
        <p:spPr>
          <a:xfrm flipV="1">
            <a:off x="4322503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FB9E54-4D8C-4529-771D-1274121C066E}"/>
              </a:ext>
            </a:extLst>
          </p:cNvPr>
          <p:cNvCxnSpPr>
            <a:cxnSpLocks/>
          </p:cNvCxnSpPr>
          <p:nvPr/>
        </p:nvCxnSpPr>
        <p:spPr>
          <a:xfrm flipV="1">
            <a:off x="504897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A0DF90-47AD-A594-3CB1-B76174D9B380}"/>
              </a:ext>
            </a:extLst>
          </p:cNvPr>
          <p:cNvCxnSpPr>
            <a:cxnSpLocks/>
          </p:cNvCxnSpPr>
          <p:nvPr/>
        </p:nvCxnSpPr>
        <p:spPr>
          <a:xfrm flipV="1">
            <a:off x="5392277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F4DF9D-B114-3790-E953-8C251EAD50BE}"/>
              </a:ext>
            </a:extLst>
          </p:cNvPr>
          <p:cNvCxnSpPr>
            <a:cxnSpLocks/>
          </p:cNvCxnSpPr>
          <p:nvPr/>
        </p:nvCxnSpPr>
        <p:spPr>
          <a:xfrm flipV="1">
            <a:off x="5732221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D0A333-C781-F987-49F9-799FE7DF94CB}"/>
              </a:ext>
            </a:extLst>
          </p:cNvPr>
          <p:cNvCxnSpPr>
            <a:cxnSpLocks/>
          </p:cNvCxnSpPr>
          <p:nvPr/>
        </p:nvCxnSpPr>
        <p:spPr>
          <a:xfrm flipV="1">
            <a:off x="6458688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71AF5E8-C800-C9A3-D29C-B28F63F0A861}"/>
              </a:ext>
            </a:extLst>
          </p:cNvPr>
          <p:cNvCxnSpPr>
            <a:cxnSpLocks/>
          </p:cNvCxnSpPr>
          <p:nvPr/>
        </p:nvCxnSpPr>
        <p:spPr>
          <a:xfrm flipV="1">
            <a:off x="6801994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A729F2-CD88-4EB9-09A5-F60EA5C10AAC}"/>
              </a:ext>
            </a:extLst>
          </p:cNvPr>
          <p:cNvCxnSpPr>
            <a:cxnSpLocks/>
          </p:cNvCxnSpPr>
          <p:nvPr/>
        </p:nvCxnSpPr>
        <p:spPr>
          <a:xfrm flipV="1">
            <a:off x="7141938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DDDBBC-639F-3EAF-5C68-5431BEC45F11}"/>
              </a:ext>
            </a:extLst>
          </p:cNvPr>
          <p:cNvCxnSpPr>
            <a:cxnSpLocks/>
          </p:cNvCxnSpPr>
          <p:nvPr/>
        </p:nvCxnSpPr>
        <p:spPr>
          <a:xfrm flipV="1">
            <a:off x="7868405" y="5631225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C7FA02F-4EDE-3617-872F-C4BF17E9ABB5}"/>
              </a:ext>
            </a:extLst>
          </p:cNvPr>
          <p:cNvCxnSpPr>
            <a:cxnSpLocks/>
          </p:cNvCxnSpPr>
          <p:nvPr/>
        </p:nvCxnSpPr>
        <p:spPr>
          <a:xfrm flipV="1">
            <a:off x="821171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92688FB-55A3-D5FA-6CE2-A302477BD38A}"/>
              </a:ext>
            </a:extLst>
          </p:cNvPr>
          <p:cNvCxnSpPr>
            <a:cxnSpLocks/>
          </p:cNvCxnSpPr>
          <p:nvPr/>
        </p:nvCxnSpPr>
        <p:spPr>
          <a:xfrm flipV="1">
            <a:off x="8551655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EC1E61A-0EC8-828A-A7BD-07C0226FD73D}"/>
                  </a:ext>
                </a:extLst>
              </p:cNvPr>
              <p:cNvSpPr txBox="1"/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EC1E61A-0EC8-828A-A7BD-07C0226F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B830350-8EB3-C3C1-E4AC-CF92DE1852AD}"/>
                  </a:ext>
                </a:extLst>
              </p:cNvPr>
              <p:cNvSpPr txBox="1"/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B830350-8EB3-C3C1-E4AC-CF92DE185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693AF90-1D6F-065F-9B67-A8AEE0BEB6FA}"/>
                  </a:ext>
                </a:extLst>
              </p:cNvPr>
              <p:cNvSpPr txBox="1"/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693AF90-1D6F-065F-9B67-A8AEE0BE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33F03C-9658-966A-4FF4-C6B09E6D851B}"/>
                  </a:ext>
                </a:extLst>
              </p:cNvPr>
              <p:cNvSpPr txBox="1"/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33F03C-9658-966A-4FF4-C6B09E6D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F1B84D3-2CF2-204C-342E-323E043925CD}"/>
                  </a:ext>
                </a:extLst>
              </p:cNvPr>
              <p:cNvSpPr txBox="1"/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F1B84D3-2CF2-204C-342E-323E0439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D09743-051E-AAC7-44B8-91E232DD9870}"/>
                  </a:ext>
                </a:extLst>
              </p:cNvPr>
              <p:cNvSpPr/>
              <p:nvPr/>
            </p:nvSpPr>
            <p:spPr>
              <a:xfrm>
                <a:off x="3287555" y="4029187"/>
                <a:ext cx="5558570" cy="1590983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solidFill>
                <a:srgbClr val="008000">
                  <a:alpha val="50196"/>
                </a:srgb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D09743-051E-AAC7-44B8-91E232DD9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4029187"/>
                <a:ext cx="5558570" cy="1590983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2C910B2-C5B2-C396-5D4C-C4658B6E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B40A4-D007-42DF-22EB-730C878DD1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B40A4-D007-42DF-22EB-730C878DD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9792A-BE43-50B3-946C-2CBDD327A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8" y="1227667"/>
                <a:ext cx="4201886" cy="56120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WLOG: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in starting cell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halting configuration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9792A-BE43-50B3-946C-2CBDD327A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8" y="1227667"/>
                <a:ext cx="4201886" cy="5612078"/>
              </a:xfrm>
              <a:blipFill>
                <a:blip r:embed="rId3"/>
                <a:stretch>
                  <a:fillRect l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FC61-4551-386F-86DE-38233E8D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2BE8DA-2E3E-CC55-083A-F525FE44919E}"/>
              </a:ext>
            </a:extLst>
          </p:cNvPr>
          <p:cNvGrpSpPr/>
          <p:nvPr/>
        </p:nvGrpSpPr>
        <p:grpSpPr>
          <a:xfrm>
            <a:off x="4776124" y="47893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78BCF0-BB20-FAD4-1C5B-8475BF82702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4251239-E1D7-B5E0-DEBD-19B43055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87A499C-B766-6CA1-55F6-142649C4FCB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E66DC-5695-B53C-8F8B-F4BE37638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64963C-BAB9-D215-B5B4-D163D38EA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B0794-F6DC-0FF5-3920-53D9B861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2E9E90-9FBD-E762-D07C-B159527C1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9515C9-065A-3F0E-C90E-24B92C87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B0573D9-C236-A3CB-147E-3F7CFE7B5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D9BE1D4-1FF2-A5B9-6057-652A5FAD6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E70DB3-7529-A25F-B49B-986A8C7D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F28EA5-286D-199D-E335-FDC21AE2C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F2D7000-8B8F-97C9-4F84-E7F41AB29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6584EC7-51E0-37F0-2F08-E305DA63D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AD68DB3-A7FB-0974-2998-6C9EA14B7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EB0D06-6846-F0B1-DCAA-C614A72EA8A0}"/>
              </a:ext>
            </a:extLst>
          </p:cNvPr>
          <p:cNvGrpSpPr/>
          <p:nvPr/>
        </p:nvGrpSpPr>
        <p:grpSpPr>
          <a:xfrm>
            <a:off x="5312838" y="478740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1164E0-7119-F3DD-D741-ADD4BCB149F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CF914D-B80A-E65A-B426-EE4F3480C34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4B50472-8C5E-D5AD-684D-56696167F3F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0CE944E-5A35-26DD-0E56-6C5D06C1E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A3D03C0-A3B1-1B64-9078-025A6A536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81401C-7861-7F41-AAFD-E027A2348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14352C1-BB5B-362F-9DA3-8C5A0E4F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39626D-8B30-9A83-BCC1-18D6A979D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0271E9-2C22-459A-6E10-4800BCCE3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E11A9B6-58ED-B781-67A8-B86FD2770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A36DABA-5538-D422-1443-E6E67B261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D98187-3515-E523-B646-78CC5B084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6F48EFB-133E-5CBF-8906-B1183E79F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1AEAF52-F205-D6C4-CB06-1E105FA87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A4BF25-330A-BF89-7258-329EDE35D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C4D73C5-BA87-DA18-B820-DD5652EC1A51}"/>
              </a:ext>
            </a:extLst>
          </p:cNvPr>
          <p:cNvGrpSpPr/>
          <p:nvPr/>
        </p:nvGrpSpPr>
        <p:grpSpPr>
          <a:xfrm>
            <a:off x="5849552" y="478708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BBD1D2-50F1-2B9A-9356-46A44C9A2CE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8C70C57-68C5-DFEB-A2A4-84985E74329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E838B2D-451C-2267-466D-C888470A42C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917169-3C8B-8EEC-C5B6-ECD91B808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C48853A-B247-7363-1930-205213F71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78BABAD-B111-51B0-AF8C-29B8DC68C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0A6771-A62E-03E1-93D6-FF8C4E41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FF093D7-5DF2-C52C-8817-D1EF9C93C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9FE31B0-5B65-E536-A3FD-FCFBFFD1B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4021C7-93F3-62B9-C125-6D1D5850A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2B097FC-8417-D2B0-2C06-9FF92E125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74B5BD-6A7F-9853-A7FD-51C3E5D56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F25AFC9-132B-79F8-31A7-1BE846F54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9DA0AA-F451-5230-AE65-B172371C3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90439-0603-FE6B-8029-3425BB600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3AE376-F337-FF9D-C1AE-E1B78C7691ED}"/>
              </a:ext>
            </a:extLst>
          </p:cNvPr>
          <p:cNvGrpSpPr/>
          <p:nvPr/>
        </p:nvGrpSpPr>
        <p:grpSpPr>
          <a:xfrm>
            <a:off x="6386262" y="478983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9310DF-F3B3-F06F-D93F-F9F232E3DD2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FFB5CC2-CCBE-A5CE-754B-FDE45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85F7E3-A413-6B3E-D424-B51F18462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834246-DB9A-36B7-3277-4F80D6100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3AD4B6-3600-6D53-277D-0727FCE5D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031AAF3-7560-D9EC-F3F3-90F23AED3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C17297F-D05E-8F3A-A178-395ED684C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10D0381-20B3-8BC9-1085-60677CB2E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7471D4-BD0B-59C4-4BB6-7C897125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81BC4D1-4625-F4B2-B12A-49B31A9CC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01AC962-4B21-E32E-4120-FB8FA919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8EFE406-3A17-F150-0A86-36A54CFB1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627F345-CFD4-17F2-E674-26D34EF9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EF580EF-19E7-32BF-F731-434563A78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F74532D-57E2-ACEE-26D1-A96E4F7D4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5CB459E-62F0-20B3-71E3-C166A350943A}"/>
              </a:ext>
            </a:extLst>
          </p:cNvPr>
          <p:cNvGrpSpPr/>
          <p:nvPr/>
        </p:nvGrpSpPr>
        <p:grpSpPr>
          <a:xfrm>
            <a:off x="6922978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0351F96-03FA-78F6-C4F8-FC386DE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5DDC135-46F6-86F4-8BFA-7B53F2C04F3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0830A6A-E169-DCA2-B9FA-82E9C2109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FC7AFF2-1266-2A25-9707-9FC854100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2F9AE9D-F4DA-611E-3908-C4A2BC2C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56D41BC-28A1-C7D8-D6C2-B8439FC76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03F51C9-EB5F-63AE-929C-E46E98E92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92F67C-A711-B395-B97A-D68359712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C2ABB80-88E0-48D4-9B5A-AF825FAC3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C9B553-9353-7996-AF65-991BA6B6F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0EAE28D-FF91-C3B4-D2C7-D5DBA9AAD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4F90F2C-256A-4AFF-8C21-15A21725F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2CFECEC-708D-1E3A-D0FF-FD201732A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C56930A-D407-FFC3-3C13-2FDBBA4B6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D000D6-07B3-029A-453B-905DBFFE9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D813BA0-A7DE-4DB6-A18A-53255D23C849}"/>
              </a:ext>
            </a:extLst>
          </p:cNvPr>
          <p:cNvGrpSpPr/>
          <p:nvPr/>
        </p:nvGrpSpPr>
        <p:grpSpPr>
          <a:xfrm>
            <a:off x="7459689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808B725-392F-38F7-986C-A1FEC2134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BBF99D0-6A2B-AD1A-2014-4B663AE9D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EE3BC69-FE5C-1DD6-7236-56A571C279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3ED64D5-9392-A51B-4E13-6055ECBFF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66E0088-0097-6E38-2145-0C9C5B764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AB764A-A504-DD82-D37A-A5BD28E68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2731D0E-BE5C-4C88-B810-6646C8649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96F82E2-2D14-D2A4-A86F-FB723C30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419642B-A09C-D52E-BA10-EB34F3C1A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BFE9C87-30F0-A169-48CF-1E038BE2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DA667F6-B0D8-4101-A60B-514F03DA5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D162BB4-E454-A454-270F-7DC6ED1ED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3FB148C-1658-CFA8-861B-810DD9EC5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7E960AE-3CD2-6268-6475-13E18D0DF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84A1C15-77F1-BA60-8907-674C4F8D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66FD7A-0EF1-0E5D-9F5D-CE2C918B1189}"/>
              </a:ext>
            </a:extLst>
          </p:cNvPr>
          <p:cNvGrpSpPr/>
          <p:nvPr/>
        </p:nvGrpSpPr>
        <p:grpSpPr>
          <a:xfrm>
            <a:off x="7996399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AC547A8-E3AA-7FCB-230D-A595144E1DE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40E4159-EF17-081E-3357-5F9BE8328E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D43E46E-F8D7-993A-C7EA-DAD2CBD3E3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5CBFAE-BDDE-D9E6-61E8-37A349C85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4A7839F-EC01-CB88-53D7-0CE6DF5A4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A9C29F1-C635-4D59-92E9-3D404561E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1060FD5-5F55-E465-E933-19C86B9FB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628E21A-0B0E-03E0-D4D9-9FD7F3D38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3178F26-6597-EBCB-6760-29D9B456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3921159-DE6C-8E4C-81FB-2A50A037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E881717-0110-D60C-7E92-B94EF5180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D55CB6-45B4-89AA-057E-2837E9248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E25DAA8-B0E9-3B57-CEEA-448064344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CE6C2BF-81EC-5C00-4F48-070E44085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4E80A1C-9E4C-03BD-43EF-9BA9F6E21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EFD6CA-83DC-CC31-58CA-17916A4F31A3}"/>
                  </a:ext>
                </a:extLst>
              </p:cNvPr>
              <p:cNvSpPr txBox="1"/>
              <p:nvPr/>
            </p:nvSpPr>
            <p:spPr>
              <a:xfrm>
                <a:off x="5303610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EFD6CA-83DC-CC31-58CA-17916A4F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610" y="5556909"/>
                <a:ext cx="55418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C9209BA-86C2-591E-6C2F-8276FD401FB2}"/>
                  </a:ext>
                </a:extLst>
              </p:cNvPr>
              <p:cNvSpPr txBox="1"/>
              <p:nvPr/>
            </p:nvSpPr>
            <p:spPr>
              <a:xfrm>
                <a:off x="9604030" y="5557393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C9209BA-86C2-591E-6C2F-8276FD4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030" y="5557393"/>
                <a:ext cx="55418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D3AADDC-A6B9-D836-D333-F67ECB9EA750}"/>
                  </a:ext>
                </a:extLst>
              </p:cNvPr>
              <p:cNvSpPr txBox="1"/>
              <p:nvPr/>
            </p:nvSpPr>
            <p:spPr>
              <a:xfrm>
                <a:off x="10130863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D3AADDC-A6B9-D836-D333-F67ECB9E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863" y="5556909"/>
                <a:ext cx="55418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72FE54C-6C26-58C3-D9C7-BE5A7B26EBBB}"/>
                  </a:ext>
                </a:extLst>
              </p:cNvPr>
              <p:cNvSpPr txBox="1"/>
              <p:nvPr/>
            </p:nvSpPr>
            <p:spPr>
              <a:xfrm>
                <a:off x="5848096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72FE54C-6C26-58C3-D9C7-BE5A7B26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096" y="5550392"/>
                <a:ext cx="55418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85B760-3606-DE2C-75AF-445E05010E49}"/>
                  </a:ext>
                </a:extLst>
              </p:cNvPr>
              <p:cNvSpPr txBox="1"/>
              <p:nvPr/>
            </p:nvSpPr>
            <p:spPr>
              <a:xfrm>
                <a:off x="6929957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85B760-3606-DE2C-75AF-445E0501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957" y="5550392"/>
                <a:ext cx="55418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065F68A-406F-2629-91FE-CB58656214B8}"/>
                  </a:ext>
                </a:extLst>
              </p:cNvPr>
              <p:cNvSpPr txBox="1"/>
              <p:nvPr/>
            </p:nvSpPr>
            <p:spPr>
              <a:xfrm>
                <a:off x="6398136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065F68A-406F-2629-91FE-CB586562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136" y="5550392"/>
                <a:ext cx="554182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6A280BC-3FC1-1212-F60F-C214713A9CEC}"/>
              </a:ext>
            </a:extLst>
          </p:cNvPr>
          <p:cNvGrpSpPr/>
          <p:nvPr/>
        </p:nvGrpSpPr>
        <p:grpSpPr>
          <a:xfrm>
            <a:off x="7474361" y="5571406"/>
            <a:ext cx="1601786" cy="340542"/>
            <a:chOff x="7474361" y="5571406"/>
            <a:chExt cx="1601786" cy="340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3F3B934-62EC-5860-F693-D31B7E34D888}"/>
                    </a:ext>
                  </a:extLst>
                </p:cNvPr>
                <p:cNvSpPr txBox="1"/>
                <p:nvPr/>
              </p:nvSpPr>
              <p:spPr>
                <a:xfrm>
                  <a:off x="7474361" y="557309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3F3B934-62EC-5860-F693-D31B7E34D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361" y="5573099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78521BC-D09F-D077-BF5B-66CD69517FC2}"/>
                    </a:ext>
                  </a:extLst>
                </p:cNvPr>
                <p:cNvSpPr txBox="1"/>
                <p:nvPr/>
              </p:nvSpPr>
              <p:spPr>
                <a:xfrm>
                  <a:off x="7995796" y="557140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78521BC-D09F-D077-BF5B-66CD69517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796" y="5571406"/>
                  <a:ext cx="55418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52B0F9B-447D-1863-51D4-90886680ADF0}"/>
                    </a:ext>
                  </a:extLst>
                </p:cNvPr>
                <p:cNvSpPr txBox="1"/>
                <p:nvPr/>
              </p:nvSpPr>
              <p:spPr>
                <a:xfrm>
                  <a:off x="8521965" y="557339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52B0F9B-447D-1863-51D4-90886680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965" y="5573394"/>
                  <a:ext cx="55418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DA174E9-3F44-546E-9B7B-C3F99007D3A5}"/>
                  </a:ext>
                </a:extLst>
              </p:cNvPr>
              <p:cNvSpPr txBox="1"/>
              <p:nvPr/>
            </p:nvSpPr>
            <p:spPr>
              <a:xfrm>
                <a:off x="9069042" y="5571406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DA174E9-3F44-546E-9B7B-C3F99007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42" y="5571406"/>
                <a:ext cx="55418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D0A45-F29A-64DF-AF41-B88B7C711776}"/>
              </a:ext>
            </a:extLst>
          </p:cNvPr>
          <p:cNvGrpSpPr/>
          <p:nvPr/>
        </p:nvGrpSpPr>
        <p:grpSpPr>
          <a:xfrm>
            <a:off x="8533810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7688E0-B06D-B846-B027-620C46E3CC6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A8B314-313A-49B6-95F3-BA88450E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1EBB92-E109-188D-7048-0874D2CB2AA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95C3E1-408A-1108-7A47-62BB30DB0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410B2D-CDF3-4823-9D3C-DC38CAB15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26614C-D83F-844F-4B5B-5B6354669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836DA-A01C-EFC4-553C-0427E3354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73484A-A734-AF89-5AC6-843D0ABFF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915968-07FF-87D2-7D91-805BBB498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87F0B7-F4C4-D255-8F6B-E63C5F661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BECB87-3279-63C8-9CD0-F10F798A0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B6EDE8-DB2A-AB63-B079-762A380A0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38933C-BFB5-94AB-CAB3-9223DEE7E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EF8F4-785E-B442-C202-8B56C6891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5EE0E7-5F28-0548-7022-5DEB1D10A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D4AD93-C11C-7093-E3FF-3F1750823818}"/>
              </a:ext>
            </a:extLst>
          </p:cNvPr>
          <p:cNvGrpSpPr/>
          <p:nvPr/>
        </p:nvGrpSpPr>
        <p:grpSpPr>
          <a:xfrm>
            <a:off x="9071038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DD3ABB-87D1-5F0B-A8FA-FB7300ED5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986F0B-7DCD-62C1-5D8E-C68B7AD6D6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E01291-4BBB-3B42-C0F8-A706AC87B80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13CA4A-243E-4675-4CFE-99EDB5BCB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4BD322-C25D-A046-C8D2-3EB21E678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FBAC54-F8F7-814E-3DD9-95F8ACA47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D7D6E-0E4E-1C47-4DB9-BDDC32843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5FB85F-D9AA-70B8-16C2-807AC1DC3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F18F53-40C7-221B-4ADE-A1F2ECFC8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BA206D-0D49-62E2-3103-F87828E4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FF67F0-FDBE-1360-D16E-405D16BD0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BE2796-A535-091C-29FC-8452F549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EA824C-9ACB-D3C2-35D9-9441F793A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40AE1F-AF29-BAAF-A2F0-8969E4419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13F659-D1E8-0FE9-0141-E099D7179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B1D40-F9CB-CFAE-BB6B-1ED4F79B7476}"/>
                  </a:ext>
                </a:extLst>
              </p:cNvPr>
              <p:cNvSpPr txBox="1"/>
              <p:nvPr/>
            </p:nvSpPr>
            <p:spPr>
              <a:xfrm>
                <a:off x="4790119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B1D40-F9CB-CFAE-BB6B-1ED4F79B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19" y="5556909"/>
                <a:ext cx="55418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B7FA14-59F5-1A4F-3A5C-F3DC1799A8FB}"/>
                  </a:ext>
                </a:extLst>
              </p:cNvPr>
              <p:cNvSpPr txBox="1"/>
              <p:nvPr/>
            </p:nvSpPr>
            <p:spPr>
              <a:xfrm>
                <a:off x="10681955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B7FA14-59F5-1A4F-3A5C-F3DC1799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55" y="5550392"/>
                <a:ext cx="55418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E3B90B7-C8D3-F019-E46A-05A6A69F87B0}"/>
              </a:ext>
            </a:extLst>
          </p:cNvPr>
          <p:cNvGrpSpPr/>
          <p:nvPr/>
        </p:nvGrpSpPr>
        <p:grpSpPr>
          <a:xfrm>
            <a:off x="4775200" y="40960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76BE341-1B9C-F65B-339E-F654373CB90B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32C206F-FB62-6876-509F-1F29B3024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C9B670-C983-B0CA-2D92-44B4A22F0EE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CE11AC2-599B-85C3-2CEA-3F74F77F4C6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8EBFD95-6595-FDEB-0E66-FCBDA79E6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8484DD-E4DE-3C4A-44F6-82F6EEB20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C076115-67EA-9F1D-4497-B59CA9FA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2FB299-DF4C-209C-3D54-333B8F870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7EDD2CD-8D01-A267-CAE7-0F94EF2AB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006879-16FA-E3E5-DFDA-748724A8B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B1DF7F-B536-6EDD-2B11-B24AFE518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85E298F-3F55-42F5-9FAB-0BC02C21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57A3031-3E99-1E35-23F3-A2D164F05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4C0143-A5A5-98FA-E1E6-4AC3699CF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0428DB5-3596-8A91-E277-A5B477F88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0FEFE19-6BD3-AF85-ECE6-0F85534A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2EEFCCC-23EB-CA88-089F-D84E771DF60E}"/>
              </a:ext>
            </a:extLst>
          </p:cNvPr>
          <p:cNvGrpSpPr/>
          <p:nvPr/>
        </p:nvGrpSpPr>
        <p:grpSpPr>
          <a:xfrm>
            <a:off x="5311914" y="409415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AA1237A6-4753-7342-6FA1-E4921825925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6DD5287-AEFF-7EA7-94EE-0489B041164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7011598-CC7B-B44D-5715-1D5CF9A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3F1B084-2CB3-E5BE-5717-87C7F96574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18D0315-6E3E-E635-192B-0432D9A69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8C22B3C-0B57-7864-A0F5-DCA8C75E3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F295D97-48C4-FF4E-942B-394ECAB2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B3EBD23-83D3-B23B-C2FD-C794EB86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541BD76-0148-B7C1-DE5A-85FD1F3B6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592C4FC-29F7-8762-D86C-E3538AD7C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C7B2919-9B39-BF7C-C94B-0117B2392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E93CB61-0C25-180E-D3B9-7158EC666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5D1279F-CB0D-6B21-740C-5A5186CBF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C282B15-BD35-C39F-E8EB-7ED675E1D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AF8465-6793-2EC6-F383-896DA605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3E877F-DD23-F978-3947-DD2F46FB6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0B52C06-1706-4900-C414-ABC6999A646E}"/>
              </a:ext>
            </a:extLst>
          </p:cNvPr>
          <p:cNvGrpSpPr/>
          <p:nvPr/>
        </p:nvGrpSpPr>
        <p:grpSpPr>
          <a:xfrm>
            <a:off x="5848628" y="409383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652699B-CF4E-5E37-544F-C78FB6AF008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2F21A64-2E20-62D0-70E9-88B9D2ABD5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9F5ECDF-D3E6-01B6-A817-C4B87F65C30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85A59E2-2C2D-AF78-8963-6C6780F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102F95C-EE8D-1136-2E39-FBF36A2D5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9C3D184-D5F4-A399-13AC-ACE284ABA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42502B1-C317-B5A7-4488-F25E8217B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1107B97-6A1B-1790-ABC9-CF547741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57EEAB1-8483-5844-3595-51FB0304A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DBA5C55-BAF8-6871-B371-5EBC3D1FD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5CA1F8D-3293-7D84-AE5C-8BC53CAE2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936C867-C84C-0078-4CA2-476CF7F45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016F81A-36AC-DAF8-91C9-9A41BA00C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C1EF116-8DC1-34D5-DE90-9A8D92294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4C7E170-0766-71E7-461B-D15963C5F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9F8F3F-E344-DE29-8B23-A9627ACCB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0583A8A-2D2D-E1C6-A30A-CD50DF9D8643}"/>
              </a:ext>
            </a:extLst>
          </p:cNvPr>
          <p:cNvGrpSpPr/>
          <p:nvPr/>
        </p:nvGrpSpPr>
        <p:grpSpPr>
          <a:xfrm>
            <a:off x="6385338" y="409658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9FA45427-AE59-1D1D-DE0F-503C322FCFE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92C6E09-EF90-50BF-D594-899C68BE138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1744065-5030-5A68-4812-8979D63790E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3842222-A446-BBA5-42BD-9B7CD61677C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6B8D88-6EDB-BA56-770A-2A8E871E3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EA80187-1129-D979-7535-6EFCBF805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6BB6A84-BAF1-8609-6351-81D5B484F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9EE4112-574C-29D1-B7CA-0E884A79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64EC51E-0A9F-2A46-4479-BEB8A13C4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1A8191-F6F0-781C-9685-A185151B4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9CCE392-339A-F97C-9AD7-E9F50F5D7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F99A9D-F316-41C1-903E-0FB3A450D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DAE6CBE-7612-812A-B3F7-AD29902F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F528E74-FF9E-E189-B5C5-A9C62379C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3DF88A0-A694-979C-D4AA-DD10E8C75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A0D520E-6D2A-C8B5-5A0E-9365E3AFC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A9238A5-B0C6-D480-DBB8-9C3DBBEC6B85}"/>
              </a:ext>
            </a:extLst>
          </p:cNvPr>
          <p:cNvGrpSpPr/>
          <p:nvPr/>
        </p:nvGrpSpPr>
        <p:grpSpPr>
          <a:xfrm>
            <a:off x="6922054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B53EFF69-F258-34DB-0C57-EB49F3EFE03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035DDBF-4075-38B3-A69C-24266CEA40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C0F3D2-B1DD-1F81-EB97-FF0B3D65403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7D61FC9-E09D-47AD-7E58-549DB928B1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073760A-D11B-91CD-8CAD-3D3EDF1EB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F687C76-9B71-6D24-851D-F4C54200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3FB2AB0-243F-D65A-D845-DEFA69E6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E02F729-2735-8A7A-41B5-8E6D2FA94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4258375-952D-A37F-239B-317E83B0A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B7BAE92-8583-90EB-049F-8F8B9956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F820B4A-2C25-98A2-82DA-741839259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8A09827-CEB6-2C17-A5FF-88B217EC3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35D78E6-2331-E7A1-CFF1-596478BC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7A6510-A52A-78A0-66C4-D8398DD3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3B1E75A-F04C-E7B7-5D39-3BE87D74F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7F82860-A46D-8798-61F8-FADB3F62F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7E4175C-7A52-38F2-62F2-2D7DC5AD7EC9}"/>
              </a:ext>
            </a:extLst>
          </p:cNvPr>
          <p:cNvGrpSpPr/>
          <p:nvPr/>
        </p:nvGrpSpPr>
        <p:grpSpPr>
          <a:xfrm>
            <a:off x="7458765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B446F530-E148-C833-485F-8BFA27299F7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D911334-B40F-49C4-18BA-65ECD84C7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EC4B65A-F9B2-53E0-3ED1-E92F0249CCC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EB36AF9-F99C-F1CE-5DA2-CD812144AA5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ACB3B04-BAC8-8EFA-A129-764DA7599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FA11F15-ACA7-77D3-FA9D-31FD64D34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D1E5DB5-2EF4-BFA3-44B5-57378CAA9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CB65359-9379-4A13-8894-985096061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E0C208C-1469-67CB-B911-EE9CBE283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48D4AD1-67C5-B455-2B3E-FAFE05BD5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69766CE-FD15-FFFC-E983-F90E991A4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FD502B3-ECDB-9168-7805-260137A43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270AEE7-DD23-95DD-91D9-0B6C6996F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5BA90F3-23CB-B4F7-A7F7-BDEBD2916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CD89ECCE-BF05-FBF2-D6C8-87B8F93BD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2390916-CEF0-FF83-B907-C0B42404F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20DC5F4-5684-F98A-012C-230BB361BA4C}"/>
              </a:ext>
            </a:extLst>
          </p:cNvPr>
          <p:cNvGrpSpPr/>
          <p:nvPr/>
        </p:nvGrpSpPr>
        <p:grpSpPr>
          <a:xfrm>
            <a:off x="7995475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4E30DF15-8372-8541-7F18-C8C43AA60D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31AD84A-BC74-329B-B167-E3DB1DD9FD2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B10D35F-C465-F4C6-515A-914D40ECF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CD81994-C620-9FD4-0FA9-BAE3DA4EA98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2663F3E-FA6F-5992-AB56-9DE5DC004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24117DB-5E10-385F-B410-EA6A9CB5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308C31A-3BA8-5015-7448-5F2F50368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984891E-FB26-80A5-D47B-7BD90F65A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E2C9DAE-AE33-B76B-B746-57F8D6FA9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F80FDC-3B13-4DE7-7BE8-6D69BDBF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55B545A-4513-20F1-3C5D-FCD57774D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B213081-D7A0-EBB9-F43C-46D8D6136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7C04FA9-9BC4-0CAB-AE4E-53EE7D9E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8444C4E-166A-31C2-B9E2-3C74977E5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CF877A4-2E53-24C7-4634-657A9A498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20477BD-280A-B309-96DA-7D8021080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8D7AEE6B-4BF0-643E-B567-DDDD63261676}"/>
              </a:ext>
            </a:extLst>
          </p:cNvPr>
          <p:cNvGrpSpPr/>
          <p:nvPr/>
        </p:nvGrpSpPr>
        <p:grpSpPr>
          <a:xfrm>
            <a:off x="8532886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52374200-1814-A48F-DFD3-896DC9ECF7D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275374C-7A05-CFE8-DCEF-8F7859DD6CE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907A4DC-7A80-688E-20CE-F4579E33DA8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76BD69F-DE10-90D4-F00C-BF86B58B2B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23C2FB0-3327-C561-AA03-D319D579E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56705D-000A-A525-F29C-5BA30FB23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D23A4BB-90BA-D0AF-13FD-635536FAF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A26B9B0-6636-7738-AA4E-13A66A18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2C1E07A-454D-6100-C120-2A8A4F78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5922B1C-A730-4E37-FC1B-1A5988C36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E50FA60E-ABB4-7E7E-6533-F45C4073E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B7A152F-AEA4-F9A6-5674-05F48DC9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79C3CB-E5D3-D511-2C76-CC01D7EA0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E40BE3-A523-409E-06F3-7A2535A24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31CA023-8544-3DA9-21D7-3D72B439D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DFC404EE-3032-93BD-A724-62E775829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95792D0-6666-50C3-3A42-2061C9CBC41F}"/>
              </a:ext>
            </a:extLst>
          </p:cNvPr>
          <p:cNvGrpSpPr/>
          <p:nvPr/>
        </p:nvGrpSpPr>
        <p:grpSpPr>
          <a:xfrm>
            <a:off x="9070114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6EBF7600-B921-1AC0-5B11-4B7D4921665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AB55AC8-5DB9-8114-F397-1EDEE2B3BFC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49B941B7-D716-53A6-4F1A-345DF186A4B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065B74D-77AA-A9CC-4FF2-6B5AD71606F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A3B5A05-0564-8241-6751-5C590C01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BF376E7-5E8B-5E2D-0E92-F79395645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8FF1FBD5-E4A3-24D0-03F7-9F26797F2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951FD905-D9AC-ADA7-63FD-8A96702E2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0A87311-FFE2-96FD-9B71-2C361E96B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4BCC082-21AA-8C1A-5888-84C4085A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81201F7-8532-0797-5590-1DD2849D1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6AC0449-EBE5-97A7-DB89-CA076269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EA7A95-98F2-7015-AF85-810E7DDAA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C079FA7-29B9-80D9-D645-A6B80A49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53369CB2-8538-B198-27DD-832801DF8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CDC661EA-2FE8-159D-1514-8A4EF625B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E5FA6B5C-66E1-0848-FC0B-59192DFBD164}"/>
              </a:ext>
            </a:extLst>
          </p:cNvPr>
          <p:cNvGrpSpPr/>
          <p:nvPr/>
        </p:nvGrpSpPr>
        <p:grpSpPr>
          <a:xfrm>
            <a:off x="4913078" y="482909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F4809D-B600-D9C8-AB86-FDEBC4A69774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F4809D-B600-D9C8-AB86-FDEBC4A69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C11E6A-31F3-D5AD-8C34-77E1F00AB867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C11E6A-31F3-D5AD-8C34-77E1F00AB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B324B2D-C479-889F-F3AD-1EE9D9180DF3}"/>
              </a:ext>
            </a:extLst>
          </p:cNvPr>
          <p:cNvGrpSpPr/>
          <p:nvPr/>
        </p:nvGrpSpPr>
        <p:grpSpPr>
          <a:xfrm>
            <a:off x="10262318" y="4851952"/>
            <a:ext cx="849283" cy="253842"/>
            <a:chOff x="10931073" y="4863517"/>
            <a:chExt cx="849283" cy="253842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D0A9870D-9D0F-0618-1A6E-FC7C09694679}"/>
                </a:ext>
              </a:extLst>
            </p:cNvPr>
            <p:cNvGrpSpPr/>
            <p:nvPr/>
          </p:nvGrpSpPr>
          <p:grpSpPr>
            <a:xfrm>
              <a:off x="10931073" y="487113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70079ED1-6BF8-51B1-80BD-A9B89964D8E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70079ED1-6BF8-51B1-80BD-A9B89964D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6FFC99FB-CA6D-FA57-65ED-498EE104900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6FFC99FB-CA6D-FA57-65ED-498EE10490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BFDDB2A-7265-6E88-9D3A-452E141D3EE5}"/>
                </a:ext>
              </a:extLst>
            </p:cNvPr>
            <p:cNvGrpSpPr/>
            <p:nvPr/>
          </p:nvGrpSpPr>
          <p:grpSpPr>
            <a:xfrm>
              <a:off x="11472093" y="486351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59FFEF34-5697-6321-7E6F-4A897CBCAF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59FFEF34-5697-6321-7E6F-4A897CBCA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EA8E6AD9-4C07-4DF9-063F-FE379E5B1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EA8E6AD9-4C07-4DF9-063F-FE379E5B1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2627271-A00A-CB86-069E-570D17A43B65}"/>
              </a:ext>
            </a:extLst>
          </p:cNvPr>
          <p:cNvGrpSpPr/>
          <p:nvPr/>
        </p:nvGrpSpPr>
        <p:grpSpPr>
          <a:xfrm>
            <a:off x="4775200" y="34018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2C24AB26-3FF3-8923-4B6E-69E1935D605D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6911F8F-721A-55B9-8FDD-B0EE419F6D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31A4CB8-7325-6A43-165C-2B7E330E62D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7017140-966E-93A1-A2EF-CA8A53E194E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24C15F0E-F483-6121-9DAF-D9CA32B09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E1BBD62-2548-3D2C-8984-87AE068CA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FE18808-3518-B1B5-CA4A-9B5FDCF50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50BD3DF0-7DFC-5166-CCD1-77A46441B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D860762-4C48-84C5-59EB-2A5EA9AF7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BB6D295-3E67-CBB2-8FFB-1CE47A52E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64C87C9-D010-1E07-6A6A-BC242A428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68E226-8713-C46D-1A5E-1406D7CA1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97B1485-C43A-4257-26BE-172D44024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08A66B-9FFF-5AF2-6B9E-F3818D223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67D93F8-B39B-277C-8101-C7410CABE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42EDDE8-72E8-F93A-2DB5-2CB53A2E8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6048EBC-F006-97E5-1982-9C4FBA52D883}"/>
              </a:ext>
            </a:extLst>
          </p:cNvPr>
          <p:cNvGrpSpPr/>
          <p:nvPr/>
        </p:nvGrpSpPr>
        <p:grpSpPr>
          <a:xfrm>
            <a:off x="5311914" y="3399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ACDC6A1-5DE1-685E-FB7A-1A3A3C31677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D431944-FDCA-3315-7BDB-D4C129F0B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E90C260-2148-026B-3C3F-F50670B07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426086F-7BF4-3EBF-C1DE-D94C7290ECE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8C0E625-F50C-634D-9769-39DC380AF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29068521-82FD-2012-5F93-4297FAEDA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5131AA4-7B54-1BDD-C7F9-DB753CA3D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6C86A5A-D12B-49A2-ED2C-5236AD449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B6F9A34-8086-3F85-32E3-52A22C2FA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4C583FF-556F-1655-538D-D7C7BD043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6AB55BC-90BD-3CAE-F447-3264687B0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7CC6C44-19B2-F4A3-984A-9361E1266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6A2C251-4E01-45B4-E64D-C867F3BE7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688F829-75AC-AE52-EE07-423A5D4B0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896E18-3ADF-2BC2-8937-5EDBF25F4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C470E4A-A019-F2F8-E08C-12F4157B6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935FD8C-74A1-9E7E-934E-ED2DE173B1F4}"/>
              </a:ext>
            </a:extLst>
          </p:cNvPr>
          <p:cNvGrpSpPr/>
          <p:nvPr/>
        </p:nvGrpSpPr>
        <p:grpSpPr>
          <a:xfrm>
            <a:off x="5848628" y="339956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8D76CA3E-0EE6-5D9E-D341-2CCC7B8175A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90A5843-86C5-E634-78FC-87D354AD76A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3AA0E18A-C4F6-5BE1-FDCC-D9ECE6A7679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3B516E7-88F3-1A6A-2BB8-72F973FC886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3A640191-7B1A-C7C2-280F-0F73BD52F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748248F0-CCAF-8F03-1ED4-157391ACE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A602B1A-76D1-923B-A94B-D71F9D674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C2E3F03-16EC-9A94-AFB3-12A2CD1F2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3F7C3F5F-3FBC-D7DA-11DF-CEE76698C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7D3E8EC6-A6C5-EDF1-40FB-EF62FF65F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9708F162-7E19-2A93-73AE-51DAEFE10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233E983-9717-679B-BF05-3FE5A81B8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CECD1AF-6A65-C4E5-90E0-3C7E4211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DA44B00-D6AA-8DE8-D666-4A58685F3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1550E2C0-4383-945F-1840-BD7080EF0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4258FD78-46A0-813E-C092-D06773057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866DCA-95E2-3B3D-8EC1-26278301F60A}"/>
              </a:ext>
            </a:extLst>
          </p:cNvPr>
          <p:cNvGrpSpPr/>
          <p:nvPr/>
        </p:nvGrpSpPr>
        <p:grpSpPr>
          <a:xfrm>
            <a:off x="6385338" y="340231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253DF17A-F870-D36D-BE2F-DF4B8D49B21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56E456-D649-690B-72CC-3FCC64A6B60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1C5E114-F50C-2226-54D9-A631D46E215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A52305C-494B-AF39-5CF0-193EEB28B8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E97BD28-4928-67EC-7591-BE59A3649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DFB8ADB-8692-DDA7-EF98-EF6A8F393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A04F9BAD-4331-D8C3-4B87-0FF82F1DC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A92BB219-3B18-66B9-2C74-8738A0D9C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50182CD-4306-7D36-ACEC-B88DABD4A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BC5DA3B3-B6FB-CB4A-2DDD-D8061A9F8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07D425F-463D-E39C-BC04-4FD5D467C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47963C0-980C-91AA-3C69-4F2C48F6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0203BBE8-850B-3552-903B-E6BCEEA9B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47270B5-0018-58C9-79DB-0AE3728B8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72369BA-94D1-91FC-AE49-17CAE8167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2D30D60-D141-097F-8B41-46462660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A19F0D4B-8250-8B74-A1F1-FE9B942049C4}"/>
              </a:ext>
            </a:extLst>
          </p:cNvPr>
          <p:cNvGrpSpPr/>
          <p:nvPr/>
        </p:nvGrpSpPr>
        <p:grpSpPr>
          <a:xfrm>
            <a:off x="6922054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5CA2467C-DBB3-1585-60A4-0786C0C15A0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A15B8EB-5934-BCE8-33B1-95B203D6F81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62347BC-A7B6-DD41-BD3B-47D505E7C92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A1CF510-5375-7A8E-6A2D-4118A2A13D04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9C3FED30-4AEF-EBFD-2E75-C02A2E684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C8819B2-851D-7439-EF3C-2AAAAF643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BFA7EE6-F41F-10BA-1A47-A847135AE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C8460ED-4369-E9DB-9EAF-D8BABBCB8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AF6325D-6EA0-CB8E-EAF4-9FB70C6F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1C79166-B3A6-C532-3D07-0C94BDE03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B78FDD-CCB9-3114-DC9A-633AD918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36295510-369E-E5C0-E7B3-0DCB0D17A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457B3B8-1E8D-2BF7-48A3-60B0034A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85C1AEA-25FC-EF62-D5E9-CF2654D33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551412CB-63EF-C2C5-F5EB-636DC43D5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F774764-DA22-D9CB-ADF0-9CE4F925B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491B4FA4-61C1-90E5-11A8-A41FD49B0B2B}"/>
              </a:ext>
            </a:extLst>
          </p:cNvPr>
          <p:cNvGrpSpPr/>
          <p:nvPr/>
        </p:nvGrpSpPr>
        <p:grpSpPr>
          <a:xfrm>
            <a:off x="7458765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7A2BF34D-5EFB-F8A5-DCE8-C186EE68247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B86436B1-C3E7-D113-EFC3-75EBBB3E3D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52F22C-C3BD-5A69-C825-26870CC536C1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260F7CE5-8A55-4BAA-E821-1CE181283F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6E94F4DD-6BDD-E531-06E4-43E2ED091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A1F680A-0D55-7FB9-3B1C-9558D1021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8C780FE-41A6-1DB9-609E-8AB04668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D995A0-BE8F-7051-5D80-4787BF98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1A37DA5-1265-36A4-7C0E-54C59FE05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DEA2824-6E96-82DF-6DEC-4BD1D4DD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658135D-95D4-ABE5-8EAE-C109F090F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BB68CE3-4918-0188-4D92-42CC9D34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D66EA42-EDD3-8A2F-943D-812CAD97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E8F6923-3EB6-BF58-1108-17F44B9AF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EA2B950-26B0-E2EC-554C-9E2D62314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0E6240D-31AD-BF24-ACBF-5BF0FEE66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0D40A45-F4D0-B41A-74B3-242411E812CD}"/>
              </a:ext>
            </a:extLst>
          </p:cNvPr>
          <p:cNvGrpSpPr/>
          <p:nvPr/>
        </p:nvGrpSpPr>
        <p:grpSpPr>
          <a:xfrm>
            <a:off x="7995475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9B5131D4-0C1A-9A54-2697-E274B249F65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14F831B-5A72-CFE6-2A42-62DED12E9A1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EC89CD6-226A-99FE-C121-AA564BB4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903146A-19CD-E7C3-0003-BBC5C517C8A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C56994F-72DF-6E8E-9CEB-DC7B9D25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4FFD80B-DCA7-0155-247A-5E24BAD56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94B26CDC-1B86-37FC-3BE8-A1636E159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A712328-B9DD-693B-FE03-305B04AF9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9B805FC-AA27-1ED2-2665-C60C97A23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4C2A48-9435-337A-528C-196EEC023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23F1E31-85FC-F4C6-3C19-10F37CF0D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A0BF950-EF51-9AAB-F379-3AF67DCB4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AF1C9CB-1D37-12E9-D1CC-D5A3E8C82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98B21AFD-E767-2FEF-0FF3-2BAF0B322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762A8F3-0C40-4751-9F29-659BCC136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3B9566CD-6B21-F9B1-2602-DA3E3447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80C5099-0358-36CA-4F9C-896733F79C83}"/>
              </a:ext>
            </a:extLst>
          </p:cNvPr>
          <p:cNvGrpSpPr/>
          <p:nvPr/>
        </p:nvGrpSpPr>
        <p:grpSpPr>
          <a:xfrm>
            <a:off x="8532886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F1A3DDBC-0A49-AF83-08CC-C56F67A2350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55CDF65-A0BA-BA55-A2B0-C4184CADE2B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8930268-26D3-F695-F642-D30463B444F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4E950E1C-9DA6-72D8-AEF3-ED5EC6C4874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0786DBAE-0EC2-F94F-AE9C-B26FCA19D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F31CA2F9-75C4-B010-38F4-3F38011ED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DDE236B-83A5-9B91-B42B-3E46B4C15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064E615-8C46-2828-66A9-C094DB8C1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FE8F36D-E00E-3AAB-8C80-EC5B27824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9D0DFCE-6D0F-55CC-9829-04B6E47F5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33B5229-23C2-04D5-82A8-F8956E661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FE1973D-6513-D68A-1484-80A572383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59FAD8B-041D-1E44-C584-4EDE08C97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450F39E-4293-4B92-0AD8-CD399B618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51882D0-E475-93F1-BB24-D6756DE47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75E15AA-CEFF-E40E-B889-1F329C88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72A11EA-BBC8-A411-DDF6-52FC15E8A757}"/>
              </a:ext>
            </a:extLst>
          </p:cNvPr>
          <p:cNvGrpSpPr/>
          <p:nvPr/>
        </p:nvGrpSpPr>
        <p:grpSpPr>
          <a:xfrm>
            <a:off x="9070114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A0901742-0476-4DE4-752D-8889A4C1F24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D5C71CA-BC74-50F2-B464-89ED29A8C90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BEDAF25-D048-10EF-DA11-13042DBA4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7CECCBB-1FAC-E2DD-0AEC-249E1F04701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E69A731-4550-1E56-F8E6-B7A7806FA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0E3D22A-B70A-EEBB-6869-BAE1D2F08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5DCB8A7-05BF-7F49-5CA5-180D35C69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DB062EA-A167-2026-E0AB-6B9B35E88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281375-7C42-8085-0F52-443D26E48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0699E0C-287C-85B6-BF2E-4CD499231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69FE52-7B64-2C5D-A8BE-2C9ED3D9A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144DAFA-66B3-AE9F-EFD3-ECD8D1855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BF025C3-E9E6-7E96-C7A1-6B8C2A971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B71676-5BCE-789C-9BC4-791DBD946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D39C8C9-FFDA-AB6E-96CA-3859A770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F3BEE6E-D09D-429F-8C33-13D157F43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2140BC3-6B7A-8F59-1B23-365F8071988A}"/>
              </a:ext>
            </a:extLst>
          </p:cNvPr>
          <p:cNvGrpSpPr/>
          <p:nvPr/>
        </p:nvGrpSpPr>
        <p:grpSpPr>
          <a:xfrm>
            <a:off x="4913078" y="4134827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EE2C6767-34C6-B49B-6498-A69B1A3A0DB8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EE2C6767-34C6-B49B-6498-A69B1A3A0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72A213A5-9DC8-E8CE-A3AE-B4487CD9F1BA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72A213A5-9DC8-E8CE-A3AE-B4487CD9F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855C1A9-0302-A379-E4D2-757048E22E82}"/>
              </a:ext>
            </a:extLst>
          </p:cNvPr>
          <p:cNvGrpSpPr/>
          <p:nvPr/>
        </p:nvGrpSpPr>
        <p:grpSpPr>
          <a:xfrm>
            <a:off x="10262318" y="4157687"/>
            <a:ext cx="849283" cy="253842"/>
            <a:chOff x="10931073" y="4169252"/>
            <a:chExt cx="849283" cy="253842"/>
          </a:xfrm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B4A689C0-F615-9984-9910-6293114EC33A}"/>
                </a:ext>
              </a:extLst>
            </p:cNvPr>
            <p:cNvGrpSpPr/>
            <p:nvPr/>
          </p:nvGrpSpPr>
          <p:grpSpPr>
            <a:xfrm>
              <a:off x="10931073" y="417687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023A30A9-0EC7-939A-D9E1-FFA75C24BD1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023A30A9-0EC7-939A-D9E1-FFA75C24BD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64CCA64-3BA5-E2B0-0BE3-524DE1B5BC0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64CCA64-3BA5-E2B0-0BE3-524DE1B5B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F36F053F-2ADE-0CEC-737C-E6C3E3B8DC6D}"/>
                </a:ext>
              </a:extLst>
            </p:cNvPr>
            <p:cNvGrpSpPr/>
            <p:nvPr/>
          </p:nvGrpSpPr>
          <p:grpSpPr>
            <a:xfrm>
              <a:off x="11472093" y="416925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E5ECE604-F3F3-D843-50EF-769FBD678CC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E5ECE604-F3F3-D843-50EF-769FBD678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86F84B10-542D-03F5-BE37-977E0E1F0AD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86F84B10-542D-03F5-BE37-977E0E1F0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B2928F4A-99B8-4F8C-9E35-C33DAB940B47}"/>
              </a:ext>
            </a:extLst>
          </p:cNvPr>
          <p:cNvGrpSpPr/>
          <p:nvPr/>
        </p:nvGrpSpPr>
        <p:grpSpPr>
          <a:xfrm>
            <a:off x="4775200" y="27094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6CC6BF2C-BF08-0680-A17C-670FAEA3768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49E3989-DDEE-9C83-EA69-F8467C8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D74ACE5-53AA-BACF-1CCF-A98E16205B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8EAE88-A572-DF82-78B7-7B7A437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CA0FE35-43C4-1FC9-6B8F-0ED9CD3D3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9C0F22A-16F9-0412-AA9C-EA7905620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4D2DF06-4651-8942-A39A-20FDEC7E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9E72644-BA9B-DF0A-3C63-A0164044E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CBEB995-17CC-00D3-F895-1D83DC3EE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7545672-5ADE-003A-977D-7470F8D47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1A7568-42CB-88F9-CA9D-A8246A1D9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632019D-E6BD-47C2-76C9-1F3E2BE34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FC76A6E-A9F3-E83E-48A4-968BBDCD3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2CBE26F-589F-7241-C743-3E837BD90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4D7767F-AA3E-990C-CAF2-DACDF963B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9C3B05C-1F62-CE79-520F-0579B744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59085D50-99A4-BB02-9DC8-8AF1B154836A}"/>
              </a:ext>
            </a:extLst>
          </p:cNvPr>
          <p:cNvGrpSpPr/>
          <p:nvPr/>
        </p:nvGrpSpPr>
        <p:grpSpPr>
          <a:xfrm>
            <a:off x="5311914" y="270756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22608BE-27DD-EF1D-7AB8-DD29D8EE2D8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ECF7143-3C4C-9672-1EDC-C96C468F71F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94A78AF-BACD-611F-BEA6-76B8EC8F73F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95E6CC5-1C43-BB48-BE45-C97B3E4F880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726B9AE-A321-B7D8-4116-D17779258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7C431FA-CD1E-0D5F-0077-9585F732D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2B2ADB-3A2A-04C9-6256-4D81DD864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31F3827-8E49-3741-6322-BA3F67906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2A436506-9936-1DCD-095C-BA038B82D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1427BA12-6970-3336-B317-15D1515A6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11D6FDEB-0FC1-BCE7-1FB3-479537C2B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A8400316-A5A1-BBEC-E523-2C1E60E94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D7910ED6-8A41-69B8-615F-E06AEAC39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D3FC2D49-3985-781D-E14C-41358CEC1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3051E5D4-85BE-9D87-0444-228C2078E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B99E6E3D-6784-4484-BC75-73DB072D8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8A27A3DB-3881-DAE1-C086-13F4EC7428A4}"/>
              </a:ext>
            </a:extLst>
          </p:cNvPr>
          <p:cNvGrpSpPr/>
          <p:nvPr/>
        </p:nvGrpSpPr>
        <p:grpSpPr>
          <a:xfrm>
            <a:off x="5848628" y="270723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16B0AEC5-44C5-E08F-EC9D-E654F7D4D1D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7D52E5F7-EF67-2198-403B-F5A26D53467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B942B92-7A8F-E862-C3E6-50E6307160D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12D5EE2-6340-98A4-C104-08D90D09703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E0B7232-7476-33B5-1298-E28462B5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81D2797-27C8-B501-F5CF-179E4A184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A33E147-52D2-60E9-4543-F4FF05D84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EE771C8-D72B-C2AB-2240-249C14C31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84A877E-9D93-6135-4411-02D21DC8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B23F1154-F3F1-7F17-9512-F30735525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EF77DDA-9A6F-2AC6-A8D0-8B84D2DDB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5DB9E61-06C5-223B-3716-2C1DEE1C9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3DD5104-B092-58D1-1CA3-86B08118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EBE72-A393-8C6F-B261-97C63A6C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318067C-1B0A-8C89-876F-89B0E9812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A380F0-73A8-FEFD-4FC1-C00927C01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F9A7422E-93D6-F741-DB3B-4EFDBFD12268}"/>
              </a:ext>
            </a:extLst>
          </p:cNvPr>
          <p:cNvGrpSpPr/>
          <p:nvPr/>
        </p:nvGrpSpPr>
        <p:grpSpPr>
          <a:xfrm>
            <a:off x="6385338" y="27099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34B4F8-C9D0-5BF3-4609-6953AABC4B8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F6BD9F7-C377-7285-2D46-663FB9D5B0D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0CB1416-9E11-0B4F-6A1D-328C40AA9C4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18CB904-0B82-4F06-4C88-CA3031BB883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18418B5-A3E8-3A34-9A06-FA01C7989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0BEC0DF-30A0-463D-D6DE-14DEA6EE6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4D0613-F300-139E-1F3F-EFC29C08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5EE882A-5EE7-46F8-FE10-69F75A7A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912E394-5B50-84CD-51F5-9405B1782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3B18088-3B51-727B-FF82-CC83EB359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CB3B5A2-51BC-8B86-BE7A-C1E40AC56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9C9D55-69D1-4E58-3337-C53D2C9D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00FF2EB-E08B-2164-3BEB-AAE9C9DC3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86DFFE5-E999-FF28-CFB8-73866FE0C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8F8580A5-928F-2062-E527-F8AD5DB2C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50044BDB-7CE4-8684-8413-9B102BEFE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1CFF4AF-BEBD-D648-98C2-8B33D631A59F}"/>
              </a:ext>
            </a:extLst>
          </p:cNvPr>
          <p:cNvGrpSpPr/>
          <p:nvPr/>
        </p:nvGrpSpPr>
        <p:grpSpPr>
          <a:xfrm>
            <a:off x="6922054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29924918-2E99-F966-D159-73DB24DFCAD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B278B4FE-D638-E39C-F22A-B8A0D6C7A8C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9E667423-0CF1-B3CE-960A-75D70CCCFB9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2E74EC5-B15E-18C0-32EB-625974A7797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E9FC2B5-EF68-2701-F6C5-6C1BC7751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FE132BE8-DBDD-AD68-7AEF-9668BA36A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D63E1193-D037-7A17-6C64-F58FF28CA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7F0CEACA-2997-ED8F-013C-3446EDED1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65664A55-C3C8-8ADD-6781-18E9A67AE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F5F532FA-DC3A-89CE-DE56-CD9DAC8AC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B331EA04-6AAE-CA54-407F-582F7713C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89C6694B-AAD2-10F5-2A9C-704D936B1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099B2D28-8521-21B1-0AB5-1B3D5E0F6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6A87902B-C7CA-5577-B77C-1D27F91C9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D73EBF5B-0029-EA12-3DC4-0C452BDE4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F272B6A-22A0-CA5C-811D-2EBCB8E47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343797FE-B688-CE2F-0255-75BDB64389BE}"/>
              </a:ext>
            </a:extLst>
          </p:cNvPr>
          <p:cNvGrpSpPr/>
          <p:nvPr/>
        </p:nvGrpSpPr>
        <p:grpSpPr>
          <a:xfrm>
            <a:off x="7458765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27DB9881-40BA-95C4-36B7-6176C347441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868216-A447-3755-A6E8-438790CC12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33C4D75D-F159-A79D-59B1-69911D2D59E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8B49C470-3CD8-D5A9-691C-99A158A608C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55DD3D89-F3C8-214C-AA47-97733E1E5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A94AFEA-405E-AD41-08B0-9A92BE26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2539CA49-2F17-5584-159D-F6B3E5359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A0E9A1F-82CB-DA04-F884-A1947383D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A3A2E6C2-55A4-76BD-9A02-0494647FB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73A4953F-B581-AAF0-4F81-B1DFDEA98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A8624813-586C-1FD7-D940-9BFEF368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52491517-66C6-235B-25A6-F4F978EE5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112BB9DF-9944-1AEA-8610-77B57CB6C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6B766464-9E6D-C431-198F-53EF0EAD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8FD6E871-186E-E8B8-FBDA-19AB8DCC9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A6F30E2D-2256-CCC5-DF95-EB2E1C1EB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AA22BB98-F137-0946-91C7-63A0B78E9AFA}"/>
              </a:ext>
            </a:extLst>
          </p:cNvPr>
          <p:cNvGrpSpPr/>
          <p:nvPr/>
        </p:nvGrpSpPr>
        <p:grpSpPr>
          <a:xfrm>
            <a:off x="7995475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3A710221-78D7-4E84-E7B5-252B41D62F9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71A6A836-171E-3FCC-D5B2-3B1954F42E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E9E15E39-E8B7-4C70-AAD4-8A23BB7F173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36C900C8-467B-FC86-3808-AE54FA61F90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1E62EBFE-3AC6-3A95-62C7-88064E174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E81644B9-9DED-55D8-45C3-645D233E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2E4D3A-226E-D646-1B9A-DB7F64696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61E0015A-DE47-CF00-8443-630BDB7E6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A460EBBE-F696-2A88-E519-2E2464AF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9A9AF6B4-323A-4A97-3979-F0C2C9317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C7E0886F-A65F-06B9-9EC9-091B7B65D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5B84F81B-79FF-0B56-6F61-13DB741AA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164002CA-2840-9586-4E5D-AD7F47FFF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FD8E5510-A621-F63E-D7C7-CE9642739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E93C00A9-91CE-6131-6C63-C8DD0F060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83D44BF-1C4F-0116-869B-B19773671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45DC663-B568-88EA-DB6B-0B5766F0E03B}"/>
              </a:ext>
            </a:extLst>
          </p:cNvPr>
          <p:cNvGrpSpPr/>
          <p:nvPr/>
        </p:nvGrpSpPr>
        <p:grpSpPr>
          <a:xfrm>
            <a:off x="8532886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84514A44-E1D0-0C60-09BF-6F82CAC8969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5CB38CA-7E18-CC18-C1D1-0D0CFB95C1C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F1034A5C-3A2C-8F03-20AD-1749F3EE47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A090CFA-5C34-20E4-DA55-75FB6EE3124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B85963F8-88E6-86A8-584D-EC9EBE22D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3B040450-7891-123A-F211-97AF8FFA1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B8661780-756F-5E26-D490-9810F512F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578820CB-BD77-FBCC-467B-64AEA212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12C588F6-E71F-FC8A-0B4B-B40D85FC8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0406D001-2DF9-2CDE-2ABA-C7BBF722E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ED5212FC-4DC6-225C-8A54-57E6EF58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C69F2934-91ED-22E6-9A06-187A05A4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69C3C65F-0232-C4D3-D9DD-6AA8CEFBC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6444A6E4-33E4-B7EF-B1A7-42C5AFC3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9C65F21D-6FE2-8976-F917-438B6B53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C75DDF1-FA75-FE28-B3B3-230E32C0E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BDAEC787-93ED-C87B-9581-61669C8AA3BD}"/>
              </a:ext>
            </a:extLst>
          </p:cNvPr>
          <p:cNvGrpSpPr/>
          <p:nvPr/>
        </p:nvGrpSpPr>
        <p:grpSpPr>
          <a:xfrm>
            <a:off x="9070114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8FC9E759-401C-2EE2-81E8-8C40B95FD0A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75589B5F-CB3A-71E3-30C2-2428B1FB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504516BC-720E-A6FE-3F68-FBB4AEAE4BF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3734A492-8D22-2026-8F19-AA65C10E408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7B7EDBC-560B-A440-5D06-2B55CE17B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0CFE9371-E317-6D74-ECAA-0E593C6A1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B7E2C03D-4088-E5DB-273C-247FE92E6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9C299341-D69B-B2F7-18A9-52DC6748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9DD0655D-DF22-C89F-7527-FF8DA592C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069F8F0-CDD2-3E78-C42A-A4598015D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FE7D5BB2-0D14-5DCB-EC99-C5FCCB7AB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413A0AE7-79D1-DF53-9ACB-17848B0D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D29A4B9-708C-E238-AB97-A7D3EF57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8AAEBCCB-13B0-0117-6752-BB7B4AFFD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1AFB0D33-AED7-1B87-084F-AA678AE26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F035CAE3-A558-0671-F1F0-A432E6315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7DF4FBF-A5CE-5A4E-4EEF-F8BB69757DB1}"/>
              </a:ext>
            </a:extLst>
          </p:cNvPr>
          <p:cNvGrpSpPr/>
          <p:nvPr/>
        </p:nvGrpSpPr>
        <p:grpSpPr>
          <a:xfrm>
            <a:off x="4913078" y="3442500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47E07247-A2E0-0F91-EF10-D7F76C0B04EA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47E07247-A2E0-0F91-EF10-D7F76C0B0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7CBFD77-D0F8-0B90-183A-08098FF3E8B2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7CBFD77-D0F8-0B90-183A-08098FF3E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01D7FDB8-A613-9250-6CEA-79F9D9860193}"/>
              </a:ext>
            </a:extLst>
          </p:cNvPr>
          <p:cNvGrpSpPr/>
          <p:nvPr/>
        </p:nvGrpSpPr>
        <p:grpSpPr>
          <a:xfrm>
            <a:off x="10262318" y="3465360"/>
            <a:ext cx="849283" cy="253842"/>
            <a:chOff x="10931073" y="3476925"/>
            <a:chExt cx="849283" cy="253842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45D85361-E680-530E-902F-10598FA6A6E8}"/>
                </a:ext>
              </a:extLst>
            </p:cNvPr>
            <p:cNvGrpSpPr/>
            <p:nvPr/>
          </p:nvGrpSpPr>
          <p:grpSpPr>
            <a:xfrm>
              <a:off x="10931073" y="348454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DEF3179D-374B-1CA6-A7B3-D390074D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DEF3179D-374B-1CA6-A7B3-D390074DF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5B98F477-BEB1-02C9-B9F0-97DB05553C1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5B98F477-BEB1-02C9-B9F0-97DB05553C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6EAFDABB-401B-CF3F-9C60-860C47A59DDE}"/>
                </a:ext>
              </a:extLst>
            </p:cNvPr>
            <p:cNvGrpSpPr/>
            <p:nvPr/>
          </p:nvGrpSpPr>
          <p:grpSpPr>
            <a:xfrm>
              <a:off x="11472093" y="347692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C36F3D98-459C-C675-F649-C9C4C2657DA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C36F3D98-459C-C675-F649-C9C4C2657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9410E67C-5BBD-2A30-A14B-09ED5EF5E70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9410E67C-5BBD-2A30-A14B-09ED5EF5E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F1A1CD99-1469-F37E-7B73-F17F8A36E70F}"/>
              </a:ext>
            </a:extLst>
          </p:cNvPr>
          <p:cNvGrpSpPr/>
          <p:nvPr/>
        </p:nvGrpSpPr>
        <p:grpSpPr>
          <a:xfrm>
            <a:off x="4775200" y="20113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CABB674-420B-5FE5-E9AA-93AD3AF7C370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39974F15-0808-D7F3-B4BC-9C9DD05BAAD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9067FBCB-79E9-9BB0-7BBF-EDDCD8E930A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2BC08278-7801-D764-AE3E-E0360177DC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5C5017-1BAF-5813-5D9F-52B0A332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BFBD71ED-87F2-0CB9-1684-D658BEE1C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8FB7159E-797B-DAF0-6B93-A7C3F0719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9CDD461B-25BA-036F-57CA-648556884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5F10560B-5D19-4E37-8E37-317A1272B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0B1480B1-8394-912C-7839-AE31DD1D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FA3ECCD7-60E4-CAF5-570D-A6040DA2F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0475903F-945C-F150-010D-1CA5F035C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D1FDB81-E5DA-C3F3-6DCD-5D6961DD9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585C3782-8E70-2752-0A96-D8C7D8E3D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393894E4-8E62-A2DF-2E6A-DB3480E6C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C8B18F65-0767-6FF0-A77D-EEC886555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24128AEF-7065-FF2B-D146-5EA059B618A5}"/>
              </a:ext>
            </a:extLst>
          </p:cNvPr>
          <p:cNvGrpSpPr/>
          <p:nvPr/>
        </p:nvGrpSpPr>
        <p:grpSpPr>
          <a:xfrm>
            <a:off x="5311914" y="200941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429BD644-3017-7B6D-E95E-02F0164ACB0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515EE251-5C6D-3214-D70C-742916048C1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29A5A1A1-789A-BF13-3AFE-14C22C7B09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065DCD70-7C3D-4A5F-58FC-F698EE04551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5FB4C7DA-C398-9784-2D9E-66A2D36D1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01908D00-F544-CE78-D692-001815E3E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05C0F16-6DA3-FA60-540E-6C508EF5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3385872-9A12-B46C-5536-454ED3F82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F16AC21C-E48C-7C6B-5F73-AFEDBC48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715C2181-2F82-C0C9-A216-F218D6C8C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B9446C-D189-A20B-3146-D0A0CBF22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8C701627-94BF-0C6D-6D4C-AF98F3A03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FEF87DD9-7F74-335A-22B3-E53263C3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8797BFD6-2D1E-EFEF-737F-FB172D8CE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BDD3A124-BD7F-0AA5-361E-734383AFD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BA7535-D718-3EF4-DE87-1E286F2DB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F8C2463-8211-C5CE-2714-6AEC2DAFB056}"/>
              </a:ext>
            </a:extLst>
          </p:cNvPr>
          <p:cNvGrpSpPr/>
          <p:nvPr/>
        </p:nvGrpSpPr>
        <p:grpSpPr>
          <a:xfrm>
            <a:off x="5848628" y="200909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63301EFF-B32B-192D-202C-9BCFF3EEF31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59171230-7C6B-FC45-DB92-BE33D74F97E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C6FAA776-94B1-1A65-D031-6BA3656D9AB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F7C9DBFC-D3C8-0F87-B6F1-71753518450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E17D813F-862B-29BD-DC75-634D50E91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C2842AA4-8FB2-8ABE-751C-014C7DBD7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1DE1931C-14B0-8148-D2A1-791CC2DF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51F6A341-3D77-9688-534A-62E30E38F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CD23865D-7801-1D80-2603-9E6B02B93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C31E6E9-A559-CAC7-1FB1-9A3D7E99F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B138FD2-E1B5-5430-A2DF-8B3A972F8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555049BA-7390-CE6F-F013-02D79F8D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DEA42646-7837-AF38-C6FF-B370EDA77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37CBBDA9-BD7C-A5E2-26ED-858E6272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2C1F4814-A29F-F829-1EF2-BC115772B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70BDC04A-CED6-6D76-D473-D105948A8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4BCD99CD-98AC-EE4B-86B3-BC9BF407275D}"/>
              </a:ext>
            </a:extLst>
          </p:cNvPr>
          <p:cNvGrpSpPr/>
          <p:nvPr/>
        </p:nvGrpSpPr>
        <p:grpSpPr>
          <a:xfrm>
            <a:off x="6385338" y="201184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BE8E915F-47FC-56B1-3D15-D88899BF606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780E1D6E-C7AF-D47A-D0A7-8B6DFE4B34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77300D5E-DA76-5DF2-68CD-7E35E4F3411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86422872-B6C5-5B43-34FE-A48E9C68CF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91571B7B-D05C-63F5-B8CD-A74D9F61E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B6A92FE8-60C1-0A8C-7075-0F9E64601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38DCB9E7-2DFA-5EBA-7A78-3247661C2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BF5BC3D6-A419-FEBD-F943-889ECCAB4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E717A742-0D2D-D408-B50A-8AD8F5C7C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049BC7A2-B1BC-634E-3123-571D9A478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79106AFC-D3B6-0D89-063B-6505E176F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D5D1EC65-6333-5C24-2EE7-4FAF3E426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A6FFA3E9-DB85-7366-25C9-F33C0206D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48BE6F4B-2E57-9D12-7A05-7DCA98DE8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0C27CE4B-28B3-8288-3084-31F262A7C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62B25380-2311-F530-DB7B-462306F76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ED585FE9-69CA-A9BA-C574-6F3373B32C0B}"/>
              </a:ext>
            </a:extLst>
          </p:cNvPr>
          <p:cNvGrpSpPr/>
          <p:nvPr/>
        </p:nvGrpSpPr>
        <p:grpSpPr>
          <a:xfrm>
            <a:off x="6922054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CEE3252C-0036-6BDB-7A96-81AAD886349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9D34C155-F5EE-D990-D2F2-5B3F21AE8C6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2C85140A-62D7-42C5-69F4-828493713D3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98A13ED6-C51C-70A9-7885-885A2448EC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69E6AC13-8A9B-34FC-F173-39D02B085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9AB6488D-88BB-D8BB-55F6-600822E24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D21AA6D6-AC1F-4896-0BDE-27885987B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A5124F9F-9A16-A281-FE9C-FE4DB1A0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37B86CD2-DA67-0CE2-024E-B3841209B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D00F8BF0-214E-51F4-2510-01ACEC15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88B87F04-BF58-21C8-C6F7-F038946EC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B1BC53BD-35CB-1516-7BBE-DB293138D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4A563E3F-96DF-43C6-F82E-941B26C4E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5F8A3962-2B83-3FC2-42A3-8F6A47A92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FA6736E9-4F64-A372-CA20-DA09AE47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C83EC875-7FC6-AFA1-2453-032481761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248302D4-2B43-4AA8-0D01-9DB0C7EBFEA4}"/>
              </a:ext>
            </a:extLst>
          </p:cNvPr>
          <p:cNvGrpSpPr/>
          <p:nvPr/>
        </p:nvGrpSpPr>
        <p:grpSpPr>
          <a:xfrm>
            <a:off x="7458765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0DBA2B77-1571-9163-4F4D-CE67F8D22C5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40274787-910F-782D-7348-14E3DC8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8DC0E449-2D98-404C-D684-1897300B197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401F90B5-CDD8-CEC4-C99E-2A5699E904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C9052AA0-81D5-F324-ADBB-84B8C23B8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266EA9B6-D610-E607-F88D-06E145619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9AC0EF1E-743E-C530-C49A-B63912778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39B6EB4C-7B79-B339-6343-C889C8B5D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D1B15AB1-21CA-FFE1-DDFC-2E87C83A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2E81AFFD-1EA4-AECA-EF4A-9448E9D0D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64C70BDA-9B7A-44BB-56C3-733757AF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5F028D8D-9F61-9BED-5C58-9D4C64801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D9A49FB1-33EB-5AF2-164E-60A70E47D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FC8171DE-A5D2-32E4-6942-1FED508D6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46BDB07F-7CF2-DB41-0A19-C466200D4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5E1F13FA-0054-97DD-4CE8-D4EA48241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69846775-B68A-4A7A-407C-EDA04FCA7675}"/>
              </a:ext>
            </a:extLst>
          </p:cNvPr>
          <p:cNvGrpSpPr/>
          <p:nvPr/>
        </p:nvGrpSpPr>
        <p:grpSpPr>
          <a:xfrm>
            <a:off x="7995475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94FACD66-9869-ECF0-06E4-C3911987BA3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2FD4A15E-C89E-046E-B322-AEC443AD8C2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1DDAC9D9-183A-7DDB-38C3-09B6D770C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376DD0B6-C8EB-C336-139A-C1CC626A38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BD2C4E9-AD11-AF0A-D34A-7B672510A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D48FF210-3585-D57F-169F-ED137AC44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4DB8C66B-7286-9419-361A-11EB7A3C9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3B2FCAD2-BC64-BB39-DF02-5D991EFC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2EE36D12-CB67-822F-B1B0-5E7D1CBC0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107776DA-5499-3938-C25E-43691DB1B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A69F8D89-3E1F-47C4-F0D4-70B9BCBDA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514A537-69A6-A4E7-6233-D933CA412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FA861EEB-67B6-B2A0-DA7D-66421E064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491BDE38-DB07-D227-D95B-89078F708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F527F8EC-B265-9F29-C3CE-354979E1F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1DEE6CD9-341E-5F9D-F2F5-077007722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880BD226-0307-C6F1-0772-04F0CB779BB8}"/>
              </a:ext>
            </a:extLst>
          </p:cNvPr>
          <p:cNvGrpSpPr/>
          <p:nvPr/>
        </p:nvGrpSpPr>
        <p:grpSpPr>
          <a:xfrm>
            <a:off x="8532886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3169DDDC-0F91-6963-138E-570C0DDE27A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D2E1FEE9-0775-9BFC-30F0-103C8A8FB9D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C33A098E-6FE1-AE12-6D26-43AAC19E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96DE0A97-C407-10BC-9285-8BE526B8E70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F1C8D988-C2E3-5082-B834-61AB071B5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FB50D62B-4DF4-7F73-F320-070F8DF8C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39CE6A9C-1AE9-05BF-0F0E-2419A6E6C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59626FC6-C3FA-8339-8699-6C99893E3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6BE6FFD8-D2E9-22AC-6482-3880D595E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BEE2A958-7359-6487-8C56-F26B84BCE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83C5EEC2-E263-3C9E-3CE3-8611D95A9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2BFBD6AA-26E6-89A8-7943-FCC45724E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6C394D03-3842-ABC3-086A-BE0B28333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3753DD86-33A7-3F82-C18F-37445356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18201B3D-9471-81EE-9FD0-5B7672A7B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5EBF9F6E-A221-73A6-656E-70500309D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133D9ABF-0B64-9930-6171-79170A54D293}"/>
              </a:ext>
            </a:extLst>
          </p:cNvPr>
          <p:cNvGrpSpPr/>
          <p:nvPr/>
        </p:nvGrpSpPr>
        <p:grpSpPr>
          <a:xfrm>
            <a:off x="9070114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D1C9C066-5206-9B91-ACD7-911B9A4AE12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4C4823BA-7CD5-9AAC-97E9-F481C7DCAF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666A97AC-EF80-BA7A-CD83-B14B4329284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221A6861-D5E4-27E2-E8B6-84F40446749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5C8AEDD6-DA5B-E886-5658-59EFC5CBD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310BDE3A-83B3-EC90-9CE0-43BBC9A52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03DECC54-7FD4-218E-6BBE-0C8BF0800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F62E1AB3-08ED-63B5-2764-ACA62939A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3E4584EF-0CA0-391D-1201-4AC84C64D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4D93B9C5-F639-CAFF-148D-227CE30D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30FBBDCE-F64C-B092-90DE-3FAFD600C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B2C71C06-CB8D-631E-242B-BA8DE8AEF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FBEA6514-0C72-F92C-ED0A-BE71C1EE5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B1F5B416-EAF3-DD06-A468-F394952C1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91D45733-4E69-7522-18DF-2F16DE0AF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1E635E7C-78F3-6655-D411-8E0EB2BDF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DB2E763D-792B-7B42-1293-4F807D70A25D}"/>
              </a:ext>
            </a:extLst>
          </p:cNvPr>
          <p:cNvGrpSpPr/>
          <p:nvPr/>
        </p:nvGrpSpPr>
        <p:grpSpPr>
          <a:xfrm>
            <a:off x="4913078" y="274435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023674BB-908F-3C17-C73A-21A6BC88986F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023674BB-908F-3C17-C73A-21A6BC889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C44C336C-5CAC-EF74-C875-F1BD8D5A055C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C44C336C-5CAC-EF74-C875-F1BD8D5A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AA2359BE-8CFA-4EC9-C165-6FF993A3E3A8}"/>
              </a:ext>
            </a:extLst>
          </p:cNvPr>
          <p:cNvGrpSpPr/>
          <p:nvPr/>
        </p:nvGrpSpPr>
        <p:grpSpPr>
          <a:xfrm>
            <a:off x="10262318" y="2767212"/>
            <a:ext cx="849283" cy="253842"/>
            <a:chOff x="10931073" y="2778777"/>
            <a:chExt cx="849283" cy="253842"/>
          </a:xfrm>
        </p:grpSpPr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8DDD773D-0147-524E-D627-3822162ED8E2}"/>
                </a:ext>
              </a:extLst>
            </p:cNvPr>
            <p:cNvGrpSpPr/>
            <p:nvPr/>
          </p:nvGrpSpPr>
          <p:grpSpPr>
            <a:xfrm>
              <a:off x="10931073" y="278639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AB8B2104-BADF-89B0-8D7F-5819F716E97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AB8B2104-BADF-89B0-8D7F-5819F716E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699D83FB-1A56-2AB3-335A-F5D1ED7C4A3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699D83FB-1A56-2AB3-335A-F5D1ED7C4A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8215F26-0616-552F-10D2-2088B9EB6F8B}"/>
                </a:ext>
              </a:extLst>
            </p:cNvPr>
            <p:cNvGrpSpPr/>
            <p:nvPr/>
          </p:nvGrpSpPr>
          <p:grpSpPr>
            <a:xfrm>
              <a:off x="11472093" y="277877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8B06E21B-82FE-588F-28E8-A7DA336E939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8B06E21B-82FE-588F-28E8-A7DA336E9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33BF783E-84C0-2BAE-D5A1-50702D5E26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33BF783E-84C0-2BAE-D5A1-50702D5E26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F84C94E8-9D7E-1D21-8E78-649C67D64D7E}"/>
              </a:ext>
            </a:extLst>
          </p:cNvPr>
          <p:cNvGrpSpPr/>
          <p:nvPr/>
        </p:nvGrpSpPr>
        <p:grpSpPr>
          <a:xfrm>
            <a:off x="4775200" y="13091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3A045DED-803E-E569-A1B6-649A6C31520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C818B890-F4BC-933C-1703-B16AC3A7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CA47F5C2-E8BF-E17F-C057-BF7EDB40D48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CC7085F9-78E3-BE07-57BC-52E7636287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F8A61724-181A-229C-E39A-FF84B79BE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041E4E46-600C-F683-86FD-D02F8510B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24FAEA17-A638-876F-81B7-6899B374B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8696F804-42BB-25E5-F59C-006109200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5D5B0A68-A446-F694-C7BD-2D3469DE8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F461C158-A35F-AC52-40FD-3053BED1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3126901F-329F-6BBC-6B98-E40E8605D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B6CD8117-6645-AAC8-98C8-7E1A4952F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EBC2CA87-6ABC-A1A2-546C-688B71BEE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C2E4EA9F-F72D-C2CA-B33F-53AF6C0D2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849BC46-64E9-79C3-8057-D686401ED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FC9D9BBD-1F99-A878-066C-0414EFBE1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C03FF1B7-48B9-70A2-5BF6-B819D3EE1B31}"/>
              </a:ext>
            </a:extLst>
          </p:cNvPr>
          <p:cNvGrpSpPr/>
          <p:nvPr/>
        </p:nvGrpSpPr>
        <p:grpSpPr>
          <a:xfrm>
            <a:off x="5311914" y="130718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310BD93C-A9CA-22F5-CE99-CF667069C0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E9EFA952-87A8-231B-4DF4-0FD9BB6974E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B31FE92A-789C-6002-FB2D-EC1620B8845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9CD9261D-8196-C9F4-CB97-03E6D60E40B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F786CC89-81B0-E564-9AE8-31DD7E21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4FDA399B-A29E-C106-A077-67C2B9E6F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1A25AB86-5575-E154-7949-42CE5F736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EE8902D6-6CF6-7A81-B623-0BD9D7F2F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0479650A-2E14-0292-D1B4-DF4FFB9A6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788C6B43-52D0-1760-E94B-D2D81F35E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2A6A1ACA-D1BE-A5C6-F2BB-F0D380C99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B91A0BBB-5E30-19A1-1A6C-4FB5E16BE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8E1697EC-4744-B22E-EFDE-B82E95CFD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595E3A53-E4C0-D59E-5D99-C2D6B1A24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A8EA4D4A-9117-5F31-815D-66D68BDB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D7057DBE-8368-4D49-0BA4-033F3C78A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51B9A2CF-9AAF-4340-08BA-A46EA1308478}"/>
              </a:ext>
            </a:extLst>
          </p:cNvPr>
          <p:cNvGrpSpPr/>
          <p:nvPr/>
        </p:nvGrpSpPr>
        <p:grpSpPr>
          <a:xfrm>
            <a:off x="5848628" y="130686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B67BBA14-7166-F976-0CAE-BC0289E7105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69260B38-4C47-4E1F-2B06-78B6829F82C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E281C19B-97B5-7FE0-E121-5C0B1BD1E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E0517181-484C-F873-4737-C47846A1DC9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F6A63FF0-B9CE-DDA1-F38D-269D151CB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1F4C0C69-60DB-7370-E3C6-5A4450DB6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60BAF3C1-ED7E-56BE-8392-88682147E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81929FF0-6F82-D059-257A-3D31A2F4D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ADA3BEAD-9950-F724-0864-125C1DFA4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9DAEC6F8-003A-C22E-4878-49982AA71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400B37BD-BE16-D3D2-28B0-E24812370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90B8162D-EF26-FAB7-E004-738C756EF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>
              <a:extLst>
                <a:ext uri="{FF2B5EF4-FFF2-40B4-BE49-F238E27FC236}">
                  <a16:creationId xmlns:a16="http://schemas.microsoft.com/office/drawing/2014/main" id="{74D45846-0F26-91CA-026C-C8204D418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C57E59EC-8221-1CF0-D08B-9689FB73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BC19733B-EFA6-8656-6A48-978CA78C3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55E6B530-9817-1551-A40A-4CFC7B7E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7BF3CBE2-67BF-1546-0CF9-8DF8BB134BDE}"/>
              </a:ext>
            </a:extLst>
          </p:cNvPr>
          <p:cNvGrpSpPr/>
          <p:nvPr/>
        </p:nvGrpSpPr>
        <p:grpSpPr>
          <a:xfrm>
            <a:off x="6385338" y="130961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F572D8D8-09DF-B5D7-E2AB-EE8978AA05D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64742563-B934-4F23-9B28-11F4DDF1AE6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1C2242A1-2AD5-A22C-E570-BBBE68CFC6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753B7303-FE9B-E5F1-CBC9-D5393C60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1D5397CA-9250-4A31-BD67-CB8F98EBB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A1256379-E648-45C4-A1A0-7578C3178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FFDB961A-6839-D127-44A3-433FE8F5A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59773CEC-D3CB-C536-C50D-756AA273D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C3BEB26E-189B-2436-8F23-032DCE5B0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C3F0B3F6-C6FC-3A8F-426E-213BFA903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EA7EB1C2-AA43-A12B-7054-D1E6BD075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A0BB5F20-680E-9F7E-52C3-6B944F90F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972AD111-CB3B-671B-0A0A-DAEEB2D7D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3E54EB54-0247-8545-B120-B24F289CD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59C8D0ED-5333-51CA-F033-40BAC8123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2A520BB2-C118-8D20-93BE-800CE35FE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FBE9F920-B758-C08E-0BA4-34BBB5316A34}"/>
              </a:ext>
            </a:extLst>
          </p:cNvPr>
          <p:cNvGrpSpPr/>
          <p:nvPr/>
        </p:nvGrpSpPr>
        <p:grpSpPr>
          <a:xfrm>
            <a:off x="6922054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6DE06DC9-5E84-21E8-AEF4-BA97ED7D597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B62C9DE5-0A95-F22D-5593-1735BF279E3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16053339-B058-FBD5-2534-8F89DEE0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82D349AA-D9C7-9422-0802-E4AF592D8EF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607C88DA-92D8-F7AB-5480-65188338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45236DB3-011B-B6E4-9014-BAF6A778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2AA286E-AC36-F9B0-15F9-9B46D8231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F1863B5E-8BD1-002D-134F-81603C8C4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08F072A4-0F7A-7D7C-37F5-03CA39212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B36F864-E83F-3CF2-438D-DCCD23710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5681DE33-EBFE-B49A-510E-5AE7ED31F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55295751-4D5B-8210-221F-6E552D60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D79E6A77-219A-3179-8C9D-19E37C05F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8D365D79-A379-7AEE-1034-3393437E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87A5785F-F1E1-DC92-74A1-5EEB9FE74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7A0A59DB-6148-D5E8-9A67-61F864D03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AAE16A3E-04E3-FE03-B9D7-634D174B6078}"/>
              </a:ext>
            </a:extLst>
          </p:cNvPr>
          <p:cNvGrpSpPr/>
          <p:nvPr/>
        </p:nvGrpSpPr>
        <p:grpSpPr>
          <a:xfrm>
            <a:off x="7458765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FE67CDC2-9DB4-BDAE-C893-EC3A6B8AD1C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5CD1E946-1AA6-11F3-EE3E-4FE33FE13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F4686B5-4D8B-1A16-CE53-9E90A6F5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B04E5EEE-1D37-ADA3-1D17-E133C30FC5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69E31B97-DFB8-5770-48FF-475F85673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909E0136-66AD-F36D-321A-5754B6502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BDD34BD5-F139-9B94-4A11-1A0AF6952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D5DBBC3B-7A42-6705-BC6E-AB94F2357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B3C44903-C3BA-1A94-5B7C-689BC37BF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4D7C3D3A-F4AE-D682-7434-DA1ED25E2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63FF1C93-02D2-1A05-F580-0EC849647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49B0E44A-C0C3-BABB-8293-F0C5789A7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8AD8631A-0FC6-7A86-AB79-167D8C106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9FD11806-E060-6CFF-4B8B-250113B4D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DCC1A8CA-A46D-A377-2B9D-CEF8165AC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1E981013-A85E-901C-4C4F-C78EA12E4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8DC92091-EABF-4ED3-17E1-BE17C1280D64}"/>
              </a:ext>
            </a:extLst>
          </p:cNvPr>
          <p:cNvGrpSpPr/>
          <p:nvPr/>
        </p:nvGrpSpPr>
        <p:grpSpPr>
          <a:xfrm>
            <a:off x="7995475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3FD804C4-6CCA-E18E-E37F-9FCA2CBE8DF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A66C103D-3DE3-1FA6-DAC6-8704E4D76E6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7BD87A4B-FA41-FB40-056F-FED6A782CA3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2A68B50B-60AB-9418-9761-64FAA55BBF5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4B811211-5B72-B532-8FF8-574230EE3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76F411B9-2B4D-CAB5-AD0A-A2D7E8617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4A1504D3-7012-8575-020A-11E504E45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6E342125-413E-F74A-6A7B-BE49223EF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6E70A585-D17D-7623-90B9-8923CDC2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DAB8533A-97E6-F388-7BF2-63FBB4EA5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D5AA7987-6A6C-0EC6-7877-6FA861147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83A95822-E43B-240D-F977-D47C887F7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FE96B231-8A12-66C3-784A-71D5808A4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7FAE20E5-1C5B-8C83-3C85-186B33E39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FDF5D9E7-F05E-4086-0129-BF70E17D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0B62B26C-D3D2-8C67-D226-51589E349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6A04E49F-C3C6-F650-824D-9BEDCDD1DC6F}"/>
              </a:ext>
            </a:extLst>
          </p:cNvPr>
          <p:cNvGrpSpPr/>
          <p:nvPr/>
        </p:nvGrpSpPr>
        <p:grpSpPr>
          <a:xfrm>
            <a:off x="8532886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0122AD5B-3E63-4732-7599-11B326E7FE9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C5B0D088-53D5-53A4-3A59-BF545AA0B73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A7B492B5-B77C-20EC-3296-01E432BAB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813EF750-DD87-C928-9F40-D340A5F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63CF891B-CC46-D9E9-76C3-6A96B68C3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9FC437A1-F24F-EC8A-B1A5-5513E0DE4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906392C0-52F8-4092-9374-F44B72D41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CFC231C2-75A9-461D-93BB-EDF2544D4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70719531-87C7-9B08-3F8E-93FD020E9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84816735-E969-3852-73EC-26904808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56A8BBE5-D967-0F3F-98DB-CECA39A3A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B91962FE-AB5A-8A76-670C-888F558A3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0D672366-F7D5-9C58-E911-B7953C740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26A2E4F0-BF0F-5EE2-8163-41384C085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EBF1A61B-E233-2595-E0E4-91BD34CB4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0B456CDF-0989-A731-53E8-4E55C8177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41AE347-BCF5-ACC5-3257-DEAF010AAD7F}"/>
              </a:ext>
            </a:extLst>
          </p:cNvPr>
          <p:cNvGrpSpPr/>
          <p:nvPr/>
        </p:nvGrpSpPr>
        <p:grpSpPr>
          <a:xfrm>
            <a:off x="9070114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3C10A4ED-EC81-E84F-02D3-AB7824253F5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1D84287E-973F-73F7-2635-54CB3B07308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33754BB2-9F41-ACF5-A293-3781B8C1D07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D137F746-262F-4067-A450-5D5F3E4592B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A2C24447-167A-1BA7-7BBA-4F0FADD2E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56E1E292-E863-C82D-F771-A82B981F6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FE1A2000-7F8F-C627-EF81-2AF6BD9E1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83B13B56-D067-DAB3-5830-57C36E994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1D2C7934-0118-B9CB-2E8E-635AD7311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525CD1E-6E66-341C-9739-4BD52E132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42591B22-73AC-FECB-B69F-9965C6411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9DCFFEB9-EAAD-F943-641B-DCFB3E07E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50B16A5-D171-7245-E020-A81E608B8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4807ABED-2C0E-12AB-0EFB-FBA7D37D1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47B6B423-32F0-499B-35AC-ABEAFC782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81808989-BCDB-9131-6411-7D7E9DCCB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B4267F9-0FD2-962C-1C60-FCB76BAF4133}"/>
              </a:ext>
            </a:extLst>
          </p:cNvPr>
          <p:cNvGrpSpPr/>
          <p:nvPr/>
        </p:nvGrpSpPr>
        <p:grpSpPr>
          <a:xfrm>
            <a:off x="4913078" y="2042123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2C0FE487-BDA3-02A6-64FE-A64B252F31D2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2C0FE487-BDA3-02A6-64FE-A64B252F3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B0754942-F526-EA14-DECD-59446897FF20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B0754942-F526-EA14-DECD-59446897F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3207189-F669-3B40-76AE-F864A65FB031}"/>
              </a:ext>
            </a:extLst>
          </p:cNvPr>
          <p:cNvGrpSpPr/>
          <p:nvPr/>
        </p:nvGrpSpPr>
        <p:grpSpPr>
          <a:xfrm>
            <a:off x="10262318" y="2064983"/>
            <a:ext cx="849283" cy="253842"/>
            <a:chOff x="10931073" y="2076548"/>
            <a:chExt cx="849283" cy="25384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50768D43-67DD-C8C2-98E6-0F5F9EEBA1B1}"/>
                </a:ext>
              </a:extLst>
            </p:cNvPr>
            <p:cNvGrpSpPr/>
            <p:nvPr/>
          </p:nvGrpSpPr>
          <p:grpSpPr>
            <a:xfrm>
              <a:off x="10931073" y="208416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088853B-B0E5-714E-EEAB-054C741FC3D2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088853B-B0E5-714E-EEAB-054C741FC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26559E31-069E-3495-1A38-370F4E8B6C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26559E31-069E-3495-1A38-370F4E8B6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10824CE-D731-CDB6-E51D-D3AAB1D2F979}"/>
                </a:ext>
              </a:extLst>
            </p:cNvPr>
            <p:cNvGrpSpPr/>
            <p:nvPr/>
          </p:nvGrpSpPr>
          <p:grpSpPr>
            <a:xfrm>
              <a:off x="11472093" y="207654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AAD8F93B-50E1-663F-C3D7-3E38954A676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AAD8F93B-50E1-663F-C3D7-3E38954A6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7FFEB08A-D511-1CEA-3FFB-CE1C07DD8EA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7FFEB08A-D511-1CEA-3FFB-CE1C07DD8E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45B8465-50A0-CA47-0ADF-02A5C3C16D91}"/>
              </a:ext>
            </a:extLst>
          </p:cNvPr>
          <p:cNvGrpSpPr/>
          <p:nvPr/>
        </p:nvGrpSpPr>
        <p:grpSpPr>
          <a:xfrm>
            <a:off x="11424104" y="1399674"/>
            <a:ext cx="136525" cy="4058652"/>
            <a:chOff x="11525250" y="1340641"/>
            <a:chExt cx="136525" cy="4216892"/>
          </a:xfrm>
        </p:grpSpPr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7AF65B70-204E-53F2-F094-3DD424F3F9CE}"/>
                </a:ext>
              </a:extLst>
            </p:cNvPr>
            <p:cNvCxnSpPr/>
            <p:nvPr/>
          </p:nvCxnSpPr>
          <p:spPr>
            <a:xfrm>
              <a:off x="11595100" y="1343818"/>
              <a:ext cx="0" cy="420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7C71BA03-40BF-2C3C-47B2-6A603999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5250" y="1340641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5B6115CF-32C0-11FB-E743-848A81B97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8425" y="5557533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94156D69-B82D-C0EC-AC70-5DC681BB958D}"/>
                  </a:ext>
                </a:extLst>
              </p:cNvPr>
              <p:cNvSpPr txBox="1"/>
              <p:nvPr/>
            </p:nvSpPr>
            <p:spPr>
              <a:xfrm>
                <a:off x="11527971" y="324433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94156D69-B82D-C0EC-AC70-5DC681B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971" y="3244334"/>
                <a:ext cx="381000" cy="369332"/>
              </a:xfrm>
              <a:prstGeom prst="rect">
                <a:avLst/>
              </a:prstGeom>
              <a:blipFill>
                <a:blip r:embed="rId48"/>
                <a:stretch>
                  <a:fillRect r="-7460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509A0AE-5E19-2688-9E60-F0CDBC04ADF2}"/>
              </a:ext>
            </a:extLst>
          </p:cNvPr>
          <p:cNvGrpSpPr/>
          <p:nvPr/>
        </p:nvGrpSpPr>
        <p:grpSpPr>
          <a:xfrm rot="16200000">
            <a:off x="7960281" y="3185774"/>
            <a:ext cx="136525" cy="6148136"/>
            <a:chOff x="11525250" y="1340641"/>
            <a:chExt cx="136525" cy="4216892"/>
          </a:xfrm>
        </p:grpSpPr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86269093-8E56-693C-AAFE-F10AC2E5330D}"/>
                </a:ext>
              </a:extLst>
            </p:cNvPr>
            <p:cNvCxnSpPr/>
            <p:nvPr/>
          </p:nvCxnSpPr>
          <p:spPr>
            <a:xfrm>
              <a:off x="11595100" y="1343818"/>
              <a:ext cx="0" cy="420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D3845A06-95B4-2CA7-5377-1F8E46FCC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5250" y="1340641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1DF9E547-F56C-0D09-2A37-C8BF436C7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8425" y="5557533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A9A0C3DE-BCC6-A671-86C5-B2BB7A54BEAC}"/>
                  </a:ext>
                </a:extLst>
              </p:cNvPr>
              <p:cNvSpPr txBox="1"/>
              <p:nvPr/>
            </p:nvSpPr>
            <p:spPr>
              <a:xfrm>
                <a:off x="7630852" y="6325905"/>
                <a:ext cx="1185721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A9A0C3DE-BCC6-A671-86C5-B2BB7A54B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52" y="6325905"/>
                <a:ext cx="1185721" cy="40498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1B7E385-44DE-21D4-46D2-A1D72D7F8A7E}"/>
              </a:ext>
            </a:extLst>
          </p:cNvPr>
          <p:cNvGrpSpPr/>
          <p:nvPr/>
        </p:nvGrpSpPr>
        <p:grpSpPr>
          <a:xfrm>
            <a:off x="7343992" y="5597665"/>
            <a:ext cx="1875269" cy="559985"/>
            <a:chOff x="7343992" y="5597665"/>
            <a:chExt cx="1875269" cy="559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7BD85DC0-B835-57CA-4FF2-E0475FC98C0D}"/>
                    </a:ext>
                  </a:extLst>
                </p:cNvPr>
                <p:cNvSpPr txBox="1"/>
                <p:nvPr/>
              </p:nvSpPr>
              <p:spPr>
                <a:xfrm>
                  <a:off x="7343992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7BD85DC0-B835-57CA-4FF2-E0475FC98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992" y="5819096"/>
                  <a:ext cx="554182" cy="338554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77D19274-6E33-785C-63DD-21A1026E276F}"/>
                    </a:ext>
                  </a:extLst>
                </p:cNvPr>
                <p:cNvSpPr txBox="1"/>
                <p:nvPr/>
              </p:nvSpPr>
              <p:spPr>
                <a:xfrm>
                  <a:off x="7877768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77D19274-6E33-785C-63DD-21A1026E2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768" y="5819096"/>
                  <a:ext cx="554182" cy="338554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181C4CDF-5549-4B25-84FB-457853A774CD}"/>
                    </a:ext>
                  </a:extLst>
                </p:cNvPr>
                <p:cNvSpPr txBox="1"/>
                <p:nvPr/>
              </p:nvSpPr>
              <p:spPr>
                <a:xfrm>
                  <a:off x="8423884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181C4CDF-5549-4B25-84FB-457853A77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884" y="5819096"/>
                  <a:ext cx="554182" cy="338554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6356E88C-352A-9EF1-7135-E89FF4265DCA}"/>
                    </a:ext>
                  </a:extLst>
                </p:cNvPr>
                <p:cNvSpPr txBox="1"/>
                <p:nvPr/>
              </p:nvSpPr>
              <p:spPr>
                <a:xfrm>
                  <a:off x="7471322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6356E88C-352A-9EF1-7135-E89FF4265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5821C393-9FCA-B716-D64A-8310FA64CF0B}"/>
                    </a:ext>
                  </a:extLst>
                </p:cNvPr>
                <p:cNvSpPr txBox="1"/>
                <p:nvPr/>
              </p:nvSpPr>
              <p:spPr>
                <a:xfrm>
                  <a:off x="7593281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5821C393-9FCA-B716-D64A-8310FA64C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281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74DD11C-2619-03E7-8F52-0A414A1FB1BF}"/>
                    </a:ext>
                  </a:extLst>
                </p:cNvPr>
                <p:cNvSpPr txBox="1"/>
                <p:nvPr/>
              </p:nvSpPr>
              <p:spPr>
                <a:xfrm>
                  <a:off x="8006310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74DD11C-2619-03E7-8F52-0A414A1FB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310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B0ADF8A-A8F0-AE83-0AF6-3A08C9DE9484}"/>
                    </a:ext>
                  </a:extLst>
                </p:cNvPr>
                <p:cNvSpPr txBox="1"/>
                <p:nvPr/>
              </p:nvSpPr>
              <p:spPr>
                <a:xfrm>
                  <a:off x="8132244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B0ADF8A-A8F0-AE83-0AF6-3A08C9DE9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44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B56DC4E-AC6D-EC82-B609-010C7A8B3097}"/>
                    </a:ext>
                  </a:extLst>
                </p:cNvPr>
                <p:cNvSpPr txBox="1"/>
                <p:nvPr/>
              </p:nvSpPr>
              <p:spPr>
                <a:xfrm>
                  <a:off x="8537927" y="559766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B56DC4E-AC6D-EC82-B609-010C7A8B3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927" y="5597665"/>
                  <a:ext cx="554182" cy="276999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00FD7A6-6D53-524D-88BF-5EEE94D57366}"/>
                    </a:ext>
                  </a:extLst>
                </p:cNvPr>
                <p:cNvSpPr txBox="1"/>
                <p:nvPr/>
              </p:nvSpPr>
              <p:spPr>
                <a:xfrm>
                  <a:off x="8665079" y="559766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00FD7A6-6D53-524D-88BF-5EEE94D57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079" y="5597665"/>
                  <a:ext cx="554182" cy="276999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12D49BF8-160F-BF84-9C7D-EC139BB76EAE}"/>
              </a:ext>
            </a:extLst>
          </p:cNvPr>
          <p:cNvGrpSpPr/>
          <p:nvPr/>
        </p:nvGrpSpPr>
        <p:grpSpPr>
          <a:xfrm>
            <a:off x="7607569" y="5499592"/>
            <a:ext cx="1073150" cy="389354"/>
            <a:chOff x="7603335" y="5499592"/>
            <a:chExt cx="1073150" cy="389354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AE3CF21-0F7B-52B9-D3CF-EA8E7F637EB8}"/>
                </a:ext>
              </a:extLst>
            </p:cNvPr>
            <p:cNvCxnSpPr>
              <a:cxnSpLocks/>
            </p:cNvCxnSpPr>
            <p:nvPr/>
          </p:nvCxnSpPr>
          <p:spPr>
            <a:xfrm>
              <a:off x="7603335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C4CEB503-F0CE-B334-FBE7-761AA5C023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8852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7DDA20D7-1AAC-D6D3-0788-5D0EDA234760}"/>
                </a:ext>
              </a:extLst>
            </p:cNvPr>
            <p:cNvCxnSpPr>
              <a:cxnSpLocks/>
            </p:cNvCxnSpPr>
            <p:nvPr/>
          </p:nvCxnSpPr>
          <p:spPr>
            <a:xfrm>
              <a:off x="8676485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8FA5D075-CE29-71FF-CB21-9144753DBC7E}"/>
              </a:ext>
            </a:extLst>
          </p:cNvPr>
          <p:cNvCxnSpPr>
            <a:cxnSpLocks/>
          </p:cNvCxnSpPr>
          <p:nvPr/>
        </p:nvCxnSpPr>
        <p:spPr>
          <a:xfrm>
            <a:off x="7070178" y="1201057"/>
            <a:ext cx="0" cy="142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598764C4-009A-6C1A-5EC6-8BA3C76B66B2}"/>
                  </a:ext>
                </a:extLst>
              </p:cNvPr>
              <p:cNvSpPr txBox="1"/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598764C4-009A-6C1A-5EC6-8BA3C76B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AB04F8B1-9DB6-4962-87E8-4168884ABD93}"/>
              </a:ext>
            </a:extLst>
          </p:cNvPr>
          <p:cNvGrpSpPr/>
          <p:nvPr/>
        </p:nvGrpSpPr>
        <p:grpSpPr>
          <a:xfrm>
            <a:off x="5412467" y="130399"/>
            <a:ext cx="4617357" cy="719915"/>
            <a:chOff x="1282385" y="1274660"/>
            <a:chExt cx="9251486" cy="719915"/>
          </a:xfrm>
        </p:grpSpPr>
        <p:sp>
          <p:nvSpPr>
            <p:cNvPr id="1081" name="Left Brace 1080">
              <a:extLst>
                <a:ext uri="{FF2B5EF4-FFF2-40B4-BE49-F238E27FC236}">
                  <a16:creationId xmlns:a16="http://schemas.microsoft.com/office/drawing/2014/main" id="{60AF59CD-F3C6-D6D9-7431-08425101CF42}"/>
                </a:ext>
              </a:extLst>
            </p:cNvPr>
            <p:cNvSpPr/>
            <p:nvPr/>
          </p:nvSpPr>
          <p:spPr>
            <a:xfrm rot="5400000">
              <a:off x="5770856" y="-2768440"/>
              <a:ext cx="274544" cy="9251486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552B08AC-E63B-264C-B60A-A7A21E63741C}"/>
                    </a:ext>
                  </a:extLst>
                </p:cNvPr>
                <p:cNvSpPr txBox="1"/>
                <p:nvPr/>
              </p:nvSpPr>
              <p:spPr>
                <a:xfrm>
                  <a:off x="1874727" y="1274660"/>
                  <a:ext cx="81629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Encoding of final configuration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 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552B08AC-E63B-264C-B60A-A7A21E637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27" y="1274660"/>
                  <a:ext cx="8162945" cy="369332"/>
                </a:xfrm>
                <a:prstGeom prst="rect">
                  <a:avLst/>
                </a:prstGeom>
                <a:blipFill>
                  <a:blip r:embed="rId57"/>
                  <a:stretch>
                    <a:fillRect l="-119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0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"/>
                            </p:stCondLst>
                            <p:childTnLst>
                              <p:par>
                                <p:cTn id="1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25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"/>
                            </p:stCondLst>
                            <p:childTnLst>
                              <p:par>
                                <p:cTn id="1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35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50"/>
                            </p:stCondLst>
                            <p:childTnLst>
                              <p:par>
                                <p:cTn id="19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450"/>
                            </p:stCondLst>
                            <p:childTnLst>
                              <p:par>
                                <p:cTn id="1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50"/>
                            </p:stCondLst>
                            <p:childTnLst>
                              <p:par>
                                <p:cTn id="2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650"/>
                            </p:stCondLst>
                            <p:childTnLst>
                              <p:par>
                                <p:cTn id="2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750"/>
                            </p:stCondLst>
                            <p:childTnLst>
                              <p:par>
                                <p:cTn id="2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850"/>
                            </p:stCondLst>
                            <p:childTnLst>
                              <p:par>
                                <p:cTn id="2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950"/>
                            </p:stCondLst>
                            <p:childTnLst>
                              <p:par>
                                <p:cTn id="2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50"/>
                            </p:stCondLst>
                            <p:childTnLst>
                              <p:par>
                                <p:cTn id="2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5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150"/>
                            </p:stCondLst>
                            <p:childTnLst>
                              <p:par>
                                <p:cTn id="2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25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250"/>
                            </p:stCondLst>
                            <p:childTnLst>
                              <p:par>
                                <p:cTn id="2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350"/>
                            </p:stCondLst>
                            <p:childTnLst>
                              <p:par>
                                <p:cTn id="2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450"/>
                            </p:stCondLst>
                            <p:childTnLst>
                              <p:par>
                                <p:cTn id="2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550"/>
                            </p:stCondLst>
                            <p:childTnLst>
                              <p:par>
                                <p:cTn id="2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650"/>
                            </p:stCondLst>
                            <p:childTnLst>
                              <p:par>
                                <p:cTn id="2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750"/>
                            </p:stCondLst>
                            <p:childTnLst>
                              <p:par>
                                <p:cTn id="28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850"/>
                            </p:stCondLst>
                            <p:childTnLst>
                              <p:par>
                                <p:cTn id="28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950"/>
                            </p:stCondLst>
                            <p:childTnLst>
                              <p:par>
                                <p:cTn id="2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05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50"/>
                            </p:stCondLst>
                            <p:childTnLst>
                              <p:par>
                                <p:cTn id="3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15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150"/>
                            </p:stCondLst>
                            <p:childTnLst>
                              <p:par>
                                <p:cTn id="3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250"/>
                            </p:stCondLst>
                            <p:childTnLst>
                              <p:par>
                                <p:cTn id="3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350"/>
                            </p:stCondLst>
                            <p:childTnLst>
                              <p:par>
                                <p:cTn id="3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450"/>
                            </p:stCondLst>
                            <p:childTnLst>
                              <p:par>
                                <p:cTn id="3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550"/>
                            </p:stCondLst>
                            <p:childTnLst>
                              <p:par>
                                <p:cTn id="3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650"/>
                            </p:stCondLst>
                            <p:childTnLst>
                              <p:par>
                                <p:cTn id="3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750"/>
                            </p:stCondLst>
                            <p:childTnLst>
                              <p:par>
                                <p:cTn id="3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850"/>
                            </p:stCondLst>
                            <p:childTnLst>
                              <p:par>
                                <p:cTn id="3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950"/>
                            </p:stCondLst>
                            <p:childTnLst>
                              <p:par>
                                <p:cTn id="3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950"/>
                            </p:stCondLst>
                            <p:childTnLst>
                              <p:par>
                                <p:cTn id="3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53" grpId="0"/>
      <p:bldP spid="1058" grpId="0"/>
      <p:bldP spid="10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B978-EC72-3EAD-6FB8-D415A630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vs.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AADBE-574B-ACC9-ED39-D3D497B47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just proved: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polynomial circuit complexity</a:t>
                </a:r>
              </a:p>
              <a:p>
                <a:r>
                  <a:rPr lang="en-US" dirty="0"/>
                  <a:t>Converse?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AADBE-574B-ACC9-ED39-D3D497B47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A044B-0680-A438-573C-D7DDA6C4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14A6D5-F525-63CD-31D7-92A8AD680DB2}"/>
                  </a:ext>
                </a:extLst>
              </p:cNvPr>
              <p:cNvSpPr/>
              <p:nvPr/>
            </p:nvSpPr>
            <p:spPr>
              <a:xfrm>
                <a:off x="1262742" y="4368279"/>
                <a:ext cx="9666515" cy="16266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an undecidable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circuit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14A6D5-F525-63CD-31D7-92A8AD680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2" y="4368279"/>
                <a:ext cx="9666515" cy="1626619"/>
              </a:xfrm>
              <a:prstGeom prst="rect">
                <a:avLst/>
              </a:prstGeom>
              <a:blipFill>
                <a:blip r:embed="rId3"/>
                <a:stretch>
                  <a:fillRect l="-441" r="-1385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A86C0-0D65-CBEC-4C92-F6FEA599BC1B}"/>
              </a:ext>
            </a:extLst>
          </p:cNvPr>
          <p:cNvCxnSpPr/>
          <p:nvPr/>
        </p:nvCxnSpPr>
        <p:spPr>
          <a:xfrm>
            <a:off x="1131375" y="3781587"/>
            <a:ext cx="15575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C262-3AAF-85DF-2A0F-20E488AB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57"/>
            <a:ext cx="10515600" cy="1325563"/>
          </a:xfrm>
        </p:spPr>
        <p:txBody>
          <a:bodyPr/>
          <a:lstStyle/>
          <a:p>
            <a:r>
              <a:rPr lang="en-US" dirty="0"/>
              <a:t>An undecidable language with small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299A6-4335-3812-C148-C91F5190C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629" y="1611086"/>
                <a:ext cx="11223171" cy="5061857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unary language</a:t>
                </a:r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r>
                  <a:rPr lang="en-US" b="1" dirty="0"/>
                  <a:t>Exercise 13:</a:t>
                </a:r>
                <a:r>
                  <a:rPr lang="en-US" dirty="0"/>
                  <a:t> There exists an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 unary language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Every unary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has circuit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Proof: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Either way, # gates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9299A6-4335-3812-C148-C91F5190C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9" y="1611086"/>
                <a:ext cx="11223171" cy="5061857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D64A-579F-811D-F1E6-88050D5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1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90688"/>
                <a:ext cx="11794067" cy="47355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SIZE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circuit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complexity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PSIZE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circuit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complexity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90688"/>
                <a:ext cx="11794067" cy="4735512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5396-6AEB-8DEE-016D-7F0C87A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3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200585</TotalTime>
  <Words>1365</Words>
  <Application>Microsoft Office PowerPoint</Application>
  <PresentationFormat>Widescreen</PresentationFormat>
  <Paragraphs>332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Californian FB</vt:lpstr>
      <vt:lpstr>Cambria Math</vt:lpstr>
      <vt:lpstr>Office Theme</vt:lpstr>
      <vt:lpstr>CMSC 28100  Introduction to Complexity Theory  Autumn 2025 Instructor: William Hoza</vt:lpstr>
      <vt:lpstr>Circuit complexity of a binary language</vt:lpstr>
      <vt:lpstr>Turing machines vs. circuits</vt:lpstr>
      <vt:lpstr>TM ⇒ Circuit</vt:lpstr>
      <vt:lpstr>TM ⇒ Circuit</vt:lpstr>
      <vt:lpstr>TM ⇒ Circuit</vt:lpstr>
      <vt:lpstr>Turing machines vs. circuits</vt:lpstr>
      <vt:lpstr>An undecidable language with small circuits</vt:lpstr>
      <vt:lpstr>The complexity class "PSIZE"</vt:lpstr>
      <vt:lpstr>How to interpret "PSIZE"</vt:lpstr>
      <vt:lpstr>Nonuniformity</vt:lpstr>
      <vt:lpstr>Nonuniformity</vt:lpstr>
      <vt:lpstr>Computing with advice</vt:lpstr>
      <vt:lpstr>Computing with advice</vt:lpstr>
      <vt:lpstr>Example: Unary languages</vt:lpstr>
      <vt:lpstr>Circuits vs. advice</vt:lpstr>
      <vt:lpstr>Proof that "P"\/"poly"⊆"PSIZE"</vt:lpstr>
      <vt:lpstr>Proof that "P"\/"poly"⊆"PSIZE"</vt:lpstr>
      <vt:lpstr>Circuits vs. advice</vt:lpstr>
      <vt:lpstr>Code as data III</vt:lpstr>
      <vt:lpstr>Circuit value problem</vt:lpstr>
      <vt:lpstr>Proof that "PSIZE"⊆"P"\/"poly"</vt:lpstr>
      <vt:lpstr>Circuits vs.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953</cp:revision>
  <dcterms:created xsi:type="dcterms:W3CDTF">2022-12-12T23:26:37Z</dcterms:created>
  <dcterms:modified xsi:type="dcterms:W3CDTF">2025-10-29T20:36:02Z</dcterms:modified>
</cp:coreProperties>
</file>