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400" r:id="rId2"/>
    <p:sldId id="876" r:id="rId3"/>
    <p:sldId id="877" r:id="rId4"/>
    <p:sldId id="909" r:id="rId5"/>
    <p:sldId id="910" r:id="rId6"/>
    <p:sldId id="911" r:id="rId7"/>
    <p:sldId id="912" r:id="rId8"/>
    <p:sldId id="926" r:id="rId9"/>
    <p:sldId id="927" r:id="rId10"/>
    <p:sldId id="928" r:id="rId11"/>
    <p:sldId id="929" r:id="rId12"/>
    <p:sldId id="930" r:id="rId13"/>
    <p:sldId id="1037" r:id="rId14"/>
    <p:sldId id="1038" r:id="rId15"/>
    <p:sldId id="1041" r:id="rId16"/>
    <p:sldId id="1042" r:id="rId17"/>
    <p:sldId id="1039" r:id="rId18"/>
    <p:sldId id="678" r:id="rId19"/>
    <p:sldId id="908" r:id="rId20"/>
    <p:sldId id="1034" r:id="rId21"/>
    <p:sldId id="1035" r:id="rId22"/>
    <p:sldId id="1036" r:id="rId23"/>
    <p:sldId id="914" r:id="rId24"/>
    <p:sldId id="916" r:id="rId25"/>
    <p:sldId id="918" r:id="rId26"/>
  </p:sldIdLst>
  <p:sldSz cx="12192000" cy="6858000"/>
  <p:notesSz cx="6858000" cy="9144000"/>
  <p:custDataLst>
    <p:tags r:id="rId2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3454" autoAdjust="0"/>
  </p:normalViewPr>
  <p:slideViewPr>
    <p:cSldViewPr snapToGrid="0">
      <p:cViewPr>
        <p:scale>
          <a:sx n="80" d="100"/>
          <a:sy n="80" d="100"/>
        </p:scale>
        <p:origin x="662" y="18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0.png"/><Relationship Id="rId3" Type="http://schemas.openxmlformats.org/officeDocument/2006/relationships/image" Target="../media/image145.png"/><Relationship Id="rId7" Type="http://schemas.openxmlformats.org/officeDocument/2006/relationships/image" Target="../media/image149.png"/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8.png"/><Relationship Id="rId5" Type="http://schemas.openxmlformats.org/officeDocument/2006/relationships/image" Target="../media/image147.png"/><Relationship Id="rId4" Type="http://schemas.openxmlformats.org/officeDocument/2006/relationships/image" Target="../media/image146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7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1.png"/><Relationship Id="rId3" Type="http://schemas.openxmlformats.org/officeDocument/2006/relationships/image" Target="../media/image40.png"/><Relationship Id="rId7" Type="http://schemas.openxmlformats.org/officeDocument/2006/relationships/image" Target="../media/image71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7.png"/><Relationship Id="rId5" Type="http://schemas.openxmlformats.org/officeDocument/2006/relationships/image" Target="../media/image43.png"/><Relationship Id="rId4" Type="http://schemas.openxmlformats.org/officeDocument/2006/relationships/image" Target="../media/image41.png"/><Relationship Id="rId9" Type="http://schemas.openxmlformats.org/officeDocument/2006/relationships/image" Target="../media/image109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9.png"/><Relationship Id="rId2" Type="http://schemas.openxmlformats.org/officeDocument/2006/relationships/image" Target="../media/image17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10.png"/><Relationship Id="rId13" Type="http://schemas.openxmlformats.org/officeDocument/2006/relationships/image" Target="../media/image1400.png"/><Relationship Id="rId3" Type="http://schemas.openxmlformats.org/officeDocument/2006/relationships/image" Target="../media/image141.png"/><Relationship Id="rId7" Type="http://schemas.openxmlformats.org/officeDocument/2006/relationships/image" Target="../media/image810.png"/><Relationship Id="rId12" Type="http://schemas.openxmlformats.org/officeDocument/2006/relationships/image" Target="../media/image1300.png"/><Relationship Id="rId2" Type="http://schemas.openxmlformats.org/officeDocument/2006/relationships/image" Target="../media/image1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0.png"/><Relationship Id="rId11" Type="http://schemas.openxmlformats.org/officeDocument/2006/relationships/image" Target="../media/image1200.png"/><Relationship Id="rId5" Type="http://schemas.openxmlformats.org/officeDocument/2006/relationships/image" Target="../media/image610.png"/><Relationship Id="rId10" Type="http://schemas.openxmlformats.org/officeDocument/2006/relationships/image" Target="../media/image1110.png"/><Relationship Id="rId4" Type="http://schemas.openxmlformats.org/officeDocument/2006/relationships/image" Target="../media/image570.png"/><Relationship Id="rId9" Type="http://schemas.openxmlformats.org/officeDocument/2006/relationships/image" Target="../media/image1000.png"/><Relationship Id="rId1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2401.png"/><Relationship Id="rId7" Type="http://schemas.openxmlformats.org/officeDocument/2006/relationships/image" Target="../media/image1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10.png"/><Relationship Id="rId5" Type="http://schemas.openxmlformats.org/officeDocument/2006/relationships/image" Target="../media/image360.png"/><Relationship Id="rId4" Type="http://schemas.openxmlformats.org/officeDocument/2006/relationships/image" Target="../media/image340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0.png"/><Relationship Id="rId18" Type="http://schemas.openxmlformats.org/officeDocument/2006/relationships/image" Target="../media/image620.png"/><Relationship Id="rId3" Type="http://schemas.openxmlformats.org/officeDocument/2006/relationships/image" Target="../media/image460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17" Type="http://schemas.openxmlformats.org/officeDocument/2006/relationships/image" Target="../media/image611.png"/><Relationship Id="rId2" Type="http://schemas.openxmlformats.org/officeDocument/2006/relationships/image" Target="../media/image151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5" Type="http://schemas.openxmlformats.org/officeDocument/2006/relationships/image" Target="../media/image590.png"/><Relationship Id="rId10" Type="http://schemas.openxmlformats.org/officeDocument/2006/relationships/image" Target="../media/image530.png"/><Relationship Id="rId19" Type="http://schemas.openxmlformats.org/officeDocument/2006/relationships/image" Target="../media/image630.png"/><Relationship Id="rId4" Type="http://schemas.openxmlformats.org/officeDocument/2006/relationships/image" Target="../media/image4700.png"/><Relationship Id="rId9" Type="http://schemas.openxmlformats.org/officeDocument/2006/relationships/image" Target="../media/image520.png"/><Relationship Id="rId14" Type="http://schemas.openxmlformats.org/officeDocument/2006/relationships/image" Target="../media/image580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13" Type="http://schemas.openxmlformats.org/officeDocument/2006/relationships/image" Target="../media/image560.png"/><Relationship Id="rId18" Type="http://schemas.openxmlformats.org/officeDocument/2006/relationships/image" Target="../media/image620.png"/><Relationship Id="rId3" Type="http://schemas.openxmlformats.org/officeDocument/2006/relationships/image" Target="../media/image640.png"/><Relationship Id="rId7" Type="http://schemas.openxmlformats.org/officeDocument/2006/relationships/image" Target="../media/image500.png"/><Relationship Id="rId12" Type="http://schemas.openxmlformats.org/officeDocument/2006/relationships/image" Target="../media/image550.png"/><Relationship Id="rId17" Type="http://schemas.openxmlformats.org/officeDocument/2006/relationships/image" Target="../media/image611.png"/><Relationship Id="rId2" Type="http://schemas.openxmlformats.org/officeDocument/2006/relationships/image" Target="../media/image152.png"/><Relationship Id="rId16" Type="http://schemas.openxmlformats.org/officeDocument/2006/relationships/image" Target="../media/image6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0.png"/><Relationship Id="rId11" Type="http://schemas.openxmlformats.org/officeDocument/2006/relationships/image" Target="../media/image540.png"/><Relationship Id="rId5" Type="http://schemas.openxmlformats.org/officeDocument/2006/relationships/image" Target="../media/image480.png"/><Relationship Id="rId15" Type="http://schemas.openxmlformats.org/officeDocument/2006/relationships/image" Target="../media/image590.png"/><Relationship Id="rId10" Type="http://schemas.openxmlformats.org/officeDocument/2006/relationships/image" Target="../media/image530.png"/><Relationship Id="rId19" Type="http://schemas.openxmlformats.org/officeDocument/2006/relationships/image" Target="../media/image630.png"/><Relationship Id="rId4" Type="http://schemas.openxmlformats.org/officeDocument/2006/relationships/image" Target="../media/image4700.png"/><Relationship Id="rId9" Type="http://schemas.openxmlformats.org/officeDocument/2006/relationships/image" Target="../media/image520.png"/><Relationship Id="rId14" Type="http://schemas.openxmlformats.org/officeDocument/2006/relationships/image" Target="../media/image580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1.png"/><Relationship Id="rId3" Type="http://schemas.openxmlformats.org/officeDocument/2006/relationships/image" Target="../media/image650.png"/><Relationship Id="rId7" Type="http://schemas.openxmlformats.org/officeDocument/2006/relationships/image" Target="../media/image691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0.png"/><Relationship Id="rId5" Type="http://schemas.openxmlformats.org/officeDocument/2006/relationships/image" Target="../media/image670.png"/><Relationship Id="rId4" Type="http://schemas.openxmlformats.org/officeDocument/2006/relationships/image" Target="../media/image660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0.png"/><Relationship Id="rId13" Type="http://schemas.openxmlformats.org/officeDocument/2006/relationships/image" Target="../media/image580.png"/><Relationship Id="rId3" Type="http://schemas.openxmlformats.org/officeDocument/2006/relationships/image" Target="../media/image4700.png"/><Relationship Id="rId7" Type="http://schemas.openxmlformats.org/officeDocument/2006/relationships/image" Target="../media/image510.png"/><Relationship Id="rId12" Type="http://schemas.openxmlformats.org/officeDocument/2006/relationships/image" Target="../media/image560.png"/><Relationship Id="rId2" Type="http://schemas.openxmlformats.org/officeDocument/2006/relationships/image" Target="../media/image15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0.png"/><Relationship Id="rId11" Type="http://schemas.openxmlformats.org/officeDocument/2006/relationships/image" Target="../media/image550.png"/><Relationship Id="rId5" Type="http://schemas.openxmlformats.org/officeDocument/2006/relationships/image" Target="../media/image490.png"/><Relationship Id="rId15" Type="http://schemas.openxmlformats.org/officeDocument/2006/relationships/image" Target="../media/image600.png"/><Relationship Id="rId10" Type="http://schemas.openxmlformats.org/officeDocument/2006/relationships/image" Target="../media/image540.png"/><Relationship Id="rId4" Type="http://schemas.openxmlformats.org/officeDocument/2006/relationships/image" Target="../media/image480.png"/><Relationship Id="rId9" Type="http://schemas.openxmlformats.org/officeDocument/2006/relationships/image" Target="../media/image530.png"/><Relationship Id="rId14" Type="http://schemas.openxmlformats.org/officeDocument/2006/relationships/image" Target="../media/image5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0.png"/><Relationship Id="rId7" Type="http://schemas.openxmlformats.org/officeDocument/2006/relationships/image" Target="../media/image320.png"/><Relationship Id="rId2" Type="http://schemas.openxmlformats.org/officeDocument/2006/relationships/image" Target="../media/image27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0.png"/><Relationship Id="rId5" Type="http://schemas.openxmlformats.org/officeDocument/2006/relationships/image" Target="../media/image301.png"/><Relationship Id="rId4" Type="http://schemas.openxmlformats.org/officeDocument/2006/relationships/image" Target="../media/image29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0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6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0.png"/><Relationship Id="rId13" Type="http://schemas.openxmlformats.org/officeDocument/2006/relationships/image" Target="../media/image470.png"/><Relationship Id="rId3" Type="http://schemas.openxmlformats.org/officeDocument/2006/relationships/image" Target="../media/image890.png"/><Relationship Id="rId7" Type="http://schemas.openxmlformats.org/officeDocument/2006/relationships/image" Target="../media/image411.png"/><Relationship Id="rId12" Type="http://schemas.openxmlformats.org/officeDocument/2006/relationships/image" Target="../media/image460.png"/><Relationship Id="rId2" Type="http://schemas.openxmlformats.org/officeDocument/2006/relationships/image" Target="../media/image2100.png"/><Relationship Id="rId16" Type="http://schemas.openxmlformats.org/officeDocument/2006/relationships/image" Target="../media/image1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0.png"/><Relationship Id="rId11" Type="http://schemas.openxmlformats.org/officeDocument/2006/relationships/image" Target="../media/image450.png"/><Relationship Id="rId5" Type="http://schemas.openxmlformats.org/officeDocument/2006/relationships/image" Target="../media/image3400.png"/><Relationship Id="rId15" Type="http://schemas.openxmlformats.org/officeDocument/2006/relationships/image" Target="../media/image114.png"/><Relationship Id="rId10" Type="http://schemas.openxmlformats.org/officeDocument/2006/relationships/image" Target="../media/image440.png"/><Relationship Id="rId4" Type="http://schemas.openxmlformats.org/officeDocument/2006/relationships/image" Target="../media/image2400.png"/><Relationship Id="rId9" Type="http://schemas.openxmlformats.org/officeDocument/2006/relationships/image" Target="../media/image1020.png"/><Relationship Id="rId14" Type="http://schemas.openxmlformats.org/officeDocument/2006/relationships/image" Target="../media/image11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C74DA-57BB-E78D-EBC5-08A5FC4426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 maps to 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has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an assignment that </a:t>
                </a:r>
                <a:r>
                  <a:rPr lang="en-US" dirty="0">
                    <a:solidFill>
                      <a:schemeClr val="accent1"/>
                    </a:solidFill>
                  </a:rPr>
                  <a:t>satisfies each vertex 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exists because no two 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have contradictory labels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contain two vertices from a single group,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must contain </a:t>
                </a:r>
                <a:r>
                  <a:rPr lang="en-US" dirty="0">
                    <a:solidFill>
                      <a:schemeClr val="accent1"/>
                    </a:solidFill>
                  </a:rPr>
                  <a:t>one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Therefore,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satisfies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one literal in each clause</a:t>
                </a:r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0E809A6-C818-F5AB-8599-DAB7ECDF60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0669" y="1825625"/>
                <a:ext cx="11325497" cy="4351338"/>
              </a:xfrm>
              <a:blipFill>
                <a:blip r:embed="rId2"/>
                <a:stretch>
                  <a:fillRect l="-969" b="-9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14A21B-6FA1-CF26-B398-8C01B96C6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4855908-FFEF-F797-CB2C-AE14CA1BFFA2}"/>
              </a:ext>
            </a:extLst>
          </p:cNvPr>
          <p:cNvGrpSpPr/>
          <p:nvPr/>
        </p:nvGrpSpPr>
        <p:grpSpPr>
          <a:xfrm>
            <a:off x="8925567" y="385604"/>
            <a:ext cx="2809233" cy="2470108"/>
            <a:chOff x="7286625" y="3092492"/>
            <a:chExt cx="4067175" cy="3576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1402D009-4104-1786-471E-5D5CB08A7E7F}"/>
                </a:ext>
              </a:extLst>
            </p:cNvPr>
            <p:cNvSpPr/>
            <p:nvPr/>
          </p:nvSpPr>
          <p:spPr>
            <a:xfrm>
              <a:off x="7286625" y="3092492"/>
              <a:ext cx="4067175" cy="35761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9FCFBF9-1363-A344-2C52-61236DFC8F27}"/>
                </a:ext>
              </a:extLst>
            </p:cNvPr>
            <p:cNvGrpSpPr/>
            <p:nvPr/>
          </p:nvGrpSpPr>
          <p:grpSpPr>
            <a:xfrm>
              <a:off x="7506789" y="3250465"/>
              <a:ext cx="3725092" cy="3261053"/>
              <a:chOff x="7506789" y="3072623"/>
              <a:chExt cx="3725092" cy="32610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9A9F6734-FB31-BD21-97CA-73FAB5225E60}"/>
                      </a:ext>
                    </a:extLst>
                  </p:cNvPr>
                  <p:cNvSpPr/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9A9F6734-FB31-BD21-97CA-73FAB5225E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E88EB2F-FB0B-E473-F610-15DF039F4B01}"/>
                      </a:ext>
                    </a:extLst>
                  </p:cNvPr>
                  <p:cNvSpPr/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E88EB2F-FB0B-E473-F610-15DF039F4B0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F3D6154-382A-E24C-C161-FFD5678F1EA5}"/>
                      </a:ext>
                    </a:extLst>
                  </p:cNvPr>
                  <p:cNvSpPr/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F3D6154-382A-E24C-C161-FFD5678F1EA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4F70C674-32B2-E382-9AD3-222C7DAD4832}"/>
                      </a:ext>
                    </a:extLst>
                  </p:cNvPr>
                  <p:cNvSpPr/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4F70C674-32B2-E382-9AD3-222C7DAD483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8157B4E-671B-5A38-AD67-36C4E69B33CA}"/>
                      </a:ext>
                    </a:extLst>
                  </p:cNvPr>
                  <p:cNvSpPr/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E8157B4E-671B-5A38-AD67-36C4E69B33C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6DEB526-54B5-5781-10C8-1D5BFE028627}"/>
                      </a:ext>
                    </a:extLst>
                  </p:cNvPr>
                  <p:cNvSpPr/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D6DEB526-54B5-5781-10C8-1D5BFE02862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6E078C4C-F52E-8B8C-ED4B-A125EC752BE7}"/>
                      </a:ext>
                    </a:extLst>
                  </p:cNvPr>
                  <p:cNvSpPr/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6E078C4C-F52E-8B8C-ED4B-A125EC752BE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9B27A306-7172-A2DE-3E8E-49A00644D883}"/>
                      </a:ext>
                    </a:extLst>
                  </p:cNvPr>
                  <p:cNvSpPr/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9B27A306-7172-A2DE-3E8E-49A00644D88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7654525-4E1F-FFB0-061C-B7DD7800F322}"/>
                      </a:ext>
                    </a:extLst>
                  </p:cNvPr>
                  <p:cNvSpPr/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87654525-4E1F-FFB0-061C-B7DD7800F3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2F3A4EE-A48E-74E5-8F71-4B1AF2B37695}"/>
                      </a:ext>
                    </a:extLst>
                  </p:cNvPr>
                  <p:cNvSpPr/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32F3A4EE-A48E-74E5-8F71-4B1AF2B3769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66B81D2-B6E0-CEFB-2CAB-8739C18134C3}"/>
                      </a:ext>
                    </a:extLst>
                  </p:cNvPr>
                  <p:cNvSpPr/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E66B81D2-B6E0-CEFB-2CAB-8739C18134C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7FD956B-3EEC-73D3-A214-CE9E6527F746}"/>
                      </a:ext>
                    </a:extLst>
                  </p:cNvPr>
                  <p:cNvSpPr/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E7FD956B-3EEC-73D3-A214-CE9E6527F74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E3FCBC5-5537-522C-59A3-B43B340C2559}"/>
                </a:ext>
              </a:extLst>
            </p:cNvPr>
            <p:cNvGrpSpPr/>
            <p:nvPr/>
          </p:nvGrpSpPr>
          <p:grpSpPr>
            <a:xfrm>
              <a:off x="7846859" y="3590535"/>
              <a:ext cx="3044952" cy="2580913"/>
              <a:chOff x="7846859" y="3590535"/>
              <a:chExt cx="3044952" cy="258091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58774F25-6E5C-60A6-138A-600DD5A580E4}"/>
                  </a:ext>
                </a:extLst>
              </p:cNvPr>
              <p:cNvCxnSpPr>
                <a:cxnSpLocks/>
                <a:stCxn id="70" idx="7"/>
                <a:endCxn id="67" idx="3"/>
              </p:cNvCxnSpPr>
              <p:nvPr/>
            </p:nvCxnSpPr>
            <p:spPr>
              <a:xfrm flipV="1">
                <a:off x="10163339" y="5671023"/>
                <a:ext cx="728472" cy="500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15B3AB7D-E49B-8FC7-4B06-764E48E3262A}"/>
                  </a:ext>
                </a:extLst>
              </p:cNvPr>
              <p:cNvCxnSpPr>
                <a:cxnSpLocks/>
                <a:stCxn id="69" idx="7"/>
                <a:endCxn id="67" idx="3"/>
              </p:cNvCxnSpPr>
              <p:nvPr/>
            </p:nvCxnSpPr>
            <p:spPr>
              <a:xfrm flipV="1">
                <a:off x="9496045" y="5671023"/>
                <a:ext cx="1395766" cy="490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7B370A3C-35FD-BC24-4A8C-E46BCADACDEC}"/>
                  </a:ext>
                </a:extLst>
              </p:cNvPr>
              <p:cNvCxnSpPr>
                <a:stCxn id="68" idx="1"/>
                <a:endCxn id="61" idx="5"/>
              </p:cNvCxnSpPr>
              <p:nvPr/>
            </p:nvCxnSpPr>
            <p:spPr>
              <a:xfrm flipH="1" flipV="1">
                <a:off x="7846859" y="5640390"/>
                <a:ext cx="732828" cy="521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B95DF461-FC2A-670D-647C-EFD1AD3DAAE2}"/>
                  </a:ext>
                </a:extLst>
              </p:cNvPr>
              <p:cNvCxnSpPr>
                <a:cxnSpLocks/>
                <a:stCxn id="68" idx="1"/>
                <a:endCxn id="60" idx="5"/>
              </p:cNvCxnSpPr>
              <p:nvPr/>
            </p:nvCxnSpPr>
            <p:spPr>
              <a:xfrm flipH="1" flipV="1">
                <a:off x="7846859" y="4999184"/>
                <a:ext cx="732828" cy="116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91E14073-FC4A-32B9-B8B1-02BE1ED19B7D}"/>
                  </a:ext>
                </a:extLst>
              </p:cNvPr>
              <p:cNvCxnSpPr>
                <a:cxnSpLocks/>
                <a:stCxn id="68" idx="1"/>
                <a:endCxn id="59" idx="5"/>
              </p:cNvCxnSpPr>
              <p:nvPr/>
            </p:nvCxnSpPr>
            <p:spPr>
              <a:xfrm flipH="1" flipV="1">
                <a:off x="7846861" y="4357979"/>
                <a:ext cx="732826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BF7D8620-5F76-440C-0F8D-F49BBE8DF948}"/>
                  </a:ext>
                </a:extLst>
              </p:cNvPr>
              <p:cNvCxnSpPr>
                <a:cxnSpLocks/>
                <a:stCxn id="68" idx="0"/>
                <a:endCxn id="62" idx="4"/>
              </p:cNvCxnSpPr>
              <p:nvPr/>
            </p:nvCxnSpPr>
            <p:spPr>
              <a:xfrm flipV="1">
                <a:off x="8720549" y="3648882"/>
                <a:ext cx="0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2DB89A3C-98A6-06DC-89BF-7B0CD2CCA556}"/>
                  </a:ext>
                </a:extLst>
              </p:cNvPr>
              <p:cNvCxnSpPr>
                <a:cxnSpLocks/>
                <a:stCxn id="68" idx="0"/>
                <a:endCxn id="63" idx="4"/>
              </p:cNvCxnSpPr>
              <p:nvPr/>
            </p:nvCxnSpPr>
            <p:spPr>
              <a:xfrm flipV="1">
                <a:off x="8720549" y="3648882"/>
                <a:ext cx="634636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CAD17897-B9CD-05FF-1B2C-2C4B245CE6F0}"/>
                  </a:ext>
                </a:extLst>
              </p:cNvPr>
              <p:cNvCxnSpPr>
                <a:cxnSpLocks/>
                <a:stCxn id="68" idx="0"/>
                <a:endCxn id="64" idx="4"/>
              </p:cNvCxnSpPr>
              <p:nvPr/>
            </p:nvCxnSpPr>
            <p:spPr>
              <a:xfrm flipV="1">
                <a:off x="8720549" y="3648882"/>
                <a:ext cx="1301929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6D708A92-7059-7F97-EAE2-EC7D44ADE682}"/>
                  </a:ext>
                </a:extLst>
              </p:cNvPr>
              <p:cNvCxnSpPr>
                <a:cxnSpLocks/>
                <a:stCxn id="68" idx="7"/>
                <a:endCxn id="65" idx="3"/>
              </p:cNvCxnSpPr>
              <p:nvPr/>
            </p:nvCxnSpPr>
            <p:spPr>
              <a:xfrm flipV="1">
                <a:off x="8861410" y="4357979"/>
                <a:ext cx="2030400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C9109BA8-67BD-96F8-D94F-B2FA7D801865}"/>
                  </a:ext>
                </a:extLst>
              </p:cNvPr>
              <p:cNvCxnSpPr>
                <a:cxnSpLocks/>
                <a:stCxn id="68" idx="7"/>
                <a:endCxn id="66" idx="3"/>
              </p:cNvCxnSpPr>
              <p:nvPr/>
            </p:nvCxnSpPr>
            <p:spPr>
              <a:xfrm flipV="1">
                <a:off x="8861410" y="5014501"/>
                <a:ext cx="2030401" cy="1147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AFDBE1-88C9-1094-4FAF-F429E888A20A}"/>
                  </a:ext>
                </a:extLst>
              </p:cNvPr>
              <p:cNvCxnSpPr>
                <a:cxnSpLocks/>
                <a:stCxn id="69" idx="1"/>
                <a:endCxn id="60" idx="5"/>
              </p:cNvCxnSpPr>
              <p:nvPr/>
            </p:nvCxnSpPr>
            <p:spPr>
              <a:xfrm flipH="1" flipV="1">
                <a:off x="7846859" y="4999184"/>
                <a:ext cx="1367463" cy="1162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169483C-0E86-F57B-38E2-FBCFBA49C3DB}"/>
                  </a:ext>
                </a:extLst>
              </p:cNvPr>
              <p:cNvCxnSpPr>
                <a:cxnSpLocks/>
                <a:stCxn id="69" idx="1"/>
                <a:endCxn id="59" idx="5"/>
              </p:cNvCxnSpPr>
              <p:nvPr/>
            </p:nvCxnSpPr>
            <p:spPr>
              <a:xfrm flipH="1" flipV="1">
                <a:off x="7846861" y="4357979"/>
                <a:ext cx="1367461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633379E6-B75A-D4A2-90BD-3DCF5C7BF074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H="1" flipV="1">
                <a:off x="8720549" y="3648882"/>
                <a:ext cx="634635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3833041D-75FA-509B-2249-2C95CEF24CBC}"/>
                  </a:ext>
                </a:extLst>
              </p:cNvPr>
              <p:cNvCxnSpPr>
                <a:cxnSpLocks/>
                <a:stCxn id="69" idx="0"/>
                <a:endCxn id="63" idx="4"/>
              </p:cNvCxnSpPr>
              <p:nvPr/>
            </p:nvCxnSpPr>
            <p:spPr>
              <a:xfrm flipV="1">
                <a:off x="9355184" y="3648882"/>
                <a:ext cx="1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FF1E412D-F1F7-9FAF-C8DE-CAB89DB73FD9}"/>
                  </a:ext>
                </a:extLst>
              </p:cNvPr>
              <p:cNvCxnSpPr>
                <a:cxnSpLocks/>
                <a:stCxn id="69" idx="0"/>
                <a:endCxn id="64" idx="4"/>
              </p:cNvCxnSpPr>
              <p:nvPr/>
            </p:nvCxnSpPr>
            <p:spPr>
              <a:xfrm flipV="1">
                <a:off x="9355184" y="3648882"/>
                <a:ext cx="667294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16EF2E08-B4C5-A3D5-CB15-5A21B44D1C55}"/>
                  </a:ext>
                </a:extLst>
              </p:cNvPr>
              <p:cNvCxnSpPr>
                <a:cxnSpLocks/>
                <a:stCxn id="69" idx="7"/>
                <a:endCxn id="65" idx="3"/>
              </p:cNvCxnSpPr>
              <p:nvPr/>
            </p:nvCxnSpPr>
            <p:spPr>
              <a:xfrm flipV="1">
                <a:off x="9496045" y="4357979"/>
                <a:ext cx="1395765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ED2319E-613B-DF34-C7FF-D7BCDD4EA60B}"/>
                  </a:ext>
                </a:extLst>
              </p:cNvPr>
              <p:cNvCxnSpPr>
                <a:cxnSpLocks/>
                <a:stCxn id="69" idx="7"/>
                <a:endCxn id="66" idx="3"/>
              </p:cNvCxnSpPr>
              <p:nvPr/>
            </p:nvCxnSpPr>
            <p:spPr>
              <a:xfrm flipV="1">
                <a:off x="9496045" y="5014501"/>
                <a:ext cx="1395766" cy="1147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3AF6B1FA-17BB-98AE-ED28-4841AEC5C2D4}"/>
                  </a:ext>
                </a:extLst>
              </p:cNvPr>
              <p:cNvCxnSpPr>
                <a:cxnSpLocks/>
                <a:stCxn id="70" idx="1"/>
                <a:endCxn id="61" idx="5"/>
              </p:cNvCxnSpPr>
              <p:nvPr/>
            </p:nvCxnSpPr>
            <p:spPr>
              <a:xfrm flipH="1" flipV="1">
                <a:off x="7846859" y="5640390"/>
                <a:ext cx="2034757" cy="5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64069C33-994E-3464-D322-F67CA1B076C4}"/>
                  </a:ext>
                </a:extLst>
              </p:cNvPr>
              <p:cNvCxnSpPr>
                <a:cxnSpLocks/>
                <a:stCxn id="70" idx="1"/>
                <a:endCxn id="60" idx="5"/>
              </p:cNvCxnSpPr>
              <p:nvPr/>
            </p:nvCxnSpPr>
            <p:spPr>
              <a:xfrm flipH="1" flipV="1">
                <a:off x="7846859" y="4999184"/>
                <a:ext cx="2034757" cy="117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0312EF24-FAEF-D8EC-A095-623D86C7C70A}"/>
                  </a:ext>
                </a:extLst>
              </p:cNvPr>
              <p:cNvCxnSpPr>
                <a:cxnSpLocks/>
                <a:stCxn id="70" idx="0"/>
                <a:endCxn id="62" idx="4"/>
              </p:cNvCxnSpPr>
              <p:nvPr/>
            </p:nvCxnSpPr>
            <p:spPr>
              <a:xfrm flipH="1" flipV="1">
                <a:off x="8720549" y="3648882"/>
                <a:ext cx="1301929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AD707755-80D5-D53D-CF00-F47064BB20F0}"/>
                  </a:ext>
                </a:extLst>
              </p:cNvPr>
              <p:cNvCxnSpPr>
                <a:cxnSpLocks/>
                <a:stCxn id="70" idx="0"/>
                <a:endCxn id="63" idx="4"/>
              </p:cNvCxnSpPr>
              <p:nvPr/>
            </p:nvCxnSpPr>
            <p:spPr>
              <a:xfrm flipH="1" flipV="1">
                <a:off x="9355185" y="3648882"/>
                <a:ext cx="667293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382795E8-AE6E-F26C-277A-38849FDD5182}"/>
                  </a:ext>
                </a:extLst>
              </p:cNvPr>
              <p:cNvCxnSpPr>
                <a:cxnSpLocks/>
                <a:stCxn id="70" idx="0"/>
                <a:endCxn id="64" idx="4"/>
              </p:cNvCxnSpPr>
              <p:nvPr/>
            </p:nvCxnSpPr>
            <p:spPr>
              <a:xfrm flipV="1">
                <a:off x="10022478" y="3648882"/>
                <a:ext cx="0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286A244-C00D-BB23-29A4-E4B702A0D61C}"/>
                  </a:ext>
                </a:extLst>
              </p:cNvPr>
              <p:cNvCxnSpPr>
                <a:cxnSpLocks/>
                <a:stCxn id="70" idx="7"/>
                <a:endCxn id="65" idx="3"/>
              </p:cNvCxnSpPr>
              <p:nvPr/>
            </p:nvCxnSpPr>
            <p:spPr>
              <a:xfrm flipV="1">
                <a:off x="10163339" y="4357979"/>
                <a:ext cx="728471" cy="181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78155C1F-0512-EA9D-63C7-6930DBA910DA}"/>
                  </a:ext>
                </a:extLst>
              </p:cNvPr>
              <p:cNvCxnSpPr>
                <a:cxnSpLocks/>
                <a:stCxn id="70" idx="7"/>
                <a:endCxn id="66" idx="3"/>
              </p:cNvCxnSpPr>
              <p:nvPr/>
            </p:nvCxnSpPr>
            <p:spPr>
              <a:xfrm flipV="1">
                <a:off x="10163339" y="5014501"/>
                <a:ext cx="728472" cy="1156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CC0FE866-DAF6-99C6-F7B4-428EB14EFAB5}"/>
                  </a:ext>
                </a:extLst>
              </p:cNvPr>
              <p:cNvCxnSpPr>
                <a:cxnSpLocks/>
                <a:stCxn id="59" idx="7"/>
                <a:endCxn id="63" idx="3"/>
              </p:cNvCxnSpPr>
              <p:nvPr/>
            </p:nvCxnSpPr>
            <p:spPr>
              <a:xfrm flipV="1">
                <a:off x="7846861" y="3590535"/>
                <a:ext cx="1367462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AB272951-5062-E4ED-6700-F197F75A3D3E}"/>
                  </a:ext>
                </a:extLst>
              </p:cNvPr>
              <p:cNvCxnSpPr>
                <a:cxnSpLocks/>
                <a:stCxn id="59" idx="7"/>
                <a:endCxn id="64" idx="3"/>
              </p:cNvCxnSpPr>
              <p:nvPr/>
            </p:nvCxnSpPr>
            <p:spPr>
              <a:xfrm flipV="1">
                <a:off x="7846861" y="3590535"/>
                <a:ext cx="2034755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54A3DBE-D398-ABA9-80A7-D5BA5AFC8674}"/>
                  </a:ext>
                </a:extLst>
              </p:cNvPr>
              <p:cNvCxnSpPr>
                <a:cxnSpLocks/>
                <a:stCxn id="59" idx="6"/>
                <a:endCxn id="65" idx="2"/>
              </p:cNvCxnSpPr>
              <p:nvPr/>
            </p:nvCxnSpPr>
            <p:spPr>
              <a:xfrm>
                <a:off x="7905208" y="4217118"/>
                <a:ext cx="29282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2064859-6770-5717-387D-D26B010A8512}"/>
                  </a:ext>
                </a:extLst>
              </p:cNvPr>
              <p:cNvCxnSpPr>
                <a:cxnSpLocks/>
                <a:stCxn id="59" idx="6"/>
                <a:endCxn id="66" idx="2"/>
              </p:cNvCxnSpPr>
              <p:nvPr/>
            </p:nvCxnSpPr>
            <p:spPr>
              <a:xfrm>
                <a:off x="7905208" y="4217118"/>
                <a:ext cx="2928256" cy="656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0F2978E9-1511-4B05-3B64-F8533E06D862}"/>
                  </a:ext>
                </a:extLst>
              </p:cNvPr>
              <p:cNvCxnSpPr>
                <a:cxnSpLocks/>
                <a:stCxn id="59" idx="6"/>
                <a:endCxn id="67" idx="2"/>
              </p:cNvCxnSpPr>
              <p:nvPr/>
            </p:nvCxnSpPr>
            <p:spPr>
              <a:xfrm>
                <a:off x="7905208" y="4217118"/>
                <a:ext cx="2928256" cy="1313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115F5E5A-E260-C693-B467-929BFB21ABF8}"/>
                  </a:ext>
                </a:extLst>
              </p:cNvPr>
              <p:cNvCxnSpPr>
                <a:cxnSpLocks/>
                <a:stCxn id="60" idx="7"/>
                <a:endCxn id="62" idx="3"/>
              </p:cNvCxnSpPr>
              <p:nvPr/>
            </p:nvCxnSpPr>
            <p:spPr>
              <a:xfrm flipV="1">
                <a:off x="7846859" y="3590535"/>
                <a:ext cx="732828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C2C910EC-960F-884F-B29B-E71DB52C9A9B}"/>
                  </a:ext>
                </a:extLst>
              </p:cNvPr>
              <p:cNvCxnSpPr>
                <a:cxnSpLocks/>
                <a:stCxn id="60" idx="7"/>
                <a:endCxn id="63" idx="3"/>
              </p:cNvCxnSpPr>
              <p:nvPr/>
            </p:nvCxnSpPr>
            <p:spPr>
              <a:xfrm flipV="1">
                <a:off x="7846859" y="3590535"/>
                <a:ext cx="1367464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9704B99-11E1-42B8-85E2-525D34AB7BA5}"/>
                  </a:ext>
                </a:extLst>
              </p:cNvPr>
              <p:cNvCxnSpPr>
                <a:cxnSpLocks/>
                <a:stCxn id="60" idx="7"/>
                <a:endCxn id="64" idx="3"/>
              </p:cNvCxnSpPr>
              <p:nvPr/>
            </p:nvCxnSpPr>
            <p:spPr>
              <a:xfrm flipV="1">
                <a:off x="7846859" y="3590535"/>
                <a:ext cx="2034757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F35867E6-0150-E1E4-0656-FD0A2B68D294}"/>
                  </a:ext>
                </a:extLst>
              </p:cNvPr>
              <p:cNvCxnSpPr>
                <a:cxnSpLocks/>
                <a:stCxn id="60" idx="6"/>
                <a:endCxn id="65" idx="2"/>
              </p:cNvCxnSpPr>
              <p:nvPr/>
            </p:nvCxnSpPr>
            <p:spPr>
              <a:xfrm flipV="1">
                <a:off x="7905206" y="4217118"/>
                <a:ext cx="2928257" cy="641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DEC58567-7849-E214-17AB-87A8046705C5}"/>
                  </a:ext>
                </a:extLst>
              </p:cNvPr>
              <p:cNvCxnSpPr>
                <a:cxnSpLocks/>
                <a:stCxn id="60" idx="6"/>
                <a:endCxn id="66" idx="2"/>
              </p:cNvCxnSpPr>
              <p:nvPr/>
            </p:nvCxnSpPr>
            <p:spPr>
              <a:xfrm>
                <a:off x="7905206" y="4858323"/>
                <a:ext cx="2928258" cy="15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D797475-3DEC-92DC-5894-BA5660DA4CF2}"/>
                  </a:ext>
                </a:extLst>
              </p:cNvPr>
              <p:cNvCxnSpPr>
                <a:cxnSpLocks/>
                <a:stCxn id="60" idx="6"/>
                <a:endCxn id="67" idx="2"/>
              </p:cNvCxnSpPr>
              <p:nvPr/>
            </p:nvCxnSpPr>
            <p:spPr>
              <a:xfrm>
                <a:off x="7905206" y="4858323"/>
                <a:ext cx="2928258" cy="671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891FD97F-A98A-3479-BF29-410D13C694F2}"/>
                  </a:ext>
                </a:extLst>
              </p:cNvPr>
              <p:cNvCxnSpPr>
                <a:cxnSpLocks/>
                <a:stCxn id="61" idx="7"/>
                <a:endCxn id="62" idx="3"/>
              </p:cNvCxnSpPr>
              <p:nvPr/>
            </p:nvCxnSpPr>
            <p:spPr>
              <a:xfrm flipV="1">
                <a:off x="7846859" y="3590535"/>
                <a:ext cx="732828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200D8B35-4241-878D-2B3C-30623D32DD80}"/>
                  </a:ext>
                </a:extLst>
              </p:cNvPr>
              <p:cNvCxnSpPr>
                <a:cxnSpLocks/>
                <a:stCxn id="61" idx="7"/>
                <a:endCxn id="63" idx="3"/>
              </p:cNvCxnSpPr>
              <p:nvPr/>
            </p:nvCxnSpPr>
            <p:spPr>
              <a:xfrm flipV="1">
                <a:off x="7846859" y="3590535"/>
                <a:ext cx="1367464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F11D1098-1ECA-DE36-06BF-A74E34CCFD8D}"/>
                  </a:ext>
                </a:extLst>
              </p:cNvPr>
              <p:cNvCxnSpPr>
                <a:cxnSpLocks/>
                <a:stCxn id="61" idx="7"/>
                <a:endCxn id="64" idx="3"/>
              </p:cNvCxnSpPr>
              <p:nvPr/>
            </p:nvCxnSpPr>
            <p:spPr>
              <a:xfrm flipV="1">
                <a:off x="7846859" y="3590535"/>
                <a:ext cx="2034757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F59B95B-6C12-8EFE-B973-13A4394B44EF}"/>
                  </a:ext>
                </a:extLst>
              </p:cNvPr>
              <p:cNvCxnSpPr>
                <a:cxnSpLocks/>
                <a:stCxn id="61" idx="6"/>
                <a:endCxn id="65" idx="2"/>
              </p:cNvCxnSpPr>
              <p:nvPr/>
            </p:nvCxnSpPr>
            <p:spPr>
              <a:xfrm flipV="1">
                <a:off x="7905206" y="4217118"/>
                <a:ext cx="2928257" cy="1282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B4060A74-C56B-712C-D4CC-7BF4D78E43B5}"/>
                  </a:ext>
                </a:extLst>
              </p:cNvPr>
              <p:cNvCxnSpPr>
                <a:cxnSpLocks/>
                <a:stCxn id="61" idx="6"/>
                <a:endCxn id="66" idx="2"/>
              </p:cNvCxnSpPr>
              <p:nvPr/>
            </p:nvCxnSpPr>
            <p:spPr>
              <a:xfrm flipV="1">
                <a:off x="7905206" y="4873640"/>
                <a:ext cx="2928258" cy="6258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D00D3E03-5318-833A-F6C2-6CF6A511709B}"/>
                  </a:ext>
                </a:extLst>
              </p:cNvPr>
              <p:cNvCxnSpPr>
                <a:cxnSpLocks/>
                <a:stCxn id="61" idx="6"/>
                <a:endCxn id="67" idx="2"/>
              </p:cNvCxnSpPr>
              <p:nvPr/>
            </p:nvCxnSpPr>
            <p:spPr>
              <a:xfrm>
                <a:off x="7905206" y="5499529"/>
                <a:ext cx="2928258" cy="30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E6B82CD3-DD3C-38D2-A055-65C67B8E632B}"/>
                  </a:ext>
                </a:extLst>
              </p:cNvPr>
              <p:cNvCxnSpPr>
                <a:cxnSpLocks/>
                <a:stCxn id="62" idx="5"/>
                <a:endCxn id="65" idx="1"/>
              </p:cNvCxnSpPr>
              <p:nvPr/>
            </p:nvCxnSpPr>
            <p:spPr>
              <a:xfrm>
                <a:off x="8861410" y="3590535"/>
                <a:ext cx="2030400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742F1ACB-1612-950C-F65F-0078C24D12C5}"/>
                  </a:ext>
                </a:extLst>
              </p:cNvPr>
              <p:cNvCxnSpPr>
                <a:cxnSpLocks/>
                <a:stCxn id="62" idx="5"/>
                <a:endCxn id="66" idx="1"/>
              </p:cNvCxnSpPr>
              <p:nvPr/>
            </p:nvCxnSpPr>
            <p:spPr>
              <a:xfrm>
                <a:off x="8861410" y="3590535"/>
                <a:ext cx="2030401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4CDFBEA-E366-B18E-EB8D-43F7F3B8CBDA}"/>
                  </a:ext>
                </a:extLst>
              </p:cNvPr>
              <p:cNvCxnSpPr>
                <a:cxnSpLocks/>
                <a:stCxn id="62" idx="5"/>
                <a:endCxn id="67" idx="1"/>
              </p:cNvCxnSpPr>
              <p:nvPr/>
            </p:nvCxnSpPr>
            <p:spPr>
              <a:xfrm>
                <a:off x="8861410" y="3590535"/>
                <a:ext cx="2030401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BF811F3B-638F-7DD2-82C5-1B7D7235ABB6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9496046" y="3590535"/>
                <a:ext cx="1395764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143C72E7-E966-91FF-13D8-18A462DC4024}"/>
                  </a:ext>
                </a:extLst>
              </p:cNvPr>
              <p:cNvCxnSpPr>
                <a:cxnSpLocks/>
                <a:stCxn id="63" idx="5"/>
                <a:endCxn id="66" idx="1"/>
              </p:cNvCxnSpPr>
              <p:nvPr/>
            </p:nvCxnSpPr>
            <p:spPr>
              <a:xfrm>
                <a:off x="9496046" y="3590535"/>
                <a:ext cx="1395765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B5D87453-9D71-77F2-57BB-91BF279DDEA2}"/>
                  </a:ext>
                </a:extLst>
              </p:cNvPr>
              <p:cNvCxnSpPr>
                <a:cxnSpLocks/>
                <a:stCxn id="63" idx="5"/>
                <a:endCxn id="67" idx="1"/>
              </p:cNvCxnSpPr>
              <p:nvPr/>
            </p:nvCxnSpPr>
            <p:spPr>
              <a:xfrm>
                <a:off x="9496046" y="3590535"/>
                <a:ext cx="1395765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25550C49-9367-13C4-286B-A6D80B3C4BD7}"/>
                  </a:ext>
                </a:extLst>
              </p:cNvPr>
              <p:cNvCxnSpPr>
                <a:cxnSpLocks/>
                <a:stCxn id="64" idx="5"/>
                <a:endCxn id="65" idx="1"/>
              </p:cNvCxnSpPr>
              <p:nvPr/>
            </p:nvCxnSpPr>
            <p:spPr>
              <a:xfrm>
                <a:off x="10163339" y="3590535"/>
                <a:ext cx="728471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DD92C4C-E3A4-11B0-167F-CAE3174DA0AE}"/>
                  </a:ext>
                </a:extLst>
              </p:cNvPr>
              <p:cNvCxnSpPr>
                <a:cxnSpLocks/>
                <a:stCxn id="64" idx="5"/>
                <a:endCxn id="66" idx="1"/>
              </p:cNvCxnSpPr>
              <p:nvPr/>
            </p:nvCxnSpPr>
            <p:spPr>
              <a:xfrm>
                <a:off x="10163339" y="3590535"/>
                <a:ext cx="728472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8BBBA992-7F84-1D9D-5199-7B3402DFFADB}"/>
                  </a:ext>
                </a:extLst>
              </p:cNvPr>
              <p:cNvCxnSpPr>
                <a:cxnSpLocks/>
                <a:stCxn id="64" idx="5"/>
                <a:endCxn id="67" idx="1"/>
              </p:cNvCxnSpPr>
              <p:nvPr/>
            </p:nvCxnSpPr>
            <p:spPr>
              <a:xfrm>
                <a:off x="10163339" y="3590535"/>
                <a:ext cx="728472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0348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1E14E-0CFB-54AB-CDB1-A78ECEF86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Poly-time computable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692364" cy="4351338"/>
              </a:xfrm>
            </p:spPr>
            <p:txBody>
              <a:bodyPr/>
              <a:lstStyle/>
              <a:p>
                <a:r>
                  <a:rPr lang="en-US" dirty="0"/>
                  <a:t>Hopefully it is clear that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, one can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/>
                  <a:t> in polynomial time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B097FF4-011D-A575-D375-F666B3DABE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692364" cy="4351338"/>
              </a:xfrm>
              <a:blipFill>
                <a:blip r:embed="rId2"/>
                <a:stretch>
                  <a:fillRect l="-14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E9FD78-F7E0-2194-083A-76FADF5D3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84C471-EFE4-AC87-F35A-CB600B2932FD}"/>
              </a:ext>
            </a:extLst>
          </p:cNvPr>
          <p:cNvGrpSpPr/>
          <p:nvPr/>
        </p:nvGrpSpPr>
        <p:grpSpPr>
          <a:xfrm>
            <a:off x="8925567" y="385604"/>
            <a:ext cx="2809233" cy="2470108"/>
            <a:chOff x="7286625" y="3092492"/>
            <a:chExt cx="4067175" cy="3576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4537480A-D0FF-495E-12C1-306DDBEB801C}"/>
                </a:ext>
              </a:extLst>
            </p:cNvPr>
            <p:cNvSpPr/>
            <p:nvPr/>
          </p:nvSpPr>
          <p:spPr>
            <a:xfrm>
              <a:off x="7286625" y="3092492"/>
              <a:ext cx="4067175" cy="35761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54B2AB5-AF79-4E33-9751-EB61ED841DC0}"/>
                </a:ext>
              </a:extLst>
            </p:cNvPr>
            <p:cNvGrpSpPr/>
            <p:nvPr/>
          </p:nvGrpSpPr>
          <p:grpSpPr>
            <a:xfrm>
              <a:off x="7506789" y="3250465"/>
              <a:ext cx="3725092" cy="3261053"/>
              <a:chOff x="7506789" y="3072623"/>
              <a:chExt cx="3725092" cy="32610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886872E0-9E42-6E85-2509-6F0824BDEC72}"/>
                      </a:ext>
                    </a:extLst>
                  </p:cNvPr>
                  <p:cNvSpPr/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886872E0-9E42-6E85-2509-6F0824BDEC7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3754264-FF37-0FCE-A89F-0C658F859AE6}"/>
                      </a:ext>
                    </a:extLst>
                  </p:cNvPr>
                  <p:cNvSpPr/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3754264-FF37-0FCE-A89F-0C658F859AE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663617C-F7FC-9965-599F-75E2197760A7}"/>
                      </a:ext>
                    </a:extLst>
                  </p:cNvPr>
                  <p:cNvSpPr/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B663617C-F7FC-9965-599F-75E2197760A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0FF376A-DC9C-37DE-0AC6-6E0A2229502D}"/>
                      </a:ext>
                    </a:extLst>
                  </p:cNvPr>
                  <p:cNvSpPr/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50FF376A-DC9C-37DE-0AC6-6E0A2229502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A42E159-7B4E-7046-A8C0-AA77D663E5BB}"/>
                      </a:ext>
                    </a:extLst>
                  </p:cNvPr>
                  <p:cNvSpPr/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CA42E159-7B4E-7046-A8C0-AA77D663E5B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984F724-DBB8-C6E9-8BF7-B8B7FCF2A08E}"/>
                      </a:ext>
                    </a:extLst>
                  </p:cNvPr>
                  <p:cNvSpPr/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A984F724-DBB8-C6E9-8BF7-B8B7FCF2A08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CDAFE677-3883-5D5F-A0B0-17D7323B66C1}"/>
                      </a:ext>
                    </a:extLst>
                  </p:cNvPr>
                  <p:cNvSpPr/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5" name="Oval 64">
                    <a:extLst>
                      <a:ext uri="{FF2B5EF4-FFF2-40B4-BE49-F238E27FC236}">
                        <a16:creationId xmlns:a16="http://schemas.microsoft.com/office/drawing/2014/main" id="{CDAFE677-3883-5D5F-A0B0-17D7323B66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731809B0-F230-94C0-6205-7C6957EF0A23}"/>
                      </a:ext>
                    </a:extLst>
                  </p:cNvPr>
                  <p:cNvSpPr/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731809B0-F230-94C0-6205-7C6957EF0A2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B9366419-838F-2AE5-90A9-9C14009F8DEE}"/>
                      </a:ext>
                    </a:extLst>
                  </p:cNvPr>
                  <p:cNvSpPr/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7" name="Oval 66">
                    <a:extLst>
                      <a:ext uri="{FF2B5EF4-FFF2-40B4-BE49-F238E27FC236}">
                        <a16:creationId xmlns:a16="http://schemas.microsoft.com/office/drawing/2014/main" id="{B9366419-838F-2AE5-90A9-9C14009F8DE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BCB02BE-1DBE-FF43-E319-37727A2900EB}"/>
                      </a:ext>
                    </a:extLst>
                  </p:cNvPr>
                  <p:cNvSpPr/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Oval 67">
                    <a:extLst>
                      <a:ext uri="{FF2B5EF4-FFF2-40B4-BE49-F238E27FC236}">
                        <a16:creationId xmlns:a16="http://schemas.microsoft.com/office/drawing/2014/main" id="{BBCB02BE-1DBE-FF43-E319-37727A2900E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B50EB92B-7B49-E7EF-8BBE-D73E0B24B254}"/>
                      </a:ext>
                    </a:extLst>
                  </p:cNvPr>
                  <p:cNvSpPr/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Oval 68">
                    <a:extLst>
                      <a:ext uri="{FF2B5EF4-FFF2-40B4-BE49-F238E27FC236}">
                        <a16:creationId xmlns:a16="http://schemas.microsoft.com/office/drawing/2014/main" id="{B50EB92B-7B49-E7EF-8BBE-D73E0B24B25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1327BD2-CAF5-090E-581B-84FD96F22A6B}"/>
                      </a:ext>
                    </a:extLst>
                  </p:cNvPr>
                  <p:cNvSpPr/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0" name="Oval 69">
                    <a:extLst>
                      <a:ext uri="{FF2B5EF4-FFF2-40B4-BE49-F238E27FC236}">
                        <a16:creationId xmlns:a16="http://schemas.microsoft.com/office/drawing/2014/main" id="{C1327BD2-CAF5-090E-581B-84FD96F22A6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9A23328-2392-17A3-8582-FFC59574C846}"/>
                </a:ext>
              </a:extLst>
            </p:cNvPr>
            <p:cNvGrpSpPr/>
            <p:nvPr/>
          </p:nvGrpSpPr>
          <p:grpSpPr>
            <a:xfrm>
              <a:off x="7846859" y="3590535"/>
              <a:ext cx="3044952" cy="2580913"/>
              <a:chOff x="7846859" y="3590535"/>
              <a:chExt cx="3044952" cy="2580913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748D28EE-8834-94B5-CBDF-441A56749C7E}"/>
                  </a:ext>
                </a:extLst>
              </p:cNvPr>
              <p:cNvCxnSpPr>
                <a:cxnSpLocks/>
                <a:stCxn id="70" idx="7"/>
                <a:endCxn id="67" idx="3"/>
              </p:cNvCxnSpPr>
              <p:nvPr/>
            </p:nvCxnSpPr>
            <p:spPr>
              <a:xfrm flipV="1">
                <a:off x="10163339" y="5671023"/>
                <a:ext cx="728472" cy="500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03010878-5B7E-38C6-AED1-A5949A6CBEE1}"/>
                  </a:ext>
                </a:extLst>
              </p:cNvPr>
              <p:cNvCxnSpPr>
                <a:cxnSpLocks/>
                <a:stCxn id="69" idx="7"/>
                <a:endCxn id="67" idx="3"/>
              </p:cNvCxnSpPr>
              <p:nvPr/>
            </p:nvCxnSpPr>
            <p:spPr>
              <a:xfrm flipV="1">
                <a:off x="9496045" y="5671023"/>
                <a:ext cx="1395766" cy="490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31F790CD-06E2-7DD3-3180-B1A7D836BDEA}"/>
                  </a:ext>
                </a:extLst>
              </p:cNvPr>
              <p:cNvCxnSpPr>
                <a:stCxn id="68" idx="1"/>
                <a:endCxn id="61" idx="5"/>
              </p:cNvCxnSpPr>
              <p:nvPr/>
            </p:nvCxnSpPr>
            <p:spPr>
              <a:xfrm flipH="1" flipV="1">
                <a:off x="7846859" y="5640390"/>
                <a:ext cx="732828" cy="521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D5A3C536-7415-3132-43A1-97983F7893CD}"/>
                  </a:ext>
                </a:extLst>
              </p:cNvPr>
              <p:cNvCxnSpPr>
                <a:cxnSpLocks/>
                <a:stCxn id="68" idx="1"/>
                <a:endCxn id="60" idx="5"/>
              </p:cNvCxnSpPr>
              <p:nvPr/>
            </p:nvCxnSpPr>
            <p:spPr>
              <a:xfrm flipH="1" flipV="1">
                <a:off x="7846859" y="4999184"/>
                <a:ext cx="732828" cy="116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B11ABB8-F344-D22C-1595-967912CC3AF7}"/>
                  </a:ext>
                </a:extLst>
              </p:cNvPr>
              <p:cNvCxnSpPr>
                <a:cxnSpLocks/>
                <a:stCxn id="68" idx="1"/>
                <a:endCxn id="59" idx="5"/>
              </p:cNvCxnSpPr>
              <p:nvPr/>
            </p:nvCxnSpPr>
            <p:spPr>
              <a:xfrm flipH="1" flipV="1">
                <a:off x="7846861" y="4357979"/>
                <a:ext cx="732826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70B2A5E-DD8D-4735-D4CF-89C513D72274}"/>
                  </a:ext>
                </a:extLst>
              </p:cNvPr>
              <p:cNvCxnSpPr>
                <a:cxnSpLocks/>
                <a:stCxn id="68" idx="0"/>
                <a:endCxn id="62" idx="4"/>
              </p:cNvCxnSpPr>
              <p:nvPr/>
            </p:nvCxnSpPr>
            <p:spPr>
              <a:xfrm flipV="1">
                <a:off x="8720549" y="3648882"/>
                <a:ext cx="0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DB2A6E53-8C90-CC67-A4F1-C6241F24E03C}"/>
                  </a:ext>
                </a:extLst>
              </p:cNvPr>
              <p:cNvCxnSpPr>
                <a:cxnSpLocks/>
                <a:stCxn id="68" idx="0"/>
                <a:endCxn id="63" idx="4"/>
              </p:cNvCxnSpPr>
              <p:nvPr/>
            </p:nvCxnSpPr>
            <p:spPr>
              <a:xfrm flipV="1">
                <a:off x="8720549" y="3648882"/>
                <a:ext cx="634636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5FC543FD-2485-98E1-5437-386D4D685673}"/>
                  </a:ext>
                </a:extLst>
              </p:cNvPr>
              <p:cNvCxnSpPr>
                <a:cxnSpLocks/>
                <a:stCxn id="68" idx="0"/>
                <a:endCxn id="64" idx="4"/>
              </p:cNvCxnSpPr>
              <p:nvPr/>
            </p:nvCxnSpPr>
            <p:spPr>
              <a:xfrm flipV="1">
                <a:off x="8720549" y="3648882"/>
                <a:ext cx="1301929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77F38A4F-9B2E-2660-A61E-ECDA45458846}"/>
                  </a:ext>
                </a:extLst>
              </p:cNvPr>
              <p:cNvCxnSpPr>
                <a:cxnSpLocks/>
                <a:stCxn id="68" idx="7"/>
                <a:endCxn id="65" idx="3"/>
              </p:cNvCxnSpPr>
              <p:nvPr/>
            </p:nvCxnSpPr>
            <p:spPr>
              <a:xfrm flipV="1">
                <a:off x="8861410" y="4357979"/>
                <a:ext cx="2030400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76DB1991-E679-7B68-AB5F-06B0EBC0364C}"/>
                  </a:ext>
                </a:extLst>
              </p:cNvPr>
              <p:cNvCxnSpPr>
                <a:cxnSpLocks/>
                <a:stCxn id="68" idx="7"/>
                <a:endCxn id="66" idx="3"/>
              </p:cNvCxnSpPr>
              <p:nvPr/>
            </p:nvCxnSpPr>
            <p:spPr>
              <a:xfrm flipV="1">
                <a:off x="8861410" y="5014501"/>
                <a:ext cx="2030401" cy="1147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4D1BB63-E155-22E3-561E-ADAFFE112EBC}"/>
                  </a:ext>
                </a:extLst>
              </p:cNvPr>
              <p:cNvCxnSpPr>
                <a:cxnSpLocks/>
                <a:stCxn id="69" idx="1"/>
                <a:endCxn id="60" idx="5"/>
              </p:cNvCxnSpPr>
              <p:nvPr/>
            </p:nvCxnSpPr>
            <p:spPr>
              <a:xfrm flipH="1" flipV="1">
                <a:off x="7846859" y="4999184"/>
                <a:ext cx="1367463" cy="1162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3DA6E138-6649-9373-D0FA-263148264895}"/>
                  </a:ext>
                </a:extLst>
              </p:cNvPr>
              <p:cNvCxnSpPr>
                <a:cxnSpLocks/>
                <a:stCxn id="69" idx="1"/>
                <a:endCxn id="59" idx="5"/>
              </p:cNvCxnSpPr>
              <p:nvPr/>
            </p:nvCxnSpPr>
            <p:spPr>
              <a:xfrm flipH="1" flipV="1">
                <a:off x="7846861" y="4357979"/>
                <a:ext cx="1367461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1DC3C975-B243-5380-D721-9BD9BFABF476}"/>
                  </a:ext>
                </a:extLst>
              </p:cNvPr>
              <p:cNvCxnSpPr>
                <a:cxnSpLocks/>
                <a:stCxn id="69" idx="0"/>
                <a:endCxn id="62" idx="4"/>
              </p:cNvCxnSpPr>
              <p:nvPr/>
            </p:nvCxnSpPr>
            <p:spPr>
              <a:xfrm flipH="1" flipV="1">
                <a:off x="8720549" y="3648882"/>
                <a:ext cx="634635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CE026A50-9ACF-917F-0B99-B2B1C99D5D08}"/>
                  </a:ext>
                </a:extLst>
              </p:cNvPr>
              <p:cNvCxnSpPr>
                <a:cxnSpLocks/>
                <a:stCxn id="69" idx="0"/>
                <a:endCxn id="63" idx="4"/>
              </p:cNvCxnSpPr>
              <p:nvPr/>
            </p:nvCxnSpPr>
            <p:spPr>
              <a:xfrm flipV="1">
                <a:off x="9355184" y="3648882"/>
                <a:ext cx="1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BD3220C0-EDF2-D621-E150-6BC25358B7C5}"/>
                  </a:ext>
                </a:extLst>
              </p:cNvPr>
              <p:cNvCxnSpPr>
                <a:cxnSpLocks/>
                <a:stCxn id="69" idx="0"/>
                <a:endCxn id="64" idx="4"/>
              </p:cNvCxnSpPr>
              <p:nvPr/>
            </p:nvCxnSpPr>
            <p:spPr>
              <a:xfrm flipV="1">
                <a:off x="9355184" y="3648882"/>
                <a:ext cx="667294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F2FFCC12-B1E5-1C23-44CB-9FDF45947504}"/>
                  </a:ext>
                </a:extLst>
              </p:cNvPr>
              <p:cNvCxnSpPr>
                <a:cxnSpLocks/>
                <a:stCxn id="69" idx="7"/>
                <a:endCxn id="65" idx="3"/>
              </p:cNvCxnSpPr>
              <p:nvPr/>
            </p:nvCxnSpPr>
            <p:spPr>
              <a:xfrm flipV="1">
                <a:off x="9496045" y="4357979"/>
                <a:ext cx="1395765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AE3267A-EABB-4E49-A5A1-61B3096F8653}"/>
                  </a:ext>
                </a:extLst>
              </p:cNvPr>
              <p:cNvCxnSpPr>
                <a:cxnSpLocks/>
                <a:stCxn id="69" idx="7"/>
                <a:endCxn id="66" idx="3"/>
              </p:cNvCxnSpPr>
              <p:nvPr/>
            </p:nvCxnSpPr>
            <p:spPr>
              <a:xfrm flipV="1">
                <a:off x="9496045" y="5014501"/>
                <a:ext cx="1395766" cy="1147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09ED5070-A226-57E1-1138-42F4DE2937DE}"/>
                  </a:ext>
                </a:extLst>
              </p:cNvPr>
              <p:cNvCxnSpPr>
                <a:cxnSpLocks/>
                <a:stCxn id="70" idx="1"/>
                <a:endCxn id="61" idx="5"/>
              </p:cNvCxnSpPr>
              <p:nvPr/>
            </p:nvCxnSpPr>
            <p:spPr>
              <a:xfrm flipH="1" flipV="1">
                <a:off x="7846859" y="5640390"/>
                <a:ext cx="2034757" cy="5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757D7051-5119-F089-038E-5CB675248801}"/>
                  </a:ext>
                </a:extLst>
              </p:cNvPr>
              <p:cNvCxnSpPr>
                <a:cxnSpLocks/>
                <a:stCxn id="70" idx="1"/>
                <a:endCxn id="60" idx="5"/>
              </p:cNvCxnSpPr>
              <p:nvPr/>
            </p:nvCxnSpPr>
            <p:spPr>
              <a:xfrm flipH="1" flipV="1">
                <a:off x="7846859" y="4999184"/>
                <a:ext cx="2034757" cy="117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F38C8877-0209-FE5B-9F9D-9D29F5893A05}"/>
                  </a:ext>
                </a:extLst>
              </p:cNvPr>
              <p:cNvCxnSpPr>
                <a:cxnSpLocks/>
                <a:stCxn id="70" idx="0"/>
                <a:endCxn id="62" idx="4"/>
              </p:cNvCxnSpPr>
              <p:nvPr/>
            </p:nvCxnSpPr>
            <p:spPr>
              <a:xfrm flipH="1" flipV="1">
                <a:off x="8720549" y="3648882"/>
                <a:ext cx="1301929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9E8B53E-DBE7-1453-EFA3-603F0B3F6BE9}"/>
                  </a:ext>
                </a:extLst>
              </p:cNvPr>
              <p:cNvCxnSpPr>
                <a:cxnSpLocks/>
                <a:stCxn id="70" idx="0"/>
                <a:endCxn id="63" idx="4"/>
              </p:cNvCxnSpPr>
              <p:nvPr/>
            </p:nvCxnSpPr>
            <p:spPr>
              <a:xfrm flipH="1" flipV="1">
                <a:off x="9355185" y="3648882"/>
                <a:ext cx="667293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B1CF1A2-B4DF-FED6-E8BF-897185F88D41}"/>
                  </a:ext>
                </a:extLst>
              </p:cNvPr>
              <p:cNvCxnSpPr>
                <a:cxnSpLocks/>
                <a:stCxn id="70" idx="0"/>
                <a:endCxn id="64" idx="4"/>
              </p:cNvCxnSpPr>
              <p:nvPr/>
            </p:nvCxnSpPr>
            <p:spPr>
              <a:xfrm flipV="1">
                <a:off x="10022478" y="3648882"/>
                <a:ext cx="0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BBB7ECFA-3E80-FFD4-4E19-B1E74D4B60AB}"/>
                  </a:ext>
                </a:extLst>
              </p:cNvPr>
              <p:cNvCxnSpPr>
                <a:cxnSpLocks/>
                <a:stCxn id="70" idx="7"/>
                <a:endCxn id="65" idx="3"/>
              </p:cNvCxnSpPr>
              <p:nvPr/>
            </p:nvCxnSpPr>
            <p:spPr>
              <a:xfrm flipV="1">
                <a:off x="10163339" y="4357979"/>
                <a:ext cx="728471" cy="181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3658B73-A4E0-E37E-9848-4D3DA9D19BF7}"/>
                  </a:ext>
                </a:extLst>
              </p:cNvPr>
              <p:cNvCxnSpPr>
                <a:cxnSpLocks/>
                <a:stCxn id="70" idx="7"/>
                <a:endCxn id="66" idx="3"/>
              </p:cNvCxnSpPr>
              <p:nvPr/>
            </p:nvCxnSpPr>
            <p:spPr>
              <a:xfrm flipV="1">
                <a:off x="10163339" y="5014501"/>
                <a:ext cx="728472" cy="1156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DDBD9E6F-1A92-5874-2027-6B95FC4699B3}"/>
                  </a:ext>
                </a:extLst>
              </p:cNvPr>
              <p:cNvCxnSpPr>
                <a:cxnSpLocks/>
                <a:stCxn id="59" idx="7"/>
                <a:endCxn id="63" idx="3"/>
              </p:cNvCxnSpPr>
              <p:nvPr/>
            </p:nvCxnSpPr>
            <p:spPr>
              <a:xfrm flipV="1">
                <a:off x="7846861" y="3590535"/>
                <a:ext cx="1367462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1A462DE3-156A-136D-D8C2-29D32B4CB172}"/>
                  </a:ext>
                </a:extLst>
              </p:cNvPr>
              <p:cNvCxnSpPr>
                <a:cxnSpLocks/>
                <a:stCxn id="59" idx="7"/>
                <a:endCxn id="64" idx="3"/>
              </p:cNvCxnSpPr>
              <p:nvPr/>
            </p:nvCxnSpPr>
            <p:spPr>
              <a:xfrm flipV="1">
                <a:off x="7846861" y="3590535"/>
                <a:ext cx="2034755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0C56EDDE-5291-65FD-0927-03DD2C49D698}"/>
                  </a:ext>
                </a:extLst>
              </p:cNvPr>
              <p:cNvCxnSpPr>
                <a:cxnSpLocks/>
                <a:stCxn id="59" idx="6"/>
                <a:endCxn id="65" idx="2"/>
              </p:cNvCxnSpPr>
              <p:nvPr/>
            </p:nvCxnSpPr>
            <p:spPr>
              <a:xfrm>
                <a:off x="7905208" y="4217118"/>
                <a:ext cx="29282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D023094-6C0E-1E29-F4BB-03D3743E5CDF}"/>
                  </a:ext>
                </a:extLst>
              </p:cNvPr>
              <p:cNvCxnSpPr>
                <a:cxnSpLocks/>
                <a:stCxn id="59" idx="6"/>
                <a:endCxn id="66" idx="2"/>
              </p:cNvCxnSpPr>
              <p:nvPr/>
            </p:nvCxnSpPr>
            <p:spPr>
              <a:xfrm>
                <a:off x="7905208" y="4217118"/>
                <a:ext cx="2928256" cy="656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BDF767B6-0ABC-8E9E-A75A-423849584D4D}"/>
                  </a:ext>
                </a:extLst>
              </p:cNvPr>
              <p:cNvCxnSpPr>
                <a:cxnSpLocks/>
                <a:stCxn id="59" idx="6"/>
                <a:endCxn id="67" idx="2"/>
              </p:cNvCxnSpPr>
              <p:nvPr/>
            </p:nvCxnSpPr>
            <p:spPr>
              <a:xfrm>
                <a:off x="7905208" y="4217118"/>
                <a:ext cx="2928256" cy="1313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E02D6167-BE2C-9F15-C073-4E048AD0CDEC}"/>
                  </a:ext>
                </a:extLst>
              </p:cNvPr>
              <p:cNvCxnSpPr>
                <a:cxnSpLocks/>
                <a:stCxn id="60" idx="7"/>
                <a:endCxn id="62" idx="3"/>
              </p:cNvCxnSpPr>
              <p:nvPr/>
            </p:nvCxnSpPr>
            <p:spPr>
              <a:xfrm flipV="1">
                <a:off x="7846859" y="3590535"/>
                <a:ext cx="732828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DEAA13DD-E70F-B1B6-287D-72C97D2E5FD5}"/>
                  </a:ext>
                </a:extLst>
              </p:cNvPr>
              <p:cNvCxnSpPr>
                <a:cxnSpLocks/>
                <a:stCxn id="60" idx="7"/>
                <a:endCxn id="63" idx="3"/>
              </p:cNvCxnSpPr>
              <p:nvPr/>
            </p:nvCxnSpPr>
            <p:spPr>
              <a:xfrm flipV="1">
                <a:off x="7846859" y="3590535"/>
                <a:ext cx="1367464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06875123-EEE3-484A-48B0-010337991ACD}"/>
                  </a:ext>
                </a:extLst>
              </p:cNvPr>
              <p:cNvCxnSpPr>
                <a:cxnSpLocks/>
                <a:stCxn id="60" idx="7"/>
                <a:endCxn id="64" idx="3"/>
              </p:cNvCxnSpPr>
              <p:nvPr/>
            </p:nvCxnSpPr>
            <p:spPr>
              <a:xfrm flipV="1">
                <a:off x="7846859" y="3590535"/>
                <a:ext cx="2034757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A16C7A4A-E905-63ED-1159-D05ECEBD596D}"/>
                  </a:ext>
                </a:extLst>
              </p:cNvPr>
              <p:cNvCxnSpPr>
                <a:cxnSpLocks/>
                <a:stCxn id="60" idx="6"/>
                <a:endCxn id="65" idx="2"/>
              </p:cNvCxnSpPr>
              <p:nvPr/>
            </p:nvCxnSpPr>
            <p:spPr>
              <a:xfrm flipV="1">
                <a:off x="7905206" y="4217118"/>
                <a:ext cx="2928257" cy="641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5E93CDFB-1DF7-B893-36FC-079CEB8E46AD}"/>
                  </a:ext>
                </a:extLst>
              </p:cNvPr>
              <p:cNvCxnSpPr>
                <a:cxnSpLocks/>
                <a:stCxn id="60" idx="6"/>
                <a:endCxn id="66" idx="2"/>
              </p:cNvCxnSpPr>
              <p:nvPr/>
            </p:nvCxnSpPr>
            <p:spPr>
              <a:xfrm>
                <a:off x="7905206" y="4858323"/>
                <a:ext cx="2928258" cy="15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54D256BF-3CA0-A6E8-304C-5B580A72AE84}"/>
                  </a:ext>
                </a:extLst>
              </p:cNvPr>
              <p:cNvCxnSpPr>
                <a:cxnSpLocks/>
                <a:stCxn id="60" idx="6"/>
                <a:endCxn id="67" idx="2"/>
              </p:cNvCxnSpPr>
              <p:nvPr/>
            </p:nvCxnSpPr>
            <p:spPr>
              <a:xfrm>
                <a:off x="7905206" y="4858323"/>
                <a:ext cx="2928258" cy="671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37B0C346-2D9B-E279-92D2-727A5D90A068}"/>
                  </a:ext>
                </a:extLst>
              </p:cNvPr>
              <p:cNvCxnSpPr>
                <a:cxnSpLocks/>
                <a:stCxn id="61" idx="7"/>
                <a:endCxn id="62" idx="3"/>
              </p:cNvCxnSpPr>
              <p:nvPr/>
            </p:nvCxnSpPr>
            <p:spPr>
              <a:xfrm flipV="1">
                <a:off x="7846859" y="3590535"/>
                <a:ext cx="732828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4FA301C9-33E4-4F6A-6111-F0007941EBAA}"/>
                  </a:ext>
                </a:extLst>
              </p:cNvPr>
              <p:cNvCxnSpPr>
                <a:cxnSpLocks/>
                <a:stCxn id="61" idx="7"/>
                <a:endCxn id="63" idx="3"/>
              </p:cNvCxnSpPr>
              <p:nvPr/>
            </p:nvCxnSpPr>
            <p:spPr>
              <a:xfrm flipV="1">
                <a:off x="7846859" y="3590535"/>
                <a:ext cx="1367464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D4F67428-1A0B-49C4-1F66-16FC47F4C4A7}"/>
                  </a:ext>
                </a:extLst>
              </p:cNvPr>
              <p:cNvCxnSpPr>
                <a:cxnSpLocks/>
                <a:stCxn id="61" idx="7"/>
                <a:endCxn id="64" idx="3"/>
              </p:cNvCxnSpPr>
              <p:nvPr/>
            </p:nvCxnSpPr>
            <p:spPr>
              <a:xfrm flipV="1">
                <a:off x="7846859" y="3590535"/>
                <a:ext cx="2034757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6558E3AB-C0D0-32BD-5A39-991B8CA89DB5}"/>
                  </a:ext>
                </a:extLst>
              </p:cNvPr>
              <p:cNvCxnSpPr>
                <a:cxnSpLocks/>
                <a:stCxn id="61" idx="6"/>
                <a:endCxn id="65" idx="2"/>
              </p:cNvCxnSpPr>
              <p:nvPr/>
            </p:nvCxnSpPr>
            <p:spPr>
              <a:xfrm flipV="1">
                <a:off x="7905206" y="4217118"/>
                <a:ext cx="2928257" cy="1282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0BA5B2F0-D257-3829-AC4F-B76E599C5597}"/>
                  </a:ext>
                </a:extLst>
              </p:cNvPr>
              <p:cNvCxnSpPr>
                <a:cxnSpLocks/>
                <a:stCxn id="61" idx="6"/>
                <a:endCxn id="66" idx="2"/>
              </p:cNvCxnSpPr>
              <p:nvPr/>
            </p:nvCxnSpPr>
            <p:spPr>
              <a:xfrm flipV="1">
                <a:off x="7905206" y="4873640"/>
                <a:ext cx="2928258" cy="6258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1D63E293-54C0-09A7-F512-C29F54F0B1FC}"/>
                  </a:ext>
                </a:extLst>
              </p:cNvPr>
              <p:cNvCxnSpPr>
                <a:cxnSpLocks/>
                <a:stCxn id="61" idx="6"/>
                <a:endCxn id="67" idx="2"/>
              </p:cNvCxnSpPr>
              <p:nvPr/>
            </p:nvCxnSpPr>
            <p:spPr>
              <a:xfrm>
                <a:off x="7905206" y="5499529"/>
                <a:ext cx="2928258" cy="30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8C82FAE4-F94C-7979-7B3B-972F6C03AEDF}"/>
                  </a:ext>
                </a:extLst>
              </p:cNvPr>
              <p:cNvCxnSpPr>
                <a:cxnSpLocks/>
                <a:stCxn id="62" idx="5"/>
                <a:endCxn id="65" idx="1"/>
              </p:cNvCxnSpPr>
              <p:nvPr/>
            </p:nvCxnSpPr>
            <p:spPr>
              <a:xfrm>
                <a:off x="8861410" y="3590535"/>
                <a:ext cx="2030400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E6264C4A-A5CC-56F1-1AFF-7255FD1809A4}"/>
                  </a:ext>
                </a:extLst>
              </p:cNvPr>
              <p:cNvCxnSpPr>
                <a:cxnSpLocks/>
                <a:stCxn id="62" idx="5"/>
                <a:endCxn id="66" idx="1"/>
              </p:cNvCxnSpPr>
              <p:nvPr/>
            </p:nvCxnSpPr>
            <p:spPr>
              <a:xfrm>
                <a:off x="8861410" y="3590535"/>
                <a:ext cx="2030401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31E2BEB-585C-A2E5-769F-15ECC2C26632}"/>
                  </a:ext>
                </a:extLst>
              </p:cNvPr>
              <p:cNvCxnSpPr>
                <a:cxnSpLocks/>
                <a:stCxn id="62" idx="5"/>
                <a:endCxn id="67" idx="1"/>
              </p:cNvCxnSpPr>
              <p:nvPr/>
            </p:nvCxnSpPr>
            <p:spPr>
              <a:xfrm>
                <a:off x="8861410" y="3590535"/>
                <a:ext cx="2030401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18EFF364-2726-E6C0-2400-2FC1114B0B27}"/>
                  </a:ext>
                </a:extLst>
              </p:cNvPr>
              <p:cNvCxnSpPr>
                <a:cxnSpLocks/>
                <a:stCxn id="63" idx="5"/>
                <a:endCxn id="65" idx="1"/>
              </p:cNvCxnSpPr>
              <p:nvPr/>
            </p:nvCxnSpPr>
            <p:spPr>
              <a:xfrm>
                <a:off x="9496046" y="3590535"/>
                <a:ext cx="1395764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ABA132B9-FCC8-ACCC-6B9E-C9948082771E}"/>
                  </a:ext>
                </a:extLst>
              </p:cNvPr>
              <p:cNvCxnSpPr>
                <a:cxnSpLocks/>
                <a:stCxn id="63" idx="5"/>
                <a:endCxn id="66" idx="1"/>
              </p:cNvCxnSpPr>
              <p:nvPr/>
            </p:nvCxnSpPr>
            <p:spPr>
              <a:xfrm>
                <a:off x="9496046" y="3590535"/>
                <a:ext cx="1395765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27AD79E8-2E71-D3A4-FF20-9E58EBC3A6AD}"/>
                  </a:ext>
                </a:extLst>
              </p:cNvPr>
              <p:cNvCxnSpPr>
                <a:cxnSpLocks/>
                <a:stCxn id="63" idx="5"/>
                <a:endCxn id="67" idx="1"/>
              </p:cNvCxnSpPr>
              <p:nvPr/>
            </p:nvCxnSpPr>
            <p:spPr>
              <a:xfrm>
                <a:off x="9496046" y="3590535"/>
                <a:ext cx="1395765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DF1412EC-454F-76D3-6F3D-5AEF9D7E0DE5}"/>
                  </a:ext>
                </a:extLst>
              </p:cNvPr>
              <p:cNvCxnSpPr>
                <a:cxnSpLocks/>
                <a:stCxn id="64" idx="5"/>
                <a:endCxn id="65" idx="1"/>
              </p:cNvCxnSpPr>
              <p:nvPr/>
            </p:nvCxnSpPr>
            <p:spPr>
              <a:xfrm>
                <a:off x="10163339" y="3590535"/>
                <a:ext cx="728471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C6301B95-C5F9-E886-A0DF-34B4EC2CF344}"/>
                  </a:ext>
                </a:extLst>
              </p:cNvPr>
              <p:cNvCxnSpPr>
                <a:cxnSpLocks/>
                <a:stCxn id="64" idx="5"/>
                <a:endCxn id="66" idx="1"/>
              </p:cNvCxnSpPr>
              <p:nvPr/>
            </p:nvCxnSpPr>
            <p:spPr>
              <a:xfrm>
                <a:off x="10163339" y="3590535"/>
                <a:ext cx="728472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6883480D-569C-B7CF-63F0-2E63003683A8}"/>
                  </a:ext>
                </a:extLst>
              </p:cNvPr>
              <p:cNvCxnSpPr>
                <a:cxnSpLocks/>
                <a:stCxn id="64" idx="5"/>
                <a:endCxn id="67" idx="1"/>
              </p:cNvCxnSpPr>
              <p:nvPr/>
            </p:nvCxnSpPr>
            <p:spPr>
              <a:xfrm>
                <a:off x="10163339" y="3590535"/>
                <a:ext cx="728472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3012148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B52D9FC-ADBB-1A29-4CCC-3E9E1A9F4072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BC5CE280-B8A5-A12C-A75F-09C4A958C92B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FA8E517-16AC-83F6-4FA4-EC9BC5EF46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EDB489CA-36D8-1A66-8E97-15C8BC4B4B12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425449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8F61FA-B958-9527-853D-374D2889C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subset sum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E768D-FEFB-4D40-E522-C6C1857653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51753" y="1498060"/>
                <a:ext cx="11186809" cy="5087797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mtClean="0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,…, 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 </m:t>
                        </m:r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,…, 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ℕ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and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there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exists</m:t>
                              </m:r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/>
                                </m:mr>
                                <m:mr>
                                  <m:e/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 …,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such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that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nary>
                                <m:naryPr>
                                  <m:chr m:val="∑"/>
                                  <m:supHide m:val="on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sub>
                                <m:sup/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nary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b="1" dirty="0"/>
                  <a:t>Proof: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SUM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dirty="0"/>
                  <a:t>We will prove it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 by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EE768D-FEFB-4D40-E522-C6C1857653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51753" y="1498060"/>
                <a:ext cx="11186809" cy="5087797"/>
              </a:xfrm>
              <a:blipFill>
                <a:blip r:embed="rId2"/>
                <a:stretch>
                  <a:fillRect l="-9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47D04-F3FB-F4BB-661A-8021A1ED6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D5DDB-806D-722B-7EF4-163D7FE1E4C2}"/>
                  </a:ext>
                </a:extLst>
              </p:cNvPr>
              <p:cNvSpPr/>
              <p:nvPr/>
            </p:nvSpPr>
            <p:spPr>
              <a:xfrm>
                <a:off x="2654957" y="3847290"/>
                <a:ext cx="664028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SUM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FAD5DDB-806D-722B-7EF4-163D7FE1E4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4957" y="3847290"/>
                <a:ext cx="6640285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19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F1F191C7-D655-AE49-80E0-B7BB543724FC}"/>
              </a:ext>
            </a:extLst>
          </p:cNvPr>
          <p:cNvGrpSpPr/>
          <p:nvPr/>
        </p:nvGrpSpPr>
        <p:grpSpPr>
          <a:xfrm>
            <a:off x="5447247" y="3365810"/>
            <a:ext cx="2840183" cy="799124"/>
            <a:chOff x="5582328" y="3487037"/>
            <a:chExt cx="2840183" cy="79912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BB3CABEC-DBD0-481E-2D01-5916B886C87C}"/>
                </a:ext>
              </a:extLst>
            </p:cNvPr>
            <p:cNvSpPr/>
            <p:nvPr/>
          </p:nvSpPr>
          <p:spPr>
            <a:xfrm>
              <a:off x="5582328" y="4009936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6579BA8-B20B-2AC5-A38E-D22D38A860F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553" y="3870402"/>
              <a:ext cx="111426" cy="159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84225CD-5484-2403-F1E4-F03A68831598}"/>
                    </a:ext>
                  </a:extLst>
                </p:cNvPr>
                <p:cNvSpPr txBox="1"/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D84225CD-5484-2403-F1E4-F03A6883159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018664E-04FD-C335-EB83-5469F40AD68F}"/>
              </a:ext>
            </a:extLst>
          </p:cNvPr>
          <p:cNvGrpSpPr/>
          <p:nvPr/>
        </p:nvGrpSpPr>
        <p:grpSpPr>
          <a:xfrm>
            <a:off x="4698175" y="2106405"/>
            <a:ext cx="3789958" cy="1007271"/>
            <a:chOff x="6924674" y="2326479"/>
            <a:chExt cx="3789958" cy="100727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3263E4F3-4B62-354A-32C3-EC9374EC9CA2}"/>
                </a:ext>
              </a:extLst>
            </p:cNvPr>
            <p:cNvSpPr/>
            <p:nvPr/>
          </p:nvSpPr>
          <p:spPr>
            <a:xfrm>
              <a:off x="6924674" y="3057525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ECE3FFD-AC21-1A0D-6733-6AB290866C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456" y="2628900"/>
              <a:ext cx="977920" cy="442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F27C5A6-0569-F04F-5CA3-54B6AD7EC978}"/>
                    </a:ext>
                  </a:extLst>
                </p:cNvPr>
                <p:cNvSpPr txBox="1"/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CF27C5A6-0569-F04F-5CA3-54B6AD7EC9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C97DA0-774B-EE45-EB7C-3900C9A271A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DC97DA0-774B-EE45-EB7C-3900C9A271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00ECC-69DB-71E9-33BD-8E6253BE62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700ECC-69DB-71E9-33BD-8E6253BE62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BD375C-4808-2C93-29CF-8EC853E26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1DBCB5C-3B65-4E15-6F65-04A933CD4209}"/>
              </a:ext>
            </a:extLst>
          </p:cNvPr>
          <p:cNvGrpSpPr/>
          <p:nvPr/>
        </p:nvGrpSpPr>
        <p:grpSpPr>
          <a:xfrm>
            <a:off x="2137309" y="1927860"/>
            <a:ext cx="3542362" cy="4799490"/>
            <a:chOff x="4420538" y="1871749"/>
            <a:chExt cx="3542362" cy="47994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BC90DF2-4F4F-C3FF-3274-CB7B26E0F376}"/>
                </a:ext>
              </a:extLst>
            </p:cNvPr>
            <p:cNvCxnSpPr>
              <a:cxnSpLocks/>
            </p:cNvCxnSpPr>
            <p:nvPr/>
          </p:nvCxnSpPr>
          <p:spPr>
            <a:xfrm>
              <a:off x="6534150" y="1871749"/>
              <a:ext cx="0" cy="479949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B01C81A-D23A-9652-A78D-C763D4D94B56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61223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11A7427-5741-6E60-7CC3-C21CAB43A4CD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635317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8DD76853-5A17-0A4E-7451-9CB592BD770B}"/>
                </a:ext>
              </a:extLst>
            </p:cNvPr>
            <p:cNvCxnSpPr>
              <a:cxnSpLocks/>
            </p:cNvCxnSpPr>
            <p:nvPr/>
          </p:nvCxnSpPr>
          <p:spPr>
            <a:xfrm>
              <a:off x="4420538" y="218122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F3D4BE7-16D3-7CCE-80D5-7A01356A7F6B}"/>
              </a:ext>
            </a:extLst>
          </p:cNvPr>
          <p:cNvGrpSpPr/>
          <p:nvPr/>
        </p:nvGrpSpPr>
        <p:grpSpPr>
          <a:xfrm>
            <a:off x="264410" y="2400307"/>
            <a:ext cx="1776649" cy="4322680"/>
            <a:chOff x="2481013" y="2325766"/>
            <a:chExt cx="1776649" cy="4322680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AE6FB618-67F4-B9F2-72DF-62399B284D92}"/>
                </a:ext>
              </a:extLst>
            </p:cNvPr>
            <p:cNvSpPr/>
            <p:nvPr/>
          </p:nvSpPr>
          <p:spPr>
            <a:xfrm>
              <a:off x="3875314" y="2325766"/>
              <a:ext cx="382348" cy="4322680"/>
            </a:xfrm>
            <a:prstGeom prst="leftBrace">
              <a:avLst>
                <a:gd name="adj1" fmla="val 382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45C83CE-0C53-A7C4-D2C7-382963FEA5BA}"/>
                </a:ext>
              </a:extLst>
            </p:cNvPr>
            <p:cNvSpPr txBox="1"/>
            <p:nvPr/>
          </p:nvSpPr>
          <p:spPr>
            <a:xfrm>
              <a:off x="2481013" y="4022653"/>
              <a:ext cx="13335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represented in </a:t>
              </a:r>
              <a:r>
                <a:rPr lang="en-US" dirty="0">
                  <a:solidFill>
                    <a:schemeClr val="accent1"/>
                  </a:solidFill>
                </a:rPr>
                <a:t>base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703EA4-A005-F707-7885-1479CD8A989B}"/>
                  </a:ext>
                </a:extLst>
              </p:cNvPr>
              <p:cNvSpPr txBox="1"/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000" dirty="0"/>
                  <a:t> with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, the reduction produces: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A2703EA4-A005-F707-7885-1479CD8A98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blipFill>
                <a:blip r:embed="rId6"/>
                <a:stretch>
                  <a:fillRect l="-57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81A0E63-D42D-E495-2EBD-EC63D0725A1E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973" y="2049780"/>
                <a:ext cx="3420988" cy="43595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Suppose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2200" dirty="0"/>
              </a:p>
              <a:p>
                <a:pPr marL="571500"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1600" dirty="0"/>
                  <a:t>,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sz="1600" dirty="0"/>
                  <a:t>,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If only two literals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are satisfied,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If only one literal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1600" dirty="0"/>
                  <a:t> is satisfied, select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and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Selected numbers sum to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sz="1600" dirty="0"/>
                  <a:t> ✔️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881A0E63-D42D-E495-2EBD-EC63D0725A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973" y="2049780"/>
                <a:ext cx="3420988" cy="4359506"/>
              </a:xfrm>
              <a:prstGeom prst="rect">
                <a:avLst/>
              </a:prstGeom>
              <a:blipFill>
                <a:blip r:embed="rId7"/>
                <a:stretch>
                  <a:fillRect l="-19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5440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7" grpId="0"/>
      <p:bldP spid="37" grpId="0" uiExpand="1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B0668A31-EE87-22D0-E0A1-857A3AC09C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2F4194E-403C-ADE6-79A5-124B245CDBF1}"/>
              </a:ext>
            </a:extLst>
          </p:cNvPr>
          <p:cNvGrpSpPr/>
          <p:nvPr/>
        </p:nvGrpSpPr>
        <p:grpSpPr>
          <a:xfrm>
            <a:off x="5447247" y="3365810"/>
            <a:ext cx="2840183" cy="799124"/>
            <a:chOff x="5582328" y="3487037"/>
            <a:chExt cx="2840183" cy="79912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4912EC80-34C9-599C-1F6F-9B9C2D8260DC}"/>
                </a:ext>
              </a:extLst>
            </p:cNvPr>
            <p:cNvSpPr/>
            <p:nvPr/>
          </p:nvSpPr>
          <p:spPr>
            <a:xfrm>
              <a:off x="5582328" y="4009936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ACE3310-0AF9-8E3B-FCBC-DBCBBE5DFD2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553" y="3870402"/>
              <a:ext cx="111426" cy="159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8F15D6-7121-9E5B-8DB2-F16932EEFB90}"/>
                    </a:ext>
                  </a:extLst>
                </p:cNvPr>
                <p:cNvSpPr txBox="1"/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38F15D6-7121-9E5B-8DB2-F16932EEFB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F64A98F6-6BDC-40AD-C740-6A39304BCB84}"/>
              </a:ext>
            </a:extLst>
          </p:cNvPr>
          <p:cNvGrpSpPr/>
          <p:nvPr/>
        </p:nvGrpSpPr>
        <p:grpSpPr>
          <a:xfrm>
            <a:off x="4698175" y="2106405"/>
            <a:ext cx="3789958" cy="1007271"/>
            <a:chOff x="6924674" y="2326479"/>
            <a:chExt cx="3789958" cy="100727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257AA908-B6B4-DD1C-E8AE-A1233D75C9D5}"/>
                </a:ext>
              </a:extLst>
            </p:cNvPr>
            <p:cNvSpPr/>
            <p:nvPr/>
          </p:nvSpPr>
          <p:spPr>
            <a:xfrm>
              <a:off x="6924674" y="3057525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B1BAD6F0-812E-65AB-0B1C-2B9D54AC1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456" y="2628900"/>
              <a:ext cx="977920" cy="442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9B0C7E0-0630-20DE-BE0A-3979BE5527CB}"/>
                    </a:ext>
                  </a:extLst>
                </p:cNvPr>
                <p:cNvSpPr txBox="1"/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99B0C7E0-0630-20DE-BE0A-3979BE5527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28C02F-5A03-B5B2-818C-98683F10873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D28C02F-5A03-B5B2-818C-98683F1087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E811-3088-E74A-E404-43C6063966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9B3E811-3088-E74A-E404-43C6063966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CB759-0707-0D76-8E9B-AF93FF055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3958745-6C1A-EF61-A883-95C2AC7A6F68}"/>
              </a:ext>
            </a:extLst>
          </p:cNvPr>
          <p:cNvGrpSpPr/>
          <p:nvPr/>
        </p:nvGrpSpPr>
        <p:grpSpPr>
          <a:xfrm>
            <a:off x="2137309" y="1927860"/>
            <a:ext cx="3542362" cy="4799490"/>
            <a:chOff x="4420538" y="1871749"/>
            <a:chExt cx="3542362" cy="47994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2005E28-0244-CC5C-523E-0D79A1169FBA}"/>
                </a:ext>
              </a:extLst>
            </p:cNvPr>
            <p:cNvCxnSpPr>
              <a:cxnSpLocks/>
            </p:cNvCxnSpPr>
            <p:nvPr/>
          </p:nvCxnSpPr>
          <p:spPr>
            <a:xfrm>
              <a:off x="6534150" y="1871749"/>
              <a:ext cx="0" cy="479949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ABFBA7-4D34-D092-C705-CADBE9438D11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61223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ECB21A-348F-00F9-5D40-36358CB7E3D3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635317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19C49E0-60F5-C5F5-10E6-F6886E8FF38E}"/>
                </a:ext>
              </a:extLst>
            </p:cNvPr>
            <p:cNvCxnSpPr>
              <a:cxnSpLocks/>
            </p:cNvCxnSpPr>
            <p:nvPr/>
          </p:nvCxnSpPr>
          <p:spPr>
            <a:xfrm>
              <a:off x="4420538" y="218122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6CE12FA-841A-5C6D-0D88-3A4D3A43A2FF}"/>
              </a:ext>
            </a:extLst>
          </p:cNvPr>
          <p:cNvGrpSpPr/>
          <p:nvPr/>
        </p:nvGrpSpPr>
        <p:grpSpPr>
          <a:xfrm>
            <a:off x="264410" y="2400307"/>
            <a:ext cx="1776649" cy="4322680"/>
            <a:chOff x="2481013" y="2325766"/>
            <a:chExt cx="1776649" cy="4322680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12222617-8084-ACAF-A208-5CD22B7EAF93}"/>
                </a:ext>
              </a:extLst>
            </p:cNvPr>
            <p:cNvSpPr/>
            <p:nvPr/>
          </p:nvSpPr>
          <p:spPr>
            <a:xfrm>
              <a:off x="3875314" y="2325766"/>
              <a:ext cx="382348" cy="4322680"/>
            </a:xfrm>
            <a:prstGeom prst="leftBrace">
              <a:avLst>
                <a:gd name="adj1" fmla="val 382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EE815C0-0256-1F7E-8FA4-890A44423892}"/>
                </a:ext>
              </a:extLst>
            </p:cNvPr>
            <p:cNvSpPr txBox="1"/>
            <p:nvPr/>
          </p:nvSpPr>
          <p:spPr>
            <a:xfrm>
              <a:off x="2481013" y="4022653"/>
              <a:ext cx="13335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represented in </a:t>
              </a:r>
              <a:r>
                <a:rPr lang="en-US" dirty="0">
                  <a:solidFill>
                    <a:schemeClr val="accent1"/>
                  </a:solidFill>
                </a:rPr>
                <a:t>base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66C5A-011E-4AD2-80C8-0AC447B5590A}"/>
                  </a:ext>
                </a:extLst>
              </p:cNvPr>
              <p:cNvSpPr txBox="1"/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000" dirty="0"/>
                  <a:t> with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, the reduction produces: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C2A66C5A-011E-4AD2-80C8-0AC447B559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blipFill>
                <a:blip r:embed="rId6"/>
                <a:stretch>
                  <a:fillRect l="-57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18818D8-59C3-79DF-A045-3454AAA14D6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450973" y="2049780"/>
                <a:ext cx="3420988" cy="4359506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200" dirty="0"/>
                  <a:t>Suppose a subset of the numbers sum to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sz="2200" dirty="0"/>
              </a:p>
              <a:p>
                <a:pPr marL="571500" lvl="1"/>
                <a:r>
                  <a:rPr lang="en-US" sz="1600" dirty="0"/>
                  <a:t>There are no “carries,” because each column has at most five ones</a:t>
                </a:r>
              </a:p>
              <a:p>
                <a:pPr marL="571500"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is selected,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</m:oMath>
                </a14:m>
                <a:r>
                  <a:rPr lang="en-US" sz="1600" dirty="0"/>
                  <a:t> is selected,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endParaRPr lang="en-US" sz="1600" dirty="0"/>
              </a:p>
              <a:p>
                <a:pPr marL="571500" lvl="1"/>
                <a:r>
                  <a:rPr lang="en-US" sz="1600" dirty="0"/>
                  <a:t>Each clause must have at least one satisfied literal ✔️</a:t>
                </a:r>
              </a:p>
            </p:txBody>
          </p:sp>
        </mc:Choice>
        <mc:Fallback xmlns="">
          <p:sp>
            <p:nvSpPr>
              <p:cNvPr id="37" name="Content Placeholder 2">
                <a:extLst>
                  <a:ext uri="{FF2B5EF4-FFF2-40B4-BE49-F238E27FC236}">
                    <a16:creationId xmlns:a16="http://schemas.microsoft.com/office/drawing/2014/main" id="{218818D8-59C3-79DF-A045-3454AAA14D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973" y="2049780"/>
                <a:ext cx="3420988" cy="4359506"/>
              </a:xfrm>
              <a:prstGeom prst="rect">
                <a:avLst/>
              </a:prstGeom>
              <a:blipFill>
                <a:blip r:embed="rId7"/>
                <a:stretch>
                  <a:fillRect l="-1957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397133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1617F907-EEEB-15BC-EA40-B10C6A0CE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DC5392E2-E8C2-B2AC-C47E-8D4B843D4ED2}"/>
              </a:ext>
            </a:extLst>
          </p:cNvPr>
          <p:cNvGrpSpPr/>
          <p:nvPr/>
        </p:nvGrpSpPr>
        <p:grpSpPr>
          <a:xfrm>
            <a:off x="5447247" y="3365810"/>
            <a:ext cx="2840183" cy="799124"/>
            <a:chOff x="5582328" y="3487037"/>
            <a:chExt cx="2840183" cy="799124"/>
          </a:xfrm>
        </p:grpSpPr>
        <p:sp>
          <p:nvSpPr>
            <p:cNvPr id="18" name="Rectangle: Rounded Corners 17">
              <a:extLst>
                <a:ext uri="{FF2B5EF4-FFF2-40B4-BE49-F238E27FC236}">
                  <a16:creationId xmlns:a16="http://schemas.microsoft.com/office/drawing/2014/main" id="{7A979E41-0633-9EEB-C965-AFA1695C2A60}"/>
                </a:ext>
              </a:extLst>
            </p:cNvPr>
            <p:cNvSpPr/>
            <p:nvPr/>
          </p:nvSpPr>
          <p:spPr>
            <a:xfrm>
              <a:off x="5582328" y="4009936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108B147-76D9-B4EF-955F-BD352C8104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8553" y="3870402"/>
              <a:ext cx="111426" cy="159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4C1BF4-6734-389B-668D-C7B89CA47E23}"/>
                    </a:ext>
                  </a:extLst>
                </p:cNvPr>
                <p:cNvSpPr txBox="1"/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2C4C1BF4-6734-389B-668D-C7B89CA47E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5539" y="3487037"/>
                  <a:ext cx="2466972" cy="369332"/>
                </a:xfrm>
                <a:prstGeom prst="rect">
                  <a:avLst/>
                </a:prstGeom>
                <a:blipFill>
                  <a:blip r:embed="rId2"/>
                  <a:stretch>
                    <a:fillRect l="-2228" t="-8197" b="-245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B4BBD5A-3BF3-8BAE-2E8C-7C0F0CC94197}"/>
              </a:ext>
            </a:extLst>
          </p:cNvPr>
          <p:cNvGrpSpPr/>
          <p:nvPr/>
        </p:nvGrpSpPr>
        <p:grpSpPr>
          <a:xfrm>
            <a:off x="4698175" y="2106405"/>
            <a:ext cx="3789958" cy="1007271"/>
            <a:chOff x="6924674" y="2326479"/>
            <a:chExt cx="3789958" cy="1007271"/>
          </a:xfrm>
        </p:grpSpPr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FD88AF9B-A6A4-9445-CAF8-9D53C684B998}"/>
                </a:ext>
              </a:extLst>
            </p:cNvPr>
            <p:cNvSpPr/>
            <p:nvPr/>
          </p:nvSpPr>
          <p:spPr>
            <a:xfrm>
              <a:off x="6924674" y="3057525"/>
              <a:ext cx="276225" cy="276225"/>
            </a:xfrm>
            <a:prstGeom prst="round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8872F87A-92BB-DD04-7B99-804E5B5DACB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5456" y="2628900"/>
              <a:ext cx="977920" cy="4429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F9025E-2927-9342-35EE-D42129D50116}"/>
                    </a:ext>
                  </a:extLst>
                </p:cNvPr>
                <p:cNvSpPr txBox="1"/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Does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 appear in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en-US" dirty="0"/>
                    <a:t>?</a:t>
                  </a:r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08F9025E-2927-9342-35EE-D42129D5011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47660" y="2326479"/>
                  <a:ext cx="2466972" cy="369332"/>
                </a:xfrm>
                <a:prstGeom prst="rect">
                  <a:avLst/>
                </a:prstGeom>
                <a:blipFill>
                  <a:blip r:embed="rId3"/>
                  <a:stretch>
                    <a:fillRect l="-2228" t="-10000" b="-2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092BC2-B2F1-8A58-28EB-8BF14D12760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SUBSET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SUM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06092BC2-B2F1-8A58-28EB-8BF14D1276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3782"/>
                <a:ext cx="10515600" cy="1325563"/>
              </a:xfrm>
              <a:blipFill>
                <a:blip r:embed="rId4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3AD17-B518-5840-1701-4E818DFA55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</p:spPr>
            <p:txBody>
              <a:bodyPr>
                <a:normAutofit fontScale="92500"/>
              </a:bodyPr>
              <a:lstStyle/>
              <a:p>
                <a:pPr marL="0" indent="0">
                  <a:lnSpc>
                    <a:spcPct val="11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9"/>
                                <m:mcJc m:val="center"/>
                              </m:mcPr>
                            </m:mc>
                          </m:mcs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/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  <m:e>
                            <m:r>
                              <a:rPr lang="en-US" sz="1600" b="0" i="1" smtClean="0">
                                <a:solidFill>
                                  <a:schemeClr val="accent2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chemeClr val="accent2">
                                        <a:lumMod val="50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b>
                            </m:sSub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m:rPr>
                                    <m:brk m:alnAt="7"/>
                                  </m:r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m:rPr>
                                <m:brk m:alnAt="7"/>
                              </m:r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0" i="1" dirty="0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⋱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⋮</m:t>
                            </m:r>
                          </m:e>
                        </m:mr>
                        <m:mr>
                          <m:e>
                            <m:sSub>
                              <m:sSub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</m:sSub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>
                            <m:sSubSup>
                              <m:sSubSupPr>
                                <m:ctrlP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sSub>
                                  <m:sSubPr>
                                    <m:ctrlP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b>
                                    <m:r>
                                      <a:rPr lang="en-US" sz="1600" b="0" i="1" dirty="0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b>
                                </m:sSub>
                              </m:sub>
                              <m:sup>
                                <m:r>
                                  <a:rPr lang="en-US" sz="1600" b="0" i="1" dirty="0" smtClean="0"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bSup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/>
                          <m:e/>
                          <m:e/>
                          <m:e/>
                          <m:e/>
                          <m:e/>
                          <m:e/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mr>
                        <m:mr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  <m:e/>
                        </m:mr>
                        <m:mr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⋯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  <m:e>
                            <m:r>
                              <a:rPr lang="en-US" sz="1600" b="0" i="1" dirty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mr>
                      </m:m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23AD17-B518-5840-1701-4E818DFA55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5928" y="1336388"/>
                <a:ext cx="6628719" cy="5521612"/>
              </a:xfr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3736B0-71FE-AFD5-3F27-E3C58864E0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02F6B1F-6C50-1E74-5CDC-25B96E438FAE}"/>
              </a:ext>
            </a:extLst>
          </p:cNvPr>
          <p:cNvGrpSpPr/>
          <p:nvPr/>
        </p:nvGrpSpPr>
        <p:grpSpPr>
          <a:xfrm>
            <a:off x="2137309" y="1927860"/>
            <a:ext cx="3542362" cy="4799490"/>
            <a:chOff x="4420538" y="1871749"/>
            <a:chExt cx="3542362" cy="4799490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903ADC9-672D-3CD1-B161-EA3FE44AF426}"/>
                </a:ext>
              </a:extLst>
            </p:cNvPr>
            <p:cNvCxnSpPr>
              <a:cxnSpLocks/>
            </p:cNvCxnSpPr>
            <p:nvPr/>
          </p:nvCxnSpPr>
          <p:spPr>
            <a:xfrm>
              <a:off x="6534150" y="1871749"/>
              <a:ext cx="0" cy="479949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109C6A7-1FDE-6D53-EFD1-6DEB6FF329C6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4261223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BE38FE7-9257-30BB-673C-D6A3290AFFC9}"/>
                </a:ext>
              </a:extLst>
            </p:cNvPr>
            <p:cNvCxnSpPr>
              <a:cxnSpLocks/>
            </p:cNvCxnSpPr>
            <p:nvPr/>
          </p:nvCxnSpPr>
          <p:spPr>
            <a:xfrm>
              <a:off x="4514850" y="635317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8193B99-9109-1F0D-1FC8-37E30F75AD42}"/>
                </a:ext>
              </a:extLst>
            </p:cNvPr>
            <p:cNvCxnSpPr>
              <a:cxnSpLocks/>
            </p:cNvCxnSpPr>
            <p:nvPr/>
          </p:nvCxnSpPr>
          <p:spPr>
            <a:xfrm>
              <a:off x="4420538" y="2181225"/>
              <a:ext cx="3448050" cy="0"/>
            </a:xfrm>
            <a:prstGeom prst="line">
              <a:avLst/>
            </a:prstGeom>
            <a:ln>
              <a:solidFill>
                <a:schemeClr val="tx1"/>
              </a:solidFill>
              <a:prstDash val="lg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155E215-6343-BE70-7C1D-477E6BDFE7EE}"/>
              </a:ext>
            </a:extLst>
          </p:cNvPr>
          <p:cNvGrpSpPr/>
          <p:nvPr/>
        </p:nvGrpSpPr>
        <p:grpSpPr>
          <a:xfrm>
            <a:off x="264410" y="2400307"/>
            <a:ext cx="1776649" cy="4322680"/>
            <a:chOff x="2481013" y="2325766"/>
            <a:chExt cx="1776649" cy="4322680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0461893F-6471-4AF5-DB2D-3357C3E8F510}"/>
                </a:ext>
              </a:extLst>
            </p:cNvPr>
            <p:cNvSpPr/>
            <p:nvPr/>
          </p:nvSpPr>
          <p:spPr>
            <a:xfrm>
              <a:off x="3875314" y="2325766"/>
              <a:ext cx="382348" cy="4322680"/>
            </a:xfrm>
            <a:prstGeom prst="leftBrace">
              <a:avLst>
                <a:gd name="adj1" fmla="val 38227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51665749-A245-7A11-615A-E61A32C1C457}"/>
                </a:ext>
              </a:extLst>
            </p:cNvPr>
            <p:cNvSpPr txBox="1"/>
            <p:nvPr/>
          </p:nvSpPr>
          <p:spPr>
            <a:xfrm>
              <a:off x="2481013" y="4022653"/>
              <a:ext cx="133351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Integers represented in </a:t>
              </a:r>
              <a:r>
                <a:rPr lang="en-US" dirty="0">
                  <a:solidFill>
                    <a:schemeClr val="accent1"/>
                  </a:solidFill>
                </a:rPr>
                <a:t>base 8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897424-20B2-F570-B0A4-71BD33361229}"/>
                  </a:ext>
                </a:extLst>
              </p:cNvPr>
              <p:cNvSpPr txBox="1"/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00000"/>
                  </a:lnSpc>
                </a:pPr>
                <a:r>
                  <a:rPr lang="en-US" sz="2000" dirty="0"/>
                  <a:t>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sz="2000" dirty="0"/>
                  <a:t> with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000" dirty="0"/>
                  <a:t> and clauses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/>
                  <a:t>, the reduction produces: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F897424-20B2-F570-B0A4-71BD33361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393" y="1189566"/>
                <a:ext cx="10652407" cy="400110"/>
              </a:xfrm>
              <a:prstGeom prst="rect">
                <a:avLst/>
              </a:prstGeom>
              <a:blipFill>
                <a:blip r:embed="rId6"/>
                <a:stretch>
                  <a:fillRect l="-572" t="-7576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Content Placeholder 2">
            <a:extLst>
              <a:ext uri="{FF2B5EF4-FFF2-40B4-BE49-F238E27FC236}">
                <a16:creationId xmlns:a16="http://schemas.microsoft.com/office/drawing/2014/main" id="{EFD26783-A50F-F01E-8A76-E3AC29489032}"/>
              </a:ext>
            </a:extLst>
          </p:cNvPr>
          <p:cNvSpPr txBox="1">
            <a:spLocks/>
          </p:cNvSpPr>
          <p:nvPr/>
        </p:nvSpPr>
        <p:spPr>
          <a:xfrm>
            <a:off x="8450973" y="2049780"/>
            <a:ext cx="3420988" cy="435950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5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15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200" dirty="0"/>
              <a:t>Reduction can be performed in polynomial time ✔️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03851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FDD434-386E-6872-BF04-CDD467D29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A7A5E6-EF47-03EF-D4A4-CE5134B84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D5DBAF-3A0F-0F83-56D1-F276F3A57DBC}"/>
              </a:ext>
            </a:extLst>
          </p:cNvPr>
          <p:cNvSpPr/>
          <p:nvPr/>
        </p:nvSpPr>
        <p:spPr>
          <a:xfrm>
            <a:off x="4043960" y="2555547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0D068EF-73DA-224A-4C4D-CA6E8C3A1506}"/>
              </a:ext>
            </a:extLst>
          </p:cNvPr>
          <p:cNvGrpSpPr/>
          <p:nvPr/>
        </p:nvGrpSpPr>
        <p:grpSpPr>
          <a:xfrm>
            <a:off x="5411163" y="4873256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6D8F6AA-D211-4255-6722-9A36CBBB8493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FFD3FCD-24B5-7E33-33EF-E3E2E73DF64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AFFD3FCD-24B5-7E33-33EF-E3E2E73DF6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4CE23-D61A-7A28-3C74-3F720558748A}"/>
                  </a:ext>
                </a:extLst>
              </p:cNvPr>
              <p:cNvSpPr txBox="1"/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074CE23-D61A-7A28-3C74-3F72055874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55691" y="3952283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AD497CFD-241A-8B7E-FA9F-35976F844AB6}"/>
              </a:ext>
            </a:extLst>
          </p:cNvPr>
          <p:cNvSpPr/>
          <p:nvPr/>
        </p:nvSpPr>
        <p:spPr>
          <a:xfrm rot="10800000">
            <a:off x="3682058" y="-2433847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4A4C8-15DF-1C22-832D-A1D595DDCA23}"/>
                  </a:ext>
                </a:extLst>
              </p:cNvPr>
              <p:cNvSpPr txBox="1"/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354A4C8-15DF-1C22-832D-A1D595DDCA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124" y="2877995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927D6E-D3C7-2D15-E8D9-ECDEB72D3C1F}"/>
                  </a:ext>
                </a:extLst>
              </p:cNvPr>
              <p:cNvSpPr txBox="1"/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C927D6E-D3C7-2D15-E8D9-ECDEB72D3C1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6927" y="823048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8422AF8D-546E-7603-13A9-58619322E088}"/>
              </a:ext>
            </a:extLst>
          </p:cNvPr>
          <p:cNvGrpSpPr/>
          <p:nvPr/>
        </p:nvGrpSpPr>
        <p:grpSpPr>
          <a:xfrm>
            <a:off x="2119177" y="1999313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FD2218F3-2C71-CA5A-C21B-0B822AEF105F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B972C0-B749-F810-0F87-54C4D64E8D8F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A3B972C0-B749-F810-0F87-54C4D64E8D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74E5EF09-481F-73E0-A47C-228BE26BFF67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DCDE066C-37F6-D36D-0DA2-DF2E2DF195A3}"/>
              </a:ext>
            </a:extLst>
          </p:cNvPr>
          <p:cNvGrpSpPr/>
          <p:nvPr/>
        </p:nvGrpSpPr>
        <p:grpSpPr>
          <a:xfrm>
            <a:off x="2823528" y="3301133"/>
            <a:ext cx="3060336" cy="724446"/>
            <a:chOff x="5535717" y="2984394"/>
            <a:chExt cx="3060336" cy="724446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E4462485-1DD0-CB51-42DE-8DD6ECB82525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B70BCF-4601-68AD-D9E4-33D16FC7C338}"/>
                    </a:ext>
                  </a:extLst>
                </p:cNvPr>
                <p:cNvSpPr txBox="1"/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F6B70BCF-4601-68AD-D9E4-33D16FC7C3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35717" y="3339508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892AA3D5-D318-2DB4-DD3E-20662462A27B}"/>
                </a:ext>
              </a:extLst>
            </p:cNvPr>
            <p:cNvSpPr/>
            <p:nvPr/>
          </p:nvSpPr>
          <p:spPr>
            <a:xfrm flipH="1" flipV="1">
              <a:off x="6337253" y="3105074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AB7FFB0-A7E5-DC43-E83A-87C0A59CF33D}"/>
              </a:ext>
            </a:extLst>
          </p:cNvPr>
          <p:cNvGrpSpPr/>
          <p:nvPr/>
        </p:nvGrpSpPr>
        <p:grpSpPr>
          <a:xfrm>
            <a:off x="1794643" y="2555072"/>
            <a:ext cx="3251254" cy="780428"/>
            <a:chOff x="5344799" y="2371604"/>
            <a:chExt cx="3251254" cy="780428"/>
          </a:xfrm>
        </p:grpSpPr>
        <p:sp>
          <p:nvSpPr>
            <p:cNvPr id="16" name="Star: 5 Points 15">
              <a:extLst>
                <a:ext uri="{FF2B5EF4-FFF2-40B4-BE49-F238E27FC236}">
                  <a16:creationId xmlns:a16="http://schemas.microsoft.com/office/drawing/2014/main" id="{3A5816AE-6D1C-C3C2-1542-4E2C96849C61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7EA76D-4FAA-5E9A-6962-06AD13E56B78}"/>
                    </a:ext>
                  </a:extLst>
                </p:cNvPr>
                <p:cNvSpPr txBox="1"/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6C7EA76D-4FAA-5E9A-6962-06AD13E56B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44799" y="2371604"/>
                  <a:ext cx="1044741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98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CE99EE51-1015-0DA6-6DA3-D316DA5CF85D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3B4DCCF0-1D0A-94E7-D68E-8E0F4598706E}"/>
              </a:ext>
            </a:extLst>
          </p:cNvPr>
          <p:cNvGrpSpPr/>
          <p:nvPr/>
        </p:nvGrpSpPr>
        <p:grpSpPr>
          <a:xfrm>
            <a:off x="6295820" y="3298428"/>
            <a:ext cx="3771047" cy="727151"/>
            <a:chOff x="6295820" y="3298428"/>
            <a:chExt cx="3771047" cy="727151"/>
          </a:xfrm>
        </p:grpSpPr>
        <p:sp>
          <p:nvSpPr>
            <p:cNvPr id="20" name="Star: 5 Points 19">
              <a:extLst>
                <a:ext uri="{FF2B5EF4-FFF2-40B4-BE49-F238E27FC236}">
                  <a16:creationId xmlns:a16="http://schemas.microsoft.com/office/drawing/2014/main" id="{587775F9-E285-FFC4-4176-A126E922C603}"/>
                </a:ext>
              </a:extLst>
            </p:cNvPr>
            <p:cNvSpPr/>
            <p:nvPr/>
          </p:nvSpPr>
          <p:spPr>
            <a:xfrm>
              <a:off x="6295820" y="3298428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BD8A30-24ED-74DF-BFD4-DABD2972978E}"/>
                    </a:ext>
                  </a:extLst>
                </p:cNvPr>
                <p:cNvSpPr txBox="1"/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SUBSET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SUM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AEBD8A30-24ED-74DF-BFD4-DABD297297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6938" y="3656247"/>
                  <a:ext cx="149992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4B50AF07-4D25-4CA4-A669-0A3AC0A35DA4}"/>
                </a:ext>
              </a:extLst>
            </p:cNvPr>
            <p:cNvSpPr/>
            <p:nvPr/>
          </p:nvSpPr>
          <p:spPr>
            <a:xfrm flipV="1">
              <a:off x="6490317" y="3421189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6335199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2FA2B4-3B34-ADDE-3F22-642B0E8F4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Hamiltonian paths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9858" y="1825625"/>
                <a:ext cx="7137130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be a directed graph</a:t>
                </a:r>
              </a:p>
              <a:p>
                <a:r>
                  <a:rPr lang="en-US" b="1" dirty="0"/>
                  <a:t>Definition: </a:t>
                </a: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Hamiltonian path</a:t>
                </a:r>
                <a:r>
                  <a:rPr lang="en-US" dirty="0"/>
                  <a:t> is a directed path that visits every vertex exactly once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1D2891-617A-9B53-8592-7FC46E75A5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9858" y="1825625"/>
                <a:ext cx="7137130" cy="4351338"/>
              </a:xfrm>
              <a:blipFill>
                <a:blip r:embed="rId2"/>
                <a:stretch>
                  <a:fillRect l="-1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13D0E5-D7D4-587D-0252-AEE2A4531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CAA26CAA-E2E4-47A8-2127-EE8D46C99FF8}"/>
              </a:ext>
            </a:extLst>
          </p:cNvPr>
          <p:cNvGrpSpPr/>
          <p:nvPr/>
        </p:nvGrpSpPr>
        <p:grpSpPr>
          <a:xfrm>
            <a:off x="8052880" y="1063160"/>
            <a:ext cx="3300920" cy="1524929"/>
            <a:chOff x="7779388" y="1904071"/>
            <a:chExt cx="3300920" cy="15249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F6335A10-138A-C0D8-9CC9-DE4B33AB5A5A}"/>
                </a:ext>
              </a:extLst>
            </p:cNvPr>
            <p:cNvSpPr/>
            <p:nvPr/>
          </p:nvSpPr>
          <p:spPr>
            <a:xfrm>
              <a:off x="7779388" y="2574654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37D94A5-7A40-5DFC-2486-567577470CC8}"/>
                </a:ext>
              </a:extLst>
            </p:cNvPr>
            <p:cNvSpPr/>
            <p:nvPr/>
          </p:nvSpPr>
          <p:spPr>
            <a:xfrm>
              <a:off x="8690546" y="1904071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C8E5F4C-F209-6E9C-3BF7-4067E6ABFDE7}"/>
                </a:ext>
              </a:extLst>
            </p:cNvPr>
            <p:cNvSpPr/>
            <p:nvPr/>
          </p:nvSpPr>
          <p:spPr>
            <a:xfrm>
              <a:off x="8690546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47938F-CA7C-3197-A0C5-93374D2BB7B8}"/>
                </a:ext>
              </a:extLst>
            </p:cNvPr>
            <p:cNvSpPr/>
            <p:nvPr/>
          </p:nvSpPr>
          <p:spPr>
            <a:xfrm>
              <a:off x="9984325" y="1910556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6994F1E-8769-BA0E-9D1A-D29D9729794D}"/>
                </a:ext>
              </a:extLst>
            </p:cNvPr>
            <p:cNvSpPr/>
            <p:nvPr/>
          </p:nvSpPr>
          <p:spPr>
            <a:xfrm>
              <a:off x="9984325" y="3276600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9AD3944-5F0B-EB0A-9D53-31C6690B3506}"/>
                </a:ext>
              </a:extLst>
            </p:cNvPr>
            <p:cNvSpPr/>
            <p:nvPr/>
          </p:nvSpPr>
          <p:spPr>
            <a:xfrm>
              <a:off x="10927908" y="2579518"/>
              <a:ext cx="152400" cy="1524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80A8933-12D1-7EB5-68E8-A0A24FF9234E}"/>
                </a:ext>
              </a:extLst>
            </p:cNvPr>
            <p:cNvCxnSpPr>
              <a:stCxn id="14" idx="7"/>
              <a:endCxn id="15" idx="3"/>
            </p:cNvCxnSpPr>
            <p:nvPr/>
          </p:nvCxnSpPr>
          <p:spPr>
            <a:xfrm flipV="1">
              <a:off x="7909470" y="2034153"/>
              <a:ext cx="803394" cy="56281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5502622-0F8A-B1EA-460C-2866E99665FA}"/>
                </a:ext>
              </a:extLst>
            </p:cNvPr>
            <p:cNvCxnSpPr>
              <a:cxnSpLocks/>
              <a:stCxn id="15" idx="5"/>
              <a:endCxn id="18" idx="1"/>
            </p:cNvCxnSpPr>
            <p:nvPr/>
          </p:nvCxnSpPr>
          <p:spPr>
            <a:xfrm>
              <a:off x="8820628" y="2034153"/>
              <a:ext cx="1186015" cy="12647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351D3A3E-BFC3-D1D8-E055-13E728FFFF86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8842946" y="3352800"/>
              <a:ext cx="11413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FA8F4C4-6D67-9E81-4D56-CB249BA24371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8820628" y="2040638"/>
              <a:ext cx="1186015" cy="12582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696CC389-F0D8-DD34-CBE1-E60E71B64A45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10114407" y="2040638"/>
              <a:ext cx="835819" cy="56119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C3199F55-A654-2ADE-95D5-66BBB73F33EC}"/>
                </a:ext>
              </a:extLst>
            </p:cNvPr>
            <p:cNvCxnSpPr>
              <a:cxnSpLocks/>
              <a:stCxn id="15" idx="4"/>
              <a:endCxn id="16" idx="0"/>
            </p:cNvCxnSpPr>
            <p:nvPr/>
          </p:nvCxnSpPr>
          <p:spPr>
            <a:xfrm>
              <a:off x="8766746" y="2056471"/>
              <a:ext cx="0" cy="122012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F341BC06-647D-AE94-C8C9-41C306C1F79E}"/>
                </a:ext>
              </a:extLst>
            </p:cNvPr>
            <p:cNvCxnSpPr>
              <a:cxnSpLocks/>
              <a:stCxn id="16" idx="1"/>
              <a:endCxn id="14" idx="5"/>
            </p:cNvCxnSpPr>
            <p:nvPr/>
          </p:nvCxnSpPr>
          <p:spPr>
            <a:xfrm flipH="1" flipV="1">
              <a:off x="7909470" y="2704736"/>
              <a:ext cx="803394" cy="59418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80751B22-1FC3-7147-CEE3-800556D708DB}"/>
                </a:ext>
              </a:extLst>
            </p:cNvPr>
            <p:cNvCxnSpPr>
              <a:cxnSpLocks/>
              <a:stCxn id="17" idx="4"/>
              <a:endCxn id="18" idx="0"/>
            </p:cNvCxnSpPr>
            <p:nvPr/>
          </p:nvCxnSpPr>
          <p:spPr>
            <a:xfrm>
              <a:off x="10060525" y="2062956"/>
              <a:ext cx="0" cy="1213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ABC9F495-569E-1A47-4A3B-33C2941C65CC}"/>
                </a:ext>
              </a:extLst>
            </p:cNvPr>
            <p:cNvCxnSpPr>
              <a:cxnSpLocks/>
              <a:stCxn id="15" idx="6"/>
              <a:endCxn id="19" idx="2"/>
            </p:cNvCxnSpPr>
            <p:nvPr/>
          </p:nvCxnSpPr>
          <p:spPr>
            <a:xfrm>
              <a:off x="8842946" y="1980271"/>
              <a:ext cx="2084962" cy="67544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00D514C7-4085-065C-3912-72803803D29B}"/>
                </a:ext>
              </a:extLst>
            </p:cNvPr>
            <p:cNvCxnSpPr>
              <a:cxnSpLocks/>
              <a:stCxn id="19" idx="3"/>
              <a:endCxn id="16" idx="7"/>
            </p:cNvCxnSpPr>
            <p:nvPr/>
          </p:nvCxnSpPr>
          <p:spPr>
            <a:xfrm flipH="1">
              <a:off x="8820628" y="2709600"/>
              <a:ext cx="2129598" cy="58931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F23FEB40-4A96-9535-8423-365D518811FB}"/>
              </a:ext>
            </a:extLst>
          </p:cNvPr>
          <p:cNvGrpSpPr/>
          <p:nvPr/>
        </p:nvGrpSpPr>
        <p:grpSpPr>
          <a:xfrm>
            <a:off x="8182962" y="1193242"/>
            <a:ext cx="3040756" cy="1318647"/>
            <a:chOff x="8182962" y="1193242"/>
            <a:chExt cx="3040756" cy="1318647"/>
          </a:xfrm>
        </p:grpSpPr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93AB51DD-3FBA-30F2-B54B-67B23BF3AD1B}"/>
                </a:ext>
              </a:extLst>
            </p:cNvPr>
            <p:cNvCxnSpPr>
              <a:cxnSpLocks/>
              <a:stCxn id="14" idx="7"/>
              <a:endCxn id="15" idx="3"/>
            </p:cNvCxnSpPr>
            <p:nvPr/>
          </p:nvCxnSpPr>
          <p:spPr>
            <a:xfrm flipV="1">
              <a:off x="8182962" y="1193242"/>
              <a:ext cx="803394" cy="562819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DB1A2EF-58F0-363F-554C-60E00F73393F}"/>
                </a:ext>
              </a:extLst>
            </p:cNvPr>
            <p:cNvCxnSpPr>
              <a:cxnSpLocks/>
              <a:stCxn id="15" idx="5"/>
              <a:endCxn id="18" idx="1"/>
            </p:cNvCxnSpPr>
            <p:nvPr/>
          </p:nvCxnSpPr>
          <p:spPr>
            <a:xfrm>
              <a:off x="9094120" y="1193242"/>
              <a:ext cx="1186015" cy="1264765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7FD7F2B0-FD35-0661-8BFE-9F39E9ACDFAF}"/>
                </a:ext>
              </a:extLst>
            </p:cNvPr>
            <p:cNvCxnSpPr>
              <a:cxnSpLocks/>
              <a:stCxn id="18" idx="2"/>
              <a:endCxn id="16" idx="6"/>
            </p:cNvCxnSpPr>
            <p:nvPr/>
          </p:nvCxnSpPr>
          <p:spPr>
            <a:xfrm flipH="1">
              <a:off x="9116438" y="2511889"/>
              <a:ext cx="1141379" cy="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0C39851E-6D19-A21A-5750-C63D4C6E4C2A}"/>
                </a:ext>
              </a:extLst>
            </p:cNvPr>
            <p:cNvCxnSpPr>
              <a:cxnSpLocks/>
              <a:stCxn id="16" idx="7"/>
              <a:endCxn id="17" idx="3"/>
            </p:cNvCxnSpPr>
            <p:nvPr/>
          </p:nvCxnSpPr>
          <p:spPr>
            <a:xfrm flipV="1">
              <a:off x="9094120" y="1199727"/>
              <a:ext cx="1186015" cy="1258280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247BCD3D-F583-AF7C-19E8-2A7BE8001547}"/>
                </a:ext>
              </a:extLst>
            </p:cNvPr>
            <p:cNvCxnSpPr>
              <a:cxnSpLocks/>
              <a:stCxn id="17" idx="5"/>
              <a:endCxn id="19" idx="1"/>
            </p:cNvCxnSpPr>
            <p:nvPr/>
          </p:nvCxnSpPr>
          <p:spPr>
            <a:xfrm>
              <a:off x="10387899" y="1199727"/>
              <a:ext cx="835819" cy="561198"/>
            </a:xfrm>
            <a:prstGeom prst="straightConnector1">
              <a:avLst/>
            </a:prstGeom>
            <a:ln w="76200">
              <a:solidFill>
                <a:srgbClr val="C00000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39561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662110-6D3F-E601-C642-F53435C7A9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digraph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vertices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there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exists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Hamiltonian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from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First, note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4F2EFB-43C6-96A0-941A-47BF256DE2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65219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82BD55-8833-80C0-9822-E3E6A6480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/>
              <p:nvPr/>
            </p:nvSpPr>
            <p:spPr>
              <a:xfrm>
                <a:off x="2275907" y="3508770"/>
                <a:ext cx="8192068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118615D9-2880-3785-E94E-46EFE2EA0B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5907" y="3508770"/>
                <a:ext cx="8192068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8646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-CNF formulas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2137F390-4A87-5F94-143B-43451A7576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Recall: A CNF formula is an “AND of ORs of literals”</a:t>
                </a:r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A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-CNF formula </a:t>
                </a:r>
                <a:r>
                  <a:rPr lang="en-US" dirty="0"/>
                  <a:t>is a CNF formula in which every clause has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literals</a:t>
                </a:r>
              </a:p>
              <a:p>
                <a:r>
                  <a:rPr lang="en-US" dirty="0"/>
                  <a:t>Example of a 3-CNF formula with two clauses: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∨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F041DAE-64DC-025E-A00D-1F461475D95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8132E-629E-E88F-3BF8-C221B60B1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3500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!!diamond3">
            <a:extLst>
              <a:ext uri="{FF2B5EF4-FFF2-40B4-BE49-F238E27FC236}">
                <a16:creationId xmlns:a16="http://schemas.microsoft.com/office/drawing/2014/main" id="{997A180F-CEC3-289F-C5A4-DD984B7391C0}"/>
              </a:ext>
            </a:extLst>
          </p:cNvPr>
          <p:cNvSpPr/>
          <p:nvPr/>
        </p:nvSpPr>
        <p:spPr>
          <a:xfrm flipV="1">
            <a:off x="6812760" y="4031077"/>
            <a:ext cx="2143125" cy="962025"/>
          </a:xfrm>
          <a:prstGeom prst="diamond">
            <a:avLst/>
          </a:prstGeom>
          <a:solidFill>
            <a:schemeClr val="bg1">
              <a:lumMod val="95000"/>
              <a:alpha val="0"/>
            </a:schemeClr>
          </a:solidFill>
          <a:ln>
            <a:solidFill>
              <a:schemeClr val="accent1">
                <a:shade val="15000"/>
                <a:alpha val="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F310-14E7-17B3-BBFE-3655D7ED15B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61999" y="365125"/>
                <a:ext cx="10808017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860F310-14E7-17B3-BBFE-3655D7ED15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61999" y="365125"/>
                <a:ext cx="10808017" cy="1325563"/>
              </a:xfrm>
              <a:blipFill>
                <a:blip r:embed="rId2"/>
                <a:stretch>
                  <a:fillRect l="-2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0D53-6971-8245-95FD-45EAA69FC8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6750" y="1825625"/>
                <a:ext cx="4981576" cy="4508500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∧…∧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be a 3-CNF formula on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Reduction: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defined on this and upcoming slides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8D30D53-6971-8245-95FD-45EAA69FC8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6750" y="1825625"/>
                <a:ext cx="4981576" cy="4508500"/>
              </a:xfrm>
              <a:blipFill>
                <a:blip r:embed="rId3"/>
                <a:stretch>
                  <a:fillRect l="-2200" r="-13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689B2-EFD6-B17C-BB96-B7C94AA1E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!!diamond1">
            <a:extLst>
              <a:ext uri="{FF2B5EF4-FFF2-40B4-BE49-F238E27FC236}">
                <a16:creationId xmlns:a16="http://schemas.microsoft.com/office/drawing/2014/main" id="{DB130296-1822-807E-D872-A60DA7C54670}"/>
              </a:ext>
            </a:extLst>
          </p:cNvPr>
          <p:cNvSpPr/>
          <p:nvPr/>
        </p:nvSpPr>
        <p:spPr>
          <a:xfrm>
            <a:off x="6812761" y="3057525"/>
            <a:ext cx="2143125" cy="96202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!!diamond2">
            <a:extLst>
              <a:ext uri="{FF2B5EF4-FFF2-40B4-BE49-F238E27FC236}">
                <a16:creationId xmlns:a16="http://schemas.microsoft.com/office/drawing/2014/main" id="{728F7E5F-1343-F86C-FD94-E3ED3CCFFCE4}"/>
              </a:ext>
            </a:extLst>
          </p:cNvPr>
          <p:cNvSpPr/>
          <p:nvPr/>
        </p:nvSpPr>
        <p:spPr>
          <a:xfrm>
            <a:off x="6819585" y="2095500"/>
            <a:ext cx="2143125" cy="962025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1BF001F-563B-D164-67F9-F81464101E8A}"/>
              </a:ext>
            </a:extLst>
          </p:cNvPr>
          <p:cNvGrpSpPr/>
          <p:nvPr/>
        </p:nvGrpSpPr>
        <p:grpSpPr>
          <a:xfrm>
            <a:off x="6096000" y="1600186"/>
            <a:ext cx="5486400" cy="5103271"/>
            <a:chOff x="6096000" y="1600186"/>
            <a:chExt cx="5486400" cy="5103271"/>
          </a:xfrm>
        </p:grpSpPr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7CB83E7E-28F2-EEF4-A6D5-2F46BBECE1F8}"/>
                </a:ext>
              </a:extLst>
            </p:cNvPr>
            <p:cNvSpPr/>
            <p:nvPr/>
          </p:nvSpPr>
          <p:spPr>
            <a:xfrm>
              <a:off x="6819584" y="460057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045F8C9E-78E2-5271-35A6-D5884883C0E1}"/>
                </a:ext>
              </a:extLst>
            </p:cNvPr>
            <p:cNvSpPr/>
            <p:nvPr/>
          </p:nvSpPr>
          <p:spPr>
            <a:xfrm>
              <a:off x="7820022" y="202437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FF0E631-EC19-784D-A0A7-7CC52698482E}"/>
                </a:ext>
              </a:extLst>
            </p:cNvPr>
            <p:cNvSpPr/>
            <p:nvPr/>
          </p:nvSpPr>
          <p:spPr>
            <a:xfrm>
              <a:off x="7820021" y="549147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1287AC6-094E-B52E-3264-E3376CE6D47D}"/>
                </a:ext>
              </a:extLst>
            </p:cNvPr>
            <p:cNvSpPr/>
            <p:nvPr/>
          </p:nvSpPr>
          <p:spPr>
            <a:xfrm>
              <a:off x="10477497" y="228155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15E69953-243C-B33D-9AAC-920DADBD456D}"/>
                </a:ext>
              </a:extLst>
            </p:cNvPr>
            <p:cNvSpPr/>
            <p:nvPr/>
          </p:nvSpPr>
          <p:spPr>
            <a:xfrm>
              <a:off x="10477497" y="305752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A35010A6-C3F3-20BD-E5F9-1C6B3B537FDB}"/>
                </a:ext>
              </a:extLst>
            </p:cNvPr>
            <p:cNvSpPr/>
            <p:nvPr/>
          </p:nvSpPr>
          <p:spPr>
            <a:xfrm>
              <a:off x="10477497" y="3877303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67B789E7-CB7C-9808-3084-2B5A3BCEE336}"/>
                </a:ext>
              </a:extLst>
            </p:cNvPr>
            <p:cNvSpPr/>
            <p:nvPr/>
          </p:nvSpPr>
          <p:spPr>
            <a:xfrm>
              <a:off x="10490838" y="52995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607BDB-1B1C-24EF-3B66-38C1A5B719C7}"/>
                    </a:ext>
                  </a:extLst>
                </p:cNvPr>
                <p:cNvSpPr txBox="1"/>
                <p:nvPr/>
              </p:nvSpPr>
              <p:spPr>
                <a:xfrm>
                  <a:off x="6096000" y="235267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97607BDB-1B1C-24EF-3B66-38C1A5B719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2352674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5C89A-034B-C7CC-2A81-8710C9E0BDD2}"/>
                    </a:ext>
                  </a:extLst>
                </p:cNvPr>
                <p:cNvSpPr txBox="1"/>
                <p:nvPr/>
              </p:nvSpPr>
              <p:spPr>
                <a:xfrm>
                  <a:off x="6096000" y="32839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41A5C89A-034B-C7CC-2A81-8710C9E0BD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3283980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FF62B-CAD9-2260-31ED-53C05BA31770}"/>
                    </a:ext>
                  </a:extLst>
                </p:cNvPr>
                <p:cNvSpPr txBox="1"/>
                <p:nvPr/>
              </p:nvSpPr>
              <p:spPr>
                <a:xfrm>
                  <a:off x="6096000" y="478309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1B9FF62B-CAD9-2260-31ED-53C05BA3177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6000" y="4783095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5E4D2F-0E5C-4304-6CA1-29CF3B960FD1}"/>
                    </a:ext>
                  </a:extLst>
                </p:cNvPr>
                <p:cNvSpPr txBox="1"/>
                <p:nvPr/>
              </p:nvSpPr>
              <p:spPr>
                <a:xfrm>
                  <a:off x="7576819" y="412539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4C5E4D2F-0E5C-4304-6CA1-29CF3B960F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76819" y="4125396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0EC5CD-6232-C034-534A-BC0D4628CAB6}"/>
                    </a:ext>
                  </a:extLst>
                </p:cNvPr>
                <p:cNvSpPr txBox="1"/>
                <p:nvPr/>
              </p:nvSpPr>
              <p:spPr>
                <a:xfrm>
                  <a:off x="10224452" y="44678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930EC5CD-6232-C034-534A-BC0D4628CA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24452" y="4467835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5E164E-3C91-EB61-FC92-61F2D21219FE}"/>
                    </a:ext>
                  </a:extLst>
                </p:cNvPr>
                <p:cNvSpPr txBox="1"/>
                <p:nvPr/>
              </p:nvSpPr>
              <p:spPr>
                <a:xfrm>
                  <a:off x="10953750" y="216800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6A5E164E-3C91-EB61-FC92-61F2D21219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2168008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F79AE9-7DF1-5A92-21B7-C5BD067085DC}"/>
                    </a:ext>
                  </a:extLst>
                </p:cNvPr>
                <p:cNvSpPr txBox="1"/>
                <p:nvPr/>
              </p:nvSpPr>
              <p:spPr>
                <a:xfrm>
                  <a:off x="10953750" y="291840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2F79AE9-7DF1-5A92-21B7-C5BD067085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2918406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3C0824-FB35-E6E3-1409-9CB4C474FFB1}"/>
                    </a:ext>
                  </a:extLst>
                </p:cNvPr>
                <p:cNvSpPr txBox="1"/>
                <p:nvPr/>
              </p:nvSpPr>
              <p:spPr>
                <a:xfrm>
                  <a:off x="10953750" y="376848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9F3C0824-FB35-E6E3-1409-9CB4C474FF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3768489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B99502-806D-510B-F52D-193D5A7BBC7C}"/>
                    </a:ext>
                  </a:extLst>
                </p:cNvPr>
                <p:cNvSpPr txBox="1"/>
                <p:nvPr/>
              </p:nvSpPr>
              <p:spPr>
                <a:xfrm>
                  <a:off x="10953750" y="516179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D7B99502-806D-510B-F52D-193D5A7BBC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953750" y="5161790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D1146F0-AEA9-52C2-E016-8790B46C2A36}"/>
                </a:ext>
              </a:extLst>
            </p:cNvPr>
            <p:cNvSpPr txBox="1"/>
            <p:nvPr/>
          </p:nvSpPr>
          <p:spPr>
            <a:xfrm>
              <a:off x="6869747" y="6334125"/>
              <a:ext cx="204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“variable gadgets”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9CC269-DBE4-AF35-8489-FED7A173A91D}"/>
                    </a:ext>
                  </a:extLst>
                </p:cNvPr>
                <p:cNvSpPr txBox="1"/>
                <p:nvPr/>
              </p:nvSpPr>
              <p:spPr>
                <a:xfrm>
                  <a:off x="7593489" y="160018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4C9CC269-DBE4-AF35-8489-FED7A173A9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3489" y="1600186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358EAB-608B-A55D-D441-B5DA51A19BFE}"/>
                    </a:ext>
                  </a:extLst>
                </p:cNvPr>
                <p:cNvSpPr txBox="1"/>
                <p:nvPr/>
              </p:nvSpPr>
              <p:spPr>
                <a:xfrm>
                  <a:off x="7595553" y="5668446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1358EAB-608B-A55D-D441-B5DA51A19B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95553" y="5668446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4C45EF5-E2F7-E4B4-A63B-703642002DC3}"/>
                </a:ext>
              </a:extLst>
            </p:cNvPr>
            <p:cNvSpPr txBox="1"/>
            <p:nvPr/>
          </p:nvSpPr>
          <p:spPr>
            <a:xfrm>
              <a:off x="9527223" y="6306178"/>
              <a:ext cx="2042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“clause nodes”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E1FCEF0-3347-44DB-9BC4-B8DC540B699C}"/>
                </a:ext>
              </a:extLst>
            </p:cNvPr>
            <p:cNvCxnSpPr>
              <a:cxnSpLocks/>
            </p:cNvCxnSpPr>
            <p:nvPr/>
          </p:nvCxnSpPr>
          <p:spPr>
            <a:xfrm>
              <a:off x="9201150" y="2835284"/>
              <a:ext cx="838198" cy="224630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8651909-28C3-8D1B-56C4-4C1638E342D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2918406"/>
              <a:ext cx="876297" cy="178621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73711A1C-6841-E619-2884-24DE9866CD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39249" y="2576512"/>
              <a:ext cx="714376" cy="85543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C1E6C20-B936-5358-F1CD-E8E649BCE92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01150" y="3429000"/>
              <a:ext cx="914396" cy="32788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7E29A359-F7C4-861F-1E69-80DB165E77B4}"/>
                </a:ext>
              </a:extLst>
            </p:cNvPr>
            <p:cNvCxnSpPr>
              <a:cxnSpLocks/>
            </p:cNvCxnSpPr>
            <p:nvPr/>
          </p:nvCxnSpPr>
          <p:spPr>
            <a:xfrm>
              <a:off x="9286874" y="3538537"/>
              <a:ext cx="790574" cy="50373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447F0ADB-5984-F1E8-6B3B-5987B82363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39249" y="3877303"/>
              <a:ext cx="847725" cy="4327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D796243C-D3FC-C820-6535-C18D16F2B101}"/>
                </a:ext>
              </a:extLst>
            </p:cNvPr>
            <p:cNvCxnSpPr>
              <a:cxnSpLocks/>
            </p:cNvCxnSpPr>
            <p:nvPr/>
          </p:nvCxnSpPr>
          <p:spPr>
            <a:xfrm>
              <a:off x="9239249" y="4042274"/>
              <a:ext cx="847725" cy="5271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F3245E73-D57C-7C89-1CD9-5B3929C61CA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286874" y="4837167"/>
              <a:ext cx="838198" cy="4624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74345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!!diamond3">
            <a:extLst>
              <a:ext uri="{FF2B5EF4-FFF2-40B4-BE49-F238E27FC236}">
                <a16:creationId xmlns:a16="http://schemas.microsoft.com/office/drawing/2014/main" id="{51FE6F60-056C-9088-5887-A7D70C4B48B5}"/>
              </a:ext>
            </a:extLst>
          </p:cNvPr>
          <p:cNvSpPr/>
          <p:nvPr/>
        </p:nvSpPr>
        <p:spPr>
          <a:xfrm flipV="1">
            <a:off x="1904861" y="5014209"/>
            <a:ext cx="6408156" cy="2876550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9000">
                <a:schemeClr val="bg1">
                  <a:lumMod val="95000"/>
                  <a:alpha val="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rgbClr val="172C51"/>
                </a:gs>
                <a:gs pos="22000">
                  <a:srgbClr val="172C51">
                    <a:alpha val="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!!diamond2">
            <a:extLst>
              <a:ext uri="{FF2B5EF4-FFF2-40B4-BE49-F238E27FC236}">
                <a16:creationId xmlns:a16="http://schemas.microsoft.com/office/drawing/2014/main" id="{24E5A6DF-1369-4F90-E136-23747450DA9F}"/>
              </a:ext>
            </a:extLst>
          </p:cNvPr>
          <p:cNvSpPr/>
          <p:nvPr/>
        </p:nvSpPr>
        <p:spPr>
          <a:xfrm>
            <a:off x="1904861" y="-751986"/>
            <a:ext cx="6408156" cy="2876550"/>
          </a:xfrm>
          <a:prstGeom prst="diamond">
            <a:avLst/>
          </a:prstGeom>
          <a:gradFill flip="none" rotWithShape="1">
            <a:gsLst>
              <a:gs pos="0">
                <a:schemeClr val="bg1">
                  <a:lumMod val="95000"/>
                </a:schemeClr>
              </a:gs>
              <a:gs pos="19000">
                <a:schemeClr val="bg1">
                  <a:lumMod val="95000"/>
                  <a:alpha val="0"/>
                </a:schemeClr>
              </a:gs>
            </a:gsLst>
            <a:lin ang="16200000" scaled="1"/>
            <a:tileRect/>
          </a:gradFill>
          <a:ln>
            <a:gradFill flip="none" rotWithShape="1">
              <a:gsLst>
                <a:gs pos="0">
                  <a:srgbClr val="172C51"/>
                </a:gs>
                <a:gs pos="22000">
                  <a:srgbClr val="172C51">
                    <a:alpha val="0"/>
                  </a:srgbClr>
                </a:gs>
              </a:gsLst>
              <a:lin ang="16200000" scaled="1"/>
              <a:tileRect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0203" y="5863799"/>
                <a:ext cx="10515600" cy="9477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nodes inside diamond (enough for all possible detours)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0203" y="5863799"/>
                <a:ext cx="10515600" cy="94773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B61E-EAB0-D79D-0EC3-4262538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793186"/>
            <a:ext cx="2743200" cy="365125"/>
          </a:xfrm>
        </p:spPr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!!diamond1">
            <a:extLst>
              <a:ext uri="{FF2B5EF4-FFF2-40B4-BE49-F238E27FC236}">
                <a16:creationId xmlns:a16="http://schemas.microsoft.com/office/drawing/2014/main" id="{C013D769-89E4-B241-B6C6-966FCFD57027}"/>
              </a:ext>
            </a:extLst>
          </p:cNvPr>
          <p:cNvSpPr/>
          <p:nvPr/>
        </p:nvSpPr>
        <p:spPr>
          <a:xfrm>
            <a:off x="1904861" y="2132731"/>
            <a:ext cx="6408156" cy="2876550"/>
          </a:xfrm>
          <a:prstGeom prst="diamond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3F501-9D3B-8EEF-FD8F-14F1BCEDD6E5}"/>
                  </a:ext>
                </a:extLst>
              </p:cNvPr>
              <p:cNvSpPr txBox="1"/>
              <p:nvPr/>
            </p:nvSpPr>
            <p:spPr>
              <a:xfrm>
                <a:off x="961884" y="3371535"/>
                <a:ext cx="6286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6E3F501-9D3B-8EEF-FD8F-14F1BCEDD6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1884" y="3371535"/>
                <a:ext cx="62865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CDA2B1EB-6C63-976B-FFAD-40504CE94449}"/>
              </a:ext>
            </a:extLst>
          </p:cNvPr>
          <p:cNvGrpSpPr/>
          <p:nvPr/>
        </p:nvGrpSpPr>
        <p:grpSpPr>
          <a:xfrm>
            <a:off x="1833735" y="2094946"/>
            <a:ext cx="6553674" cy="3006291"/>
            <a:chOff x="1833735" y="1792604"/>
            <a:chExt cx="6553674" cy="3006291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F091FA-6778-7A17-8974-5D765D4BD182}"/>
                </a:ext>
              </a:extLst>
            </p:cNvPr>
            <p:cNvSpPr/>
            <p:nvPr/>
          </p:nvSpPr>
          <p:spPr>
            <a:xfrm>
              <a:off x="5034426" y="179260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BF2577-88D7-DB8F-8CBF-56DD642949B1}"/>
                </a:ext>
              </a:extLst>
            </p:cNvPr>
            <p:cNvSpPr/>
            <p:nvPr/>
          </p:nvSpPr>
          <p:spPr>
            <a:xfrm>
              <a:off x="5030597" y="46566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6EE03-18CC-F947-515D-C5CE269D702E}"/>
                </a:ext>
              </a:extLst>
            </p:cNvPr>
            <p:cNvSpPr/>
            <p:nvPr/>
          </p:nvSpPr>
          <p:spPr>
            <a:xfrm>
              <a:off x="1833735" y="321247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37D32-CA38-FF94-988C-6FA313B4A23C}"/>
                </a:ext>
              </a:extLst>
            </p:cNvPr>
            <p:cNvSpPr/>
            <p:nvPr/>
          </p:nvSpPr>
          <p:spPr>
            <a:xfrm>
              <a:off x="8245162" y="321247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1C762C-7D1C-3E4D-112F-18C06015AAAA}"/>
                </a:ext>
              </a:extLst>
            </p:cNvPr>
            <p:cNvCxnSpPr>
              <a:cxnSpLocks/>
              <a:stCxn id="7" idx="2"/>
              <a:endCxn id="9" idx="7"/>
            </p:cNvCxnSpPr>
            <p:nvPr/>
          </p:nvCxnSpPr>
          <p:spPr>
            <a:xfrm flipH="1">
              <a:off x="1955150" y="1863728"/>
              <a:ext cx="3079276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29AEB-6F01-9840-136B-4EF89066C4CE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5176673" y="1863728"/>
              <a:ext cx="3089321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D356283-668C-314E-93B2-4A68113605C3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1975982" y="3283603"/>
              <a:ext cx="3075447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07DA5B3-42E0-3787-0F7E-322E9CEA403D}"/>
                </a:ext>
              </a:extLst>
            </p:cNvPr>
            <p:cNvCxnSpPr>
              <a:cxnSpLocks/>
              <a:stCxn id="10" idx="2"/>
              <a:endCxn id="8" idx="7"/>
            </p:cNvCxnSpPr>
            <p:nvPr/>
          </p:nvCxnSpPr>
          <p:spPr>
            <a:xfrm flipH="1">
              <a:off x="5152012" y="3283603"/>
              <a:ext cx="3093150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0D4FA4B-3932-6D1A-98B7-C3E730E74D41}"/>
              </a:ext>
            </a:extLst>
          </p:cNvPr>
          <p:cNvGrpSpPr/>
          <p:nvPr/>
        </p:nvGrpSpPr>
        <p:grpSpPr>
          <a:xfrm>
            <a:off x="3212729" y="2262393"/>
            <a:ext cx="3875461" cy="415336"/>
            <a:chOff x="3212729" y="1960051"/>
            <a:chExt cx="3875461" cy="415336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64E7F99-750A-0363-3254-527AE3FFC1A9}"/>
                </a:ext>
              </a:extLst>
            </p:cNvPr>
            <p:cNvSpPr txBox="1"/>
            <p:nvPr/>
          </p:nvSpPr>
          <p:spPr>
            <a:xfrm rot="1496300">
              <a:off x="5645671" y="1960051"/>
              <a:ext cx="1442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FALSE ➡</a:t>
              </a:r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ABB80E68-742E-FB8E-0C4D-F20A266F280C}"/>
                </a:ext>
              </a:extLst>
            </p:cNvPr>
            <p:cNvSpPr txBox="1"/>
            <p:nvPr/>
          </p:nvSpPr>
          <p:spPr>
            <a:xfrm rot="20110974">
              <a:off x="3212729" y="2006055"/>
              <a:ext cx="122174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⬅ TRUE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468E399-01AE-062F-26B5-5347BC7D0C30}"/>
              </a:ext>
            </a:extLst>
          </p:cNvPr>
          <p:cNvGrpSpPr/>
          <p:nvPr/>
        </p:nvGrpSpPr>
        <p:grpSpPr>
          <a:xfrm>
            <a:off x="2020516" y="706912"/>
            <a:ext cx="6320967" cy="1408866"/>
            <a:chOff x="2020516" y="706912"/>
            <a:chExt cx="6320967" cy="1408866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A75DF3E-FBA4-D9E9-83FE-DE183CD42E16}"/>
                </a:ext>
              </a:extLst>
            </p:cNvPr>
            <p:cNvCxnSpPr>
              <a:cxnSpLocks/>
              <a:endCxn id="7" idx="7"/>
            </p:cNvCxnSpPr>
            <p:nvPr/>
          </p:nvCxnSpPr>
          <p:spPr>
            <a:xfrm flipH="1">
              <a:off x="5155841" y="706912"/>
              <a:ext cx="3185642" cy="1408866"/>
            </a:xfrm>
            <a:prstGeom prst="straightConnector1">
              <a:avLst/>
            </a:prstGeom>
            <a:ln w="19050">
              <a:gradFill>
                <a:gsLst>
                  <a:gs pos="88000">
                    <a:srgbClr val="000000"/>
                  </a:gs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2E0EB15-C5BB-EE3A-2606-0B88649B4605}"/>
                </a:ext>
              </a:extLst>
            </p:cNvPr>
            <p:cNvCxnSpPr>
              <a:cxnSpLocks/>
              <a:endCxn id="7" idx="1"/>
            </p:cNvCxnSpPr>
            <p:nvPr/>
          </p:nvCxnSpPr>
          <p:spPr>
            <a:xfrm>
              <a:off x="2020516" y="725033"/>
              <a:ext cx="3034742" cy="1390745"/>
            </a:xfrm>
            <a:prstGeom prst="straightConnector1">
              <a:avLst/>
            </a:prstGeom>
            <a:ln w="19050">
              <a:gradFill>
                <a:gsLst>
                  <a:gs pos="88000">
                    <a:srgbClr val="000000"/>
                  </a:gs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5400000" scaled="1"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2E45F3F-CEC7-9D3D-9488-A2AB8D5C9FFA}"/>
              </a:ext>
            </a:extLst>
          </p:cNvPr>
          <p:cNvGrpSpPr/>
          <p:nvPr/>
        </p:nvGrpSpPr>
        <p:grpSpPr>
          <a:xfrm>
            <a:off x="2716458" y="5030114"/>
            <a:ext cx="5670951" cy="1482923"/>
            <a:chOff x="2716458" y="4740322"/>
            <a:chExt cx="5670951" cy="1482923"/>
          </a:xfrm>
        </p:grpSpPr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74357C40-6904-65F1-24EA-4CAD608D8251}"/>
                </a:ext>
              </a:extLst>
            </p:cNvPr>
            <p:cNvCxnSpPr>
              <a:cxnSpLocks/>
            </p:cNvCxnSpPr>
            <p:nvPr/>
          </p:nvCxnSpPr>
          <p:spPr>
            <a:xfrm>
              <a:off x="5172844" y="4756674"/>
              <a:ext cx="3214565" cy="1466571"/>
            </a:xfrm>
            <a:prstGeom prst="straightConnector1">
              <a:avLst/>
            </a:prstGeom>
            <a:ln w="19050">
              <a:gradFill flip="none" rotWithShape="1">
                <a:gsLst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D6A181E-1DBC-FFED-60B8-060B9D19AEC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716458" y="4740322"/>
              <a:ext cx="2328664" cy="1066880"/>
            </a:xfrm>
            <a:prstGeom prst="straightConnector1">
              <a:avLst/>
            </a:prstGeom>
            <a:ln w="19050">
              <a:gradFill flip="none" rotWithShape="1">
                <a:gsLst>
                  <a:gs pos="50000">
                    <a:schemeClr val="tx1">
                      <a:alpha val="0"/>
                    </a:schemeClr>
                  </a:gs>
                  <a:gs pos="100000">
                    <a:schemeClr val="tx1"/>
                  </a:gs>
                </a:gsLst>
                <a:lin ang="16200000" scaled="1"/>
                <a:tileRect/>
              </a:gra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C4C1597A-581C-9A13-621E-E34FE7A22BA9}"/>
              </a:ext>
            </a:extLst>
          </p:cNvPr>
          <p:cNvGrpSpPr/>
          <p:nvPr/>
        </p:nvGrpSpPr>
        <p:grpSpPr>
          <a:xfrm>
            <a:off x="1975982" y="3393619"/>
            <a:ext cx="6269180" cy="369332"/>
            <a:chOff x="1975982" y="3091277"/>
            <a:chExt cx="6269180" cy="369332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0A4C46-3BC5-0794-BDD6-B5D850E70C3F}"/>
                </a:ext>
              </a:extLst>
            </p:cNvPr>
            <p:cNvSpPr/>
            <p:nvPr/>
          </p:nvSpPr>
          <p:spPr>
            <a:xfrm>
              <a:off x="2248002" y="320755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0B6CC1-033C-6174-2920-79D7DC7A293B}"/>
                </a:ext>
              </a:extLst>
            </p:cNvPr>
            <p:cNvSpPr/>
            <p:nvPr/>
          </p:nvSpPr>
          <p:spPr>
            <a:xfrm>
              <a:off x="2633452" y="320752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C77CF7-9A2B-9575-8633-A66BD2B36E22}"/>
                </a:ext>
              </a:extLst>
            </p:cNvPr>
            <p:cNvSpPr/>
            <p:nvPr/>
          </p:nvSpPr>
          <p:spPr>
            <a:xfrm>
              <a:off x="3010495" y="320752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CFF20E-249C-9F8B-9DFA-4DA4FAD22507}"/>
                </a:ext>
              </a:extLst>
            </p:cNvPr>
            <p:cNvSpPr/>
            <p:nvPr/>
          </p:nvSpPr>
          <p:spPr>
            <a:xfrm>
              <a:off x="3395945" y="320520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D16F68-8A0B-A86C-9919-D6EE6F9F2FBF}"/>
                </a:ext>
              </a:extLst>
            </p:cNvPr>
            <p:cNvSpPr/>
            <p:nvPr/>
          </p:nvSpPr>
          <p:spPr>
            <a:xfrm>
              <a:off x="3788258" y="3200939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FFA4F7-CDAC-5AC9-32CE-B175B7B90697}"/>
                </a:ext>
              </a:extLst>
            </p:cNvPr>
            <p:cNvSpPr/>
            <p:nvPr/>
          </p:nvSpPr>
          <p:spPr>
            <a:xfrm>
              <a:off x="4171972" y="321044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BF4F75-370E-18C5-0BB5-559403407411}"/>
                </a:ext>
              </a:extLst>
            </p:cNvPr>
            <p:cNvSpPr/>
            <p:nvPr/>
          </p:nvSpPr>
          <p:spPr>
            <a:xfrm>
              <a:off x="4549015" y="321044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1DDAF-F560-C36D-8A80-4F259DDF20FC}"/>
                </a:ext>
              </a:extLst>
            </p:cNvPr>
            <p:cNvSpPr/>
            <p:nvPr/>
          </p:nvSpPr>
          <p:spPr>
            <a:xfrm>
              <a:off x="5926880" y="321220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474624-103F-1BA7-B10D-26F638CB53E0}"/>
                </a:ext>
              </a:extLst>
            </p:cNvPr>
            <p:cNvSpPr/>
            <p:nvPr/>
          </p:nvSpPr>
          <p:spPr>
            <a:xfrm>
              <a:off x="6303923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6097A2-4976-D129-8ABB-E3FF423AC9F9}"/>
                </a:ext>
              </a:extLst>
            </p:cNvPr>
            <p:cNvSpPr/>
            <p:nvPr/>
          </p:nvSpPr>
          <p:spPr>
            <a:xfrm>
              <a:off x="6689373" y="320988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AEEA58-2373-D545-4211-327555EE7481}"/>
                </a:ext>
              </a:extLst>
            </p:cNvPr>
            <p:cNvSpPr/>
            <p:nvPr/>
          </p:nvSpPr>
          <p:spPr>
            <a:xfrm>
              <a:off x="7104583" y="3209886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/>
                <p:nvPr/>
              </p:nvSpPr>
              <p:spPr>
                <a:xfrm>
                  <a:off x="4814216" y="3091277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4216" y="3091277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8095B89-5709-89F7-DC08-7477533D5D0B}"/>
                </a:ext>
              </a:extLst>
            </p:cNvPr>
            <p:cNvCxnSpPr>
              <a:cxnSpLocks/>
              <a:stCxn id="9" idx="6"/>
              <a:endCxn id="40" idx="2"/>
            </p:cNvCxnSpPr>
            <p:nvPr/>
          </p:nvCxnSpPr>
          <p:spPr>
            <a:xfrm flipV="1">
              <a:off x="1975982" y="3278675"/>
              <a:ext cx="272020" cy="49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38772FB-1461-AA5E-97D8-43267533B57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2390249" y="3278649"/>
              <a:ext cx="243203" cy="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29D17D-A603-54C7-7B65-2CA9B678602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2775699" y="327864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88B93EE-B9C4-7FF8-61F8-3F9AB6F58ED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3152742" y="3276330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360E2DF-D25E-DE22-43E5-457283AC3389}"/>
                </a:ext>
              </a:extLst>
            </p:cNvPr>
            <p:cNvCxnSpPr>
              <a:cxnSpLocks/>
              <a:stCxn id="43" idx="6"/>
              <a:endCxn id="57" idx="2"/>
            </p:cNvCxnSpPr>
            <p:nvPr/>
          </p:nvCxnSpPr>
          <p:spPr>
            <a:xfrm flipV="1">
              <a:off x="3538192" y="3272063"/>
              <a:ext cx="250066" cy="4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254DEA8-15BD-2949-74AB-1C61F0B19E5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3930505" y="3272063"/>
              <a:ext cx="241467" cy="95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81E2412-6E97-3608-DCAC-89EF3C41CB87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4314219" y="328156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769FD9-1399-6F57-5278-E677BB894089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4691262" y="3279836"/>
              <a:ext cx="237319" cy="1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Arrow Connector 112">
              <a:extLst>
                <a:ext uri="{FF2B5EF4-FFF2-40B4-BE49-F238E27FC236}">
                  <a16:creationId xmlns:a16="http://schemas.microsoft.com/office/drawing/2014/main" id="{D96AE2DE-55DB-A5B8-01C4-CCBB75B42B1B}"/>
                </a:ext>
              </a:extLst>
            </p:cNvPr>
            <p:cNvCxnSpPr>
              <a:cxnSpLocks/>
              <a:endCxn id="70" idx="2"/>
            </p:cNvCxnSpPr>
            <p:nvPr/>
          </p:nvCxnSpPr>
          <p:spPr>
            <a:xfrm>
              <a:off x="5698969" y="3275943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Arrow Connector 115">
              <a:extLst>
                <a:ext uri="{FF2B5EF4-FFF2-40B4-BE49-F238E27FC236}">
                  <a16:creationId xmlns:a16="http://schemas.microsoft.com/office/drawing/2014/main" id="{D4B5CC88-0A34-0FC0-1FB8-CD1306D7E49E}"/>
                </a:ext>
              </a:extLst>
            </p:cNvPr>
            <p:cNvCxnSpPr>
              <a:cxnSpLocks/>
              <a:stCxn id="70" idx="6"/>
              <a:endCxn id="71" idx="2"/>
            </p:cNvCxnSpPr>
            <p:nvPr/>
          </p:nvCxnSpPr>
          <p:spPr>
            <a:xfrm>
              <a:off x="6069127" y="328332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C7254A1-3182-193A-513C-507B9A92ED20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6446170" y="3281010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21">
              <a:extLst>
                <a:ext uri="{FF2B5EF4-FFF2-40B4-BE49-F238E27FC236}">
                  <a16:creationId xmlns:a16="http://schemas.microsoft.com/office/drawing/2014/main" id="{8C72A767-87CF-D17B-C954-142C90584BD4}"/>
                </a:ext>
              </a:extLst>
            </p:cNvPr>
            <p:cNvCxnSpPr>
              <a:cxnSpLocks/>
              <a:stCxn id="72" idx="6"/>
              <a:endCxn id="47" idx="2"/>
            </p:cNvCxnSpPr>
            <p:nvPr/>
          </p:nvCxnSpPr>
          <p:spPr>
            <a:xfrm>
              <a:off x="6831620" y="3281010"/>
              <a:ext cx="272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76EA29-C6D8-31D5-797B-ABB996595F57}"/>
                </a:ext>
              </a:extLst>
            </p:cNvPr>
            <p:cNvSpPr/>
            <p:nvPr/>
          </p:nvSpPr>
          <p:spPr>
            <a:xfrm>
              <a:off x="7474741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B9DBC4-AA95-3DB4-E4CD-88EA838C11F8}"/>
                </a:ext>
              </a:extLst>
            </p:cNvPr>
            <p:cNvSpPr/>
            <p:nvPr/>
          </p:nvSpPr>
          <p:spPr>
            <a:xfrm>
              <a:off x="7851784" y="321220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BE51805-C40B-3E28-E58D-33C3C1EDBD7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7246830" y="3275943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D017ABD-5D74-3521-0920-1EC0C893C389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7616988" y="328332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9D8E810-846D-A96F-8E6A-422FB0971A3F}"/>
                </a:ext>
              </a:extLst>
            </p:cNvPr>
            <p:cNvCxnSpPr>
              <a:cxnSpLocks/>
              <a:stCxn id="128" idx="6"/>
              <a:endCxn id="10" idx="2"/>
            </p:cNvCxnSpPr>
            <p:nvPr/>
          </p:nvCxnSpPr>
          <p:spPr>
            <a:xfrm>
              <a:off x="7994031" y="3283329"/>
              <a:ext cx="251131" cy="274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F6FBE93-C615-0928-500B-5AB85D953982}"/>
                </a:ext>
              </a:extLst>
            </p:cNvPr>
            <p:cNvSpPr/>
            <p:nvPr/>
          </p:nvSpPr>
          <p:spPr>
            <a:xfrm>
              <a:off x="5552303" y="320988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801573-E4B1-DD29-730F-FCA09AF1F746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5324392" y="3273624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028115-C962-B898-1AC8-E9B40E0D672A}"/>
              </a:ext>
            </a:extLst>
          </p:cNvPr>
          <p:cNvGrpSpPr/>
          <p:nvPr/>
        </p:nvGrpSpPr>
        <p:grpSpPr>
          <a:xfrm>
            <a:off x="9683662" y="2144865"/>
            <a:ext cx="1670139" cy="391646"/>
            <a:chOff x="9683662" y="1842523"/>
            <a:chExt cx="1670139" cy="39164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12AE05-4014-682F-0716-24DA436A7C9C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/>
                <p:nvPr/>
              </p:nvSpPr>
              <p:spPr>
                <a:xfrm>
                  <a:off x="9825909" y="1842523"/>
                  <a:ext cx="1527892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∨…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909" y="1842523"/>
                  <a:ext cx="1527892" cy="391646"/>
                </a:xfrm>
                <a:prstGeom prst="rect">
                  <a:avLst/>
                </a:prstGeom>
                <a:blipFill>
                  <a:blip r:embed="rId6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3820832B-AC74-8B2C-713F-BE61E8F28E0F}"/>
              </a:ext>
            </a:extLst>
          </p:cNvPr>
          <p:cNvGrpSpPr/>
          <p:nvPr/>
        </p:nvGrpSpPr>
        <p:grpSpPr>
          <a:xfrm>
            <a:off x="7558548" y="1654700"/>
            <a:ext cx="2145891" cy="1862790"/>
            <a:chOff x="7558548" y="1352358"/>
            <a:chExt cx="2145891" cy="1862790"/>
          </a:xfrm>
        </p:grpSpPr>
        <p:grpSp>
          <p:nvGrpSpPr>
            <p:cNvPr id="149" name="Group 148">
              <a:extLst>
                <a:ext uri="{FF2B5EF4-FFF2-40B4-BE49-F238E27FC236}">
                  <a16:creationId xmlns:a16="http://schemas.microsoft.com/office/drawing/2014/main" id="{032DCF44-6D73-E58A-AEEB-066C36DDFC25}"/>
                </a:ext>
              </a:extLst>
            </p:cNvPr>
            <p:cNvGrpSpPr/>
            <p:nvPr/>
          </p:nvGrpSpPr>
          <p:grpSpPr>
            <a:xfrm>
              <a:off x="7558548" y="1802035"/>
              <a:ext cx="2145891" cy="1413113"/>
              <a:chOff x="7558548" y="1802035"/>
              <a:chExt cx="2145891" cy="1413113"/>
            </a:xfrm>
          </p:grpSpPr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43611C77-F1E6-0654-8037-71F62423ED7E}"/>
                  </a:ext>
                </a:extLst>
              </p:cNvPr>
              <p:cNvSpPr/>
              <p:nvPr/>
            </p:nvSpPr>
            <p:spPr>
              <a:xfrm>
                <a:off x="7558548" y="1802035"/>
                <a:ext cx="2123768" cy="1405739"/>
              </a:xfrm>
              <a:custGeom>
                <a:avLst/>
                <a:gdLst>
                  <a:gd name="connsiteX0" fmla="*/ 0 w 2123768"/>
                  <a:gd name="connsiteY0" fmla="*/ 1405739 h 1405739"/>
                  <a:gd name="connsiteX1" fmla="*/ 398207 w 2123768"/>
                  <a:gd name="connsiteY1" fmla="*/ 93133 h 1405739"/>
                  <a:gd name="connsiteX2" fmla="*/ 2123768 w 2123768"/>
                  <a:gd name="connsiteY2" fmla="*/ 211120 h 14057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23768" h="1405739">
                    <a:moveTo>
                      <a:pt x="0" y="1405739"/>
                    </a:moveTo>
                    <a:cubicBezTo>
                      <a:pt x="22123" y="848987"/>
                      <a:pt x="44246" y="292236"/>
                      <a:pt x="398207" y="93133"/>
                    </a:cubicBezTo>
                    <a:cubicBezTo>
                      <a:pt x="752168" y="-105970"/>
                      <a:pt x="1437968" y="52575"/>
                      <a:pt x="2123768" y="211120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7D4597C6-1A16-6966-D7F4-9356373F98F3}"/>
                  </a:ext>
                </a:extLst>
              </p:cNvPr>
              <p:cNvSpPr/>
              <p:nvPr/>
            </p:nvSpPr>
            <p:spPr>
              <a:xfrm>
                <a:off x="7927258" y="2101645"/>
                <a:ext cx="1777181" cy="1113503"/>
              </a:xfrm>
              <a:custGeom>
                <a:avLst/>
                <a:gdLst>
                  <a:gd name="connsiteX0" fmla="*/ 1769807 w 1828631"/>
                  <a:gd name="connsiteY0" fmla="*/ 0 h 1106129"/>
                  <a:gd name="connsiteX1" fmla="*/ 1666568 w 1828631"/>
                  <a:gd name="connsiteY1" fmla="*/ 361336 h 1106129"/>
                  <a:gd name="connsiteX2" fmla="*/ 390832 w 1828631"/>
                  <a:gd name="connsiteY2" fmla="*/ 154858 h 1106129"/>
                  <a:gd name="connsiteX3" fmla="*/ 0 w 1828631"/>
                  <a:gd name="connsiteY3" fmla="*/ 1106129 h 1106129"/>
                  <a:gd name="connsiteX0" fmla="*/ 1769807 w 1777481"/>
                  <a:gd name="connsiteY0" fmla="*/ 0 h 1106129"/>
                  <a:gd name="connsiteX1" fmla="*/ 1260988 w 1777481"/>
                  <a:gd name="connsiteY1" fmla="*/ 294969 h 1106129"/>
                  <a:gd name="connsiteX2" fmla="*/ 390832 w 1777481"/>
                  <a:gd name="connsiteY2" fmla="*/ 154858 h 1106129"/>
                  <a:gd name="connsiteX3" fmla="*/ 0 w 1777481"/>
                  <a:gd name="connsiteY3" fmla="*/ 1106129 h 1106129"/>
                  <a:gd name="connsiteX0" fmla="*/ 1769807 w 1769807"/>
                  <a:gd name="connsiteY0" fmla="*/ 0 h 1106129"/>
                  <a:gd name="connsiteX1" fmla="*/ 1260988 w 1769807"/>
                  <a:gd name="connsiteY1" fmla="*/ 294969 h 1106129"/>
                  <a:gd name="connsiteX2" fmla="*/ 390832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390832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69807 w 1769807"/>
                  <a:gd name="connsiteY0" fmla="*/ 0 h 1106129"/>
                  <a:gd name="connsiteX1" fmla="*/ 1113504 w 1769807"/>
                  <a:gd name="connsiteY1" fmla="*/ 265472 h 1106129"/>
                  <a:gd name="connsiteX2" fmla="*/ 294968 w 1769807"/>
                  <a:gd name="connsiteY2" fmla="*/ 154858 h 1106129"/>
                  <a:gd name="connsiteX3" fmla="*/ 0 w 1769807"/>
                  <a:gd name="connsiteY3" fmla="*/ 1106129 h 1106129"/>
                  <a:gd name="connsiteX0" fmla="*/ 1777181 w 1777181"/>
                  <a:gd name="connsiteY0" fmla="*/ 0 h 1113503"/>
                  <a:gd name="connsiteX1" fmla="*/ 1113504 w 1777181"/>
                  <a:gd name="connsiteY1" fmla="*/ 272846 h 1113503"/>
                  <a:gd name="connsiteX2" fmla="*/ 294968 w 1777181"/>
                  <a:gd name="connsiteY2" fmla="*/ 162232 h 1113503"/>
                  <a:gd name="connsiteX3" fmla="*/ 0 w 1777181"/>
                  <a:gd name="connsiteY3" fmla="*/ 1113503 h 11135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777181" h="1113503">
                    <a:moveTo>
                      <a:pt x="1777181" y="0"/>
                    </a:moveTo>
                    <a:cubicBezTo>
                      <a:pt x="1626624" y="138266"/>
                      <a:pt x="1360539" y="245807"/>
                      <a:pt x="1113504" y="272846"/>
                    </a:cubicBezTo>
                    <a:cubicBezTo>
                      <a:pt x="866469" y="299885"/>
                      <a:pt x="572729" y="38100"/>
                      <a:pt x="294968" y="162232"/>
                    </a:cubicBezTo>
                    <a:cubicBezTo>
                      <a:pt x="17207" y="286364"/>
                      <a:pt x="56535" y="699933"/>
                      <a:pt x="0" y="1113503"/>
                    </a:cubicBezTo>
                  </a:path>
                </a:pathLst>
              </a:custGeom>
              <a:noFill/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CFC5E094-14A4-14AC-6D09-54DA51DC112B}"/>
                </a:ext>
              </a:extLst>
            </p:cNvPr>
            <p:cNvSpPr txBox="1"/>
            <p:nvPr/>
          </p:nvSpPr>
          <p:spPr>
            <a:xfrm>
              <a:off x="7630801" y="1352358"/>
              <a:ext cx="18241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“positive detour”</a:t>
              </a:r>
            </a:p>
          </p:txBody>
        </p:sp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CD7AA378-E773-821F-9D0A-E678A59761CB}"/>
              </a:ext>
            </a:extLst>
          </p:cNvPr>
          <p:cNvGrpSpPr/>
          <p:nvPr/>
        </p:nvGrpSpPr>
        <p:grpSpPr>
          <a:xfrm>
            <a:off x="9704439" y="4587705"/>
            <a:ext cx="2258774" cy="403893"/>
            <a:chOff x="9683662" y="1843083"/>
            <a:chExt cx="2258774" cy="403893"/>
          </a:xfrm>
        </p:grpSpPr>
        <p:sp>
          <p:nvSpPr>
            <p:cNvPr id="152" name="Oval 151">
              <a:extLst>
                <a:ext uri="{FF2B5EF4-FFF2-40B4-BE49-F238E27FC236}">
                  <a16:creationId xmlns:a16="http://schemas.microsoft.com/office/drawing/2014/main" id="{AF81D87A-317D-5C71-0671-CF6006284971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47E87D5-2F90-0DC0-B082-455C27B7765D}"/>
                    </a:ext>
                  </a:extLst>
                </p:cNvPr>
                <p:cNvSpPr txBox="1"/>
                <p:nvPr/>
              </p:nvSpPr>
              <p:spPr>
                <a:xfrm>
                  <a:off x="9877649" y="1843083"/>
                  <a:ext cx="2064787" cy="40389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bar>
                            <m:barPr>
                              <m:pos m:val="top"/>
                              <m:ctrlP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barPr>
                            <m:e>
                              <m:r>
                                <a:rPr lang="en-US" b="0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bar>
                        </m:e>
                        <m:sub>
                          <m:r>
                            <a:rPr lang="en-US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∨…</m:t>
                      </m:r>
                    </m:oMath>
                  </a14:m>
                  <a:r>
                    <a:rPr lang="en-US" dirty="0"/>
                    <a:t> </a:t>
                  </a:r>
                </a:p>
              </p:txBody>
            </p:sp>
          </mc:Choice>
          <mc:Fallback xmlns="">
            <p:sp>
              <p:nvSpPr>
                <p:cNvPr id="153" name="TextBox 152">
                  <a:extLst>
                    <a:ext uri="{FF2B5EF4-FFF2-40B4-BE49-F238E27FC236}">
                      <a16:creationId xmlns:a16="http://schemas.microsoft.com/office/drawing/2014/main" id="{D47E87D5-2F90-0DC0-B082-455C27B776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77649" y="1843083"/>
                  <a:ext cx="2064787" cy="403893"/>
                </a:xfrm>
                <a:prstGeom prst="rect">
                  <a:avLst/>
                </a:prstGeom>
                <a:blipFill>
                  <a:blip r:embed="rId7"/>
                  <a:stretch>
                    <a:fillRect b="-75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4CE6318C-7B97-42C7-5E7B-ED430E4CF53A}"/>
              </a:ext>
            </a:extLst>
          </p:cNvPr>
          <p:cNvGrpSpPr/>
          <p:nvPr/>
        </p:nvGrpSpPr>
        <p:grpSpPr>
          <a:xfrm>
            <a:off x="6393426" y="3642852"/>
            <a:ext cx="3340509" cy="1777886"/>
            <a:chOff x="6393426" y="3340510"/>
            <a:chExt cx="3340509" cy="1777886"/>
          </a:xfrm>
        </p:grpSpPr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D0C61A9C-36B7-EE09-6ACD-CD345F60692F}"/>
                </a:ext>
              </a:extLst>
            </p:cNvPr>
            <p:cNvSpPr/>
            <p:nvPr/>
          </p:nvSpPr>
          <p:spPr>
            <a:xfrm>
              <a:off x="6784258" y="3340510"/>
              <a:ext cx="2949677" cy="1084006"/>
            </a:xfrm>
            <a:custGeom>
              <a:avLst/>
              <a:gdLst>
                <a:gd name="connsiteX0" fmla="*/ 0 w 2949677"/>
                <a:gd name="connsiteY0" fmla="*/ 0 h 1084006"/>
                <a:gd name="connsiteX1" fmla="*/ 1150374 w 2949677"/>
                <a:gd name="connsiteY1" fmla="*/ 825909 h 1084006"/>
                <a:gd name="connsiteX2" fmla="*/ 2300748 w 2949677"/>
                <a:gd name="connsiteY2" fmla="*/ 560438 h 1084006"/>
                <a:gd name="connsiteX3" fmla="*/ 2949677 w 2949677"/>
                <a:gd name="connsiteY3" fmla="*/ 1084006 h 1084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9677" h="1084006">
                  <a:moveTo>
                    <a:pt x="0" y="0"/>
                  </a:moveTo>
                  <a:cubicBezTo>
                    <a:pt x="383458" y="366251"/>
                    <a:pt x="766916" y="732503"/>
                    <a:pt x="1150374" y="825909"/>
                  </a:cubicBezTo>
                  <a:cubicBezTo>
                    <a:pt x="1533832" y="919315"/>
                    <a:pt x="2000864" y="517422"/>
                    <a:pt x="2300748" y="560438"/>
                  </a:cubicBezTo>
                  <a:cubicBezTo>
                    <a:pt x="2600632" y="603454"/>
                    <a:pt x="2775154" y="843730"/>
                    <a:pt x="2949677" y="1084006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0D3CE5B1-7758-0F51-F860-1DA8CBA4B712}"/>
                </a:ext>
              </a:extLst>
            </p:cNvPr>
            <p:cNvSpPr/>
            <p:nvPr/>
          </p:nvSpPr>
          <p:spPr>
            <a:xfrm>
              <a:off x="6393426" y="3362632"/>
              <a:ext cx="3318387" cy="1310078"/>
            </a:xfrm>
            <a:custGeom>
              <a:avLst/>
              <a:gdLst>
                <a:gd name="connsiteX0" fmla="*/ 3318387 w 3318387"/>
                <a:gd name="connsiteY0" fmla="*/ 1157749 h 1310078"/>
                <a:gd name="connsiteX1" fmla="*/ 995516 w 3318387"/>
                <a:gd name="connsiteY1" fmla="*/ 1209368 h 1310078"/>
                <a:gd name="connsiteX2" fmla="*/ 0 w 3318387"/>
                <a:gd name="connsiteY2" fmla="*/ 0 h 13100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18387" h="1310078">
                  <a:moveTo>
                    <a:pt x="3318387" y="1157749"/>
                  </a:moveTo>
                  <a:cubicBezTo>
                    <a:pt x="2433483" y="1280037"/>
                    <a:pt x="1548580" y="1402326"/>
                    <a:pt x="995516" y="1209368"/>
                  </a:cubicBezTo>
                  <a:cubicBezTo>
                    <a:pt x="442451" y="1016410"/>
                    <a:pt x="221225" y="508205"/>
                    <a:pt x="0" y="0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A7D695C3-3DD1-D087-A077-287B10FE8852}"/>
                </a:ext>
              </a:extLst>
            </p:cNvPr>
            <p:cNvSpPr txBox="1"/>
            <p:nvPr/>
          </p:nvSpPr>
          <p:spPr>
            <a:xfrm>
              <a:off x="7300439" y="4749064"/>
              <a:ext cx="206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“negative detour”</a:t>
              </a:r>
            </a:p>
          </p:txBody>
        </p:sp>
      </p:grpSp>
      <p:grpSp>
        <p:nvGrpSpPr>
          <p:cNvPr id="168" name="Group 167">
            <a:extLst>
              <a:ext uri="{FF2B5EF4-FFF2-40B4-BE49-F238E27FC236}">
                <a16:creationId xmlns:a16="http://schemas.microsoft.com/office/drawing/2014/main" id="{BFC15991-B1A1-F6E0-CA72-304F7D3320BB}"/>
              </a:ext>
            </a:extLst>
          </p:cNvPr>
          <p:cNvGrpSpPr/>
          <p:nvPr/>
        </p:nvGrpSpPr>
        <p:grpSpPr>
          <a:xfrm>
            <a:off x="2586657" y="3725017"/>
            <a:ext cx="2064787" cy="1451247"/>
            <a:chOff x="2586657" y="3422675"/>
            <a:chExt cx="2064787" cy="1451247"/>
          </a:xfrm>
        </p:grpSpPr>
        <p:cxnSp>
          <p:nvCxnSpPr>
            <p:cNvPr id="160" name="Straight Arrow Connector 159">
              <a:extLst>
                <a:ext uri="{FF2B5EF4-FFF2-40B4-BE49-F238E27FC236}">
                  <a16:creationId xmlns:a16="http://schemas.microsoft.com/office/drawing/2014/main" id="{CAB55DFA-213A-333B-6FEB-DE0E1988A22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101123" y="3422675"/>
              <a:ext cx="185201" cy="1119678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>
              <a:extLst>
                <a:ext uri="{FF2B5EF4-FFF2-40B4-BE49-F238E27FC236}">
                  <a16:creationId xmlns:a16="http://schemas.microsoft.com/office/drawing/2014/main" id="{3E6CDBB9-3295-2C7C-118B-D56873F4375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21999" y="3467974"/>
              <a:ext cx="215134" cy="104550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TextBox 164">
              <a:extLst>
                <a:ext uri="{FF2B5EF4-FFF2-40B4-BE49-F238E27FC236}">
                  <a16:creationId xmlns:a16="http://schemas.microsoft.com/office/drawing/2014/main" id="{99DF0E74-33B8-D381-5DBB-5F19084BCC66}"/>
                </a:ext>
              </a:extLst>
            </p:cNvPr>
            <p:cNvSpPr txBox="1"/>
            <p:nvPr/>
          </p:nvSpPr>
          <p:spPr>
            <a:xfrm>
              <a:off x="2586657" y="4504590"/>
              <a:ext cx="206478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“detour separators”</a:t>
              </a:r>
            </a:p>
          </p:txBody>
        </p:sp>
      </p:grpSp>
      <p:sp>
        <p:nvSpPr>
          <p:cNvPr id="174" name="TextBox 173">
            <a:extLst>
              <a:ext uri="{FF2B5EF4-FFF2-40B4-BE49-F238E27FC236}">
                <a16:creationId xmlns:a16="http://schemas.microsoft.com/office/drawing/2014/main" id="{0E79F84A-325A-1FBA-AB4D-A7D3B128815D}"/>
              </a:ext>
            </a:extLst>
          </p:cNvPr>
          <p:cNvSpPr txBox="1"/>
          <p:nvPr/>
        </p:nvSpPr>
        <p:spPr>
          <a:xfrm>
            <a:off x="222500" y="1349128"/>
            <a:ext cx="3425575" cy="46166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Poly-time computable ✔️</a:t>
            </a:r>
            <a:r>
              <a:rPr lang="en-US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itle 13">
                <a:extLst>
                  <a:ext uri="{FF2B5EF4-FFF2-40B4-BE49-F238E27FC236}">
                    <a16:creationId xmlns:a16="http://schemas.microsoft.com/office/drawing/2014/main" id="{480A59D7-3555-0AD6-CE3A-FD9C03F82C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2511" y="-37529"/>
                <a:ext cx="10733314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itle 13">
                <a:extLst>
                  <a:ext uri="{FF2B5EF4-FFF2-40B4-BE49-F238E27FC236}">
                    <a16:creationId xmlns:a16="http://schemas.microsoft.com/office/drawing/2014/main" id="{480A59D7-3555-0AD6-CE3A-FD9C03F82C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2511" y="-37529"/>
                <a:ext cx="10733314" cy="1325563"/>
              </a:xfrm>
              <a:blipFill>
                <a:blip r:embed="rId8"/>
                <a:stretch>
                  <a:fillRect l="-22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845834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74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3770" y="0"/>
                <a:ext cx="10940143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3770" y="0"/>
                <a:ext cx="10940143" cy="1325563"/>
              </a:xfrm>
              <a:blipFill>
                <a:blip r:embed="rId2"/>
                <a:stretch>
                  <a:fillRect l="-2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894" y="1825624"/>
                <a:ext cx="5648390" cy="4797425"/>
              </a:xfrm>
            </p:spPr>
            <p:txBody>
              <a:bodyPr/>
              <a:lstStyle/>
              <a:p>
                <a:r>
                  <a:rPr lang="en-US" dirty="0"/>
                  <a:t>YES maps to YES: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be a satisfying assignment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Depending on assignment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we “</a:t>
                </a:r>
                <a:r>
                  <a:rPr lang="en-US" dirty="0">
                    <a:solidFill>
                      <a:schemeClr val="accent1"/>
                    </a:solidFill>
                  </a:rPr>
                  <a:t>zig-zag</a:t>
                </a:r>
                <a:r>
                  <a:rPr lang="en-US" dirty="0"/>
                  <a:t>” or “</a:t>
                </a:r>
                <a:r>
                  <a:rPr lang="en-US" dirty="0">
                    <a:solidFill>
                      <a:schemeClr val="accent1"/>
                    </a:solidFill>
                  </a:rPr>
                  <a:t>zag-zig</a:t>
                </a:r>
                <a:r>
                  <a:rPr lang="en-US" dirty="0"/>
                  <a:t>” through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</a:t>
                </a:r>
              </a:p>
              <a:p>
                <a:r>
                  <a:rPr lang="en-US" dirty="0"/>
                  <a:t>Each clause has a satisfied literal; insert the corresponding </a:t>
                </a:r>
                <a:r>
                  <a:rPr lang="en-US" dirty="0">
                    <a:solidFill>
                      <a:schemeClr val="accent1"/>
                    </a:solidFill>
                  </a:rPr>
                  <a:t>detour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894" y="1825624"/>
                <a:ext cx="5648390" cy="4797425"/>
              </a:xfrm>
              <a:blipFill>
                <a:blip r:embed="rId3"/>
                <a:stretch>
                  <a:fillRect l="-1942" r="-1510" b="-2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2EA692-1B19-1891-C54F-942ACD2D42F8}"/>
              </a:ext>
            </a:extLst>
          </p:cNvPr>
          <p:cNvGrpSpPr/>
          <p:nvPr/>
        </p:nvGrpSpPr>
        <p:grpSpPr>
          <a:xfrm>
            <a:off x="5934395" y="2291619"/>
            <a:ext cx="635474" cy="2798251"/>
            <a:chOff x="5934395" y="2291619"/>
            <a:chExt cx="635474" cy="2798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/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/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/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F5FBDA45-5F64-A02A-AB11-D0FCBCC8CB0E}"/>
              </a:ext>
            </a:extLst>
          </p:cNvPr>
          <p:cNvGrpSpPr/>
          <p:nvPr/>
        </p:nvGrpSpPr>
        <p:grpSpPr>
          <a:xfrm>
            <a:off x="7191784" y="2501978"/>
            <a:ext cx="2015825" cy="2526565"/>
            <a:chOff x="7191784" y="2501978"/>
            <a:chExt cx="2015825" cy="2526565"/>
          </a:xfrm>
        </p:grpSpPr>
        <p:cxnSp>
          <p:nvCxnSpPr>
            <p:cNvPr id="149" name="Straight Arrow Connector 148">
              <a:extLst>
                <a:ext uri="{FF2B5EF4-FFF2-40B4-BE49-F238E27FC236}">
                  <a16:creationId xmlns:a16="http://schemas.microsoft.com/office/drawing/2014/main" id="{FC43071E-70DB-1905-5A3A-D3C620E13F6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4223" y="2501978"/>
              <a:ext cx="1991485" cy="22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64">
              <a:extLst>
                <a:ext uri="{FF2B5EF4-FFF2-40B4-BE49-F238E27FC236}">
                  <a16:creationId xmlns:a16="http://schemas.microsoft.com/office/drawing/2014/main" id="{5079EF10-3734-A958-66B5-6571E6BB7E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191784" y="3461256"/>
              <a:ext cx="2008314" cy="2244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Arrow Connector 170">
              <a:extLst>
                <a:ext uri="{FF2B5EF4-FFF2-40B4-BE49-F238E27FC236}">
                  <a16:creationId xmlns:a16="http://schemas.microsoft.com/office/drawing/2014/main" id="{3BADA7FF-7FF6-9B6E-7BA3-F355B7FC742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16124" y="5006104"/>
              <a:ext cx="1991485" cy="22439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5E1603-D832-ED7C-962F-8CD5D1CF47CB}"/>
              </a:ext>
            </a:extLst>
          </p:cNvPr>
          <p:cNvGrpSpPr/>
          <p:nvPr/>
        </p:nvGrpSpPr>
        <p:grpSpPr>
          <a:xfrm>
            <a:off x="7169345" y="2051290"/>
            <a:ext cx="2062789" cy="3422602"/>
            <a:chOff x="7169345" y="2051290"/>
            <a:chExt cx="2062789" cy="342260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10E667B-1BF0-17F1-0D0B-649684C02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916" y="2540918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3BF5CD4-E586-6513-9D0F-892E18144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345" y="3506135"/>
              <a:ext cx="961249" cy="4116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AB2ECF0-3CF7-B3F7-D61B-E25AD787F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987" y="5043171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A06104-5AC0-22AC-AA01-C3F14AFF98B0}"/>
              </a:ext>
            </a:extLst>
          </p:cNvPr>
          <p:cNvGrpSpPr/>
          <p:nvPr/>
        </p:nvGrpSpPr>
        <p:grpSpPr>
          <a:xfrm>
            <a:off x="7200900" y="1460445"/>
            <a:ext cx="3670301" cy="3835456"/>
            <a:chOff x="7200900" y="1460445"/>
            <a:chExt cx="3670301" cy="3835456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1261985-7323-CBEE-FFEE-AF7C0054B534}"/>
                </a:ext>
              </a:extLst>
            </p:cNvPr>
            <p:cNvSpPr/>
            <p:nvPr/>
          </p:nvSpPr>
          <p:spPr>
            <a:xfrm>
              <a:off x="7213600" y="1460445"/>
              <a:ext cx="3638550" cy="1066855"/>
            </a:xfrm>
            <a:custGeom>
              <a:avLst/>
              <a:gdLst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09881"/>
                <a:gd name="connsiteX1" fmla="*/ 1162050 w 3670300"/>
                <a:gd name="connsiteY1" fmla="*/ 1070921 h 1109881"/>
                <a:gd name="connsiteX2" fmla="*/ 2540000 w 3670300"/>
                <a:gd name="connsiteY2" fmla="*/ 4121 h 1109881"/>
                <a:gd name="connsiteX3" fmla="*/ 3670300 w 3670300"/>
                <a:gd name="connsiteY3" fmla="*/ 772471 h 1109881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5140 h 1083229"/>
                <a:gd name="connsiteX1" fmla="*/ 1162050 w 3670300"/>
                <a:gd name="connsiteY1" fmla="*/ 1071490 h 1083229"/>
                <a:gd name="connsiteX2" fmla="*/ 2540000 w 3670300"/>
                <a:gd name="connsiteY2" fmla="*/ 4690 h 1083229"/>
                <a:gd name="connsiteX3" fmla="*/ 3670300 w 3670300"/>
                <a:gd name="connsiteY3" fmla="*/ 773040 h 1083229"/>
                <a:gd name="connsiteX0" fmla="*/ 0 w 3638550"/>
                <a:gd name="connsiteY0" fmla="*/ 1064931 h 1083020"/>
                <a:gd name="connsiteX1" fmla="*/ 1162050 w 3638550"/>
                <a:gd name="connsiteY1" fmla="*/ 1071281 h 1083020"/>
                <a:gd name="connsiteX2" fmla="*/ 2540000 w 3638550"/>
                <a:gd name="connsiteY2" fmla="*/ 4481 h 1083020"/>
                <a:gd name="connsiteX3" fmla="*/ 3638550 w 3638550"/>
                <a:gd name="connsiteY3" fmla="*/ 791881 h 1083020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5400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65430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44475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1620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8605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66855 h 1078685"/>
                <a:gd name="connsiteX1" fmla="*/ 1162050 w 3638550"/>
                <a:gd name="connsiteY1" fmla="*/ 1054155 h 1078685"/>
                <a:gd name="connsiteX2" fmla="*/ 2686050 w 3638550"/>
                <a:gd name="connsiteY2" fmla="*/ 55 h 1078685"/>
                <a:gd name="connsiteX3" fmla="*/ 3638550 w 3638550"/>
                <a:gd name="connsiteY3" fmla="*/ 774755 h 1078685"/>
                <a:gd name="connsiteX0" fmla="*/ 0 w 3638550"/>
                <a:gd name="connsiteY0" fmla="*/ 1066855 h 1066855"/>
                <a:gd name="connsiteX1" fmla="*/ 1162050 w 3638550"/>
                <a:gd name="connsiteY1" fmla="*/ 1054155 h 1066855"/>
                <a:gd name="connsiteX2" fmla="*/ 2686050 w 3638550"/>
                <a:gd name="connsiteY2" fmla="*/ 55 h 1066855"/>
                <a:gd name="connsiteX3" fmla="*/ 3638550 w 3638550"/>
                <a:gd name="connsiteY3" fmla="*/ 774755 h 106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1066855">
                  <a:moveTo>
                    <a:pt x="0" y="1066855"/>
                  </a:moveTo>
                  <a:lnTo>
                    <a:pt x="1162050" y="1054155"/>
                  </a:lnTo>
                  <a:cubicBezTo>
                    <a:pt x="1388533" y="737713"/>
                    <a:pt x="2268008" y="-7353"/>
                    <a:pt x="2686050" y="55"/>
                  </a:cubicBezTo>
                  <a:cubicBezTo>
                    <a:pt x="3104092" y="7463"/>
                    <a:pt x="3466571" y="321259"/>
                    <a:pt x="3638550" y="77475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7671A95-FD0F-F7BC-ED11-1C5A60B434C8}"/>
                </a:ext>
              </a:extLst>
            </p:cNvPr>
            <p:cNvSpPr/>
            <p:nvPr/>
          </p:nvSpPr>
          <p:spPr>
            <a:xfrm>
              <a:off x="8585201" y="1811957"/>
              <a:ext cx="2228850" cy="702703"/>
            </a:xfrm>
            <a:custGeom>
              <a:avLst/>
              <a:gdLst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03450 w 2203450"/>
                <a:gd name="connsiteY0" fmla="*/ 493218 h 764981"/>
                <a:gd name="connsiteX1" fmla="*/ 1403350 w 2203450"/>
                <a:gd name="connsiteY1" fmla="*/ 4268 h 764981"/>
                <a:gd name="connsiteX2" fmla="*/ 0 w 2203450"/>
                <a:gd name="connsiteY2" fmla="*/ 740868 h 764981"/>
                <a:gd name="connsiteX3" fmla="*/ 615950 w 2203450"/>
                <a:gd name="connsiteY3" fmla="*/ 734518 h 764981"/>
                <a:gd name="connsiteX0" fmla="*/ 2203450 w 2203450"/>
                <a:gd name="connsiteY0" fmla="*/ 493218 h 740928"/>
                <a:gd name="connsiteX1" fmla="*/ 1403350 w 2203450"/>
                <a:gd name="connsiteY1" fmla="*/ 4268 h 740928"/>
                <a:gd name="connsiteX2" fmla="*/ 0 w 2203450"/>
                <a:gd name="connsiteY2" fmla="*/ 740868 h 740928"/>
                <a:gd name="connsiteX3" fmla="*/ 615950 w 2203450"/>
                <a:gd name="connsiteY3" fmla="*/ 734518 h 740928"/>
                <a:gd name="connsiteX0" fmla="*/ 2203450 w 2203450"/>
                <a:gd name="connsiteY0" fmla="*/ 475073 h 741833"/>
                <a:gd name="connsiteX1" fmla="*/ 1403350 w 2203450"/>
                <a:gd name="connsiteY1" fmla="*/ 5173 h 741833"/>
                <a:gd name="connsiteX2" fmla="*/ 0 w 2203450"/>
                <a:gd name="connsiteY2" fmla="*/ 741773 h 741833"/>
                <a:gd name="connsiteX3" fmla="*/ 615950 w 2203450"/>
                <a:gd name="connsiteY3" fmla="*/ 735423 h 741833"/>
                <a:gd name="connsiteX0" fmla="*/ 2203450 w 2203450"/>
                <a:gd name="connsiteY0" fmla="*/ 474096 h 740856"/>
                <a:gd name="connsiteX1" fmla="*/ 1403350 w 2203450"/>
                <a:gd name="connsiteY1" fmla="*/ 4196 h 740856"/>
                <a:gd name="connsiteX2" fmla="*/ 0 w 2203450"/>
                <a:gd name="connsiteY2" fmla="*/ 740796 h 740856"/>
                <a:gd name="connsiteX3" fmla="*/ 615950 w 2203450"/>
                <a:gd name="connsiteY3" fmla="*/ 734446 h 740856"/>
                <a:gd name="connsiteX0" fmla="*/ 2203450 w 2203450"/>
                <a:gd name="connsiteY0" fmla="*/ 436494 h 703254"/>
                <a:gd name="connsiteX1" fmla="*/ 1104900 w 2203450"/>
                <a:gd name="connsiteY1" fmla="*/ 4694 h 703254"/>
                <a:gd name="connsiteX2" fmla="*/ 0 w 2203450"/>
                <a:gd name="connsiteY2" fmla="*/ 703194 h 703254"/>
                <a:gd name="connsiteX3" fmla="*/ 615950 w 2203450"/>
                <a:gd name="connsiteY3" fmla="*/ 696844 h 703254"/>
                <a:gd name="connsiteX0" fmla="*/ 2228850 w 2228850"/>
                <a:gd name="connsiteY0" fmla="*/ 448643 h 702703"/>
                <a:gd name="connsiteX1" fmla="*/ 1104900 w 2228850"/>
                <a:gd name="connsiteY1" fmla="*/ 4143 h 702703"/>
                <a:gd name="connsiteX2" fmla="*/ 0 w 2228850"/>
                <a:gd name="connsiteY2" fmla="*/ 702643 h 702703"/>
                <a:gd name="connsiteX3" fmla="*/ 615950 w 2228850"/>
                <a:gd name="connsiteY3" fmla="*/ 696293 h 70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850" h="702703">
                  <a:moveTo>
                    <a:pt x="2228850" y="448643"/>
                  </a:moveTo>
                  <a:cubicBezTo>
                    <a:pt x="1967971" y="253380"/>
                    <a:pt x="1476375" y="-38190"/>
                    <a:pt x="1104900" y="4143"/>
                  </a:cubicBezTo>
                  <a:cubicBezTo>
                    <a:pt x="733425" y="46476"/>
                    <a:pt x="131233" y="580935"/>
                    <a:pt x="0" y="702643"/>
                  </a:cubicBezTo>
                  <a:cubicBezTo>
                    <a:pt x="224367" y="703701"/>
                    <a:pt x="369358" y="690472"/>
                    <a:pt x="615950" y="69629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F3DE94-0E6C-95E2-C2EE-292F91504D6F}"/>
                </a:ext>
              </a:extLst>
            </p:cNvPr>
            <p:cNvSpPr/>
            <p:nvPr/>
          </p:nvSpPr>
          <p:spPr>
            <a:xfrm>
              <a:off x="8540751" y="3473079"/>
              <a:ext cx="2266950" cy="419472"/>
            </a:xfrm>
            <a:custGeom>
              <a:avLst/>
              <a:gdLst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22114 h 434864"/>
                <a:gd name="connsiteX1" fmla="*/ 0 w 2266950"/>
                <a:gd name="connsiteY1" fmla="*/ 3064 h 434864"/>
                <a:gd name="connsiteX2" fmla="*/ 774700 w 2266950"/>
                <a:gd name="connsiteY2" fmla="*/ 358664 h 434864"/>
                <a:gd name="connsiteX3" fmla="*/ 2266950 w 2266950"/>
                <a:gd name="connsiteY3" fmla="*/ 434864 h 434864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34327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50" h="419472">
                  <a:moveTo>
                    <a:pt x="654050" y="6722"/>
                  </a:moveTo>
                  <a:cubicBezTo>
                    <a:pt x="463021" y="901"/>
                    <a:pt x="170392" y="-4920"/>
                    <a:pt x="0" y="6722"/>
                  </a:cubicBezTo>
                  <a:cubicBezTo>
                    <a:pt x="268817" y="75514"/>
                    <a:pt x="943769" y="352533"/>
                    <a:pt x="2266950" y="419472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C23EEA-F2F6-14FB-13E4-B37E36EB5256}"/>
                </a:ext>
              </a:extLst>
            </p:cNvPr>
            <p:cNvSpPr/>
            <p:nvPr/>
          </p:nvSpPr>
          <p:spPr>
            <a:xfrm>
              <a:off x="8064501" y="3473450"/>
              <a:ext cx="2806700" cy="1752600"/>
            </a:xfrm>
            <a:custGeom>
              <a:avLst/>
              <a:gdLst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774950 w 2774950"/>
                <a:gd name="connsiteY4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1943099 w 2774950"/>
                <a:gd name="connsiteY4" fmla="*/ 12573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1752600">
                  <a:moveTo>
                    <a:pt x="2762250" y="476250"/>
                  </a:moveTo>
                  <a:cubicBezTo>
                    <a:pt x="2600854" y="699029"/>
                    <a:pt x="2439458" y="921808"/>
                    <a:pt x="2032000" y="844550"/>
                  </a:cubicBezTo>
                  <a:cubicBezTo>
                    <a:pt x="1624542" y="767292"/>
                    <a:pt x="656167" y="255058"/>
                    <a:pt x="317500" y="12700"/>
                  </a:cubicBezTo>
                  <a:cubicBezTo>
                    <a:pt x="175683" y="5292"/>
                    <a:pt x="104775" y="5292"/>
                    <a:pt x="0" y="0"/>
                  </a:cubicBezTo>
                  <a:cubicBezTo>
                    <a:pt x="270933" y="207433"/>
                    <a:pt x="1932516" y="1130300"/>
                    <a:pt x="2260599" y="1181100"/>
                  </a:cubicBezTo>
                  <a:cubicBezTo>
                    <a:pt x="2588682" y="1231900"/>
                    <a:pt x="2737908" y="1558925"/>
                    <a:pt x="2806700" y="1752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04C2B59-39A1-374D-B657-B143B12DCC54}"/>
                </a:ext>
              </a:extLst>
            </p:cNvPr>
            <p:cNvSpPr/>
            <p:nvPr/>
          </p:nvSpPr>
          <p:spPr>
            <a:xfrm>
              <a:off x="7200900" y="3448051"/>
              <a:ext cx="3606800" cy="1847850"/>
            </a:xfrm>
            <a:custGeom>
              <a:avLst/>
              <a:gdLst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1902531 h 1902531"/>
                <a:gd name="connsiteX1" fmla="*/ 679450 w 3606800"/>
                <a:gd name="connsiteY1" fmla="*/ 86431 h 1902531"/>
                <a:gd name="connsiteX2" fmla="*/ 0 w 3606800"/>
                <a:gd name="connsiteY2" fmla="*/ 54681 h 1902531"/>
                <a:gd name="connsiteX0" fmla="*/ 3606800 w 3606800"/>
                <a:gd name="connsiteY0" fmla="*/ 1847850 h 1847850"/>
                <a:gd name="connsiteX1" fmla="*/ 679450 w 3606800"/>
                <a:gd name="connsiteY1" fmla="*/ 31750 h 1847850"/>
                <a:gd name="connsiteX2" fmla="*/ 0 w 3606800"/>
                <a:gd name="connsiteY2" fmla="*/ 0 h 1847850"/>
                <a:gd name="connsiteX0" fmla="*/ 3606800 w 3606800"/>
                <a:gd name="connsiteY0" fmla="*/ 1847850 h 1847850"/>
                <a:gd name="connsiteX1" fmla="*/ 2203450 w 3606800"/>
                <a:gd name="connsiteY1" fmla="*/ 9334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800" h="1847850">
                  <a:moveTo>
                    <a:pt x="3606800" y="1847850"/>
                  </a:moveTo>
                  <a:cubicBezTo>
                    <a:pt x="3366558" y="1778000"/>
                    <a:pt x="2589742" y="1401232"/>
                    <a:pt x="2101850" y="1098549"/>
                  </a:cubicBezTo>
                  <a:cubicBezTo>
                    <a:pt x="1613958" y="795866"/>
                    <a:pt x="1021292" y="314325"/>
                    <a:pt x="679450" y="31750"/>
                  </a:cubicBezTo>
                  <a:cubicBezTo>
                    <a:pt x="484717" y="28575"/>
                    <a:pt x="216958" y="1587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9326CFC-1EDF-01C9-60D1-3634CED2B1BB}"/>
                </a:ext>
              </a:extLst>
            </p:cNvPr>
            <p:cNvSpPr/>
            <p:nvPr/>
          </p:nvSpPr>
          <p:spPr>
            <a:xfrm>
              <a:off x="7219950" y="3054350"/>
              <a:ext cx="3581400" cy="1962150"/>
            </a:xfrm>
            <a:custGeom>
              <a:avLst/>
              <a:gdLst>
                <a:gd name="connsiteX0" fmla="*/ 0 w 3581400"/>
                <a:gd name="connsiteY0" fmla="*/ 2149735 h 2328814"/>
                <a:gd name="connsiteX1" fmla="*/ 1149350 w 3581400"/>
                <a:gd name="connsiteY1" fmla="*/ 2137035 h 2328814"/>
                <a:gd name="connsiteX2" fmla="*/ 3086100 w 3581400"/>
                <a:gd name="connsiteY2" fmla="*/ 187585 h 2328814"/>
                <a:gd name="connsiteX3" fmla="*/ 3581400 w 3581400"/>
                <a:gd name="connsiteY3" fmla="*/ 187585 h 2328814"/>
                <a:gd name="connsiteX0" fmla="*/ 0 w 3581400"/>
                <a:gd name="connsiteY0" fmla="*/ 2022828 h 2178250"/>
                <a:gd name="connsiteX1" fmla="*/ 1149350 w 3581400"/>
                <a:gd name="connsiteY1" fmla="*/ 2010128 h 2178250"/>
                <a:gd name="connsiteX2" fmla="*/ 2609850 w 3581400"/>
                <a:gd name="connsiteY2" fmla="*/ 403578 h 2178250"/>
                <a:gd name="connsiteX3" fmla="*/ 3581400 w 3581400"/>
                <a:gd name="connsiteY3" fmla="*/ 60678 h 2178250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031186"/>
                <a:gd name="connsiteX1" fmla="*/ 1149350 w 3581400"/>
                <a:gd name="connsiteY1" fmla="*/ 1949785 h 2031186"/>
                <a:gd name="connsiteX2" fmla="*/ 2609850 w 3581400"/>
                <a:gd name="connsiteY2" fmla="*/ 343235 h 2031186"/>
                <a:gd name="connsiteX3" fmla="*/ 3581400 w 3581400"/>
                <a:gd name="connsiteY3" fmla="*/ 335 h 2031186"/>
                <a:gd name="connsiteX0" fmla="*/ 0 w 3581400"/>
                <a:gd name="connsiteY0" fmla="*/ 1962485 h 1962485"/>
                <a:gd name="connsiteX1" fmla="*/ 1149350 w 3581400"/>
                <a:gd name="connsiteY1" fmla="*/ 1949785 h 1962485"/>
                <a:gd name="connsiteX2" fmla="*/ 2609850 w 3581400"/>
                <a:gd name="connsiteY2" fmla="*/ 343235 h 1962485"/>
                <a:gd name="connsiteX3" fmla="*/ 3581400 w 3581400"/>
                <a:gd name="connsiteY3" fmla="*/ 335 h 1962485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1400" h="1962150">
                  <a:moveTo>
                    <a:pt x="0" y="1962150"/>
                  </a:moveTo>
                  <a:lnTo>
                    <a:pt x="1149350" y="1949450"/>
                  </a:lnTo>
                  <a:cubicBezTo>
                    <a:pt x="1320800" y="1558925"/>
                    <a:pt x="2668323" y="18786"/>
                    <a:pt x="35814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DF90719-F73A-A8F0-51B4-4B36BB737368}"/>
                </a:ext>
              </a:extLst>
            </p:cNvPr>
            <p:cNvSpPr/>
            <p:nvPr/>
          </p:nvSpPr>
          <p:spPr>
            <a:xfrm>
              <a:off x="8559801" y="3105150"/>
              <a:ext cx="2254250" cy="1899763"/>
            </a:xfrm>
            <a:custGeom>
              <a:avLst/>
              <a:gdLst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254250 w 2254250"/>
                <a:gd name="connsiteY0" fmla="*/ 0 h 1966011"/>
                <a:gd name="connsiteX1" fmla="*/ 0 w 2254250"/>
                <a:gd name="connsiteY1" fmla="*/ 1898650 h 1966011"/>
                <a:gd name="connsiteX2" fmla="*/ 641350 w 2254250"/>
                <a:gd name="connsiteY2" fmla="*/ 1898650 h 1966011"/>
                <a:gd name="connsiteX0" fmla="*/ 2254250 w 2254250"/>
                <a:gd name="connsiteY0" fmla="*/ 0 h 1899763"/>
                <a:gd name="connsiteX1" fmla="*/ 0 w 2254250"/>
                <a:gd name="connsiteY1" fmla="*/ 1898650 h 1899763"/>
                <a:gd name="connsiteX2" fmla="*/ 641350 w 2254250"/>
                <a:gd name="connsiteY2" fmla="*/ 1898650 h 18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0" h="1899763">
                  <a:moveTo>
                    <a:pt x="2254250" y="0"/>
                  </a:moveTo>
                  <a:cubicBezTo>
                    <a:pt x="1261533" y="791104"/>
                    <a:pt x="268817" y="1582208"/>
                    <a:pt x="0" y="1898650"/>
                  </a:cubicBezTo>
                  <a:cubicBezTo>
                    <a:pt x="143933" y="1884892"/>
                    <a:pt x="433916" y="1904471"/>
                    <a:pt x="641350" y="18986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420948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1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0"/>
                <a:ext cx="11070771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0"/>
                <a:ext cx="11070771" cy="1325563"/>
              </a:xfrm>
              <a:blipFill>
                <a:blip r:embed="rId2"/>
                <a:stretch>
                  <a:fillRect l="-22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97893" y="1825624"/>
                <a:ext cx="5589625" cy="47974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NO maps to NO: Consider any Hamiltonian path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Assign value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based on edge traversed from top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</a:t>
                </a:r>
              </a:p>
              <a:p>
                <a:r>
                  <a:rPr lang="en-US" dirty="0"/>
                  <a:t>We must show that this assignment satisfies every clause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EF8E58-3F83-BE00-2BFB-2179CEF912A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97893" y="1825624"/>
                <a:ext cx="5589625" cy="4797425"/>
              </a:xfrm>
              <a:blipFill>
                <a:blip r:embed="rId3"/>
                <a:stretch>
                  <a:fillRect l="-1963" r="-3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CC2EA692-1B19-1891-C54F-942ACD2D42F8}"/>
              </a:ext>
            </a:extLst>
          </p:cNvPr>
          <p:cNvGrpSpPr/>
          <p:nvPr/>
        </p:nvGrpSpPr>
        <p:grpSpPr>
          <a:xfrm>
            <a:off x="5934395" y="2291619"/>
            <a:ext cx="635474" cy="2798251"/>
            <a:chOff x="5934395" y="2291619"/>
            <a:chExt cx="635474" cy="2798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/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>
                    <a:solidFill>
                      <a:schemeClr val="accent1"/>
                    </a:solidFill>
                  </a:endParaRPr>
                </a:p>
              </p:txBody>
            </p:sp>
          </mc:Choice>
          <mc:Fallback xmlns="">
            <p:sp>
              <p:nvSpPr>
                <p:cNvPr id="154" name="TextBox 153">
                  <a:extLst>
                    <a:ext uri="{FF2B5EF4-FFF2-40B4-BE49-F238E27FC236}">
                      <a16:creationId xmlns:a16="http://schemas.microsoft.com/office/drawing/2014/main" id="{66F73D22-9A11-D450-336B-1E7E2EAA0B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219" y="2291619"/>
                  <a:ext cx="628650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/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5" name="TextBox 154">
                  <a:extLst>
                    <a:ext uri="{FF2B5EF4-FFF2-40B4-BE49-F238E27FC236}">
                      <a16:creationId xmlns:a16="http://schemas.microsoft.com/office/drawing/2014/main" id="{811750DC-71F2-F56B-3686-70FC2787CA8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4395" y="3261882"/>
                  <a:ext cx="628650" cy="369332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/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6" name="TextBox 155">
                  <a:extLst>
                    <a:ext uri="{FF2B5EF4-FFF2-40B4-BE49-F238E27FC236}">
                      <a16:creationId xmlns:a16="http://schemas.microsoft.com/office/drawing/2014/main" id="{87F4E395-1C86-DF49-C885-6F5ECE58A25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5170" y="4720538"/>
                  <a:ext cx="628650" cy="369332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A1DFCECC-7A96-62E7-F9CB-5BFD009D3AA9}"/>
              </a:ext>
            </a:extLst>
          </p:cNvPr>
          <p:cNvGrpSpPr/>
          <p:nvPr/>
        </p:nvGrpSpPr>
        <p:grpSpPr>
          <a:xfrm>
            <a:off x="7190596" y="2051290"/>
            <a:ext cx="2026332" cy="2933680"/>
            <a:chOff x="7190596" y="2051290"/>
            <a:chExt cx="2026332" cy="2933680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0487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11327" y="-81379"/>
                <a:ext cx="11030019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E172190-FCC6-1F04-6FDB-BEEF7AF5F98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11327" y="-81379"/>
                <a:ext cx="11030019" cy="1325563"/>
              </a:xfrm>
              <a:blipFill>
                <a:blip r:embed="rId2"/>
                <a:stretch>
                  <a:fillRect l="-2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0887" y="1323832"/>
                <a:ext cx="11700459" cy="532945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any clause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. Path visits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from</a:t>
                </a:r>
                <a:br>
                  <a:rPr lang="en-US" dirty="0"/>
                </a:br>
                <a:r>
                  <a:rPr lang="en-US" dirty="0"/>
                  <a:t>some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diamond. WLOG,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∨…)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The path goes </a:t>
                </a:r>
                <a:r>
                  <a:rPr lang="en-US" dirty="0">
                    <a:solidFill>
                      <a:schemeClr val="accent1"/>
                    </a:solidFill>
                  </a:rPr>
                  <a:t>from</a:t>
                </a:r>
                <a:r>
                  <a:rPr lang="en-US" b="1" dirty="0">
                    <a:solidFill>
                      <a:schemeClr val="accent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br>
                  <a:rPr lang="en-US" dirty="0">
                    <a:solidFill>
                      <a:schemeClr val="tx1"/>
                    </a:solidFill>
                  </a:rPr>
                </a:br>
                <a:r>
                  <a:rPr lang="en-US" dirty="0">
                    <a:solidFill>
                      <a:schemeClr val="tx1"/>
                    </a:solidFill>
                  </a:rPr>
                  <a:t>back to that </a:t>
                </a:r>
                <a:r>
                  <a:rPr lang="en-US" dirty="0">
                    <a:solidFill>
                      <a:schemeClr val="accent1"/>
                    </a:solidFill>
                  </a:rPr>
                  <a:t>same diamond </a:t>
                </a:r>
                <a:r>
                  <a:rPr lang="en-US" dirty="0">
                    <a:solidFill>
                      <a:schemeClr val="tx1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enter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from the </a:t>
                </a:r>
                <a:r>
                  <a:rPr lang="en-US" dirty="0">
                    <a:solidFill>
                      <a:schemeClr val="accent1"/>
                    </a:solidFill>
                  </a:rPr>
                  <a:t>left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Therefore,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exit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to the </a:t>
                </a:r>
                <a:r>
                  <a:rPr lang="en-US" dirty="0">
                    <a:solidFill>
                      <a:schemeClr val="accent1"/>
                    </a:solidFill>
                  </a:rPr>
                  <a:t>right</a:t>
                </a:r>
                <a:r>
                  <a:rPr lang="en-US" dirty="0"/>
                  <a:t>.</a:t>
                </a:r>
                <a:br>
                  <a:rPr lang="en-US" dirty="0"/>
                </a:br>
                <a:r>
                  <a:rPr lang="en-US" dirty="0"/>
                  <a:t>Therefore, the path must exit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to the right, so the path must </a:t>
                </a:r>
                <a:r>
                  <a:rPr lang="en-US" dirty="0">
                    <a:solidFill>
                      <a:schemeClr val="accent1"/>
                    </a:solidFill>
                  </a:rPr>
                  <a:t>enter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A093FF-114F-46E9-397F-4D00335AB7D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0887" y="1323832"/>
                <a:ext cx="11700459" cy="5329451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5B61E-EAB0-D79D-0EC3-4262538D8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793186"/>
            <a:ext cx="2743200" cy="365125"/>
          </a:xfrm>
        </p:spPr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D91352D1-1832-953E-8549-3765B5B5D37F}"/>
              </a:ext>
            </a:extLst>
          </p:cNvPr>
          <p:cNvGrpSpPr/>
          <p:nvPr/>
        </p:nvGrpSpPr>
        <p:grpSpPr>
          <a:xfrm>
            <a:off x="5429919" y="2209502"/>
            <a:ext cx="6553674" cy="3006291"/>
            <a:chOff x="5429919" y="2209502"/>
            <a:chExt cx="6553674" cy="3006291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C013D769-89E4-B241-B6C6-966FCFD57027}"/>
                </a:ext>
              </a:extLst>
            </p:cNvPr>
            <p:cNvSpPr/>
            <p:nvPr/>
          </p:nvSpPr>
          <p:spPr>
            <a:xfrm>
              <a:off x="5501045" y="2247287"/>
              <a:ext cx="6408156" cy="2876550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04F091FA-6778-7A17-8974-5D765D4BD182}"/>
                </a:ext>
              </a:extLst>
            </p:cNvPr>
            <p:cNvSpPr/>
            <p:nvPr/>
          </p:nvSpPr>
          <p:spPr>
            <a:xfrm>
              <a:off x="8630610" y="220950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FBF2577-88D7-DB8F-8CBF-56DD642949B1}"/>
                </a:ext>
              </a:extLst>
            </p:cNvPr>
            <p:cNvSpPr/>
            <p:nvPr/>
          </p:nvSpPr>
          <p:spPr>
            <a:xfrm>
              <a:off x="8626781" y="507354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2CB6EE03-18CC-F947-515D-C5CE269D702E}"/>
                </a:ext>
              </a:extLst>
            </p:cNvPr>
            <p:cNvSpPr/>
            <p:nvPr/>
          </p:nvSpPr>
          <p:spPr>
            <a:xfrm>
              <a:off x="5429919" y="36293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0B37D32-CA38-FF94-988C-6FA313B4A23C}"/>
                </a:ext>
              </a:extLst>
            </p:cNvPr>
            <p:cNvSpPr/>
            <p:nvPr/>
          </p:nvSpPr>
          <p:spPr>
            <a:xfrm>
              <a:off x="11841346" y="36293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C11C762C-7D1C-3E4D-112F-18C06015AAAA}"/>
                </a:ext>
              </a:extLst>
            </p:cNvPr>
            <p:cNvCxnSpPr>
              <a:cxnSpLocks/>
              <a:stCxn id="7" idx="2"/>
              <a:endCxn id="9" idx="7"/>
            </p:cNvCxnSpPr>
            <p:nvPr/>
          </p:nvCxnSpPr>
          <p:spPr>
            <a:xfrm flipH="1">
              <a:off x="5551334" y="2280626"/>
              <a:ext cx="3079276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62429AEB-6F01-9840-136B-4EF89066C4CE}"/>
                </a:ext>
              </a:extLst>
            </p:cNvPr>
            <p:cNvCxnSpPr>
              <a:cxnSpLocks/>
              <a:stCxn id="7" idx="6"/>
              <a:endCxn id="10" idx="1"/>
            </p:cNvCxnSpPr>
            <p:nvPr/>
          </p:nvCxnSpPr>
          <p:spPr>
            <a:xfrm>
              <a:off x="8772857" y="2280626"/>
              <a:ext cx="3089321" cy="1369583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7D356283-668C-314E-93B2-4A68113605C3}"/>
                </a:ext>
              </a:extLst>
            </p:cNvPr>
            <p:cNvCxnSpPr>
              <a:cxnSpLocks/>
              <a:stCxn id="9" idx="6"/>
              <a:endCxn id="8" idx="1"/>
            </p:cNvCxnSpPr>
            <p:nvPr/>
          </p:nvCxnSpPr>
          <p:spPr>
            <a:xfrm>
              <a:off x="5572166" y="3700501"/>
              <a:ext cx="3075447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07DA5B3-42E0-3787-0F7E-322E9CEA403D}"/>
                </a:ext>
              </a:extLst>
            </p:cNvPr>
            <p:cNvCxnSpPr>
              <a:cxnSpLocks/>
              <a:stCxn id="10" idx="2"/>
              <a:endCxn id="8" idx="7"/>
            </p:cNvCxnSpPr>
            <p:nvPr/>
          </p:nvCxnSpPr>
          <p:spPr>
            <a:xfrm flipH="1">
              <a:off x="8748196" y="3700501"/>
              <a:ext cx="3093150" cy="139387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0C0A4C46-3BC5-0794-BDD6-B5D850E70C3F}"/>
                </a:ext>
              </a:extLst>
            </p:cNvPr>
            <p:cNvSpPr/>
            <p:nvPr/>
          </p:nvSpPr>
          <p:spPr>
            <a:xfrm>
              <a:off x="5793167" y="361515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160B6CC1-033C-6174-2920-79D7DC7A293B}"/>
                </a:ext>
              </a:extLst>
            </p:cNvPr>
            <p:cNvSpPr/>
            <p:nvPr/>
          </p:nvSpPr>
          <p:spPr>
            <a:xfrm>
              <a:off x="6178617" y="361513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3CC77CF7-9A2B-9575-8633-A66BD2B36E22}"/>
                </a:ext>
              </a:extLst>
            </p:cNvPr>
            <p:cNvSpPr/>
            <p:nvPr/>
          </p:nvSpPr>
          <p:spPr>
            <a:xfrm>
              <a:off x="6555660" y="361513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DECFF20E-249C-9F8B-9DFA-4DA4FAD22507}"/>
                </a:ext>
              </a:extLst>
            </p:cNvPr>
            <p:cNvSpPr/>
            <p:nvPr/>
          </p:nvSpPr>
          <p:spPr>
            <a:xfrm>
              <a:off x="6941110" y="361281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9BD16F68-8A0B-A86C-9919-D6EE6F9F2FBF}"/>
                </a:ext>
              </a:extLst>
            </p:cNvPr>
            <p:cNvSpPr/>
            <p:nvPr/>
          </p:nvSpPr>
          <p:spPr>
            <a:xfrm>
              <a:off x="7333423" y="360854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77FFA4F7-CDAC-5AC9-32CE-B175B7B90697}"/>
                </a:ext>
              </a:extLst>
            </p:cNvPr>
            <p:cNvSpPr/>
            <p:nvPr/>
          </p:nvSpPr>
          <p:spPr>
            <a:xfrm>
              <a:off x="7717137" y="3618045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F9BF4F75-370E-18C5-0BB5-559403407411}"/>
                </a:ext>
              </a:extLst>
            </p:cNvPr>
            <p:cNvSpPr/>
            <p:nvPr/>
          </p:nvSpPr>
          <p:spPr>
            <a:xfrm>
              <a:off x="8094180" y="361804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85C1DDAF-F560-C36D-8A80-4F259DDF20FC}"/>
                </a:ext>
              </a:extLst>
            </p:cNvPr>
            <p:cNvSpPr/>
            <p:nvPr/>
          </p:nvSpPr>
          <p:spPr>
            <a:xfrm>
              <a:off x="9472045" y="3619810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98474624-103F-1BA7-B10D-26F638CB53E0}"/>
                </a:ext>
              </a:extLst>
            </p:cNvPr>
            <p:cNvSpPr/>
            <p:nvPr/>
          </p:nvSpPr>
          <p:spPr>
            <a:xfrm>
              <a:off x="9849088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86097A2-4976-D129-8ABB-E3FF423AC9F9}"/>
                </a:ext>
              </a:extLst>
            </p:cNvPr>
            <p:cNvSpPr/>
            <p:nvPr/>
          </p:nvSpPr>
          <p:spPr>
            <a:xfrm>
              <a:off x="10234538" y="36174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26AEEA58-2373-D545-4211-327555EE7481}"/>
                </a:ext>
              </a:extLst>
            </p:cNvPr>
            <p:cNvSpPr/>
            <p:nvPr/>
          </p:nvSpPr>
          <p:spPr>
            <a:xfrm>
              <a:off x="10649748" y="3617491"/>
              <a:ext cx="142247" cy="142247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/>
                <p:nvPr/>
              </p:nvSpPr>
              <p:spPr>
                <a:xfrm>
                  <a:off x="8359381" y="3498882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59ACDDFC-66C1-7F68-7E1F-E3E03B2081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59381" y="3498882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A8095B89-5709-89F7-DC08-7477533D5D0B}"/>
                </a:ext>
              </a:extLst>
            </p:cNvPr>
            <p:cNvCxnSpPr>
              <a:cxnSpLocks/>
              <a:stCxn id="9" idx="6"/>
              <a:endCxn id="40" idx="2"/>
            </p:cNvCxnSpPr>
            <p:nvPr/>
          </p:nvCxnSpPr>
          <p:spPr>
            <a:xfrm flipV="1">
              <a:off x="5572166" y="3686280"/>
              <a:ext cx="221001" cy="142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Arrow Connector 89">
              <a:extLst>
                <a:ext uri="{FF2B5EF4-FFF2-40B4-BE49-F238E27FC236}">
                  <a16:creationId xmlns:a16="http://schemas.microsoft.com/office/drawing/2014/main" id="{138772FB-1461-AA5E-97D8-43267533B57D}"/>
                </a:ext>
              </a:extLst>
            </p:cNvPr>
            <p:cNvCxnSpPr>
              <a:cxnSpLocks/>
              <a:stCxn id="40" idx="6"/>
              <a:endCxn id="41" idx="2"/>
            </p:cNvCxnSpPr>
            <p:nvPr/>
          </p:nvCxnSpPr>
          <p:spPr>
            <a:xfrm flipV="1">
              <a:off x="5935414" y="3686254"/>
              <a:ext cx="243203" cy="2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B029D17D-A603-54C7-7B65-2CA9B6786023}"/>
                </a:ext>
              </a:extLst>
            </p:cNvPr>
            <p:cNvCxnSpPr>
              <a:cxnSpLocks/>
              <a:stCxn id="41" idx="6"/>
              <a:endCxn id="42" idx="2"/>
            </p:cNvCxnSpPr>
            <p:nvPr/>
          </p:nvCxnSpPr>
          <p:spPr>
            <a:xfrm>
              <a:off x="6320864" y="368625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97">
              <a:extLst>
                <a:ext uri="{FF2B5EF4-FFF2-40B4-BE49-F238E27FC236}">
                  <a16:creationId xmlns:a16="http://schemas.microsoft.com/office/drawing/2014/main" id="{D88B93EE-B9C4-7FF8-61F8-3F9AB6F58ED5}"/>
                </a:ext>
              </a:extLst>
            </p:cNvPr>
            <p:cNvCxnSpPr>
              <a:cxnSpLocks/>
              <a:stCxn id="42" idx="6"/>
              <a:endCxn id="43" idx="2"/>
            </p:cNvCxnSpPr>
            <p:nvPr/>
          </p:nvCxnSpPr>
          <p:spPr>
            <a:xfrm flipV="1">
              <a:off x="6697907" y="3683935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00">
              <a:extLst>
                <a:ext uri="{FF2B5EF4-FFF2-40B4-BE49-F238E27FC236}">
                  <a16:creationId xmlns:a16="http://schemas.microsoft.com/office/drawing/2014/main" id="{C360E2DF-D25E-DE22-43E5-457283AC3389}"/>
                </a:ext>
              </a:extLst>
            </p:cNvPr>
            <p:cNvCxnSpPr>
              <a:cxnSpLocks/>
              <a:stCxn id="43" idx="6"/>
              <a:endCxn id="57" idx="2"/>
            </p:cNvCxnSpPr>
            <p:nvPr/>
          </p:nvCxnSpPr>
          <p:spPr>
            <a:xfrm flipV="1">
              <a:off x="7083357" y="3679668"/>
              <a:ext cx="250066" cy="42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Arrow Connector 103">
              <a:extLst>
                <a:ext uri="{FF2B5EF4-FFF2-40B4-BE49-F238E27FC236}">
                  <a16:creationId xmlns:a16="http://schemas.microsoft.com/office/drawing/2014/main" id="{F254DEA8-15BD-2949-74AB-1C61F0B19E54}"/>
                </a:ext>
              </a:extLst>
            </p:cNvPr>
            <p:cNvCxnSpPr>
              <a:cxnSpLocks/>
              <a:stCxn id="57" idx="6"/>
              <a:endCxn id="58" idx="2"/>
            </p:cNvCxnSpPr>
            <p:nvPr/>
          </p:nvCxnSpPr>
          <p:spPr>
            <a:xfrm>
              <a:off x="7475670" y="3679668"/>
              <a:ext cx="241467" cy="950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Arrow Connector 106">
              <a:extLst>
                <a:ext uri="{FF2B5EF4-FFF2-40B4-BE49-F238E27FC236}">
                  <a16:creationId xmlns:a16="http://schemas.microsoft.com/office/drawing/2014/main" id="{181E2412-6E97-3608-DCAC-89EF3C41CB87}"/>
                </a:ext>
              </a:extLst>
            </p:cNvPr>
            <p:cNvCxnSpPr>
              <a:cxnSpLocks/>
              <a:stCxn id="58" idx="6"/>
              <a:endCxn id="59" idx="2"/>
            </p:cNvCxnSpPr>
            <p:nvPr/>
          </p:nvCxnSpPr>
          <p:spPr>
            <a:xfrm>
              <a:off x="7859384" y="3689169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Arrow Connector 109">
              <a:extLst>
                <a:ext uri="{FF2B5EF4-FFF2-40B4-BE49-F238E27FC236}">
                  <a16:creationId xmlns:a16="http://schemas.microsoft.com/office/drawing/2014/main" id="{16769FD9-1399-6F57-5278-E677BB894089}"/>
                </a:ext>
              </a:extLst>
            </p:cNvPr>
            <p:cNvCxnSpPr>
              <a:cxnSpLocks/>
              <a:stCxn id="59" idx="6"/>
            </p:cNvCxnSpPr>
            <p:nvPr/>
          </p:nvCxnSpPr>
          <p:spPr>
            <a:xfrm flipV="1">
              <a:off x="8236427" y="3687441"/>
              <a:ext cx="237319" cy="172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Arrow Connector 118">
              <a:extLst>
                <a:ext uri="{FF2B5EF4-FFF2-40B4-BE49-F238E27FC236}">
                  <a16:creationId xmlns:a16="http://schemas.microsoft.com/office/drawing/2014/main" id="{EC7254A1-3182-193A-513C-507B9A92ED20}"/>
                </a:ext>
              </a:extLst>
            </p:cNvPr>
            <p:cNvCxnSpPr>
              <a:cxnSpLocks/>
              <a:stCxn id="71" idx="6"/>
              <a:endCxn id="72" idx="2"/>
            </p:cNvCxnSpPr>
            <p:nvPr/>
          </p:nvCxnSpPr>
          <p:spPr>
            <a:xfrm flipV="1">
              <a:off x="9991335" y="3688615"/>
              <a:ext cx="243203" cy="2319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5F76EA29-C6D8-31D5-797B-ABB996595F57}"/>
                </a:ext>
              </a:extLst>
            </p:cNvPr>
            <p:cNvSpPr/>
            <p:nvPr/>
          </p:nvSpPr>
          <p:spPr>
            <a:xfrm>
              <a:off x="11019906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56B9DBC4-AA95-3DB4-E4CD-88EA838C11F8}"/>
                </a:ext>
              </a:extLst>
            </p:cNvPr>
            <p:cNvSpPr/>
            <p:nvPr/>
          </p:nvSpPr>
          <p:spPr>
            <a:xfrm>
              <a:off x="11396949" y="361981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1" name="Straight Arrow Connector 130">
              <a:extLst>
                <a:ext uri="{FF2B5EF4-FFF2-40B4-BE49-F238E27FC236}">
                  <a16:creationId xmlns:a16="http://schemas.microsoft.com/office/drawing/2014/main" id="{2BE51805-C40B-3E28-E58D-33C3C1EDBD77}"/>
                </a:ext>
              </a:extLst>
            </p:cNvPr>
            <p:cNvCxnSpPr>
              <a:cxnSpLocks/>
              <a:endCxn id="127" idx="2"/>
            </p:cNvCxnSpPr>
            <p:nvPr/>
          </p:nvCxnSpPr>
          <p:spPr>
            <a:xfrm>
              <a:off x="10791995" y="3683548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Arrow Connector 131">
              <a:extLst>
                <a:ext uri="{FF2B5EF4-FFF2-40B4-BE49-F238E27FC236}">
                  <a16:creationId xmlns:a16="http://schemas.microsoft.com/office/drawing/2014/main" id="{FD017ABD-5D74-3521-0920-1EC0C893C389}"/>
                </a:ext>
              </a:extLst>
            </p:cNvPr>
            <p:cNvCxnSpPr>
              <a:cxnSpLocks/>
              <a:stCxn id="127" idx="6"/>
              <a:endCxn id="128" idx="2"/>
            </p:cNvCxnSpPr>
            <p:nvPr/>
          </p:nvCxnSpPr>
          <p:spPr>
            <a:xfrm>
              <a:off x="11162153" y="3690934"/>
              <a:ext cx="234796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3" name="Straight Arrow Connector 132">
              <a:extLst>
                <a:ext uri="{FF2B5EF4-FFF2-40B4-BE49-F238E27FC236}">
                  <a16:creationId xmlns:a16="http://schemas.microsoft.com/office/drawing/2014/main" id="{89D8E810-846D-A96F-8E6A-422FB0971A3F}"/>
                </a:ext>
              </a:extLst>
            </p:cNvPr>
            <p:cNvCxnSpPr>
              <a:cxnSpLocks/>
              <a:stCxn id="128" idx="6"/>
              <a:endCxn id="10" idx="2"/>
            </p:cNvCxnSpPr>
            <p:nvPr/>
          </p:nvCxnSpPr>
          <p:spPr>
            <a:xfrm>
              <a:off x="11539196" y="3690934"/>
              <a:ext cx="302150" cy="956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Oval 137">
              <a:extLst>
                <a:ext uri="{FF2B5EF4-FFF2-40B4-BE49-F238E27FC236}">
                  <a16:creationId xmlns:a16="http://schemas.microsoft.com/office/drawing/2014/main" id="{4F6FBE93-C615-0928-500B-5AB85D953982}"/>
                </a:ext>
              </a:extLst>
            </p:cNvPr>
            <p:cNvSpPr/>
            <p:nvPr/>
          </p:nvSpPr>
          <p:spPr>
            <a:xfrm>
              <a:off x="9097468" y="361749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9" name="Straight Arrow Connector 138">
              <a:extLst>
                <a:ext uri="{FF2B5EF4-FFF2-40B4-BE49-F238E27FC236}">
                  <a16:creationId xmlns:a16="http://schemas.microsoft.com/office/drawing/2014/main" id="{EE801573-E4B1-DD29-730F-FCA09AF1F746}"/>
                </a:ext>
              </a:extLst>
            </p:cNvPr>
            <p:cNvCxnSpPr>
              <a:cxnSpLocks/>
              <a:endCxn id="138" idx="2"/>
            </p:cNvCxnSpPr>
            <p:nvPr/>
          </p:nvCxnSpPr>
          <p:spPr>
            <a:xfrm>
              <a:off x="8869557" y="3681229"/>
              <a:ext cx="227911" cy="7386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AB028115-C962-B898-1AC8-E9B40E0D672A}"/>
              </a:ext>
            </a:extLst>
          </p:cNvPr>
          <p:cNvGrpSpPr/>
          <p:nvPr/>
        </p:nvGrpSpPr>
        <p:grpSpPr>
          <a:xfrm>
            <a:off x="10788395" y="1569748"/>
            <a:ext cx="553188" cy="391646"/>
            <a:chOff x="9683662" y="1842523"/>
            <a:chExt cx="553188" cy="391646"/>
          </a:xfrm>
        </p:grpSpPr>
        <p:sp>
          <p:nvSpPr>
            <p:cNvPr id="141" name="Oval 140">
              <a:extLst>
                <a:ext uri="{FF2B5EF4-FFF2-40B4-BE49-F238E27FC236}">
                  <a16:creationId xmlns:a16="http://schemas.microsoft.com/office/drawing/2014/main" id="{2D12AE05-4014-682F-0716-24DA436A7C9C}"/>
                </a:ext>
              </a:extLst>
            </p:cNvPr>
            <p:cNvSpPr/>
            <p:nvPr/>
          </p:nvSpPr>
          <p:spPr>
            <a:xfrm>
              <a:off x="9683662" y="1977285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/>
                <p:nvPr/>
              </p:nvSpPr>
              <p:spPr>
                <a:xfrm>
                  <a:off x="9825909" y="1842523"/>
                  <a:ext cx="41094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108E7EF4-9E0D-36BB-2DB7-4321F95FEA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5909" y="1842523"/>
                  <a:ext cx="410941" cy="391646"/>
                </a:xfrm>
                <a:prstGeom prst="rect">
                  <a:avLst/>
                </a:prstGeom>
                <a:blipFill>
                  <a:blip r:embed="rId5"/>
                  <a:stretch>
                    <a:fillRect b="-78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D96AE2DE-55DB-A5B8-01C4-CCBB75B42B1B}"/>
              </a:ext>
            </a:extLst>
          </p:cNvPr>
          <p:cNvCxnSpPr>
            <a:cxnSpLocks/>
            <a:endCxn id="70" idx="2"/>
          </p:cNvCxnSpPr>
          <p:nvPr/>
        </p:nvCxnSpPr>
        <p:spPr>
          <a:xfrm>
            <a:off x="9244134" y="3683548"/>
            <a:ext cx="227911" cy="7386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D4B5CC88-0A34-0FC0-1FB8-CD1306D7E49E}"/>
              </a:ext>
            </a:extLst>
          </p:cNvPr>
          <p:cNvCxnSpPr>
            <a:cxnSpLocks/>
            <a:stCxn id="70" idx="6"/>
            <a:endCxn id="71" idx="2"/>
          </p:cNvCxnSpPr>
          <p:nvPr/>
        </p:nvCxnSpPr>
        <p:spPr>
          <a:xfrm>
            <a:off x="9614292" y="3690934"/>
            <a:ext cx="234796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8C72A767-87CF-D17B-C954-142C90584BD4}"/>
              </a:ext>
            </a:extLst>
          </p:cNvPr>
          <p:cNvCxnSpPr>
            <a:cxnSpLocks/>
            <a:stCxn id="72" idx="6"/>
            <a:endCxn id="47" idx="2"/>
          </p:cNvCxnSpPr>
          <p:nvPr/>
        </p:nvCxnSpPr>
        <p:spPr>
          <a:xfrm>
            <a:off x="10376785" y="3688615"/>
            <a:ext cx="272963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865CB0F9-E70F-B3C9-C4A1-FF97ADD321EE}"/>
              </a:ext>
            </a:extLst>
          </p:cNvPr>
          <p:cNvSpPr/>
          <p:nvPr/>
        </p:nvSpPr>
        <p:spPr>
          <a:xfrm>
            <a:off x="9920384" y="1794681"/>
            <a:ext cx="881820" cy="1821977"/>
          </a:xfrm>
          <a:custGeom>
            <a:avLst/>
            <a:gdLst>
              <a:gd name="connsiteX0" fmla="*/ 4089 w 843427"/>
              <a:gd name="connsiteY0" fmla="*/ 1974662 h 1974662"/>
              <a:gd name="connsiteX1" fmla="*/ 126919 w 843427"/>
              <a:gd name="connsiteY1" fmla="*/ 207277 h 1974662"/>
              <a:gd name="connsiteX2" fmla="*/ 843427 w 843427"/>
              <a:gd name="connsiteY2" fmla="*/ 104918 h 1974662"/>
              <a:gd name="connsiteX0" fmla="*/ 24995 w 864333"/>
              <a:gd name="connsiteY0" fmla="*/ 1890053 h 1890053"/>
              <a:gd name="connsiteX1" fmla="*/ 86410 w 864333"/>
              <a:gd name="connsiteY1" fmla="*/ 545749 h 1890053"/>
              <a:gd name="connsiteX2" fmla="*/ 864333 w 864333"/>
              <a:gd name="connsiteY2" fmla="*/ 20309 h 1890053"/>
              <a:gd name="connsiteX0" fmla="*/ 24995 w 864333"/>
              <a:gd name="connsiteY0" fmla="*/ 1869744 h 1869744"/>
              <a:gd name="connsiteX1" fmla="*/ 86410 w 864333"/>
              <a:gd name="connsiteY1" fmla="*/ 525440 h 1869744"/>
              <a:gd name="connsiteX2" fmla="*/ 864333 w 864333"/>
              <a:gd name="connsiteY2" fmla="*/ 0 h 1869744"/>
              <a:gd name="connsiteX0" fmla="*/ 8363 w 847701"/>
              <a:gd name="connsiteY0" fmla="*/ 1869744 h 1869744"/>
              <a:gd name="connsiteX1" fmla="*/ 110721 w 847701"/>
              <a:gd name="connsiteY1" fmla="*/ 600503 h 1869744"/>
              <a:gd name="connsiteX2" fmla="*/ 847701 w 847701"/>
              <a:gd name="connsiteY2" fmla="*/ 0 h 1869744"/>
              <a:gd name="connsiteX0" fmla="*/ 8363 w 840877"/>
              <a:gd name="connsiteY0" fmla="*/ 1821977 h 1821977"/>
              <a:gd name="connsiteX1" fmla="*/ 110721 w 840877"/>
              <a:gd name="connsiteY1" fmla="*/ 552736 h 1821977"/>
              <a:gd name="connsiteX2" fmla="*/ 840877 w 840877"/>
              <a:gd name="connsiteY2" fmla="*/ 0 h 1821977"/>
              <a:gd name="connsiteX0" fmla="*/ 8363 w 881820"/>
              <a:gd name="connsiteY0" fmla="*/ 1821977 h 1821977"/>
              <a:gd name="connsiteX1" fmla="*/ 110721 w 881820"/>
              <a:gd name="connsiteY1" fmla="*/ 552736 h 1821977"/>
              <a:gd name="connsiteX2" fmla="*/ 881820 w 881820"/>
              <a:gd name="connsiteY2" fmla="*/ 0 h 18219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1820" h="1821977">
                <a:moveTo>
                  <a:pt x="8363" y="1821977"/>
                </a:moveTo>
                <a:cubicBezTo>
                  <a:pt x="-167" y="1094096"/>
                  <a:pt x="-29169" y="864360"/>
                  <a:pt x="110721" y="552736"/>
                </a:cubicBezTo>
                <a:cubicBezTo>
                  <a:pt x="250611" y="241112"/>
                  <a:pt x="579863" y="72788"/>
                  <a:pt x="881820" y="0"/>
                </a:cubicBezTo>
              </a:path>
            </a:pathLst>
          </a:custGeom>
          <a:noFill/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B25FE8-2F21-1ADC-0375-D9F36F165A31}"/>
                  </a:ext>
                </a:extLst>
              </p:cNvPr>
              <p:cNvSpPr txBox="1"/>
              <p:nvPr/>
            </p:nvSpPr>
            <p:spPr>
              <a:xfrm>
                <a:off x="10070353" y="3803892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EBB25FE8-2F21-1ADC-0375-D9F36F165A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70353" y="3803892"/>
                <a:ext cx="488747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34DDE0B-D4A9-7B3E-8A8C-DC181090FE2F}"/>
              </a:ext>
            </a:extLst>
          </p:cNvPr>
          <p:cNvCxnSpPr>
            <a:stCxn id="141" idx="4"/>
          </p:cNvCxnSpPr>
          <p:nvPr/>
        </p:nvCxnSpPr>
        <p:spPr>
          <a:xfrm flipH="1">
            <a:off x="10314727" y="1846757"/>
            <a:ext cx="544792" cy="1761787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93676-100A-3E67-293D-6D6B46BDA24B}"/>
                  </a:ext>
                </a:extLst>
              </p:cNvPr>
              <p:cNvSpPr txBox="1"/>
              <p:nvPr/>
            </p:nvSpPr>
            <p:spPr>
              <a:xfrm>
                <a:off x="9298794" y="3790111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F193676-100A-3E67-293D-6D6B46BDA2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8794" y="3790111"/>
                <a:ext cx="488747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6CE19A-266E-391F-5117-B46AC9B20C73}"/>
                  </a:ext>
                </a:extLst>
              </p:cNvPr>
              <p:cNvSpPr txBox="1"/>
              <p:nvPr/>
            </p:nvSpPr>
            <p:spPr>
              <a:xfrm>
                <a:off x="9675837" y="3790111"/>
                <a:ext cx="48874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06CE19A-266E-391F-5117-B46AC9B20C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75837" y="3790111"/>
                <a:ext cx="48874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115A27FE-5F45-2872-3867-103F438EB189}"/>
              </a:ext>
            </a:extLst>
          </p:cNvPr>
          <p:cNvCxnSpPr>
            <a:cxnSpLocks/>
          </p:cNvCxnSpPr>
          <p:nvPr/>
        </p:nvCxnSpPr>
        <p:spPr>
          <a:xfrm>
            <a:off x="9260117" y="3680608"/>
            <a:ext cx="227911" cy="73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99867276-ABB0-E380-2C4F-5A0A17CA18CF}"/>
              </a:ext>
            </a:extLst>
          </p:cNvPr>
          <p:cNvCxnSpPr>
            <a:cxnSpLocks/>
          </p:cNvCxnSpPr>
          <p:nvPr/>
        </p:nvCxnSpPr>
        <p:spPr>
          <a:xfrm>
            <a:off x="9631052" y="3684301"/>
            <a:ext cx="227911" cy="7386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C12340-B826-C26E-314B-D29353505FD6}"/>
              </a:ext>
            </a:extLst>
          </p:cNvPr>
          <p:cNvCxnSpPr>
            <a:cxnSpLocks/>
          </p:cNvCxnSpPr>
          <p:nvPr/>
        </p:nvCxnSpPr>
        <p:spPr>
          <a:xfrm>
            <a:off x="10393753" y="3689516"/>
            <a:ext cx="268273" cy="1098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FCC5DDE-B1C5-241E-0DD1-07C5E9D41F1C}"/>
              </a:ext>
            </a:extLst>
          </p:cNvPr>
          <p:cNvCxnSpPr>
            <a:cxnSpLocks/>
            <a:stCxn id="141" idx="4"/>
            <a:endCxn id="72" idx="0"/>
          </p:cNvCxnSpPr>
          <p:nvPr/>
        </p:nvCxnSpPr>
        <p:spPr>
          <a:xfrm flipH="1">
            <a:off x="10305662" y="1846757"/>
            <a:ext cx="553857" cy="1770734"/>
          </a:xfrm>
          <a:prstGeom prst="straightConnector1">
            <a:avLst/>
          </a:prstGeom>
          <a:ln w="381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88473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31" grpId="0" animBg="1"/>
      <p:bldP spid="44" grpId="0"/>
      <p:bldP spid="51" grpId="0"/>
      <p:bldP spid="52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783771" y="0"/>
                <a:ext cx="10983686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DIRECTED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HAM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PATH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C4AB251-D676-B2F8-80D2-C2DF571C98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83771" y="0"/>
                <a:ext cx="10983686" cy="1325563"/>
              </a:xfrm>
              <a:blipFill>
                <a:blip r:embed="rId2"/>
                <a:stretch>
                  <a:fillRect l="-22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EF8E58-3F83-BE00-2BFB-2179CEF912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7894" y="1825624"/>
            <a:ext cx="5993270" cy="4870451"/>
          </a:xfrm>
        </p:spPr>
        <p:txBody>
          <a:bodyPr>
            <a:normAutofit/>
          </a:bodyPr>
          <a:lstStyle/>
          <a:p>
            <a:r>
              <a:rPr lang="en-US" dirty="0"/>
              <a:t>Consequence: If we traverse a “TRUE” edge, then we can only take “positive detours” in that diamond</a:t>
            </a:r>
          </a:p>
          <a:p>
            <a:r>
              <a:rPr lang="en-US" dirty="0"/>
              <a:t>If we traverse a “FALSE” edge, then we can only take “negative detours” in that diamond</a:t>
            </a:r>
          </a:p>
          <a:p>
            <a:r>
              <a:rPr lang="en-US" dirty="0"/>
              <a:t>Therefore, every clause is satisfied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6AB217-30B4-2307-CC0F-D6BE64B27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  <p:grpSp>
        <p:nvGrpSpPr>
          <p:cNvPr id="135" name="Group 134">
            <a:extLst>
              <a:ext uri="{FF2B5EF4-FFF2-40B4-BE49-F238E27FC236}">
                <a16:creationId xmlns:a16="http://schemas.microsoft.com/office/drawing/2014/main" id="{42EA894D-B605-C221-3DA7-B2AF8D30E530}"/>
              </a:ext>
            </a:extLst>
          </p:cNvPr>
          <p:cNvGrpSpPr/>
          <p:nvPr/>
        </p:nvGrpSpPr>
        <p:grpSpPr>
          <a:xfrm>
            <a:off x="6416723" y="1539131"/>
            <a:ext cx="5486400" cy="4437592"/>
            <a:chOff x="6416723" y="1539131"/>
            <a:chExt cx="5486400" cy="4437592"/>
          </a:xfrm>
        </p:grpSpPr>
        <p:sp>
          <p:nvSpPr>
            <p:cNvPr id="5" name="!!diamond1">
              <a:extLst>
                <a:ext uri="{FF2B5EF4-FFF2-40B4-BE49-F238E27FC236}">
                  <a16:creationId xmlns:a16="http://schemas.microsoft.com/office/drawing/2014/main" id="{8E17D088-CBD1-274D-6935-9D089D731B78}"/>
                </a:ext>
              </a:extLst>
            </p:cNvPr>
            <p:cNvSpPr/>
            <p:nvPr/>
          </p:nvSpPr>
          <p:spPr>
            <a:xfrm>
              <a:off x="7133484" y="299647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!!diamond2">
              <a:extLst>
                <a:ext uri="{FF2B5EF4-FFF2-40B4-BE49-F238E27FC236}">
                  <a16:creationId xmlns:a16="http://schemas.microsoft.com/office/drawing/2014/main" id="{EDCEFC74-155A-BC55-00EC-76313557D3D1}"/>
                </a:ext>
              </a:extLst>
            </p:cNvPr>
            <p:cNvSpPr/>
            <p:nvPr/>
          </p:nvSpPr>
          <p:spPr>
            <a:xfrm>
              <a:off x="7140308" y="2034445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Diamond 7">
              <a:extLst>
                <a:ext uri="{FF2B5EF4-FFF2-40B4-BE49-F238E27FC236}">
                  <a16:creationId xmlns:a16="http://schemas.microsoft.com/office/drawing/2014/main" id="{517D4BDC-B7C0-3E3D-4148-46505C09E871}"/>
                </a:ext>
              </a:extLst>
            </p:cNvPr>
            <p:cNvSpPr/>
            <p:nvPr/>
          </p:nvSpPr>
          <p:spPr>
            <a:xfrm>
              <a:off x="7140307" y="4539520"/>
              <a:ext cx="2143125" cy="962025"/>
            </a:xfrm>
            <a:prstGeom prst="diamon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9E51FFEE-D318-D22E-3BB0-14C6A05CE3F8}"/>
                </a:ext>
              </a:extLst>
            </p:cNvPr>
            <p:cNvSpPr/>
            <p:nvPr/>
          </p:nvSpPr>
          <p:spPr>
            <a:xfrm>
              <a:off x="8140745" y="19633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5697198-BF75-A68F-5FB9-C490DF9C1D60}"/>
                </a:ext>
              </a:extLst>
            </p:cNvPr>
            <p:cNvSpPr/>
            <p:nvPr/>
          </p:nvSpPr>
          <p:spPr>
            <a:xfrm>
              <a:off x="8140744" y="543042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6C015AA7-D0F3-B5C3-6C1B-477CE95684E3}"/>
                </a:ext>
              </a:extLst>
            </p:cNvPr>
            <p:cNvSpPr/>
            <p:nvPr/>
          </p:nvSpPr>
          <p:spPr>
            <a:xfrm>
              <a:off x="10798220" y="222049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38EEF08C-C596-D287-BC86-4FCB6BB80190}"/>
                </a:ext>
              </a:extLst>
            </p:cNvPr>
            <p:cNvSpPr/>
            <p:nvPr/>
          </p:nvSpPr>
          <p:spPr>
            <a:xfrm>
              <a:off x="10798220" y="2996470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344F03B7-BF7B-13F8-E438-8EB67099B130}"/>
                </a:ext>
              </a:extLst>
            </p:cNvPr>
            <p:cNvSpPr/>
            <p:nvPr/>
          </p:nvSpPr>
          <p:spPr>
            <a:xfrm>
              <a:off x="10798220" y="381624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7F6CC56E-F226-8A2B-F808-9DED4CC42568}"/>
                </a:ext>
              </a:extLst>
            </p:cNvPr>
            <p:cNvSpPr/>
            <p:nvPr/>
          </p:nvSpPr>
          <p:spPr>
            <a:xfrm>
              <a:off x="10811561" y="5238536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/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CA3252F9-2507-133E-8704-B147797CF5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2291619"/>
                  <a:ext cx="628650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/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FD909AC-14E1-88CD-C984-72D23B0A913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3222925"/>
                  <a:ext cx="628650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/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8FEA19E7-CA1C-3EE5-5A64-5C383A51E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6723" y="4722040"/>
                  <a:ext cx="62865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/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930C1F8F-C95A-429D-A8F9-BC84F52ACC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97542" y="4064341"/>
                  <a:ext cx="62865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/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18244D02-7210-75DD-7F3B-3A9AC2F309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175" y="4406780"/>
                  <a:ext cx="62865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/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17730FCA-8C8E-5A96-82D0-F627455854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106953"/>
                  <a:ext cx="62865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/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0A41E1C6-0D48-DD64-0AEB-10FAA62A6A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2857351"/>
                  <a:ext cx="62865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/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B0DECA3F-496E-0CAA-F856-62EE356FEA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3707434"/>
                  <a:ext cx="62865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/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4F0C131-F96A-9553-5F8F-13A9BB33059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74473" y="5100735"/>
                  <a:ext cx="62865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/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9B121B73-9C56-9A49-F071-4C9C9ABD25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4212" y="1539131"/>
                  <a:ext cx="62865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/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B468E5D6-59FF-009C-1D26-8C466E79A9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6276" y="5607391"/>
                  <a:ext cx="62865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5A7553CC-348D-1C4A-0689-4B01418988CF}"/>
                </a:ext>
              </a:extLst>
            </p:cNvPr>
            <p:cNvSpPr/>
            <p:nvPr/>
          </p:nvSpPr>
          <p:spPr>
            <a:xfrm>
              <a:off x="7069183" y="24443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64E5E7F7-D03F-7027-0108-9812E43CFADD}"/>
                </a:ext>
              </a:extLst>
            </p:cNvPr>
            <p:cNvSpPr/>
            <p:nvPr/>
          </p:nvSpPr>
          <p:spPr>
            <a:xfrm>
              <a:off x="9219133" y="2426538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02072696-AC69-35E0-25BB-94C0804C9228}"/>
                </a:ext>
              </a:extLst>
            </p:cNvPr>
            <p:cNvSpPr/>
            <p:nvPr/>
          </p:nvSpPr>
          <p:spPr>
            <a:xfrm>
              <a:off x="8134955" y="291225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F4A93E6E-3F28-10C0-23C5-7261E554CCF3}"/>
                </a:ext>
              </a:extLst>
            </p:cNvPr>
            <p:cNvSpPr/>
            <p:nvPr/>
          </p:nvSpPr>
          <p:spPr>
            <a:xfrm>
              <a:off x="7055536" y="3424701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C82AF570-0ECD-55DC-0512-305908EAD3B6}"/>
                </a:ext>
              </a:extLst>
            </p:cNvPr>
            <p:cNvSpPr/>
            <p:nvPr/>
          </p:nvSpPr>
          <p:spPr>
            <a:xfrm>
              <a:off x="9212308" y="341787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2" name="Oval 71">
              <a:extLst>
                <a:ext uri="{FF2B5EF4-FFF2-40B4-BE49-F238E27FC236}">
                  <a16:creationId xmlns:a16="http://schemas.microsoft.com/office/drawing/2014/main" id="{4F136D55-CE08-654E-256D-2DF14F61EFBA}"/>
                </a:ext>
              </a:extLst>
            </p:cNvPr>
            <p:cNvSpPr/>
            <p:nvPr/>
          </p:nvSpPr>
          <p:spPr>
            <a:xfrm>
              <a:off x="8133922" y="3883432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8E0B91C3-20C5-2D40-F4A6-C94F327AE264}"/>
                </a:ext>
              </a:extLst>
            </p:cNvPr>
            <p:cNvSpPr/>
            <p:nvPr/>
          </p:nvSpPr>
          <p:spPr>
            <a:xfrm>
              <a:off x="8155819" y="4478607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3E8C46E1-2B61-9E53-4439-6F9EE5EA8146}"/>
                </a:ext>
              </a:extLst>
            </p:cNvPr>
            <p:cNvSpPr/>
            <p:nvPr/>
          </p:nvSpPr>
          <p:spPr>
            <a:xfrm>
              <a:off x="7069183" y="495196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5D72DBAF-EF18-8D1B-B06E-BC18D8EA1D94}"/>
                </a:ext>
              </a:extLst>
            </p:cNvPr>
            <p:cNvSpPr/>
            <p:nvPr/>
          </p:nvSpPr>
          <p:spPr>
            <a:xfrm>
              <a:off x="9219133" y="4958634"/>
              <a:ext cx="142247" cy="14224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872E2C2-79F1-8423-795C-218F3C1BD9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6352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6E59AC73-B254-D9C5-8FFE-928EE423BE12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2052121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EEFC8044-B12F-0E41-497D-D797562EF35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76602" y="3028918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F91464EF-DF55-2B62-623A-D4D88426A1DC}"/>
                </a:ext>
              </a:extLst>
            </p:cNvPr>
            <p:cNvCxnSpPr>
              <a:cxnSpLocks/>
            </p:cNvCxnSpPr>
            <p:nvPr/>
          </p:nvCxnSpPr>
          <p:spPr>
            <a:xfrm>
              <a:off x="8268996" y="3024687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473691A5-330C-4C7E-0D2B-10A943FFDF4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4556365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FF71BE0-8548-D095-435E-F1C73307B5F8}"/>
                </a:ext>
              </a:extLst>
            </p:cNvPr>
            <p:cNvCxnSpPr>
              <a:cxnSpLocks/>
            </p:cNvCxnSpPr>
            <p:nvPr/>
          </p:nvCxnSpPr>
          <p:spPr>
            <a:xfrm>
              <a:off x="8282991" y="4578153"/>
              <a:ext cx="950147" cy="430721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6B14814A-CAC1-9FAB-BD7A-EC6CD2011913}"/>
                </a:ext>
              </a:extLst>
            </p:cNvPr>
            <p:cNvCxnSpPr>
              <a:cxnSpLocks/>
              <a:stCxn id="68" idx="3"/>
            </p:cNvCxnSpPr>
            <p:nvPr/>
          </p:nvCxnSpPr>
          <p:spPr>
            <a:xfrm flipH="1">
              <a:off x="8284191" y="2547953"/>
              <a:ext cx="955774" cy="406787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9A6EF5ED-6004-2A4D-4506-AD57C0B28370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2558955"/>
              <a:ext cx="928048" cy="402609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D25816E1-5BBD-AEA0-5BB3-907B05F88938}"/>
                </a:ext>
              </a:extLst>
            </p:cNvPr>
            <p:cNvCxnSpPr>
              <a:cxnSpLocks/>
            </p:cNvCxnSpPr>
            <p:nvPr/>
          </p:nvCxnSpPr>
          <p:spPr>
            <a:xfrm>
              <a:off x="7199194" y="3507475"/>
              <a:ext cx="934872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9A2A9164-B502-1115-C767-C8E520210A7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70543" y="3507475"/>
              <a:ext cx="948520" cy="409432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Arrow Connector 95">
              <a:extLst>
                <a:ext uri="{FF2B5EF4-FFF2-40B4-BE49-F238E27FC236}">
                  <a16:creationId xmlns:a16="http://schemas.microsoft.com/office/drawing/2014/main" id="{336713B0-A719-8A60-D402-0D81C265E904}"/>
                </a:ext>
              </a:extLst>
            </p:cNvPr>
            <p:cNvCxnSpPr>
              <a:cxnSpLocks/>
            </p:cNvCxnSpPr>
            <p:nvPr/>
          </p:nvCxnSpPr>
          <p:spPr>
            <a:xfrm>
              <a:off x="7212842" y="5036024"/>
              <a:ext cx="934871" cy="429904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98">
              <a:extLst>
                <a:ext uri="{FF2B5EF4-FFF2-40B4-BE49-F238E27FC236}">
                  <a16:creationId xmlns:a16="http://schemas.microsoft.com/office/drawing/2014/main" id="{67C382E1-990A-290B-37D2-1155CBCC06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4191" y="5049672"/>
              <a:ext cx="941696" cy="42308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2" name="Oval 101">
              <a:extLst>
                <a:ext uri="{FF2B5EF4-FFF2-40B4-BE49-F238E27FC236}">
                  <a16:creationId xmlns:a16="http://schemas.microsoft.com/office/drawing/2014/main" id="{5BA9AA6B-1867-BFBC-4A66-154F24B77E91}"/>
                </a:ext>
              </a:extLst>
            </p:cNvPr>
            <p:cNvSpPr/>
            <p:nvPr/>
          </p:nvSpPr>
          <p:spPr>
            <a:xfrm flipH="1">
              <a:off x="7329189" y="249512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3" name="Oval 102">
              <a:extLst>
                <a:ext uri="{FF2B5EF4-FFF2-40B4-BE49-F238E27FC236}">
                  <a16:creationId xmlns:a16="http://schemas.microsoft.com/office/drawing/2014/main" id="{4EA69E86-ACB1-767F-02D3-168B9536E81D}"/>
                </a:ext>
              </a:extLst>
            </p:cNvPr>
            <p:cNvSpPr/>
            <p:nvPr/>
          </p:nvSpPr>
          <p:spPr>
            <a:xfrm flipH="1">
              <a:off x="7498032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4" name="Oval 103">
              <a:extLst>
                <a:ext uri="{FF2B5EF4-FFF2-40B4-BE49-F238E27FC236}">
                  <a16:creationId xmlns:a16="http://schemas.microsoft.com/office/drawing/2014/main" id="{34BAB4E0-1537-1046-B143-D70A56169FC9}"/>
                </a:ext>
              </a:extLst>
            </p:cNvPr>
            <p:cNvSpPr/>
            <p:nvPr/>
          </p:nvSpPr>
          <p:spPr>
            <a:xfrm flipH="1">
              <a:off x="7676866" y="249337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5" name="Oval 104">
              <a:extLst>
                <a:ext uri="{FF2B5EF4-FFF2-40B4-BE49-F238E27FC236}">
                  <a16:creationId xmlns:a16="http://schemas.microsoft.com/office/drawing/2014/main" id="{5828594B-486D-C94A-551C-B0ACF3D27634}"/>
                </a:ext>
              </a:extLst>
            </p:cNvPr>
            <p:cNvSpPr/>
            <p:nvPr/>
          </p:nvSpPr>
          <p:spPr>
            <a:xfrm flipH="1">
              <a:off x="7857721" y="249337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6" name="Oval 105">
              <a:extLst>
                <a:ext uri="{FF2B5EF4-FFF2-40B4-BE49-F238E27FC236}">
                  <a16:creationId xmlns:a16="http://schemas.microsoft.com/office/drawing/2014/main" id="{D3246AFD-52A8-305B-5EFB-5A180549BBBA}"/>
                </a:ext>
              </a:extLst>
            </p:cNvPr>
            <p:cNvSpPr/>
            <p:nvPr/>
          </p:nvSpPr>
          <p:spPr>
            <a:xfrm flipH="1">
              <a:off x="8038576" y="249594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/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7" name="TextBox 106">
                  <a:extLst>
                    <a:ext uri="{FF2B5EF4-FFF2-40B4-BE49-F238E27FC236}">
                      <a16:creationId xmlns:a16="http://schemas.microsoft.com/office/drawing/2014/main" id="{92915A21-33E9-1F9B-93AB-E3C0621BD5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5629" y="2372879"/>
                  <a:ext cx="628650" cy="276999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8" name="Oval 107">
              <a:extLst>
                <a:ext uri="{FF2B5EF4-FFF2-40B4-BE49-F238E27FC236}">
                  <a16:creationId xmlns:a16="http://schemas.microsoft.com/office/drawing/2014/main" id="{45E0D277-4BC4-B5AC-BB88-480ECF2FB631}"/>
                </a:ext>
              </a:extLst>
            </p:cNvPr>
            <p:cNvSpPr/>
            <p:nvPr/>
          </p:nvSpPr>
          <p:spPr>
            <a:xfrm flipH="1">
              <a:off x="9054093" y="248964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9" name="Oval 108">
              <a:extLst>
                <a:ext uri="{FF2B5EF4-FFF2-40B4-BE49-F238E27FC236}">
                  <a16:creationId xmlns:a16="http://schemas.microsoft.com/office/drawing/2014/main" id="{2F8C898E-C3A1-EA8B-0E48-D50FDFC605BD}"/>
                </a:ext>
              </a:extLst>
            </p:cNvPr>
            <p:cNvSpPr/>
            <p:nvPr/>
          </p:nvSpPr>
          <p:spPr>
            <a:xfrm flipH="1">
              <a:off x="8877078" y="2492206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0" name="Oval 109">
              <a:extLst>
                <a:ext uri="{FF2B5EF4-FFF2-40B4-BE49-F238E27FC236}">
                  <a16:creationId xmlns:a16="http://schemas.microsoft.com/office/drawing/2014/main" id="{9FD753BA-31E9-27CF-F74D-F46A9D562EE2}"/>
                </a:ext>
              </a:extLst>
            </p:cNvPr>
            <p:cNvSpPr/>
            <p:nvPr/>
          </p:nvSpPr>
          <p:spPr>
            <a:xfrm flipH="1">
              <a:off x="8688306" y="248964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1" name="Oval 110">
              <a:extLst>
                <a:ext uri="{FF2B5EF4-FFF2-40B4-BE49-F238E27FC236}">
                  <a16:creationId xmlns:a16="http://schemas.microsoft.com/office/drawing/2014/main" id="{21077A74-74E7-DF20-9132-B6C65A62B86F}"/>
                </a:ext>
              </a:extLst>
            </p:cNvPr>
            <p:cNvSpPr/>
            <p:nvPr/>
          </p:nvSpPr>
          <p:spPr>
            <a:xfrm flipH="1">
              <a:off x="8525076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10DA0335-D496-D203-90F4-98FE6197CC6D}"/>
                </a:ext>
              </a:extLst>
            </p:cNvPr>
            <p:cNvSpPr/>
            <p:nvPr/>
          </p:nvSpPr>
          <p:spPr>
            <a:xfrm flipH="1">
              <a:off x="8350251" y="248948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31A5F6FA-D5C0-C4EF-DB37-968DD80B52E6}"/>
                </a:ext>
              </a:extLst>
            </p:cNvPr>
            <p:cNvSpPr/>
            <p:nvPr/>
          </p:nvSpPr>
          <p:spPr>
            <a:xfrm flipH="1">
              <a:off x="7318068" y="345089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4" name="Oval 113">
              <a:extLst>
                <a:ext uri="{FF2B5EF4-FFF2-40B4-BE49-F238E27FC236}">
                  <a16:creationId xmlns:a16="http://schemas.microsoft.com/office/drawing/2014/main" id="{37B52932-65F8-8599-5A19-CCF147178D74}"/>
                </a:ext>
              </a:extLst>
            </p:cNvPr>
            <p:cNvSpPr/>
            <p:nvPr/>
          </p:nvSpPr>
          <p:spPr>
            <a:xfrm flipH="1">
              <a:off x="7486911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5" name="Oval 114">
              <a:extLst>
                <a:ext uri="{FF2B5EF4-FFF2-40B4-BE49-F238E27FC236}">
                  <a16:creationId xmlns:a16="http://schemas.microsoft.com/office/drawing/2014/main" id="{120D0DA9-6C7D-BCD4-BE68-03115E3D0E78}"/>
                </a:ext>
              </a:extLst>
            </p:cNvPr>
            <p:cNvSpPr/>
            <p:nvPr/>
          </p:nvSpPr>
          <p:spPr>
            <a:xfrm flipH="1">
              <a:off x="7665745" y="344915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6" name="Oval 115">
              <a:extLst>
                <a:ext uri="{FF2B5EF4-FFF2-40B4-BE49-F238E27FC236}">
                  <a16:creationId xmlns:a16="http://schemas.microsoft.com/office/drawing/2014/main" id="{AAADBD5B-ACBD-5CD4-C2A9-05CBC0825635}"/>
                </a:ext>
              </a:extLst>
            </p:cNvPr>
            <p:cNvSpPr/>
            <p:nvPr/>
          </p:nvSpPr>
          <p:spPr>
            <a:xfrm flipH="1">
              <a:off x="7846600" y="344915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7" name="Oval 116">
              <a:extLst>
                <a:ext uri="{FF2B5EF4-FFF2-40B4-BE49-F238E27FC236}">
                  <a16:creationId xmlns:a16="http://schemas.microsoft.com/office/drawing/2014/main" id="{1FD9A9D0-2AF6-5A5D-B4AB-9EC801E39415}"/>
                </a:ext>
              </a:extLst>
            </p:cNvPr>
            <p:cNvSpPr/>
            <p:nvPr/>
          </p:nvSpPr>
          <p:spPr>
            <a:xfrm flipH="1">
              <a:off x="8027455" y="34517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/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83C21E19-4C43-C69D-0E82-D565D209B20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04508" y="3328654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9" name="Oval 118">
              <a:extLst>
                <a:ext uri="{FF2B5EF4-FFF2-40B4-BE49-F238E27FC236}">
                  <a16:creationId xmlns:a16="http://schemas.microsoft.com/office/drawing/2014/main" id="{C61AE332-E853-04EE-06CA-45FD2F50B79F}"/>
                </a:ext>
              </a:extLst>
            </p:cNvPr>
            <p:cNvSpPr/>
            <p:nvPr/>
          </p:nvSpPr>
          <p:spPr>
            <a:xfrm flipH="1">
              <a:off x="9042972" y="344541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0" name="Oval 119">
              <a:extLst>
                <a:ext uri="{FF2B5EF4-FFF2-40B4-BE49-F238E27FC236}">
                  <a16:creationId xmlns:a16="http://schemas.microsoft.com/office/drawing/2014/main" id="{C9ABC33E-202C-12EE-679C-398E662790B2}"/>
                </a:ext>
              </a:extLst>
            </p:cNvPr>
            <p:cNvSpPr/>
            <p:nvPr/>
          </p:nvSpPr>
          <p:spPr>
            <a:xfrm flipH="1">
              <a:off x="8865957" y="344798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59AD4CED-F576-C11C-BCDE-6B0D72C2F162}"/>
                </a:ext>
              </a:extLst>
            </p:cNvPr>
            <p:cNvSpPr/>
            <p:nvPr/>
          </p:nvSpPr>
          <p:spPr>
            <a:xfrm flipH="1">
              <a:off x="8677185" y="344541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2" name="Oval 121">
              <a:extLst>
                <a:ext uri="{FF2B5EF4-FFF2-40B4-BE49-F238E27FC236}">
                  <a16:creationId xmlns:a16="http://schemas.microsoft.com/office/drawing/2014/main" id="{6E7F048F-79CD-B88A-7438-1054523933E1}"/>
                </a:ext>
              </a:extLst>
            </p:cNvPr>
            <p:cNvSpPr/>
            <p:nvPr/>
          </p:nvSpPr>
          <p:spPr>
            <a:xfrm flipH="1">
              <a:off x="8513955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509E75AD-6B94-4311-5248-6215A48DB354}"/>
                </a:ext>
              </a:extLst>
            </p:cNvPr>
            <p:cNvSpPr/>
            <p:nvPr/>
          </p:nvSpPr>
          <p:spPr>
            <a:xfrm flipH="1">
              <a:off x="8339130" y="344526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1E9FF13C-ADF5-5803-438D-36A59CA1DBB3}"/>
                </a:ext>
              </a:extLst>
            </p:cNvPr>
            <p:cNvSpPr/>
            <p:nvPr/>
          </p:nvSpPr>
          <p:spPr>
            <a:xfrm flipH="1">
              <a:off x="7325240" y="4987168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3C61551D-5D86-7E9A-A19E-D84FD986C07A}"/>
                </a:ext>
              </a:extLst>
            </p:cNvPr>
            <p:cNvSpPr/>
            <p:nvPr/>
          </p:nvSpPr>
          <p:spPr>
            <a:xfrm flipH="1">
              <a:off x="7494083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9ABCCB24-6816-A603-C7DB-3E6F5BDAB385}"/>
                </a:ext>
              </a:extLst>
            </p:cNvPr>
            <p:cNvSpPr/>
            <p:nvPr/>
          </p:nvSpPr>
          <p:spPr>
            <a:xfrm flipH="1">
              <a:off x="7672917" y="4985424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EE91F1D3-0DEB-4E56-DD2F-9C805D1C0B2C}"/>
                </a:ext>
              </a:extLst>
            </p:cNvPr>
            <p:cNvSpPr/>
            <p:nvPr/>
          </p:nvSpPr>
          <p:spPr>
            <a:xfrm flipH="1">
              <a:off x="7853772" y="498542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FAB854B8-8C39-DD85-2462-C5EE00B46019}"/>
                </a:ext>
              </a:extLst>
            </p:cNvPr>
            <p:cNvSpPr/>
            <p:nvPr/>
          </p:nvSpPr>
          <p:spPr>
            <a:xfrm flipH="1">
              <a:off x="8034627" y="4987994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/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TextBox 128">
                  <a:extLst>
                    <a:ext uri="{FF2B5EF4-FFF2-40B4-BE49-F238E27FC236}">
                      <a16:creationId xmlns:a16="http://schemas.microsoft.com/office/drawing/2014/main" id="{AC0E6AAA-2FFF-E160-B46F-937F42F60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680" y="4864924"/>
                  <a:ext cx="628650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0" name="Oval 129">
              <a:extLst>
                <a:ext uri="{FF2B5EF4-FFF2-40B4-BE49-F238E27FC236}">
                  <a16:creationId xmlns:a16="http://schemas.microsoft.com/office/drawing/2014/main" id="{B008405C-B82D-C28C-B233-0E56720B77F0}"/>
                </a:ext>
              </a:extLst>
            </p:cNvPr>
            <p:cNvSpPr/>
            <p:nvPr/>
          </p:nvSpPr>
          <p:spPr>
            <a:xfrm flipH="1">
              <a:off x="9050144" y="4981689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1" name="Oval 130">
              <a:extLst>
                <a:ext uri="{FF2B5EF4-FFF2-40B4-BE49-F238E27FC236}">
                  <a16:creationId xmlns:a16="http://schemas.microsoft.com/office/drawing/2014/main" id="{8DFFDEA5-D87C-1A81-F8B1-A98632A96E9A}"/>
                </a:ext>
              </a:extLst>
            </p:cNvPr>
            <p:cNvSpPr/>
            <p:nvPr/>
          </p:nvSpPr>
          <p:spPr>
            <a:xfrm flipH="1">
              <a:off x="8873129" y="4984251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2" name="Oval 131">
              <a:extLst>
                <a:ext uri="{FF2B5EF4-FFF2-40B4-BE49-F238E27FC236}">
                  <a16:creationId xmlns:a16="http://schemas.microsoft.com/office/drawing/2014/main" id="{BCB485F0-A4FA-7001-8CD1-10918C7C9464}"/>
                </a:ext>
              </a:extLst>
            </p:cNvPr>
            <p:cNvSpPr/>
            <p:nvPr/>
          </p:nvSpPr>
          <p:spPr>
            <a:xfrm flipH="1">
              <a:off x="8684357" y="4981689"/>
              <a:ext cx="51084" cy="51084"/>
            </a:xfrm>
            <a:prstGeom prst="ellipse">
              <a:avLst/>
            </a:prstGeom>
            <a:solidFill>
              <a:srgbClr val="C0000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B290F60-3936-E9C5-FC18-DB599D135CE0}"/>
                </a:ext>
              </a:extLst>
            </p:cNvPr>
            <p:cNvSpPr/>
            <p:nvPr/>
          </p:nvSpPr>
          <p:spPr>
            <a:xfrm flipH="1">
              <a:off x="8521127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4" name="Oval 133">
              <a:extLst>
                <a:ext uri="{FF2B5EF4-FFF2-40B4-BE49-F238E27FC236}">
                  <a16:creationId xmlns:a16="http://schemas.microsoft.com/office/drawing/2014/main" id="{61922B2E-B1E6-CF43-7BF0-761D9C9D9E02}"/>
                </a:ext>
              </a:extLst>
            </p:cNvPr>
            <p:cNvSpPr/>
            <p:nvPr/>
          </p:nvSpPr>
          <p:spPr>
            <a:xfrm flipH="1">
              <a:off x="8346302" y="4981533"/>
              <a:ext cx="51084" cy="51084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9" name="Group 188">
            <a:extLst>
              <a:ext uri="{FF2B5EF4-FFF2-40B4-BE49-F238E27FC236}">
                <a16:creationId xmlns:a16="http://schemas.microsoft.com/office/drawing/2014/main" id="{A55E1603-D832-ED7C-962F-8CD5D1CF47CB}"/>
              </a:ext>
            </a:extLst>
          </p:cNvPr>
          <p:cNvGrpSpPr/>
          <p:nvPr/>
        </p:nvGrpSpPr>
        <p:grpSpPr>
          <a:xfrm>
            <a:off x="7169345" y="2051290"/>
            <a:ext cx="2062789" cy="3422602"/>
            <a:chOff x="7169345" y="2051290"/>
            <a:chExt cx="2062789" cy="3422602"/>
          </a:xfrm>
        </p:grpSpPr>
        <p:cxnSp>
          <p:nvCxnSpPr>
            <p:cNvPr id="148" name="Straight Arrow Connector 147">
              <a:extLst>
                <a:ext uri="{FF2B5EF4-FFF2-40B4-BE49-F238E27FC236}">
                  <a16:creationId xmlns:a16="http://schemas.microsoft.com/office/drawing/2014/main" id="{82CF791D-590C-41DD-9660-973C6999ED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7" y="2051290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Straight Arrow Connector 152">
              <a:extLst>
                <a:ext uri="{FF2B5EF4-FFF2-40B4-BE49-F238E27FC236}">
                  <a16:creationId xmlns:a16="http://schemas.microsoft.com/office/drawing/2014/main" id="{A10E667B-1BF0-17F1-0D0B-649684C023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68916" y="2540918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Arrow Connector 157">
              <a:extLst>
                <a:ext uri="{FF2B5EF4-FFF2-40B4-BE49-F238E27FC236}">
                  <a16:creationId xmlns:a16="http://schemas.microsoft.com/office/drawing/2014/main" id="{DF312CBA-993A-2B8C-01DD-F37B34A3126E}"/>
                </a:ext>
              </a:extLst>
            </p:cNvPr>
            <p:cNvCxnSpPr>
              <a:cxnSpLocks/>
            </p:cNvCxnSpPr>
            <p:nvPr/>
          </p:nvCxnSpPr>
          <p:spPr>
            <a:xfrm>
              <a:off x="8263259" y="3023691"/>
              <a:ext cx="953669" cy="420736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62">
              <a:extLst>
                <a:ext uri="{FF2B5EF4-FFF2-40B4-BE49-F238E27FC236}">
                  <a16:creationId xmlns:a16="http://schemas.microsoft.com/office/drawing/2014/main" id="{23BF5CD4-E586-6513-9D0F-892E181445AC}"/>
                </a:ext>
              </a:extLst>
            </p:cNvPr>
            <p:cNvCxnSpPr>
              <a:cxnSpLocks/>
            </p:cNvCxnSpPr>
            <p:nvPr/>
          </p:nvCxnSpPr>
          <p:spPr>
            <a:xfrm>
              <a:off x="7169345" y="3506135"/>
              <a:ext cx="961249" cy="411667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Arrow Connector 168">
              <a:extLst>
                <a:ext uri="{FF2B5EF4-FFF2-40B4-BE49-F238E27FC236}">
                  <a16:creationId xmlns:a16="http://schemas.microsoft.com/office/drawing/2014/main" id="{543693C2-ACD0-1A70-67E2-019A905794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90596" y="4560780"/>
              <a:ext cx="960467" cy="424190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Arrow Connector 171">
              <a:extLst>
                <a:ext uri="{FF2B5EF4-FFF2-40B4-BE49-F238E27FC236}">
                  <a16:creationId xmlns:a16="http://schemas.microsoft.com/office/drawing/2014/main" id="{6AB2ECF0-3CF7-B3F7-D61B-E25AD787F46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1987" y="5043171"/>
              <a:ext cx="950147" cy="430721"/>
            </a:xfrm>
            <a:prstGeom prst="straightConnector1">
              <a:avLst/>
            </a:prstGeom>
            <a:ln w="38100"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E2A06104-5AC0-22AC-AA01-C3F14AFF98B0}"/>
              </a:ext>
            </a:extLst>
          </p:cNvPr>
          <p:cNvGrpSpPr/>
          <p:nvPr/>
        </p:nvGrpSpPr>
        <p:grpSpPr>
          <a:xfrm>
            <a:off x="7200900" y="1460445"/>
            <a:ext cx="3670301" cy="3835456"/>
            <a:chOff x="7200900" y="1460445"/>
            <a:chExt cx="3670301" cy="3835456"/>
          </a:xfrm>
        </p:grpSpPr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51261985-7323-CBEE-FFEE-AF7C0054B534}"/>
                </a:ext>
              </a:extLst>
            </p:cNvPr>
            <p:cNvSpPr/>
            <p:nvPr/>
          </p:nvSpPr>
          <p:spPr>
            <a:xfrm>
              <a:off x="7213600" y="1460445"/>
              <a:ext cx="3638550" cy="1066855"/>
            </a:xfrm>
            <a:custGeom>
              <a:avLst/>
              <a:gdLst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71522"/>
                <a:gd name="connsiteX1" fmla="*/ 1162050 w 3670300"/>
                <a:gd name="connsiteY1" fmla="*/ 1070921 h 1171522"/>
                <a:gd name="connsiteX2" fmla="*/ 2540000 w 3670300"/>
                <a:gd name="connsiteY2" fmla="*/ 4121 h 1171522"/>
                <a:gd name="connsiteX3" fmla="*/ 3670300 w 3670300"/>
                <a:gd name="connsiteY3" fmla="*/ 772471 h 1171522"/>
                <a:gd name="connsiteX0" fmla="*/ 0 w 3670300"/>
                <a:gd name="connsiteY0" fmla="*/ 1064571 h 1109881"/>
                <a:gd name="connsiteX1" fmla="*/ 1162050 w 3670300"/>
                <a:gd name="connsiteY1" fmla="*/ 1070921 h 1109881"/>
                <a:gd name="connsiteX2" fmla="*/ 2540000 w 3670300"/>
                <a:gd name="connsiteY2" fmla="*/ 4121 h 1109881"/>
                <a:gd name="connsiteX3" fmla="*/ 3670300 w 3670300"/>
                <a:gd name="connsiteY3" fmla="*/ 772471 h 1109881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4571 h 1082660"/>
                <a:gd name="connsiteX1" fmla="*/ 1162050 w 3670300"/>
                <a:gd name="connsiteY1" fmla="*/ 1070921 h 1082660"/>
                <a:gd name="connsiteX2" fmla="*/ 2540000 w 3670300"/>
                <a:gd name="connsiteY2" fmla="*/ 4121 h 1082660"/>
                <a:gd name="connsiteX3" fmla="*/ 3670300 w 3670300"/>
                <a:gd name="connsiteY3" fmla="*/ 772471 h 1082660"/>
                <a:gd name="connsiteX0" fmla="*/ 0 w 3670300"/>
                <a:gd name="connsiteY0" fmla="*/ 1065140 h 1083229"/>
                <a:gd name="connsiteX1" fmla="*/ 1162050 w 3670300"/>
                <a:gd name="connsiteY1" fmla="*/ 1071490 h 1083229"/>
                <a:gd name="connsiteX2" fmla="*/ 2540000 w 3670300"/>
                <a:gd name="connsiteY2" fmla="*/ 4690 h 1083229"/>
                <a:gd name="connsiteX3" fmla="*/ 3670300 w 3670300"/>
                <a:gd name="connsiteY3" fmla="*/ 773040 h 1083229"/>
                <a:gd name="connsiteX0" fmla="*/ 0 w 3638550"/>
                <a:gd name="connsiteY0" fmla="*/ 1064931 h 1083020"/>
                <a:gd name="connsiteX1" fmla="*/ 1162050 w 3638550"/>
                <a:gd name="connsiteY1" fmla="*/ 1071281 h 1083020"/>
                <a:gd name="connsiteX2" fmla="*/ 2540000 w 3638550"/>
                <a:gd name="connsiteY2" fmla="*/ 4481 h 1083020"/>
                <a:gd name="connsiteX3" fmla="*/ 3638550 w 3638550"/>
                <a:gd name="connsiteY3" fmla="*/ 791881 h 1083020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5400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4804 h 1082893"/>
                <a:gd name="connsiteX1" fmla="*/ 1162050 w 3638550"/>
                <a:gd name="connsiteY1" fmla="*/ 1071154 h 1082893"/>
                <a:gd name="connsiteX2" fmla="*/ 2654300 w 3638550"/>
                <a:gd name="connsiteY2" fmla="*/ 4354 h 1082893"/>
                <a:gd name="connsiteX3" fmla="*/ 3638550 w 3638550"/>
                <a:gd name="connsiteY3" fmla="*/ 791754 h 10828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65430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60504 h 1078593"/>
                <a:gd name="connsiteX1" fmla="*/ 1162050 w 3638550"/>
                <a:gd name="connsiteY1" fmla="*/ 1066854 h 1078593"/>
                <a:gd name="connsiteX2" fmla="*/ 2444750 w 3638550"/>
                <a:gd name="connsiteY2" fmla="*/ 54 h 1078593"/>
                <a:gd name="connsiteX3" fmla="*/ 3638550 w 3638550"/>
                <a:gd name="connsiteY3" fmla="*/ 787454 h 1078593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1620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47805 h 1065894"/>
                <a:gd name="connsiteX1" fmla="*/ 1162050 w 3638550"/>
                <a:gd name="connsiteY1" fmla="*/ 1054155 h 1065894"/>
                <a:gd name="connsiteX2" fmla="*/ 2686050 w 3638550"/>
                <a:gd name="connsiteY2" fmla="*/ 55 h 1065894"/>
                <a:gd name="connsiteX3" fmla="*/ 3638550 w 3638550"/>
                <a:gd name="connsiteY3" fmla="*/ 774755 h 1065894"/>
                <a:gd name="connsiteX0" fmla="*/ 0 w 3638550"/>
                <a:gd name="connsiteY0" fmla="*/ 1066855 h 1078685"/>
                <a:gd name="connsiteX1" fmla="*/ 1162050 w 3638550"/>
                <a:gd name="connsiteY1" fmla="*/ 1054155 h 1078685"/>
                <a:gd name="connsiteX2" fmla="*/ 2686050 w 3638550"/>
                <a:gd name="connsiteY2" fmla="*/ 55 h 1078685"/>
                <a:gd name="connsiteX3" fmla="*/ 3638550 w 3638550"/>
                <a:gd name="connsiteY3" fmla="*/ 774755 h 1078685"/>
                <a:gd name="connsiteX0" fmla="*/ 0 w 3638550"/>
                <a:gd name="connsiteY0" fmla="*/ 1066855 h 1066855"/>
                <a:gd name="connsiteX1" fmla="*/ 1162050 w 3638550"/>
                <a:gd name="connsiteY1" fmla="*/ 1054155 h 1066855"/>
                <a:gd name="connsiteX2" fmla="*/ 2686050 w 3638550"/>
                <a:gd name="connsiteY2" fmla="*/ 55 h 1066855"/>
                <a:gd name="connsiteX3" fmla="*/ 3638550 w 3638550"/>
                <a:gd name="connsiteY3" fmla="*/ 774755 h 1066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38550" h="1066855">
                  <a:moveTo>
                    <a:pt x="0" y="1066855"/>
                  </a:moveTo>
                  <a:lnTo>
                    <a:pt x="1162050" y="1054155"/>
                  </a:lnTo>
                  <a:cubicBezTo>
                    <a:pt x="1388533" y="737713"/>
                    <a:pt x="2268008" y="-7353"/>
                    <a:pt x="2686050" y="55"/>
                  </a:cubicBezTo>
                  <a:cubicBezTo>
                    <a:pt x="3104092" y="7463"/>
                    <a:pt x="3466571" y="321259"/>
                    <a:pt x="3638550" y="774755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87671A95-FD0F-F7BC-ED11-1C5A60B434C8}"/>
                </a:ext>
              </a:extLst>
            </p:cNvPr>
            <p:cNvSpPr/>
            <p:nvPr/>
          </p:nvSpPr>
          <p:spPr>
            <a:xfrm>
              <a:off x="8585201" y="1811957"/>
              <a:ext cx="2228850" cy="702703"/>
            </a:xfrm>
            <a:custGeom>
              <a:avLst/>
              <a:gdLst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30269 w 2230269"/>
                <a:gd name="connsiteY0" fmla="*/ 493218 h 809705"/>
                <a:gd name="connsiteX1" fmla="*/ 1430169 w 2230269"/>
                <a:gd name="connsiteY1" fmla="*/ 4268 h 809705"/>
                <a:gd name="connsiteX2" fmla="*/ 26819 w 2230269"/>
                <a:gd name="connsiteY2" fmla="*/ 740868 h 809705"/>
                <a:gd name="connsiteX3" fmla="*/ 642769 w 2230269"/>
                <a:gd name="connsiteY3" fmla="*/ 734518 h 809705"/>
                <a:gd name="connsiteX0" fmla="*/ 2203450 w 2203450"/>
                <a:gd name="connsiteY0" fmla="*/ 493218 h 764981"/>
                <a:gd name="connsiteX1" fmla="*/ 1403350 w 2203450"/>
                <a:gd name="connsiteY1" fmla="*/ 4268 h 764981"/>
                <a:gd name="connsiteX2" fmla="*/ 0 w 2203450"/>
                <a:gd name="connsiteY2" fmla="*/ 740868 h 764981"/>
                <a:gd name="connsiteX3" fmla="*/ 615950 w 2203450"/>
                <a:gd name="connsiteY3" fmla="*/ 734518 h 764981"/>
                <a:gd name="connsiteX0" fmla="*/ 2203450 w 2203450"/>
                <a:gd name="connsiteY0" fmla="*/ 493218 h 740928"/>
                <a:gd name="connsiteX1" fmla="*/ 1403350 w 2203450"/>
                <a:gd name="connsiteY1" fmla="*/ 4268 h 740928"/>
                <a:gd name="connsiteX2" fmla="*/ 0 w 2203450"/>
                <a:gd name="connsiteY2" fmla="*/ 740868 h 740928"/>
                <a:gd name="connsiteX3" fmla="*/ 615950 w 2203450"/>
                <a:gd name="connsiteY3" fmla="*/ 734518 h 740928"/>
                <a:gd name="connsiteX0" fmla="*/ 2203450 w 2203450"/>
                <a:gd name="connsiteY0" fmla="*/ 475073 h 741833"/>
                <a:gd name="connsiteX1" fmla="*/ 1403350 w 2203450"/>
                <a:gd name="connsiteY1" fmla="*/ 5173 h 741833"/>
                <a:gd name="connsiteX2" fmla="*/ 0 w 2203450"/>
                <a:gd name="connsiteY2" fmla="*/ 741773 h 741833"/>
                <a:gd name="connsiteX3" fmla="*/ 615950 w 2203450"/>
                <a:gd name="connsiteY3" fmla="*/ 735423 h 741833"/>
                <a:gd name="connsiteX0" fmla="*/ 2203450 w 2203450"/>
                <a:gd name="connsiteY0" fmla="*/ 474096 h 740856"/>
                <a:gd name="connsiteX1" fmla="*/ 1403350 w 2203450"/>
                <a:gd name="connsiteY1" fmla="*/ 4196 h 740856"/>
                <a:gd name="connsiteX2" fmla="*/ 0 w 2203450"/>
                <a:gd name="connsiteY2" fmla="*/ 740796 h 740856"/>
                <a:gd name="connsiteX3" fmla="*/ 615950 w 2203450"/>
                <a:gd name="connsiteY3" fmla="*/ 734446 h 740856"/>
                <a:gd name="connsiteX0" fmla="*/ 2203450 w 2203450"/>
                <a:gd name="connsiteY0" fmla="*/ 436494 h 703254"/>
                <a:gd name="connsiteX1" fmla="*/ 1104900 w 2203450"/>
                <a:gd name="connsiteY1" fmla="*/ 4694 h 703254"/>
                <a:gd name="connsiteX2" fmla="*/ 0 w 2203450"/>
                <a:gd name="connsiteY2" fmla="*/ 703194 h 703254"/>
                <a:gd name="connsiteX3" fmla="*/ 615950 w 2203450"/>
                <a:gd name="connsiteY3" fmla="*/ 696844 h 703254"/>
                <a:gd name="connsiteX0" fmla="*/ 2228850 w 2228850"/>
                <a:gd name="connsiteY0" fmla="*/ 448643 h 702703"/>
                <a:gd name="connsiteX1" fmla="*/ 1104900 w 2228850"/>
                <a:gd name="connsiteY1" fmla="*/ 4143 h 702703"/>
                <a:gd name="connsiteX2" fmla="*/ 0 w 2228850"/>
                <a:gd name="connsiteY2" fmla="*/ 702643 h 702703"/>
                <a:gd name="connsiteX3" fmla="*/ 615950 w 2228850"/>
                <a:gd name="connsiteY3" fmla="*/ 696293 h 7027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228850" h="702703">
                  <a:moveTo>
                    <a:pt x="2228850" y="448643"/>
                  </a:moveTo>
                  <a:cubicBezTo>
                    <a:pt x="1967971" y="253380"/>
                    <a:pt x="1476375" y="-38190"/>
                    <a:pt x="1104900" y="4143"/>
                  </a:cubicBezTo>
                  <a:cubicBezTo>
                    <a:pt x="733425" y="46476"/>
                    <a:pt x="131233" y="580935"/>
                    <a:pt x="0" y="702643"/>
                  </a:cubicBezTo>
                  <a:cubicBezTo>
                    <a:pt x="224367" y="703701"/>
                    <a:pt x="369358" y="690472"/>
                    <a:pt x="615950" y="696293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BCF3DE94-0E6C-95E2-C2EE-292F91504D6F}"/>
                </a:ext>
              </a:extLst>
            </p:cNvPr>
            <p:cNvSpPr/>
            <p:nvPr/>
          </p:nvSpPr>
          <p:spPr>
            <a:xfrm>
              <a:off x="8540751" y="3473079"/>
              <a:ext cx="2266950" cy="419472"/>
            </a:xfrm>
            <a:custGeom>
              <a:avLst/>
              <a:gdLst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907 w 2267807"/>
                <a:gd name="connsiteY0" fmla="*/ 47591 h 460341"/>
                <a:gd name="connsiteX1" fmla="*/ 857 w 2267807"/>
                <a:gd name="connsiteY1" fmla="*/ 28541 h 460341"/>
                <a:gd name="connsiteX2" fmla="*/ 775557 w 2267807"/>
                <a:gd name="connsiteY2" fmla="*/ 384141 h 460341"/>
                <a:gd name="connsiteX3" fmla="*/ 2267807 w 2267807"/>
                <a:gd name="connsiteY3" fmla="*/ 460341 h 460341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19050 h 431800"/>
                <a:gd name="connsiteX1" fmla="*/ 0 w 2266950"/>
                <a:gd name="connsiteY1" fmla="*/ 0 h 431800"/>
                <a:gd name="connsiteX2" fmla="*/ 774700 w 2266950"/>
                <a:gd name="connsiteY2" fmla="*/ 355600 h 431800"/>
                <a:gd name="connsiteX3" fmla="*/ 2266950 w 2266950"/>
                <a:gd name="connsiteY3" fmla="*/ 431800 h 431800"/>
                <a:gd name="connsiteX0" fmla="*/ 654050 w 2266950"/>
                <a:gd name="connsiteY0" fmla="*/ 22114 h 434864"/>
                <a:gd name="connsiteX1" fmla="*/ 0 w 2266950"/>
                <a:gd name="connsiteY1" fmla="*/ 3064 h 434864"/>
                <a:gd name="connsiteX2" fmla="*/ 774700 w 2266950"/>
                <a:gd name="connsiteY2" fmla="*/ 358664 h 434864"/>
                <a:gd name="connsiteX3" fmla="*/ 2266950 w 2266950"/>
                <a:gd name="connsiteY3" fmla="*/ 434864 h 434864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34327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774700 w 2266950"/>
                <a:gd name="connsiteY2" fmla="*/ 298822 h 419472"/>
                <a:gd name="connsiteX3" fmla="*/ 2266950 w 2266950"/>
                <a:gd name="connsiteY3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  <a:gd name="connsiteX0" fmla="*/ 654050 w 2266950"/>
                <a:gd name="connsiteY0" fmla="*/ 6722 h 419472"/>
                <a:gd name="connsiteX1" fmla="*/ 0 w 2266950"/>
                <a:gd name="connsiteY1" fmla="*/ 6722 h 419472"/>
                <a:gd name="connsiteX2" fmla="*/ 2266950 w 2266950"/>
                <a:gd name="connsiteY2" fmla="*/ 419472 h 4194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66950" h="419472">
                  <a:moveTo>
                    <a:pt x="654050" y="6722"/>
                  </a:moveTo>
                  <a:cubicBezTo>
                    <a:pt x="463021" y="901"/>
                    <a:pt x="170392" y="-4920"/>
                    <a:pt x="0" y="6722"/>
                  </a:cubicBezTo>
                  <a:cubicBezTo>
                    <a:pt x="268817" y="75514"/>
                    <a:pt x="943769" y="352533"/>
                    <a:pt x="2266950" y="419472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2C23EEA-F2F6-14FB-13E4-B37E36EB5256}"/>
                </a:ext>
              </a:extLst>
            </p:cNvPr>
            <p:cNvSpPr/>
            <p:nvPr/>
          </p:nvSpPr>
          <p:spPr>
            <a:xfrm>
              <a:off x="8064501" y="3473450"/>
              <a:ext cx="2806700" cy="1752600"/>
            </a:xfrm>
            <a:custGeom>
              <a:avLst/>
              <a:gdLst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38370 w 2951070"/>
                <a:gd name="connsiteY0" fmla="*/ 639002 h 1934402"/>
                <a:gd name="connsiteX1" fmla="*/ 2208120 w 2951070"/>
                <a:gd name="connsiteY1" fmla="*/ 1007302 h 1934402"/>
                <a:gd name="connsiteX2" fmla="*/ 493620 w 2951070"/>
                <a:gd name="connsiteY2" fmla="*/ 175452 h 1934402"/>
                <a:gd name="connsiteX3" fmla="*/ 176120 w 2951070"/>
                <a:gd name="connsiteY3" fmla="*/ 162752 h 1934402"/>
                <a:gd name="connsiteX4" fmla="*/ 2951070 w 2951070"/>
                <a:gd name="connsiteY4" fmla="*/ 1934402 h 193440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905379 w 2918079"/>
                <a:gd name="connsiteY0" fmla="*/ 604922 h 1900322"/>
                <a:gd name="connsiteX1" fmla="*/ 2175129 w 2918079"/>
                <a:gd name="connsiteY1" fmla="*/ 973222 h 1900322"/>
                <a:gd name="connsiteX2" fmla="*/ 460629 w 2918079"/>
                <a:gd name="connsiteY2" fmla="*/ 141372 h 1900322"/>
                <a:gd name="connsiteX3" fmla="*/ 143129 w 2918079"/>
                <a:gd name="connsiteY3" fmla="*/ 128672 h 1900322"/>
                <a:gd name="connsiteX4" fmla="*/ 2918079 w 2918079"/>
                <a:gd name="connsiteY4" fmla="*/ 1900322 h 1900322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774950 w 2774950"/>
                <a:gd name="connsiteY4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1943099 w 2774950"/>
                <a:gd name="connsiteY4" fmla="*/ 12573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774950"/>
                <a:gd name="connsiteY0" fmla="*/ 476250 h 1771650"/>
                <a:gd name="connsiteX1" fmla="*/ 2032000 w 2774950"/>
                <a:gd name="connsiteY1" fmla="*/ 844550 h 1771650"/>
                <a:gd name="connsiteX2" fmla="*/ 317500 w 2774950"/>
                <a:gd name="connsiteY2" fmla="*/ 12700 h 1771650"/>
                <a:gd name="connsiteX3" fmla="*/ 0 w 2774950"/>
                <a:gd name="connsiteY3" fmla="*/ 0 h 1771650"/>
                <a:gd name="connsiteX4" fmla="*/ 2260599 w 2774950"/>
                <a:gd name="connsiteY4" fmla="*/ 1181100 h 1771650"/>
                <a:gd name="connsiteX5" fmla="*/ 2774950 w 2774950"/>
                <a:gd name="connsiteY5" fmla="*/ 1771650 h 177165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  <a:gd name="connsiteX0" fmla="*/ 2762250 w 2806700"/>
                <a:gd name="connsiteY0" fmla="*/ 476250 h 1752600"/>
                <a:gd name="connsiteX1" fmla="*/ 2032000 w 2806700"/>
                <a:gd name="connsiteY1" fmla="*/ 844550 h 1752600"/>
                <a:gd name="connsiteX2" fmla="*/ 317500 w 2806700"/>
                <a:gd name="connsiteY2" fmla="*/ 12700 h 1752600"/>
                <a:gd name="connsiteX3" fmla="*/ 0 w 2806700"/>
                <a:gd name="connsiteY3" fmla="*/ 0 h 1752600"/>
                <a:gd name="connsiteX4" fmla="*/ 2260599 w 2806700"/>
                <a:gd name="connsiteY4" fmla="*/ 1181100 h 1752600"/>
                <a:gd name="connsiteX5" fmla="*/ 2806700 w 2806700"/>
                <a:gd name="connsiteY5" fmla="*/ 1752600 h 175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806700" h="1752600">
                  <a:moveTo>
                    <a:pt x="2762250" y="476250"/>
                  </a:moveTo>
                  <a:cubicBezTo>
                    <a:pt x="2600854" y="699029"/>
                    <a:pt x="2439458" y="921808"/>
                    <a:pt x="2032000" y="844550"/>
                  </a:cubicBezTo>
                  <a:cubicBezTo>
                    <a:pt x="1624542" y="767292"/>
                    <a:pt x="656167" y="255058"/>
                    <a:pt x="317500" y="12700"/>
                  </a:cubicBezTo>
                  <a:cubicBezTo>
                    <a:pt x="175683" y="5292"/>
                    <a:pt x="104775" y="5292"/>
                    <a:pt x="0" y="0"/>
                  </a:cubicBezTo>
                  <a:cubicBezTo>
                    <a:pt x="270933" y="207433"/>
                    <a:pt x="1932516" y="1130300"/>
                    <a:pt x="2260599" y="1181100"/>
                  </a:cubicBezTo>
                  <a:cubicBezTo>
                    <a:pt x="2588682" y="1231900"/>
                    <a:pt x="2737908" y="1558925"/>
                    <a:pt x="2806700" y="1752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A04C2B59-39A1-374D-B657-B143B12DCC54}"/>
                </a:ext>
              </a:extLst>
            </p:cNvPr>
            <p:cNvSpPr/>
            <p:nvPr/>
          </p:nvSpPr>
          <p:spPr>
            <a:xfrm>
              <a:off x="7200900" y="3448051"/>
              <a:ext cx="3606800" cy="1847850"/>
            </a:xfrm>
            <a:custGeom>
              <a:avLst/>
              <a:gdLst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2001548 h 2001548"/>
                <a:gd name="connsiteX1" fmla="*/ 679450 w 3606800"/>
                <a:gd name="connsiteY1" fmla="*/ 185448 h 2001548"/>
                <a:gd name="connsiteX2" fmla="*/ 0 w 3606800"/>
                <a:gd name="connsiteY2" fmla="*/ 153698 h 2001548"/>
                <a:gd name="connsiteX0" fmla="*/ 3606800 w 3606800"/>
                <a:gd name="connsiteY0" fmla="*/ 1902531 h 1902531"/>
                <a:gd name="connsiteX1" fmla="*/ 679450 w 3606800"/>
                <a:gd name="connsiteY1" fmla="*/ 86431 h 1902531"/>
                <a:gd name="connsiteX2" fmla="*/ 0 w 3606800"/>
                <a:gd name="connsiteY2" fmla="*/ 54681 h 1902531"/>
                <a:gd name="connsiteX0" fmla="*/ 3606800 w 3606800"/>
                <a:gd name="connsiteY0" fmla="*/ 1847850 h 1847850"/>
                <a:gd name="connsiteX1" fmla="*/ 679450 w 3606800"/>
                <a:gd name="connsiteY1" fmla="*/ 31750 h 1847850"/>
                <a:gd name="connsiteX2" fmla="*/ 0 w 3606800"/>
                <a:gd name="connsiteY2" fmla="*/ 0 h 1847850"/>
                <a:gd name="connsiteX0" fmla="*/ 3606800 w 3606800"/>
                <a:gd name="connsiteY0" fmla="*/ 1847850 h 1847850"/>
                <a:gd name="connsiteX1" fmla="*/ 2203450 w 3606800"/>
                <a:gd name="connsiteY1" fmla="*/ 9334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  <a:gd name="connsiteX0" fmla="*/ 3606800 w 3606800"/>
                <a:gd name="connsiteY0" fmla="*/ 1847850 h 1847850"/>
                <a:gd name="connsiteX1" fmla="*/ 2101850 w 3606800"/>
                <a:gd name="connsiteY1" fmla="*/ 1098549 h 1847850"/>
                <a:gd name="connsiteX2" fmla="*/ 679450 w 3606800"/>
                <a:gd name="connsiteY2" fmla="*/ 31750 h 1847850"/>
                <a:gd name="connsiteX3" fmla="*/ 0 w 360680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06800" h="1847850">
                  <a:moveTo>
                    <a:pt x="3606800" y="1847850"/>
                  </a:moveTo>
                  <a:cubicBezTo>
                    <a:pt x="3366558" y="1778000"/>
                    <a:pt x="2589742" y="1401232"/>
                    <a:pt x="2101850" y="1098549"/>
                  </a:cubicBezTo>
                  <a:cubicBezTo>
                    <a:pt x="1613958" y="795866"/>
                    <a:pt x="1021292" y="314325"/>
                    <a:pt x="679450" y="31750"/>
                  </a:cubicBezTo>
                  <a:cubicBezTo>
                    <a:pt x="484717" y="28575"/>
                    <a:pt x="216958" y="1587"/>
                    <a:pt x="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99326CFC-1EDF-01C9-60D1-3634CED2B1BB}"/>
                </a:ext>
              </a:extLst>
            </p:cNvPr>
            <p:cNvSpPr/>
            <p:nvPr/>
          </p:nvSpPr>
          <p:spPr>
            <a:xfrm>
              <a:off x="7219950" y="3054350"/>
              <a:ext cx="3581400" cy="1962150"/>
            </a:xfrm>
            <a:custGeom>
              <a:avLst/>
              <a:gdLst>
                <a:gd name="connsiteX0" fmla="*/ 0 w 3581400"/>
                <a:gd name="connsiteY0" fmla="*/ 2149735 h 2328814"/>
                <a:gd name="connsiteX1" fmla="*/ 1149350 w 3581400"/>
                <a:gd name="connsiteY1" fmla="*/ 2137035 h 2328814"/>
                <a:gd name="connsiteX2" fmla="*/ 3086100 w 3581400"/>
                <a:gd name="connsiteY2" fmla="*/ 187585 h 2328814"/>
                <a:gd name="connsiteX3" fmla="*/ 3581400 w 3581400"/>
                <a:gd name="connsiteY3" fmla="*/ 187585 h 2328814"/>
                <a:gd name="connsiteX0" fmla="*/ 0 w 3581400"/>
                <a:gd name="connsiteY0" fmla="*/ 2022828 h 2178250"/>
                <a:gd name="connsiteX1" fmla="*/ 1149350 w 3581400"/>
                <a:gd name="connsiteY1" fmla="*/ 2010128 h 2178250"/>
                <a:gd name="connsiteX2" fmla="*/ 2609850 w 3581400"/>
                <a:gd name="connsiteY2" fmla="*/ 403578 h 2178250"/>
                <a:gd name="connsiteX3" fmla="*/ 3581400 w 3581400"/>
                <a:gd name="connsiteY3" fmla="*/ 60678 h 2178250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117907"/>
                <a:gd name="connsiteX1" fmla="*/ 1149350 w 3581400"/>
                <a:gd name="connsiteY1" fmla="*/ 1949785 h 2117907"/>
                <a:gd name="connsiteX2" fmla="*/ 2609850 w 3581400"/>
                <a:gd name="connsiteY2" fmla="*/ 343235 h 2117907"/>
                <a:gd name="connsiteX3" fmla="*/ 3581400 w 3581400"/>
                <a:gd name="connsiteY3" fmla="*/ 335 h 2117907"/>
                <a:gd name="connsiteX0" fmla="*/ 0 w 3581400"/>
                <a:gd name="connsiteY0" fmla="*/ 1962485 h 2031186"/>
                <a:gd name="connsiteX1" fmla="*/ 1149350 w 3581400"/>
                <a:gd name="connsiteY1" fmla="*/ 1949785 h 2031186"/>
                <a:gd name="connsiteX2" fmla="*/ 2609850 w 3581400"/>
                <a:gd name="connsiteY2" fmla="*/ 343235 h 2031186"/>
                <a:gd name="connsiteX3" fmla="*/ 3581400 w 3581400"/>
                <a:gd name="connsiteY3" fmla="*/ 335 h 2031186"/>
                <a:gd name="connsiteX0" fmla="*/ 0 w 3581400"/>
                <a:gd name="connsiteY0" fmla="*/ 1962485 h 1962485"/>
                <a:gd name="connsiteX1" fmla="*/ 1149350 w 3581400"/>
                <a:gd name="connsiteY1" fmla="*/ 1949785 h 1962485"/>
                <a:gd name="connsiteX2" fmla="*/ 2609850 w 3581400"/>
                <a:gd name="connsiteY2" fmla="*/ 343235 h 1962485"/>
                <a:gd name="connsiteX3" fmla="*/ 3581400 w 3581400"/>
                <a:gd name="connsiteY3" fmla="*/ 335 h 1962485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  <a:gd name="connsiteX0" fmla="*/ 0 w 3581400"/>
                <a:gd name="connsiteY0" fmla="*/ 1962150 h 1962150"/>
                <a:gd name="connsiteX1" fmla="*/ 1149350 w 3581400"/>
                <a:gd name="connsiteY1" fmla="*/ 1949450 h 1962150"/>
                <a:gd name="connsiteX2" fmla="*/ 3581400 w 3581400"/>
                <a:gd name="connsiteY2" fmla="*/ 0 h 19621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581400" h="1962150">
                  <a:moveTo>
                    <a:pt x="0" y="1962150"/>
                  </a:moveTo>
                  <a:lnTo>
                    <a:pt x="1149350" y="1949450"/>
                  </a:lnTo>
                  <a:cubicBezTo>
                    <a:pt x="1320800" y="1558925"/>
                    <a:pt x="2668323" y="18786"/>
                    <a:pt x="3581400" y="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6DF90719-F73A-A8F0-51B4-4B36BB737368}"/>
                </a:ext>
              </a:extLst>
            </p:cNvPr>
            <p:cNvSpPr/>
            <p:nvPr/>
          </p:nvSpPr>
          <p:spPr>
            <a:xfrm>
              <a:off x="8559801" y="3105150"/>
              <a:ext cx="2254250" cy="1899763"/>
            </a:xfrm>
            <a:custGeom>
              <a:avLst/>
              <a:gdLst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334551 w 2334551"/>
                <a:gd name="connsiteY0" fmla="*/ 0 h 2081347"/>
                <a:gd name="connsiteX1" fmla="*/ 80301 w 2334551"/>
                <a:gd name="connsiteY1" fmla="*/ 1898650 h 2081347"/>
                <a:gd name="connsiteX2" fmla="*/ 721651 w 2334551"/>
                <a:gd name="connsiteY2" fmla="*/ 1898650 h 2081347"/>
                <a:gd name="connsiteX0" fmla="*/ 2254250 w 2254250"/>
                <a:gd name="connsiteY0" fmla="*/ 0 h 1966011"/>
                <a:gd name="connsiteX1" fmla="*/ 0 w 2254250"/>
                <a:gd name="connsiteY1" fmla="*/ 1898650 h 1966011"/>
                <a:gd name="connsiteX2" fmla="*/ 641350 w 2254250"/>
                <a:gd name="connsiteY2" fmla="*/ 1898650 h 1966011"/>
                <a:gd name="connsiteX0" fmla="*/ 2254250 w 2254250"/>
                <a:gd name="connsiteY0" fmla="*/ 0 h 1899763"/>
                <a:gd name="connsiteX1" fmla="*/ 0 w 2254250"/>
                <a:gd name="connsiteY1" fmla="*/ 1898650 h 1899763"/>
                <a:gd name="connsiteX2" fmla="*/ 641350 w 2254250"/>
                <a:gd name="connsiteY2" fmla="*/ 1898650 h 18997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54250" h="1899763">
                  <a:moveTo>
                    <a:pt x="2254250" y="0"/>
                  </a:moveTo>
                  <a:cubicBezTo>
                    <a:pt x="1261533" y="791104"/>
                    <a:pt x="268817" y="1582208"/>
                    <a:pt x="0" y="1898650"/>
                  </a:cubicBezTo>
                  <a:cubicBezTo>
                    <a:pt x="143933" y="1884892"/>
                    <a:pt x="433916" y="1904471"/>
                    <a:pt x="641350" y="189865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  <a:round/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607857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09E2CC-34BD-B011-D752-E873218E78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Cook-Levin Theorem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Define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satisfiable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CNF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formula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AF5AD3-4E5B-578B-D140-3C670A09E4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1564105"/>
                <a:ext cx="11410950" cy="4812883"/>
              </a:xfrm>
              <a:blipFill>
                <a:blip r:embed="rId2"/>
                <a:stretch>
                  <a:fillRect l="-9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2C0454-AAF1-FA8B-8F61-BD6078324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/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 Cook-Levin Theorem: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9DAB7D1-3C83-D4DF-66F1-2A71BDF0F0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05038" y="2662238"/>
                <a:ext cx="7781924" cy="9144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9985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4296621" y="250982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5663824" y="482753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NP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8352" y="390656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3934719" y="-2479568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9785" y="2832274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9588" y="77732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2371838" y="1953592"/>
            <a:ext cx="3785928" cy="780428"/>
            <a:chOff x="4810125" y="2371604"/>
            <a:chExt cx="3785928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CIRCUIT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10125" y="2371604"/>
                  <a:ext cx="157941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282D479-4514-1595-D351-9F02D52579F3}"/>
              </a:ext>
            </a:extLst>
          </p:cNvPr>
          <p:cNvGrpSpPr/>
          <p:nvPr/>
        </p:nvGrpSpPr>
        <p:grpSpPr>
          <a:xfrm>
            <a:off x="2917484" y="2790576"/>
            <a:ext cx="3075933" cy="780428"/>
            <a:chOff x="5520120" y="2371604"/>
            <a:chExt cx="3075933" cy="780428"/>
          </a:xfrm>
        </p:grpSpPr>
        <p:sp>
          <p:nvSpPr>
            <p:cNvPr id="8" name="Star: 5 Points 7">
              <a:extLst>
                <a:ext uri="{FF2B5EF4-FFF2-40B4-BE49-F238E27FC236}">
                  <a16:creationId xmlns:a16="http://schemas.microsoft.com/office/drawing/2014/main" id="{754BB790-1E27-B656-5DF3-1CE055E54504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/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SAT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68B9B18A-8D9C-1446-CFB2-D250793A57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0120" y="2371604"/>
                  <a:ext cx="86942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68DB2A8F-F19D-F68C-4D3B-11AADB824FE6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723491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70C9-1B18-8BA0-0D31-DF92D7E22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Chaining reductions together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is the starting point for </a:t>
                </a:r>
                <a:r>
                  <a:rPr lang="en-US" dirty="0">
                    <a:solidFill>
                      <a:schemeClr val="accent1"/>
                    </a:solidFill>
                  </a:rPr>
                  <a:t>many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-hardness</a:t>
                </a:r>
                <a:br>
                  <a:rPr lang="en-US" dirty="0"/>
                </a:br>
                <a:r>
                  <a:rPr lang="en-US" dirty="0"/>
                  <a:t>proofs</a:t>
                </a:r>
              </a:p>
              <a:p>
                <a:r>
                  <a:rPr lang="en-US" dirty="0"/>
                  <a:t>We are finally ready 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1261D1-4D5F-1652-5376-16542FE1A2E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50283" y="1690689"/>
                <a:ext cx="11424621" cy="5081586"/>
              </a:xfrm>
              <a:blipFill>
                <a:blip r:embed="rId2"/>
                <a:stretch>
                  <a:fillRect l="-9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117780-9BA6-CB55-4219-C983568906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5" name="Picture 4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2BDD51DA-D2B6-3F49-CCC6-91F5B54B2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0967" y="215656"/>
            <a:ext cx="3594067" cy="2729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78489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-complete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5A31718-D4E8-4825-DBC8-AF87E09230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925053"/>
                <a:ext cx="10515600" cy="4251910"/>
              </a:xfrm>
            </p:spPr>
            <p:txBody>
              <a:bodyPr/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𝐺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contains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clique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1" dirty="0"/>
              </a:p>
              <a:p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We showed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 in a previous class</a:t>
                </a:r>
              </a:p>
              <a:p>
                <a:r>
                  <a:rPr lang="en-US" dirty="0"/>
                  <a:t>To prove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dirty="0"/>
                  <a:t>-hard, we will do a 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CCB7EF-359E-9EA1-8310-40B069044C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25053"/>
                <a:ext cx="10515600" cy="4251910"/>
              </a:xfrm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B13ED-2E35-8746-62AF-6512690830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/>
              <p:nvPr/>
            </p:nvSpPr>
            <p:spPr>
              <a:xfrm>
                <a:off x="3145767" y="2989283"/>
                <a:ext cx="5900465" cy="914400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NP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52440877-812B-4E2D-FF2B-4DCCA840DD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5767" y="2989283"/>
                <a:ext cx="5900465" cy="91440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4359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C0392A-7014-B349-D3D0-4BD70581F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69901" y="386290"/>
                <a:ext cx="10515600" cy="1325563"/>
              </a:xfrm>
              <a:blipFill>
                <a:blip r:embed="rId2"/>
                <a:stretch>
                  <a:fillRect l="-23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-CNF formula (an instance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Reduction: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</m:d>
                  </m:oMath>
                </a14:m>
                <a:r>
                  <a:rPr lang="en-US" dirty="0"/>
                  <a:t>, produce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clauses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graph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vertices defined as follows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67B2F63-78C8-9C1C-47D5-63CA97953D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325" y="1971674"/>
                <a:ext cx="10887075" cy="4801417"/>
              </a:xfrm>
              <a:blipFill>
                <a:blip r:embed="rId3"/>
                <a:stretch>
                  <a:fillRect l="-1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489A3B-4C74-F952-1817-78A6A0ECA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6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7009D589-4385-5F17-49E5-0429C1B95399}"/>
              </a:ext>
            </a:extLst>
          </p:cNvPr>
          <p:cNvSpPr/>
          <p:nvPr/>
        </p:nvSpPr>
        <p:spPr>
          <a:xfrm>
            <a:off x="7286625" y="3092492"/>
            <a:ext cx="4067175" cy="3576194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 from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3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SAT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F1CCE81-CC89-0895-15FB-4F05A3CB20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617368" y="1512846"/>
                <a:ext cx="5836569" cy="5185955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E.g.,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e>
                    </m:d>
                  </m:oMath>
                </a14:m>
                <a:br>
                  <a:rPr lang="en-US" sz="2400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7B7528A-D5BB-AA78-71F5-10467FFB5F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617368" y="1512846"/>
                <a:ext cx="5836569" cy="5185955"/>
              </a:xfrm>
              <a:blipFill>
                <a:blip r:embed="rId3"/>
                <a:stretch>
                  <a:fillRect l="-14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698802-60D0-8BEA-B5B3-591D42FFC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0D4AA5D-FF88-6AA7-D497-1668B6EFA20C}"/>
              </a:ext>
            </a:extLst>
          </p:cNvPr>
          <p:cNvGrpSpPr/>
          <p:nvPr/>
        </p:nvGrpSpPr>
        <p:grpSpPr>
          <a:xfrm>
            <a:off x="7506789" y="3250465"/>
            <a:ext cx="3725092" cy="3261053"/>
            <a:chOff x="7506789" y="3072623"/>
            <a:chExt cx="3725092" cy="326105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/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" name="Oval 4">
                  <a:extLst>
                    <a:ext uri="{FF2B5EF4-FFF2-40B4-BE49-F238E27FC236}">
                      <a16:creationId xmlns:a16="http://schemas.microsoft.com/office/drawing/2014/main" id="{F753C565-F015-E02D-A659-E0D2095EBC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91" y="3840067"/>
                  <a:ext cx="398417" cy="398417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/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" name="Oval 5">
                  <a:extLst>
                    <a:ext uri="{FF2B5EF4-FFF2-40B4-BE49-F238E27FC236}">
                      <a16:creationId xmlns:a16="http://schemas.microsoft.com/office/drawing/2014/main" id="{62507F5C-6E74-A86A-452F-4DF3EEC26F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4481272"/>
                  <a:ext cx="398417" cy="398417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/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8EAB8CE6-B4A0-AE03-4E35-6AB97B7E224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789" y="5122478"/>
                  <a:ext cx="398417" cy="398417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/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29767495-02A4-E4C9-7628-DD5AFA1D45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3072623"/>
                  <a:ext cx="398417" cy="398417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/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50498313-9D29-71EA-717C-A8DA4BBE17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6" y="3072623"/>
                  <a:ext cx="398417" cy="398417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/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" name="Oval 9">
                  <a:extLst>
                    <a:ext uri="{FF2B5EF4-FFF2-40B4-BE49-F238E27FC236}">
                      <a16:creationId xmlns:a16="http://schemas.microsoft.com/office/drawing/2014/main" id="{CC1368D7-8B96-5422-57EC-57226B87BE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3072623"/>
                  <a:ext cx="398417" cy="398417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/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" name="Oval 10">
                  <a:extLst>
                    <a:ext uri="{FF2B5EF4-FFF2-40B4-BE49-F238E27FC236}">
                      <a16:creationId xmlns:a16="http://schemas.microsoft.com/office/drawing/2014/main" id="{DC6FC2A2-9037-9D1C-2FCD-F65742098E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3" y="3840067"/>
                  <a:ext cx="398417" cy="398417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/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Oval 11">
                  <a:extLst>
                    <a:ext uri="{FF2B5EF4-FFF2-40B4-BE49-F238E27FC236}">
                      <a16:creationId xmlns:a16="http://schemas.microsoft.com/office/drawing/2014/main" id="{83DC7727-FA1B-FEC7-E883-194713590B6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4496589"/>
                  <a:ext cx="398417" cy="398417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/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" name="Oval 12">
                  <a:extLst>
                    <a:ext uri="{FF2B5EF4-FFF2-40B4-BE49-F238E27FC236}">
                      <a16:creationId xmlns:a16="http://schemas.microsoft.com/office/drawing/2014/main" id="{BF6AEA26-B849-9FF2-1F4E-CF36FEC5884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33464" y="5153111"/>
                  <a:ext cx="398417" cy="398417"/>
                </a:xfrm>
                <a:prstGeom prst="ellipse">
                  <a:avLst/>
                </a:prstGeom>
                <a:blipFill>
                  <a:blip r:embed="rId12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/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9FD7543E-1C15-91BE-36EA-2D5B2282571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21340" y="5925461"/>
                  <a:ext cx="398417" cy="398417"/>
                </a:xfrm>
                <a:prstGeom prst="ellipse">
                  <a:avLst/>
                </a:prstGeom>
                <a:blipFill>
                  <a:blip r:embed="rId13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/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6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DC7DF02B-21AB-8890-CA9F-7444474FCD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55975" y="5925460"/>
                  <a:ext cx="398417" cy="398417"/>
                </a:xfrm>
                <a:prstGeom prst="ellipse">
                  <a:avLst/>
                </a:prstGeom>
                <a:blipFill>
                  <a:blip r:embed="rId14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/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Oval 15">
                  <a:extLst>
                    <a:ext uri="{FF2B5EF4-FFF2-40B4-BE49-F238E27FC236}">
                      <a16:creationId xmlns:a16="http://schemas.microsoft.com/office/drawing/2014/main" id="{453C7506-4F5C-478B-C755-F1E431740F5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23269" y="5935259"/>
                  <a:ext cx="398417" cy="398417"/>
                </a:xfrm>
                <a:prstGeom prst="ellipse">
                  <a:avLst/>
                </a:prstGeom>
                <a:blipFill>
                  <a:blip r:embed="rId15"/>
                  <a:stretch>
                    <a:fillRect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63CA0BD-2EEA-F1F0-9B4E-B02FF72ACBC2}"/>
              </a:ext>
            </a:extLst>
          </p:cNvPr>
          <p:cNvGrpSpPr/>
          <p:nvPr/>
        </p:nvGrpSpPr>
        <p:grpSpPr>
          <a:xfrm>
            <a:off x="7846859" y="3590535"/>
            <a:ext cx="3044952" cy="2580913"/>
            <a:chOff x="7846859" y="3590535"/>
            <a:chExt cx="3044952" cy="2580913"/>
          </a:xfrm>
        </p:grpSpPr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B337F3B0-C977-446D-03A0-64D432985151}"/>
                </a:ext>
              </a:extLst>
            </p:cNvPr>
            <p:cNvCxnSpPr>
              <a:cxnSpLocks/>
              <a:stCxn id="16" idx="7"/>
              <a:endCxn id="13" idx="3"/>
            </p:cNvCxnSpPr>
            <p:nvPr/>
          </p:nvCxnSpPr>
          <p:spPr>
            <a:xfrm flipV="1">
              <a:off x="10163339" y="5671023"/>
              <a:ext cx="728472" cy="50042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D2BECD8E-D2A9-B1A6-94BB-61C08AABD930}"/>
                </a:ext>
              </a:extLst>
            </p:cNvPr>
            <p:cNvCxnSpPr>
              <a:cxnSpLocks/>
              <a:stCxn id="15" idx="7"/>
              <a:endCxn id="13" idx="3"/>
            </p:cNvCxnSpPr>
            <p:nvPr/>
          </p:nvCxnSpPr>
          <p:spPr>
            <a:xfrm flipV="1">
              <a:off x="9496045" y="5671023"/>
              <a:ext cx="1395766" cy="4906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583E2C4-F0E4-6E5E-D6BB-98E0F83537D5}"/>
                </a:ext>
              </a:extLst>
            </p:cNvPr>
            <p:cNvCxnSpPr>
              <a:stCxn id="14" idx="1"/>
              <a:endCxn id="7" idx="5"/>
            </p:cNvCxnSpPr>
            <p:nvPr/>
          </p:nvCxnSpPr>
          <p:spPr>
            <a:xfrm flipH="1" flipV="1">
              <a:off x="7846859" y="5640390"/>
              <a:ext cx="732828" cy="52126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C94CCDC-E6FE-EEF8-ACFD-65547A32B897}"/>
                </a:ext>
              </a:extLst>
            </p:cNvPr>
            <p:cNvCxnSpPr>
              <a:cxnSpLocks/>
              <a:stCxn id="14" idx="1"/>
              <a:endCxn id="6" idx="5"/>
            </p:cNvCxnSpPr>
            <p:nvPr/>
          </p:nvCxnSpPr>
          <p:spPr>
            <a:xfrm flipH="1" flipV="1">
              <a:off x="7846859" y="4999184"/>
              <a:ext cx="732828" cy="11624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D499CEB9-EAB0-204E-84E6-1C331A9B93BD}"/>
                </a:ext>
              </a:extLst>
            </p:cNvPr>
            <p:cNvCxnSpPr>
              <a:cxnSpLocks/>
              <a:stCxn id="14" idx="1"/>
              <a:endCxn id="5" idx="5"/>
            </p:cNvCxnSpPr>
            <p:nvPr/>
          </p:nvCxnSpPr>
          <p:spPr>
            <a:xfrm flipH="1" flipV="1">
              <a:off x="7846861" y="4357979"/>
              <a:ext cx="732826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6F5DE97D-B56E-A115-4412-A5AC0BA19998}"/>
                </a:ext>
              </a:extLst>
            </p:cNvPr>
            <p:cNvCxnSpPr>
              <a:cxnSpLocks/>
              <a:stCxn id="14" idx="0"/>
              <a:endCxn id="8" idx="4"/>
            </p:cNvCxnSpPr>
            <p:nvPr/>
          </p:nvCxnSpPr>
          <p:spPr>
            <a:xfrm flipV="1">
              <a:off x="8720549" y="3648882"/>
              <a:ext cx="0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158D44E5-3759-12E1-ED3F-6A1D0AE5F4D0}"/>
                </a:ext>
              </a:extLst>
            </p:cNvPr>
            <p:cNvCxnSpPr>
              <a:cxnSpLocks/>
              <a:stCxn id="14" idx="0"/>
              <a:endCxn id="9" idx="4"/>
            </p:cNvCxnSpPr>
            <p:nvPr/>
          </p:nvCxnSpPr>
          <p:spPr>
            <a:xfrm flipV="1">
              <a:off x="8720549" y="3648882"/>
              <a:ext cx="634636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5CEF8E1B-1012-6784-75C3-8BE046A168E6}"/>
                </a:ext>
              </a:extLst>
            </p:cNvPr>
            <p:cNvCxnSpPr>
              <a:cxnSpLocks/>
              <a:stCxn id="14" idx="0"/>
              <a:endCxn id="10" idx="4"/>
            </p:cNvCxnSpPr>
            <p:nvPr/>
          </p:nvCxnSpPr>
          <p:spPr>
            <a:xfrm flipV="1">
              <a:off x="8720549" y="3648882"/>
              <a:ext cx="1301929" cy="24544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C9EC4AC-DCD6-FFAD-F2EA-368B890BD5BC}"/>
                </a:ext>
              </a:extLst>
            </p:cNvPr>
            <p:cNvCxnSpPr>
              <a:cxnSpLocks/>
              <a:stCxn id="14" idx="7"/>
              <a:endCxn id="11" idx="3"/>
            </p:cNvCxnSpPr>
            <p:nvPr/>
          </p:nvCxnSpPr>
          <p:spPr>
            <a:xfrm flipV="1">
              <a:off x="8861410" y="4357979"/>
              <a:ext cx="2030400" cy="18036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75A174DE-F239-1E76-3AE9-0BE45AA31782}"/>
                </a:ext>
              </a:extLst>
            </p:cNvPr>
            <p:cNvCxnSpPr>
              <a:cxnSpLocks/>
              <a:stCxn id="14" idx="7"/>
              <a:endCxn id="12" idx="3"/>
            </p:cNvCxnSpPr>
            <p:nvPr/>
          </p:nvCxnSpPr>
          <p:spPr>
            <a:xfrm flipV="1">
              <a:off x="8861410" y="5014501"/>
              <a:ext cx="2030401" cy="114714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BFBCAB54-A528-3CEB-0B6D-8F88E3CA25E9}"/>
                </a:ext>
              </a:extLst>
            </p:cNvPr>
            <p:cNvCxnSpPr>
              <a:cxnSpLocks/>
              <a:stCxn id="15" idx="1"/>
              <a:endCxn id="6" idx="5"/>
            </p:cNvCxnSpPr>
            <p:nvPr/>
          </p:nvCxnSpPr>
          <p:spPr>
            <a:xfrm flipH="1" flipV="1">
              <a:off x="7846859" y="4999184"/>
              <a:ext cx="1367463" cy="11624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84BA4A2-B411-3CDB-9015-39BA73E26F12}"/>
                </a:ext>
              </a:extLst>
            </p:cNvPr>
            <p:cNvCxnSpPr>
              <a:cxnSpLocks/>
              <a:stCxn id="15" idx="1"/>
              <a:endCxn id="5" idx="5"/>
            </p:cNvCxnSpPr>
            <p:nvPr/>
          </p:nvCxnSpPr>
          <p:spPr>
            <a:xfrm flipH="1" flipV="1">
              <a:off x="7846861" y="4357979"/>
              <a:ext cx="1367461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ED6F721E-5600-0818-D54B-C2032D60F45B}"/>
                </a:ext>
              </a:extLst>
            </p:cNvPr>
            <p:cNvCxnSpPr>
              <a:cxnSpLocks/>
              <a:stCxn id="15" idx="0"/>
              <a:endCxn id="8" idx="4"/>
            </p:cNvCxnSpPr>
            <p:nvPr/>
          </p:nvCxnSpPr>
          <p:spPr>
            <a:xfrm flipH="1" flipV="1">
              <a:off x="8720549" y="3648882"/>
              <a:ext cx="634635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0852FFB9-C0D7-6FB1-80D2-26E32EE1989E}"/>
                </a:ext>
              </a:extLst>
            </p:cNvPr>
            <p:cNvCxnSpPr>
              <a:cxnSpLocks/>
              <a:stCxn id="15" idx="0"/>
              <a:endCxn id="9" idx="4"/>
            </p:cNvCxnSpPr>
            <p:nvPr/>
          </p:nvCxnSpPr>
          <p:spPr>
            <a:xfrm flipV="1">
              <a:off x="9355184" y="3648882"/>
              <a:ext cx="1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5814685F-1710-E441-21DC-8697B66B576D}"/>
                </a:ext>
              </a:extLst>
            </p:cNvPr>
            <p:cNvCxnSpPr>
              <a:cxnSpLocks/>
              <a:stCxn id="15" idx="0"/>
              <a:endCxn id="10" idx="4"/>
            </p:cNvCxnSpPr>
            <p:nvPr/>
          </p:nvCxnSpPr>
          <p:spPr>
            <a:xfrm flipV="1">
              <a:off x="9355184" y="3648882"/>
              <a:ext cx="667294" cy="245442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>
              <a:extLst>
                <a:ext uri="{FF2B5EF4-FFF2-40B4-BE49-F238E27FC236}">
                  <a16:creationId xmlns:a16="http://schemas.microsoft.com/office/drawing/2014/main" id="{01CFFFA9-BA5C-989D-D4A5-4E58FB0953CA}"/>
                </a:ext>
              </a:extLst>
            </p:cNvPr>
            <p:cNvCxnSpPr>
              <a:cxnSpLocks/>
              <a:stCxn id="15" idx="7"/>
              <a:endCxn id="11" idx="3"/>
            </p:cNvCxnSpPr>
            <p:nvPr/>
          </p:nvCxnSpPr>
          <p:spPr>
            <a:xfrm flipV="1">
              <a:off x="9496045" y="4357979"/>
              <a:ext cx="1395765" cy="180367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>
              <a:extLst>
                <a:ext uri="{FF2B5EF4-FFF2-40B4-BE49-F238E27FC236}">
                  <a16:creationId xmlns:a16="http://schemas.microsoft.com/office/drawing/2014/main" id="{01AFF857-00D0-62F3-B0CA-B11EB9151A7A}"/>
                </a:ext>
              </a:extLst>
            </p:cNvPr>
            <p:cNvCxnSpPr>
              <a:cxnSpLocks/>
              <a:stCxn id="15" idx="7"/>
              <a:endCxn id="12" idx="3"/>
            </p:cNvCxnSpPr>
            <p:nvPr/>
          </p:nvCxnSpPr>
          <p:spPr>
            <a:xfrm flipV="1">
              <a:off x="9496045" y="5014501"/>
              <a:ext cx="1395766" cy="11471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A73B40A8-F1A0-BB94-3C17-82CF2C713972}"/>
                </a:ext>
              </a:extLst>
            </p:cNvPr>
            <p:cNvCxnSpPr>
              <a:cxnSpLocks/>
              <a:stCxn id="16" idx="1"/>
              <a:endCxn id="7" idx="5"/>
            </p:cNvCxnSpPr>
            <p:nvPr/>
          </p:nvCxnSpPr>
          <p:spPr>
            <a:xfrm flipH="1" flipV="1">
              <a:off x="7846859" y="5640390"/>
              <a:ext cx="2034757" cy="5310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17CDB97-DDA3-0BC7-409F-040446604473}"/>
                </a:ext>
              </a:extLst>
            </p:cNvPr>
            <p:cNvCxnSpPr>
              <a:cxnSpLocks/>
              <a:stCxn id="16" idx="1"/>
              <a:endCxn id="6" idx="5"/>
            </p:cNvCxnSpPr>
            <p:nvPr/>
          </p:nvCxnSpPr>
          <p:spPr>
            <a:xfrm flipH="1" flipV="1">
              <a:off x="7846859" y="4999184"/>
              <a:ext cx="2034757" cy="117226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>
              <a:extLst>
                <a:ext uri="{FF2B5EF4-FFF2-40B4-BE49-F238E27FC236}">
                  <a16:creationId xmlns:a16="http://schemas.microsoft.com/office/drawing/2014/main" id="{F7002694-86DA-9228-47BB-7DBB7A94EF6F}"/>
                </a:ext>
              </a:extLst>
            </p:cNvPr>
            <p:cNvCxnSpPr>
              <a:cxnSpLocks/>
              <a:stCxn id="16" idx="0"/>
              <a:endCxn id="8" idx="4"/>
            </p:cNvCxnSpPr>
            <p:nvPr/>
          </p:nvCxnSpPr>
          <p:spPr>
            <a:xfrm flipH="1" flipV="1">
              <a:off x="8720549" y="3648882"/>
              <a:ext cx="1301929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>
              <a:extLst>
                <a:ext uri="{FF2B5EF4-FFF2-40B4-BE49-F238E27FC236}">
                  <a16:creationId xmlns:a16="http://schemas.microsoft.com/office/drawing/2014/main" id="{6CE5EB5D-6833-471C-EF57-9989B1D32993}"/>
                </a:ext>
              </a:extLst>
            </p:cNvPr>
            <p:cNvCxnSpPr>
              <a:cxnSpLocks/>
              <a:stCxn id="16" idx="0"/>
              <a:endCxn id="9" idx="4"/>
            </p:cNvCxnSpPr>
            <p:nvPr/>
          </p:nvCxnSpPr>
          <p:spPr>
            <a:xfrm flipH="1" flipV="1">
              <a:off x="9355185" y="3648882"/>
              <a:ext cx="667293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35096EBB-8852-6FD2-057B-3CD3191B381B}"/>
                </a:ext>
              </a:extLst>
            </p:cNvPr>
            <p:cNvCxnSpPr>
              <a:cxnSpLocks/>
              <a:stCxn id="16" idx="0"/>
              <a:endCxn id="10" idx="4"/>
            </p:cNvCxnSpPr>
            <p:nvPr/>
          </p:nvCxnSpPr>
          <p:spPr>
            <a:xfrm flipV="1">
              <a:off x="10022478" y="3648882"/>
              <a:ext cx="0" cy="24642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6EDD709-F9EF-E240-F7B5-9E2BE5774275}"/>
                </a:ext>
              </a:extLst>
            </p:cNvPr>
            <p:cNvCxnSpPr>
              <a:cxnSpLocks/>
              <a:stCxn id="16" idx="7"/>
              <a:endCxn id="11" idx="3"/>
            </p:cNvCxnSpPr>
            <p:nvPr/>
          </p:nvCxnSpPr>
          <p:spPr>
            <a:xfrm flipV="1">
              <a:off x="10163339" y="4357979"/>
              <a:ext cx="728471" cy="181346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B93C486D-BCA6-1028-09EE-44C6A28EF559}"/>
                </a:ext>
              </a:extLst>
            </p:cNvPr>
            <p:cNvCxnSpPr>
              <a:cxnSpLocks/>
              <a:stCxn id="16" idx="7"/>
              <a:endCxn id="12" idx="3"/>
            </p:cNvCxnSpPr>
            <p:nvPr/>
          </p:nvCxnSpPr>
          <p:spPr>
            <a:xfrm flipV="1">
              <a:off x="10163339" y="5014501"/>
              <a:ext cx="728472" cy="115694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C35C44D0-9914-8076-81B1-CCA99A263427}"/>
                </a:ext>
              </a:extLst>
            </p:cNvPr>
            <p:cNvCxnSpPr>
              <a:cxnSpLocks/>
              <a:stCxn id="5" idx="7"/>
              <a:endCxn id="9" idx="3"/>
            </p:cNvCxnSpPr>
            <p:nvPr/>
          </p:nvCxnSpPr>
          <p:spPr>
            <a:xfrm flipV="1">
              <a:off x="7846861" y="3590535"/>
              <a:ext cx="1367462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7BDF00FB-F751-8E36-90C3-4C1DE8755877}"/>
                </a:ext>
              </a:extLst>
            </p:cNvPr>
            <p:cNvCxnSpPr>
              <a:cxnSpLocks/>
              <a:stCxn id="5" idx="7"/>
              <a:endCxn id="10" idx="3"/>
            </p:cNvCxnSpPr>
            <p:nvPr/>
          </p:nvCxnSpPr>
          <p:spPr>
            <a:xfrm flipV="1">
              <a:off x="7846861" y="3590535"/>
              <a:ext cx="2034755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>
              <a:extLst>
                <a:ext uri="{FF2B5EF4-FFF2-40B4-BE49-F238E27FC236}">
                  <a16:creationId xmlns:a16="http://schemas.microsoft.com/office/drawing/2014/main" id="{A8B99C1B-0F75-069D-6CFB-573E1C2D42E5}"/>
                </a:ext>
              </a:extLst>
            </p:cNvPr>
            <p:cNvCxnSpPr>
              <a:cxnSpLocks/>
              <a:stCxn id="5" idx="6"/>
              <a:endCxn id="11" idx="2"/>
            </p:cNvCxnSpPr>
            <p:nvPr/>
          </p:nvCxnSpPr>
          <p:spPr>
            <a:xfrm>
              <a:off x="7905208" y="4217118"/>
              <a:ext cx="2928255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9165D857-4089-1136-640A-34E0628B3355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>
              <a:off x="7905208" y="4217118"/>
              <a:ext cx="2928256" cy="65652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177A7B37-9CC8-7A42-542F-9EB1FBBCDEFC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7905208" y="4217118"/>
              <a:ext cx="2928256" cy="131304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DC6779BF-B427-7FF5-AC45-5752D78EC943}"/>
                </a:ext>
              </a:extLst>
            </p:cNvPr>
            <p:cNvCxnSpPr>
              <a:cxnSpLocks/>
              <a:stCxn id="6" idx="7"/>
              <a:endCxn id="8" idx="3"/>
            </p:cNvCxnSpPr>
            <p:nvPr/>
          </p:nvCxnSpPr>
          <p:spPr>
            <a:xfrm flipV="1">
              <a:off x="7846859" y="3590535"/>
              <a:ext cx="732828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D002BEF0-B17E-D5F0-26F9-441699D9F76F}"/>
                </a:ext>
              </a:extLst>
            </p:cNvPr>
            <p:cNvCxnSpPr>
              <a:cxnSpLocks/>
              <a:stCxn id="6" idx="7"/>
              <a:endCxn id="9" idx="3"/>
            </p:cNvCxnSpPr>
            <p:nvPr/>
          </p:nvCxnSpPr>
          <p:spPr>
            <a:xfrm flipV="1">
              <a:off x="7846859" y="3590535"/>
              <a:ext cx="1367464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FA5888D0-3089-04D5-20B4-5AC24A7CB8BC}"/>
                </a:ext>
              </a:extLst>
            </p:cNvPr>
            <p:cNvCxnSpPr>
              <a:cxnSpLocks/>
              <a:stCxn id="6" idx="7"/>
              <a:endCxn id="10" idx="3"/>
            </p:cNvCxnSpPr>
            <p:nvPr/>
          </p:nvCxnSpPr>
          <p:spPr>
            <a:xfrm flipV="1">
              <a:off x="7846859" y="3590535"/>
              <a:ext cx="2034757" cy="112692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>
              <a:extLst>
                <a:ext uri="{FF2B5EF4-FFF2-40B4-BE49-F238E27FC236}">
                  <a16:creationId xmlns:a16="http://schemas.microsoft.com/office/drawing/2014/main" id="{306D8F09-F36B-5F38-477F-5C7EC8D99A62}"/>
                </a:ext>
              </a:extLst>
            </p:cNvPr>
            <p:cNvCxnSpPr>
              <a:cxnSpLocks/>
              <a:stCxn id="6" idx="6"/>
              <a:endCxn id="11" idx="2"/>
            </p:cNvCxnSpPr>
            <p:nvPr/>
          </p:nvCxnSpPr>
          <p:spPr>
            <a:xfrm flipV="1">
              <a:off x="7905206" y="4217118"/>
              <a:ext cx="2928257" cy="64120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Straight Connector 118">
              <a:extLst>
                <a:ext uri="{FF2B5EF4-FFF2-40B4-BE49-F238E27FC236}">
                  <a16:creationId xmlns:a16="http://schemas.microsoft.com/office/drawing/2014/main" id="{6E06E9B3-B470-A42A-C5A5-3F050066741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>
              <a:off x="7905206" y="4858323"/>
              <a:ext cx="2928258" cy="1531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AAA724F9-F63F-CBA8-FDAF-0BA6230AB391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>
              <a:off x="7905206" y="4858323"/>
              <a:ext cx="2928258" cy="6718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CA22E07A-1307-F6AA-995F-591AD14B0009}"/>
                </a:ext>
              </a:extLst>
            </p:cNvPr>
            <p:cNvCxnSpPr>
              <a:cxnSpLocks/>
              <a:stCxn id="7" idx="7"/>
              <a:endCxn id="8" idx="3"/>
            </p:cNvCxnSpPr>
            <p:nvPr/>
          </p:nvCxnSpPr>
          <p:spPr>
            <a:xfrm flipV="1">
              <a:off x="7846859" y="3590535"/>
              <a:ext cx="732828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F903C3C9-185B-1708-57B0-EE543FF12A19}"/>
                </a:ext>
              </a:extLst>
            </p:cNvPr>
            <p:cNvCxnSpPr>
              <a:cxnSpLocks/>
              <a:stCxn id="7" idx="7"/>
              <a:endCxn id="9" idx="3"/>
            </p:cNvCxnSpPr>
            <p:nvPr/>
          </p:nvCxnSpPr>
          <p:spPr>
            <a:xfrm flipV="1">
              <a:off x="7846859" y="3590535"/>
              <a:ext cx="1367464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17930A97-6D14-24EB-9164-E5D54ACDE553}"/>
                </a:ext>
              </a:extLst>
            </p:cNvPr>
            <p:cNvCxnSpPr>
              <a:cxnSpLocks/>
              <a:stCxn id="7" idx="7"/>
              <a:endCxn id="10" idx="3"/>
            </p:cNvCxnSpPr>
            <p:nvPr/>
          </p:nvCxnSpPr>
          <p:spPr>
            <a:xfrm flipV="1">
              <a:off x="7846859" y="3590535"/>
              <a:ext cx="2034757" cy="1768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2AAF5E4-98A8-0936-CC5B-6A9E4768D7E2}"/>
                </a:ext>
              </a:extLst>
            </p:cNvPr>
            <p:cNvCxnSpPr>
              <a:cxnSpLocks/>
              <a:stCxn id="7" idx="6"/>
              <a:endCxn id="11" idx="2"/>
            </p:cNvCxnSpPr>
            <p:nvPr/>
          </p:nvCxnSpPr>
          <p:spPr>
            <a:xfrm flipV="1">
              <a:off x="7905206" y="4217118"/>
              <a:ext cx="2928257" cy="12824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>
              <a:extLst>
                <a:ext uri="{FF2B5EF4-FFF2-40B4-BE49-F238E27FC236}">
                  <a16:creationId xmlns:a16="http://schemas.microsoft.com/office/drawing/2014/main" id="{E785A49A-3E1B-6EBD-72ED-BF9F043E8824}"/>
                </a:ext>
              </a:extLst>
            </p:cNvPr>
            <p:cNvCxnSpPr>
              <a:cxnSpLocks/>
              <a:stCxn id="7" idx="6"/>
              <a:endCxn id="12" idx="2"/>
            </p:cNvCxnSpPr>
            <p:nvPr/>
          </p:nvCxnSpPr>
          <p:spPr>
            <a:xfrm flipV="1">
              <a:off x="7905206" y="4873640"/>
              <a:ext cx="2928258" cy="62588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>
              <a:extLst>
                <a:ext uri="{FF2B5EF4-FFF2-40B4-BE49-F238E27FC236}">
                  <a16:creationId xmlns:a16="http://schemas.microsoft.com/office/drawing/2014/main" id="{633341DC-4E7B-9CBD-D557-E757F8416B9A}"/>
                </a:ext>
              </a:extLst>
            </p:cNvPr>
            <p:cNvCxnSpPr>
              <a:cxnSpLocks/>
              <a:stCxn id="7" idx="6"/>
              <a:endCxn id="13" idx="2"/>
            </p:cNvCxnSpPr>
            <p:nvPr/>
          </p:nvCxnSpPr>
          <p:spPr>
            <a:xfrm>
              <a:off x="7905206" y="5499529"/>
              <a:ext cx="2928258" cy="3063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>
              <a:extLst>
                <a:ext uri="{FF2B5EF4-FFF2-40B4-BE49-F238E27FC236}">
                  <a16:creationId xmlns:a16="http://schemas.microsoft.com/office/drawing/2014/main" id="{06275F34-23B1-9602-37A9-2E17786A195E}"/>
                </a:ext>
              </a:extLst>
            </p:cNvPr>
            <p:cNvCxnSpPr>
              <a:cxnSpLocks/>
              <a:stCxn id="8" idx="5"/>
              <a:endCxn id="11" idx="1"/>
            </p:cNvCxnSpPr>
            <p:nvPr/>
          </p:nvCxnSpPr>
          <p:spPr>
            <a:xfrm>
              <a:off x="8861410" y="3590535"/>
              <a:ext cx="2030400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134EECF1-560D-6581-E22A-38DA4BE939AF}"/>
                </a:ext>
              </a:extLst>
            </p:cNvPr>
            <p:cNvCxnSpPr>
              <a:cxnSpLocks/>
              <a:stCxn id="8" idx="5"/>
              <a:endCxn id="12" idx="1"/>
            </p:cNvCxnSpPr>
            <p:nvPr/>
          </p:nvCxnSpPr>
          <p:spPr>
            <a:xfrm>
              <a:off x="8861410" y="3590535"/>
              <a:ext cx="2030401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1D44280F-E2DA-133B-95B9-EE25241BF611}"/>
                </a:ext>
              </a:extLst>
            </p:cNvPr>
            <p:cNvCxnSpPr>
              <a:cxnSpLocks/>
              <a:stCxn id="8" idx="5"/>
              <a:endCxn id="13" idx="1"/>
            </p:cNvCxnSpPr>
            <p:nvPr/>
          </p:nvCxnSpPr>
          <p:spPr>
            <a:xfrm>
              <a:off x="8861410" y="3590535"/>
              <a:ext cx="2030401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Straight Connector 151">
              <a:extLst>
                <a:ext uri="{FF2B5EF4-FFF2-40B4-BE49-F238E27FC236}">
                  <a16:creationId xmlns:a16="http://schemas.microsoft.com/office/drawing/2014/main" id="{DFA0B184-7BD5-F77F-2C55-A68CB22C493A}"/>
                </a:ext>
              </a:extLst>
            </p:cNvPr>
            <p:cNvCxnSpPr>
              <a:cxnSpLocks/>
              <a:stCxn id="9" idx="5"/>
              <a:endCxn id="11" idx="1"/>
            </p:cNvCxnSpPr>
            <p:nvPr/>
          </p:nvCxnSpPr>
          <p:spPr>
            <a:xfrm>
              <a:off x="9496046" y="3590535"/>
              <a:ext cx="1395764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8CDCAAB6-8271-37C6-76F6-CCE7F5AA2B46}"/>
                </a:ext>
              </a:extLst>
            </p:cNvPr>
            <p:cNvCxnSpPr>
              <a:cxnSpLocks/>
              <a:stCxn id="9" idx="5"/>
              <a:endCxn id="12" idx="1"/>
            </p:cNvCxnSpPr>
            <p:nvPr/>
          </p:nvCxnSpPr>
          <p:spPr>
            <a:xfrm>
              <a:off x="9496046" y="3590535"/>
              <a:ext cx="1395765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Straight Connector 157">
              <a:extLst>
                <a:ext uri="{FF2B5EF4-FFF2-40B4-BE49-F238E27FC236}">
                  <a16:creationId xmlns:a16="http://schemas.microsoft.com/office/drawing/2014/main" id="{33B77051-0385-6F80-602A-346C75F0D912}"/>
                </a:ext>
              </a:extLst>
            </p:cNvPr>
            <p:cNvCxnSpPr>
              <a:cxnSpLocks/>
              <a:stCxn id="9" idx="5"/>
              <a:endCxn id="13" idx="1"/>
            </p:cNvCxnSpPr>
            <p:nvPr/>
          </p:nvCxnSpPr>
          <p:spPr>
            <a:xfrm>
              <a:off x="9496046" y="3590535"/>
              <a:ext cx="1395765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AEEF196A-4E87-5032-2766-D2D05EEFD20C}"/>
                </a:ext>
              </a:extLst>
            </p:cNvPr>
            <p:cNvCxnSpPr>
              <a:cxnSpLocks/>
              <a:stCxn id="10" idx="5"/>
              <a:endCxn id="11" idx="1"/>
            </p:cNvCxnSpPr>
            <p:nvPr/>
          </p:nvCxnSpPr>
          <p:spPr>
            <a:xfrm>
              <a:off x="10163339" y="3590535"/>
              <a:ext cx="728471" cy="48572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CA514D1-30CF-BACC-9F56-1A29D416347D}"/>
                </a:ext>
              </a:extLst>
            </p:cNvPr>
            <p:cNvCxnSpPr>
              <a:cxnSpLocks/>
              <a:stCxn id="10" idx="5"/>
              <a:endCxn id="12" idx="1"/>
            </p:cNvCxnSpPr>
            <p:nvPr/>
          </p:nvCxnSpPr>
          <p:spPr>
            <a:xfrm>
              <a:off x="10163339" y="3590535"/>
              <a:ext cx="728472" cy="11422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967362E0-2FE3-96A3-335D-5A5ADAF5A747}"/>
                </a:ext>
              </a:extLst>
            </p:cNvPr>
            <p:cNvCxnSpPr>
              <a:cxnSpLocks/>
              <a:stCxn id="10" idx="5"/>
              <a:endCxn id="13" idx="1"/>
            </p:cNvCxnSpPr>
            <p:nvPr/>
          </p:nvCxnSpPr>
          <p:spPr>
            <a:xfrm>
              <a:off x="10163339" y="3590535"/>
              <a:ext cx="728472" cy="179876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15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15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For each clause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create a “group” of three vertices labeled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(If the clause only has one or two literals, then only use one or two vertices)</a:t>
                </a:r>
              </a:p>
              <a:p>
                <a:r>
                  <a:rPr lang="en-US" dirty="0"/>
                  <a:t>Put an edge </a:t>
                </a:r>
                <a14:m>
                  <m:oMath xmlns:m="http://schemas.openxmlformats.org/officeDocument/2006/math"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are in </a:t>
                </a:r>
                <a:r>
                  <a:rPr lang="en-US" dirty="0">
                    <a:solidFill>
                      <a:schemeClr val="accent1"/>
                    </a:solidFill>
                  </a:rPr>
                  <a:t>different groups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do not have contradictory labels</a:t>
                </a:r>
                <a:r>
                  <a:rPr lang="en-US" dirty="0"/>
                  <a:t>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acc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17" name="Content Placeholder 2">
                <a:extLst>
                  <a:ext uri="{FF2B5EF4-FFF2-40B4-BE49-F238E27FC236}">
                    <a16:creationId xmlns:a16="http://schemas.microsoft.com/office/drawing/2014/main" id="{3122B220-696F-1041-E44B-88AADEEC5F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9771" y="1587159"/>
                <a:ext cx="6148527" cy="5185955"/>
              </a:xfrm>
              <a:prstGeom prst="rect">
                <a:avLst/>
              </a:prstGeom>
              <a:blipFill>
                <a:blip r:embed="rId16"/>
                <a:stretch>
                  <a:fillRect l="-1786" r="-30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03437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3" grpId="0" uiExpand="1" build="p"/>
      <p:bldP spid="17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82F5E-7297-9FD8-60EA-0ECA4CF37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YES maps to YES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Suppose there exists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 each </a:t>
                </a:r>
                <a:r>
                  <a:rPr lang="en-US" dirty="0">
                    <a:solidFill>
                      <a:schemeClr val="accent1"/>
                    </a:solidFill>
                  </a:rPr>
                  <a:t>clause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literal</a:t>
                </a:r>
                <a:r>
                  <a:rPr lang="en-US" dirty="0"/>
                  <a:t>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Therefore, in each </a:t>
                </a:r>
                <a:r>
                  <a:rPr lang="en-US" dirty="0">
                    <a:solidFill>
                      <a:schemeClr val="accent1"/>
                    </a:solidFill>
                  </a:rPr>
                  <a:t>group</a:t>
                </a:r>
                <a:r>
                  <a:rPr lang="en-US" dirty="0"/>
                  <a:t>, at least one </a:t>
                </a:r>
                <a:r>
                  <a:rPr lang="en-US" dirty="0">
                    <a:solidFill>
                      <a:schemeClr val="accent1"/>
                    </a:solidFill>
                  </a:rPr>
                  <a:t>vertex</a:t>
                </a:r>
                <a:r>
                  <a:rPr lang="en-US" dirty="0"/>
                  <a:t> is “satisfied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,” i.e., it is labeled by a literal that is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a set consisting of </a:t>
                </a:r>
                <a:r>
                  <a:rPr lang="en-US" dirty="0">
                    <a:solidFill>
                      <a:schemeClr val="accent1"/>
                    </a:solidFill>
                  </a:rPr>
                  <a:t>one satisfied vertex from each group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/>
                  <a:t>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 (vertices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cannot have contradictory labels)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B4F0A9B-4A60-0949-EB88-3E0B18DFC09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01040" y="1690687"/>
                <a:ext cx="10515600" cy="4605609"/>
              </a:xfrm>
              <a:blipFill>
                <a:blip r:embed="rId2"/>
                <a:stretch>
                  <a:fillRect l="-1043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7FDEDC-665A-6927-DEDC-89784277F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290AB0FC-0CA2-6F52-5409-49AC6063BC79}"/>
              </a:ext>
            </a:extLst>
          </p:cNvPr>
          <p:cNvGrpSpPr/>
          <p:nvPr/>
        </p:nvGrpSpPr>
        <p:grpSpPr>
          <a:xfrm>
            <a:off x="8925567" y="385604"/>
            <a:ext cx="2809233" cy="2470108"/>
            <a:chOff x="7286625" y="3092492"/>
            <a:chExt cx="4067175" cy="3576194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66874DD5-B11E-4D38-E48E-C81D6851359B}"/>
                </a:ext>
              </a:extLst>
            </p:cNvPr>
            <p:cNvSpPr/>
            <p:nvPr/>
          </p:nvSpPr>
          <p:spPr>
            <a:xfrm>
              <a:off x="7286625" y="3092492"/>
              <a:ext cx="4067175" cy="3576194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F56DE5A-728A-23AE-75DA-E51173CF6EC3}"/>
                </a:ext>
              </a:extLst>
            </p:cNvPr>
            <p:cNvGrpSpPr/>
            <p:nvPr/>
          </p:nvGrpSpPr>
          <p:grpSpPr>
            <a:xfrm>
              <a:off x="7506789" y="3250465"/>
              <a:ext cx="3725092" cy="3261053"/>
              <a:chOff x="7506789" y="3072623"/>
              <a:chExt cx="3725092" cy="32610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0E04A43-AB9D-F3A9-64C8-E69294530400}"/>
                      </a:ext>
                    </a:extLst>
                  </p:cNvPr>
                  <p:cNvSpPr/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8" name="Oval 7">
                    <a:extLst>
                      <a:ext uri="{FF2B5EF4-FFF2-40B4-BE49-F238E27FC236}">
                        <a16:creationId xmlns:a16="http://schemas.microsoft.com/office/drawing/2014/main" id="{80E04A43-AB9D-F3A9-64C8-E6929453040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91" y="3840067"/>
                    <a:ext cx="398417" cy="398417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78CABF6C-813C-2201-A2E3-CEC8165202C5}"/>
                      </a:ext>
                    </a:extLst>
                  </p:cNvPr>
                  <p:cNvSpPr/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78CABF6C-813C-2201-A2E3-CEC8165202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4481272"/>
                    <a:ext cx="398417" cy="398417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31FE4A8-CD3F-98D9-5016-6495167ABD41}"/>
                      </a:ext>
                    </a:extLst>
                  </p:cNvPr>
                  <p:cNvSpPr/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C31FE4A8-CD3F-98D9-5016-6495167ABD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6789" y="5122478"/>
                    <a:ext cx="398417" cy="398417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177DC79-BFDD-7BD1-E919-16E211A30D94}"/>
                      </a:ext>
                    </a:extLst>
                  </p:cNvPr>
                  <p:cNvSpPr/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5177DC79-BFDD-7BD1-E919-16E211A30D9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3072623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828F43A-E9C7-FF8B-5520-2C4A6E576C56}"/>
                      </a:ext>
                    </a:extLst>
                  </p:cNvPr>
                  <p:cNvSpPr/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2" name="Oval 11">
                    <a:extLst>
                      <a:ext uri="{FF2B5EF4-FFF2-40B4-BE49-F238E27FC236}">
                        <a16:creationId xmlns:a16="http://schemas.microsoft.com/office/drawing/2014/main" id="{1828F43A-E9C7-FF8B-5520-2C4A6E576C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6" y="3072623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A77557-5C6D-96AF-4541-0741C5B421E3}"/>
                      </a:ext>
                    </a:extLst>
                  </p:cNvPr>
                  <p:cNvSpPr/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3" name="Oval 12">
                    <a:extLst>
                      <a:ext uri="{FF2B5EF4-FFF2-40B4-BE49-F238E27FC236}">
                        <a16:creationId xmlns:a16="http://schemas.microsoft.com/office/drawing/2014/main" id="{8DA77557-5C6D-96AF-4541-0741C5B421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3072623"/>
                    <a:ext cx="398417" cy="398417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CC94C30-371D-24F7-AD6B-3C4F8687AA64}"/>
                      </a:ext>
                    </a:extLst>
                  </p:cNvPr>
                  <p:cNvSpPr/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CC94C30-371D-24F7-AD6B-3C4F8687AA6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3" y="3840067"/>
                    <a:ext cx="398417" cy="398417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61FD204-5233-6F1F-D9EB-0F5AFEB2C563}"/>
                      </a:ext>
                    </a:extLst>
                  </p:cNvPr>
                  <p:cNvSpPr/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E61FD204-5233-6F1F-D9EB-0F5AFEB2C56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4496589"/>
                    <a:ext cx="398417" cy="398417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222F42D-107E-437A-2917-2303D8A20478}"/>
                      </a:ext>
                    </a:extLst>
                  </p:cNvPr>
                  <p:cNvSpPr/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A222F42D-107E-437A-2917-2303D8A2047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833464" y="5153111"/>
                    <a:ext cx="398417" cy="398417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A033E8F7-05CC-2DB3-55C5-C5D51B60BF55}"/>
                      </a:ext>
                    </a:extLst>
                  </p:cNvPr>
                  <p:cNvSpPr/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7" name="Oval 16">
                    <a:extLst>
                      <a:ext uri="{FF2B5EF4-FFF2-40B4-BE49-F238E27FC236}">
                        <a16:creationId xmlns:a16="http://schemas.microsoft.com/office/drawing/2014/main" id="{A033E8F7-05CC-2DB3-55C5-C5D51B60BF5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21340" y="5925461"/>
                    <a:ext cx="398417" cy="398417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5EE2536-CC47-3D09-A063-C99B707FB18A}"/>
                      </a:ext>
                    </a:extLst>
                  </p:cNvPr>
                  <p:cNvSpPr/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1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8" name="Oval 17">
                    <a:extLst>
                      <a:ext uri="{FF2B5EF4-FFF2-40B4-BE49-F238E27FC236}">
                        <a16:creationId xmlns:a16="http://schemas.microsoft.com/office/drawing/2014/main" id="{55EE2536-CC47-3D09-A063-C99B707FB18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55975" y="5925460"/>
                    <a:ext cx="398417" cy="398417"/>
                  </a:xfrm>
                  <a:prstGeom prst="ellipse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DC4CF7A7-0A90-DAD9-75EE-7EA162E3055F}"/>
                      </a:ext>
                    </a:extLst>
                  </p:cNvPr>
                  <p:cNvSpPr/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DC4CF7A7-0A90-DAD9-75EE-7EA162E3055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823269" y="5935259"/>
                    <a:ext cx="398417" cy="398417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35D2CB9A-7C93-0424-AE2A-D6FF79CA3858}"/>
                </a:ext>
              </a:extLst>
            </p:cNvPr>
            <p:cNvGrpSpPr/>
            <p:nvPr/>
          </p:nvGrpSpPr>
          <p:grpSpPr>
            <a:xfrm>
              <a:off x="7846859" y="3590535"/>
              <a:ext cx="3044952" cy="2580913"/>
              <a:chOff x="7846859" y="3590535"/>
              <a:chExt cx="3044952" cy="2580913"/>
            </a:xfrm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AC8532BD-D31D-070B-06FD-9EE57D1D33CA}"/>
                  </a:ext>
                </a:extLst>
              </p:cNvPr>
              <p:cNvCxnSpPr>
                <a:cxnSpLocks/>
                <a:stCxn id="19" idx="7"/>
                <a:endCxn id="16" idx="3"/>
              </p:cNvCxnSpPr>
              <p:nvPr/>
            </p:nvCxnSpPr>
            <p:spPr>
              <a:xfrm flipV="1">
                <a:off x="10163339" y="5671023"/>
                <a:ext cx="728472" cy="50042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5D0445D2-78E5-0071-2B59-81B8BA364BE0}"/>
                  </a:ext>
                </a:extLst>
              </p:cNvPr>
              <p:cNvCxnSpPr>
                <a:cxnSpLocks/>
                <a:stCxn id="18" idx="7"/>
                <a:endCxn id="16" idx="3"/>
              </p:cNvCxnSpPr>
              <p:nvPr/>
            </p:nvCxnSpPr>
            <p:spPr>
              <a:xfrm flipV="1">
                <a:off x="9496045" y="5671023"/>
                <a:ext cx="1395766" cy="4906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23B8A01E-AD1F-E938-51DF-825599A84DA2}"/>
                  </a:ext>
                </a:extLst>
              </p:cNvPr>
              <p:cNvCxnSpPr>
                <a:stCxn id="17" idx="1"/>
                <a:endCxn id="10" idx="5"/>
              </p:cNvCxnSpPr>
              <p:nvPr/>
            </p:nvCxnSpPr>
            <p:spPr>
              <a:xfrm flipH="1" flipV="1">
                <a:off x="7846859" y="5640390"/>
                <a:ext cx="732828" cy="52126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C7D8E271-2343-684E-BAD0-FD18587E53EB}"/>
                  </a:ext>
                </a:extLst>
              </p:cNvPr>
              <p:cNvCxnSpPr>
                <a:cxnSpLocks/>
                <a:stCxn id="17" idx="1"/>
                <a:endCxn id="9" idx="5"/>
              </p:cNvCxnSpPr>
              <p:nvPr/>
            </p:nvCxnSpPr>
            <p:spPr>
              <a:xfrm flipH="1" flipV="1">
                <a:off x="7846859" y="4999184"/>
                <a:ext cx="732828" cy="116246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10B1DD5-7892-4B17-A825-2A94F31AAC4B}"/>
                  </a:ext>
                </a:extLst>
              </p:cNvPr>
              <p:cNvCxnSpPr>
                <a:cxnSpLocks/>
                <a:stCxn id="17" idx="1"/>
                <a:endCxn id="8" idx="5"/>
              </p:cNvCxnSpPr>
              <p:nvPr/>
            </p:nvCxnSpPr>
            <p:spPr>
              <a:xfrm flipH="1" flipV="1">
                <a:off x="7846861" y="4357979"/>
                <a:ext cx="732826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99DF20E4-DCE7-9D59-C05F-AE6085546A16}"/>
                  </a:ext>
                </a:extLst>
              </p:cNvPr>
              <p:cNvCxnSpPr>
                <a:cxnSpLocks/>
                <a:stCxn id="17" idx="0"/>
                <a:endCxn id="11" idx="4"/>
              </p:cNvCxnSpPr>
              <p:nvPr/>
            </p:nvCxnSpPr>
            <p:spPr>
              <a:xfrm flipV="1">
                <a:off x="8720549" y="3648882"/>
                <a:ext cx="0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F6A90C12-3BCA-BC9A-C072-AF407445601B}"/>
                  </a:ext>
                </a:extLst>
              </p:cNvPr>
              <p:cNvCxnSpPr>
                <a:cxnSpLocks/>
                <a:stCxn id="17" idx="0"/>
                <a:endCxn id="12" idx="4"/>
              </p:cNvCxnSpPr>
              <p:nvPr/>
            </p:nvCxnSpPr>
            <p:spPr>
              <a:xfrm flipV="1">
                <a:off x="8720549" y="3648882"/>
                <a:ext cx="634636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CC130E6C-3020-4182-3B6E-02B9B0D78B02}"/>
                  </a:ext>
                </a:extLst>
              </p:cNvPr>
              <p:cNvCxnSpPr>
                <a:cxnSpLocks/>
                <a:stCxn id="17" idx="0"/>
                <a:endCxn id="13" idx="4"/>
              </p:cNvCxnSpPr>
              <p:nvPr/>
            </p:nvCxnSpPr>
            <p:spPr>
              <a:xfrm flipV="1">
                <a:off x="8720549" y="3648882"/>
                <a:ext cx="1301929" cy="24544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>
                <a:extLst>
                  <a:ext uri="{FF2B5EF4-FFF2-40B4-BE49-F238E27FC236}">
                    <a16:creationId xmlns:a16="http://schemas.microsoft.com/office/drawing/2014/main" id="{2BCD4C5D-5BC5-FACB-5E78-4AFCEE7AE759}"/>
                  </a:ext>
                </a:extLst>
              </p:cNvPr>
              <p:cNvCxnSpPr>
                <a:cxnSpLocks/>
                <a:stCxn id="17" idx="7"/>
                <a:endCxn id="14" idx="3"/>
              </p:cNvCxnSpPr>
              <p:nvPr/>
            </p:nvCxnSpPr>
            <p:spPr>
              <a:xfrm flipV="1">
                <a:off x="8861410" y="4357979"/>
                <a:ext cx="2030400" cy="180367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>
                <a:extLst>
                  <a:ext uri="{FF2B5EF4-FFF2-40B4-BE49-F238E27FC236}">
                    <a16:creationId xmlns:a16="http://schemas.microsoft.com/office/drawing/2014/main" id="{C4968564-EDED-5F9E-FB89-4411B7C12BC6}"/>
                  </a:ext>
                </a:extLst>
              </p:cNvPr>
              <p:cNvCxnSpPr>
                <a:cxnSpLocks/>
                <a:stCxn id="17" idx="7"/>
                <a:endCxn id="15" idx="3"/>
              </p:cNvCxnSpPr>
              <p:nvPr/>
            </p:nvCxnSpPr>
            <p:spPr>
              <a:xfrm flipV="1">
                <a:off x="8861410" y="5014501"/>
                <a:ext cx="2030401" cy="114714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7505DDE7-7045-2639-D6F6-29681CC4A27C}"/>
                  </a:ext>
                </a:extLst>
              </p:cNvPr>
              <p:cNvCxnSpPr>
                <a:cxnSpLocks/>
                <a:stCxn id="18" idx="1"/>
                <a:endCxn id="9" idx="5"/>
              </p:cNvCxnSpPr>
              <p:nvPr/>
            </p:nvCxnSpPr>
            <p:spPr>
              <a:xfrm flipH="1" flipV="1">
                <a:off x="7846859" y="4999184"/>
                <a:ext cx="1367463" cy="11624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1AA1ADF-501D-BC11-5E25-D1C91A5D525B}"/>
                  </a:ext>
                </a:extLst>
              </p:cNvPr>
              <p:cNvCxnSpPr>
                <a:cxnSpLocks/>
                <a:stCxn id="18" idx="1"/>
                <a:endCxn id="8" idx="5"/>
              </p:cNvCxnSpPr>
              <p:nvPr/>
            </p:nvCxnSpPr>
            <p:spPr>
              <a:xfrm flipH="1" flipV="1">
                <a:off x="7846861" y="4357979"/>
                <a:ext cx="1367461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FF617FE1-7CE1-44C5-D660-9CCA99F830DC}"/>
                  </a:ext>
                </a:extLst>
              </p:cNvPr>
              <p:cNvCxnSpPr>
                <a:cxnSpLocks/>
                <a:stCxn id="18" idx="0"/>
                <a:endCxn id="11" idx="4"/>
              </p:cNvCxnSpPr>
              <p:nvPr/>
            </p:nvCxnSpPr>
            <p:spPr>
              <a:xfrm flipH="1" flipV="1">
                <a:off x="8720549" y="3648882"/>
                <a:ext cx="634635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8CF5C1D9-1EDB-E9FB-BE19-7CC1285E241A}"/>
                  </a:ext>
                </a:extLst>
              </p:cNvPr>
              <p:cNvCxnSpPr>
                <a:cxnSpLocks/>
                <a:stCxn id="18" idx="0"/>
                <a:endCxn id="12" idx="4"/>
              </p:cNvCxnSpPr>
              <p:nvPr/>
            </p:nvCxnSpPr>
            <p:spPr>
              <a:xfrm flipV="1">
                <a:off x="9355184" y="3648882"/>
                <a:ext cx="1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AA127526-F81D-CAC4-2A60-5F27B6CFBFE3}"/>
                  </a:ext>
                </a:extLst>
              </p:cNvPr>
              <p:cNvCxnSpPr>
                <a:cxnSpLocks/>
                <a:stCxn id="18" idx="0"/>
                <a:endCxn id="13" idx="4"/>
              </p:cNvCxnSpPr>
              <p:nvPr/>
            </p:nvCxnSpPr>
            <p:spPr>
              <a:xfrm flipV="1">
                <a:off x="9355184" y="3648882"/>
                <a:ext cx="667294" cy="245442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AD6363D2-C3FB-BAE4-1BF7-362C2FC0DA3E}"/>
                  </a:ext>
                </a:extLst>
              </p:cNvPr>
              <p:cNvCxnSpPr>
                <a:cxnSpLocks/>
                <a:stCxn id="18" idx="7"/>
                <a:endCxn id="14" idx="3"/>
              </p:cNvCxnSpPr>
              <p:nvPr/>
            </p:nvCxnSpPr>
            <p:spPr>
              <a:xfrm flipV="1">
                <a:off x="9496045" y="4357979"/>
                <a:ext cx="1395765" cy="180367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1382DCF3-67B6-8BFD-513C-B86F29480524}"/>
                  </a:ext>
                </a:extLst>
              </p:cNvPr>
              <p:cNvCxnSpPr>
                <a:cxnSpLocks/>
                <a:stCxn id="18" idx="7"/>
                <a:endCxn id="15" idx="3"/>
              </p:cNvCxnSpPr>
              <p:nvPr/>
            </p:nvCxnSpPr>
            <p:spPr>
              <a:xfrm flipV="1">
                <a:off x="9496045" y="5014501"/>
                <a:ext cx="1395766" cy="114714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AB12D7A6-6E11-4BC5-5651-A2E45DF22485}"/>
                  </a:ext>
                </a:extLst>
              </p:cNvPr>
              <p:cNvCxnSpPr>
                <a:cxnSpLocks/>
                <a:stCxn id="19" idx="1"/>
                <a:endCxn id="10" idx="5"/>
              </p:cNvCxnSpPr>
              <p:nvPr/>
            </p:nvCxnSpPr>
            <p:spPr>
              <a:xfrm flipH="1" flipV="1">
                <a:off x="7846859" y="5640390"/>
                <a:ext cx="2034757" cy="531058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id="{3857F3AD-3066-865D-90EE-AC3F145A08CF}"/>
                  </a:ext>
                </a:extLst>
              </p:cNvPr>
              <p:cNvCxnSpPr>
                <a:cxnSpLocks/>
                <a:stCxn id="19" idx="1"/>
                <a:endCxn id="9" idx="5"/>
              </p:cNvCxnSpPr>
              <p:nvPr/>
            </p:nvCxnSpPr>
            <p:spPr>
              <a:xfrm flipH="1" flipV="1">
                <a:off x="7846859" y="4999184"/>
                <a:ext cx="2034757" cy="117226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id="{D11CEE0D-1180-8DC5-D8DF-49840389FF8E}"/>
                  </a:ext>
                </a:extLst>
              </p:cNvPr>
              <p:cNvCxnSpPr>
                <a:cxnSpLocks/>
                <a:stCxn id="19" idx="0"/>
                <a:endCxn id="11" idx="4"/>
              </p:cNvCxnSpPr>
              <p:nvPr/>
            </p:nvCxnSpPr>
            <p:spPr>
              <a:xfrm flipH="1" flipV="1">
                <a:off x="8720549" y="3648882"/>
                <a:ext cx="1301929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35DD7DE8-C389-02FA-8DBA-FBC15F6FF68D}"/>
                  </a:ext>
                </a:extLst>
              </p:cNvPr>
              <p:cNvCxnSpPr>
                <a:cxnSpLocks/>
                <a:stCxn id="19" idx="0"/>
                <a:endCxn id="12" idx="4"/>
              </p:cNvCxnSpPr>
              <p:nvPr/>
            </p:nvCxnSpPr>
            <p:spPr>
              <a:xfrm flipH="1" flipV="1">
                <a:off x="9355185" y="3648882"/>
                <a:ext cx="667293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A40AA63B-284E-74B0-1A08-5FD8876072AC}"/>
                  </a:ext>
                </a:extLst>
              </p:cNvPr>
              <p:cNvCxnSpPr>
                <a:cxnSpLocks/>
                <a:stCxn id="19" idx="0"/>
                <a:endCxn id="13" idx="4"/>
              </p:cNvCxnSpPr>
              <p:nvPr/>
            </p:nvCxnSpPr>
            <p:spPr>
              <a:xfrm flipV="1">
                <a:off x="10022478" y="3648882"/>
                <a:ext cx="0" cy="246421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F7BB8866-5925-176F-C89F-FB0D9DD0D6BE}"/>
                  </a:ext>
                </a:extLst>
              </p:cNvPr>
              <p:cNvCxnSpPr>
                <a:cxnSpLocks/>
                <a:stCxn id="19" idx="7"/>
                <a:endCxn id="14" idx="3"/>
              </p:cNvCxnSpPr>
              <p:nvPr/>
            </p:nvCxnSpPr>
            <p:spPr>
              <a:xfrm flipV="1">
                <a:off x="10163339" y="4357979"/>
                <a:ext cx="728471" cy="181346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A97305C4-B247-90BF-8F63-857557FDA80D}"/>
                  </a:ext>
                </a:extLst>
              </p:cNvPr>
              <p:cNvCxnSpPr>
                <a:cxnSpLocks/>
                <a:stCxn id="19" idx="7"/>
                <a:endCxn id="15" idx="3"/>
              </p:cNvCxnSpPr>
              <p:nvPr/>
            </p:nvCxnSpPr>
            <p:spPr>
              <a:xfrm flipV="1">
                <a:off x="10163339" y="5014501"/>
                <a:ext cx="728472" cy="115694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E729244E-2030-FF8E-16B6-91C08F760D2A}"/>
                  </a:ext>
                </a:extLst>
              </p:cNvPr>
              <p:cNvCxnSpPr>
                <a:cxnSpLocks/>
                <a:stCxn id="8" idx="7"/>
                <a:endCxn id="12" idx="3"/>
              </p:cNvCxnSpPr>
              <p:nvPr/>
            </p:nvCxnSpPr>
            <p:spPr>
              <a:xfrm flipV="1">
                <a:off x="7846861" y="3590535"/>
                <a:ext cx="1367462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3C591859-2EBE-95CD-E26B-989A86107DA6}"/>
                  </a:ext>
                </a:extLst>
              </p:cNvPr>
              <p:cNvCxnSpPr>
                <a:cxnSpLocks/>
                <a:stCxn id="8" idx="7"/>
                <a:endCxn id="13" idx="3"/>
              </p:cNvCxnSpPr>
              <p:nvPr/>
            </p:nvCxnSpPr>
            <p:spPr>
              <a:xfrm flipV="1">
                <a:off x="7846861" y="3590535"/>
                <a:ext cx="2034755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>
                <a:extLst>
                  <a:ext uri="{FF2B5EF4-FFF2-40B4-BE49-F238E27FC236}">
                    <a16:creationId xmlns:a16="http://schemas.microsoft.com/office/drawing/2014/main" id="{4288A254-512D-A0AA-D99E-DC38BE61A492}"/>
                  </a:ext>
                </a:extLst>
              </p:cNvPr>
              <p:cNvCxnSpPr>
                <a:cxnSpLocks/>
                <a:stCxn id="8" idx="6"/>
                <a:endCxn id="14" idx="2"/>
              </p:cNvCxnSpPr>
              <p:nvPr/>
            </p:nvCxnSpPr>
            <p:spPr>
              <a:xfrm>
                <a:off x="7905208" y="4217118"/>
                <a:ext cx="2928255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7C0BCFE1-A66F-FD4F-67F3-43EAF1516C67}"/>
                  </a:ext>
                </a:extLst>
              </p:cNvPr>
              <p:cNvCxnSpPr>
                <a:cxnSpLocks/>
                <a:stCxn id="8" idx="6"/>
                <a:endCxn id="15" idx="2"/>
              </p:cNvCxnSpPr>
              <p:nvPr/>
            </p:nvCxnSpPr>
            <p:spPr>
              <a:xfrm>
                <a:off x="7905208" y="4217118"/>
                <a:ext cx="2928256" cy="65652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C6D2F727-F7D5-AF6B-9A73-0C5C9AAA7302}"/>
                  </a:ext>
                </a:extLst>
              </p:cNvPr>
              <p:cNvCxnSpPr>
                <a:cxnSpLocks/>
                <a:stCxn id="8" idx="6"/>
                <a:endCxn id="16" idx="2"/>
              </p:cNvCxnSpPr>
              <p:nvPr/>
            </p:nvCxnSpPr>
            <p:spPr>
              <a:xfrm>
                <a:off x="7905208" y="4217118"/>
                <a:ext cx="2928256" cy="131304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76302586-E8DC-2B20-FF70-72FABCDC8BCB}"/>
                  </a:ext>
                </a:extLst>
              </p:cNvPr>
              <p:cNvCxnSpPr>
                <a:cxnSpLocks/>
                <a:stCxn id="9" idx="7"/>
                <a:endCxn id="11" idx="3"/>
              </p:cNvCxnSpPr>
              <p:nvPr/>
            </p:nvCxnSpPr>
            <p:spPr>
              <a:xfrm flipV="1">
                <a:off x="7846859" y="3590535"/>
                <a:ext cx="732828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B7ADD196-6C0B-9F15-8E59-82D4D9E10FC5}"/>
                  </a:ext>
                </a:extLst>
              </p:cNvPr>
              <p:cNvCxnSpPr>
                <a:cxnSpLocks/>
                <a:stCxn id="9" idx="7"/>
                <a:endCxn id="12" idx="3"/>
              </p:cNvCxnSpPr>
              <p:nvPr/>
            </p:nvCxnSpPr>
            <p:spPr>
              <a:xfrm flipV="1">
                <a:off x="7846859" y="3590535"/>
                <a:ext cx="1367464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68A34FD4-DD31-CF95-3561-5D3899023B49}"/>
                  </a:ext>
                </a:extLst>
              </p:cNvPr>
              <p:cNvCxnSpPr>
                <a:cxnSpLocks/>
                <a:stCxn id="9" idx="7"/>
                <a:endCxn id="13" idx="3"/>
              </p:cNvCxnSpPr>
              <p:nvPr/>
            </p:nvCxnSpPr>
            <p:spPr>
              <a:xfrm flipV="1">
                <a:off x="7846859" y="3590535"/>
                <a:ext cx="2034757" cy="1126926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>
                <a:extLst>
                  <a:ext uri="{FF2B5EF4-FFF2-40B4-BE49-F238E27FC236}">
                    <a16:creationId xmlns:a16="http://schemas.microsoft.com/office/drawing/2014/main" id="{E1AA60D5-F423-103D-1C37-E8C5514E8EDA}"/>
                  </a:ext>
                </a:extLst>
              </p:cNvPr>
              <p:cNvCxnSpPr>
                <a:cxnSpLocks/>
                <a:stCxn id="9" idx="6"/>
                <a:endCxn id="14" idx="2"/>
              </p:cNvCxnSpPr>
              <p:nvPr/>
            </p:nvCxnSpPr>
            <p:spPr>
              <a:xfrm flipV="1">
                <a:off x="7905206" y="4217118"/>
                <a:ext cx="2928257" cy="64120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>
                <a:extLst>
                  <a:ext uri="{FF2B5EF4-FFF2-40B4-BE49-F238E27FC236}">
                    <a16:creationId xmlns:a16="http://schemas.microsoft.com/office/drawing/2014/main" id="{5A5B3A13-EB49-CDF4-405C-C6EF51056BDA}"/>
                  </a:ext>
                </a:extLst>
              </p:cNvPr>
              <p:cNvCxnSpPr>
                <a:cxnSpLocks/>
                <a:stCxn id="9" idx="6"/>
                <a:endCxn id="15" idx="2"/>
              </p:cNvCxnSpPr>
              <p:nvPr/>
            </p:nvCxnSpPr>
            <p:spPr>
              <a:xfrm>
                <a:off x="7905206" y="4858323"/>
                <a:ext cx="2928258" cy="15317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Straight Connector 54">
                <a:extLst>
                  <a:ext uri="{FF2B5EF4-FFF2-40B4-BE49-F238E27FC236}">
                    <a16:creationId xmlns:a16="http://schemas.microsoft.com/office/drawing/2014/main" id="{D3F23F42-5529-C7EF-8503-5C42910EDF75}"/>
                  </a:ext>
                </a:extLst>
              </p:cNvPr>
              <p:cNvCxnSpPr>
                <a:cxnSpLocks/>
                <a:stCxn id="9" idx="6"/>
                <a:endCxn id="16" idx="2"/>
              </p:cNvCxnSpPr>
              <p:nvPr/>
            </p:nvCxnSpPr>
            <p:spPr>
              <a:xfrm>
                <a:off x="7905206" y="4858323"/>
                <a:ext cx="2928258" cy="67183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Connector 55">
                <a:extLst>
                  <a:ext uri="{FF2B5EF4-FFF2-40B4-BE49-F238E27FC236}">
                    <a16:creationId xmlns:a16="http://schemas.microsoft.com/office/drawing/2014/main" id="{E1456CA8-38CC-E696-9546-88F4A5BFB3F6}"/>
                  </a:ext>
                </a:extLst>
              </p:cNvPr>
              <p:cNvCxnSpPr>
                <a:cxnSpLocks/>
                <a:stCxn id="10" idx="7"/>
                <a:endCxn id="11" idx="3"/>
              </p:cNvCxnSpPr>
              <p:nvPr/>
            </p:nvCxnSpPr>
            <p:spPr>
              <a:xfrm flipV="1">
                <a:off x="7846859" y="3590535"/>
                <a:ext cx="732828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032EFD43-5838-2781-17A1-34380A94AC58}"/>
                  </a:ext>
                </a:extLst>
              </p:cNvPr>
              <p:cNvCxnSpPr>
                <a:cxnSpLocks/>
                <a:stCxn id="10" idx="7"/>
                <a:endCxn id="12" idx="3"/>
              </p:cNvCxnSpPr>
              <p:nvPr/>
            </p:nvCxnSpPr>
            <p:spPr>
              <a:xfrm flipV="1">
                <a:off x="7846859" y="3590535"/>
                <a:ext cx="1367464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Connector 57">
                <a:extLst>
                  <a:ext uri="{FF2B5EF4-FFF2-40B4-BE49-F238E27FC236}">
                    <a16:creationId xmlns:a16="http://schemas.microsoft.com/office/drawing/2014/main" id="{AA4D0CD6-0089-53C5-E532-938A9B89DA2E}"/>
                  </a:ext>
                </a:extLst>
              </p:cNvPr>
              <p:cNvCxnSpPr>
                <a:cxnSpLocks/>
                <a:stCxn id="10" idx="7"/>
                <a:endCxn id="13" idx="3"/>
              </p:cNvCxnSpPr>
              <p:nvPr/>
            </p:nvCxnSpPr>
            <p:spPr>
              <a:xfrm flipV="1">
                <a:off x="7846859" y="3590535"/>
                <a:ext cx="2034757" cy="1768132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Straight Connector 58">
                <a:extLst>
                  <a:ext uri="{FF2B5EF4-FFF2-40B4-BE49-F238E27FC236}">
                    <a16:creationId xmlns:a16="http://schemas.microsoft.com/office/drawing/2014/main" id="{F2015DF4-0666-A39A-ECC3-A0BCE7479393}"/>
                  </a:ext>
                </a:extLst>
              </p:cNvPr>
              <p:cNvCxnSpPr>
                <a:cxnSpLocks/>
                <a:stCxn id="10" idx="6"/>
                <a:endCxn id="14" idx="2"/>
              </p:cNvCxnSpPr>
              <p:nvPr/>
            </p:nvCxnSpPr>
            <p:spPr>
              <a:xfrm flipV="1">
                <a:off x="7905206" y="4217118"/>
                <a:ext cx="2928257" cy="128241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>
                <a:extLst>
                  <a:ext uri="{FF2B5EF4-FFF2-40B4-BE49-F238E27FC236}">
                    <a16:creationId xmlns:a16="http://schemas.microsoft.com/office/drawing/2014/main" id="{59EC3120-F668-7BCD-2AB5-175B6536B3DA}"/>
                  </a:ext>
                </a:extLst>
              </p:cNvPr>
              <p:cNvCxnSpPr>
                <a:cxnSpLocks/>
                <a:stCxn id="10" idx="6"/>
                <a:endCxn id="15" idx="2"/>
              </p:cNvCxnSpPr>
              <p:nvPr/>
            </p:nvCxnSpPr>
            <p:spPr>
              <a:xfrm flipV="1">
                <a:off x="7905206" y="4873640"/>
                <a:ext cx="2928258" cy="625889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>
                <a:extLst>
                  <a:ext uri="{FF2B5EF4-FFF2-40B4-BE49-F238E27FC236}">
                    <a16:creationId xmlns:a16="http://schemas.microsoft.com/office/drawing/2014/main" id="{C6537915-CCBD-A926-7D04-0944A38E3910}"/>
                  </a:ext>
                </a:extLst>
              </p:cNvPr>
              <p:cNvCxnSpPr>
                <a:cxnSpLocks/>
                <a:stCxn id="10" idx="6"/>
                <a:endCxn id="16" idx="2"/>
              </p:cNvCxnSpPr>
              <p:nvPr/>
            </p:nvCxnSpPr>
            <p:spPr>
              <a:xfrm>
                <a:off x="7905206" y="5499529"/>
                <a:ext cx="2928258" cy="3063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Connector 61">
                <a:extLst>
                  <a:ext uri="{FF2B5EF4-FFF2-40B4-BE49-F238E27FC236}">
                    <a16:creationId xmlns:a16="http://schemas.microsoft.com/office/drawing/2014/main" id="{1F265A9D-93CB-9DA4-E615-EB7374C1DF80}"/>
                  </a:ext>
                </a:extLst>
              </p:cNvPr>
              <p:cNvCxnSpPr>
                <a:cxnSpLocks/>
                <a:stCxn id="11" idx="5"/>
                <a:endCxn id="14" idx="1"/>
              </p:cNvCxnSpPr>
              <p:nvPr/>
            </p:nvCxnSpPr>
            <p:spPr>
              <a:xfrm>
                <a:off x="8861410" y="3590535"/>
                <a:ext cx="2030400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Connector 62">
                <a:extLst>
                  <a:ext uri="{FF2B5EF4-FFF2-40B4-BE49-F238E27FC236}">
                    <a16:creationId xmlns:a16="http://schemas.microsoft.com/office/drawing/2014/main" id="{88145655-3A05-38B1-DD21-6C8F3A6BAE6F}"/>
                  </a:ext>
                </a:extLst>
              </p:cNvPr>
              <p:cNvCxnSpPr>
                <a:cxnSpLocks/>
                <a:stCxn id="11" idx="5"/>
                <a:endCxn id="15" idx="1"/>
              </p:cNvCxnSpPr>
              <p:nvPr/>
            </p:nvCxnSpPr>
            <p:spPr>
              <a:xfrm>
                <a:off x="8861410" y="3590535"/>
                <a:ext cx="2030401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Connector 63">
                <a:extLst>
                  <a:ext uri="{FF2B5EF4-FFF2-40B4-BE49-F238E27FC236}">
                    <a16:creationId xmlns:a16="http://schemas.microsoft.com/office/drawing/2014/main" id="{EADF0081-C1FE-0C41-8342-0BE822C929B9}"/>
                  </a:ext>
                </a:extLst>
              </p:cNvPr>
              <p:cNvCxnSpPr>
                <a:cxnSpLocks/>
                <a:stCxn id="11" idx="5"/>
                <a:endCxn id="16" idx="1"/>
              </p:cNvCxnSpPr>
              <p:nvPr/>
            </p:nvCxnSpPr>
            <p:spPr>
              <a:xfrm>
                <a:off x="8861410" y="3590535"/>
                <a:ext cx="2030401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FF2B5EF4-FFF2-40B4-BE49-F238E27FC236}">
                    <a16:creationId xmlns:a16="http://schemas.microsoft.com/office/drawing/2014/main" id="{F162E9CA-6031-A215-EC58-E019E1714482}"/>
                  </a:ext>
                </a:extLst>
              </p:cNvPr>
              <p:cNvCxnSpPr>
                <a:cxnSpLocks/>
                <a:stCxn id="12" idx="5"/>
                <a:endCxn id="14" idx="1"/>
              </p:cNvCxnSpPr>
              <p:nvPr/>
            </p:nvCxnSpPr>
            <p:spPr>
              <a:xfrm>
                <a:off x="9496046" y="3590535"/>
                <a:ext cx="1395764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FF2B5EF4-FFF2-40B4-BE49-F238E27FC236}">
                    <a16:creationId xmlns:a16="http://schemas.microsoft.com/office/drawing/2014/main" id="{89374AC1-D4CB-252C-87D2-22D8DA115AF2}"/>
                  </a:ext>
                </a:extLst>
              </p:cNvPr>
              <p:cNvCxnSpPr>
                <a:cxnSpLocks/>
                <a:stCxn id="12" idx="5"/>
                <a:endCxn id="15" idx="1"/>
              </p:cNvCxnSpPr>
              <p:nvPr/>
            </p:nvCxnSpPr>
            <p:spPr>
              <a:xfrm>
                <a:off x="9496046" y="3590535"/>
                <a:ext cx="1395765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FF2B5EF4-FFF2-40B4-BE49-F238E27FC236}">
                    <a16:creationId xmlns:a16="http://schemas.microsoft.com/office/drawing/2014/main" id="{B1EF0C3D-872D-47F4-A7CC-528C3CB2B913}"/>
                  </a:ext>
                </a:extLst>
              </p:cNvPr>
              <p:cNvCxnSpPr>
                <a:cxnSpLocks/>
                <a:stCxn id="12" idx="5"/>
                <a:endCxn id="16" idx="1"/>
              </p:cNvCxnSpPr>
              <p:nvPr/>
            </p:nvCxnSpPr>
            <p:spPr>
              <a:xfrm>
                <a:off x="9496046" y="3590535"/>
                <a:ext cx="1395765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FF2B5EF4-FFF2-40B4-BE49-F238E27FC236}">
                    <a16:creationId xmlns:a16="http://schemas.microsoft.com/office/drawing/2014/main" id="{FF01F4A6-2310-DEE6-412C-D437C816AD17}"/>
                  </a:ext>
                </a:extLst>
              </p:cNvPr>
              <p:cNvCxnSpPr>
                <a:cxnSpLocks/>
                <a:stCxn id="13" idx="5"/>
                <a:endCxn id="14" idx="1"/>
              </p:cNvCxnSpPr>
              <p:nvPr/>
            </p:nvCxnSpPr>
            <p:spPr>
              <a:xfrm>
                <a:off x="10163339" y="3590535"/>
                <a:ext cx="728471" cy="485721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FF2B5EF4-FFF2-40B4-BE49-F238E27FC236}">
                    <a16:creationId xmlns:a16="http://schemas.microsoft.com/office/drawing/2014/main" id="{175DD102-80F1-8B83-6A41-1589A2082402}"/>
                  </a:ext>
                </a:extLst>
              </p:cNvPr>
              <p:cNvCxnSpPr>
                <a:cxnSpLocks/>
                <a:stCxn id="13" idx="5"/>
                <a:endCxn id="15" idx="1"/>
              </p:cNvCxnSpPr>
              <p:nvPr/>
            </p:nvCxnSpPr>
            <p:spPr>
              <a:xfrm>
                <a:off x="10163339" y="3590535"/>
                <a:ext cx="728472" cy="1142243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FF2B5EF4-FFF2-40B4-BE49-F238E27FC236}">
                    <a16:creationId xmlns:a16="http://schemas.microsoft.com/office/drawing/2014/main" id="{FDAB9AA2-5D73-0CD7-56C5-A45CC942233F}"/>
                  </a:ext>
                </a:extLst>
              </p:cNvPr>
              <p:cNvCxnSpPr>
                <a:cxnSpLocks/>
                <a:stCxn id="13" idx="5"/>
                <a:endCxn id="16" idx="1"/>
              </p:cNvCxnSpPr>
              <p:nvPr/>
            </p:nvCxnSpPr>
            <p:spPr>
              <a:xfrm>
                <a:off x="10163339" y="3590535"/>
                <a:ext cx="728472" cy="1798765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15703311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204346</TotalTime>
  <Words>1442</Words>
  <Application>Microsoft Office PowerPoint</Application>
  <PresentationFormat>Widescreen</PresentationFormat>
  <Paragraphs>281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k-CNF formulas</vt:lpstr>
      <vt:lpstr>The Cook-Levin Theorem</vt:lpstr>
      <vt:lpstr>PowerPoint Presentation</vt:lpstr>
      <vt:lpstr>Chaining reductions together</vt:lpstr>
      <vt:lpstr>"CLIQUE" is "NP"-complete</vt:lpstr>
      <vt:lpstr>Proof that "3‑SAT" ≤_P "CLIQUE"</vt:lpstr>
      <vt:lpstr>Reduction from "3‑SAT" to "CLIQUE"</vt:lpstr>
      <vt:lpstr>YES maps to YES</vt:lpstr>
      <vt:lpstr>NO maps to NO</vt:lpstr>
      <vt:lpstr>Poly-time computable</vt:lpstr>
      <vt:lpstr>PowerPoint Presentation</vt:lpstr>
      <vt:lpstr>The subset sum problem</vt:lpstr>
      <vt:lpstr>Proof that "3‑SAT" ≤_P "SUBSET‑SUM"</vt:lpstr>
      <vt:lpstr>Proof that "3‑SAT" ≤_P "SUBSET‑SUM"</vt:lpstr>
      <vt:lpstr>Proof that "3‑SAT" ≤_P "SUBSET‑SUM"</vt:lpstr>
      <vt:lpstr>PowerPoint Presentation</vt:lpstr>
      <vt:lpstr>Hamiltonian paths</vt:lpstr>
      <vt:lpstr>"DIRECTED‑HAM‑PATH" is "NP"-complete</vt:lpstr>
      <vt:lpstr>Proof that "3‑SAT" ≤_P "DIRECTED‑HAM‑PATH"</vt:lpstr>
      <vt:lpstr>Proof that "3‑SAT" ≤_P "DIRECTED‑HAM‑PATH"</vt:lpstr>
      <vt:lpstr>Proof that "3‑SAT" ≤_P "DIRECTED‑HAM‑PATH"</vt:lpstr>
      <vt:lpstr>Proof that "3‑SAT" ≤_P "DIRECTED‑HAM‑PATH"</vt:lpstr>
      <vt:lpstr>Proof that "3‑SAT" ≤_P "DIRECTED‑HAM‑PATH"</vt:lpstr>
      <vt:lpstr>Proof that "3‑SAT" ≤_P "DIRECTED‑HAM‑PATH"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1431</cp:revision>
  <dcterms:created xsi:type="dcterms:W3CDTF">2022-12-12T23:26:37Z</dcterms:created>
  <dcterms:modified xsi:type="dcterms:W3CDTF">2025-05-10T02:39:09Z</dcterms:modified>
</cp:coreProperties>
</file>