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8" r:id="rId3"/>
    <p:sldId id="434" r:id="rId4"/>
    <p:sldId id="435" r:id="rId5"/>
    <p:sldId id="379" r:id="rId6"/>
    <p:sldId id="423" r:id="rId7"/>
    <p:sldId id="395" r:id="rId8"/>
    <p:sldId id="385" r:id="rId9"/>
    <p:sldId id="396" r:id="rId10"/>
    <p:sldId id="411" r:id="rId11"/>
    <p:sldId id="387" r:id="rId12"/>
    <p:sldId id="388" r:id="rId13"/>
    <p:sldId id="402" r:id="rId14"/>
    <p:sldId id="3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Hoza" initials="WH" lastIdx="1" clrIdx="0">
    <p:extLst>
      <p:ext uri="{19B8F6BF-5375-455C-9EA6-DF929625EA0E}">
        <p15:presenceInfo xmlns:p15="http://schemas.microsoft.com/office/powerpoint/2012/main" userId="55e445cb25cbed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761"/>
    <a:srgbClr val="EBFFEE"/>
    <a:srgbClr val="FFEBFF"/>
    <a:srgbClr val="FFCC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4" autoAdjust="0"/>
    <p:restoredTop sz="92799" autoAdjust="0"/>
  </p:normalViewPr>
  <p:slideViewPr>
    <p:cSldViewPr snapToGrid="0">
      <p:cViewPr varScale="1">
        <p:scale>
          <a:sx n="101" d="100"/>
          <a:sy n="101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0DCF8-1FFB-46CE-9764-EA2474733DE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20F7E-1864-444A-BCAB-64DF75CF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20F7E-1864-444A-BCAB-64DF75CF9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64E-FC8C-47E5-921D-81F92B58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A8863-3763-48E4-9545-1C485FC3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BF54-A788-445C-8AD4-18E13F74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9A30-9669-48DD-88CE-B6AF68F1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E9A0-28DF-481B-8C03-F37E599D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4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F19-10FC-4696-A306-7074C203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4693-2BEE-4C50-A116-3728606E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4F00-DBF8-4F2E-950F-1E7A0C36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AAF3-AD5C-46BD-8C3D-AA5E9369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2B23-B470-4188-BE56-50E1F03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56A16-2EDE-476A-87E7-56B938C92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4A7D-E336-4123-BED4-DFF88C6F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5A8E-D58D-4714-9892-B20288C2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B772-F666-4896-9CA8-1085A47C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6A55-40AC-4E9C-A736-DBCFD7C8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E80F-6963-4CF3-BC16-006A8D2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899F-23E4-4225-A15D-8BD967D6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FDC8-9019-4739-81E5-6FCA1AB2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7AE6-3BFB-4200-97A0-2667286D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830D-D662-4CB6-956C-443C812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D0C-F2E9-44CA-B1ED-9AC71ED4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37FB-F359-4D8C-9677-2AA62D23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9D0C-C1E1-49F9-9507-0816F54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85A4-FADE-4D71-84CC-DC69BCA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B667-C212-4C96-BC6E-CA1B8469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1FE7-AE73-4FED-A475-26D84D56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B634-1828-4C5C-95B2-BF1B2DE6E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8535-8376-43E6-9C10-823350B7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286AE-473C-40E4-91BB-895E222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30B2-8C7A-4F23-8158-559EB15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8DC1-A4BC-4E22-ABBC-158C9048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767B-B32E-460C-B760-B7A1D05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7CD03-C394-4A15-9FC2-F092C27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C942C-71C8-43CD-B9B4-34B742C0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1E617-2EA6-46D5-8AB7-3DB05DF0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C5172-1AE8-43FB-92C2-A6E6E721E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A5D8-FAE2-4D27-B354-4F07B48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E8DDD-41A4-4D93-AB09-C732653C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BD67D-1F0B-4DC8-8609-3678D65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D00E-BEA2-47F4-BE89-AADE7BF1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59793-8B66-4B9B-BDA1-13444B3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49423-4B99-474C-9BB5-3AADB0AF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FBADC-FED3-49D1-A55F-A2B01F8A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2F804-C6B8-4C65-8D2B-C5226D1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D372-8EA2-4A28-9009-936C1759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F547-E3BD-4283-865A-FEAA2A5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E55D-9FC2-4F7B-AE00-478B8342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A67-BEC2-42AF-A899-BD3FCD4E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40A9-2CD8-483C-92EA-9EC4BF7D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7AB18-B191-441B-93E6-FD36449A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AA0E-CDF4-4CD5-A919-E6F57353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6E81C-2DC8-44E6-939A-A90B897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477-59A6-45B5-8D05-17C7EC5D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790C6-397A-460B-9809-AC5D88E87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4828F-2476-45B9-9C00-FB4F1ADC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D8FD-5138-48C4-9184-D5309AEC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A59C9-D4DE-4BAF-90E4-6052D122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D457-49A0-406B-AAD5-0C5E07FF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3584-DB21-4623-91BE-894B975E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35E8-6E42-4AE5-8B48-0D05AC52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BA7B-8FE0-4D52-B546-ED67D6CF5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1D34-D208-4B81-BF1D-9E3DADABF1E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A53B-8841-46E2-9069-58B5A2139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8840-9E8F-4883-97F1-B941FAF4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79FE-E30B-493F-9EC5-651B1A50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34" Type="http://schemas.openxmlformats.org/officeDocument/2006/relationships/image" Target="../media/image820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810.png"/><Relationship Id="rId2" Type="http://schemas.openxmlformats.org/officeDocument/2006/relationships/image" Target="../media/image740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800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36" Type="http://schemas.openxmlformats.org/officeDocument/2006/relationships/image" Target="../media/image112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31" Type="http://schemas.openxmlformats.org/officeDocument/2006/relationships/image" Target="../media/image10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37.png"/><Relationship Id="rId35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4228D-F3C4-4235-8C50-4B7A2877BE0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-1" y="-586841"/>
                <a:ext cx="12191999" cy="2070757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Depth-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4400" dirty="0"/>
                  <a:t> Threshold Circuits</a:t>
                </a:r>
                <a:br>
                  <a:rPr lang="en-US" sz="4400" dirty="0"/>
                </a:br>
                <a:r>
                  <a:rPr lang="en-US" sz="4400" dirty="0"/>
                  <a:t>vs.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400" dirty="0"/>
                  <a:t> AND-OR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4228D-F3C4-4235-8C50-4B7A2877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-1" y="-586841"/>
                <a:ext cx="12191999" cy="2070757"/>
              </a:xfrm>
              <a:blipFill>
                <a:blip r:embed="rId3"/>
                <a:stretch>
                  <a:fillRect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F2DD286-4BA7-4402-A2D9-6235D57DC7AE}"/>
              </a:ext>
            </a:extLst>
          </p:cNvPr>
          <p:cNvSpPr txBox="1"/>
          <p:nvPr/>
        </p:nvSpPr>
        <p:spPr>
          <a:xfrm>
            <a:off x="-1" y="4449645"/>
            <a:ext cx="3496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Pooya</a:t>
            </a:r>
            <a:r>
              <a:rPr lang="en-US" sz="2200" b="1" dirty="0"/>
              <a:t> Hatami</a:t>
            </a:r>
            <a:r>
              <a:rPr lang="en-US" sz="2200" baseline="30000" dirty="0"/>
              <a:t>1</a:t>
            </a:r>
          </a:p>
          <a:p>
            <a:pPr algn="ctr"/>
            <a:r>
              <a:rPr lang="en-US" sz="2200" dirty="0">
                <a:latin typeface="+mj-lt"/>
              </a:rPr>
              <a:t>Ohio State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ABC01-D71A-46AE-8E03-E424921B6259}"/>
              </a:ext>
            </a:extLst>
          </p:cNvPr>
          <p:cNvSpPr txBox="1"/>
          <p:nvPr/>
        </p:nvSpPr>
        <p:spPr>
          <a:xfrm>
            <a:off x="3351594" y="1655162"/>
            <a:ext cx="5488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STOC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7ED7F-5DF9-4265-BEB0-A213E2331D21}"/>
              </a:ext>
            </a:extLst>
          </p:cNvPr>
          <p:cNvSpPr txBox="1"/>
          <p:nvPr/>
        </p:nvSpPr>
        <p:spPr>
          <a:xfrm>
            <a:off x="2913743" y="4451480"/>
            <a:ext cx="339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William M. Hoza</a:t>
            </a:r>
            <a:r>
              <a:rPr lang="en-US" sz="2200" baseline="30000" dirty="0"/>
              <a:t>2</a:t>
            </a:r>
          </a:p>
          <a:p>
            <a:pPr algn="ctr"/>
            <a:r>
              <a:rPr lang="en-US" sz="2200" dirty="0">
                <a:latin typeface="+mj-lt"/>
              </a:rPr>
              <a:t>UC Berkeley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80F6C-CC94-4474-8463-292D2DD12911}"/>
              </a:ext>
            </a:extLst>
          </p:cNvPr>
          <p:cNvSpPr txBox="1"/>
          <p:nvPr/>
        </p:nvSpPr>
        <p:spPr>
          <a:xfrm>
            <a:off x="-1" y="5473005"/>
            <a:ext cx="121920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Supported by NSF grant CCF-1947546.</a:t>
            </a:r>
            <a:endParaRPr lang="en-US" sz="1400" baseline="30000" dirty="0">
              <a:solidFill>
                <a:schemeClr val="bg1"/>
              </a:solidFill>
            </a:endParaRPr>
          </a:p>
          <a:p>
            <a:r>
              <a:rPr lang="en-US" sz="1400" baseline="30000" dirty="0">
                <a:solidFill>
                  <a:schemeClr val="bg1"/>
                </a:solidFill>
              </a:rPr>
              <a:t>2</a:t>
            </a:r>
            <a:r>
              <a:rPr lang="en-US" sz="1400" dirty="0">
                <a:solidFill>
                  <a:schemeClr val="bg1"/>
                </a:solidFill>
              </a:rPr>
              <a:t>Part of this work was supported by the NSF GRFP under Grant DGE-1610403 and by a Harrington Fellowship from UT Austin. Part of this work was done while the author was visiting the Simons Institute for the Theory of Computing.</a:t>
            </a:r>
          </a:p>
          <a:p>
            <a:r>
              <a:rPr lang="en-US" sz="1400" baseline="30000" dirty="0">
                <a:solidFill>
                  <a:schemeClr val="bg1"/>
                </a:solidFill>
              </a:rPr>
              <a:t>3</a:t>
            </a:r>
            <a:r>
              <a:rPr lang="en-US" sz="1400" dirty="0">
                <a:solidFill>
                  <a:schemeClr val="bg1"/>
                </a:solidFill>
              </a:rPr>
              <a:t>Supported by NSF CAREER award CCF-2145474 and by a Sloan Fellowship from the Sloan Foundation.</a:t>
            </a:r>
          </a:p>
          <a:p>
            <a:r>
              <a:rPr lang="en-US" sz="1400" baseline="30000" dirty="0">
                <a:solidFill>
                  <a:schemeClr val="bg1"/>
                </a:solidFill>
              </a:rPr>
              <a:t>4</a:t>
            </a:r>
            <a:r>
              <a:rPr lang="en-US" sz="1400" dirty="0">
                <a:solidFill>
                  <a:schemeClr val="bg1"/>
                </a:solidFill>
              </a:rPr>
              <a:t>Part of this work was supported by the National Science Foundation under grant number CCF-1445755 and under grant number CCF-1900460. Part of this work was done while the author was at DIMACS, and part of this work was done while the author was a fellow at the Simons Institute for the Theory of Computing.</a:t>
            </a:r>
          </a:p>
        </p:txBody>
      </p:sp>
      <p:pic>
        <p:nvPicPr>
          <p:cNvPr id="5" name="Picture 4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251E5A04-F7CA-4776-B71E-F5270A312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39" y="2322512"/>
            <a:ext cx="1988762" cy="1988762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09528-2F22-42A8-B07E-3BFE8852822B}"/>
              </a:ext>
            </a:extLst>
          </p:cNvPr>
          <p:cNvSpPr txBox="1"/>
          <p:nvPr/>
        </p:nvSpPr>
        <p:spPr>
          <a:xfrm>
            <a:off x="6036055" y="4449645"/>
            <a:ext cx="339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Avishay Tal</a:t>
            </a:r>
            <a:r>
              <a:rPr lang="en-US" sz="2200" baseline="30000" dirty="0"/>
              <a:t>3</a:t>
            </a:r>
          </a:p>
          <a:p>
            <a:pPr algn="ctr"/>
            <a:r>
              <a:rPr lang="en-US" sz="2200" dirty="0">
                <a:latin typeface="+mj-lt"/>
              </a:rPr>
              <a:t>UC Berkeley</a:t>
            </a:r>
          </a:p>
        </p:txBody>
      </p:sp>
      <p:pic>
        <p:nvPicPr>
          <p:cNvPr id="12" name="Picture 4" descr="IMG_2856 2">
            <a:extLst>
              <a:ext uri="{FF2B5EF4-FFF2-40B4-BE49-F238E27FC236}">
                <a16:creationId xmlns:a16="http://schemas.microsoft.com/office/drawing/2014/main" id="{A141F18E-DF58-401F-AB17-8C1D6C835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9" b="12589"/>
          <a:stretch/>
        </p:blipFill>
        <p:spPr bwMode="auto">
          <a:xfrm>
            <a:off x="753696" y="2320677"/>
            <a:ext cx="1988762" cy="1988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11B8FD-42BB-45C3-BA8F-A20707B12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" b="15175"/>
          <a:stretch/>
        </p:blipFill>
        <p:spPr bwMode="auto">
          <a:xfrm>
            <a:off x="6738951" y="2293606"/>
            <a:ext cx="1988762" cy="1988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08D28A3-35EA-42DE-A14E-32D79F186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" b="12424"/>
          <a:stretch/>
        </p:blipFill>
        <p:spPr bwMode="auto">
          <a:xfrm>
            <a:off x="9696942" y="2322512"/>
            <a:ext cx="1988762" cy="1988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C65E6D-3F7C-4F05-98AA-E52626F5C339}"/>
              </a:ext>
            </a:extLst>
          </p:cNvPr>
          <p:cNvSpPr txBox="1"/>
          <p:nvPr/>
        </p:nvSpPr>
        <p:spPr>
          <a:xfrm>
            <a:off x="8994046" y="4449645"/>
            <a:ext cx="339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Roei</a:t>
            </a:r>
            <a:r>
              <a:rPr lang="en-US" sz="2200" b="1" dirty="0"/>
              <a:t> Tell</a:t>
            </a:r>
            <a:r>
              <a:rPr lang="en-US" sz="2200" baseline="30000" dirty="0"/>
              <a:t>4</a:t>
            </a:r>
          </a:p>
          <a:p>
            <a:pPr algn="ctr"/>
            <a:r>
              <a:rPr lang="en-US" sz="2200" dirty="0">
                <a:latin typeface="+mj-lt"/>
              </a:rPr>
              <a:t>IAS &amp; DIMACS</a:t>
            </a:r>
          </a:p>
        </p:txBody>
      </p:sp>
    </p:spTree>
    <p:extLst>
      <p:ext uri="{BB962C8B-B14F-4D97-AF65-F5344CB8AC3E}">
        <p14:creationId xmlns:p14="http://schemas.microsoft.com/office/powerpoint/2010/main" val="219022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62918D7-0DE1-EE5A-82CB-7F2CC6F097EF}"/>
              </a:ext>
            </a:extLst>
          </p:cNvPr>
          <p:cNvGrpSpPr/>
          <p:nvPr/>
        </p:nvGrpSpPr>
        <p:grpSpPr>
          <a:xfrm>
            <a:off x="2911712" y="-745958"/>
            <a:ext cx="9570912" cy="7741622"/>
            <a:chOff x="2911712" y="-745958"/>
            <a:chExt cx="9570912" cy="7741622"/>
          </a:xfrm>
        </p:grpSpPr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03EA74A-7116-481C-B50B-534346EF93B6}"/>
                </a:ext>
              </a:extLst>
            </p:cNvPr>
            <p:cNvSpPr/>
            <p:nvPr/>
          </p:nvSpPr>
          <p:spPr>
            <a:xfrm>
              <a:off x="2911712" y="-745958"/>
              <a:ext cx="9570912" cy="774162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BFA5EA-42E3-EC21-F9AD-C1D2738097EA}"/>
                </a:ext>
              </a:extLst>
            </p:cNvPr>
            <p:cNvGrpSpPr/>
            <p:nvPr/>
          </p:nvGrpSpPr>
          <p:grpSpPr>
            <a:xfrm>
              <a:off x="6232468" y="2221594"/>
              <a:ext cx="5425754" cy="4393054"/>
              <a:chOff x="6232468" y="2221594"/>
              <a:chExt cx="5425754" cy="43930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C446A44-3EF5-9259-33C3-9C425175ECE4}"/>
                      </a:ext>
                    </a:extLst>
                  </p:cNvPr>
                  <p:cNvSpPr/>
                  <p:nvPr/>
                </p:nvSpPr>
                <p:spPr>
                  <a:xfrm>
                    <a:off x="9373361" y="2986694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C446A44-3EF5-9259-33C3-9C425175EC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3361" y="2986694"/>
                    <a:ext cx="470019" cy="47001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804B573-0B6C-F3FB-B121-C2E5E2D9EFC9}"/>
                      </a:ext>
                    </a:extLst>
                  </p:cNvPr>
                  <p:cNvSpPr/>
                  <p:nvPr/>
                </p:nvSpPr>
                <p:spPr>
                  <a:xfrm>
                    <a:off x="7795277" y="3772793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804B573-0B6C-F3FB-B121-C2E5E2D9EF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277" y="3772793"/>
                    <a:ext cx="470019" cy="47001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0E41F490-4487-9057-D10A-61CF89379754}"/>
                      </a:ext>
                    </a:extLst>
                  </p:cNvPr>
                  <p:cNvSpPr/>
                  <p:nvPr/>
                </p:nvSpPr>
                <p:spPr>
                  <a:xfrm>
                    <a:off x="9828276" y="3754594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0E41F490-4487-9057-D10A-61CF893797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8276" y="3754594"/>
                    <a:ext cx="470019" cy="47001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8BB4128-4B86-8ACC-259F-77ACFD3E3020}"/>
                      </a:ext>
                    </a:extLst>
                  </p:cNvPr>
                  <p:cNvSpPr/>
                  <p:nvPr/>
                </p:nvSpPr>
                <p:spPr>
                  <a:xfrm>
                    <a:off x="7278819" y="4537190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8BB4128-4B86-8ACC-259F-77ACFD3E30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819" y="4537190"/>
                    <a:ext cx="470019" cy="47001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E9FF17B-1A61-2EB9-B69B-B0D54DEA856C}"/>
                      </a:ext>
                    </a:extLst>
                  </p:cNvPr>
                  <p:cNvSpPr/>
                  <p:nvPr/>
                </p:nvSpPr>
                <p:spPr>
                  <a:xfrm>
                    <a:off x="10323146" y="4549290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E9FF17B-1A61-2EB9-B69B-B0D54DEA85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3146" y="4549290"/>
                    <a:ext cx="470019" cy="47001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9636D4A-FF69-1745-8DE5-20CCA8A6AFD7}"/>
                      </a:ext>
                    </a:extLst>
                  </p:cNvPr>
                  <p:cNvSpPr/>
                  <p:nvPr/>
                </p:nvSpPr>
                <p:spPr>
                  <a:xfrm>
                    <a:off x="6851885" y="5313287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9636D4A-FF69-1745-8DE5-20CCA8A6AF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1885" y="5313287"/>
                    <a:ext cx="470019" cy="47001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B338B64-50C3-D4F6-0742-9A5AC19AF0EC}"/>
                      </a:ext>
                    </a:extLst>
                  </p:cNvPr>
                  <p:cNvSpPr/>
                  <p:nvPr/>
                </p:nvSpPr>
                <p:spPr>
                  <a:xfrm>
                    <a:off x="10795706" y="5317364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B338B64-50C3-D4F6-0742-9A5AC19AF0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95706" y="5317364"/>
                    <a:ext cx="470019" cy="47001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606AAED8-3C2F-CAD1-884A-B8502888FB87}"/>
                      </a:ext>
                    </a:extLst>
                  </p:cNvPr>
                  <p:cNvSpPr/>
                  <p:nvPr/>
                </p:nvSpPr>
                <p:spPr>
                  <a:xfrm>
                    <a:off x="6232468" y="6134383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606AAED8-3C2F-CAD1-884A-B8502888FB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2468" y="6134383"/>
                    <a:ext cx="470019" cy="47001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506F1121-7697-F8EF-24E5-CEBEB11CA877}"/>
                      </a:ext>
                    </a:extLst>
                  </p:cNvPr>
                  <p:cNvSpPr/>
                  <p:nvPr/>
                </p:nvSpPr>
                <p:spPr>
                  <a:xfrm>
                    <a:off x="11188203" y="6144629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506F1121-7697-F8EF-24E5-CEBEB11CA8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8203" y="6144629"/>
                    <a:ext cx="470019" cy="47001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BDF47B8-AEF5-D25A-87F4-C8A24FC28D8B}"/>
                      </a:ext>
                    </a:extLst>
                  </p:cNvPr>
                  <p:cNvSpPr/>
                  <p:nvPr/>
                </p:nvSpPr>
                <p:spPr>
                  <a:xfrm>
                    <a:off x="7636350" y="6134383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BDF47B8-AEF5-D25A-87F4-C8A24FC28D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6350" y="6134383"/>
                    <a:ext cx="470019" cy="470019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0A1DDE7-5ECB-7C96-39D5-8AFF60329525}"/>
                  </a:ext>
                </a:extLst>
              </p:cNvPr>
              <p:cNvCxnSpPr>
                <a:cxnSpLocks/>
                <a:stCxn id="15" idx="0"/>
                <a:endCxn id="13" idx="3"/>
              </p:cNvCxnSpPr>
              <p:nvPr/>
            </p:nvCxnSpPr>
            <p:spPr>
              <a:xfrm flipV="1">
                <a:off x="6467478" y="5714473"/>
                <a:ext cx="453240" cy="419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87EB68-1E84-AD3F-34DF-5FD190EDD705}"/>
                  </a:ext>
                </a:extLst>
              </p:cNvPr>
              <p:cNvCxnSpPr>
                <a:stCxn id="13" idx="5"/>
                <a:endCxn id="17" idx="0"/>
              </p:cNvCxnSpPr>
              <p:nvPr/>
            </p:nvCxnSpPr>
            <p:spPr>
              <a:xfrm>
                <a:off x="7253071" y="5714473"/>
                <a:ext cx="618289" cy="419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863402-72D3-D630-E232-608B34F4C65F}"/>
                  </a:ext>
                </a:extLst>
              </p:cNvPr>
              <p:cNvCxnSpPr>
                <a:cxnSpLocks/>
                <a:stCxn id="13" idx="0"/>
                <a:endCxn id="11" idx="3"/>
              </p:cNvCxnSpPr>
              <p:nvPr/>
            </p:nvCxnSpPr>
            <p:spPr>
              <a:xfrm flipV="1">
                <a:off x="7086895" y="4938376"/>
                <a:ext cx="260757" cy="3749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BF05907-F090-9194-F662-25F34C2572D2}"/>
                  </a:ext>
                </a:extLst>
              </p:cNvPr>
              <p:cNvCxnSpPr>
                <a:cxnSpLocks/>
                <a:stCxn id="11" idx="0"/>
                <a:endCxn id="9" idx="3"/>
              </p:cNvCxnSpPr>
              <p:nvPr/>
            </p:nvCxnSpPr>
            <p:spPr>
              <a:xfrm flipV="1">
                <a:off x="7513829" y="4173979"/>
                <a:ext cx="350281" cy="363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6C43666-4BCB-F1A0-CB3B-5DA0670D57E9}"/>
                  </a:ext>
                </a:extLst>
              </p:cNvPr>
              <p:cNvCxnSpPr>
                <a:cxnSpLocks/>
                <a:endCxn id="54" idx="3"/>
              </p:cNvCxnSpPr>
              <p:nvPr/>
            </p:nvCxnSpPr>
            <p:spPr>
              <a:xfrm flipV="1">
                <a:off x="8030286" y="3377634"/>
                <a:ext cx="469851" cy="3974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1ACDDB-D6C9-C7B0-5943-C91CC728FD79}"/>
                  </a:ext>
                </a:extLst>
              </p:cNvPr>
              <p:cNvCxnSpPr>
                <a:cxnSpLocks/>
                <a:stCxn id="8" idx="5"/>
                <a:endCxn id="10" idx="0"/>
              </p:cNvCxnSpPr>
              <p:nvPr/>
            </p:nvCxnSpPr>
            <p:spPr>
              <a:xfrm>
                <a:off x="9774547" y="3387880"/>
                <a:ext cx="288739" cy="3667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31EBE8E-E846-7612-039B-CF0F1A83F6BF}"/>
                  </a:ext>
                </a:extLst>
              </p:cNvPr>
              <p:cNvCxnSpPr>
                <a:cxnSpLocks/>
                <a:stCxn id="10" idx="5"/>
                <a:endCxn id="12" idx="0"/>
              </p:cNvCxnSpPr>
              <p:nvPr/>
            </p:nvCxnSpPr>
            <p:spPr>
              <a:xfrm>
                <a:off x="10229462" y="4155780"/>
                <a:ext cx="328694" cy="393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2092B99-D380-6680-6355-D45B59405B3C}"/>
                  </a:ext>
                </a:extLst>
              </p:cNvPr>
              <p:cNvCxnSpPr>
                <a:cxnSpLocks/>
                <a:stCxn id="12" idx="5"/>
                <a:endCxn id="14" idx="0"/>
              </p:cNvCxnSpPr>
              <p:nvPr/>
            </p:nvCxnSpPr>
            <p:spPr>
              <a:xfrm>
                <a:off x="10724332" y="4950476"/>
                <a:ext cx="306384" cy="366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7E9EBF8-A9B6-BDF1-CAF4-7123387FDDE1}"/>
                  </a:ext>
                </a:extLst>
              </p:cNvPr>
              <p:cNvCxnSpPr>
                <a:cxnSpLocks/>
                <a:stCxn id="14" idx="5"/>
                <a:endCxn id="16" idx="0"/>
              </p:cNvCxnSpPr>
              <p:nvPr/>
            </p:nvCxnSpPr>
            <p:spPr>
              <a:xfrm>
                <a:off x="11196892" y="5718550"/>
                <a:ext cx="226321" cy="4260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4DE4E87-02A8-8595-C6AD-9AF21B4DF387}"/>
                      </a:ext>
                    </a:extLst>
                  </p:cNvPr>
                  <p:cNvSpPr/>
                  <p:nvPr/>
                </p:nvSpPr>
                <p:spPr>
                  <a:xfrm>
                    <a:off x="6760558" y="6134383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4DE4E87-02A8-8595-C6AD-9AF21B4DF3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558" y="6134383"/>
                    <a:ext cx="470019" cy="47001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F409FC-4358-5E8D-62AF-28A2A514427A}"/>
                  </a:ext>
                </a:extLst>
              </p:cNvPr>
              <p:cNvCxnSpPr>
                <a:stCxn id="27" idx="0"/>
                <a:endCxn id="13" idx="4"/>
              </p:cNvCxnSpPr>
              <p:nvPr/>
            </p:nvCxnSpPr>
            <p:spPr>
              <a:xfrm flipV="1">
                <a:off x="6995568" y="5783306"/>
                <a:ext cx="91327" cy="3510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D4D75E1-F9A4-9994-667C-3D7ECE9F033C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648" y="6182847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D4D75E1-F9A4-9994-667C-3D7ECE9F0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648" y="6182847"/>
                    <a:ext cx="39039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D3A3862-DBA1-936A-4F1A-030D4AF186D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024" y="5791163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D3A3862-DBA1-936A-4F1A-030D4AF18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024" y="5791163"/>
                    <a:ext cx="39039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5E24504-2CBD-4F51-BF7F-A5114187FE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3460" y="5783416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5E24504-2CBD-4F51-BF7F-A5114187FE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3460" y="5783416"/>
                    <a:ext cx="39039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60E52A7-48F1-8BC8-31EF-F9997F91C872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H="1">
                <a:off x="10556109" y="5718550"/>
                <a:ext cx="308430" cy="4642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866BA3B-404C-B822-5239-EC4CE3BFE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4448" y="5787455"/>
                <a:ext cx="146267" cy="409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7FBC0CF-15C6-D35A-66B8-301DB0A4FE3D}"/>
                      </a:ext>
                    </a:extLst>
                  </p:cNvPr>
                  <p:cNvSpPr txBox="1"/>
                  <p:nvPr/>
                </p:nvSpPr>
                <p:spPr>
                  <a:xfrm>
                    <a:off x="8882274" y="6235070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7FBC0CF-15C6-D35A-66B8-301DB0A4F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2274" y="6235070"/>
                    <a:ext cx="39039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BD62AB-4CA1-0F92-9507-A154D6B135C0}"/>
                      </a:ext>
                    </a:extLst>
                  </p:cNvPr>
                  <p:cNvSpPr txBox="1"/>
                  <p:nvPr/>
                </p:nvSpPr>
                <p:spPr>
                  <a:xfrm>
                    <a:off x="8872764" y="5463369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FBD62AB-4CA1-0F92-9507-A154D6B13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2764" y="5463369"/>
                    <a:ext cx="39039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5888455-3137-ADF1-540E-092040C9DA83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 flipH="1">
                <a:off x="7432748" y="5007209"/>
                <a:ext cx="81081" cy="296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0F5003-DB8E-6B93-4286-67C3B227A42A}"/>
                  </a:ext>
                </a:extLst>
              </p:cNvPr>
              <p:cNvCxnSpPr>
                <a:cxnSpLocks/>
                <a:stCxn id="11" idx="5"/>
              </p:cNvCxnSpPr>
              <p:nvPr/>
            </p:nvCxnSpPr>
            <p:spPr>
              <a:xfrm>
                <a:off x="7680005" y="4938376"/>
                <a:ext cx="222469" cy="3545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39E5EF8-1695-A523-21FB-E4FE0A4C1957}"/>
                      </a:ext>
                    </a:extLst>
                  </p:cNvPr>
                  <p:cNvSpPr txBox="1"/>
                  <p:nvPr/>
                </p:nvSpPr>
                <p:spPr>
                  <a:xfrm>
                    <a:off x="7419026" y="4938376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39E5EF8-1695-A523-21FB-E4FE0A4C19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9026" y="4938376"/>
                    <a:ext cx="39039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D5D7D21-B73D-EA21-A71A-E6C49C32F2C9}"/>
                      </a:ext>
                    </a:extLst>
                  </p:cNvPr>
                  <p:cNvSpPr txBox="1"/>
                  <p:nvPr/>
                </p:nvSpPr>
                <p:spPr>
                  <a:xfrm>
                    <a:off x="8889893" y="4608592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D5D7D21-B73D-EA21-A71A-E6C49C32F2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893" y="4608592"/>
                    <a:ext cx="39039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45BB4E4-3603-96BC-18C5-BBBD66784E01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H="1">
                <a:off x="10196966" y="4950476"/>
                <a:ext cx="195013" cy="3554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B2C494A-D3CE-AE9F-F2A7-6E1B176907FA}"/>
                  </a:ext>
                </a:extLst>
              </p:cNvPr>
              <p:cNvCxnSpPr>
                <a:cxnSpLocks/>
                <a:endCxn id="12" idx="4"/>
              </p:cNvCxnSpPr>
              <p:nvPr/>
            </p:nvCxnSpPr>
            <p:spPr>
              <a:xfrm flipV="1">
                <a:off x="10455460" y="5019309"/>
                <a:ext cx="102696" cy="2865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950BA3C-FBA9-FC84-0386-F9AF198DDD2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8949" y="4998375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950BA3C-FBA9-FC84-0386-F9AF198DDD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28949" y="4998375"/>
                    <a:ext cx="39039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276B06-ED91-80F1-7270-4A2B7B874B61}"/>
                      </a:ext>
                    </a:extLst>
                  </p:cNvPr>
                  <p:cNvSpPr txBox="1"/>
                  <p:nvPr/>
                </p:nvSpPr>
                <p:spPr>
                  <a:xfrm>
                    <a:off x="8882274" y="3876374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276B06-ED91-80F1-7270-4A2B7B874B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2274" y="3876374"/>
                    <a:ext cx="390396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DD30F0-D052-D4D4-417F-690B61777148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 flipH="1">
                <a:off x="7829840" y="4242812"/>
                <a:ext cx="200446" cy="332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062D7A5-0F09-5FA6-53C4-E7139817E936}"/>
                  </a:ext>
                </a:extLst>
              </p:cNvPr>
              <p:cNvCxnSpPr>
                <a:cxnSpLocks/>
                <a:stCxn id="9" idx="5"/>
              </p:cNvCxnSpPr>
              <p:nvPr/>
            </p:nvCxnSpPr>
            <p:spPr>
              <a:xfrm>
                <a:off x="8196463" y="4173979"/>
                <a:ext cx="231847" cy="365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5064193-4B5D-EEC2-85F2-9B51EB13B329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211" y="4233315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5064193-4B5D-EEC2-85F2-9B51EB13B3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4211" y="4233315"/>
                    <a:ext cx="390396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786286F-B890-CF79-F5FE-17CABE7285A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H="1">
                <a:off x="9750532" y="4155779"/>
                <a:ext cx="146576" cy="2878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4763ABD-E63C-6CB7-E8AB-8EE69D94052D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 flipH="1">
                <a:off x="10029947" y="4224613"/>
                <a:ext cx="33339" cy="2752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202D6AB-322D-5C7A-AB36-9AAC3EC7B1A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7912" y="4193416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202D6AB-322D-5C7A-AB36-9AAC3EC7B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7912" y="4193416"/>
                    <a:ext cx="390396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4AAF257-F7AF-EF9B-0666-460413ECA9A7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 flipH="1">
                <a:off x="9530279" y="3456713"/>
                <a:ext cx="78092" cy="3779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15C2CF8-A4AF-12E5-E0CD-C98950C56B6B}"/>
                      </a:ext>
                    </a:extLst>
                  </p:cNvPr>
                  <p:cNvSpPr txBox="1"/>
                  <p:nvPr/>
                </p:nvSpPr>
                <p:spPr>
                  <a:xfrm>
                    <a:off x="9551654" y="3413112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15C2CF8-A4AF-12E5-E0CD-C98950C56B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1654" y="3413112"/>
                    <a:ext cx="390396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D26C6A0C-B348-D1CA-DEC5-8A63363E0966}"/>
                      </a:ext>
                    </a:extLst>
                  </p:cNvPr>
                  <p:cNvSpPr/>
                  <p:nvPr/>
                </p:nvSpPr>
                <p:spPr>
                  <a:xfrm>
                    <a:off x="8431304" y="2976448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D26C6A0C-B348-D1CA-DEC5-8A63363E09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1304" y="2976448"/>
                    <a:ext cx="470019" cy="470019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808773A-2995-C551-A4E7-8F9A25CCAE9F}"/>
                  </a:ext>
                </a:extLst>
              </p:cNvPr>
              <p:cNvCxnSpPr>
                <a:cxnSpLocks/>
                <a:stCxn id="54" idx="4"/>
              </p:cNvCxnSpPr>
              <p:nvPr/>
            </p:nvCxnSpPr>
            <p:spPr>
              <a:xfrm flipH="1">
                <a:off x="8481353" y="3446467"/>
                <a:ext cx="184961" cy="35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DAAFFA6-B710-B490-8BDD-3111D1D2BBDA}"/>
                      </a:ext>
                    </a:extLst>
                  </p:cNvPr>
                  <p:cNvSpPr txBox="1"/>
                  <p:nvPr/>
                </p:nvSpPr>
                <p:spPr>
                  <a:xfrm>
                    <a:off x="8520996" y="3452354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DAAFFA6-B710-B490-8BDD-3111D1D2BB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0996" y="3452354"/>
                    <a:ext cx="390396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CD1CA6-D3AF-2FF4-85E2-0BC206BC577B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>
                <a:off x="9298310" y="3387880"/>
                <a:ext cx="143884" cy="4440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CA71FD2-0EDD-CCFD-5324-1F82CDADA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0942" y="3377634"/>
                <a:ext cx="95974" cy="3945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68E38D56-71F3-6244-778C-4D81FDF346FB}"/>
                      </a:ext>
                    </a:extLst>
                  </p:cNvPr>
                  <p:cNvSpPr/>
                  <p:nvPr/>
                </p:nvSpPr>
                <p:spPr>
                  <a:xfrm>
                    <a:off x="8926738" y="2221594"/>
                    <a:ext cx="470019" cy="4700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68E38D56-71F3-6244-778C-4D81FDF346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6738" y="2221594"/>
                    <a:ext cx="470019" cy="470019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78AE872-AAF6-CC46-4A73-A5A951B376C9}"/>
                  </a:ext>
                </a:extLst>
              </p:cNvPr>
              <p:cNvCxnSpPr>
                <a:cxnSpLocks/>
                <a:stCxn id="70" idx="3"/>
                <a:endCxn id="54" idx="0"/>
              </p:cNvCxnSpPr>
              <p:nvPr/>
            </p:nvCxnSpPr>
            <p:spPr>
              <a:xfrm flipH="1">
                <a:off x="8666314" y="2622780"/>
                <a:ext cx="329257" cy="3536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B8557C1-5EF8-5809-38D2-A53312DFEF88}"/>
                  </a:ext>
                </a:extLst>
              </p:cNvPr>
              <p:cNvCxnSpPr>
                <a:cxnSpLocks/>
                <a:stCxn id="70" idx="5"/>
                <a:endCxn id="8" idx="0"/>
              </p:cNvCxnSpPr>
              <p:nvPr/>
            </p:nvCxnSpPr>
            <p:spPr>
              <a:xfrm>
                <a:off x="9327924" y="2622780"/>
                <a:ext cx="280447" cy="3639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1A32FF3-5F92-C469-A852-A1909272A86F}"/>
                  </a:ext>
                </a:extLst>
              </p:cNvPr>
              <p:cNvCxnSpPr>
                <a:cxnSpLocks/>
                <a:stCxn id="70" idx="4"/>
              </p:cNvCxnSpPr>
              <p:nvPr/>
            </p:nvCxnSpPr>
            <p:spPr>
              <a:xfrm flipH="1">
                <a:off x="9009859" y="2691613"/>
                <a:ext cx="151889" cy="284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2FF3823-4E00-22E8-33F4-1318021E15E8}"/>
                      </a:ext>
                    </a:extLst>
                  </p:cNvPr>
                  <p:cNvSpPr txBox="1"/>
                  <p:nvPr/>
                </p:nvSpPr>
                <p:spPr>
                  <a:xfrm>
                    <a:off x="9089244" y="2655888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32FF3823-4E00-22E8-33F4-1318021E1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9244" y="2655888"/>
                    <a:ext cx="390396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DC199D4-0A7C-DC04-9C6B-37DC26AC89FD}"/>
                      </a:ext>
                    </a:extLst>
                  </p:cNvPr>
                  <p:cNvSpPr txBox="1"/>
                  <p:nvPr/>
                </p:nvSpPr>
                <p:spPr>
                  <a:xfrm>
                    <a:off x="8949667" y="3028220"/>
                    <a:ext cx="3903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DC199D4-0A7C-DC04-9C6B-37DC26AC8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667" y="3028220"/>
                    <a:ext cx="39039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EA4E49-1D9D-00E9-768E-76A5683EFA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572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Our hard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EA4E49-1D9D-00E9-768E-76A5683EF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5722"/>
                <a:ext cx="10515600" cy="1325563"/>
              </a:xfrm>
              <a:blipFill>
                <a:blip r:embed="rId30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3C7AE-7B61-E9D8-B771-93D04EE40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839" y="1222150"/>
                <a:ext cx="9243002" cy="519907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monotone read-once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formula (an </a:t>
                </a:r>
                <a:r>
                  <a:rPr lang="en-US" dirty="0">
                    <a:solidFill>
                      <a:schemeClr val="accent1"/>
                    </a:solidFill>
                  </a:rPr>
                  <a:t>AND-OR tree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Every gate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the input has fan-in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solidFill>
                      <a:schemeClr val="tx1"/>
                    </a:solidFill>
                  </a:rPr>
                  <a:t>The fan-ins grow rapidly as we move</a:t>
                </a:r>
                <a:br>
                  <a:rPr lang="en-US" b="0" dirty="0">
                    <a:solidFill>
                      <a:schemeClr val="tx1"/>
                    </a:solidFill>
                  </a:rPr>
                </a:br>
                <a:r>
                  <a:rPr lang="en-US" b="0" dirty="0">
                    <a:solidFill>
                      <a:schemeClr val="tx1"/>
                    </a:solidFill>
                  </a:rPr>
                  <a:t>up the tree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≪…≪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3C7AE-7B61-E9D8-B771-93D04EE40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839" y="1222150"/>
                <a:ext cx="9243002" cy="5199072"/>
              </a:xfrm>
              <a:blipFill>
                <a:blip r:embed="rId31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FB14B4-DC57-4E8B-D869-53447D53A882}"/>
                  </a:ext>
                </a:extLst>
              </p:cNvPr>
              <p:cNvSpPr txBox="1"/>
              <p:nvPr/>
            </p:nvSpPr>
            <p:spPr>
              <a:xfrm>
                <a:off x="4447420" y="5639710"/>
                <a:ext cx="211632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FB14B4-DC57-4E8B-D869-53447D53A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20" y="5639710"/>
                <a:ext cx="2116328" cy="387927"/>
              </a:xfrm>
              <a:prstGeom prst="rect">
                <a:avLst/>
              </a:prstGeom>
              <a:blipFill>
                <a:blip r:embed="rId3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668DC-4933-51F8-1C71-15C5914B4348}"/>
                  </a:ext>
                </a:extLst>
              </p:cNvPr>
              <p:cNvSpPr txBox="1"/>
              <p:nvPr/>
            </p:nvSpPr>
            <p:spPr>
              <a:xfrm>
                <a:off x="5592218" y="4822670"/>
                <a:ext cx="1370698" cy="427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668DC-4933-51F8-1C71-15C5914B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18" y="4822670"/>
                <a:ext cx="1370698" cy="427105"/>
              </a:xfrm>
              <a:prstGeom prst="rect">
                <a:avLst/>
              </a:prstGeom>
              <a:blipFill>
                <a:blip r:embed="rId33"/>
                <a:stretch>
                  <a:fillRect l="-444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A0DB50-30AB-9203-3451-35C4F22C2FD5}"/>
                  </a:ext>
                </a:extLst>
              </p:cNvPr>
              <p:cNvSpPr txBox="1"/>
              <p:nvPr/>
            </p:nvSpPr>
            <p:spPr>
              <a:xfrm>
                <a:off x="10606690" y="3994353"/>
                <a:ext cx="1577749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A0DB50-30AB-9203-3451-35C4F22C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690" y="3994353"/>
                <a:ext cx="1577749" cy="379143"/>
              </a:xfrm>
              <a:prstGeom prst="rect">
                <a:avLst/>
              </a:prstGeom>
              <a:blipFill>
                <a:blip r:embed="rId34"/>
                <a:stretch>
                  <a:fillRect t="-8065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B63716-984C-4B84-C98C-BE21E87ED188}"/>
                  </a:ext>
                </a:extLst>
              </p:cNvPr>
              <p:cNvSpPr txBox="1"/>
              <p:nvPr/>
            </p:nvSpPr>
            <p:spPr>
              <a:xfrm>
                <a:off x="10281235" y="3338885"/>
                <a:ext cx="1577749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B63716-984C-4B84-C98C-BE21E87E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235" y="3338885"/>
                <a:ext cx="1577749" cy="380553"/>
              </a:xfrm>
              <a:prstGeom prst="rect">
                <a:avLst/>
              </a:prstGeom>
              <a:blipFill>
                <a:blip r:embed="rId35"/>
                <a:stretch>
                  <a:fillRect t="-806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3A93BBF-BF42-154C-342E-1037C37E4EA7}"/>
                  </a:ext>
                </a:extLst>
              </p:cNvPr>
              <p:cNvSpPr txBox="1"/>
              <p:nvPr/>
            </p:nvSpPr>
            <p:spPr>
              <a:xfrm>
                <a:off x="9674809" y="2511038"/>
                <a:ext cx="1577749" cy="378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3A93BBF-BF42-154C-342E-1037C37E4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809" y="2511038"/>
                <a:ext cx="1577749" cy="378565"/>
              </a:xfrm>
              <a:prstGeom prst="rect">
                <a:avLst/>
              </a:prstGeom>
              <a:blipFill>
                <a:blip r:embed="rId36"/>
                <a:stretch>
                  <a:fillRect t="-806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7B97-E3E5-10C7-AA9D-1CEA14E1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10" y="117778"/>
            <a:ext cx="10515600" cy="1325563"/>
          </a:xfrm>
        </p:spPr>
        <p:txBody>
          <a:bodyPr/>
          <a:lstStyle/>
          <a:p>
            <a:r>
              <a:rPr lang="en-US" dirty="0"/>
              <a:t>Lower bound proof: random restrictions?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A36CD-A613-B869-03A4-1F6DBD11F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296" y="2590604"/>
                <a:ext cx="1197292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Can we prove this theorem using random restrictions?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[Chen, Santhanam, Srinivasan 2018]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simplifies</a:t>
                </a:r>
                <a:r>
                  <a:rPr lang="en-US" sz="2400" dirty="0"/>
                  <a:t> under random restrictions 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Issue: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also simplifies</a:t>
                </a:r>
                <a:r>
                  <a:rPr lang="en-US" sz="2400" dirty="0"/>
                  <a:t> 😟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Restrictions are too</a:t>
                </a:r>
                <a:br>
                  <a:rPr lang="en-US" sz="2400" dirty="0"/>
                </a:br>
                <a:r>
                  <a:rPr lang="en-US" sz="2400" dirty="0"/>
                  <a:t>“blunt” for our theorem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A36CD-A613-B869-03A4-1F6DBD11F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96" y="2590604"/>
                <a:ext cx="11972925" cy="4351338"/>
              </a:xfrm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ED39AE9A-F5BF-E016-E33B-2850C4F1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08" y="4072213"/>
            <a:ext cx="1545092" cy="13540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880015-59EB-FF27-BE96-61CF7EC12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43" y="4082969"/>
            <a:ext cx="1606525" cy="13540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784398E-78DF-B85C-FF18-1A1D55636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55" y="4088800"/>
            <a:ext cx="1652533" cy="13924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475E8A5-70B5-0D47-7EB5-F1E721003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57" y="5797651"/>
            <a:ext cx="1063388" cy="10293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8DC9EAE-2ED7-FBC9-3E1E-113047DBC98A}"/>
              </a:ext>
            </a:extLst>
          </p:cNvPr>
          <p:cNvSpPr txBox="1"/>
          <p:nvPr/>
        </p:nvSpPr>
        <p:spPr>
          <a:xfrm>
            <a:off x="8308026" y="5460131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Parity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DEC2696-B0AB-2C29-13A7-B30079BD1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77" y="5828640"/>
            <a:ext cx="1063388" cy="10293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29D34D-23FC-9AAB-49D2-DACE86B59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32" y="5779382"/>
            <a:ext cx="1063388" cy="102936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6A5401B6-BC64-E54F-223B-C548D3413226}"/>
              </a:ext>
            </a:extLst>
          </p:cNvPr>
          <p:cNvGrpSpPr/>
          <p:nvPr/>
        </p:nvGrpSpPr>
        <p:grpSpPr>
          <a:xfrm>
            <a:off x="10190415" y="5104080"/>
            <a:ext cx="1240196" cy="1326290"/>
            <a:chOff x="9404537" y="5201400"/>
            <a:chExt cx="1371732" cy="13717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F238BFA-000C-D895-8538-8F0048E5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4537" y="5201400"/>
              <a:ext cx="1371732" cy="13717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D3F555-4F33-7AC4-BAF5-BB2B738A793D}"/>
                </a:ext>
              </a:extLst>
            </p:cNvPr>
            <p:cNvSpPr txBox="1"/>
            <p:nvPr/>
          </p:nvSpPr>
          <p:spPr>
            <a:xfrm>
              <a:off x="9953625" y="5610027"/>
              <a:ext cx="542925" cy="12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3B439D-4B05-FF15-E2BC-0451E56D4AC4}"/>
              </a:ext>
            </a:extLst>
          </p:cNvPr>
          <p:cNvGrpSpPr/>
          <p:nvPr/>
        </p:nvGrpSpPr>
        <p:grpSpPr>
          <a:xfrm>
            <a:off x="5065854" y="4518458"/>
            <a:ext cx="5160923" cy="1274953"/>
            <a:chOff x="4811045" y="4518517"/>
            <a:chExt cx="5160923" cy="127495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4CD440-44AB-F1D2-2D1B-3C9164C5DA12}"/>
                </a:ext>
              </a:extLst>
            </p:cNvPr>
            <p:cNvSpPr/>
            <p:nvPr/>
          </p:nvSpPr>
          <p:spPr>
            <a:xfrm>
              <a:off x="7987016" y="4570210"/>
              <a:ext cx="1932163" cy="988855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163" h="988855">
                  <a:moveTo>
                    <a:pt x="1932163" y="988855"/>
                  </a:moveTo>
                  <a:cubicBezTo>
                    <a:pt x="1376538" y="852330"/>
                    <a:pt x="582788" y="714217"/>
                    <a:pt x="265288" y="579280"/>
                  </a:cubicBezTo>
                  <a:cubicBezTo>
                    <a:pt x="-52212" y="444343"/>
                    <a:pt x="-14112" y="269717"/>
                    <a:pt x="27163" y="179230"/>
                  </a:cubicBezTo>
                  <a:cubicBezTo>
                    <a:pt x="68438" y="88743"/>
                    <a:pt x="408163" y="-72342"/>
                    <a:pt x="512938" y="36355"/>
                  </a:cubicBezTo>
                  <a:cubicBezTo>
                    <a:pt x="617713" y="145052"/>
                    <a:pt x="519288" y="277655"/>
                    <a:pt x="522463" y="398305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B61D7E-B640-456D-6D65-4678811BA934}"/>
                </a:ext>
              </a:extLst>
            </p:cNvPr>
            <p:cNvSpPr/>
            <p:nvPr/>
          </p:nvSpPr>
          <p:spPr>
            <a:xfrm>
              <a:off x="6375337" y="4518517"/>
              <a:ext cx="3596631" cy="1096453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3477792 w 3477792"/>
                <a:gd name="connsiteY0" fmla="*/ 966563 h 966563"/>
                <a:gd name="connsiteX1" fmla="*/ 1810917 w 3477792"/>
                <a:gd name="connsiteY1" fmla="*/ 556988 h 966563"/>
                <a:gd name="connsiteX2" fmla="*/ 981 w 3477792"/>
                <a:gd name="connsiteY2" fmla="*/ 121079 h 966563"/>
                <a:gd name="connsiteX3" fmla="*/ 2058567 w 3477792"/>
                <a:gd name="connsiteY3" fmla="*/ 14063 h 966563"/>
                <a:gd name="connsiteX4" fmla="*/ 2068092 w 3477792"/>
                <a:gd name="connsiteY4" fmla="*/ 376013 h 966563"/>
                <a:gd name="connsiteX0" fmla="*/ 3529049 w 3529049"/>
                <a:gd name="connsiteY0" fmla="*/ 967306 h 967306"/>
                <a:gd name="connsiteX1" fmla="*/ 864103 w 3529049"/>
                <a:gd name="connsiteY1" fmla="*/ 593590 h 967306"/>
                <a:gd name="connsiteX2" fmla="*/ 52238 w 3529049"/>
                <a:gd name="connsiteY2" fmla="*/ 121822 h 967306"/>
                <a:gd name="connsiteX3" fmla="*/ 2109824 w 3529049"/>
                <a:gd name="connsiteY3" fmla="*/ 14806 h 967306"/>
                <a:gd name="connsiteX4" fmla="*/ 2119349 w 3529049"/>
                <a:gd name="connsiteY4" fmla="*/ 376756 h 967306"/>
                <a:gd name="connsiteX0" fmla="*/ 3514782 w 3514782"/>
                <a:gd name="connsiteY0" fmla="*/ 1027728 h 1027728"/>
                <a:gd name="connsiteX1" fmla="*/ 849836 w 3514782"/>
                <a:gd name="connsiteY1" fmla="*/ 654012 h 1027728"/>
                <a:gd name="connsiteX2" fmla="*/ 37971 w 3514782"/>
                <a:gd name="connsiteY2" fmla="*/ 182244 h 1027728"/>
                <a:gd name="connsiteX3" fmla="*/ 338475 w 3514782"/>
                <a:gd name="connsiteY3" fmla="*/ 9486 h 1027728"/>
                <a:gd name="connsiteX4" fmla="*/ 2105082 w 3514782"/>
                <a:gd name="connsiteY4" fmla="*/ 437178 h 1027728"/>
                <a:gd name="connsiteX0" fmla="*/ 3614960 w 3614960"/>
                <a:gd name="connsiteY0" fmla="*/ 1025812 h 1025812"/>
                <a:gd name="connsiteX1" fmla="*/ 950014 w 3614960"/>
                <a:gd name="connsiteY1" fmla="*/ 652096 h 1025812"/>
                <a:gd name="connsiteX2" fmla="*/ 24596 w 3614960"/>
                <a:gd name="connsiteY2" fmla="*/ 198257 h 1025812"/>
                <a:gd name="connsiteX3" fmla="*/ 438653 w 3614960"/>
                <a:gd name="connsiteY3" fmla="*/ 7570 h 1025812"/>
                <a:gd name="connsiteX4" fmla="*/ 2205260 w 3614960"/>
                <a:gd name="connsiteY4" fmla="*/ 435262 h 1025812"/>
                <a:gd name="connsiteX0" fmla="*/ 3601932 w 3601932"/>
                <a:gd name="connsiteY0" fmla="*/ 1018690 h 1018690"/>
                <a:gd name="connsiteX1" fmla="*/ 936986 w 3601932"/>
                <a:gd name="connsiteY1" fmla="*/ 644974 h 1018690"/>
                <a:gd name="connsiteX2" fmla="*/ 11568 w 3601932"/>
                <a:gd name="connsiteY2" fmla="*/ 191135 h 1018690"/>
                <a:gd name="connsiteX3" fmla="*/ 425625 w 3601932"/>
                <a:gd name="connsiteY3" fmla="*/ 448 h 1018690"/>
                <a:gd name="connsiteX4" fmla="*/ 542726 w 3601932"/>
                <a:gd name="connsiteY4" fmla="*/ 236893 h 1018690"/>
                <a:gd name="connsiteX0" fmla="*/ 3613115 w 3613115"/>
                <a:gd name="connsiteY0" fmla="*/ 1060407 h 1060407"/>
                <a:gd name="connsiteX1" fmla="*/ 948169 w 3613115"/>
                <a:gd name="connsiteY1" fmla="*/ 686691 h 1060407"/>
                <a:gd name="connsiteX2" fmla="*/ 22751 w 3613115"/>
                <a:gd name="connsiteY2" fmla="*/ 232852 h 1060407"/>
                <a:gd name="connsiteX3" fmla="*/ 305325 w 3613115"/>
                <a:gd name="connsiteY3" fmla="*/ 330 h 1060407"/>
                <a:gd name="connsiteX4" fmla="*/ 553909 w 3613115"/>
                <a:gd name="connsiteY4" fmla="*/ 278610 h 1060407"/>
                <a:gd name="connsiteX0" fmla="*/ 3596115 w 3596115"/>
                <a:gd name="connsiteY0" fmla="*/ 1060247 h 1060247"/>
                <a:gd name="connsiteX1" fmla="*/ 931169 w 3596115"/>
                <a:gd name="connsiteY1" fmla="*/ 686531 h 1060247"/>
                <a:gd name="connsiteX2" fmla="*/ 23680 w 3596115"/>
                <a:gd name="connsiteY2" fmla="*/ 244645 h 1060247"/>
                <a:gd name="connsiteX3" fmla="*/ 288325 w 3596115"/>
                <a:gd name="connsiteY3" fmla="*/ 170 h 1060247"/>
                <a:gd name="connsiteX4" fmla="*/ 536909 w 3596115"/>
                <a:gd name="connsiteY4" fmla="*/ 278450 h 1060247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86949 w 3586949"/>
                <a:gd name="connsiteY0" fmla="*/ 1096064 h 1096064"/>
                <a:gd name="connsiteX1" fmla="*/ 814427 w 3586949"/>
                <a:gd name="connsiteY1" fmla="*/ 632701 h 1096064"/>
                <a:gd name="connsiteX2" fmla="*/ 14514 w 3586949"/>
                <a:gd name="connsiteY2" fmla="*/ 280462 h 1096064"/>
                <a:gd name="connsiteX3" fmla="*/ 315018 w 3586949"/>
                <a:gd name="connsiteY3" fmla="*/ 128 h 1096064"/>
                <a:gd name="connsiteX4" fmla="*/ 527743 w 3586949"/>
                <a:gd name="connsiteY4" fmla="*/ 314267 h 1096064"/>
                <a:gd name="connsiteX0" fmla="*/ 3586398 w 3586398"/>
                <a:gd name="connsiteY0" fmla="*/ 1096160 h 1096160"/>
                <a:gd name="connsiteX1" fmla="*/ 813876 w 3586398"/>
                <a:gd name="connsiteY1" fmla="*/ 632797 h 1096160"/>
                <a:gd name="connsiteX2" fmla="*/ 13963 w 3586398"/>
                <a:gd name="connsiteY2" fmla="*/ 280558 h 1096160"/>
                <a:gd name="connsiteX3" fmla="*/ 314467 w 3586398"/>
                <a:gd name="connsiteY3" fmla="*/ 224 h 1096160"/>
                <a:gd name="connsiteX4" fmla="*/ 437545 w 3586398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6631 w 3596631"/>
                <a:gd name="connsiteY0" fmla="*/ 1096453 h 1096453"/>
                <a:gd name="connsiteX1" fmla="*/ 824109 w 3596631"/>
                <a:gd name="connsiteY1" fmla="*/ 633090 h 1096453"/>
                <a:gd name="connsiteX2" fmla="*/ 24196 w 3596631"/>
                <a:gd name="connsiteY2" fmla="*/ 280851 h 1096453"/>
                <a:gd name="connsiteX3" fmla="*/ 270912 w 3596631"/>
                <a:gd name="connsiteY3" fmla="*/ 517 h 1096453"/>
                <a:gd name="connsiteX4" fmla="*/ 447778 w 3596631"/>
                <a:gd name="connsiteY4" fmla="*/ 242939 h 10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31" h="1096453">
                  <a:moveTo>
                    <a:pt x="3596631" y="1096453"/>
                  </a:moveTo>
                  <a:cubicBezTo>
                    <a:pt x="2708316" y="971881"/>
                    <a:pt x="1419515" y="769024"/>
                    <a:pt x="824109" y="633090"/>
                  </a:cubicBezTo>
                  <a:cubicBezTo>
                    <a:pt x="228703" y="497156"/>
                    <a:pt x="116396" y="386280"/>
                    <a:pt x="24196" y="280851"/>
                  </a:cubicBezTo>
                  <a:cubicBezTo>
                    <a:pt x="-68004" y="175422"/>
                    <a:pt x="122621" y="-11094"/>
                    <a:pt x="270912" y="517"/>
                  </a:cubicBezTo>
                  <a:cubicBezTo>
                    <a:pt x="419203" y="12128"/>
                    <a:pt x="552179" y="116313"/>
                    <a:pt x="447778" y="242939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D03B110-0E7D-C8E2-C839-4AA14B39AEDE}"/>
                </a:ext>
              </a:extLst>
            </p:cNvPr>
            <p:cNvSpPr/>
            <p:nvPr/>
          </p:nvSpPr>
          <p:spPr>
            <a:xfrm>
              <a:off x="4811045" y="4542278"/>
              <a:ext cx="5132584" cy="1078523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3477792 w 3477792"/>
                <a:gd name="connsiteY0" fmla="*/ 966563 h 966563"/>
                <a:gd name="connsiteX1" fmla="*/ 1810917 w 3477792"/>
                <a:gd name="connsiteY1" fmla="*/ 556988 h 966563"/>
                <a:gd name="connsiteX2" fmla="*/ 981 w 3477792"/>
                <a:gd name="connsiteY2" fmla="*/ 121079 h 966563"/>
                <a:gd name="connsiteX3" fmla="*/ 2058567 w 3477792"/>
                <a:gd name="connsiteY3" fmla="*/ 14063 h 966563"/>
                <a:gd name="connsiteX4" fmla="*/ 2068092 w 3477792"/>
                <a:gd name="connsiteY4" fmla="*/ 376013 h 966563"/>
                <a:gd name="connsiteX0" fmla="*/ 3529049 w 3529049"/>
                <a:gd name="connsiteY0" fmla="*/ 967306 h 967306"/>
                <a:gd name="connsiteX1" fmla="*/ 864103 w 3529049"/>
                <a:gd name="connsiteY1" fmla="*/ 593590 h 967306"/>
                <a:gd name="connsiteX2" fmla="*/ 52238 w 3529049"/>
                <a:gd name="connsiteY2" fmla="*/ 121822 h 967306"/>
                <a:gd name="connsiteX3" fmla="*/ 2109824 w 3529049"/>
                <a:gd name="connsiteY3" fmla="*/ 14806 h 967306"/>
                <a:gd name="connsiteX4" fmla="*/ 2119349 w 3529049"/>
                <a:gd name="connsiteY4" fmla="*/ 376756 h 967306"/>
                <a:gd name="connsiteX0" fmla="*/ 3514782 w 3514782"/>
                <a:gd name="connsiteY0" fmla="*/ 1027728 h 1027728"/>
                <a:gd name="connsiteX1" fmla="*/ 849836 w 3514782"/>
                <a:gd name="connsiteY1" fmla="*/ 654012 h 1027728"/>
                <a:gd name="connsiteX2" fmla="*/ 37971 w 3514782"/>
                <a:gd name="connsiteY2" fmla="*/ 182244 h 1027728"/>
                <a:gd name="connsiteX3" fmla="*/ 338475 w 3514782"/>
                <a:gd name="connsiteY3" fmla="*/ 9486 h 1027728"/>
                <a:gd name="connsiteX4" fmla="*/ 2105082 w 3514782"/>
                <a:gd name="connsiteY4" fmla="*/ 437178 h 1027728"/>
                <a:gd name="connsiteX0" fmla="*/ 3614960 w 3614960"/>
                <a:gd name="connsiteY0" fmla="*/ 1025812 h 1025812"/>
                <a:gd name="connsiteX1" fmla="*/ 950014 w 3614960"/>
                <a:gd name="connsiteY1" fmla="*/ 652096 h 1025812"/>
                <a:gd name="connsiteX2" fmla="*/ 24596 w 3614960"/>
                <a:gd name="connsiteY2" fmla="*/ 198257 h 1025812"/>
                <a:gd name="connsiteX3" fmla="*/ 438653 w 3614960"/>
                <a:gd name="connsiteY3" fmla="*/ 7570 h 1025812"/>
                <a:gd name="connsiteX4" fmla="*/ 2205260 w 3614960"/>
                <a:gd name="connsiteY4" fmla="*/ 435262 h 1025812"/>
                <a:gd name="connsiteX0" fmla="*/ 3601932 w 3601932"/>
                <a:gd name="connsiteY0" fmla="*/ 1018690 h 1018690"/>
                <a:gd name="connsiteX1" fmla="*/ 936986 w 3601932"/>
                <a:gd name="connsiteY1" fmla="*/ 644974 h 1018690"/>
                <a:gd name="connsiteX2" fmla="*/ 11568 w 3601932"/>
                <a:gd name="connsiteY2" fmla="*/ 191135 h 1018690"/>
                <a:gd name="connsiteX3" fmla="*/ 425625 w 3601932"/>
                <a:gd name="connsiteY3" fmla="*/ 448 h 1018690"/>
                <a:gd name="connsiteX4" fmla="*/ 542726 w 3601932"/>
                <a:gd name="connsiteY4" fmla="*/ 236893 h 1018690"/>
                <a:gd name="connsiteX0" fmla="*/ 3613115 w 3613115"/>
                <a:gd name="connsiteY0" fmla="*/ 1060407 h 1060407"/>
                <a:gd name="connsiteX1" fmla="*/ 948169 w 3613115"/>
                <a:gd name="connsiteY1" fmla="*/ 686691 h 1060407"/>
                <a:gd name="connsiteX2" fmla="*/ 22751 w 3613115"/>
                <a:gd name="connsiteY2" fmla="*/ 232852 h 1060407"/>
                <a:gd name="connsiteX3" fmla="*/ 305325 w 3613115"/>
                <a:gd name="connsiteY3" fmla="*/ 330 h 1060407"/>
                <a:gd name="connsiteX4" fmla="*/ 553909 w 3613115"/>
                <a:gd name="connsiteY4" fmla="*/ 278610 h 1060407"/>
                <a:gd name="connsiteX0" fmla="*/ 3596115 w 3596115"/>
                <a:gd name="connsiteY0" fmla="*/ 1060247 h 1060247"/>
                <a:gd name="connsiteX1" fmla="*/ 931169 w 3596115"/>
                <a:gd name="connsiteY1" fmla="*/ 686531 h 1060247"/>
                <a:gd name="connsiteX2" fmla="*/ 23680 w 3596115"/>
                <a:gd name="connsiteY2" fmla="*/ 244645 h 1060247"/>
                <a:gd name="connsiteX3" fmla="*/ 288325 w 3596115"/>
                <a:gd name="connsiteY3" fmla="*/ 170 h 1060247"/>
                <a:gd name="connsiteX4" fmla="*/ 536909 w 3596115"/>
                <a:gd name="connsiteY4" fmla="*/ 278450 h 1060247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86949 w 3586949"/>
                <a:gd name="connsiteY0" fmla="*/ 1096064 h 1096064"/>
                <a:gd name="connsiteX1" fmla="*/ 814427 w 3586949"/>
                <a:gd name="connsiteY1" fmla="*/ 632701 h 1096064"/>
                <a:gd name="connsiteX2" fmla="*/ 14514 w 3586949"/>
                <a:gd name="connsiteY2" fmla="*/ 280462 h 1096064"/>
                <a:gd name="connsiteX3" fmla="*/ 315018 w 3586949"/>
                <a:gd name="connsiteY3" fmla="*/ 128 h 1096064"/>
                <a:gd name="connsiteX4" fmla="*/ 527743 w 3586949"/>
                <a:gd name="connsiteY4" fmla="*/ 314267 h 1096064"/>
                <a:gd name="connsiteX0" fmla="*/ 3586398 w 3586398"/>
                <a:gd name="connsiteY0" fmla="*/ 1096160 h 1096160"/>
                <a:gd name="connsiteX1" fmla="*/ 813876 w 3586398"/>
                <a:gd name="connsiteY1" fmla="*/ 632797 h 1096160"/>
                <a:gd name="connsiteX2" fmla="*/ 13963 w 3586398"/>
                <a:gd name="connsiteY2" fmla="*/ 280558 h 1096160"/>
                <a:gd name="connsiteX3" fmla="*/ 314467 w 3586398"/>
                <a:gd name="connsiteY3" fmla="*/ 224 h 1096160"/>
                <a:gd name="connsiteX4" fmla="*/ 437545 w 3586398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6631 w 3596631"/>
                <a:gd name="connsiteY0" fmla="*/ 1096453 h 1096453"/>
                <a:gd name="connsiteX1" fmla="*/ 824109 w 3596631"/>
                <a:gd name="connsiteY1" fmla="*/ 633090 h 1096453"/>
                <a:gd name="connsiteX2" fmla="*/ 24196 w 3596631"/>
                <a:gd name="connsiteY2" fmla="*/ 280851 h 1096453"/>
                <a:gd name="connsiteX3" fmla="*/ 270912 w 3596631"/>
                <a:gd name="connsiteY3" fmla="*/ 517 h 1096453"/>
                <a:gd name="connsiteX4" fmla="*/ 447778 w 3596631"/>
                <a:gd name="connsiteY4" fmla="*/ 242939 h 1096453"/>
                <a:gd name="connsiteX0" fmla="*/ 5156490 w 5156490"/>
                <a:gd name="connsiteY0" fmla="*/ 1102429 h 1102429"/>
                <a:gd name="connsiteX1" fmla="*/ 824109 w 5156490"/>
                <a:gd name="connsiteY1" fmla="*/ 633090 h 1102429"/>
                <a:gd name="connsiteX2" fmla="*/ 24196 w 5156490"/>
                <a:gd name="connsiteY2" fmla="*/ 280851 h 1102429"/>
                <a:gd name="connsiteX3" fmla="*/ 270912 w 5156490"/>
                <a:gd name="connsiteY3" fmla="*/ 517 h 1102429"/>
                <a:gd name="connsiteX4" fmla="*/ 447778 w 5156490"/>
                <a:gd name="connsiteY4" fmla="*/ 242939 h 1102429"/>
                <a:gd name="connsiteX0" fmla="*/ 5132584 w 5132584"/>
                <a:gd name="connsiteY0" fmla="*/ 1078523 h 1078523"/>
                <a:gd name="connsiteX1" fmla="*/ 824109 w 5132584"/>
                <a:gd name="connsiteY1" fmla="*/ 633090 h 1078523"/>
                <a:gd name="connsiteX2" fmla="*/ 24196 w 5132584"/>
                <a:gd name="connsiteY2" fmla="*/ 280851 h 1078523"/>
                <a:gd name="connsiteX3" fmla="*/ 270912 w 5132584"/>
                <a:gd name="connsiteY3" fmla="*/ 517 h 1078523"/>
                <a:gd name="connsiteX4" fmla="*/ 447778 w 5132584"/>
                <a:gd name="connsiteY4" fmla="*/ 242939 h 107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584" h="1078523">
                  <a:moveTo>
                    <a:pt x="5132584" y="1078523"/>
                  </a:moveTo>
                  <a:cubicBezTo>
                    <a:pt x="4244269" y="953951"/>
                    <a:pt x="1675507" y="766035"/>
                    <a:pt x="824109" y="633090"/>
                  </a:cubicBezTo>
                  <a:cubicBezTo>
                    <a:pt x="-27289" y="500145"/>
                    <a:pt x="116396" y="386280"/>
                    <a:pt x="24196" y="280851"/>
                  </a:cubicBezTo>
                  <a:cubicBezTo>
                    <a:pt x="-68004" y="175422"/>
                    <a:pt x="122621" y="-11094"/>
                    <a:pt x="270912" y="517"/>
                  </a:cubicBezTo>
                  <a:cubicBezTo>
                    <a:pt x="419203" y="12128"/>
                    <a:pt x="552179" y="116313"/>
                    <a:pt x="447778" y="242939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F904805-81A7-40B9-B11D-44E1D7880833}"/>
                </a:ext>
              </a:extLst>
            </p:cNvPr>
            <p:cNvSpPr/>
            <p:nvPr/>
          </p:nvSpPr>
          <p:spPr>
            <a:xfrm>
              <a:off x="7429859" y="5254801"/>
              <a:ext cx="2460109" cy="538669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2156212 w 2156212"/>
                <a:gd name="connsiteY0" fmla="*/ 952506 h 952506"/>
                <a:gd name="connsiteX1" fmla="*/ 489337 w 2156212"/>
                <a:gd name="connsiteY1" fmla="*/ 542931 h 952506"/>
                <a:gd name="connsiteX2" fmla="*/ 6176 w 2156212"/>
                <a:gd name="connsiteY2" fmla="*/ 369987 h 952506"/>
                <a:gd name="connsiteX3" fmla="*/ 736987 w 2156212"/>
                <a:gd name="connsiteY3" fmla="*/ 6 h 952506"/>
                <a:gd name="connsiteX4" fmla="*/ 746512 w 2156212"/>
                <a:gd name="connsiteY4" fmla="*/ 361956 h 952506"/>
                <a:gd name="connsiteX0" fmla="*/ 2301160 w 2301160"/>
                <a:gd name="connsiteY0" fmla="*/ 606864 h 606864"/>
                <a:gd name="connsiteX1" fmla="*/ 634285 w 2301160"/>
                <a:gd name="connsiteY1" fmla="*/ 197289 h 606864"/>
                <a:gd name="connsiteX2" fmla="*/ 151124 w 2301160"/>
                <a:gd name="connsiteY2" fmla="*/ 24345 h 606864"/>
                <a:gd name="connsiteX3" fmla="*/ 51206 w 2301160"/>
                <a:gd name="connsiteY3" fmla="*/ 485093 h 606864"/>
                <a:gd name="connsiteX4" fmla="*/ 891460 w 2301160"/>
                <a:gd name="connsiteY4" fmla="*/ 16314 h 606864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73196 w 2273196"/>
                <a:gd name="connsiteY0" fmla="*/ 597262 h 597262"/>
                <a:gd name="connsiteX1" fmla="*/ 606321 w 2273196"/>
                <a:gd name="connsiteY1" fmla="*/ 187687 h 597262"/>
                <a:gd name="connsiteX2" fmla="*/ 123160 w 2273196"/>
                <a:gd name="connsiteY2" fmla="*/ 14743 h 597262"/>
                <a:gd name="connsiteX3" fmla="*/ 23242 w 2273196"/>
                <a:gd name="connsiteY3" fmla="*/ 475491 h 597262"/>
                <a:gd name="connsiteX4" fmla="*/ 349519 w 2273196"/>
                <a:gd name="connsiteY4" fmla="*/ 419088 h 597262"/>
                <a:gd name="connsiteX0" fmla="*/ 2295420 w 2295420"/>
                <a:gd name="connsiteY0" fmla="*/ 564163 h 564163"/>
                <a:gd name="connsiteX1" fmla="*/ 628545 w 2295420"/>
                <a:gd name="connsiteY1" fmla="*/ 154588 h 564163"/>
                <a:gd name="connsiteX2" fmla="*/ 97572 w 2295420"/>
                <a:gd name="connsiteY2" fmla="*/ 17503 h 564163"/>
                <a:gd name="connsiteX3" fmla="*/ 45466 w 2295420"/>
                <a:gd name="connsiteY3" fmla="*/ 442392 h 564163"/>
                <a:gd name="connsiteX4" fmla="*/ 371743 w 2295420"/>
                <a:gd name="connsiteY4" fmla="*/ 385989 h 564163"/>
                <a:gd name="connsiteX0" fmla="*/ 2279345 w 2279345"/>
                <a:gd name="connsiteY0" fmla="*/ 591468 h 591468"/>
                <a:gd name="connsiteX1" fmla="*/ 612470 w 2279345"/>
                <a:gd name="connsiteY1" fmla="*/ 74316 h 591468"/>
                <a:gd name="connsiteX2" fmla="*/ 81497 w 2279345"/>
                <a:gd name="connsiteY2" fmla="*/ 44808 h 591468"/>
                <a:gd name="connsiteX3" fmla="*/ 29391 w 2279345"/>
                <a:gd name="connsiteY3" fmla="*/ 469697 h 591468"/>
                <a:gd name="connsiteX4" fmla="*/ 355668 w 2279345"/>
                <a:gd name="connsiteY4" fmla="*/ 413294 h 591468"/>
                <a:gd name="connsiteX0" fmla="*/ 2243505 w 2243505"/>
                <a:gd name="connsiteY0" fmla="*/ 587013 h 587013"/>
                <a:gd name="connsiteX1" fmla="*/ 576630 w 2243505"/>
                <a:gd name="connsiteY1" fmla="*/ 69861 h 587013"/>
                <a:gd name="connsiteX2" fmla="*/ 45657 w 2243505"/>
                <a:gd name="connsiteY2" fmla="*/ 40353 h 587013"/>
                <a:gd name="connsiteX3" fmla="*/ 59292 w 2243505"/>
                <a:gd name="connsiteY3" fmla="*/ 399500 h 587013"/>
                <a:gd name="connsiteX4" fmla="*/ 319828 w 2243505"/>
                <a:gd name="connsiteY4" fmla="*/ 408839 h 587013"/>
                <a:gd name="connsiteX0" fmla="*/ 2247218 w 2247218"/>
                <a:gd name="connsiteY0" fmla="*/ 587013 h 587013"/>
                <a:gd name="connsiteX1" fmla="*/ 580343 w 2247218"/>
                <a:gd name="connsiteY1" fmla="*/ 69861 h 587013"/>
                <a:gd name="connsiteX2" fmla="*/ 49370 w 2247218"/>
                <a:gd name="connsiteY2" fmla="*/ 40353 h 587013"/>
                <a:gd name="connsiteX3" fmla="*/ 63005 w 2247218"/>
                <a:gd name="connsiteY3" fmla="*/ 399500 h 587013"/>
                <a:gd name="connsiteX4" fmla="*/ 401235 w 2247218"/>
                <a:gd name="connsiteY4" fmla="*/ 337122 h 587013"/>
                <a:gd name="connsiteX0" fmla="*/ 2450418 w 2450418"/>
                <a:gd name="connsiteY0" fmla="*/ 392110 h 437407"/>
                <a:gd name="connsiteX1" fmla="*/ 580343 w 2450418"/>
                <a:gd name="connsiteY1" fmla="*/ 60229 h 437407"/>
                <a:gd name="connsiteX2" fmla="*/ 49370 w 2450418"/>
                <a:gd name="connsiteY2" fmla="*/ 30721 h 437407"/>
                <a:gd name="connsiteX3" fmla="*/ 63005 w 2450418"/>
                <a:gd name="connsiteY3" fmla="*/ 389868 h 437407"/>
                <a:gd name="connsiteX4" fmla="*/ 401235 w 2450418"/>
                <a:gd name="connsiteY4" fmla="*/ 327490 h 437407"/>
                <a:gd name="connsiteX0" fmla="*/ 2447023 w 2447023"/>
                <a:gd name="connsiteY0" fmla="*/ 494315 h 539612"/>
                <a:gd name="connsiteX1" fmla="*/ 529136 w 2447023"/>
                <a:gd name="connsiteY1" fmla="*/ 18999 h 539612"/>
                <a:gd name="connsiteX2" fmla="*/ 45975 w 2447023"/>
                <a:gd name="connsiteY2" fmla="*/ 132926 h 539612"/>
                <a:gd name="connsiteX3" fmla="*/ 59610 w 2447023"/>
                <a:gd name="connsiteY3" fmla="*/ 492073 h 539612"/>
                <a:gd name="connsiteX4" fmla="*/ 397840 w 2447023"/>
                <a:gd name="connsiteY4" fmla="*/ 429695 h 539612"/>
                <a:gd name="connsiteX0" fmla="*/ 2464952 w 2464952"/>
                <a:gd name="connsiteY0" fmla="*/ 436964 h 536049"/>
                <a:gd name="connsiteX1" fmla="*/ 529136 w 2464952"/>
                <a:gd name="connsiteY1" fmla="*/ 15436 h 536049"/>
                <a:gd name="connsiteX2" fmla="*/ 45975 w 2464952"/>
                <a:gd name="connsiteY2" fmla="*/ 129363 h 536049"/>
                <a:gd name="connsiteX3" fmla="*/ 59610 w 2464952"/>
                <a:gd name="connsiteY3" fmla="*/ 488510 h 536049"/>
                <a:gd name="connsiteX4" fmla="*/ 397840 w 2464952"/>
                <a:gd name="connsiteY4" fmla="*/ 426132 h 536049"/>
                <a:gd name="connsiteX0" fmla="*/ 2464952 w 2464952"/>
                <a:gd name="connsiteY0" fmla="*/ 410542 h 509627"/>
                <a:gd name="connsiteX1" fmla="*/ 529136 w 2464952"/>
                <a:gd name="connsiteY1" fmla="*/ 18896 h 509627"/>
                <a:gd name="connsiteX2" fmla="*/ 45975 w 2464952"/>
                <a:gd name="connsiteY2" fmla="*/ 102941 h 509627"/>
                <a:gd name="connsiteX3" fmla="*/ 59610 w 2464952"/>
                <a:gd name="connsiteY3" fmla="*/ 462088 h 509627"/>
                <a:gd name="connsiteX4" fmla="*/ 397840 w 2464952"/>
                <a:gd name="connsiteY4" fmla="*/ 399710 h 509627"/>
                <a:gd name="connsiteX0" fmla="*/ 2464952 w 2464952"/>
                <a:gd name="connsiteY0" fmla="*/ 365753 h 506673"/>
                <a:gd name="connsiteX1" fmla="*/ 529136 w 2464952"/>
                <a:gd name="connsiteY1" fmla="*/ 15942 h 506673"/>
                <a:gd name="connsiteX2" fmla="*/ 45975 w 2464952"/>
                <a:gd name="connsiteY2" fmla="*/ 99987 h 506673"/>
                <a:gd name="connsiteX3" fmla="*/ 59610 w 2464952"/>
                <a:gd name="connsiteY3" fmla="*/ 459134 h 506673"/>
                <a:gd name="connsiteX4" fmla="*/ 397840 w 2464952"/>
                <a:gd name="connsiteY4" fmla="*/ 396756 h 506673"/>
                <a:gd name="connsiteX0" fmla="*/ 2464952 w 2464952"/>
                <a:gd name="connsiteY0" fmla="*/ 354953 h 490929"/>
                <a:gd name="connsiteX1" fmla="*/ 529136 w 2464952"/>
                <a:gd name="connsiteY1" fmla="*/ 5142 h 490929"/>
                <a:gd name="connsiteX2" fmla="*/ 45975 w 2464952"/>
                <a:gd name="connsiteY2" fmla="*/ 166881 h 490929"/>
                <a:gd name="connsiteX3" fmla="*/ 59610 w 2464952"/>
                <a:gd name="connsiteY3" fmla="*/ 448334 h 490929"/>
                <a:gd name="connsiteX4" fmla="*/ 397840 w 2464952"/>
                <a:gd name="connsiteY4" fmla="*/ 385956 h 490929"/>
                <a:gd name="connsiteX0" fmla="*/ 2440594 w 2440594"/>
                <a:gd name="connsiteY0" fmla="*/ 355463 h 547676"/>
                <a:gd name="connsiteX1" fmla="*/ 504778 w 2440594"/>
                <a:gd name="connsiteY1" fmla="*/ 5652 h 547676"/>
                <a:gd name="connsiteX2" fmla="*/ 21617 w 2440594"/>
                <a:gd name="connsiteY2" fmla="*/ 167391 h 547676"/>
                <a:gd name="connsiteX3" fmla="*/ 112946 w 2440594"/>
                <a:gd name="connsiteY3" fmla="*/ 532515 h 547676"/>
                <a:gd name="connsiteX4" fmla="*/ 373482 w 2440594"/>
                <a:gd name="connsiteY4" fmla="*/ 386466 h 547676"/>
                <a:gd name="connsiteX0" fmla="*/ 2442045 w 2442045"/>
                <a:gd name="connsiteY0" fmla="*/ 355463 h 537324"/>
                <a:gd name="connsiteX1" fmla="*/ 506229 w 2442045"/>
                <a:gd name="connsiteY1" fmla="*/ 5652 h 537324"/>
                <a:gd name="connsiteX2" fmla="*/ 23068 w 2442045"/>
                <a:gd name="connsiteY2" fmla="*/ 167391 h 537324"/>
                <a:gd name="connsiteX3" fmla="*/ 114397 w 2442045"/>
                <a:gd name="connsiteY3" fmla="*/ 532515 h 537324"/>
                <a:gd name="connsiteX4" fmla="*/ 440674 w 2442045"/>
                <a:gd name="connsiteY4" fmla="*/ 320724 h 537324"/>
                <a:gd name="connsiteX0" fmla="*/ 2440740 w 2440740"/>
                <a:gd name="connsiteY0" fmla="*/ 355385 h 525872"/>
                <a:gd name="connsiteX1" fmla="*/ 504924 w 2440740"/>
                <a:gd name="connsiteY1" fmla="*/ 5574 h 525872"/>
                <a:gd name="connsiteX2" fmla="*/ 21763 w 2440740"/>
                <a:gd name="connsiteY2" fmla="*/ 167313 h 525872"/>
                <a:gd name="connsiteX3" fmla="*/ 119068 w 2440740"/>
                <a:gd name="connsiteY3" fmla="*/ 520485 h 525872"/>
                <a:gd name="connsiteX4" fmla="*/ 439369 w 2440740"/>
                <a:gd name="connsiteY4" fmla="*/ 320646 h 525872"/>
                <a:gd name="connsiteX0" fmla="*/ 2460109 w 2460109"/>
                <a:gd name="connsiteY0" fmla="*/ 355385 h 538669"/>
                <a:gd name="connsiteX1" fmla="*/ 524293 w 2460109"/>
                <a:gd name="connsiteY1" fmla="*/ 5574 h 538669"/>
                <a:gd name="connsiteX2" fmla="*/ 41132 w 2460109"/>
                <a:gd name="connsiteY2" fmla="*/ 167313 h 538669"/>
                <a:gd name="connsiteX3" fmla="*/ 138437 w 2460109"/>
                <a:gd name="connsiteY3" fmla="*/ 520485 h 538669"/>
                <a:gd name="connsiteX4" fmla="*/ 458738 w 2460109"/>
                <a:gd name="connsiteY4" fmla="*/ 320646 h 53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0109" h="538669">
                  <a:moveTo>
                    <a:pt x="2460109" y="355385"/>
                  </a:moveTo>
                  <a:cubicBezTo>
                    <a:pt x="1814837" y="214876"/>
                    <a:pt x="927456" y="36919"/>
                    <a:pt x="524293" y="5574"/>
                  </a:cubicBezTo>
                  <a:cubicBezTo>
                    <a:pt x="121130" y="-25771"/>
                    <a:pt x="105441" y="81495"/>
                    <a:pt x="41132" y="167313"/>
                  </a:cubicBezTo>
                  <a:cubicBezTo>
                    <a:pt x="-23177" y="253132"/>
                    <a:pt x="-26788" y="459071"/>
                    <a:pt x="138437" y="520485"/>
                  </a:cubicBezTo>
                  <a:cubicBezTo>
                    <a:pt x="303662" y="581899"/>
                    <a:pt x="479468" y="480890"/>
                    <a:pt x="458738" y="320646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DCFBC0-163B-98B0-2C00-F6D5D139B51A}"/>
                </a:ext>
              </a:extLst>
            </p:cNvPr>
            <p:cNvSpPr/>
            <p:nvPr/>
          </p:nvSpPr>
          <p:spPr>
            <a:xfrm>
              <a:off x="5671945" y="5133746"/>
              <a:ext cx="4163095" cy="544979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2156212 w 2156212"/>
                <a:gd name="connsiteY0" fmla="*/ 952506 h 952506"/>
                <a:gd name="connsiteX1" fmla="*/ 489337 w 2156212"/>
                <a:gd name="connsiteY1" fmla="*/ 542931 h 952506"/>
                <a:gd name="connsiteX2" fmla="*/ 6176 w 2156212"/>
                <a:gd name="connsiteY2" fmla="*/ 369987 h 952506"/>
                <a:gd name="connsiteX3" fmla="*/ 736987 w 2156212"/>
                <a:gd name="connsiteY3" fmla="*/ 6 h 952506"/>
                <a:gd name="connsiteX4" fmla="*/ 746512 w 2156212"/>
                <a:gd name="connsiteY4" fmla="*/ 361956 h 952506"/>
                <a:gd name="connsiteX0" fmla="*/ 2301160 w 2301160"/>
                <a:gd name="connsiteY0" fmla="*/ 606864 h 606864"/>
                <a:gd name="connsiteX1" fmla="*/ 634285 w 2301160"/>
                <a:gd name="connsiteY1" fmla="*/ 197289 h 606864"/>
                <a:gd name="connsiteX2" fmla="*/ 151124 w 2301160"/>
                <a:gd name="connsiteY2" fmla="*/ 24345 h 606864"/>
                <a:gd name="connsiteX3" fmla="*/ 51206 w 2301160"/>
                <a:gd name="connsiteY3" fmla="*/ 485093 h 606864"/>
                <a:gd name="connsiteX4" fmla="*/ 891460 w 2301160"/>
                <a:gd name="connsiteY4" fmla="*/ 16314 h 606864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73196 w 2273196"/>
                <a:gd name="connsiteY0" fmla="*/ 597262 h 597262"/>
                <a:gd name="connsiteX1" fmla="*/ 606321 w 2273196"/>
                <a:gd name="connsiteY1" fmla="*/ 187687 h 597262"/>
                <a:gd name="connsiteX2" fmla="*/ 123160 w 2273196"/>
                <a:gd name="connsiteY2" fmla="*/ 14743 h 597262"/>
                <a:gd name="connsiteX3" fmla="*/ 23242 w 2273196"/>
                <a:gd name="connsiteY3" fmla="*/ 475491 h 597262"/>
                <a:gd name="connsiteX4" fmla="*/ 349519 w 2273196"/>
                <a:gd name="connsiteY4" fmla="*/ 419088 h 597262"/>
                <a:gd name="connsiteX0" fmla="*/ 2295420 w 2295420"/>
                <a:gd name="connsiteY0" fmla="*/ 564163 h 564163"/>
                <a:gd name="connsiteX1" fmla="*/ 628545 w 2295420"/>
                <a:gd name="connsiteY1" fmla="*/ 154588 h 564163"/>
                <a:gd name="connsiteX2" fmla="*/ 97572 w 2295420"/>
                <a:gd name="connsiteY2" fmla="*/ 17503 h 564163"/>
                <a:gd name="connsiteX3" fmla="*/ 45466 w 2295420"/>
                <a:gd name="connsiteY3" fmla="*/ 442392 h 564163"/>
                <a:gd name="connsiteX4" fmla="*/ 371743 w 2295420"/>
                <a:gd name="connsiteY4" fmla="*/ 385989 h 564163"/>
                <a:gd name="connsiteX0" fmla="*/ 2279345 w 2279345"/>
                <a:gd name="connsiteY0" fmla="*/ 591468 h 591468"/>
                <a:gd name="connsiteX1" fmla="*/ 612470 w 2279345"/>
                <a:gd name="connsiteY1" fmla="*/ 74316 h 591468"/>
                <a:gd name="connsiteX2" fmla="*/ 81497 w 2279345"/>
                <a:gd name="connsiteY2" fmla="*/ 44808 h 591468"/>
                <a:gd name="connsiteX3" fmla="*/ 29391 w 2279345"/>
                <a:gd name="connsiteY3" fmla="*/ 469697 h 591468"/>
                <a:gd name="connsiteX4" fmla="*/ 355668 w 2279345"/>
                <a:gd name="connsiteY4" fmla="*/ 413294 h 591468"/>
                <a:gd name="connsiteX0" fmla="*/ 2243505 w 2243505"/>
                <a:gd name="connsiteY0" fmla="*/ 587013 h 587013"/>
                <a:gd name="connsiteX1" fmla="*/ 576630 w 2243505"/>
                <a:gd name="connsiteY1" fmla="*/ 69861 h 587013"/>
                <a:gd name="connsiteX2" fmla="*/ 45657 w 2243505"/>
                <a:gd name="connsiteY2" fmla="*/ 40353 h 587013"/>
                <a:gd name="connsiteX3" fmla="*/ 59292 w 2243505"/>
                <a:gd name="connsiteY3" fmla="*/ 399500 h 587013"/>
                <a:gd name="connsiteX4" fmla="*/ 319828 w 2243505"/>
                <a:gd name="connsiteY4" fmla="*/ 408839 h 587013"/>
                <a:gd name="connsiteX0" fmla="*/ 2247218 w 2247218"/>
                <a:gd name="connsiteY0" fmla="*/ 587013 h 587013"/>
                <a:gd name="connsiteX1" fmla="*/ 580343 w 2247218"/>
                <a:gd name="connsiteY1" fmla="*/ 69861 h 587013"/>
                <a:gd name="connsiteX2" fmla="*/ 49370 w 2247218"/>
                <a:gd name="connsiteY2" fmla="*/ 40353 h 587013"/>
                <a:gd name="connsiteX3" fmla="*/ 63005 w 2247218"/>
                <a:gd name="connsiteY3" fmla="*/ 399500 h 587013"/>
                <a:gd name="connsiteX4" fmla="*/ 401235 w 2247218"/>
                <a:gd name="connsiteY4" fmla="*/ 337122 h 587013"/>
                <a:gd name="connsiteX0" fmla="*/ 2450418 w 2450418"/>
                <a:gd name="connsiteY0" fmla="*/ 392110 h 437407"/>
                <a:gd name="connsiteX1" fmla="*/ 580343 w 2450418"/>
                <a:gd name="connsiteY1" fmla="*/ 60229 h 437407"/>
                <a:gd name="connsiteX2" fmla="*/ 49370 w 2450418"/>
                <a:gd name="connsiteY2" fmla="*/ 30721 h 437407"/>
                <a:gd name="connsiteX3" fmla="*/ 63005 w 2450418"/>
                <a:gd name="connsiteY3" fmla="*/ 389868 h 437407"/>
                <a:gd name="connsiteX4" fmla="*/ 401235 w 2450418"/>
                <a:gd name="connsiteY4" fmla="*/ 327490 h 437407"/>
                <a:gd name="connsiteX0" fmla="*/ 2447023 w 2447023"/>
                <a:gd name="connsiteY0" fmla="*/ 494315 h 539612"/>
                <a:gd name="connsiteX1" fmla="*/ 529136 w 2447023"/>
                <a:gd name="connsiteY1" fmla="*/ 18999 h 539612"/>
                <a:gd name="connsiteX2" fmla="*/ 45975 w 2447023"/>
                <a:gd name="connsiteY2" fmla="*/ 132926 h 539612"/>
                <a:gd name="connsiteX3" fmla="*/ 59610 w 2447023"/>
                <a:gd name="connsiteY3" fmla="*/ 492073 h 539612"/>
                <a:gd name="connsiteX4" fmla="*/ 397840 w 2447023"/>
                <a:gd name="connsiteY4" fmla="*/ 429695 h 539612"/>
                <a:gd name="connsiteX0" fmla="*/ 2464952 w 2464952"/>
                <a:gd name="connsiteY0" fmla="*/ 436964 h 536049"/>
                <a:gd name="connsiteX1" fmla="*/ 529136 w 2464952"/>
                <a:gd name="connsiteY1" fmla="*/ 15436 h 536049"/>
                <a:gd name="connsiteX2" fmla="*/ 45975 w 2464952"/>
                <a:gd name="connsiteY2" fmla="*/ 129363 h 536049"/>
                <a:gd name="connsiteX3" fmla="*/ 59610 w 2464952"/>
                <a:gd name="connsiteY3" fmla="*/ 488510 h 536049"/>
                <a:gd name="connsiteX4" fmla="*/ 397840 w 2464952"/>
                <a:gd name="connsiteY4" fmla="*/ 426132 h 536049"/>
                <a:gd name="connsiteX0" fmla="*/ 2464952 w 2464952"/>
                <a:gd name="connsiteY0" fmla="*/ 410542 h 509627"/>
                <a:gd name="connsiteX1" fmla="*/ 529136 w 2464952"/>
                <a:gd name="connsiteY1" fmla="*/ 18896 h 509627"/>
                <a:gd name="connsiteX2" fmla="*/ 45975 w 2464952"/>
                <a:gd name="connsiteY2" fmla="*/ 102941 h 509627"/>
                <a:gd name="connsiteX3" fmla="*/ 59610 w 2464952"/>
                <a:gd name="connsiteY3" fmla="*/ 462088 h 509627"/>
                <a:gd name="connsiteX4" fmla="*/ 397840 w 2464952"/>
                <a:gd name="connsiteY4" fmla="*/ 399710 h 509627"/>
                <a:gd name="connsiteX0" fmla="*/ 2464952 w 2464952"/>
                <a:gd name="connsiteY0" fmla="*/ 365753 h 506673"/>
                <a:gd name="connsiteX1" fmla="*/ 529136 w 2464952"/>
                <a:gd name="connsiteY1" fmla="*/ 15942 h 506673"/>
                <a:gd name="connsiteX2" fmla="*/ 45975 w 2464952"/>
                <a:gd name="connsiteY2" fmla="*/ 99987 h 506673"/>
                <a:gd name="connsiteX3" fmla="*/ 59610 w 2464952"/>
                <a:gd name="connsiteY3" fmla="*/ 459134 h 506673"/>
                <a:gd name="connsiteX4" fmla="*/ 397840 w 2464952"/>
                <a:gd name="connsiteY4" fmla="*/ 396756 h 506673"/>
                <a:gd name="connsiteX0" fmla="*/ 2464952 w 2464952"/>
                <a:gd name="connsiteY0" fmla="*/ 354953 h 490929"/>
                <a:gd name="connsiteX1" fmla="*/ 529136 w 2464952"/>
                <a:gd name="connsiteY1" fmla="*/ 5142 h 490929"/>
                <a:gd name="connsiteX2" fmla="*/ 45975 w 2464952"/>
                <a:gd name="connsiteY2" fmla="*/ 166881 h 490929"/>
                <a:gd name="connsiteX3" fmla="*/ 59610 w 2464952"/>
                <a:gd name="connsiteY3" fmla="*/ 448334 h 490929"/>
                <a:gd name="connsiteX4" fmla="*/ 397840 w 2464952"/>
                <a:gd name="connsiteY4" fmla="*/ 385956 h 490929"/>
                <a:gd name="connsiteX0" fmla="*/ 2440594 w 2440594"/>
                <a:gd name="connsiteY0" fmla="*/ 355463 h 547676"/>
                <a:gd name="connsiteX1" fmla="*/ 504778 w 2440594"/>
                <a:gd name="connsiteY1" fmla="*/ 5652 h 547676"/>
                <a:gd name="connsiteX2" fmla="*/ 21617 w 2440594"/>
                <a:gd name="connsiteY2" fmla="*/ 167391 h 547676"/>
                <a:gd name="connsiteX3" fmla="*/ 112946 w 2440594"/>
                <a:gd name="connsiteY3" fmla="*/ 532515 h 547676"/>
                <a:gd name="connsiteX4" fmla="*/ 373482 w 2440594"/>
                <a:gd name="connsiteY4" fmla="*/ 386466 h 547676"/>
                <a:gd name="connsiteX0" fmla="*/ 2442045 w 2442045"/>
                <a:gd name="connsiteY0" fmla="*/ 355463 h 537324"/>
                <a:gd name="connsiteX1" fmla="*/ 506229 w 2442045"/>
                <a:gd name="connsiteY1" fmla="*/ 5652 h 537324"/>
                <a:gd name="connsiteX2" fmla="*/ 23068 w 2442045"/>
                <a:gd name="connsiteY2" fmla="*/ 167391 h 537324"/>
                <a:gd name="connsiteX3" fmla="*/ 114397 w 2442045"/>
                <a:gd name="connsiteY3" fmla="*/ 532515 h 537324"/>
                <a:gd name="connsiteX4" fmla="*/ 440674 w 2442045"/>
                <a:gd name="connsiteY4" fmla="*/ 320724 h 537324"/>
                <a:gd name="connsiteX0" fmla="*/ 2440740 w 2440740"/>
                <a:gd name="connsiteY0" fmla="*/ 355385 h 525872"/>
                <a:gd name="connsiteX1" fmla="*/ 504924 w 2440740"/>
                <a:gd name="connsiteY1" fmla="*/ 5574 h 525872"/>
                <a:gd name="connsiteX2" fmla="*/ 21763 w 2440740"/>
                <a:gd name="connsiteY2" fmla="*/ 167313 h 525872"/>
                <a:gd name="connsiteX3" fmla="*/ 119068 w 2440740"/>
                <a:gd name="connsiteY3" fmla="*/ 520485 h 525872"/>
                <a:gd name="connsiteX4" fmla="*/ 439369 w 2440740"/>
                <a:gd name="connsiteY4" fmla="*/ 320646 h 525872"/>
                <a:gd name="connsiteX0" fmla="*/ 2460109 w 2460109"/>
                <a:gd name="connsiteY0" fmla="*/ 355385 h 538669"/>
                <a:gd name="connsiteX1" fmla="*/ 524293 w 2460109"/>
                <a:gd name="connsiteY1" fmla="*/ 5574 h 538669"/>
                <a:gd name="connsiteX2" fmla="*/ 41132 w 2460109"/>
                <a:gd name="connsiteY2" fmla="*/ 167313 h 538669"/>
                <a:gd name="connsiteX3" fmla="*/ 138437 w 2460109"/>
                <a:gd name="connsiteY3" fmla="*/ 520485 h 538669"/>
                <a:gd name="connsiteX4" fmla="*/ 458738 w 2460109"/>
                <a:gd name="connsiteY4" fmla="*/ 320646 h 538669"/>
                <a:gd name="connsiteX0" fmla="*/ 4139498 w 4139498"/>
                <a:gd name="connsiteY0" fmla="*/ 468522 h 544229"/>
                <a:gd name="connsiteX1" fmla="*/ 524293 w 4139498"/>
                <a:gd name="connsiteY1" fmla="*/ 11134 h 544229"/>
                <a:gd name="connsiteX2" fmla="*/ 41132 w 4139498"/>
                <a:gd name="connsiteY2" fmla="*/ 172873 h 544229"/>
                <a:gd name="connsiteX3" fmla="*/ 138437 w 4139498"/>
                <a:gd name="connsiteY3" fmla="*/ 526045 h 544229"/>
                <a:gd name="connsiteX4" fmla="*/ 458738 w 4139498"/>
                <a:gd name="connsiteY4" fmla="*/ 326206 h 544229"/>
                <a:gd name="connsiteX0" fmla="*/ 4139066 w 4139066"/>
                <a:gd name="connsiteY0" fmla="*/ 485540 h 561247"/>
                <a:gd name="connsiteX1" fmla="*/ 517884 w 4139066"/>
                <a:gd name="connsiteY1" fmla="*/ 10223 h 561247"/>
                <a:gd name="connsiteX2" fmla="*/ 40700 w 4139066"/>
                <a:gd name="connsiteY2" fmla="*/ 189891 h 561247"/>
                <a:gd name="connsiteX3" fmla="*/ 138005 w 4139066"/>
                <a:gd name="connsiteY3" fmla="*/ 543063 h 561247"/>
                <a:gd name="connsiteX4" fmla="*/ 458306 w 4139066"/>
                <a:gd name="connsiteY4" fmla="*/ 343224 h 561247"/>
                <a:gd name="connsiteX0" fmla="*/ 4139066 w 4139066"/>
                <a:gd name="connsiteY0" fmla="*/ 475551 h 551258"/>
                <a:gd name="connsiteX1" fmla="*/ 517884 w 4139066"/>
                <a:gd name="connsiteY1" fmla="*/ 234 h 551258"/>
                <a:gd name="connsiteX2" fmla="*/ 40700 w 4139066"/>
                <a:gd name="connsiteY2" fmla="*/ 179902 h 551258"/>
                <a:gd name="connsiteX3" fmla="*/ 138005 w 4139066"/>
                <a:gd name="connsiteY3" fmla="*/ 533074 h 551258"/>
                <a:gd name="connsiteX4" fmla="*/ 458306 w 4139066"/>
                <a:gd name="connsiteY4" fmla="*/ 333235 h 551258"/>
                <a:gd name="connsiteX0" fmla="*/ 4119213 w 4119213"/>
                <a:gd name="connsiteY0" fmla="*/ 475551 h 536379"/>
                <a:gd name="connsiteX1" fmla="*/ 498031 w 4119213"/>
                <a:gd name="connsiteY1" fmla="*/ 234 h 536379"/>
                <a:gd name="connsiteX2" fmla="*/ 20847 w 4119213"/>
                <a:gd name="connsiteY2" fmla="*/ 179902 h 536379"/>
                <a:gd name="connsiteX3" fmla="*/ 118152 w 4119213"/>
                <a:gd name="connsiteY3" fmla="*/ 533074 h 536379"/>
                <a:gd name="connsiteX4" fmla="*/ 414547 w 4119213"/>
                <a:gd name="connsiteY4" fmla="*/ 309329 h 536379"/>
                <a:gd name="connsiteX0" fmla="*/ 4146101 w 4146101"/>
                <a:gd name="connsiteY0" fmla="*/ 475551 h 513350"/>
                <a:gd name="connsiteX1" fmla="*/ 524919 w 4146101"/>
                <a:gd name="connsiteY1" fmla="*/ 234 h 513350"/>
                <a:gd name="connsiteX2" fmla="*/ 47735 w 4146101"/>
                <a:gd name="connsiteY2" fmla="*/ 179902 h 513350"/>
                <a:gd name="connsiteX3" fmla="*/ 61369 w 4146101"/>
                <a:gd name="connsiteY3" fmla="*/ 509168 h 513350"/>
                <a:gd name="connsiteX4" fmla="*/ 441435 w 4146101"/>
                <a:gd name="connsiteY4" fmla="*/ 309329 h 513350"/>
                <a:gd name="connsiteX0" fmla="*/ 4163095 w 4163095"/>
                <a:gd name="connsiteY0" fmla="*/ 475551 h 544979"/>
                <a:gd name="connsiteX1" fmla="*/ 541913 w 4163095"/>
                <a:gd name="connsiteY1" fmla="*/ 234 h 544979"/>
                <a:gd name="connsiteX2" fmla="*/ 64729 w 4163095"/>
                <a:gd name="connsiteY2" fmla="*/ 179902 h 544979"/>
                <a:gd name="connsiteX3" fmla="*/ 78363 w 4163095"/>
                <a:gd name="connsiteY3" fmla="*/ 509168 h 544979"/>
                <a:gd name="connsiteX4" fmla="*/ 458429 w 4163095"/>
                <a:gd name="connsiteY4" fmla="*/ 309329 h 54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095" h="544979">
                  <a:moveTo>
                    <a:pt x="4163095" y="475551"/>
                  </a:moveTo>
                  <a:cubicBezTo>
                    <a:pt x="3517823" y="335042"/>
                    <a:pt x="758809" y="-10255"/>
                    <a:pt x="541913" y="234"/>
                  </a:cubicBezTo>
                  <a:cubicBezTo>
                    <a:pt x="325017" y="10723"/>
                    <a:pt x="141987" y="95080"/>
                    <a:pt x="64729" y="179902"/>
                  </a:cubicBezTo>
                  <a:cubicBezTo>
                    <a:pt x="-12529" y="264724"/>
                    <a:pt x="-35066" y="403926"/>
                    <a:pt x="78363" y="509168"/>
                  </a:cubicBezTo>
                  <a:cubicBezTo>
                    <a:pt x="191792" y="614410"/>
                    <a:pt x="479159" y="469573"/>
                    <a:pt x="458429" y="309329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566F4E-D822-9901-7474-941E8E65E38E}"/>
              </a:ext>
            </a:extLst>
          </p:cNvPr>
          <p:cNvSpPr txBox="1"/>
          <p:nvPr/>
        </p:nvSpPr>
        <p:spPr>
          <a:xfrm>
            <a:off x="10956430" y="4267396"/>
            <a:ext cx="149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restriction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315053-F177-7D18-CC25-189C1053EDC6}"/>
              </a:ext>
            </a:extLst>
          </p:cNvPr>
          <p:cNvCxnSpPr>
            <a:cxnSpLocks/>
          </p:cNvCxnSpPr>
          <p:nvPr/>
        </p:nvCxnSpPr>
        <p:spPr>
          <a:xfrm flipH="1">
            <a:off x="11177715" y="4913727"/>
            <a:ext cx="183244" cy="439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85F8AACB-5F57-C004-3C98-DC3E7C66A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16" y="4476250"/>
            <a:ext cx="1606525" cy="1354032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6419786-005D-9C2F-E777-4D69D265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278" y="4496215"/>
            <a:ext cx="1545092" cy="1354032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AF782F-7D5A-2B12-3A92-8E31740CE0F2}"/>
                  </a:ext>
                </a:extLst>
              </p:cNvPr>
              <p:cNvSpPr txBox="1"/>
              <p:nvPr/>
            </p:nvSpPr>
            <p:spPr>
              <a:xfrm>
                <a:off x="4574251" y="5455079"/>
                <a:ext cx="1441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AF782F-7D5A-2B12-3A92-8E31740C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251" y="5455079"/>
                <a:ext cx="1441680" cy="369332"/>
              </a:xfrm>
              <a:prstGeom prst="rect">
                <a:avLst/>
              </a:prstGeom>
              <a:blipFill>
                <a:blip r:embed="rId8"/>
                <a:stretch>
                  <a:fillRect l="-337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715D2F-D557-37AA-F23E-5CE5E95A70C2}"/>
                  </a:ext>
                </a:extLst>
              </p:cNvPr>
              <p:cNvSpPr txBox="1"/>
              <p:nvPr/>
            </p:nvSpPr>
            <p:spPr>
              <a:xfrm>
                <a:off x="6046370" y="5474538"/>
                <a:ext cx="200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7715D2F-D557-37AA-F23E-5CE5E95A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370" y="5474538"/>
                <a:ext cx="2000343" cy="369332"/>
              </a:xfrm>
              <a:prstGeom prst="rect">
                <a:avLst/>
              </a:prstGeom>
              <a:blipFill>
                <a:blip r:embed="rId9"/>
                <a:stretch>
                  <a:fillRect l="-27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62F80B-DF50-7503-2CEF-ECE91C50AF5B}"/>
                  </a:ext>
                </a:extLst>
              </p:cNvPr>
              <p:cNvSpPr txBox="1"/>
              <p:nvPr/>
            </p:nvSpPr>
            <p:spPr>
              <a:xfrm>
                <a:off x="931210" y="1474566"/>
                <a:ext cx="9454784" cy="738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r>
                  <a:rPr lang="en-US" sz="2400" b="1" dirty="0"/>
                  <a:t>Theorem</a:t>
                </a:r>
                <a:r>
                  <a:rPr lang="en-US" sz="2400" dirty="0"/>
                  <a:t>: E</a:t>
                </a:r>
                <a:r>
                  <a:rPr lang="en-US" sz="2400" b="0" dirty="0"/>
                  <a:t>very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depth-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circuit</a:t>
                </a:r>
                <a:r>
                  <a:rPr lang="en-US" sz="2400" dirty="0"/>
                  <a:t> 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 wires.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62F80B-DF50-7503-2CEF-ECE91C50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10" y="1474566"/>
                <a:ext cx="9454784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0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/>
      <p:bldP spid="64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C44B-B6DC-BA56-1EE7-9DBC477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586" y="106326"/>
            <a:ext cx="10515600" cy="1325563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1"/>
                </a:solidFill>
              </a:rPr>
              <a:t>projections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93D9C-0052-63C1-0D19-A0FECF010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153" y="1627882"/>
                <a:ext cx="11525693" cy="49226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projection</a:t>
                </a:r>
                <a:r>
                  <a:rPr lang="en-US" dirty="0"/>
                  <a:t> is a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0, 1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mapped to a constant (0 or 1) or to a </a:t>
                </a:r>
                <a:r>
                  <a:rPr lang="en-US" dirty="0">
                    <a:solidFill>
                      <a:schemeClr val="accent1"/>
                    </a:solidFill>
                  </a:rPr>
                  <a:t>new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Projections are more powerful than restrictions because we can </a:t>
                </a:r>
                <a:r>
                  <a:rPr lang="en-US" dirty="0">
                    <a:solidFill>
                      <a:schemeClr val="accent1"/>
                    </a:solidFill>
                  </a:rPr>
                  <a:t>merge</a:t>
                </a:r>
                <a:r>
                  <a:rPr lang="en-US" dirty="0"/>
                  <a:t> variables: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93D9C-0052-63C1-0D19-A0FECF010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153" y="1627882"/>
                <a:ext cx="11525693" cy="4922676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423770F-B9E6-4C14-1B6F-8048674D2C35}"/>
              </a:ext>
            </a:extLst>
          </p:cNvPr>
          <p:cNvGrpSpPr/>
          <p:nvPr/>
        </p:nvGrpSpPr>
        <p:grpSpPr>
          <a:xfrm>
            <a:off x="9466991" y="4206162"/>
            <a:ext cx="2461188" cy="2461188"/>
            <a:chOff x="9466991" y="4206162"/>
            <a:chExt cx="2461188" cy="246118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B867F63C-E1C0-B480-563F-F5911C3D0900}"/>
                </a:ext>
              </a:extLst>
            </p:cNvPr>
            <p:cNvSpPr/>
            <p:nvPr/>
          </p:nvSpPr>
          <p:spPr>
            <a:xfrm>
              <a:off x="9466991" y="4206162"/>
              <a:ext cx="2461188" cy="2461188"/>
            </a:xfrm>
            <a:prstGeom prst="diamond">
              <a:avLst/>
            </a:prstGeom>
            <a:solidFill>
              <a:srgbClr val="FF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3C1B20C7-54AF-67EB-C786-592A2DFE9654}"/>
                </a:ext>
              </a:extLst>
            </p:cNvPr>
            <p:cNvSpPr/>
            <p:nvPr/>
          </p:nvSpPr>
          <p:spPr>
            <a:xfrm>
              <a:off x="9543191" y="4282362"/>
              <a:ext cx="2308788" cy="230878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E63D040-09CA-85A8-B1EA-C7A445EF4882}"/>
                </a:ext>
              </a:extLst>
            </p:cNvPr>
            <p:cNvSpPr/>
            <p:nvPr/>
          </p:nvSpPr>
          <p:spPr>
            <a:xfrm flipH="1" flipV="1">
              <a:off x="10410420" y="4764848"/>
              <a:ext cx="287865" cy="1180414"/>
            </a:xfrm>
            <a:custGeom>
              <a:avLst/>
              <a:gdLst>
                <a:gd name="connsiteX0" fmla="*/ 8545 w 743484"/>
                <a:gd name="connsiteY0" fmla="*/ 1155152 h 1155152"/>
                <a:gd name="connsiteX1" fmla="*/ 0 w 743484"/>
                <a:gd name="connsiteY1" fmla="*/ 394576 h 1155152"/>
                <a:gd name="connsiteX2" fmla="*/ 0 w 743484"/>
                <a:gd name="connsiteY2" fmla="*/ 394576 h 1155152"/>
                <a:gd name="connsiteX3" fmla="*/ 743484 w 743484"/>
                <a:gd name="connsiteY3" fmla="*/ 1470 h 1155152"/>
                <a:gd name="connsiteX0" fmla="*/ 8545 w 743484"/>
                <a:gd name="connsiteY0" fmla="*/ 1154926 h 1154926"/>
                <a:gd name="connsiteX1" fmla="*/ 0 w 743484"/>
                <a:gd name="connsiteY1" fmla="*/ 394350 h 1154926"/>
                <a:gd name="connsiteX2" fmla="*/ 307648 w 743484"/>
                <a:gd name="connsiteY2" fmla="*/ 462716 h 1154926"/>
                <a:gd name="connsiteX3" fmla="*/ 743484 w 743484"/>
                <a:gd name="connsiteY3" fmla="*/ 1244 h 1154926"/>
                <a:gd name="connsiteX0" fmla="*/ 8545 w 743484"/>
                <a:gd name="connsiteY0" fmla="*/ 1153682 h 1153682"/>
                <a:gd name="connsiteX1" fmla="*/ 0 w 743484"/>
                <a:gd name="connsiteY1" fmla="*/ 393106 h 1153682"/>
                <a:gd name="connsiteX2" fmla="*/ 743484 w 743484"/>
                <a:gd name="connsiteY2" fmla="*/ 0 h 1153682"/>
                <a:gd name="connsiteX0" fmla="*/ 31 w 734970"/>
                <a:gd name="connsiteY0" fmla="*/ 1153682 h 1153682"/>
                <a:gd name="connsiteX1" fmla="*/ 307680 w 734970"/>
                <a:gd name="connsiteY1" fmla="*/ 521293 h 1153682"/>
                <a:gd name="connsiteX2" fmla="*/ 734970 w 734970"/>
                <a:gd name="connsiteY2" fmla="*/ 0 h 1153682"/>
                <a:gd name="connsiteX0" fmla="*/ 166 w 735105"/>
                <a:gd name="connsiteY0" fmla="*/ 1153682 h 1153682"/>
                <a:gd name="connsiteX1" fmla="*/ 51441 w 735105"/>
                <a:gd name="connsiteY1" fmla="*/ 435835 h 1153682"/>
                <a:gd name="connsiteX2" fmla="*/ 735105 w 735105"/>
                <a:gd name="connsiteY2" fmla="*/ 0 h 1153682"/>
                <a:gd name="connsiteX0" fmla="*/ 166 w 735105"/>
                <a:gd name="connsiteY0" fmla="*/ 1153682 h 1153682"/>
                <a:gd name="connsiteX1" fmla="*/ 51441 w 735105"/>
                <a:gd name="connsiteY1" fmla="*/ 435835 h 1153682"/>
                <a:gd name="connsiteX2" fmla="*/ 735105 w 735105"/>
                <a:gd name="connsiteY2" fmla="*/ 0 h 1153682"/>
                <a:gd name="connsiteX0" fmla="*/ 114859 w 849798"/>
                <a:gd name="connsiteY0" fmla="*/ 1153682 h 1153682"/>
                <a:gd name="connsiteX1" fmla="*/ 166134 w 849798"/>
                <a:gd name="connsiteY1" fmla="*/ 435835 h 1153682"/>
                <a:gd name="connsiteX2" fmla="*/ 849798 w 849798"/>
                <a:gd name="connsiteY2" fmla="*/ 0 h 1153682"/>
                <a:gd name="connsiteX0" fmla="*/ 509 w 735448"/>
                <a:gd name="connsiteY0" fmla="*/ 1153682 h 1153682"/>
                <a:gd name="connsiteX1" fmla="*/ 51784 w 735448"/>
                <a:gd name="connsiteY1" fmla="*/ 435835 h 1153682"/>
                <a:gd name="connsiteX2" fmla="*/ 735448 w 735448"/>
                <a:gd name="connsiteY2" fmla="*/ 0 h 1153682"/>
                <a:gd name="connsiteX0" fmla="*/ 509 w 735448"/>
                <a:gd name="connsiteY0" fmla="*/ 1153682 h 1153682"/>
                <a:gd name="connsiteX1" fmla="*/ 51784 w 735448"/>
                <a:gd name="connsiteY1" fmla="*/ 435835 h 1153682"/>
                <a:gd name="connsiteX2" fmla="*/ 735448 w 735448"/>
                <a:gd name="connsiteY2" fmla="*/ 0 h 1153682"/>
                <a:gd name="connsiteX0" fmla="*/ 509 w 735448"/>
                <a:gd name="connsiteY0" fmla="*/ 1154058 h 1154058"/>
                <a:gd name="connsiteX1" fmla="*/ 51784 w 735448"/>
                <a:gd name="connsiteY1" fmla="*/ 436211 h 1154058"/>
                <a:gd name="connsiteX2" fmla="*/ 735448 w 735448"/>
                <a:gd name="connsiteY2" fmla="*/ 376 h 1154058"/>
                <a:gd name="connsiteX0" fmla="*/ 509 w 735448"/>
                <a:gd name="connsiteY0" fmla="*/ 1154058 h 1154058"/>
                <a:gd name="connsiteX1" fmla="*/ 51784 w 735448"/>
                <a:gd name="connsiteY1" fmla="*/ 436211 h 1154058"/>
                <a:gd name="connsiteX2" fmla="*/ 735448 w 735448"/>
                <a:gd name="connsiteY2" fmla="*/ 376 h 1154058"/>
                <a:gd name="connsiteX0" fmla="*/ 0 w 734939"/>
                <a:gd name="connsiteY0" fmla="*/ 1153682 h 1153682"/>
                <a:gd name="connsiteX1" fmla="*/ 734939 w 734939"/>
                <a:gd name="connsiteY1" fmla="*/ 0 h 1153682"/>
                <a:gd name="connsiteX0" fmla="*/ 0 w 734939"/>
                <a:gd name="connsiteY0" fmla="*/ 1153682 h 1153682"/>
                <a:gd name="connsiteX1" fmla="*/ 734939 w 734939"/>
                <a:gd name="connsiteY1" fmla="*/ 0 h 1153682"/>
                <a:gd name="connsiteX0" fmla="*/ 568 w 735507"/>
                <a:gd name="connsiteY0" fmla="*/ 1153682 h 1153682"/>
                <a:gd name="connsiteX1" fmla="*/ 735507 w 735507"/>
                <a:gd name="connsiteY1" fmla="*/ 0 h 1153682"/>
                <a:gd name="connsiteX0" fmla="*/ 568 w 735507"/>
                <a:gd name="connsiteY0" fmla="*/ 1153682 h 1153682"/>
                <a:gd name="connsiteX1" fmla="*/ 735507 w 735507"/>
                <a:gd name="connsiteY1" fmla="*/ 0 h 1153682"/>
                <a:gd name="connsiteX0" fmla="*/ 1380 w 736319"/>
                <a:gd name="connsiteY0" fmla="*/ 1153682 h 1153682"/>
                <a:gd name="connsiteX1" fmla="*/ 736319 w 736319"/>
                <a:gd name="connsiteY1" fmla="*/ 0 h 1153682"/>
                <a:gd name="connsiteX0" fmla="*/ 1162 w 736101"/>
                <a:gd name="connsiteY0" fmla="*/ 1153682 h 1153682"/>
                <a:gd name="connsiteX1" fmla="*/ 736101 w 736101"/>
                <a:gd name="connsiteY1" fmla="*/ 0 h 1153682"/>
                <a:gd name="connsiteX0" fmla="*/ 954 w 793043"/>
                <a:gd name="connsiteY0" fmla="*/ 906032 h 906032"/>
                <a:gd name="connsiteX1" fmla="*/ 793043 w 793043"/>
                <a:gd name="connsiteY1" fmla="*/ 0 h 906032"/>
                <a:gd name="connsiteX0" fmla="*/ 1246 w 793335"/>
                <a:gd name="connsiteY0" fmla="*/ 906032 h 906032"/>
                <a:gd name="connsiteX1" fmla="*/ 793335 w 793335"/>
                <a:gd name="connsiteY1" fmla="*/ 0 h 906032"/>
                <a:gd name="connsiteX0" fmla="*/ 1605 w 793694"/>
                <a:gd name="connsiteY0" fmla="*/ 906032 h 906032"/>
                <a:gd name="connsiteX1" fmla="*/ 793694 w 793694"/>
                <a:gd name="connsiteY1" fmla="*/ 0 h 906032"/>
                <a:gd name="connsiteX0" fmla="*/ 1605 w 793694"/>
                <a:gd name="connsiteY0" fmla="*/ 906032 h 906032"/>
                <a:gd name="connsiteX1" fmla="*/ 793694 w 793694"/>
                <a:gd name="connsiteY1" fmla="*/ 0 h 906032"/>
                <a:gd name="connsiteX0" fmla="*/ 0 w 792089"/>
                <a:gd name="connsiteY0" fmla="*/ 906032 h 906032"/>
                <a:gd name="connsiteX1" fmla="*/ 792089 w 792089"/>
                <a:gd name="connsiteY1" fmla="*/ 0 h 906032"/>
                <a:gd name="connsiteX0" fmla="*/ 1605 w 793694"/>
                <a:gd name="connsiteY0" fmla="*/ 906032 h 906032"/>
                <a:gd name="connsiteX1" fmla="*/ 793694 w 793694"/>
                <a:gd name="connsiteY1" fmla="*/ 0 h 906032"/>
                <a:gd name="connsiteX0" fmla="*/ 5 w 792094"/>
                <a:gd name="connsiteY0" fmla="*/ 906032 h 906032"/>
                <a:gd name="connsiteX1" fmla="*/ 792094 w 792094"/>
                <a:gd name="connsiteY1" fmla="*/ 0 h 906032"/>
                <a:gd name="connsiteX0" fmla="*/ 5 w 773044"/>
                <a:gd name="connsiteY0" fmla="*/ 915557 h 915557"/>
                <a:gd name="connsiteX1" fmla="*/ 773044 w 773044"/>
                <a:gd name="connsiteY1" fmla="*/ 0 h 915557"/>
                <a:gd name="connsiteX0" fmla="*/ 5 w 763519"/>
                <a:gd name="connsiteY0" fmla="*/ 944132 h 944132"/>
                <a:gd name="connsiteX1" fmla="*/ 763519 w 763519"/>
                <a:gd name="connsiteY1" fmla="*/ 0 h 944132"/>
                <a:gd name="connsiteX0" fmla="*/ 7 w 734946"/>
                <a:gd name="connsiteY0" fmla="*/ 915557 h 915557"/>
                <a:gd name="connsiteX1" fmla="*/ 734946 w 734946"/>
                <a:gd name="connsiteY1" fmla="*/ 0 h 915557"/>
                <a:gd name="connsiteX0" fmla="*/ 7 w 734946"/>
                <a:gd name="connsiteY0" fmla="*/ 906032 h 906032"/>
                <a:gd name="connsiteX1" fmla="*/ 734946 w 734946"/>
                <a:gd name="connsiteY1" fmla="*/ 0 h 906032"/>
                <a:gd name="connsiteX0" fmla="*/ 7 w 734946"/>
                <a:gd name="connsiteY0" fmla="*/ 906032 h 906032"/>
                <a:gd name="connsiteX1" fmla="*/ 734946 w 734946"/>
                <a:gd name="connsiteY1" fmla="*/ 0 h 906032"/>
                <a:gd name="connsiteX0" fmla="*/ 7 w 734946"/>
                <a:gd name="connsiteY0" fmla="*/ 906032 h 906032"/>
                <a:gd name="connsiteX1" fmla="*/ 734946 w 734946"/>
                <a:gd name="connsiteY1" fmla="*/ 0 h 906032"/>
                <a:gd name="connsiteX0" fmla="*/ 4366 w 567855"/>
                <a:gd name="connsiteY0" fmla="*/ 1010807 h 1010807"/>
                <a:gd name="connsiteX1" fmla="*/ 567855 w 567855"/>
                <a:gd name="connsiteY1" fmla="*/ 0 h 1010807"/>
                <a:gd name="connsiteX0" fmla="*/ 7 w 563496"/>
                <a:gd name="connsiteY0" fmla="*/ 1010807 h 1010807"/>
                <a:gd name="connsiteX1" fmla="*/ 563496 w 563496"/>
                <a:gd name="connsiteY1" fmla="*/ 0 h 1010807"/>
                <a:gd name="connsiteX0" fmla="*/ 3895 w 567384"/>
                <a:gd name="connsiteY0" fmla="*/ 1010807 h 1010807"/>
                <a:gd name="connsiteX1" fmla="*/ 567384 w 567384"/>
                <a:gd name="connsiteY1" fmla="*/ 0 h 1010807"/>
                <a:gd name="connsiteX0" fmla="*/ 51341 w 334611"/>
                <a:gd name="connsiteY0" fmla="*/ 1180414 h 1180414"/>
                <a:gd name="connsiteX1" fmla="*/ 334611 w 334611"/>
                <a:gd name="connsiteY1" fmla="*/ 0 h 1180414"/>
                <a:gd name="connsiteX0" fmla="*/ 4595 w 287865"/>
                <a:gd name="connsiteY0" fmla="*/ 1180414 h 1180414"/>
                <a:gd name="connsiteX1" fmla="*/ 287865 w 287865"/>
                <a:gd name="connsiteY1" fmla="*/ 0 h 118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865" h="1180414">
                  <a:moveTo>
                    <a:pt x="4595" y="1180414"/>
                  </a:moveTo>
                  <a:cubicBezTo>
                    <a:pt x="-22875" y="500083"/>
                    <a:pt x="72990" y="407391"/>
                    <a:pt x="287865" y="0"/>
                  </a:cubicBezTo>
                </a:path>
              </a:pathLst>
            </a:custGeom>
            <a:noFill/>
            <a:ln w="152400">
              <a:solidFill>
                <a:schemeClr val="tx1"/>
              </a:solidFill>
              <a:headEnd type="triangle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B588EBC-A0AF-9ED8-2186-DB316D0A4ED2}"/>
                </a:ext>
              </a:extLst>
            </p:cNvPr>
            <p:cNvSpPr/>
            <p:nvPr/>
          </p:nvSpPr>
          <p:spPr>
            <a:xfrm flipV="1">
              <a:off x="10697585" y="4764848"/>
              <a:ext cx="287865" cy="1180414"/>
            </a:xfrm>
            <a:custGeom>
              <a:avLst/>
              <a:gdLst>
                <a:gd name="connsiteX0" fmla="*/ 8545 w 743484"/>
                <a:gd name="connsiteY0" fmla="*/ 1155152 h 1155152"/>
                <a:gd name="connsiteX1" fmla="*/ 0 w 743484"/>
                <a:gd name="connsiteY1" fmla="*/ 394576 h 1155152"/>
                <a:gd name="connsiteX2" fmla="*/ 0 w 743484"/>
                <a:gd name="connsiteY2" fmla="*/ 394576 h 1155152"/>
                <a:gd name="connsiteX3" fmla="*/ 743484 w 743484"/>
                <a:gd name="connsiteY3" fmla="*/ 1470 h 1155152"/>
                <a:gd name="connsiteX0" fmla="*/ 8545 w 743484"/>
                <a:gd name="connsiteY0" fmla="*/ 1154926 h 1154926"/>
                <a:gd name="connsiteX1" fmla="*/ 0 w 743484"/>
                <a:gd name="connsiteY1" fmla="*/ 394350 h 1154926"/>
                <a:gd name="connsiteX2" fmla="*/ 307648 w 743484"/>
                <a:gd name="connsiteY2" fmla="*/ 462716 h 1154926"/>
                <a:gd name="connsiteX3" fmla="*/ 743484 w 743484"/>
                <a:gd name="connsiteY3" fmla="*/ 1244 h 1154926"/>
                <a:gd name="connsiteX0" fmla="*/ 8545 w 743484"/>
                <a:gd name="connsiteY0" fmla="*/ 1153682 h 1153682"/>
                <a:gd name="connsiteX1" fmla="*/ 0 w 743484"/>
                <a:gd name="connsiteY1" fmla="*/ 393106 h 1153682"/>
                <a:gd name="connsiteX2" fmla="*/ 743484 w 743484"/>
                <a:gd name="connsiteY2" fmla="*/ 0 h 1153682"/>
                <a:gd name="connsiteX0" fmla="*/ 31 w 734970"/>
                <a:gd name="connsiteY0" fmla="*/ 1153682 h 1153682"/>
                <a:gd name="connsiteX1" fmla="*/ 307680 w 734970"/>
                <a:gd name="connsiteY1" fmla="*/ 521293 h 1153682"/>
                <a:gd name="connsiteX2" fmla="*/ 734970 w 734970"/>
                <a:gd name="connsiteY2" fmla="*/ 0 h 1153682"/>
                <a:gd name="connsiteX0" fmla="*/ 166 w 735105"/>
                <a:gd name="connsiteY0" fmla="*/ 1153682 h 1153682"/>
                <a:gd name="connsiteX1" fmla="*/ 51441 w 735105"/>
                <a:gd name="connsiteY1" fmla="*/ 435835 h 1153682"/>
                <a:gd name="connsiteX2" fmla="*/ 735105 w 735105"/>
                <a:gd name="connsiteY2" fmla="*/ 0 h 1153682"/>
                <a:gd name="connsiteX0" fmla="*/ 166 w 735105"/>
                <a:gd name="connsiteY0" fmla="*/ 1153682 h 1153682"/>
                <a:gd name="connsiteX1" fmla="*/ 51441 w 735105"/>
                <a:gd name="connsiteY1" fmla="*/ 435835 h 1153682"/>
                <a:gd name="connsiteX2" fmla="*/ 735105 w 735105"/>
                <a:gd name="connsiteY2" fmla="*/ 0 h 1153682"/>
                <a:gd name="connsiteX0" fmla="*/ 114859 w 849798"/>
                <a:gd name="connsiteY0" fmla="*/ 1153682 h 1153682"/>
                <a:gd name="connsiteX1" fmla="*/ 166134 w 849798"/>
                <a:gd name="connsiteY1" fmla="*/ 435835 h 1153682"/>
                <a:gd name="connsiteX2" fmla="*/ 849798 w 849798"/>
                <a:gd name="connsiteY2" fmla="*/ 0 h 1153682"/>
                <a:gd name="connsiteX0" fmla="*/ 509 w 735448"/>
                <a:gd name="connsiteY0" fmla="*/ 1153682 h 1153682"/>
                <a:gd name="connsiteX1" fmla="*/ 51784 w 735448"/>
                <a:gd name="connsiteY1" fmla="*/ 435835 h 1153682"/>
                <a:gd name="connsiteX2" fmla="*/ 735448 w 735448"/>
                <a:gd name="connsiteY2" fmla="*/ 0 h 1153682"/>
                <a:gd name="connsiteX0" fmla="*/ 509 w 735448"/>
                <a:gd name="connsiteY0" fmla="*/ 1153682 h 1153682"/>
                <a:gd name="connsiteX1" fmla="*/ 51784 w 735448"/>
                <a:gd name="connsiteY1" fmla="*/ 435835 h 1153682"/>
                <a:gd name="connsiteX2" fmla="*/ 735448 w 735448"/>
                <a:gd name="connsiteY2" fmla="*/ 0 h 1153682"/>
                <a:gd name="connsiteX0" fmla="*/ 509 w 735448"/>
                <a:gd name="connsiteY0" fmla="*/ 1154058 h 1154058"/>
                <a:gd name="connsiteX1" fmla="*/ 51784 w 735448"/>
                <a:gd name="connsiteY1" fmla="*/ 436211 h 1154058"/>
                <a:gd name="connsiteX2" fmla="*/ 735448 w 735448"/>
                <a:gd name="connsiteY2" fmla="*/ 376 h 1154058"/>
                <a:gd name="connsiteX0" fmla="*/ 509 w 735448"/>
                <a:gd name="connsiteY0" fmla="*/ 1154058 h 1154058"/>
                <a:gd name="connsiteX1" fmla="*/ 51784 w 735448"/>
                <a:gd name="connsiteY1" fmla="*/ 436211 h 1154058"/>
                <a:gd name="connsiteX2" fmla="*/ 735448 w 735448"/>
                <a:gd name="connsiteY2" fmla="*/ 376 h 1154058"/>
                <a:gd name="connsiteX0" fmla="*/ 0 w 734939"/>
                <a:gd name="connsiteY0" fmla="*/ 1153682 h 1153682"/>
                <a:gd name="connsiteX1" fmla="*/ 734939 w 734939"/>
                <a:gd name="connsiteY1" fmla="*/ 0 h 1153682"/>
                <a:gd name="connsiteX0" fmla="*/ 0 w 734939"/>
                <a:gd name="connsiteY0" fmla="*/ 1153682 h 1153682"/>
                <a:gd name="connsiteX1" fmla="*/ 734939 w 734939"/>
                <a:gd name="connsiteY1" fmla="*/ 0 h 1153682"/>
                <a:gd name="connsiteX0" fmla="*/ 568 w 735507"/>
                <a:gd name="connsiteY0" fmla="*/ 1153682 h 1153682"/>
                <a:gd name="connsiteX1" fmla="*/ 735507 w 735507"/>
                <a:gd name="connsiteY1" fmla="*/ 0 h 1153682"/>
                <a:gd name="connsiteX0" fmla="*/ 568 w 735507"/>
                <a:gd name="connsiteY0" fmla="*/ 1153682 h 1153682"/>
                <a:gd name="connsiteX1" fmla="*/ 735507 w 735507"/>
                <a:gd name="connsiteY1" fmla="*/ 0 h 1153682"/>
                <a:gd name="connsiteX0" fmla="*/ 1380 w 736319"/>
                <a:gd name="connsiteY0" fmla="*/ 1153682 h 1153682"/>
                <a:gd name="connsiteX1" fmla="*/ 736319 w 736319"/>
                <a:gd name="connsiteY1" fmla="*/ 0 h 1153682"/>
                <a:gd name="connsiteX0" fmla="*/ 1162 w 736101"/>
                <a:gd name="connsiteY0" fmla="*/ 1153682 h 1153682"/>
                <a:gd name="connsiteX1" fmla="*/ 736101 w 736101"/>
                <a:gd name="connsiteY1" fmla="*/ 0 h 1153682"/>
                <a:gd name="connsiteX0" fmla="*/ 954 w 793043"/>
                <a:gd name="connsiteY0" fmla="*/ 906032 h 906032"/>
                <a:gd name="connsiteX1" fmla="*/ 793043 w 793043"/>
                <a:gd name="connsiteY1" fmla="*/ 0 h 906032"/>
                <a:gd name="connsiteX0" fmla="*/ 1246 w 793335"/>
                <a:gd name="connsiteY0" fmla="*/ 906032 h 906032"/>
                <a:gd name="connsiteX1" fmla="*/ 793335 w 793335"/>
                <a:gd name="connsiteY1" fmla="*/ 0 h 906032"/>
                <a:gd name="connsiteX0" fmla="*/ 1605 w 793694"/>
                <a:gd name="connsiteY0" fmla="*/ 906032 h 906032"/>
                <a:gd name="connsiteX1" fmla="*/ 793694 w 793694"/>
                <a:gd name="connsiteY1" fmla="*/ 0 h 906032"/>
                <a:gd name="connsiteX0" fmla="*/ 1605 w 793694"/>
                <a:gd name="connsiteY0" fmla="*/ 906032 h 906032"/>
                <a:gd name="connsiteX1" fmla="*/ 793694 w 793694"/>
                <a:gd name="connsiteY1" fmla="*/ 0 h 906032"/>
                <a:gd name="connsiteX0" fmla="*/ 0 w 792089"/>
                <a:gd name="connsiteY0" fmla="*/ 906032 h 906032"/>
                <a:gd name="connsiteX1" fmla="*/ 792089 w 792089"/>
                <a:gd name="connsiteY1" fmla="*/ 0 h 906032"/>
                <a:gd name="connsiteX0" fmla="*/ 1605 w 793694"/>
                <a:gd name="connsiteY0" fmla="*/ 906032 h 906032"/>
                <a:gd name="connsiteX1" fmla="*/ 793694 w 793694"/>
                <a:gd name="connsiteY1" fmla="*/ 0 h 906032"/>
                <a:gd name="connsiteX0" fmla="*/ 5 w 792094"/>
                <a:gd name="connsiteY0" fmla="*/ 906032 h 906032"/>
                <a:gd name="connsiteX1" fmla="*/ 792094 w 792094"/>
                <a:gd name="connsiteY1" fmla="*/ 0 h 906032"/>
                <a:gd name="connsiteX0" fmla="*/ 5 w 773044"/>
                <a:gd name="connsiteY0" fmla="*/ 915557 h 915557"/>
                <a:gd name="connsiteX1" fmla="*/ 773044 w 773044"/>
                <a:gd name="connsiteY1" fmla="*/ 0 h 915557"/>
                <a:gd name="connsiteX0" fmla="*/ 5 w 763519"/>
                <a:gd name="connsiteY0" fmla="*/ 944132 h 944132"/>
                <a:gd name="connsiteX1" fmla="*/ 763519 w 763519"/>
                <a:gd name="connsiteY1" fmla="*/ 0 h 944132"/>
                <a:gd name="connsiteX0" fmla="*/ 7 w 734946"/>
                <a:gd name="connsiteY0" fmla="*/ 915557 h 915557"/>
                <a:gd name="connsiteX1" fmla="*/ 734946 w 734946"/>
                <a:gd name="connsiteY1" fmla="*/ 0 h 915557"/>
                <a:gd name="connsiteX0" fmla="*/ 7 w 734946"/>
                <a:gd name="connsiteY0" fmla="*/ 906032 h 906032"/>
                <a:gd name="connsiteX1" fmla="*/ 734946 w 734946"/>
                <a:gd name="connsiteY1" fmla="*/ 0 h 906032"/>
                <a:gd name="connsiteX0" fmla="*/ 7 w 734946"/>
                <a:gd name="connsiteY0" fmla="*/ 906032 h 906032"/>
                <a:gd name="connsiteX1" fmla="*/ 734946 w 734946"/>
                <a:gd name="connsiteY1" fmla="*/ 0 h 906032"/>
                <a:gd name="connsiteX0" fmla="*/ 7 w 734946"/>
                <a:gd name="connsiteY0" fmla="*/ 906032 h 906032"/>
                <a:gd name="connsiteX1" fmla="*/ 734946 w 734946"/>
                <a:gd name="connsiteY1" fmla="*/ 0 h 906032"/>
                <a:gd name="connsiteX0" fmla="*/ 4366 w 567855"/>
                <a:gd name="connsiteY0" fmla="*/ 1010807 h 1010807"/>
                <a:gd name="connsiteX1" fmla="*/ 567855 w 567855"/>
                <a:gd name="connsiteY1" fmla="*/ 0 h 1010807"/>
                <a:gd name="connsiteX0" fmla="*/ 7 w 563496"/>
                <a:gd name="connsiteY0" fmla="*/ 1010807 h 1010807"/>
                <a:gd name="connsiteX1" fmla="*/ 563496 w 563496"/>
                <a:gd name="connsiteY1" fmla="*/ 0 h 1010807"/>
                <a:gd name="connsiteX0" fmla="*/ 3895 w 567384"/>
                <a:gd name="connsiteY0" fmla="*/ 1010807 h 1010807"/>
                <a:gd name="connsiteX1" fmla="*/ 567384 w 567384"/>
                <a:gd name="connsiteY1" fmla="*/ 0 h 1010807"/>
                <a:gd name="connsiteX0" fmla="*/ 51341 w 334611"/>
                <a:gd name="connsiteY0" fmla="*/ 1180414 h 1180414"/>
                <a:gd name="connsiteX1" fmla="*/ 334611 w 334611"/>
                <a:gd name="connsiteY1" fmla="*/ 0 h 1180414"/>
                <a:gd name="connsiteX0" fmla="*/ 4595 w 287865"/>
                <a:gd name="connsiteY0" fmla="*/ 1180414 h 1180414"/>
                <a:gd name="connsiteX1" fmla="*/ 287865 w 287865"/>
                <a:gd name="connsiteY1" fmla="*/ 0 h 118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865" h="1180414">
                  <a:moveTo>
                    <a:pt x="4595" y="1180414"/>
                  </a:moveTo>
                  <a:cubicBezTo>
                    <a:pt x="-22875" y="500083"/>
                    <a:pt x="72990" y="407391"/>
                    <a:pt x="287865" y="0"/>
                  </a:cubicBezTo>
                </a:path>
              </a:pathLst>
            </a:custGeom>
            <a:noFill/>
            <a:ln w="152400">
              <a:solidFill>
                <a:schemeClr val="tx1"/>
              </a:solidFill>
              <a:headEnd type="triangle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7F3A0-ABDB-4491-84A5-BCA99844C83C}"/>
              </a:ext>
            </a:extLst>
          </p:cNvPr>
          <p:cNvSpPr txBox="1"/>
          <p:nvPr/>
        </p:nvSpPr>
        <p:spPr>
          <a:xfrm>
            <a:off x="5952239" y="307442"/>
            <a:ext cx="521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C00000"/>
                </a:solidFill>
                <a:latin typeface="+mn-lt"/>
              </a:rPr>
              <a:t>Impagliazzo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+mn-lt"/>
              </a:rPr>
              <a:t>Segerlind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2001]</a:t>
            </a:r>
            <a:br>
              <a:rPr lang="en-US" sz="1800" dirty="0">
                <a:solidFill>
                  <a:srgbClr val="C00000"/>
                </a:solidFill>
                <a:latin typeface="+mn-lt"/>
              </a:rPr>
            </a:br>
            <a:r>
              <a:rPr lang="es-ES" sz="1800" dirty="0">
                <a:solidFill>
                  <a:srgbClr val="C00000"/>
                </a:solidFill>
                <a:latin typeface="+mn-lt"/>
              </a:rPr>
              <a:t>[</a:t>
            </a:r>
            <a:r>
              <a:rPr lang="es-ES" sz="1800" dirty="0" err="1">
                <a:solidFill>
                  <a:srgbClr val="C00000"/>
                </a:solidFill>
                <a:latin typeface="+mn-lt"/>
              </a:rPr>
              <a:t>Håstad</a:t>
            </a:r>
            <a:r>
              <a:rPr lang="es-E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s-ES" sz="1800" dirty="0" err="1">
                <a:solidFill>
                  <a:srgbClr val="C00000"/>
                </a:solidFill>
                <a:latin typeface="+mn-lt"/>
              </a:rPr>
              <a:t>Rossman</a:t>
            </a:r>
            <a:r>
              <a:rPr lang="es-E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s-ES" sz="1800" dirty="0" err="1">
                <a:solidFill>
                  <a:srgbClr val="C00000"/>
                </a:solidFill>
                <a:latin typeface="+mn-lt"/>
              </a:rPr>
              <a:t>Servedio</a:t>
            </a:r>
            <a:r>
              <a:rPr lang="es-ES" sz="1800" dirty="0">
                <a:solidFill>
                  <a:srgbClr val="C00000"/>
                </a:solidFill>
                <a:latin typeface="+mn-lt"/>
              </a:rPr>
              <a:t>, Tan 2017]</a:t>
            </a:r>
            <a:br>
              <a:rPr lang="es-ES" sz="1800" dirty="0">
                <a:solidFill>
                  <a:srgbClr val="C00000"/>
                </a:solidFill>
                <a:latin typeface="+mn-lt"/>
              </a:rPr>
            </a:br>
            <a:r>
              <a:rPr lang="es-ES" sz="1800" dirty="0">
                <a:solidFill>
                  <a:srgbClr val="C00000"/>
                </a:solidFill>
                <a:latin typeface="+mn-lt"/>
              </a:rPr>
              <a:t>[Filmus, </a:t>
            </a:r>
            <a:r>
              <a:rPr lang="es-ES" sz="1800" dirty="0" err="1">
                <a:solidFill>
                  <a:srgbClr val="C00000"/>
                </a:solidFill>
                <a:latin typeface="+mn-lt"/>
              </a:rPr>
              <a:t>Meir</a:t>
            </a:r>
            <a:r>
              <a:rPr lang="es-ES" sz="1800" dirty="0">
                <a:solidFill>
                  <a:srgbClr val="C00000"/>
                </a:solidFill>
                <a:latin typeface="+mn-lt"/>
              </a:rPr>
              <a:t>, Tal 2021]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ACC8E-E9F4-2F35-476A-047CD5FD6D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8" y="-7296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Random projections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ACC8E-E9F4-2F35-476A-047CD5FD6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8" y="-72963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BCBD6C-815E-8665-60DB-018CD862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99" y="4282958"/>
            <a:ext cx="1545092" cy="1354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5E3F3-022E-2EE2-28B1-B3740639C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334" y="4293714"/>
            <a:ext cx="1606525" cy="1354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78096F-B6E1-9DB4-A928-4880CCDE5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67" y="5848730"/>
            <a:ext cx="1063388" cy="1029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00096-55DE-5E1C-19A5-9FC410AF8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84" y="5859025"/>
            <a:ext cx="1063388" cy="10293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7A61FB-33BB-3A33-6D4A-4C1CDB731C66}"/>
              </a:ext>
            </a:extLst>
          </p:cNvPr>
          <p:cNvGrpSpPr/>
          <p:nvPr/>
        </p:nvGrpSpPr>
        <p:grpSpPr>
          <a:xfrm>
            <a:off x="4811045" y="4729203"/>
            <a:ext cx="5160923" cy="1274953"/>
            <a:chOff x="4811045" y="4518517"/>
            <a:chExt cx="5160923" cy="127495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C25F28-B21E-C63C-9D9D-84371AF38979}"/>
                </a:ext>
              </a:extLst>
            </p:cNvPr>
            <p:cNvSpPr/>
            <p:nvPr/>
          </p:nvSpPr>
          <p:spPr>
            <a:xfrm>
              <a:off x="7987016" y="4570210"/>
              <a:ext cx="1932163" cy="988855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163" h="988855">
                  <a:moveTo>
                    <a:pt x="1932163" y="988855"/>
                  </a:moveTo>
                  <a:cubicBezTo>
                    <a:pt x="1376538" y="852330"/>
                    <a:pt x="582788" y="714217"/>
                    <a:pt x="265288" y="579280"/>
                  </a:cubicBezTo>
                  <a:cubicBezTo>
                    <a:pt x="-52212" y="444343"/>
                    <a:pt x="-14112" y="269717"/>
                    <a:pt x="27163" y="179230"/>
                  </a:cubicBezTo>
                  <a:cubicBezTo>
                    <a:pt x="68438" y="88743"/>
                    <a:pt x="408163" y="-72342"/>
                    <a:pt x="512938" y="36355"/>
                  </a:cubicBezTo>
                  <a:cubicBezTo>
                    <a:pt x="617713" y="145052"/>
                    <a:pt x="519288" y="277655"/>
                    <a:pt x="522463" y="398305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DFF83B8-BC46-B303-1EF0-6A5268B8404A}"/>
                </a:ext>
              </a:extLst>
            </p:cNvPr>
            <p:cNvSpPr/>
            <p:nvPr/>
          </p:nvSpPr>
          <p:spPr>
            <a:xfrm>
              <a:off x="6375337" y="4518517"/>
              <a:ext cx="3596631" cy="1096453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3477792 w 3477792"/>
                <a:gd name="connsiteY0" fmla="*/ 966563 h 966563"/>
                <a:gd name="connsiteX1" fmla="*/ 1810917 w 3477792"/>
                <a:gd name="connsiteY1" fmla="*/ 556988 h 966563"/>
                <a:gd name="connsiteX2" fmla="*/ 981 w 3477792"/>
                <a:gd name="connsiteY2" fmla="*/ 121079 h 966563"/>
                <a:gd name="connsiteX3" fmla="*/ 2058567 w 3477792"/>
                <a:gd name="connsiteY3" fmla="*/ 14063 h 966563"/>
                <a:gd name="connsiteX4" fmla="*/ 2068092 w 3477792"/>
                <a:gd name="connsiteY4" fmla="*/ 376013 h 966563"/>
                <a:gd name="connsiteX0" fmla="*/ 3529049 w 3529049"/>
                <a:gd name="connsiteY0" fmla="*/ 967306 h 967306"/>
                <a:gd name="connsiteX1" fmla="*/ 864103 w 3529049"/>
                <a:gd name="connsiteY1" fmla="*/ 593590 h 967306"/>
                <a:gd name="connsiteX2" fmla="*/ 52238 w 3529049"/>
                <a:gd name="connsiteY2" fmla="*/ 121822 h 967306"/>
                <a:gd name="connsiteX3" fmla="*/ 2109824 w 3529049"/>
                <a:gd name="connsiteY3" fmla="*/ 14806 h 967306"/>
                <a:gd name="connsiteX4" fmla="*/ 2119349 w 3529049"/>
                <a:gd name="connsiteY4" fmla="*/ 376756 h 967306"/>
                <a:gd name="connsiteX0" fmla="*/ 3514782 w 3514782"/>
                <a:gd name="connsiteY0" fmla="*/ 1027728 h 1027728"/>
                <a:gd name="connsiteX1" fmla="*/ 849836 w 3514782"/>
                <a:gd name="connsiteY1" fmla="*/ 654012 h 1027728"/>
                <a:gd name="connsiteX2" fmla="*/ 37971 w 3514782"/>
                <a:gd name="connsiteY2" fmla="*/ 182244 h 1027728"/>
                <a:gd name="connsiteX3" fmla="*/ 338475 w 3514782"/>
                <a:gd name="connsiteY3" fmla="*/ 9486 h 1027728"/>
                <a:gd name="connsiteX4" fmla="*/ 2105082 w 3514782"/>
                <a:gd name="connsiteY4" fmla="*/ 437178 h 1027728"/>
                <a:gd name="connsiteX0" fmla="*/ 3614960 w 3614960"/>
                <a:gd name="connsiteY0" fmla="*/ 1025812 h 1025812"/>
                <a:gd name="connsiteX1" fmla="*/ 950014 w 3614960"/>
                <a:gd name="connsiteY1" fmla="*/ 652096 h 1025812"/>
                <a:gd name="connsiteX2" fmla="*/ 24596 w 3614960"/>
                <a:gd name="connsiteY2" fmla="*/ 198257 h 1025812"/>
                <a:gd name="connsiteX3" fmla="*/ 438653 w 3614960"/>
                <a:gd name="connsiteY3" fmla="*/ 7570 h 1025812"/>
                <a:gd name="connsiteX4" fmla="*/ 2205260 w 3614960"/>
                <a:gd name="connsiteY4" fmla="*/ 435262 h 1025812"/>
                <a:gd name="connsiteX0" fmla="*/ 3601932 w 3601932"/>
                <a:gd name="connsiteY0" fmla="*/ 1018690 h 1018690"/>
                <a:gd name="connsiteX1" fmla="*/ 936986 w 3601932"/>
                <a:gd name="connsiteY1" fmla="*/ 644974 h 1018690"/>
                <a:gd name="connsiteX2" fmla="*/ 11568 w 3601932"/>
                <a:gd name="connsiteY2" fmla="*/ 191135 h 1018690"/>
                <a:gd name="connsiteX3" fmla="*/ 425625 w 3601932"/>
                <a:gd name="connsiteY3" fmla="*/ 448 h 1018690"/>
                <a:gd name="connsiteX4" fmla="*/ 542726 w 3601932"/>
                <a:gd name="connsiteY4" fmla="*/ 236893 h 1018690"/>
                <a:gd name="connsiteX0" fmla="*/ 3613115 w 3613115"/>
                <a:gd name="connsiteY0" fmla="*/ 1060407 h 1060407"/>
                <a:gd name="connsiteX1" fmla="*/ 948169 w 3613115"/>
                <a:gd name="connsiteY1" fmla="*/ 686691 h 1060407"/>
                <a:gd name="connsiteX2" fmla="*/ 22751 w 3613115"/>
                <a:gd name="connsiteY2" fmla="*/ 232852 h 1060407"/>
                <a:gd name="connsiteX3" fmla="*/ 305325 w 3613115"/>
                <a:gd name="connsiteY3" fmla="*/ 330 h 1060407"/>
                <a:gd name="connsiteX4" fmla="*/ 553909 w 3613115"/>
                <a:gd name="connsiteY4" fmla="*/ 278610 h 1060407"/>
                <a:gd name="connsiteX0" fmla="*/ 3596115 w 3596115"/>
                <a:gd name="connsiteY0" fmla="*/ 1060247 h 1060247"/>
                <a:gd name="connsiteX1" fmla="*/ 931169 w 3596115"/>
                <a:gd name="connsiteY1" fmla="*/ 686531 h 1060247"/>
                <a:gd name="connsiteX2" fmla="*/ 23680 w 3596115"/>
                <a:gd name="connsiteY2" fmla="*/ 244645 h 1060247"/>
                <a:gd name="connsiteX3" fmla="*/ 288325 w 3596115"/>
                <a:gd name="connsiteY3" fmla="*/ 170 h 1060247"/>
                <a:gd name="connsiteX4" fmla="*/ 536909 w 3596115"/>
                <a:gd name="connsiteY4" fmla="*/ 278450 h 1060247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86949 w 3586949"/>
                <a:gd name="connsiteY0" fmla="*/ 1096064 h 1096064"/>
                <a:gd name="connsiteX1" fmla="*/ 814427 w 3586949"/>
                <a:gd name="connsiteY1" fmla="*/ 632701 h 1096064"/>
                <a:gd name="connsiteX2" fmla="*/ 14514 w 3586949"/>
                <a:gd name="connsiteY2" fmla="*/ 280462 h 1096064"/>
                <a:gd name="connsiteX3" fmla="*/ 315018 w 3586949"/>
                <a:gd name="connsiteY3" fmla="*/ 128 h 1096064"/>
                <a:gd name="connsiteX4" fmla="*/ 527743 w 3586949"/>
                <a:gd name="connsiteY4" fmla="*/ 314267 h 1096064"/>
                <a:gd name="connsiteX0" fmla="*/ 3586398 w 3586398"/>
                <a:gd name="connsiteY0" fmla="*/ 1096160 h 1096160"/>
                <a:gd name="connsiteX1" fmla="*/ 813876 w 3586398"/>
                <a:gd name="connsiteY1" fmla="*/ 632797 h 1096160"/>
                <a:gd name="connsiteX2" fmla="*/ 13963 w 3586398"/>
                <a:gd name="connsiteY2" fmla="*/ 280558 h 1096160"/>
                <a:gd name="connsiteX3" fmla="*/ 314467 w 3586398"/>
                <a:gd name="connsiteY3" fmla="*/ 224 h 1096160"/>
                <a:gd name="connsiteX4" fmla="*/ 437545 w 3586398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6631 w 3596631"/>
                <a:gd name="connsiteY0" fmla="*/ 1096453 h 1096453"/>
                <a:gd name="connsiteX1" fmla="*/ 824109 w 3596631"/>
                <a:gd name="connsiteY1" fmla="*/ 633090 h 1096453"/>
                <a:gd name="connsiteX2" fmla="*/ 24196 w 3596631"/>
                <a:gd name="connsiteY2" fmla="*/ 280851 h 1096453"/>
                <a:gd name="connsiteX3" fmla="*/ 270912 w 3596631"/>
                <a:gd name="connsiteY3" fmla="*/ 517 h 1096453"/>
                <a:gd name="connsiteX4" fmla="*/ 447778 w 3596631"/>
                <a:gd name="connsiteY4" fmla="*/ 242939 h 109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31" h="1096453">
                  <a:moveTo>
                    <a:pt x="3596631" y="1096453"/>
                  </a:moveTo>
                  <a:cubicBezTo>
                    <a:pt x="2708316" y="971881"/>
                    <a:pt x="1419515" y="769024"/>
                    <a:pt x="824109" y="633090"/>
                  </a:cubicBezTo>
                  <a:cubicBezTo>
                    <a:pt x="228703" y="497156"/>
                    <a:pt x="116396" y="386280"/>
                    <a:pt x="24196" y="280851"/>
                  </a:cubicBezTo>
                  <a:cubicBezTo>
                    <a:pt x="-68004" y="175422"/>
                    <a:pt x="122621" y="-11094"/>
                    <a:pt x="270912" y="517"/>
                  </a:cubicBezTo>
                  <a:cubicBezTo>
                    <a:pt x="419203" y="12128"/>
                    <a:pt x="552179" y="116313"/>
                    <a:pt x="447778" y="242939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834B5-E6E6-6907-78F4-EEBE9B423C91}"/>
                </a:ext>
              </a:extLst>
            </p:cNvPr>
            <p:cNvSpPr/>
            <p:nvPr/>
          </p:nvSpPr>
          <p:spPr>
            <a:xfrm>
              <a:off x="4811045" y="4542278"/>
              <a:ext cx="5132584" cy="1078523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3477792 w 3477792"/>
                <a:gd name="connsiteY0" fmla="*/ 966563 h 966563"/>
                <a:gd name="connsiteX1" fmla="*/ 1810917 w 3477792"/>
                <a:gd name="connsiteY1" fmla="*/ 556988 h 966563"/>
                <a:gd name="connsiteX2" fmla="*/ 981 w 3477792"/>
                <a:gd name="connsiteY2" fmla="*/ 121079 h 966563"/>
                <a:gd name="connsiteX3" fmla="*/ 2058567 w 3477792"/>
                <a:gd name="connsiteY3" fmla="*/ 14063 h 966563"/>
                <a:gd name="connsiteX4" fmla="*/ 2068092 w 3477792"/>
                <a:gd name="connsiteY4" fmla="*/ 376013 h 966563"/>
                <a:gd name="connsiteX0" fmla="*/ 3529049 w 3529049"/>
                <a:gd name="connsiteY0" fmla="*/ 967306 h 967306"/>
                <a:gd name="connsiteX1" fmla="*/ 864103 w 3529049"/>
                <a:gd name="connsiteY1" fmla="*/ 593590 h 967306"/>
                <a:gd name="connsiteX2" fmla="*/ 52238 w 3529049"/>
                <a:gd name="connsiteY2" fmla="*/ 121822 h 967306"/>
                <a:gd name="connsiteX3" fmla="*/ 2109824 w 3529049"/>
                <a:gd name="connsiteY3" fmla="*/ 14806 h 967306"/>
                <a:gd name="connsiteX4" fmla="*/ 2119349 w 3529049"/>
                <a:gd name="connsiteY4" fmla="*/ 376756 h 967306"/>
                <a:gd name="connsiteX0" fmla="*/ 3514782 w 3514782"/>
                <a:gd name="connsiteY0" fmla="*/ 1027728 h 1027728"/>
                <a:gd name="connsiteX1" fmla="*/ 849836 w 3514782"/>
                <a:gd name="connsiteY1" fmla="*/ 654012 h 1027728"/>
                <a:gd name="connsiteX2" fmla="*/ 37971 w 3514782"/>
                <a:gd name="connsiteY2" fmla="*/ 182244 h 1027728"/>
                <a:gd name="connsiteX3" fmla="*/ 338475 w 3514782"/>
                <a:gd name="connsiteY3" fmla="*/ 9486 h 1027728"/>
                <a:gd name="connsiteX4" fmla="*/ 2105082 w 3514782"/>
                <a:gd name="connsiteY4" fmla="*/ 437178 h 1027728"/>
                <a:gd name="connsiteX0" fmla="*/ 3614960 w 3614960"/>
                <a:gd name="connsiteY0" fmla="*/ 1025812 h 1025812"/>
                <a:gd name="connsiteX1" fmla="*/ 950014 w 3614960"/>
                <a:gd name="connsiteY1" fmla="*/ 652096 h 1025812"/>
                <a:gd name="connsiteX2" fmla="*/ 24596 w 3614960"/>
                <a:gd name="connsiteY2" fmla="*/ 198257 h 1025812"/>
                <a:gd name="connsiteX3" fmla="*/ 438653 w 3614960"/>
                <a:gd name="connsiteY3" fmla="*/ 7570 h 1025812"/>
                <a:gd name="connsiteX4" fmla="*/ 2205260 w 3614960"/>
                <a:gd name="connsiteY4" fmla="*/ 435262 h 1025812"/>
                <a:gd name="connsiteX0" fmla="*/ 3601932 w 3601932"/>
                <a:gd name="connsiteY0" fmla="*/ 1018690 h 1018690"/>
                <a:gd name="connsiteX1" fmla="*/ 936986 w 3601932"/>
                <a:gd name="connsiteY1" fmla="*/ 644974 h 1018690"/>
                <a:gd name="connsiteX2" fmla="*/ 11568 w 3601932"/>
                <a:gd name="connsiteY2" fmla="*/ 191135 h 1018690"/>
                <a:gd name="connsiteX3" fmla="*/ 425625 w 3601932"/>
                <a:gd name="connsiteY3" fmla="*/ 448 h 1018690"/>
                <a:gd name="connsiteX4" fmla="*/ 542726 w 3601932"/>
                <a:gd name="connsiteY4" fmla="*/ 236893 h 1018690"/>
                <a:gd name="connsiteX0" fmla="*/ 3613115 w 3613115"/>
                <a:gd name="connsiteY0" fmla="*/ 1060407 h 1060407"/>
                <a:gd name="connsiteX1" fmla="*/ 948169 w 3613115"/>
                <a:gd name="connsiteY1" fmla="*/ 686691 h 1060407"/>
                <a:gd name="connsiteX2" fmla="*/ 22751 w 3613115"/>
                <a:gd name="connsiteY2" fmla="*/ 232852 h 1060407"/>
                <a:gd name="connsiteX3" fmla="*/ 305325 w 3613115"/>
                <a:gd name="connsiteY3" fmla="*/ 330 h 1060407"/>
                <a:gd name="connsiteX4" fmla="*/ 553909 w 3613115"/>
                <a:gd name="connsiteY4" fmla="*/ 278610 h 1060407"/>
                <a:gd name="connsiteX0" fmla="*/ 3596115 w 3596115"/>
                <a:gd name="connsiteY0" fmla="*/ 1060247 h 1060247"/>
                <a:gd name="connsiteX1" fmla="*/ 931169 w 3596115"/>
                <a:gd name="connsiteY1" fmla="*/ 686531 h 1060247"/>
                <a:gd name="connsiteX2" fmla="*/ 23680 w 3596115"/>
                <a:gd name="connsiteY2" fmla="*/ 244645 h 1060247"/>
                <a:gd name="connsiteX3" fmla="*/ 288325 w 3596115"/>
                <a:gd name="connsiteY3" fmla="*/ 170 h 1060247"/>
                <a:gd name="connsiteX4" fmla="*/ 536909 w 3596115"/>
                <a:gd name="connsiteY4" fmla="*/ 278450 h 1060247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90364 w 3590364"/>
                <a:gd name="connsiteY0" fmla="*/ 1060231 h 1060231"/>
                <a:gd name="connsiteX1" fmla="*/ 817842 w 3590364"/>
                <a:gd name="connsiteY1" fmla="*/ 596868 h 1060231"/>
                <a:gd name="connsiteX2" fmla="*/ 17929 w 3590364"/>
                <a:gd name="connsiteY2" fmla="*/ 244629 h 1060231"/>
                <a:gd name="connsiteX3" fmla="*/ 282574 w 3590364"/>
                <a:gd name="connsiteY3" fmla="*/ 154 h 1060231"/>
                <a:gd name="connsiteX4" fmla="*/ 531158 w 3590364"/>
                <a:gd name="connsiteY4" fmla="*/ 278434 h 1060231"/>
                <a:gd name="connsiteX0" fmla="*/ 3586949 w 3586949"/>
                <a:gd name="connsiteY0" fmla="*/ 1096064 h 1096064"/>
                <a:gd name="connsiteX1" fmla="*/ 814427 w 3586949"/>
                <a:gd name="connsiteY1" fmla="*/ 632701 h 1096064"/>
                <a:gd name="connsiteX2" fmla="*/ 14514 w 3586949"/>
                <a:gd name="connsiteY2" fmla="*/ 280462 h 1096064"/>
                <a:gd name="connsiteX3" fmla="*/ 315018 w 3586949"/>
                <a:gd name="connsiteY3" fmla="*/ 128 h 1096064"/>
                <a:gd name="connsiteX4" fmla="*/ 527743 w 3586949"/>
                <a:gd name="connsiteY4" fmla="*/ 314267 h 1096064"/>
                <a:gd name="connsiteX0" fmla="*/ 3586398 w 3586398"/>
                <a:gd name="connsiteY0" fmla="*/ 1096160 h 1096160"/>
                <a:gd name="connsiteX1" fmla="*/ 813876 w 3586398"/>
                <a:gd name="connsiteY1" fmla="*/ 632797 h 1096160"/>
                <a:gd name="connsiteX2" fmla="*/ 13963 w 3586398"/>
                <a:gd name="connsiteY2" fmla="*/ 280558 h 1096160"/>
                <a:gd name="connsiteX3" fmla="*/ 314467 w 3586398"/>
                <a:gd name="connsiteY3" fmla="*/ 224 h 1096160"/>
                <a:gd name="connsiteX4" fmla="*/ 437545 w 3586398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60 h 1096160"/>
                <a:gd name="connsiteX1" fmla="*/ 818983 w 3591505"/>
                <a:gd name="connsiteY1" fmla="*/ 632797 h 1096160"/>
                <a:gd name="connsiteX2" fmla="*/ 19070 w 3591505"/>
                <a:gd name="connsiteY2" fmla="*/ 280558 h 1096160"/>
                <a:gd name="connsiteX3" fmla="*/ 265786 w 3591505"/>
                <a:gd name="connsiteY3" fmla="*/ 224 h 1096160"/>
                <a:gd name="connsiteX4" fmla="*/ 442652 w 3591505"/>
                <a:gd name="connsiteY4" fmla="*/ 242646 h 1096160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1505 w 3591505"/>
                <a:gd name="connsiteY0" fmla="*/ 1096171 h 1096171"/>
                <a:gd name="connsiteX1" fmla="*/ 818983 w 3591505"/>
                <a:gd name="connsiteY1" fmla="*/ 632808 h 1096171"/>
                <a:gd name="connsiteX2" fmla="*/ 19070 w 3591505"/>
                <a:gd name="connsiteY2" fmla="*/ 280569 h 1096171"/>
                <a:gd name="connsiteX3" fmla="*/ 265786 w 3591505"/>
                <a:gd name="connsiteY3" fmla="*/ 235 h 1096171"/>
                <a:gd name="connsiteX4" fmla="*/ 442652 w 3591505"/>
                <a:gd name="connsiteY4" fmla="*/ 242657 h 1096171"/>
                <a:gd name="connsiteX0" fmla="*/ 3596631 w 3596631"/>
                <a:gd name="connsiteY0" fmla="*/ 1096453 h 1096453"/>
                <a:gd name="connsiteX1" fmla="*/ 824109 w 3596631"/>
                <a:gd name="connsiteY1" fmla="*/ 633090 h 1096453"/>
                <a:gd name="connsiteX2" fmla="*/ 24196 w 3596631"/>
                <a:gd name="connsiteY2" fmla="*/ 280851 h 1096453"/>
                <a:gd name="connsiteX3" fmla="*/ 270912 w 3596631"/>
                <a:gd name="connsiteY3" fmla="*/ 517 h 1096453"/>
                <a:gd name="connsiteX4" fmla="*/ 447778 w 3596631"/>
                <a:gd name="connsiteY4" fmla="*/ 242939 h 1096453"/>
                <a:gd name="connsiteX0" fmla="*/ 5156490 w 5156490"/>
                <a:gd name="connsiteY0" fmla="*/ 1102429 h 1102429"/>
                <a:gd name="connsiteX1" fmla="*/ 824109 w 5156490"/>
                <a:gd name="connsiteY1" fmla="*/ 633090 h 1102429"/>
                <a:gd name="connsiteX2" fmla="*/ 24196 w 5156490"/>
                <a:gd name="connsiteY2" fmla="*/ 280851 h 1102429"/>
                <a:gd name="connsiteX3" fmla="*/ 270912 w 5156490"/>
                <a:gd name="connsiteY3" fmla="*/ 517 h 1102429"/>
                <a:gd name="connsiteX4" fmla="*/ 447778 w 5156490"/>
                <a:gd name="connsiteY4" fmla="*/ 242939 h 1102429"/>
                <a:gd name="connsiteX0" fmla="*/ 5132584 w 5132584"/>
                <a:gd name="connsiteY0" fmla="*/ 1078523 h 1078523"/>
                <a:gd name="connsiteX1" fmla="*/ 824109 w 5132584"/>
                <a:gd name="connsiteY1" fmla="*/ 633090 h 1078523"/>
                <a:gd name="connsiteX2" fmla="*/ 24196 w 5132584"/>
                <a:gd name="connsiteY2" fmla="*/ 280851 h 1078523"/>
                <a:gd name="connsiteX3" fmla="*/ 270912 w 5132584"/>
                <a:gd name="connsiteY3" fmla="*/ 517 h 1078523"/>
                <a:gd name="connsiteX4" fmla="*/ 447778 w 5132584"/>
                <a:gd name="connsiteY4" fmla="*/ 242939 h 107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584" h="1078523">
                  <a:moveTo>
                    <a:pt x="5132584" y="1078523"/>
                  </a:moveTo>
                  <a:cubicBezTo>
                    <a:pt x="4244269" y="953951"/>
                    <a:pt x="1675507" y="766035"/>
                    <a:pt x="824109" y="633090"/>
                  </a:cubicBezTo>
                  <a:cubicBezTo>
                    <a:pt x="-27289" y="500145"/>
                    <a:pt x="116396" y="386280"/>
                    <a:pt x="24196" y="280851"/>
                  </a:cubicBezTo>
                  <a:cubicBezTo>
                    <a:pt x="-68004" y="175422"/>
                    <a:pt x="122621" y="-11094"/>
                    <a:pt x="270912" y="517"/>
                  </a:cubicBezTo>
                  <a:cubicBezTo>
                    <a:pt x="419203" y="12128"/>
                    <a:pt x="552179" y="116313"/>
                    <a:pt x="447778" y="242939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1F76B9-178A-BA85-3E6A-259DAD844E00}"/>
                </a:ext>
              </a:extLst>
            </p:cNvPr>
            <p:cNvSpPr/>
            <p:nvPr/>
          </p:nvSpPr>
          <p:spPr>
            <a:xfrm>
              <a:off x="7429859" y="5254801"/>
              <a:ext cx="2460109" cy="538669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2156212 w 2156212"/>
                <a:gd name="connsiteY0" fmla="*/ 952506 h 952506"/>
                <a:gd name="connsiteX1" fmla="*/ 489337 w 2156212"/>
                <a:gd name="connsiteY1" fmla="*/ 542931 h 952506"/>
                <a:gd name="connsiteX2" fmla="*/ 6176 w 2156212"/>
                <a:gd name="connsiteY2" fmla="*/ 369987 h 952506"/>
                <a:gd name="connsiteX3" fmla="*/ 736987 w 2156212"/>
                <a:gd name="connsiteY3" fmla="*/ 6 h 952506"/>
                <a:gd name="connsiteX4" fmla="*/ 746512 w 2156212"/>
                <a:gd name="connsiteY4" fmla="*/ 361956 h 952506"/>
                <a:gd name="connsiteX0" fmla="*/ 2301160 w 2301160"/>
                <a:gd name="connsiteY0" fmla="*/ 606864 h 606864"/>
                <a:gd name="connsiteX1" fmla="*/ 634285 w 2301160"/>
                <a:gd name="connsiteY1" fmla="*/ 197289 h 606864"/>
                <a:gd name="connsiteX2" fmla="*/ 151124 w 2301160"/>
                <a:gd name="connsiteY2" fmla="*/ 24345 h 606864"/>
                <a:gd name="connsiteX3" fmla="*/ 51206 w 2301160"/>
                <a:gd name="connsiteY3" fmla="*/ 485093 h 606864"/>
                <a:gd name="connsiteX4" fmla="*/ 891460 w 2301160"/>
                <a:gd name="connsiteY4" fmla="*/ 16314 h 606864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73196 w 2273196"/>
                <a:gd name="connsiteY0" fmla="*/ 597262 h 597262"/>
                <a:gd name="connsiteX1" fmla="*/ 606321 w 2273196"/>
                <a:gd name="connsiteY1" fmla="*/ 187687 h 597262"/>
                <a:gd name="connsiteX2" fmla="*/ 123160 w 2273196"/>
                <a:gd name="connsiteY2" fmla="*/ 14743 h 597262"/>
                <a:gd name="connsiteX3" fmla="*/ 23242 w 2273196"/>
                <a:gd name="connsiteY3" fmla="*/ 475491 h 597262"/>
                <a:gd name="connsiteX4" fmla="*/ 349519 w 2273196"/>
                <a:gd name="connsiteY4" fmla="*/ 419088 h 597262"/>
                <a:gd name="connsiteX0" fmla="*/ 2295420 w 2295420"/>
                <a:gd name="connsiteY0" fmla="*/ 564163 h 564163"/>
                <a:gd name="connsiteX1" fmla="*/ 628545 w 2295420"/>
                <a:gd name="connsiteY1" fmla="*/ 154588 h 564163"/>
                <a:gd name="connsiteX2" fmla="*/ 97572 w 2295420"/>
                <a:gd name="connsiteY2" fmla="*/ 17503 h 564163"/>
                <a:gd name="connsiteX3" fmla="*/ 45466 w 2295420"/>
                <a:gd name="connsiteY3" fmla="*/ 442392 h 564163"/>
                <a:gd name="connsiteX4" fmla="*/ 371743 w 2295420"/>
                <a:gd name="connsiteY4" fmla="*/ 385989 h 564163"/>
                <a:gd name="connsiteX0" fmla="*/ 2279345 w 2279345"/>
                <a:gd name="connsiteY0" fmla="*/ 591468 h 591468"/>
                <a:gd name="connsiteX1" fmla="*/ 612470 w 2279345"/>
                <a:gd name="connsiteY1" fmla="*/ 74316 h 591468"/>
                <a:gd name="connsiteX2" fmla="*/ 81497 w 2279345"/>
                <a:gd name="connsiteY2" fmla="*/ 44808 h 591468"/>
                <a:gd name="connsiteX3" fmla="*/ 29391 w 2279345"/>
                <a:gd name="connsiteY3" fmla="*/ 469697 h 591468"/>
                <a:gd name="connsiteX4" fmla="*/ 355668 w 2279345"/>
                <a:gd name="connsiteY4" fmla="*/ 413294 h 591468"/>
                <a:gd name="connsiteX0" fmla="*/ 2243505 w 2243505"/>
                <a:gd name="connsiteY0" fmla="*/ 587013 h 587013"/>
                <a:gd name="connsiteX1" fmla="*/ 576630 w 2243505"/>
                <a:gd name="connsiteY1" fmla="*/ 69861 h 587013"/>
                <a:gd name="connsiteX2" fmla="*/ 45657 w 2243505"/>
                <a:gd name="connsiteY2" fmla="*/ 40353 h 587013"/>
                <a:gd name="connsiteX3" fmla="*/ 59292 w 2243505"/>
                <a:gd name="connsiteY3" fmla="*/ 399500 h 587013"/>
                <a:gd name="connsiteX4" fmla="*/ 319828 w 2243505"/>
                <a:gd name="connsiteY4" fmla="*/ 408839 h 587013"/>
                <a:gd name="connsiteX0" fmla="*/ 2247218 w 2247218"/>
                <a:gd name="connsiteY0" fmla="*/ 587013 h 587013"/>
                <a:gd name="connsiteX1" fmla="*/ 580343 w 2247218"/>
                <a:gd name="connsiteY1" fmla="*/ 69861 h 587013"/>
                <a:gd name="connsiteX2" fmla="*/ 49370 w 2247218"/>
                <a:gd name="connsiteY2" fmla="*/ 40353 h 587013"/>
                <a:gd name="connsiteX3" fmla="*/ 63005 w 2247218"/>
                <a:gd name="connsiteY3" fmla="*/ 399500 h 587013"/>
                <a:gd name="connsiteX4" fmla="*/ 401235 w 2247218"/>
                <a:gd name="connsiteY4" fmla="*/ 337122 h 587013"/>
                <a:gd name="connsiteX0" fmla="*/ 2450418 w 2450418"/>
                <a:gd name="connsiteY0" fmla="*/ 392110 h 437407"/>
                <a:gd name="connsiteX1" fmla="*/ 580343 w 2450418"/>
                <a:gd name="connsiteY1" fmla="*/ 60229 h 437407"/>
                <a:gd name="connsiteX2" fmla="*/ 49370 w 2450418"/>
                <a:gd name="connsiteY2" fmla="*/ 30721 h 437407"/>
                <a:gd name="connsiteX3" fmla="*/ 63005 w 2450418"/>
                <a:gd name="connsiteY3" fmla="*/ 389868 h 437407"/>
                <a:gd name="connsiteX4" fmla="*/ 401235 w 2450418"/>
                <a:gd name="connsiteY4" fmla="*/ 327490 h 437407"/>
                <a:gd name="connsiteX0" fmla="*/ 2447023 w 2447023"/>
                <a:gd name="connsiteY0" fmla="*/ 494315 h 539612"/>
                <a:gd name="connsiteX1" fmla="*/ 529136 w 2447023"/>
                <a:gd name="connsiteY1" fmla="*/ 18999 h 539612"/>
                <a:gd name="connsiteX2" fmla="*/ 45975 w 2447023"/>
                <a:gd name="connsiteY2" fmla="*/ 132926 h 539612"/>
                <a:gd name="connsiteX3" fmla="*/ 59610 w 2447023"/>
                <a:gd name="connsiteY3" fmla="*/ 492073 h 539612"/>
                <a:gd name="connsiteX4" fmla="*/ 397840 w 2447023"/>
                <a:gd name="connsiteY4" fmla="*/ 429695 h 539612"/>
                <a:gd name="connsiteX0" fmla="*/ 2464952 w 2464952"/>
                <a:gd name="connsiteY0" fmla="*/ 436964 h 536049"/>
                <a:gd name="connsiteX1" fmla="*/ 529136 w 2464952"/>
                <a:gd name="connsiteY1" fmla="*/ 15436 h 536049"/>
                <a:gd name="connsiteX2" fmla="*/ 45975 w 2464952"/>
                <a:gd name="connsiteY2" fmla="*/ 129363 h 536049"/>
                <a:gd name="connsiteX3" fmla="*/ 59610 w 2464952"/>
                <a:gd name="connsiteY3" fmla="*/ 488510 h 536049"/>
                <a:gd name="connsiteX4" fmla="*/ 397840 w 2464952"/>
                <a:gd name="connsiteY4" fmla="*/ 426132 h 536049"/>
                <a:gd name="connsiteX0" fmla="*/ 2464952 w 2464952"/>
                <a:gd name="connsiteY0" fmla="*/ 410542 h 509627"/>
                <a:gd name="connsiteX1" fmla="*/ 529136 w 2464952"/>
                <a:gd name="connsiteY1" fmla="*/ 18896 h 509627"/>
                <a:gd name="connsiteX2" fmla="*/ 45975 w 2464952"/>
                <a:gd name="connsiteY2" fmla="*/ 102941 h 509627"/>
                <a:gd name="connsiteX3" fmla="*/ 59610 w 2464952"/>
                <a:gd name="connsiteY3" fmla="*/ 462088 h 509627"/>
                <a:gd name="connsiteX4" fmla="*/ 397840 w 2464952"/>
                <a:gd name="connsiteY4" fmla="*/ 399710 h 509627"/>
                <a:gd name="connsiteX0" fmla="*/ 2464952 w 2464952"/>
                <a:gd name="connsiteY0" fmla="*/ 365753 h 506673"/>
                <a:gd name="connsiteX1" fmla="*/ 529136 w 2464952"/>
                <a:gd name="connsiteY1" fmla="*/ 15942 h 506673"/>
                <a:gd name="connsiteX2" fmla="*/ 45975 w 2464952"/>
                <a:gd name="connsiteY2" fmla="*/ 99987 h 506673"/>
                <a:gd name="connsiteX3" fmla="*/ 59610 w 2464952"/>
                <a:gd name="connsiteY3" fmla="*/ 459134 h 506673"/>
                <a:gd name="connsiteX4" fmla="*/ 397840 w 2464952"/>
                <a:gd name="connsiteY4" fmla="*/ 396756 h 506673"/>
                <a:gd name="connsiteX0" fmla="*/ 2464952 w 2464952"/>
                <a:gd name="connsiteY0" fmla="*/ 354953 h 490929"/>
                <a:gd name="connsiteX1" fmla="*/ 529136 w 2464952"/>
                <a:gd name="connsiteY1" fmla="*/ 5142 h 490929"/>
                <a:gd name="connsiteX2" fmla="*/ 45975 w 2464952"/>
                <a:gd name="connsiteY2" fmla="*/ 166881 h 490929"/>
                <a:gd name="connsiteX3" fmla="*/ 59610 w 2464952"/>
                <a:gd name="connsiteY3" fmla="*/ 448334 h 490929"/>
                <a:gd name="connsiteX4" fmla="*/ 397840 w 2464952"/>
                <a:gd name="connsiteY4" fmla="*/ 385956 h 490929"/>
                <a:gd name="connsiteX0" fmla="*/ 2440594 w 2440594"/>
                <a:gd name="connsiteY0" fmla="*/ 355463 h 547676"/>
                <a:gd name="connsiteX1" fmla="*/ 504778 w 2440594"/>
                <a:gd name="connsiteY1" fmla="*/ 5652 h 547676"/>
                <a:gd name="connsiteX2" fmla="*/ 21617 w 2440594"/>
                <a:gd name="connsiteY2" fmla="*/ 167391 h 547676"/>
                <a:gd name="connsiteX3" fmla="*/ 112946 w 2440594"/>
                <a:gd name="connsiteY3" fmla="*/ 532515 h 547676"/>
                <a:gd name="connsiteX4" fmla="*/ 373482 w 2440594"/>
                <a:gd name="connsiteY4" fmla="*/ 386466 h 547676"/>
                <a:gd name="connsiteX0" fmla="*/ 2442045 w 2442045"/>
                <a:gd name="connsiteY0" fmla="*/ 355463 h 537324"/>
                <a:gd name="connsiteX1" fmla="*/ 506229 w 2442045"/>
                <a:gd name="connsiteY1" fmla="*/ 5652 h 537324"/>
                <a:gd name="connsiteX2" fmla="*/ 23068 w 2442045"/>
                <a:gd name="connsiteY2" fmla="*/ 167391 h 537324"/>
                <a:gd name="connsiteX3" fmla="*/ 114397 w 2442045"/>
                <a:gd name="connsiteY3" fmla="*/ 532515 h 537324"/>
                <a:gd name="connsiteX4" fmla="*/ 440674 w 2442045"/>
                <a:gd name="connsiteY4" fmla="*/ 320724 h 537324"/>
                <a:gd name="connsiteX0" fmla="*/ 2440740 w 2440740"/>
                <a:gd name="connsiteY0" fmla="*/ 355385 h 525872"/>
                <a:gd name="connsiteX1" fmla="*/ 504924 w 2440740"/>
                <a:gd name="connsiteY1" fmla="*/ 5574 h 525872"/>
                <a:gd name="connsiteX2" fmla="*/ 21763 w 2440740"/>
                <a:gd name="connsiteY2" fmla="*/ 167313 h 525872"/>
                <a:gd name="connsiteX3" fmla="*/ 119068 w 2440740"/>
                <a:gd name="connsiteY3" fmla="*/ 520485 h 525872"/>
                <a:gd name="connsiteX4" fmla="*/ 439369 w 2440740"/>
                <a:gd name="connsiteY4" fmla="*/ 320646 h 525872"/>
                <a:gd name="connsiteX0" fmla="*/ 2460109 w 2460109"/>
                <a:gd name="connsiteY0" fmla="*/ 355385 h 538669"/>
                <a:gd name="connsiteX1" fmla="*/ 524293 w 2460109"/>
                <a:gd name="connsiteY1" fmla="*/ 5574 h 538669"/>
                <a:gd name="connsiteX2" fmla="*/ 41132 w 2460109"/>
                <a:gd name="connsiteY2" fmla="*/ 167313 h 538669"/>
                <a:gd name="connsiteX3" fmla="*/ 138437 w 2460109"/>
                <a:gd name="connsiteY3" fmla="*/ 520485 h 538669"/>
                <a:gd name="connsiteX4" fmla="*/ 458738 w 2460109"/>
                <a:gd name="connsiteY4" fmla="*/ 320646 h 53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0109" h="538669">
                  <a:moveTo>
                    <a:pt x="2460109" y="355385"/>
                  </a:moveTo>
                  <a:cubicBezTo>
                    <a:pt x="1814837" y="214876"/>
                    <a:pt x="927456" y="36919"/>
                    <a:pt x="524293" y="5574"/>
                  </a:cubicBezTo>
                  <a:cubicBezTo>
                    <a:pt x="121130" y="-25771"/>
                    <a:pt x="105441" y="81495"/>
                    <a:pt x="41132" y="167313"/>
                  </a:cubicBezTo>
                  <a:cubicBezTo>
                    <a:pt x="-23177" y="253132"/>
                    <a:pt x="-26788" y="459071"/>
                    <a:pt x="138437" y="520485"/>
                  </a:cubicBezTo>
                  <a:cubicBezTo>
                    <a:pt x="303662" y="581899"/>
                    <a:pt x="479468" y="480890"/>
                    <a:pt x="458738" y="320646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2B04232-D815-8676-4432-E442C74FC6B3}"/>
                </a:ext>
              </a:extLst>
            </p:cNvPr>
            <p:cNvSpPr/>
            <p:nvPr/>
          </p:nvSpPr>
          <p:spPr>
            <a:xfrm>
              <a:off x="5671945" y="5133746"/>
              <a:ext cx="4163095" cy="544979"/>
            </a:xfrm>
            <a:custGeom>
              <a:avLst/>
              <a:gdLst>
                <a:gd name="connsiteX0" fmla="*/ 1905000 w 1905000"/>
                <a:gd name="connsiteY0" fmla="*/ 952500 h 952500"/>
                <a:gd name="connsiteX1" fmla="*/ 238125 w 1905000"/>
                <a:gd name="connsiteY1" fmla="*/ 542925 h 952500"/>
                <a:gd name="connsiteX2" fmla="*/ 0 w 1905000"/>
                <a:gd name="connsiteY2" fmla="*/ 142875 h 952500"/>
                <a:gd name="connsiteX3" fmla="*/ 485775 w 1905000"/>
                <a:gd name="connsiteY3" fmla="*/ 0 h 952500"/>
                <a:gd name="connsiteX4" fmla="*/ 495300 w 1905000"/>
                <a:gd name="connsiteY4" fmla="*/ 361950 h 952500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60902 h 960902"/>
                <a:gd name="connsiteX1" fmla="*/ 265288 w 1932163"/>
                <a:gd name="connsiteY1" fmla="*/ 551327 h 960902"/>
                <a:gd name="connsiteX2" fmla="*/ 27163 w 1932163"/>
                <a:gd name="connsiteY2" fmla="*/ 151277 h 960902"/>
                <a:gd name="connsiteX3" fmla="*/ 512938 w 1932163"/>
                <a:gd name="connsiteY3" fmla="*/ 8402 h 960902"/>
                <a:gd name="connsiteX4" fmla="*/ 522463 w 1932163"/>
                <a:gd name="connsiteY4" fmla="*/ 370352 h 960902"/>
                <a:gd name="connsiteX0" fmla="*/ 1932163 w 1932163"/>
                <a:gd name="connsiteY0" fmla="*/ 993826 h 993826"/>
                <a:gd name="connsiteX1" fmla="*/ 265288 w 1932163"/>
                <a:gd name="connsiteY1" fmla="*/ 584251 h 993826"/>
                <a:gd name="connsiteX2" fmla="*/ 27163 w 1932163"/>
                <a:gd name="connsiteY2" fmla="*/ 184201 h 993826"/>
                <a:gd name="connsiteX3" fmla="*/ 512938 w 1932163"/>
                <a:gd name="connsiteY3" fmla="*/ 41326 h 993826"/>
                <a:gd name="connsiteX4" fmla="*/ 522463 w 1932163"/>
                <a:gd name="connsiteY4" fmla="*/ 403276 h 993826"/>
                <a:gd name="connsiteX0" fmla="*/ 1932163 w 1932163"/>
                <a:gd name="connsiteY0" fmla="*/ 988855 h 988855"/>
                <a:gd name="connsiteX1" fmla="*/ 265288 w 1932163"/>
                <a:gd name="connsiteY1" fmla="*/ 579280 h 988855"/>
                <a:gd name="connsiteX2" fmla="*/ 27163 w 1932163"/>
                <a:gd name="connsiteY2" fmla="*/ 179230 h 988855"/>
                <a:gd name="connsiteX3" fmla="*/ 512938 w 1932163"/>
                <a:gd name="connsiteY3" fmla="*/ 36355 h 988855"/>
                <a:gd name="connsiteX4" fmla="*/ 522463 w 1932163"/>
                <a:gd name="connsiteY4" fmla="*/ 398305 h 988855"/>
                <a:gd name="connsiteX0" fmla="*/ 2156212 w 2156212"/>
                <a:gd name="connsiteY0" fmla="*/ 952506 h 952506"/>
                <a:gd name="connsiteX1" fmla="*/ 489337 w 2156212"/>
                <a:gd name="connsiteY1" fmla="*/ 542931 h 952506"/>
                <a:gd name="connsiteX2" fmla="*/ 6176 w 2156212"/>
                <a:gd name="connsiteY2" fmla="*/ 369987 h 952506"/>
                <a:gd name="connsiteX3" fmla="*/ 736987 w 2156212"/>
                <a:gd name="connsiteY3" fmla="*/ 6 h 952506"/>
                <a:gd name="connsiteX4" fmla="*/ 746512 w 2156212"/>
                <a:gd name="connsiteY4" fmla="*/ 361956 h 952506"/>
                <a:gd name="connsiteX0" fmla="*/ 2301160 w 2301160"/>
                <a:gd name="connsiteY0" fmla="*/ 606864 h 606864"/>
                <a:gd name="connsiteX1" fmla="*/ 634285 w 2301160"/>
                <a:gd name="connsiteY1" fmla="*/ 197289 h 606864"/>
                <a:gd name="connsiteX2" fmla="*/ 151124 w 2301160"/>
                <a:gd name="connsiteY2" fmla="*/ 24345 h 606864"/>
                <a:gd name="connsiteX3" fmla="*/ 51206 w 2301160"/>
                <a:gd name="connsiteY3" fmla="*/ 485093 h 606864"/>
                <a:gd name="connsiteX4" fmla="*/ 891460 w 2301160"/>
                <a:gd name="connsiteY4" fmla="*/ 16314 h 606864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63924 w 2263924"/>
                <a:gd name="connsiteY0" fmla="*/ 593183 h 593183"/>
                <a:gd name="connsiteX1" fmla="*/ 597049 w 2263924"/>
                <a:gd name="connsiteY1" fmla="*/ 183608 h 593183"/>
                <a:gd name="connsiteX2" fmla="*/ 113888 w 2263924"/>
                <a:gd name="connsiteY2" fmla="*/ 10664 h 593183"/>
                <a:gd name="connsiteX3" fmla="*/ 13970 w 2263924"/>
                <a:gd name="connsiteY3" fmla="*/ 471412 h 593183"/>
                <a:gd name="connsiteX4" fmla="*/ 340247 w 2263924"/>
                <a:gd name="connsiteY4" fmla="*/ 415009 h 593183"/>
                <a:gd name="connsiteX0" fmla="*/ 2273196 w 2273196"/>
                <a:gd name="connsiteY0" fmla="*/ 597262 h 597262"/>
                <a:gd name="connsiteX1" fmla="*/ 606321 w 2273196"/>
                <a:gd name="connsiteY1" fmla="*/ 187687 h 597262"/>
                <a:gd name="connsiteX2" fmla="*/ 123160 w 2273196"/>
                <a:gd name="connsiteY2" fmla="*/ 14743 h 597262"/>
                <a:gd name="connsiteX3" fmla="*/ 23242 w 2273196"/>
                <a:gd name="connsiteY3" fmla="*/ 475491 h 597262"/>
                <a:gd name="connsiteX4" fmla="*/ 349519 w 2273196"/>
                <a:gd name="connsiteY4" fmla="*/ 419088 h 597262"/>
                <a:gd name="connsiteX0" fmla="*/ 2295420 w 2295420"/>
                <a:gd name="connsiteY0" fmla="*/ 564163 h 564163"/>
                <a:gd name="connsiteX1" fmla="*/ 628545 w 2295420"/>
                <a:gd name="connsiteY1" fmla="*/ 154588 h 564163"/>
                <a:gd name="connsiteX2" fmla="*/ 97572 w 2295420"/>
                <a:gd name="connsiteY2" fmla="*/ 17503 h 564163"/>
                <a:gd name="connsiteX3" fmla="*/ 45466 w 2295420"/>
                <a:gd name="connsiteY3" fmla="*/ 442392 h 564163"/>
                <a:gd name="connsiteX4" fmla="*/ 371743 w 2295420"/>
                <a:gd name="connsiteY4" fmla="*/ 385989 h 564163"/>
                <a:gd name="connsiteX0" fmla="*/ 2279345 w 2279345"/>
                <a:gd name="connsiteY0" fmla="*/ 591468 h 591468"/>
                <a:gd name="connsiteX1" fmla="*/ 612470 w 2279345"/>
                <a:gd name="connsiteY1" fmla="*/ 74316 h 591468"/>
                <a:gd name="connsiteX2" fmla="*/ 81497 w 2279345"/>
                <a:gd name="connsiteY2" fmla="*/ 44808 h 591468"/>
                <a:gd name="connsiteX3" fmla="*/ 29391 w 2279345"/>
                <a:gd name="connsiteY3" fmla="*/ 469697 h 591468"/>
                <a:gd name="connsiteX4" fmla="*/ 355668 w 2279345"/>
                <a:gd name="connsiteY4" fmla="*/ 413294 h 591468"/>
                <a:gd name="connsiteX0" fmla="*/ 2243505 w 2243505"/>
                <a:gd name="connsiteY0" fmla="*/ 587013 h 587013"/>
                <a:gd name="connsiteX1" fmla="*/ 576630 w 2243505"/>
                <a:gd name="connsiteY1" fmla="*/ 69861 h 587013"/>
                <a:gd name="connsiteX2" fmla="*/ 45657 w 2243505"/>
                <a:gd name="connsiteY2" fmla="*/ 40353 h 587013"/>
                <a:gd name="connsiteX3" fmla="*/ 59292 w 2243505"/>
                <a:gd name="connsiteY3" fmla="*/ 399500 h 587013"/>
                <a:gd name="connsiteX4" fmla="*/ 319828 w 2243505"/>
                <a:gd name="connsiteY4" fmla="*/ 408839 h 587013"/>
                <a:gd name="connsiteX0" fmla="*/ 2247218 w 2247218"/>
                <a:gd name="connsiteY0" fmla="*/ 587013 h 587013"/>
                <a:gd name="connsiteX1" fmla="*/ 580343 w 2247218"/>
                <a:gd name="connsiteY1" fmla="*/ 69861 h 587013"/>
                <a:gd name="connsiteX2" fmla="*/ 49370 w 2247218"/>
                <a:gd name="connsiteY2" fmla="*/ 40353 h 587013"/>
                <a:gd name="connsiteX3" fmla="*/ 63005 w 2247218"/>
                <a:gd name="connsiteY3" fmla="*/ 399500 h 587013"/>
                <a:gd name="connsiteX4" fmla="*/ 401235 w 2247218"/>
                <a:gd name="connsiteY4" fmla="*/ 337122 h 587013"/>
                <a:gd name="connsiteX0" fmla="*/ 2450418 w 2450418"/>
                <a:gd name="connsiteY0" fmla="*/ 392110 h 437407"/>
                <a:gd name="connsiteX1" fmla="*/ 580343 w 2450418"/>
                <a:gd name="connsiteY1" fmla="*/ 60229 h 437407"/>
                <a:gd name="connsiteX2" fmla="*/ 49370 w 2450418"/>
                <a:gd name="connsiteY2" fmla="*/ 30721 h 437407"/>
                <a:gd name="connsiteX3" fmla="*/ 63005 w 2450418"/>
                <a:gd name="connsiteY3" fmla="*/ 389868 h 437407"/>
                <a:gd name="connsiteX4" fmla="*/ 401235 w 2450418"/>
                <a:gd name="connsiteY4" fmla="*/ 327490 h 437407"/>
                <a:gd name="connsiteX0" fmla="*/ 2447023 w 2447023"/>
                <a:gd name="connsiteY0" fmla="*/ 494315 h 539612"/>
                <a:gd name="connsiteX1" fmla="*/ 529136 w 2447023"/>
                <a:gd name="connsiteY1" fmla="*/ 18999 h 539612"/>
                <a:gd name="connsiteX2" fmla="*/ 45975 w 2447023"/>
                <a:gd name="connsiteY2" fmla="*/ 132926 h 539612"/>
                <a:gd name="connsiteX3" fmla="*/ 59610 w 2447023"/>
                <a:gd name="connsiteY3" fmla="*/ 492073 h 539612"/>
                <a:gd name="connsiteX4" fmla="*/ 397840 w 2447023"/>
                <a:gd name="connsiteY4" fmla="*/ 429695 h 539612"/>
                <a:gd name="connsiteX0" fmla="*/ 2464952 w 2464952"/>
                <a:gd name="connsiteY0" fmla="*/ 436964 h 536049"/>
                <a:gd name="connsiteX1" fmla="*/ 529136 w 2464952"/>
                <a:gd name="connsiteY1" fmla="*/ 15436 h 536049"/>
                <a:gd name="connsiteX2" fmla="*/ 45975 w 2464952"/>
                <a:gd name="connsiteY2" fmla="*/ 129363 h 536049"/>
                <a:gd name="connsiteX3" fmla="*/ 59610 w 2464952"/>
                <a:gd name="connsiteY3" fmla="*/ 488510 h 536049"/>
                <a:gd name="connsiteX4" fmla="*/ 397840 w 2464952"/>
                <a:gd name="connsiteY4" fmla="*/ 426132 h 536049"/>
                <a:gd name="connsiteX0" fmla="*/ 2464952 w 2464952"/>
                <a:gd name="connsiteY0" fmla="*/ 410542 h 509627"/>
                <a:gd name="connsiteX1" fmla="*/ 529136 w 2464952"/>
                <a:gd name="connsiteY1" fmla="*/ 18896 h 509627"/>
                <a:gd name="connsiteX2" fmla="*/ 45975 w 2464952"/>
                <a:gd name="connsiteY2" fmla="*/ 102941 h 509627"/>
                <a:gd name="connsiteX3" fmla="*/ 59610 w 2464952"/>
                <a:gd name="connsiteY3" fmla="*/ 462088 h 509627"/>
                <a:gd name="connsiteX4" fmla="*/ 397840 w 2464952"/>
                <a:gd name="connsiteY4" fmla="*/ 399710 h 509627"/>
                <a:gd name="connsiteX0" fmla="*/ 2464952 w 2464952"/>
                <a:gd name="connsiteY0" fmla="*/ 365753 h 506673"/>
                <a:gd name="connsiteX1" fmla="*/ 529136 w 2464952"/>
                <a:gd name="connsiteY1" fmla="*/ 15942 h 506673"/>
                <a:gd name="connsiteX2" fmla="*/ 45975 w 2464952"/>
                <a:gd name="connsiteY2" fmla="*/ 99987 h 506673"/>
                <a:gd name="connsiteX3" fmla="*/ 59610 w 2464952"/>
                <a:gd name="connsiteY3" fmla="*/ 459134 h 506673"/>
                <a:gd name="connsiteX4" fmla="*/ 397840 w 2464952"/>
                <a:gd name="connsiteY4" fmla="*/ 396756 h 506673"/>
                <a:gd name="connsiteX0" fmla="*/ 2464952 w 2464952"/>
                <a:gd name="connsiteY0" fmla="*/ 354953 h 490929"/>
                <a:gd name="connsiteX1" fmla="*/ 529136 w 2464952"/>
                <a:gd name="connsiteY1" fmla="*/ 5142 h 490929"/>
                <a:gd name="connsiteX2" fmla="*/ 45975 w 2464952"/>
                <a:gd name="connsiteY2" fmla="*/ 166881 h 490929"/>
                <a:gd name="connsiteX3" fmla="*/ 59610 w 2464952"/>
                <a:gd name="connsiteY3" fmla="*/ 448334 h 490929"/>
                <a:gd name="connsiteX4" fmla="*/ 397840 w 2464952"/>
                <a:gd name="connsiteY4" fmla="*/ 385956 h 490929"/>
                <a:gd name="connsiteX0" fmla="*/ 2440594 w 2440594"/>
                <a:gd name="connsiteY0" fmla="*/ 355463 h 547676"/>
                <a:gd name="connsiteX1" fmla="*/ 504778 w 2440594"/>
                <a:gd name="connsiteY1" fmla="*/ 5652 h 547676"/>
                <a:gd name="connsiteX2" fmla="*/ 21617 w 2440594"/>
                <a:gd name="connsiteY2" fmla="*/ 167391 h 547676"/>
                <a:gd name="connsiteX3" fmla="*/ 112946 w 2440594"/>
                <a:gd name="connsiteY3" fmla="*/ 532515 h 547676"/>
                <a:gd name="connsiteX4" fmla="*/ 373482 w 2440594"/>
                <a:gd name="connsiteY4" fmla="*/ 386466 h 547676"/>
                <a:gd name="connsiteX0" fmla="*/ 2442045 w 2442045"/>
                <a:gd name="connsiteY0" fmla="*/ 355463 h 537324"/>
                <a:gd name="connsiteX1" fmla="*/ 506229 w 2442045"/>
                <a:gd name="connsiteY1" fmla="*/ 5652 h 537324"/>
                <a:gd name="connsiteX2" fmla="*/ 23068 w 2442045"/>
                <a:gd name="connsiteY2" fmla="*/ 167391 h 537324"/>
                <a:gd name="connsiteX3" fmla="*/ 114397 w 2442045"/>
                <a:gd name="connsiteY3" fmla="*/ 532515 h 537324"/>
                <a:gd name="connsiteX4" fmla="*/ 440674 w 2442045"/>
                <a:gd name="connsiteY4" fmla="*/ 320724 h 537324"/>
                <a:gd name="connsiteX0" fmla="*/ 2440740 w 2440740"/>
                <a:gd name="connsiteY0" fmla="*/ 355385 h 525872"/>
                <a:gd name="connsiteX1" fmla="*/ 504924 w 2440740"/>
                <a:gd name="connsiteY1" fmla="*/ 5574 h 525872"/>
                <a:gd name="connsiteX2" fmla="*/ 21763 w 2440740"/>
                <a:gd name="connsiteY2" fmla="*/ 167313 h 525872"/>
                <a:gd name="connsiteX3" fmla="*/ 119068 w 2440740"/>
                <a:gd name="connsiteY3" fmla="*/ 520485 h 525872"/>
                <a:gd name="connsiteX4" fmla="*/ 439369 w 2440740"/>
                <a:gd name="connsiteY4" fmla="*/ 320646 h 525872"/>
                <a:gd name="connsiteX0" fmla="*/ 2460109 w 2460109"/>
                <a:gd name="connsiteY0" fmla="*/ 355385 h 538669"/>
                <a:gd name="connsiteX1" fmla="*/ 524293 w 2460109"/>
                <a:gd name="connsiteY1" fmla="*/ 5574 h 538669"/>
                <a:gd name="connsiteX2" fmla="*/ 41132 w 2460109"/>
                <a:gd name="connsiteY2" fmla="*/ 167313 h 538669"/>
                <a:gd name="connsiteX3" fmla="*/ 138437 w 2460109"/>
                <a:gd name="connsiteY3" fmla="*/ 520485 h 538669"/>
                <a:gd name="connsiteX4" fmla="*/ 458738 w 2460109"/>
                <a:gd name="connsiteY4" fmla="*/ 320646 h 538669"/>
                <a:gd name="connsiteX0" fmla="*/ 4139498 w 4139498"/>
                <a:gd name="connsiteY0" fmla="*/ 468522 h 544229"/>
                <a:gd name="connsiteX1" fmla="*/ 524293 w 4139498"/>
                <a:gd name="connsiteY1" fmla="*/ 11134 h 544229"/>
                <a:gd name="connsiteX2" fmla="*/ 41132 w 4139498"/>
                <a:gd name="connsiteY2" fmla="*/ 172873 h 544229"/>
                <a:gd name="connsiteX3" fmla="*/ 138437 w 4139498"/>
                <a:gd name="connsiteY3" fmla="*/ 526045 h 544229"/>
                <a:gd name="connsiteX4" fmla="*/ 458738 w 4139498"/>
                <a:gd name="connsiteY4" fmla="*/ 326206 h 544229"/>
                <a:gd name="connsiteX0" fmla="*/ 4139066 w 4139066"/>
                <a:gd name="connsiteY0" fmla="*/ 485540 h 561247"/>
                <a:gd name="connsiteX1" fmla="*/ 517884 w 4139066"/>
                <a:gd name="connsiteY1" fmla="*/ 10223 h 561247"/>
                <a:gd name="connsiteX2" fmla="*/ 40700 w 4139066"/>
                <a:gd name="connsiteY2" fmla="*/ 189891 h 561247"/>
                <a:gd name="connsiteX3" fmla="*/ 138005 w 4139066"/>
                <a:gd name="connsiteY3" fmla="*/ 543063 h 561247"/>
                <a:gd name="connsiteX4" fmla="*/ 458306 w 4139066"/>
                <a:gd name="connsiteY4" fmla="*/ 343224 h 561247"/>
                <a:gd name="connsiteX0" fmla="*/ 4139066 w 4139066"/>
                <a:gd name="connsiteY0" fmla="*/ 475551 h 551258"/>
                <a:gd name="connsiteX1" fmla="*/ 517884 w 4139066"/>
                <a:gd name="connsiteY1" fmla="*/ 234 h 551258"/>
                <a:gd name="connsiteX2" fmla="*/ 40700 w 4139066"/>
                <a:gd name="connsiteY2" fmla="*/ 179902 h 551258"/>
                <a:gd name="connsiteX3" fmla="*/ 138005 w 4139066"/>
                <a:gd name="connsiteY3" fmla="*/ 533074 h 551258"/>
                <a:gd name="connsiteX4" fmla="*/ 458306 w 4139066"/>
                <a:gd name="connsiteY4" fmla="*/ 333235 h 551258"/>
                <a:gd name="connsiteX0" fmla="*/ 4119213 w 4119213"/>
                <a:gd name="connsiteY0" fmla="*/ 475551 h 536379"/>
                <a:gd name="connsiteX1" fmla="*/ 498031 w 4119213"/>
                <a:gd name="connsiteY1" fmla="*/ 234 h 536379"/>
                <a:gd name="connsiteX2" fmla="*/ 20847 w 4119213"/>
                <a:gd name="connsiteY2" fmla="*/ 179902 h 536379"/>
                <a:gd name="connsiteX3" fmla="*/ 118152 w 4119213"/>
                <a:gd name="connsiteY3" fmla="*/ 533074 h 536379"/>
                <a:gd name="connsiteX4" fmla="*/ 414547 w 4119213"/>
                <a:gd name="connsiteY4" fmla="*/ 309329 h 536379"/>
                <a:gd name="connsiteX0" fmla="*/ 4146101 w 4146101"/>
                <a:gd name="connsiteY0" fmla="*/ 475551 h 513350"/>
                <a:gd name="connsiteX1" fmla="*/ 524919 w 4146101"/>
                <a:gd name="connsiteY1" fmla="*/ 234 h 513350"/>
                <a:gd name="connsiteX2" fmla="*/ 47735 w 4146101"/>
                <a:gd name="connsiteY2" fmla="*/ 179902 h 513350"/>
                <a:gd name="connsiteX3" fmla="*/ 61369 w 4146101"/>
                <a:gd name="connsiteY3" fmla="*/ 509168 h 513350"/>
                <a:gd name="connsiteX4" fmla="*/ 441435 w 4146101"/>
                <a:gd name="connsiteY4" fmla="*/ 309329 h 513350"/>
                <a:gd name="connsiteX0" fmla="*/ 4163095 w 4163095"/>
                <a:gd name="connsiteY0" fmla="*/ 475551 h 544979"/>
                <a:gd name="connsiteX1" fmla="*/ 541913 w 4163095"/>
                <a:gd name="connsiteY1" fmla="*/ 234 h 544979"/>
                <a:gd name="connsiteX2" fmla="*/ 64729 w 4163095"/>
                <a:gd name="connsiteY2" fmla="*/ 179902 h 544979"/>
                <a:gd name="connsiteX3" fmla="*/ 78363 w 4163095"/>
                <a:gd name="connsiteY3" fmla="*/ 509168 h 544979"/>
                <a:gd name="connsiteX4" fmla="*/ 458429 w 4163095"/>
                <a:gd name="connsiteY4" fmla="*/ 309329 h 54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095" h="544979">
                  <a:moveTo>
                    <a:pt x="4163095" y="475551"/>
                  </a:moveTo>
                  <a:cubicBezTo>
                    <a:pt x="3517823" y="335042"/>
                    <a:pt x="758809" y="-10255"/>
                    <a:pt x="541913" y="234"/>
                  </a:cubicBezTo>
                  <a:cubicBezTo>
                    <a:pt x="325017" y="10723"/>
                    <a:pt x="141987" y="95080"/>
                    <a:pt x="64729" y="179902"/>
                  </a:cubicBezTo>
                  <a:cubicBezTo>
                    <a:pt x="-12529" y="264724"/>
                    <a:pt x="-35066" y="403926"/>
                    <a:pt x="78363" y="509168"/>
                  </a:cubicBezTo>
                  <a:cubicBezTo>
                    <a:pt x="191792" y="614410"/>
                    <a:pt x="479159" y="469573"/>
                    <a:pt x="458429" y="309329"/>
                  </a:cubicBezTo>
                </a:path>
              </a:pathLst>
            </a:custGeom>
            <a:noFill/>
            <a:ln w="76200" cap="rnd" cmpd="sng"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223884-5ED0-03D1-F24C-CE884535AEFC}"/>
              </a:ext>
            </a:extLst>
          </p:cNvPr>
          <p:cNvSpPr txBox="1"/>
          <p:nvPr/>
        </p:nvSpPr>
        <p:spPr>
          <a:xfrm>
            <a:off x="10701621" y="4478141"/>
            <a:ext cx="149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1"/>
                </a:solidFill>
              </a:rPr>
              <a:t>projection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9A2AEC-DF37-AE55-26FC-F29324F95BD7}"/>
              </a:ext>
            </a:extLst>
          </p:cNvPr>
          <p:cNvCxnSpPr>
            <a:cxnSpLocks/>
          </p:cNvCxnSpPr>
          <p:nvPr/>
        </p:nvCxnSpPr>
        <p:spPr>
          <a:xfrm flipH="1">
            <a:off x="10922906" y="5124472"/>
            <a:ext cx="183244" cy="439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CCCE97-60B4-C4F3-128C-3AF3A60A3082}"/>
                  </a:ext>
                </a:extLst>
              </p:cNvPr>
              <p:cNvSpPr txBox="1"/>
              <p:nvPr/>
            </p:nvSpPr>
            <p:spPr>
              <a:xfrm>
                <a:off x="6435307" y="5588087"/>
                <a:ext cx="434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CCCE97-60B4-C4F3-128C-3AF3A60A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07" y="5588087"/>
                <a:ext cx="434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6C6506F-4AA0-CDE1-CD3B-200ECDC2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69" y="4706960"/>
            <a:ext cx="1545092" cy="1354032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3622D3-48E7-66E1-19B5-90D5BC63021B}"/>
                  </a:ext>
                </a:extLst>
              </p:cNvPr>
              <p:cNvSpPr txBox="1"/>
              <p:nvPr/>
            </p:nvSpPr>
            <p:spPr>
              <a:xfrm>
                <a:off x="4248637" y="5603233"/>
                <a:ext cx="1441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3622D3-48E7-66E1-19B5-90D5BC630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37" y="5603233"/>
                <a:ext cx="1441680" cy="369332"/>
              </a:xfrm>
              <a:prstGeom prst="rect">
                <a:avLst/>
              </a:prstGeom>
              <a:blipFill>
                <a:blip r:embed="rId7"/>
                <a:stretch>
                  <a:fillRect l="-38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A6F3D937-E62A-49DC-86C3-57EEC021D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10" y="5405116"/>
            <a:ext cx="1537443" cy="968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28A-73F7-4ED7-47B1-88497D5F0665}"/>
                  </a:ext>
                </a:extLst>
              </p:cNvPr>
              <p:cNvSpPr txBox="1"/>
              <p:nvPr/>
            </p:nvSpPr>
            <p:spPr>
              <a:xfrm>
                <a:off x="299868" y="1069043"/>
                <a:ext cx="11592261" cy="28716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r>
                  <a:rPr lang="en-US" sz="2600" b="1" dirty="0"/>
                  <a:t>Theorem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600" dirty="0"/>
                  <a:t> a random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projection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an explicit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6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circuit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600" dirty="0"/>
                  <a:t> with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/>
                  <a:t> wires, and a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distribution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600" dirty="0"/>
                  <a:t> such that:</a:t>
                </a:r>
              </a:p>
              <a:p>
                <a:pPr marL="344488" indent="-227013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simplifies)</a:t>
                </a:r>
                <a:r>
                  <a:rPr lang="en-US" sz="2600" dirty="0"/>
                  <a:t> For any depth-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600" dirty="0"/>
                  <a:t> circuit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600" dirty="0"/>
                  <a:t> wires, </a:t>
                </a:r>
                <a:r>
                  <a:rPr lang="en-US" sz="2600" dirty="0" err="1"/>
                  <a:t>w.h.p</a:t>
                </a:r>
                <a:r>
                  <a:rPr lang="en-US" sz="2600" dirty="0"/>
                  <a:t>. over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there is some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2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344488" indent="-227013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survives)</a:t>
                </a:r>
                <a:r>
                  <a:rPr lang="en-US" sz="2600" dirty="0"/>
                  <a:t> </a:t>
                </a:r>
                <a:r>
                  <a:rPr lang="en-US" sz="2600" dirty="0" err="1"/>
                  <a:t>W.h.p</a:t>
                </a:r>
                <a:r>
                  <a:rPr lang="en-US" sz="2600" dirty="0"/>
                  <a:t>. over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m:rPr>
                        <m:lit/>
                      </m:rP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28A-73F7-4ED7-47B1-88497D5F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8" y="1069043"/>
                <a:ext cx="11592261" cy="2871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7DBDF47-E650-1AA6-0B5B-FD31731991BF}"/>
              </a:ext>
            </a:extLst>
          </p:cNvPr>
          <p:cNvSpPr txBox="1"/>
          <p:nvPr/>
        </p:nvSpPr>
        <p:spPr>
          <a:xfrm>
            <a:off x="118735" y="4254769"/>
            <a:ext cx="3543957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Proof combines techniques from:</a:t>
            </a:r>
          </a:p>
          <a:p>
            <a:pPr marL="625475" lvl="1" indent="-3365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[Chen, Santhanam, Srinivasan 2018]</a:t>
            </a:r>
          </a:p>
          <a:p>
            <a:pPr marL="625475" lvl="1" indent="-3365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C00000"/>
                </a:solidFill>
                <a:latin typeface="+mn-lt"/>
              </a:rPr>
              <a:t>[</a:t>
            </a:r>
            <a:r>
              <a:rPr lang="es-ES" dirty="0" err="1">
                <a:solidFill>
                  <a:srgbClr val="C00000"/>
                </a:solidFill>
                <a:latin typeface="+mn-lt"/>
              </a:rPr>
              <a:t>Håstad</a:t>
            </a:r>
            <a:r>
              <a:rPr lang="es-ES" dirty="0">
                <a:solidFill>
                  <a:srgbClr val="C00000"/>
                </a:solidFill>
                <a:latin typeface="+mn-lt"/>
              </a:rPr>
              <a:t>, </a:t>
            </a:r>
            <a:r>
              <a:rPr lang="es-ES" dirty="0" err="1">
                <a:solidFill>
                  <a:srgbClr val="C00000"/>
                </a:solidFill>
                <a:latin typeface="+mn-lt"/>
              </a:rPr>
              <a:t>Rossman</a:t>
            </a:r>
            <a:r>
              <a:rPr lang="es-ES" dirty="0">
                <a:solidFill>
                  <a:srgbClr val="C00000"/>
                </a:solidFill>
                <a:latin typeface="+mn-lt"/>
              </a:rPr>
              <a:t>, </a:t>
            </a:r>
            <a:r>
              <a:rPr lang="es-ES" dirty="0" err="1">
                <a:solidFill>
                  <a:srgbClr val="C00000"/>
                </a:solidFill>
                <a:latin typeface="+mn-lt"/>
              </a:rPr>
              <a:t>Servedio</a:t>
            </a:r>
            <a:r>
              <a:rPr lang="es-ES" dirty="0">
                <a:solidFill>
                  <a:srgbClr val="C00000"/>
                </a:solidFill>
                <a:latin typeface="+mn-lt"/>
              </a:rPr>
              <a:t>, Tan 2017]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31B5-08E3-2FCD-06AD-721372B7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78" y="16848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E34F9-EF21-03AE-93A9-8C5D04891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78" y="2069249"/>
                <a:ext cx="11139949" cy="45910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depth reduction</a:t>
                </a:r>
                <a:r>
                  <a:rPr lang="en-US" dirty="0"/>
                  <a:t> requires paying a super-linear </a:t>
                </a:r>
                <a:r>
                  <a:rPr lang="en-US" dirty="0">
                    <a:solidFill>
                      <a:schemeClr val="accent1"/>
                    </a:solidFill>
                  </a:rPr>
                  <a:t>size penalty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prove a</a:t>
                </a:r>
                <a:r>
                  <a:rPr lang="en-US" dirty="0">
                    <a:solidFill>
                      <a:schemeClr val="accent1"/>
                    </a:solidFill>
                  </a:rPr>
                  <a:t> “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hyperexplicit</a:t>
                </a:r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r>
                  <a:rPr lang="en-US" dirty="0">
                    <a:solidFill>
                      <a:schemeClr val="tx1"/>
                    </a:solidFill>
                  </a:rPr>
                  <a:t> lower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circuits that essentially matches the best </a:t>
                </a:r>
                <a:r>
                  <a:rPr lang="en-US" dirty="0"/>
                  <a:t>“explicit”</a:t>
                </a:r>
                <a:r>
                  <a:rPr lang="en-US" dirty="0">
                    <a:solidFill>
                      <a:schemeClr val="tx1"/>
                    </a:solidFill>
                  </a:rPr>
                  <a:t> lower bounds currently known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4000" dirty="0"/>
                  <a:t>Thanks for listening! Questions?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E34F9-EF21-03AE-93A9-8C5D04891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78" y="2069249"/>
                <a:ext cx="11139949" cy="4591043"/>
              </a:xfrm>
              <a:blipFill>
                <a:blip r:embed="rId2"/>
                <a:stretch>
                  <a:fillRect l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A951C3-1C32-6A8D-75F1-FE8086A2C95D}"/>
              </a:ext>
            </a:extLst>
          </p:cNvPr>
          <p:cNvGrpSpPr/>
          <p:nvPr/>
        </p:nvGrpSpPr>
        <p:grpSpPr>
          <a:xfrm>
            <a:off x="7672796" y="218054"/>
            <a:ext cx="4335508" cy="1296421"/>
            <a:chOff x="7686675" y="8504"/>
            <a:chExt cx="4335508" cy="12964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645D6AC-C232-F24F-AF0A-6FD9FBB85AC4}"/>
                </a:ext>
              </a:extLst>
            </p:cNvPr>
            <p:cNvSpPr/>
            <p:nvPr/>
          </p:nvSpPr>
          <p:spPr>
            <a:xfrm>
              <a:off x="7686675" y="8504"/>
              <a:ext cx="4335508" cy="12964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043C36E-1D52-4093-937D-06B8B9FCB343}"/>
                </a:ext>
              </a:extLst>
            </p:cNvPr>
            <p:cNvSpPr/>
            <p:nvPr/>
          </p:nvSpPr>
          <p:spPr>
            <a:xfrm>
              <a:off x="7969323" y="300766"/>
              <a:ext cx="867156" cy="7475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1CB24BD-D56F-51D2-63D8-416362B03696}"/>
                </a:ext>
              </a:extLst>
            </p:cNvPr>
            <p:cNvSpPr/>
            <p:nvPr/>
          </p:nvSpPr>
          <p:spPr>
            <a:xfrm>
              <a:off x="9539804" y="563278"/>
              <a:ext cx="2109271" cy="3960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828CF6-B349-149F-0A68-E0C93176CA2F}"/>
                    </a:ext>
                  </a:extLst>
                </p:cNvPr>
                <p:cNvSpPr txBox="1"/>
                <p:nvPr/>
              </p:nvSpPr>
              <p:spPr>
                <a:xfrm>
                  <a:off x="8649789" y="100574"/>
                  <a:ext cx="107670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⇏</m:t>
                        </m:r>
                      </m:oMath>
                    </m:oMathPara>
                  </a14:m>
                  <a:endParaRPr lang="en-US" sz="6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A2527B-8AD0-F788-8BB1-3BA2E8846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89" y="100574"/>
                  <a:ext cx="107670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74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A82-47AB-9D0C-DD09-638213BF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01" y="234391"/>
            <a:ext cx="10515600" cy="1325563"/>
          </a:xfrm>
        </p:spPr>
        <p:txBody>
          <a:bodyPr/>
          <a:lstStyle/>
          <a:p>
            <a:r>
              <a:rPr lang="en-US" dirty="0"/>
              <a:t>Bounded-depth circuit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A1308-388C-046C-9D71-25FD1D6C1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967" y="1340273"/>
                <a:ext cx="10515600" cy="52206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circuits: AND gates and OR gates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circuits: AND gates,</a:t>
                </a:r>
                <a:br>
                  <a:rPr lang="en-US" dirty="0"/>
                </a:br>
                <a:r>
                  <a:rPr lang="en-US" dirty="0"/>
                  <a:t>OR gates,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gates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circuits: </a:t>
                </a:r>
                <a:r>
                  <a:rPr lang="en-US" dirty="0">
                    <a:solidFill>
                      <a:schemeClr val="accent1"/>
                    </a:solidFill>
                  </a:rPr>
                  <a:t>linear threshold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function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THR</m:t>
                    </m:r>
                  </m:oMath>
                </a14:m>
                <a:r>
                  <a:rPr lang="en-US" dirty="0"/>
                  <a:t>) gates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A1308-388C-046C-9D71-25FD1D6C1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967" y="1340273"/>
                <a:ext cx="10515600" cy="52206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40B2305-8C21-A3F5-E3A7-68FFB441545E}"/>
              </a:ext>
            </a:extLst>
          </p:cNvPr>
          <p:cNvGrpSpPr/>
          <p:nvPr/>
        </p:nvGrpSpPr>
        <p:grpSpPr>
          <a:xfrm>
            <a:off x="8895342" y="1921127"/>
            <a:ext cx="3127664" cy="4639794"/>
            <a:chOff x="8786190" y="1443750"/>
            <a:chExt cx="3127664" cy="4639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4F67C5C-988A-A8A9-AE02-B8BE84498553}"/>
                    </a:ext>
                  </a:extLst>
                </p:cNvPr>
                <p:cNvSpPr/>
                <p:nvPr/>
              </p:nvSpPr>
              <p:spPr>
                <a:xfrm>
                  <a:off x="8786190" y="1443750"/>
                  <a:ext cx="3127664" cy="463979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4F67C5C-988A-A8A9-AE02-B8BE84498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190" y="1443750"/>
                  <a:ext cx="3127664" cy="463979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4C5D76D-B652-8053-878F-255A0D8AA448}"/>
                    </a:ext>
                  </a:extLst>
                </p:cNvPr>
                <p:cNvSpPr/>
                <p:nvPr/>
              </p:nvSpPr>
              <p:spPr>
                <a:xfrm>
                  <a:off x="9149872" y="2493232"/>
                  <a:ext cx="2372590" cy="345417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NC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4C5D76D-B652-8053-878F-255A0D8AA4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872" y="2493232"/>
                  <a:ext cx="2372590" cy="345417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7997957-5E41-049B-9439-0967CCBF6DEF}"/>
                    </a:ext>
                  </a:extLst>
                </p:cNvPr>
                <p:cNvSpPr/>
                <p:nvPr/>
              </p:nvSpPr>
              <p:spPr>
                <a:xfrm>
                  <a:off x="9424163" y="3418022"/>
                  <a:ext cx="1870363" cy="241206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TC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7997957-5E41-049B-9439-0967CCBF6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163" y="3418022"/>
                  <a:ext cx="1870363" cy="241206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8F4A9E-D08B-3FEC-1481-FED3FD02B4AB}"/>
                    </a:ext>
                  </a:extLst>
                </p:cNvPr>
                <p:cNvSpPr/>
                <p:nvPr/>
              </p:nvSpPr>
              <p:spPr>
                <a:xfrm>
                  <a:off x="9685930" y="4079274"/>
                  <a:ext cx="1392880" cy="1595349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8F4A9E-D08B-3FEC-1481-FED3FD02B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5930" y="4079274"/>
                  <a:ext cx="1392880" cy="15953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EB6F712-D8F2-E80F-6343-2C52DE3DBD69}"/>
                    </a:ext>
                  </a:extLst>
                </p:cNvPr>
                <p:cNvSpPr/>
                <p:nvPr/>
              </p:nvSpPr>
              <p:spPr>
                <a:xfrm>
                  <a:off x="9970512" y="4755660"/>
                  <a:ext cx="777667" cy="77766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EB6F712-D8F2-E80F-6343-2C52DE3DBD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512" y="4755660"/>
                  <a:ext cx="777667" cy="77766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2BC021-7A8E-6D6E-4368-92510EF71E03}"/>
              </a:ext>
            </a:extLst>
          </p:cNvPr>
          <p:cNvGrpSpPr/>
          <p:nvPr/>
        </p:nvGrpSpPr>
        <p:grpSpPr>
          <a:xfrm>
            <a:off x="5565485" y="1730915"/>
            <a:ext cx="3231381" cy="2941144"/>
            <a:chOff x="7092502" y="2105790"/>
            <a:chExt cx="4667984" cy="42487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996585-02FE-05EB-EE3D-F42AB9C1330E}"/>
                </a:ext>
              </a:extLst>
            </p:cNvPr>
            <p:cNvGrpSpPr/>
            <p:nvPr/>
          </p:nvGrpSpPr>
          <p:grpSpPr>
            <a:xfrm>
              <a:off x="7092502" y="2105790"/>
              <a:ext cx="4667984" cy="4248713"/>
              <a:chOff x="5515510" y="767694"/>
              <a:chExt cx="6244976" cy="56840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ECF7EEC-55D6-3868-BA98-1DDACC777D56}"/>
                  </a:ext>
                </a:extLst>
              </p:cNvPr>
              <p:cNvGrpSpPr/>
              <p:nvPr/>
            </p:nvGrpSpPr>
            <p:grpSpPr>
              <a:xfrm>
                <a:off x="5515510" y="767694"/>
                <a:ext cx="6244976" cy="5684063"/>
                <a:chOff x="4590835" y="1075543"/>
                <a:chExt cx="6244976" cy="5684063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6204E2-3D38-DF1D-0721-9BF6D8DB4B73}"/>
                    </a:ext>
                  </a:extLst>
                </p:cNvPr>
                <p:cNvSpPr/>
                <p:nvPr/>
              </p:nvSpPr>
              <p:spPr>
                <a:xfrm>
                  <a:off x="5774075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F974A9A-5996-0586-317C-A16291D9FF7A}"/>
                    </a:ext>
                  </a:extLst>
                </p:cNvPr>
                <p:cNvSpPr/>
                <p:nvPr/>
              </p:nvSpPr>
              <p:spPr>
                <a:xfrm>
                  <a:off x="7380268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2FEF330-18E2-2CBF-A644-55FEC0C9E0E1}"/>
                    </a:ext>
                  </a:extLst>
                </p:cNvPr>
                <p:cNvSpPr/>
                <p:nvPr/>
              </p:nvSpPr>
              <p:spPr>
                <a:xfrm>
                  <a:off x="8986461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063E9ED-3D6C-6A4A-AA0A-7095E0B5A36D}"/>
                    </a:ext>
                  </a:extLst>
                </p:cNvPr>
                <p:cNvSpPr/>
                <p:nvPr/>
              </p:nvSpPr>
              <p:spPr>
                <a:xfrm>
                  <a:off x="4590835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93CCB58-580E-E44A-6B44-EFC7AF752B40}"/>
                    </a:ext>
                  </a:extLst>
                </p:cNvPr>
                <p:cNvSpPr/>
                <p:nvPr/>
              </p:nvSpPr>
              <p:spPr>
                <a:xfrm>
                  <a:off x="6275796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65C8F2E-95C3-3E86-5C98-F865272BC0A6}"/>
                    </a:ext>
                  </a:extLst>
                </p:cNvPr>
                <p:cNvSpPr/>
                <p:nvPr/>
              </p:nvSpPr>
              <p:spPr>
                <a:xfrm>
                  <a:off x="8181653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F01D886-72B5-25F5-6977-E9B50E1526B0}"/>
                    </a:ext>
                  </a:extLst>
                </p:cNvPr>
                <p:cNvSpPr/>
                <p:nvPr/>
              </p:nvSpPr>
              <p:spPr>
                <a:xfrm>
                  <a:off x="10034426" y="3112972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71B1A40-84E7-B75E-B6B0-CE37F2A10DE0}"/>
                    </a:ext>
                  </a:extLst>
                </p:cNvPr>
                <p:cNvSpPr/>
                <p:nvPr/>
              </p:nvSpPr>
              <p:spPr>
                <a:xfrm>
                  <a:off x="7148633" y="1627780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2069E1C-7BC5-1951-E465-4A2117BD7917}"/>
                    </a:ext>
                  </a:extLst>
                </p:cNvPr>
                <p:cNvCxnSpPr>
                  <a:cxnSpLocks/>
                  <a:stCxn id="15" idx="7"/>
                  <a:endCxn id="20" idx="3"/>
                </p:cNvCxnSpPr>
                <p:nvPr/>
              </p:nvCxnSpPr>
              <p:spPr>
                <a:xfrm flipV="1">
                  <a:off x="6458100" y="3796998"/>
                  <a:ext cx="1840913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75986A-7697-0539-3071-8E1B177816EA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V="1">
                  <a:off x="6174768" y="3878336"/>
                  <a:ext cx="316786" cy="6747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3444C9B-0B9E-10CC-4F02-682EF085741D}"/>
                    </a:ext>
                  </a:extLst>
                </p:cNvPr>
                <p:cNvCxnSpPr>
                  <a:cxnSpLocks/>
                  <a:stCxn id="15" idx="1"/>
                  <a:endCxn id="18" idx="4"/>
                </p:cNvCxnSpPr>
                <p:nvPr/>
              </p:nvCxnSpPr>
              <p:spPr>
                <a:xfrm flipH="1" flipV="1">
                  <a:off x="4991528" y="3914358"/>
                  <a:ext cx="899907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1D1125E-836E-6B64-1506-262E9472CB52}"/>
                    </a:ext>
                  </a:extLst>
                </p:cNvPr>
                <p:cNvCxnSpPr>
                  <a:cxnSpLocks/>
                  <a:stCxn id="18" idx="5"/>
                  <a:endCxn id="16" idx="1"/>
                </p:cNvCxnSpPr>
                <p:nvPr/>
              </p:nvCxnSpPr>
              <p:spPr>
                <a:xfrm>
                  <a:off x="5274860" y="3796998"/>
                  <a:ext cx="2222768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37F701-D7CD-2384-FD6A-FB9AC456B983}"/>
                    </a:ext>
                  </a:extLst>
                </p:cNvPr>
                <p:cNvCxnSpPr>
                  <a:cxnSpLocks/>
                  <a:stCxn id="16" idx="0"/>
                  <a:endCxn id="22" idx="4"/>
                </p:cNvCxnSpPr>
                <p:nvPr/>
              </p:nvCxnSpPr>
              <p:spPr>
                <a:xfrm flipH="1" flipV="1">
                  <a:off x="7549326" y="2429165"/>
                  <a:ext cx="231635" cy="21239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204ED40-CEFB-13FE-953E-6E6F32B2FA63}"/>
                    </a:ext>
                  </a:extLst>
                </p:cNvPr>
                <p:cNvCxnSpPr>
                  <a:cxnSpLocks/>
                  <a:stCxn id="16" idx="7"/>
                  <a:endCxn id="21" idx="3"/>
                </p:cNvCxnSpPr>
                <p:nvPr/>
              </p:nvCxnSpPr>
              <p:spPr>
                <a:xfrm flipV="1">
                  <a:off x="8064293" y="3796997"/>
                  <a:ext cx="2087493" cy="8734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58CEAE8-CF0A-BEF3-FEC9-071F8AF17CC7}"/>
                    </a:ext>
                  </a:extLst>
                </p:cNvPr>
                <p:cNvCxnSpPr>
                  <a:cxnSpLocks/>
                  <a:stCxn id="17" idx="1"/>
                  <a:endCxn id="19" idx="5"/>
                </p:cNvCxnSpPr>
                <p:nvPr/>
              </p:nvCxnSpPr>
              <p:spPr>
                <a:xfrm flipH="1" flipV="1">
                  <a:off x="6959821" y="3796998"/>
                  <a:ext cx="2144000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4E98B82-1103-C062-FE98-10ACB02CA87D}"/>
                    </a:ext>
                  </a:extLst>
                </p:cNvPr>
                <p:cNvCxnSpPr>
                  <a:cxnSpLocks/>
                  <a:stCxn id="17" idx="0"/>
                  <a:endCxn id="20" idx="5"/>
                </p:cNvCxnSpPr>
                <p:nvPr/>
              </p:nvCxnSpPr>
              <p:spPr>
                <a:xfrm flipH="1" flipV="1">
                  <a:off x="8865678" y="3796998"/>
                  <a:ext cx="521476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C6819DE-8AF9-97E2-7EAE-4C1AFE4AC55A}"/>
                    </a:ext>
                  </a:extLst>
                </p:cNvPr>
                <p:cNvCxnSpPr>
                  <a:cxnSpLocks/>
                  <a:stCxn id="17" idx="7"/>
                  <a:endCxn id="21" idx="4"/>
                </p:cNvCxnSpPr>
                <p:nvPr/>
              </p:nvCxnSpPr>
              <p:spPr>
                <a:xfrm flipV="1">
                  <a:off x="9670486" y="3914357"/>
                  <a:ext cx="764633" cy="7560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983331B-FBB1-77BB-4839-934B62221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5494" y="3881611"/>
                  <a:ext cx="759494" cy="6941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91EA9B6-7CF6-1BF2-55C6-CD90BAAF95CE}"/>
                    </a:ext>
                  </a:extLst>
                </p:cNvPr>
                <p:cNvCxnSpPr>
                  <a:cxnSpLocks/>
                  <a:stCxn id="18" idx="7"/>
                </p:cNvCxnSpPr>
                <p:nvPr/>
              </p:nvCxnSpPr>
              <p:spPr>
                <a:xfrm flipV="1">
                  <a:off x="5274860" y="2174163"/>
                  <a:ext cx="1926858" cy="10561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E2EC562-EE13-F624-12EA-6E0F5B7993B7}"/>
                    </a:ext>
                  </a:extLst>
                </p:cNvPr>
                <p:cNvCxnSpPr>
                  <a:cxnSpLocks/>
                  <a:stCxn id="19" idx="0"/>
                  <a:endCxn id="22" idx="3"/>
                </p:cNvCxnSpPr>
                <p:nvPr/>
              </p:nvCxnSpPr>
              <p:spPr>
                <a:xfrm flipV="1">
                  <a:off x="6676489" y="2311805"/>
                  <a:ext cx="589504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D699847-5D5F-AD2A-7469-862AFE479775}"/>
                    </a:ext>
                  </a:extLst>
                </p:cNvPr>
                <p:cNvCxnSpPr>
                  <a:cxnSpLocks/>
                  <a:stCxn id="22" idx="5"/>
                  <a:endCxn id="20" idx="0"/>
                </p:cNvCxnSpPr>
                <p:nvPr/>
              </p:nvCxnSpPr>
              <p:spPr>
                <a:xfrm>
                  <a:off x="7832658" y="2311805"/>
                  <a:ext cx="749688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8D46E91-6547-ED18-B713-2713F12EC352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7913265" y="2193174"/>
                  <a:ext cx="2238520" cy="10371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A8F5EBB-C0BA-6F8F-6860-69658DFE8D69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H="1" flipV="1">
                  <a:off x="7545902" y="1075543"/>
                  <a:ext cx="3424" cy="5522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3C4E76A-17B8-5A66-AA4F-9C736AB1FCA8}"/>
                    </a:ext>
                  </a:extLst>
                </p:cNvPr>
                <p:cNvCxnSpPr>
                  <a:cxnSpLocks/>
                  <a:stCxn id="44" idx="0"/>
                  <a:endCxn id="15" idx="3"/>
                </p:cNvCxnSpPr>
                <p:nvPr/>
              </p:nvCxnSpPr>
              <p:spPr>
                <a:xfrm flipV="1">
                  <a:off x="5678562" y="5237092"/>
                  <a:ext cx="212872" cy="7888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63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3729" r="-101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A370D88-1D63-5FB4-5F0A-D3B3A6BEB506}"/>
                    </a:ext>
                  </a:extLst>
                </p:cNvPr>
                <p:cNvCxnSpPr>
                  <a:cxnSpLocks/>
                  <a:endCxn id="15" idx="4"/>
                </p:cNvCxnSpPr>
                <p:nvPr/>
              </p:nvCxnSpPr>
              <p:spPr>
                <a:xfrm flipH="1" flipV="1">
                  <a:off x="6174768" y="5354452"/>
                  <a:ext cx="349224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5705B4B-1E96-9489-FBA4-8BF1E0CA4DB0}"/>
                    </a:ext>
                  </a:extLst>
                </p:cNvPr>
                <p:cNvCxnSpPr>
                  <a:cxnSpLocks/>
                  <a:endCxn id="15" idx="5"/>
                </p:cNvCxnSpPr>
                <p:nvPr/>
              </p:nvCxnSpPr>
              <p:spPr>
                <a:xfrm flipH="1" flipV="1">
                  <a:off x="6458100" y="5237092"/>
                  <a:ext cx="1021487" cy="845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FB69529-77D0-DD1E-43B5-92FA80CE7231}"/>
                    </a:ext>
                  </a:extLst>
                </p:cNvPr>
                <p:cNvCxnSpPr>
                  <a:cxnSpLocks/>
                  <a:endCxn id="16" idx="3"/>
                </p:cNvCxnSpPr>
                <p:nvPr/>
              </p:nvCxnSpPr>
              <p:spPr>
                <a:xfrm flipV="1">
                  <a:off x="6768432" y="5237092"/>
                  <a:ext cx="729196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82CC8A3-064A-B195-7D91-C95B62A7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254" y="5144710"/>
                  <a:ext cx="1665090" cy="9684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4CAA405-9F8F-2960-3900-9887AB9A7C35}"/>
                    </a:ext>
                  </a:extLst>
                </p:cNvPr>
                <p:cNvCxnSpPr>
                  <a:cxnSpLocks/>
                  <a:stCxn id="46" idx="0"/>
                  <a:endCxn id="16" idx="4"/>
                </p:cNvCxnSpPr>
                <p:nvPr/>
              </p:nvCxnSpPr>
              <p:spPr>
                <a:xfrm flipV="1">
                  <a:off x="7706674" y="5354451"/>
                  <a:ext cx="74287" cy="685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5841042-9894-AB92-4B5A-B7FED3013B9C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7925382" y="5237091"/>
                  <a:ext cx="1178439" cy="8657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592824C-317D-A0A8-5C5A-80993AC51A50}"/>
                    </a:ext>
                  </a:extLst>
                </p:cNvPr>
                <p:cNvCxnSpPr>
                  <a:cxnSpLocks/>
                  <a:endCxn id="20" idx="4"/>
                </p:cNvCxnSpPr>
                <p:nvPr/>
              </p:nvCxnSpPr>
              <p:spPr>
                <a:xfrm flipH="1" flipV="1">
                  <a:off x="8582346" y="3914358"/>
                  <a:ext cx="68494" cy="213674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1EE32931-BA40-C043-3FD2-13D776C8727E}"/>
                    </a:ext>
                  </a:extLst>
                </p:cNvPr>
                <p:cNvCxnSpPr>
                  <a:cxnSpLocks/>
                  <a:stCxn id="17" idx="4"/>
                </p:cNvCxnSpPr>
                <p:nvPr/>
              </p:nvCxnSpPr>
              <p:spPr>
                <a:xfrm flipH="1">
                  <a:off x="8774130" y="5354452"/>
                  <a:ext cx="613024" cy="7483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6D3C7A-AC52-DA7F-2F2D-877CC4326C43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9507937" y="5336640"/>
                  <a:ext cx="356567" cy="6892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83BAA17-0DD0-13F4-F73E-C614594DF6D7}"/>
                    </a:ext>
                  </a:extLst>
                </p:cNvPr>
                <p:cNvCxnSpPr>
                  <a:cxnSpLocks/>
                  <a:endCxn id="16" idx="5"/>
                </p:cNvCxnSpPr>
                <p:nvPr/>
              </p:nvCxnSpPr>
              <p:spPr>
                <a:xfrm flipH="1" flipV="1">
                  <a:off x="8064293" y="5237092"/>
                  <a:ext cx="1531770" cy="8657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/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4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0303"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/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blipFill>
                  <a:blip r:embed="rId15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/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blipFill>
                  <a:blip r:embed="rId16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/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blipFill>
                  <a:blip r:embed="rId17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/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blipFill>
                  <a:blip r:embed="rId18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/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blipFill>
                  <a:blip r:embed="rId19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/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blipFill>
                  <a:blip r:embed="rId20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24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ECD3-5D37-308F-A10D-D7BE5986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7084" cy="1325563"/>
          </a:xfrm>
        </p:spPr>
        <p:txBody>
          <a:bodyPr/>
          <a:lstStyle/>
          <a:p>
            <a:r>
              <a:rPr lang="en-US" dirty="0"/>
              <a:t>Linear threshold functions (</a:t>
            </a:r>
            <a:r>
              <a:rPr lang="en-US" dirty="0">
                <a:solidFill>
                  <a:schemeClr val="accent1"/>
                </a:solidFill>
              </a:rPr>
              <a:t>THR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B1C5F-324F-3166-094C-898A5D070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3355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B1C5F-324F-3166-094C-898A5D070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3355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6B7B3F-E9D5-030E-F6B8-BD3616901F17}"/>
              </a:ext>
            </a:extLst>
          </p:cNvPr>
          <p:cNvSpPr txBox="1"/>
          <p:nvPr/>
        </p:nvSpPr>
        <p:spPr>
          <a:xfrm>
            <a:off x="1540042" y="4259179"/>
            <a:ext cx="1431758" cy="13181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2732EB-F763-DCDB-0D0E-E1A1FECEB518}"/>
                  </a:ext>
                </a:extLst>
              </p:cNvPr>
              <p:cNvSpPr txBox="1"/>
              <p:nvPr/>
            </p:nvSpPr>
            <p:spPr>
              <a:xfrm>
                <a:off x="3673641" y="4259179"/>
                <a:ext cx="7900737" cy="131709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MAJORITY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Integer comparison: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2732EB-F763-DCDB-0D0E-E1A1FECE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41" y="4259179"/>
                <a:ext cx="7900737" cy="1317092"/>
              </a:xfrm>
              <a:prstGeom prst="rect">
                <a:avLst/>
              </a:prstGeom>
              <a:blipFill>
                <a:blip r:embed="rId3"/>
                <a:stretch>
                  <a:fillRect l="-138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9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E4E2B9-D45F-61B6-F274-23085B8258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26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power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circuits</a:t>
                </a:r>
                <a:r>
                  <a:rPr lang="en-US" dirty="0"/>
                  <a:t> </a:t>
                </a:r>
                <a:r>
                  <a:rPr lang="en-US" sz="2400" dirty="0"/>
                  <a:t>(constant depth, polynomial size)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E4E2B9-D45F-61B6-F274-23085B825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26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70AD9-D4FF-74C4-AFCD-2E3D392A4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737" y="1316131"/>
                <a:ext cx="11073063" cy="3217235"/>
              </a:xfrm>
            </p:spPr>
            <p:txBody>
              <a:bodyPr numCol="2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PARITY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Every symmetric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Integer addition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Integer multiplication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Integer division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Sorting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Candidate cryptographic primitives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70AD9-D4FF-74C4-AFCD-2E3D392A4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737" y="1316131"/>
                <a:ext cx="11073063" cy="3217235"/>
              </a:xfrm>
              <a:blipFill>
                <a:blip r:embed="rId3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266F8-E6BD-89E2-68ED-D6A4F359A482}"/>
                  </a:ext>
                </a:extLst>
              </p:cNvPr>
              <p:cNvSpPr txBox="1"/>
              <p:nvPr/>
            </p:nvSpPr>
            <p:spPr>
              <a:xfrm>
                <a:off x="838200" y="4459583"/>
                <a:ext cx="8755982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circuits are Boolean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neural networks</a:t>
                </a:r>
                <a:endParaRPr lang="en-US" sz="2800" b="0" dirty="0"/>
              </a:p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Perhaps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NC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b="0" dirty="0"/>
                  <a:t> 😮</a:t>
                </a:r>
              </a:p>
              <a:p>
                <a:pPr marL="228600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It is an open problem 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NEXP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🤯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266F8-E6BD-89E2-68ED-D6A4F359A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59583"/>
                <a:ext cx="8755982" cy="1961563"/>
              </a:xfrm>
              <a:prstGeom prst="rect">
                <a:avLst/>
              </a:prstGeom>
              <a:blipFill>
                <a:blip r:embed="rId4"/>
                <a:stretch>
                  <a:fillRect l="-1253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D682E-3FD0-4A52-E2FF-1C953080AC33}"/>
              </a:ext>
            </a:extLst>
          </p:cNvPr>
          <p:cNvCxnSpPr/>
          <p:nvPr/>
        </p:nvCxnSpPr>
        <p:spPr>
          <a:xfrm>
            <a:off x="661737" y="4447552"/>
            <a:ext cx="104835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283BC93-381D-B22E-78F6-B7265B9D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794" y="4619179"/>
            <a:ext cx="2384800" cy="20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6FFF3-253E-BB45-47F7-6BFD1889B737}"/>
              </a:ext>
            </a:extLst>
          </p:cNvPr>
          <p:cNvSpPr txBox="1"/>
          <p:nvPr/>
        </p:nvSpPr>
        <p:spPr>
          <a:xfrm>
            <a:off x="838200" y="1029150"/>
            <a:ext cx="98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[HMPST 1993] [BCH 1986] [CSV 1984] [NR 1997] [KL 2001] 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2523-B4F0-1B1B-6746-E0D98E6B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9" y="203083"/>
            <a:ext cx="7234646" cy="1175657"/>
          </a:xfrm>
        </p:spPr>
        <p:txBody>
          <a:bodyPr/>
          <a:lstStyle/>
          <a:p>
            <a:r>
              <a:rPr lang="en-US" dirty="0"/>
              <a:t>Depth reduction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AC356-8AAA-FDC1-8A1B-F59B92951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37" y="1695486"/>
                <a:ext cx="11171148" cy="488694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/>
                  <a:t>Theorem </a:t>
                </a:r>
                <a:r>
                  <a:rPr lang="en-US" sz="3500" dirty="0"/>
                  <a:t>[</a:t>
                </a:r>
                <a:r>
                  <a:rPr lang="en-US" dirty="0"/>
                  <a:t> 							       </a:t>
                </a:r>
                <a:r>
                  <a:rPr lang="en-US" sz="3500" dirty="0"/>
                  <a:t>]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a constant.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circuit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there is an </a:t>
                </a:r>
                <a:r>
                  <a:rPr lang="en-US" dirty="0">
                    <a:solidFill>
                      <a:schemeClr val="accent1"/>
                    </a:solidFill>
                  </a:rPr>
                  <a:t>equivalent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circuit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dirty="0"/>
                  <a:t>Constant-depth, poly-size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depth-3,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quasipoly</a:t>
                </a:r>
                <a:r>
                  <a:rPr lang="en-US" dirty="0">
                    <a:solidFill>
                      <a:schemeClr val="accent1"/>
                    </a:solidFill>
                  </a:rPr>
                  <a:t>-size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Applications: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dirty="0"/>
                  <a:t>Circuit analysis algorithms </a:t>
                </a:r>
                <a:r>
                  <a:rPr lang="en-US" dirty="0">
                    <a:solidFill>
                      <a:srgbClr val="C00000"/>
                    </a:solidFill>
                  </a:rPr>
                  <a:t>[Williams 2014] [Alman, Chan, Williams 2016]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dirty="0"/>
                  <a:t>Circuit lower bounds, including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NEXP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ACC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[Williams 2014]</a:t>
                </a:r>
                <a:r>
                  <a:rPr lang="en-US" dirty="0"/>
                  <a:t> and successor theorems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dirty="0"/>
                  <a:t>Graph algorithms </a:t>
                </a:r>
                <a:r>
                  <a:rPr lang="en-US" dirty="0">
                    <a:solidFill>
                      <a:srgbClr val="C00000"/>
                    </a:solidFill>
                  </a:rPr>
                  <a:t>[Williams 2018]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AC356-8AAA-FDC1-8A1B-F59B92951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37" y="1695486"/>
                <a:ext cx="11171148" cy="4886945"/>
              </a:xfrm>
              <a:blipFill>
                <a:blip r:embed="rId2"/>
                <a:stretch>
                  <a:fillRect l="-873" r="-1474"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DC599-F4C9-BD48-C530-AE53EA85B126}"/>
              </a:ext>
            </a:extLst>
          </p:cNvPr>
          <p:cNvGrpSpPr/>
          <p:nvPr/>
        </p:nvGrpSpPr>
        <p:grpSpPr>
          <a:xfrm>
            <a:off x="7686675" y="82319"/>
            <a:ext cx="4335508" cy="1296421"/>
            <a:chOff x="7686675" y="8504"/>
            <a:chExt cx="4335508" cy="129642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71CFB80-BD60-901D-DDFF-53241E8C98BD}"/>
                </a:ext>
              </a:extLst>
            </p:cNvPr>
            <p:cNvSpPr/>
            <p:nvPr/>
          </p:nvSpPr>
          <p:spPr>
            <a:xfrm>
              <a:off x="7686675" y="8504"/>
              <a:ext cx="4335508" cy="12964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B487D130-9A7E-FB4F-99AB-3C9C24C3BD42}"/>
                </a:ext>
              </a:extLst>
            </p:cNvPr>
            <p:cNvSpPr/>
            <p:nvPr/>
          </p:nvSpPr>
          <p:spPr>
            <a:xfrm>
              <a:off x="7969323" y="300766"/>
              <a:ext cx="867156" cy="7475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5E0190C-DF18-95F5-CD7F-983B366BC93A}"/>
                </a:ext>
              </a:extLst>
            </p:cNvPr>
            <p:cNvSpPr/>
            <p:nvPr/>
          </p:nvSpPr>
          <p:spPr>
            <a:xfrm>
              <a:off x="9539804" y="563278"/>
              <a:ext cx="2109271" cy="3960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AE72948-D1BB-14BE-75FF-4D0C58C838EF}"/>
                    </a:ext>
                  </a:extLst>
                </p:cNvPr>
                <p:cNvSpPr txBox="1"/>
                <p:nvPr/>
              </p:nvSpPr>
              <p:spPr>
                <a:xfrm>
                  <a:off x="8649789" y="100574"/>
                  <a:ext cx="107670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AE72948-D1BB-14BE-75FF-4D0C58C83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89" y="100574"/>
                  <a:ext cx="107670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49F7A7-FF7E-F39F-5FCB-7D66DC924A82}"/>
              </a:ext>
            </a:extLst>
          </p:cNvPr>
          <p:cNvSpPr txBox="1"/>
          <p:nvPr/>
        </p:nvSpPr>
        <p:spPr>
          <a:xfrm>
            <a:off x="1883113" y="1889186"/>
            <a:ext cx="629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[Toda 1989] [Allender 1989] [Allender, </a:t>
            </a:r>
            <a:r>
              <a:rPr lang="en-US" sz="1600" dirty="0" err="1">
                <a:solidFill>
                  <a:srgbClr val="C00000"/>
                </a:solidFill>
              </a:rPr>
              <a:t>Hertrampf</a:t>
            </a:r>
            <a:r>
              <a:rPr lang="en-US" sz="1600" dirty="0">
                <a:solidFill>
                  <a:srgbClr val="C00000"/>
                </a:solidFill>
              </a:rPr>
              <a:t> 1994] [Yao 1990] [Beigel, </a:t>
            </a:r>
            <a:r>
              <a:rPr lang="en-US" sz="1600" dirty="0" err="1">
                <a:solidFill>
                  <a:srgbClr val="C00000"/>
                </a:solidFill>
              </a:rPr>
              <a:t>Tarui</a:t>
            </a:r>
            <a:r>
              <a:rPr lang="en-US" sz="1600" dirty="0">
                <a:solidFill>
                  <a:srgbClr val="C00000"/>
                </a:solidFill>
              </a:rPr>
              <a:t> 1994] [Allender, Gore 1994] [Chen, </a:t>
            </a:r>
            <a:r>
              <a:rPr lang="en-US" sz="1600" dirty="0" err="1">
                <a:solidFill>
                  <a:srgbClr val="C00000"/>
                </a:solidFill>
              </a:rPr>
              <a:t>Papakonstantinou</a:t>
            </a:r>
            <a:r>
              <a:rPr lang="en-US" sz="1600" dirty="0">
                <a:solidFill>
                  <a:srgbClr val="C00000"/>
                </a:solidFill>
              </a:rPr>
              <a:t> 2019]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1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69EB-2DE6-BCF8-DDF9-52B9F248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Size penalty </a:t>
            </a:r>
            <a:r>
              <a:rPr lang="en-US" dirty="0"/>
              <a:t>for depth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0B759-70B8-68E8-1CD5-B143DB731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0229"/>
                <a:ext cx="9181321" cy="313184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Is the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quasipolynomial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size blow-up</a:t>
                </a:r>
                <a:r>
                  <a:rPr lang="en-US" dirty="0"/>
                  <a:t> necessary?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Given a constant-depth size-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circuit, can we find an equivalent, shallower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0B759-70B8-68E8-1CD5-B143DB731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0229"/>
                <a:ext cx="9181321" cy="3131846"/>
              </a:xfrm>
              <a:blipFill>
                <a:blip r:embed="rId2"/>
                <a:stretch>
                  <a:fillRect l="-1195" r="-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9AD3-9DA4-3037-1005-415A3176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6" y="2034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</a:t>
            </a:r>
            <a:r>
              <a:rPr lang="en-US" dirty="0"/>
              <a:t> of depth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A54B7-C34B-E10C-BCBB-CB9D01DBE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047" y="1977179"/>
                <a:ext cx="11691257" cy="48625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A54B7-C34B-E10C-BCBB-CB9D01DBE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047" y="1977179"/>
                <a:ext cx="11691257" cy="4862566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B78C85A-E6AD-C406-3317-C20D9716AAF3}"/>
              </a:ext>
            </a:extLst>
          </p:cNvPr>
          <p:cNvGrpSpPr/>
          <p:nvPr/>
        </p:nvGrpSpPr>
        <p:grpSpPr>
          <a:xfrm>
            <a:off x="7672796" y="218054"/>
            <a:ext cx="4335508" cy="1296421"/>
            <a:chOff x="7686675" y="8504"/>
            <a:chExt cx="4335508" cy="12964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39080B0-6FDD-5634-0DD4-C2B0C32E22FD}"/>
                </a:ext>
              </a:extLst>
            </p:cNvPr>
            <p:cNvSpPr/>
            <p:nvPr/>
          </p:nvSpPr>
          <p:spPr>
            <a:xfrm>
              <a:off x="7686675" y="8504"/>
              <a:ext cx="4335508" cy="12964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3344829-4C5B-E2A2-BB6D-40BDB84DBD15}"/>
                </a:ext>
              </a:extLst>
            </p:cNvPr>
            <p:cNvSpPr/>
            <p:nvPr/>
          </p:nvSpPr>
          <p:spPr>
            <a:xfrm>
              <a:off x="7969323" y="300766"/>
              <a:ext cx="867156" cy="74754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6A4D89A-332C-CA40-6BEF-78D46065781D}"/>
                </a:ext>
              </a:extLst>
            </p:cNvPr>
            <p:cNvSpPr/>
            <p:nvPr/>
          </p:nvSpPr>
          <p:spPr>
            <a:xfrm>
              <a:off x="9539804" y="563278"/>
              <a:ext cx="2109271" cy="3960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A2527B-8AD0-F788-8BB1-3BA2E884680D}"/>
                    </a:ext>
                  </a:extLst>
                </p:cNvPr>
                <p:cNvSpPr txBox="1"/>
                <p:nvPr/>
              </p:nvSpPr>
              <p:spPr>
                <a:xfrm>
                  <a:off x="8649789" y="100574"/>
                  <a:ext cx="107670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⇏</m:t>
                        </m:r>
                      </m:oMath>
                    </m:oMathPara>
                  </a14:m>
                  <a:endParaRPr lang="en-US" sz="6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A2527B-8AD0-F788-8BB1-3BA2E8846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89" y="100574"/>
                  <a:ext cx="1076706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7CE5B6-032B-17B2-0053-ABC25AA6A659}"/>
                  </a:ext>
                </a:extLst>
              </p:cNvPr>
              <p:cNvSpPr txBox="1"/>
              <p:nvPr/>
            </p:nvSpPr>
            <p:spPr>
              <a:xfrm>
                <a:off x="317047" y="3167547"/>
                <a:ext cx="11176819" cy="2709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600" b="1" dirty="0"/>
                  <a:t>Our Theorem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6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such that</a:t>
                </a:r>
              </a:p>
              <a:p>
                <a:pPr marL="344488" indent="-227013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600" dirty="0"/>
                  <a:t> can be computed by an explicit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circuit</a:t>
                </a:r>
                <a:r>
                  <a:rPr lang="en-US" sz="2600" dirty="0"/>
                  <a:t> with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/>
                  <a:t> wires</a:t>
                </a:r>
              </a:p>
              <a:p>
                <a:pPr marL="344488" indent="-227013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600" b="0" dirty="0"/>
                  <a:t>However, every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depth-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circuit</a:t>
                </a:r>
                <a:r>
                  <a:rPr lang="en-US" sz="2600" dirty="0"/>
                  <a:t> computing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600" dirty="0"/>
                  <a:t>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600" dirty="0"/>
                  <a:t> wires.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7CE5B6-032B-17B2-0053-ABC25AA6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7" y="3167547"/>
                <a:ext cx="11176819" cy="2709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25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B0E2-0FF4-DE7F-E51E-068A10AF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34" y="2082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Hyperexplicit</a:t>
            </a:r>
            <a:r>
              <a:rPr lang="en-US" dirty="0">
                <a:solidFill>
                  <a:schemeClr val="accent1"/>
                </a:solidFill>
              </a:rPr>
              <a:t>”</a:t>
            </a:r>
            <a:r>
              <a:rPr lang="en-US" dirty="0"/>
              <a:t> circuit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4BBE-8D6B-45E3-DA60-D6439DC7D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4313" y="1533860"/>
                <a:ext cx="11763374" cy="48427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Classic quest: Find </a:t>
                </a:r>
                <a:r>
                  <a:rPr lang="en-US" dirty="0">
                    <a:solidFill>
                      <a:schemeClr val="accent1"/>
                    </a:solidFill>
                  </a:rPr>
                  <a:t>explicit</a:t>
                </a:r>
                <a:r>
                  <a:rPr lang="en-US" dirty="0"/>
                  <a:t> functions with high circuit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TCS model: </a:t>
                </a:r>
                <a:r>
                  <a:rPr lang="en-US" dirty="0">
                    <a:solidFill>
                      <a:schemeClr val="accent1"/>
                    </a:solidFill>
                  </a:rPr>
                  <a:t>“Explicit”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“Efficiently computable”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So, we want to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high…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0" dirty="0"/>
                  <a:t>…but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can be computed by a uniform algorithm that is </a:t>
                </a:r>
                <a:r>
                  <a:rPr lang="en-US" dirty="0">
                    <a:solidFill>
                      <a:schemeClr val="accent1"/>
                    </a:solidFill>
                  </a:rPr>
                  <a:t>as efficient as possible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Our work: A super-linear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 lower bound in which the “hard function”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in </a:t>
                </a:r>
                <a:r>
                  <a:rPr lang="en-US" dirty="0">
                    <a:solidFill>
                      <a:schemeClr val="accent1"/>
                    </a:solidFill>
                  </a:rPr>
                  <a:t>uniform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4BBE-8D6B-45E3-DA60-D6439DC7D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313" y="1533860"/>
                <a:ext cx="11763374" cy="4842730"/>
              </a:xfrm>
              <a:blipFill>
                <a:blip r:embed="rId2"/>
                <a:stretch>
                  <a:fillRect l="-933" r="-1295" b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9C43E2-98B5-DF81-F539-C07B04BA61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937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Some prior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 lower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9C43E2-98B5-DF81-F539-C07B04BA6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937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D81DE-234C-2DA0-F1E8-A87CC2DFD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2514599"/>
                <a:ext cx="11620499" cy="41814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hard functions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prior lower bounds on size of </a:t>
                </a:r>
                <a:r>
                  <a:rPr lang="en-US" dirty="0">
                    <a:solidFill>
                      <a:schemeClr val="accent1"/>
                    </a:solidFill>
                  </a:rPr>
                  <a:t>special types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THR</m:t>
                    </m:r>
                    <m:r>
                      <a:rPr lang="en-US" sz="2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1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100" dirty="0"/>
                  <a:t> circuits (related to “threshold degree”)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[Minsky,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Papert</a:t>
                </a:r>
                <a:r>
                  <a:rPr lang="en-US" sz="1900" dirty="0">
                    <a:solidFill>
                      <a:srgbClr val="C00000"/>
                    </a:solidFill>
                  </a:rPr>
                  <a:t> 1969] [Krause,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Pudlák</a:t>
                </a:r>
                <a:r>
                  <a:rPr lang="en-US" sz="1900" dirty="0">
                    <a:solidFill>
                      <a:srgbClr val="C00000"/>
                    </a:solidFill>
                  </a:rPr>
                  <a:t> 1997]</a:t>
                </a:r>
                <a:br>
                  <a:rPr lang="en-US" sz="1900" dirty="0">
                    <a:solidFill>
                      <a:srgbClr val="C00000"/>
                    </a:solidFill>
                  </a:rPr>
                </a:br>
                <a:r>
                  <a:rPr lang="en-US" sz="1900" dirty="0">
                    <a:solidFill>
                      <a:srgbClr val="C00000"/>
                    </a:solidFill>
                  </a:rPr>
                  <a:t>[O’Donnell,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Servedio</a:t>
                </a:r>
                <a:r>
                  <a:rPr lang="en-US" sz="1900" dirty="0">
                    <a:solidFill>
                      <a:srgbClr val="C00000"/>
                    </a:solidFill>
                  </a:rPr>
                  <a:t> 2010] [Bun, Thaler 2015]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Sherstov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 2018a]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Sherstov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 2018b] [Bun, Thaler 2021]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Sherstov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Wu 2021]</a:t>
                </a:r>
                <a:endParaRPr lang="en-US" sz="210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THR</m:t>
                    </m:r>
                    <m:r>
                      <a:rPr lang="en-US" sz="2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sz="2100" dirty="0"/>
                  <a:t> circuits (related to “sign rank”)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Razborov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Sherstov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 2010] [Bun, Thaler 2016] [Bun, Thaler 2021]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Sherstov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Wu 2021]</a:t>
                </a:r>
                <a:endParaRPr lang="en-US" sz="210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sz="2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THR</m:t>
                    </m:r>
                  </m:oMath>
                </a14:m>
                <a:r>
                  <a:rPr lang="en-US" sz="2100" dirty="0"/>
                  <a:t> circuits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[Bruck,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Smolensky</a:t>
                </a:r>
                <a:r>
                  <a:rPr lang="en-US" sz="1900" dirty="0">
                    <a:solidFill>
                      <a:srgbClr val="C00000"/>
                    </a:solidFill>
                  </a:rPr>
                  <a:t> 1992]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Sherstov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 2009]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Buhrman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Vereshchagin, de Wolf 2007]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Sherstov</a:t>
                </a:r>
                <a:r>
                  <a:rPr lang="en-US" sz="1900" dirty="0">
                    <a:solidFill>
                      <a:srgbClr val="C00000"/>
                    </a:solidFill>
                  </a:rPr>
                  <a:t> 2011]</a:t>
                </a:r>
                <a:endParaRPr lang="en-US" sz="210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sz="2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SYM</m:t>
                    </m:r>
                    <m:r>
                      <a:rPr lang="en-US" sz="2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100" dirty="0"/>
                  <a:t> circuits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[Chattopadhyay 2007]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Beame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Huynh 2012]</a:t>
                </a:r>
                <a:endParaRPr lang="en-US" sz="210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100" dirty="0">
                    <a:solidFill>
                      <a:schemeClr val="accent1"/>
                    </a:solidFill>
                  </a:rPr>
                  <a:t>Monotone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100" dirty="0"/>
                  <a:t> circuits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[Yao 1989] [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1900" dirty="0">
                    <a:solidFill>
                      <a:srgbClr val="C00000"/>
                    </a:solidFill>
                  </a:rPr>
                  <a:t>, Goldman 1991]</a:t>
                </a:r>
                <a:endParaRPr lang="en-US" sz="210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THR</m:t>
                    </m:r>
                    <m:r>
                      <a:rPr lang="en-US" sz="2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1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100" dirty="0"/>
                  <a:t> circuits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[Krause, </a:t>
                </a:r>
                <a:r>
                  <a:rPr lang="en-US" sz="1900" dirty="0" err="1">
                    <a:solidFill>
                      <a:srgbClr val="C00000"/>
                    </a:solidFill>
                  </a:rPr>
                  <a:t>Pudlák</a:t>
                </a:r>
                <a:r>
                  <a:rPr lang="en-US" sz="1900" dirty="0">
                    <a:solidFill>
                      <a:srgbClr val="C00000"/>
                    </a:solidFill>
                  </a:rPr>
                  <a:t> 1998]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D81DE-234C-2DA0-F1E8-A87CC2DFD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2514599"/>
                <a:ext cx="11620499" cy="4181475"/>
              </a:xfr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AA1EFE-183E-99D7-AA7F-EA01465DCBFA}"/>
                  </a:ext>
                </a:extLst>
              </p:cNvPr>
              <p:cNvSpPr txBox="1"/>
              <p:nvPr/>
            </p:nvSpPr>
            <p:spPr>
              <a:xfrm>
                <a:off x="285750" y="1257300"/>
                <a:ext cx="11620500" cy="97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Theorem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Impagliazzo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Paturi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Saks 1997]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every depth-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circuit computing the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parity function</a:t>
                </a:r>
                <a:r>
                  <a:rPr lang="en-US" sz="2400" dirty="0"/>
                  <a:t>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 wires. Note: parity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AA1EFE-183E-99D7-AA7F-EA01465DC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1257300"/>
                <a:ext cx="11620500" cy="976678"/>
              </a:xfrm>
              <a:prstGeom prst="rect">
                <a:avLst/>
              </a:prstGeom>
              <a:blipFill>
                <a:blip r:embed="rId4"/>
                <a:stretch>
                  <a:fillRect l="-735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48137</TotalTime>
  <Words>1284</Words>
  <Application>Microsoft Office PowerPoint</Application>
  <PresentationFormat>Widescreen</PresentationFormat>
  <Paragraphs>185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Depth-d Threshold Circuits vs. Depth-(d+1) AND-OR Trees</vt:lpstr>
      <vt:lpstr>Bounded-depth circuit models</vt:lpstr>
      <vt:lpstr>Linear threshold functions (THR)</vt:lpstr>
      <vt:lpstr>The power of 〖"TC" 〗^0 circuits (constant depth, polynomial size)</vt:lpstr>
      <vt:lpstr>Depth reduction theorems</vt:lpstr>
      <vt:lpstr>Size penalty for depth reduction</vt:lpstr>
      <vt:lpstr>Limitations of depth reduction</vt:lpstr>
      <vt:lpstr>“Hyperexplicit” circuit lower bounds</vt:lpstr>
      <vt:lpstr>Some prior 〖"TC" 〗^0 circuit lower bounds</vt:lpstr>
      <vt:lpstr>Our hard function F</vt:lpstr>
      <vt:lpstr>Lower bound proof: random restrictions?</vt:lpstr>
      <vt:lpstr>Random projections</vt:lpstr>
      <vt:lpstr>Random projections for 〖"TC" 〗^0 vs. 〖"AC" 〗^0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Fooling Constant-Depth Threshold Circuits</dc:title>
  <dc:creator>William Hoza</dc:creator>
  <cp:lastModifiedBy>William Hoza</cp:lastModifiedBy>
  <cp:revision>200</cp:revision>
  <dcterms:created xsi:type="dcterms:W3CDTF">2021-02-01T01:19:13Z</dcterms:created>
  <dcterms:modified xsi:type="dcterms:W3CDTF">2023-06-21T15:25:31Z</dcterms:modified>
</cp:coreProperties>
</file>