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667" r:id="rId3"/>
    <p:sldId id="858" r:id="rId4"/>
    <p:sldId id="1016" r:id="rId5"/>
    <p:sldId id="1012" r:id="rId6"/>
    <p:sldId id="1013" r:id="rId7"/>
    <p:sldId id="1015" r:id="rId8"/>
    <p:sldId id="865" r:id="rId9"/>
    <p:sldId id="1018" r:id="rId10"/>
    <p:sldId id="867" r:id="rId11"/>
    <p:sldId id="1020" r:id="rId12"/>
    <p:sldId id="905" r:id="rId13"/>
    <p:sldId id="868" r:id="rId14"/>
    <p:sldId id="1022" r:id="rId15"/>
    <p:sldId id="1023" r:id="rId16"/>
    <p:sldId id="881" r:id="rId17"/>
    <p:sldId id="1024" r:id="rId18"/>
    <p:sldId id="876" r:id="rId19"/>
    <p:sldId id="877" r:id="rId20"/>
    <p:sldId id="1027" r:id="rId21"/>
    <p:sldId id="1028" r:id="rId22"/>
    <p:sldId id="1029" r:id="rId23"/>
    <p:sldId id="1031" r:id="rId24"/>
    <p:sldId id="1032" r:id="rId25"/>
    <p:sldId id="909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454" autoAdjust="0"/>
  </p:normalViewPr>
  <p:slideViewPr>
    <p:cSldViewPr snapToGrid="0">
      <p:cViewPr varScale="1">
        <p:scale>
          <a:sx n="110" d="100"/>
          <a:sy n="110" d="100"/>
        </p:scale>
        <p:origin x="80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6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1.png"/><Relationship Id="rId7" Type="http://schemas.openxmlformats.org/officeDocument/2006/relationships/image" Target="../media/image751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1.png"/><Relationship Id="rId4" Type="http://schemas.openxmlformats.org/officeDocument/2006/relationships/image" Target="../media/image7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7.png"/><Relationship Id="rId7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64.png"/><Relationship Id="rId5" Type="http://schemas.openxmlformats.org/officeDocument/2006/relationships/image" Target="../media/image49.png"/><Relationship Id="rId10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22.png"/><Relationship Id="rId7" Type="http://schemas.openxmlformats.org/officeDocument/2006/relationships/image" Target="../media/image56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62.png"/><Relationship Id="rId5" Type="http://schemas.openxmlformats.org/officeDocument/2006/relationships/image" Target="../media/image53.png"/><Relationship Id="rId10" Type="http://schemas.openxmlformats.org/officeDocument/2006/relationships/image" Target="../media/image60.png"/><Relationship Id="rId4" Type="http://schemas.openxmlformats.org/officeDocument/2006/relationships/image" Target="../media/image223.png"/><Relationship Id="rId9" Type="http://schemas.openxmlformats.org/officeDocument/2006/relationships/image" Target="../media/image5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8.png"/><Relationship Id="rId18" Type="http://schemas.openxmlformats.org/officeDocument/2006/relationships/image" Target="../media/image96.png"/><Relationship Id="rId3" Type="http://schemas.openxmlformats.org/officeDocument/2006/relationships/image" Target="../media/image5.png"/><Relationship Id="rId7" Type="http://schemas.openxmlformats.org/officeDocument/2006/relationships/image" Target="../media/image81.png"/><Relationship Id="rId12" Type="http://schemas.openxmlformats.org/officeDocument/2006/relationships/image" Target="../media/image87.png"/><Relationship Id="rId17" Type="http://schemas.openxmlformats.org/officeDocument/2006/relationships/image" Target="../media/image95.png"/><Relationship Id="rId2" Type="http://schemas.openxmlformats.org/officeDocument/2006/relationships/image" Target="../media/image68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6.png"/><Relationship Id="rId15" Type="http://schemas.openxmlformats.org/officeDocument/2006/relationships/image" Target="../media/image93.png"/><Relationship Id="rId10" Type="http://schemas.openxmlformats.org/officeDocument/2006/relationships/image" Target="../media/image84.png"/><Relationship Id="rId19" Type="http://schemas.openxmlformats.org/officeDocument/2006/relationships/image" Target="../media/image97.png"/><Relationship Id="rId4" Type="http://schemas.openxmlformats.org/officeDocument/2006/relationships/image" Target="../media/image75.png"/><Relationship Id="rId9" Type="http://schemas.openxmlformats.org/officeDocument/2006/relationships/image" Target="../media/image83.png"/><Relationship Id="rId1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5.png"/><Relationship Id="rId7" Type="http://schemas.openxmlformats.org/officeDocument/2006/relationships/image" Target="../media/image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11" Type="http://schemas.openxmlformats.org/officeDocument/2006/relationships/image" Target="../media/image11.png"/><Relationship Id="rId5" Type="http://schemas.openxmlformats.org/officeDocument/2006/relationships/image" Target="../media/image107.png"/><Relationship Id="rId10" Type="http://schemas.openxmlformats.org/officeDocument/2006/relationships/image" Target="../media/image10.png"/><Relationship Id="rId4" Type="http://schemas.openxmlformats.org/officeDocument/2006/relationships/image" Target="../media/image106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0.png"/><Relationship Id="rId7" Type="http://schemas.openxmlformats.org/officeDocument/2006/relationships/image" Target="../media/image32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18" Type="http://schemas.openxmlformats.org/officeDocument/2006/relationships/image" Target="../media/image230.png"/><Relationship Id="rId3" Type="http://schemas.openxmlformats.org/officeDocument/2006/relationships/image" Target="../media/image197.png"/><Relationship Id="rId21" Type="http://schemas.openxmlformats.org/officeDocument/2006/relationships/image" Target="../media/image210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17" Type="http://schemas.openxmlformats.org/officeDocument/2006/relationships/image" Target="../media/image213.png"/><Relationship Id="rId25" Type="http://schemas.openxmlformats.org/officeDocument/2006/relationships/image" Target="../media/image235.png"/><Relationship Id="rId2" Type="http://schemas.openxmlformats.org/officeDocument/2006/relationships/image" Target="../media/image227.png"/><Relationship Id="rId16" Type="http://schemas.openxmlformats.org/officeDocument/2006/relationships/image" Target="../media/image229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34.png"/><Relationship Id="rId5" Type="http://schemas.openxmlformats.org/officeDocument/2006/relationships/image" Target="../media/image198.png"/><Relationship Id="rId15" Type="http://schemas.openxmlformats.org/officeDocument/2006/relationships/image" Target="../media/image180.png"/><Relationship Id="rId23" Type="http://schemas.openxmlformats.org/officeDocument/2006/relationships/image" Target="../media/image233.png"/><Relationship Id="rId10" Type="http://schemas.openxmlformats.org/officeDocument/2006/relationships/image" Target="../media/image203.png"/><Relationship Id="rId19" Type="http://schemas.openxmlformats.org/officeDocument/2006/relationships/image" Target="../media/image165.png"/><Relationship Id="rId4" Type="http://schemas.openxmlformats.org/officeDocument/2006/relationships/image" Target="../media/image171.png"/><Relationship Id="rId9" Type="http://schemas.openxmlformats.org/officeDocument/2006/relationships/image" Target="../media/image202.png"/><Relationship Id="rId14" Type="http://schemas.openxmlformats.org/officeDocument/2006/relationships/image" Target="../media/image228.png"/><Relationship Id="rId22" Type="http://schemas.openxmlformats.org/officeDocument/2006/relationships/image" Target="../media/image231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png"/><Relationship Id="rId18" Type="http://schemas.openxmlformats.org/officeDocument/2006/relationships/image" Target="../media/image122.png"/><Relationship Id="rId26" Type="http://schemas.openxmlformats.org/officeDocument/2006/relationships/image" Target="../media/image131.png"/><Relationship Id="rId39" Type="http://schemas.openxmlformats.org/officeDocument/2006/relationships/image" Target="../media/image300.png"/><Relationship Id="rId21" Type="http://schemas.openxmlformats.org/officeDocument/2006/relationships/image" Target="../media/image126.png"/><Relationship Id="rId34" Type="http://schemas.openxmlformats.org/officeDocument/2006/relationships/image" Target="../media/image139.png"/><Relationship Id="rId42" Type="http://schemas.openxmlformats.org/officeDocument/2006/relationships/image" Target="../media/image61.png"/><Relationship Id="rId47" Type="http://schemas.openxmlformats.org/officeDocument/2006/relationships/image" Target="../media/image241.png"/><Relationship Id="rId50" Type="http://schemas.openxmlformats.org/officeDocument/2006/relationships/image" Target="../media/image243.png"/><Relationship Id="rId7" Type="http://schemas.openxmlformats.org/officeDocument/2006/relationships/image" Target="../media/image72.png"/><Relationship Id="rId2" Type="http://schemas.openxmlformats.org/officeDocument/2006/relationships/image" Target="../media/image1010.png"/><Relationship Id="rId16" Type="http://schemas.openxmlformats.org/officeDocument/2006/relationships/image" Target="../media/image110.png"/><Relationship Id="rId29" Type="http://schemas.openxmlformats.org/officeDocument/2006/relationships/image" Target="../media/image134.png"/><Relationship Id="rId11" Type="http://schemas.openxmlformats.org/officeDocument/2006/relationships/image" Target="../media/image89.png"/><Relationship Id="rId24" Type="http://schemas.openxmlformats.org/officeDocument/2006/relationships/image" Target="../media/image129.png"/><Relationship Id="rId32" Type="http://schemas.openxmlformats.org/officeDocument/2006/relationships/image" Target="../media/image137.png"/><Relationship Id="rId37" Type="http://schemas.openxmlformats.org/officeDocument/2006/relationships/image" Target="../media/image280.png"/><Relationship Id="rId40" Type="http://schemas.openxmlformats.org/officeDocument/2006/relationships/image" Target="../media/image340.png"/><Relationship Id="rId45" Type="http://schemas.openxmlformats.org/officeDocument/2006/relationships/image" Target="../media/image239.png"/><Relationship Id="rId5" Type="http://schemas.openxmlformats.org/officeDocument/2006/relationships/image" Target="../media/image238.png"/><Relationship Id="rId15" Type="http://schemas.openxmlformats.org/officeDocument/2006/relationships/image" Target="../media/image99.png"/><Relationship Id="rId23" Type="http://schemas.openxmlformats.org/officeDocument/2006/relationships/image" Target="../media/image128.png"/><Relationship Id="rId28" Type="http://schemas.openxmlformats.org/officeDocument/2006/relationships/image" Target="../media/image133.png"/><Relationship Id="rId36" Type="http://schemas.openxmlformats.org/officeDocument/2006/relationships/image" Target="../media/image270.png"/><Relationship Id="rId49" Type="http://schemas.openxmlformats.org/officeDocument/2006/relationships/image" Target="../media/image146.png"/><Relationship Id="rId10" Type="http://schemas.openxmlformats.org/officeDocument/2006/relationships/image" Target="../media/image86.png"/><Relationship Id="rId19" Type="http://schemas.openxmlformats.org/officeDocument/2006/relationships/image" Target="../media/image124.png"/><Relationship Id="rId31" Type="http://schemas.openxmlformats.org/officeDocument/2006/relationships/image" Target="../media/image136.png"/><Relationship Id="rId44" Type="http://schemas.openxmlformats.org/officeDocument/2006/relationships/image" Target="../media/image69.png"/><Relationship Id="rId4" Type="http://schemas.openxmlformats.org/officeDocument/2006/relationships/image" Target="../media/image237.png"/><Relationship Id="rId9" Type="http://schemas.openxmlformats.org/officeDocument/2006/relationships/image" Target="../media/image74.png"/><Relationship Id="rId14" Type="http://schemas.openxmlformats.org/officeDocument/2006/relationships/image" Target="../media/image98.png"/><Relationship Id="rId22" Type="http://schemas.openxmlformats.org/officeDocument/2006/relationships/image" Target="../media/image127.png"/><Relationship Id="rId27" Type="http://schemas.openxmlformats.org/officeDocument/2006/relationships/image" Target="../media/image132.png"/><Relationship Id="rId30" Type="http://schemas.openxmlformats.org/officeDocument/2006/relationships/image" Target="../media/image135.png"/><Relationship Id="rId35" Type="http://schemas.openxmlformats.org/officeDocument/2006/relationships/image" Target="../media/image140.png"/><Relationship Id="rId43" Type="http://schemas.openxmlformats.org/officeDocument/2006/relationships/image" Target="../media/image65.png"/><Relationship Id="rId48" Type="http://schemas.openxmlformats.org/officeDocument/2006/relationships/image" Target="../media/image242.png"/><Relationship Id="rId8" Type="http://schemas.openxmlformats.org/officeDocument/2006/relationships/image" Target="../media/image73.png"/><Relationship Id="rId3" Type="http://schemas.openxmlformats.org/officeDocument/2006/relationships/image" Target="../media/image236.png"/><Relationship Id="rId12" Type="http://schemas.openxmlformats.org/officeDocument/2006/relationships/image" Target="../media/image90.png"/><Relationship Id="rId17" Type="http://schemas.openxmlformats.org/officeDocument/2006/relationships/image" Target="../media/image120.png"/><Relationship Id="rId25" Type="http://schemas.openxmlformats.org/officeDocument/2006/relationships/image" Target="../media/image130.png"/><Relationship Id="rId33" Type="http://schemas.openxmlformats.org/officeDocument/2006/relationships/image" Target="../media/image138.png"/><Relationship Id="rId38" Type="http://schemas.openxmlformats.org/officeDocument/2006/relationships/image" Target="../media/image290.png"/><Relationship Id="rId46" Type="http://schemas.openxmlformats.org/officeDocument/2006/relationships/image" Target="../media/image240.png"/><Relationship Id="rId20" Type="http://schemas.openxmlformats.org/officeDocument/2006/relationships/image" Target="../media/image125.png"/><Relationship Id="rId41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4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760" y="1825624"/>
                <a:ext cx="11267439" cy="48255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simulates the verifier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 complexity: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by copying and pasting in a grid</a:t>
                </a:r>
              </a:p>
              <a:p>
                <a:pPr lvl="2"/>
                <a:r>
                  <a:rPr lang="en-US" dirty="0"/>
                  <a:t>This takes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✔️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Plug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This takes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time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760" y="1825624"/>
                <a:ext cx="11267439" cy="4825547"/>
              </a:xfrm>
              <a:blipFill>
                <a:blip r:embed="rId3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476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FBF1E34-7227-AC38-7D80-CB1F5C917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B234-E97D-05E2-988B-767F0893D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156856"/>
            <a:ext cx="10515600" cy="3617015"/>
          </a:xfrm>
        </p:spPr>
        <p:txBody>
          <a:bodyPr>
            <a:normAutofit/>
          </a:bodyPr>
          <a:lstStyle/>
          <a:p>
            <a:r>
              <a:rPr lang="en-US" dirty="0"/>
              <a:t>Make sure you thoroughly understand this theorem and its proof!</a:t>
            </a:r>
          </a:p>
          <a:p>
            <a:r>
              <a:rPr lang="en-US" dirty="0">
                <a:solidFill>
                  <a:schemeClr val="accent1"/>
                </a:solidFill>
              </a:rPr>
              <a:t>A ton of key concepts</a:t>
            </a:r>
            <a:r>
              <a:rPr lang="en-US" dirty="0"/>
              <a:t> from this course are involved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E197B-E341-118A-E990-E08C3D5BB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20CA1-5F68-0673-CB70-A75BFF176B77}"/>
                  </a:ext>
                </a:extLst>
              </p:cNvPr>
              <p:cNvSpPr/>
              <p:nvPr/>
            </p:nvSpPr>
            <p:spPr>
              <a:xfrm>
                <a:off x="2624137" y="1580469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D20CA1-5F68-0673-CB70-A75BFF176B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1580469"/>
                <a:ext cx="6943725" cy="98818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01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810125" y="2371604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0848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else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6670C9-1B18-8BA0-0D31-DF92D7E22E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4" y="1690687"/>
                <a:ext cx="11334750" cy="486776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  <a:p>
                <a:r>
                  <a:rPr lang="en-US" dirty="0"/>
                  <a:t>This will help us to prove that other problems,</a:t>
                </a:r>
                <a:br>
                  <a:rPr lang="en-US" dirty="0"/>
                </a:br>
                <a:r>
                  <a:rPr lang="en-US" dirty="0"/>
                  <a:t>such as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are also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1"/>
                    </a:solidFill>
                  </a:rPr>
                  <a:t>Chain reductions together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4" y="1690687"/>
                <a:ext cx="11334750" cy="4867765"/>
              </a:xfrm>
              <a:blipFill>
                <a:blip r:embed="rId3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102790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25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23162-044D-D94F-7991-BE8E16961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7CE0B-221D-E113-4994-F00B8ED07B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be the mapping reductions</a:t>
                </a:r>
              </a:p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47CE0B-221D-E113-4994-F00B8ED07B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0C4E2-148B-4716-B512-39DEEB96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93285-BA86-9B56-3CAA-2927D21C16A4}"/>
                  </a:ext>
                </a:extLst>
              </p:cNvPr>
              <p:cNvSpPr/>
              <p:nvPr/>
            </p:nvSpPr>
            <p:spPr>
              <a:xfrm>
                <a:off x="7972424" y="3594100"/>
                <a:ext cx="3914775" cy="2195291"/>
              </a:xfrm>
              <a:prstGeom prst="cloudCallout">
                <a:avLst>
                  <a:gd name="adj1" fmla="val -66404"/>
                  <a:gd name="adj2" fmla="val 664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the time complexity of step 2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2BF93285-BA86-9B56-3CAA-2927D21C1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2424" y="3594100"/>
                <a:ext cx="3914775" cy="2195291"/>
              </a:xfrm>
              <a:prstGeom prst="cloudCallout">
                <a:avLst>
                  <a:gd name="adj1" fmla="val -66404"/>
                  <a:gd name="adj2" fmla="val 6641"/>
                </a:avLst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58CDAAF5-5D7D-EE8D-144A-9ACEFFAF64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365125"/>
            <a:ext cx="2245759" cy="17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5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3FB7D-6054-9572-709C-E00585BC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6436D-5172-4A37-D411-B0C6557A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7FF5C0-AF3A-4067-F356-08253BE4C821}"/>
              </a:ext>
            </a:extLst>
          </p:cNvPr>
          <p:cNvSpPr/>
          <p:nvPr/>
        </p:nvSpPr>
        <p:spPr>
          <a:xfrm>
            <a:off x="1286685" y="2365189"/>
            <a:ext cx="1903457" cy="30138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137CCC-2564-2F11-63BE-88E5E1F27831}"/>
              </a:ext>
            </a:extLst>
          </p:cNvPr>
          <p:cNvSpPr/>
          <p:nvPr/>
        </p:nvSpPr>
        <p:spPr>
          <a:xfrm>
            <a:off x="4995013" y="2367921"/>
            <a:ext cx="1903457" cy="30138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CE4A6F-660A-6E1C-2068-5A6923065AC5}"/>
                  </a:ext>
                </a:extLst>
              </p:cNvPr>
              <p:cNvSpPr txBox="1"/>
              <p:nvPr/>
            </p:nvSpPr>
            <p:spPr>
              <a:xfrm>
                <a:off x="1564272" y="5477822"/>
                <a:ext cx="1348282" cy="56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CE4A6F-660A-6E1C-2068-5A692306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272" y="5477822"/>
                <a:ext cx="1348282" cy="567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EF27AC-59A4-6311-F8CB-1613FDAA02AE}"/>
                  </a:ext>
                </a:extLst>
              </p:cNvPr>
              <p:cNvSpPr txBox="1"/>
              <p:nvPr/>
            </p:nvSpPr>
            <p:spPr>
              <a:xfrm>
                <a:off x="5400659" y="5452720"/>
                <a:ext cx="1319916" cy="56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EF27AC-59A4-6311-F8CB-1613FDAA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659" y="5452720"/>
                <a:ext cx="1319916" cy="5672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Explosion: 8 Points 11">
                <a:extLst>
                  <a:ext uri="{FF2B5EF4-FFF2-40B4-BE49-F238E27FC236}">
                    <a16:creationId xmlns:a16="http://schemas.microsoft.com/office/drawing/2014/main" id="{F619E0CE-73D6-CE5B-912B-8F05A7543DA2}"/>
                  </a:ext>
                </a:extLst>
              </p:cNvPr>
              <p:cNvSpPr/>
              <p:nvPr/>
            </p:nvSpPr>
            <p:spPr>
              <a:xfrm>
                <a:off x="1656802" y="3330136"/>
                <a:ext cx="1176443" cy="1533340"/>
              </a:xfrm>
              <a:prstGeom prst="irregularSeal1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Explosion: 8 Points 11">
                <a:extLst>
                  <a:ext uri="{FF2B5EF4-FFF2-40B4-BE49-F238E27FC236}">
                    <a16:creationId xmlns:a16="http://schemas.microsoft.com/office/drawing/2014/main" id="{F619E0CE-73D6-CE5B-912B-8F05A7543D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802" y="3330136"/>
                <a:ext cx="1176443" cy="1533340"/>
              </a:xfrm>
              <a:prstGeom prst="irregularSeal1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Explosion: 14 Points 12">
                <a:extLst>
                  <a:ext uri="{FF2B5EF4-FFF2-40B4-BE49-F238E27FC236}">
                    <a16:creationId xmlns:a16="http://schemas.microsoft.com/office/drawing/2014/main" id="{9A76D411-0B4E-6BEE-DBEB-ED1FCAAC41C2}"/>
                  </a:ext>
                </a:extLst>
              </p:cNvPr>
              <p:cNvSpPr/>
              <p:nvPr/>
            </p:nvSpPr>
            <p:spPr>
              <a:xfrm>
                <a:off x="5208435" y="3103466"/>
                <a:ext cx="1635232" cy="1817811"/>
              </a:xfrm>
              <a:prstGeom prst="irregularSeal2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Explosion: 14 Points 12">
                <a:extLst>
                  <a:ext uri="{FF2B5EF4-FFF2-40B4-BE49-F238E27FC236}">
                    <a16:creationId xmlns:a16="http://schemas.microsoft.com/office/drawing/2014/main" id="{9A76D411-0B4E-6BEE-DBEB-ED1FCAAC41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35" y="3103466"/>
                <a:ext cx="1635232" cy="1817811"/>
              </a:xfrm>
              <a:prstGeom prst="irregularSeal2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E6AB300-50BA-31B5-107B-ECCEE91C72C4}"/>
              </a:ext>
            </a:extLst>
          </p:cNvPr>
          <p:cNvSpPr/>
          <p:nvPr/>
        </p:nvSpPr>
        <p:spPr>
          <a:xfrm>
            <a:off x="2411536" y="3967858"/>
            <a:ext cx="3569988" cy="403530"/>
          </a:xfrm>
          <a:custGeom>
            <a:avLst/>
            <a:gdLst>
              <a:gd name="connsiteX0" fmla="*/ 0 w 3251200"/>
              <a:gd name="connsiteY0" fmla="*/ 420026 h 521626"/>
              <a:gd name="connsiteX1" fmla="*/ 1543050 w 3251200"/>
              <a:gd name="connsiteY1" fmla="*/ 926 h 521626"/>
              <a:gd name="connsiteX2" fmla="*/ 3251200 w 3251200"/>
              <a:gd name="connsiteY2" fmla="*/ 521626 h 521626"/>
              <a:gd name="connsiteX0" fmla="*/ 0 w 3251200"/>
              <a:gd name="connsiteY0" fmla="*/ 226807 h 328407"/>
              <a:gd name="connsiteX1" fmla="*/ 1682750 w 3251200"/>
              <a:gd name="connsiteY1" fmla="*/ 4557 h 328407"/>
              <a:gd name="connsiteX2" fmla="*/ 3251200 w 3251200"/>
              <a:gd name="connsiteY2" fmla="*/ 328407 h 3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0" h="328407">
                <a:moveTo>
                  <a:pt x="0" y="226807"/>
                </a:moveTo>
                <a:cubicBezTo>
                  <a:pt x="500591" y="8790"/>
                  <a:pt x="1140883" y="-12376"/>
                  <a:pt x="1682750" y="4557"/>
                </a:cubicBezTo>
                <a:cubicBezTo>
                  <a:pt x="2224617" y="21490"/>
                  <a:pt x="2668058" y="76523"/>
                  <a:pt x="3251200" y="32840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A4CA1-A0DC-611B-8743-4F93CB202C04}"/>
              </a:ext>
            </a:extLst>
          </p:cNvPr>
          <p:cNvSpPr/>
          <p:nvPr/>
        </p:nvSpPr>
        <p:spPr>
          <a:xfrm>
            <a:off x="2380971" y="2510924"/>
            <a:ext cx="3600553" cy="336666"/>
          </a:xfrm>
          <a:custGeom>
            <a:avLst/>
            <a:gdLst>
              <a:gd name="connsiteX0" fmla="*/ 0 w 3251200"/>
              <a:gd name="connsiteY0" fmla="*/ 420026 h 521626"/>
              <a:gd name="connsiteX1" fmla="*/ 1543050 w 3251200"/>
              <a:gd name="connsiteY1" fmla="*/ 926 h 521626"/>
              <a:gd name="connsiteX2" fmla="*/ 3251200 w 3251200"/>
              <a:gd name="connsiteY2" fmla="*/ 521626 h 521626"/>
              <a:gd name="connsiteX0" fmla="*/ 0 w 3251200"/>
              <a:gd name="connsiteY0" fmla="*/ 226807 h 328407"/>
              <a:gd name="connsiteX1" fmla="*/ 1682750 w 3251200"/>
              <a:gd name="connsiteY1" fmla="*/ 4557 h 328407"/>
              <a:gd name="connsiteX2" fmla="*/ 3251200 w 3251200"/>
              <a:gd name="connsiteY2" fmla="*/ 328407 h 328407"/>
              <a:gd name="connsiteX0" fmla="*/ 0 w 3321050"/>
              <a:gd name="connsiteY0" fmla="*/ 226807 h 233157"/>
              <a:gd name="connsiteX1" fmla="*/ 1682750 w 3321050"/>
              <a:gd name="connsiteY1" fmla="*/ 4557 h 233157"/>
              <a:gd name="connsiteX2" fmla="*/ 3321050 w 3321050"/>
              <a:gd name="connsiteY2" fmla="*/ 233157 h 233157"/>
              <a:gd name="connsiteX0" fmla="*/ 0 w 3321050"/>
              <a:gd name="connsiteY0" fmla="*/ 263068 h 269418"/>
              <a:gd name="connsiteX1" fmla="*/ 1657350 w 3321050"/>
              <a:gd name="connsiteY1" fmla="*/ 2718 h 269418"/>
              <a:gd name="connsiteX2" fmla="*/ 3321050 w 3321050"/>
              <a:gd name="connsiteY2" fmla="*/ 269418 h 269418"/>
              <a:gd name="connsiteX0" fmla="*/ 0 w 3321050"/>
              <a:gd name="connsiteY0" fmla="*/ 267641 h 273991"/>
              <a:gd name="connsiteX1" fmla="*/ 1657350 w 3321050"/>
              <a:gd name="connsiteY1" fmla="*/ 7291 h 273991"/>
              <a:gd name="connsiteX2" fmla="*/ 3321050 w 3321050"/>
              <a:gd name="connsiteY2" fmla="*/ 273991 h 273991"/>
              <a:gd name="connsiteX0" fmla="*/ 0 w 3321050"/>
              <a:gd name="connsiteY0" fmla="*/ 267641 h 273991"/>
              <a:gd name="connsiteX1" fmla="*/ 1657350 w 3321050"/>
              <a:gd name="connsiteY1" fmla="*/ 7291 h 273991"/>
              <a:gd name="connsiteX2" fmla="*/ 3321050 w 3321050"/>
              <a:gd name="connsiteY2" fmla="*/ 273991 h 2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1050" h="273991">
                <a:moveTo>
                  <a:pt x="0" y="267641"/>
                </a:moveTo>
                <a:cubicBezTo>
                  <a:pt x="500591" y="49624"/>
                  <a:pt x="1115950" y="35444"/>
                  <a:pt x="1657350" y="7291"/>
                </a:cubicBezTo>
                <a:cubicBezTo>
                  <a:pt x="2186517" y="-20226"/>
                  <a:pt x="2737908" y="22107"/>
                  <a:pt x="3321050" y="2739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6DDE9-F4FE-C731-76DA-1313C3619E78}"/>
                  </a:ext>
                </a:extLst>
              </p:cNvPr>
              <p:cNvSpPr txBox="1"/>
              <p:nvPr/>
            </p:nvSpPr>
            <p:spPr>
              <a:xfrm>
                <a:off x="3715934" y="2068725"/>
                <a:ext cx="774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6DDE9-F4FE-C731-76DA-1313C3619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5934" y="2068725"/>
                <a:ext cx="77421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E9658-50D5-EB85-E1B7-343C2B7C147B}"/>
                  </a:ext>
                </a:extLst>
              </p:cNvPr>
              <p:cNvSpPr txBox="1"/>
              <p:nvPr/>
            </p:nvSpPr>
            <p:spPr>
              <a:xfrm>
                <a:off x="3726378" y="3543493"/>
                <a:ext cx="687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4E9658-50D5-EB85-E1B7-343C2B7C1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78" y="3543493"/>
                <a:ext cx="68759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8B5D7B77-D872-0BB9-AFB8-74AA3FE6229A}"/>
              </a:ext>
            </a:extLst>
          </p:cNvPr>
          <p:cNvSpPr/>
          <p:nvPr/>
        </p:nvSpPr>
        <p:spPr>
          <a:xfrm>
            <a:off x="8724271" y="2365189"/>
            <a:ext cx="1903457" cy="301380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7C7EC2-09F4-85B9-56FE-C15CAF676ED4}"/>
                  </a:ext>
                </a:extLst>
              </p:cNvPr>
              <p:cNvSpPr txBox="1"/>
              <p:nvPr/>
            </p:nvSpPr>
            <p:spPr>
              <a:xfrm>
                <a:off x="9129917" y="5449988"/>
                <a:ext cx="1319916" cy="567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7C7EC2-09F4-85B9-56FE-C15CAF676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917" y="5449988"/>
                <a:ext cx="1319916" cy="5672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tar: 7 Points 18">
                <a:extLst>
                  <a:ext uri="{FF2B5EF4-FFF2-40B4-BE49-F238E27FC236}">
                    <a16:creationId xmlns:a16="http://schemas.microsoft.com/office/drawing/2014/main" id="{A7CA8D0A-40D8-FEF5-A6AE-BCB060E395B4}"/>
                  </a:ext>
                </a:extLst>
              </p:cNvPr>
              <p:cNvSpPr/>
              <p:nvPr/>
            </p:nvSpPr>
            <p:spPr>
              <a:xfrm>
                <a:off x="9044552" y="3284939"/>
                <a:ext cx="1405281" cy="1765354"/>
              </a:xfrm>
              <a:prstGeom prst="star7">
                <a:avLst>
                  <a:gd name="adj" fmla="val 25636"/>
                  <a:gd name="hf" fmla="val 102572"/>
                  <a:gd name="vf" fmla="val 10521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Star: 7 Points 18">
                <a:extLst>
                  <a:ext uri="{FF2B5EF4-FFF2-40B4-BE49-F238E27FC236}">
                    <a16:creationId xmlns:a16="http://schemas.microsoft.com/office/drawing/2014/main" id="{A7CA8D0A-40D8-FEF5-A6AE-BCB060E39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552" y="3284939"/>
                <a:ext cx="1405281" cy="1765354"/>
              </a:xfrm>
              <a:prstGeom prst="star7">
                <a:avLst>
                  <a:gd name="adj" fmla="val 25636"/>
                  <a:gd name="hf" fmla="val 102572"/>
                  <a:gd name="vf" fmla="val 10521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8E21411-2207-0A9B-EF90-D3EBA82C8620}"/>
              </a:ext>
            </a:extLst>
          </p:cNvPr>
          <p:cNvSpPr/>
          <p:nvPr/>
        </p:nvSpPr>
        <p:spPr>
          <a:xfrm>
            <a:off x="6096001" y="2478343"/>
            <a:ext cx="3410406" cy="336666"/>
          </a:xfrm>
          <a:custGeom>
            <a:avLst/>
            <a:gdLst>
              <a:gd name="connsiteX0" fmla="*/ 0 w 3251200"/>
              <a:gd name="connsiteY0" fmla="*/ 420026 h 521626"/>
              <a:gd name="connsiteX1" fmla="*/ 1543050 w 3251200"/>
              <a:gd name="connsiteY1" fmla="*/ 926 h 521626"/>
              <a:gd name="connsiteX2" fmla="*/ 3251200 w 3251200"/>
              <a:gd name="connsiteY2" fmla="*/ 521626 h 521626"/>
              <a:gd name="connsiteX0" fmla="*/ 0 w 3251200"/>
              <a:gd name="connsiteY0" fmla="*/ 226807 h 328407"/>
              <a:gd name="connsiteX1" fmla="*/ 1682750 w 3251200"/>
              <a:gd name="connsiteY1" fmla="*/ 4557 h 328407"/>
              <a:gd name="connsiteX2" fmla="*/ 3251200 w 3251200"/>
              <a:gd name="connsiteY2" fmla="*/ 328407 h 328407"/>
              <a:gd name="connsiteX0" fmla="*/ 0 w 3321050"/>
              <a:gd name="connsiteY0" fmla="*/ 226807 h 233157"/>
              <a:gd name="connsiteX1" fmla="*/ 1682750 w 3321050"/>
              <a:gd name="connsiteY1" fmla="*/ 4557 h 233157"/>
              <a:gd name="connsiteX2" fmla="*/ 3321050 w 3321050"/>
              <a:gd name="connsiteY2" fmla="*/ 233157 h 233157"/>
              <a:gd name="connsiteX0" fmla="*/ 0 w 3321050"/>
              <a:gd name="connsiteY0" fmla="*/ 263068 h 269418"/>
              <a:gd name="connsiteX1" fmla="*/ 1657350 w 3321050"/>
              <a:gd name="connsiteY1" fmla="*/ 2718 h 269418"/>
              <a:gd name="connsiteX2" fmla="*/ 3321050 w 3321050"/>
              <a:gd name="connsiteY2" fmla="*/ 269418 h 269418"/>
              <a:gd name="connsiteX0" fmla="*/ 0 w 3321050"/>
              <a:gd name="connsiteY0" fmla="*/ 267641 h 273991"/>
              <a:gd name="connsiteX1" fmla="*/ 1657350 w 3321050"/>
              <a:gd name="connsiteY1" fmla="*/ 7291 h 273991"/>
              <a:gd name="connsiteX2" fmla="*/ 3321050 w 3321050"/>
              <a:gd name="connsiteY2" fmla="*/ 273991 h 273991"/>
              <a:gd name="connsiteX0" fmla="*/ 0 w 3321050"/>
              <a:gd name="connsiteY0" fmla="*/ 267641 h 273991"/>
              <a:gd name="connsiteX1" fmla="*/ 1657350 w 3321050"/>
              <a:gd name="connsiteY1" fmla="*/ 7291 h 273991"/>
              <a:gd name="connsiteX2" fmla="*/ 3321050 w 3321050"/>
              <a:gd name="connsiteY2" fmla="*/ 273991 h 273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21050" h="273991">
                <a:moveTo>
                  <a:pt x="0" y="267641"/>
                </a:moveTo>
                <a:cubicBezTo>
                  <a:pt x="500591" y="49624"/>
                  <a:pt x="1115950" y="35444"/>
                  <a:pt x="1657350" y="7291"/>
                </a:cubicBezTo>
                <a:cubicBezTo>
                  <a:pt x="2186517" y="-20226"/>
                  <a:pt x="2737908" y="22107"/>
                  <a:pt x="3321050" y="2739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AA46F-B7E1-6D8C-385E-7D0ED3F59E10}"/>
                  </a:ext>
                </a:extLst>
              </p:cNvPr>
              <p:cNvSpPr txBox="1"/>
              <p:nvPr/>
            </p:nvSpPr>
            <p:spPr>
              <a:xfrm>
                <a:off x="7545440" y="2036144"/>
                <a:ext cx="7742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CAA46F-B7E1-6D8C-385E-7D0ED3F59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5440" y="2036144"/>
                <a:ext cx="77421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A069B30-D7F1-E1AE-5DD0-39570ECCABE0}"/>
              </a:ext>
            </a:extLst>
          </p:cNvPr>
          <p:cNvSpPr/>
          <p:nvPr/>
        </p:nvSpPr>
        <p:spPr>
          <a:xfrm>
            <a:off x="6053825" y="4096806"/>
            <a:ext cx="3642625" cy="403530"/>
          </a:xfrm>
          <a:custGeom>
            <a:avLst/>
            <a:gdLst>
              <a:gd name="connsiteX0" fmla="*/ 0 w 3251200"/>
              <a:gd name="connsiteY0" fmla="*/ 420026 h 521626"/>
              <a:gd name="connsiteX1" fmla="*/ 1543050 w 3251200"/>
              <a:gd name="connsiteY1" fmla="*/ 926 h 521626"/>
              <a:gd name="connsiteX2" fmla="*/ 3251200 w 3251200"/>
              <a:gd name="connsiteY2" fmla="*/ 521626 h 521626"/>
              <a:gd name="connsiteX0" fmla="*/ 0 w 3251200"/>
              <a:gd name="connsiteY0" fmla="*/ 226807 h 328407"/>
              <a:gd name="connsiteX1" fmla="*/ 1682750 w 3251200"/>
              <a:gd name="connsiteY1" fmla="*/ 4557 h 328407"/>
              <a:gd name="connsiteX2" fmla="*/ 3251200 w 3251200"/>
              <a:gd name="connsiteY2" fmla="*/ 328407 h 32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1200" h="328407">
                <a:moveTo>
                  <a:pt x="0" y="226807"/>
                </a:moveTo>
                <a:cubicBezTo>
                  <a:pt x="500591" y="8790"/>
                  <a:pt x="1140883" y="-12376"/>
                  <a:pt x="1682750" y="4557"/>
                </a:cubicBezTo>
                <a:cubicBezTo>
                  <a:pt x="2224617" y="21490"/>
                  <a:pt x="2668058" y="76523"/>
                  <a:pt x="3251200" y="328407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163AE5-DD1D-F271-8EC2-C77B81D53C4B}"/>
                  </a:ext>
                </a:extLst>
              </p:cNvPr>
              <p:cNvSpPr txBox="1"/>
              <p:nvPr/>
            </p:nvSpPr>
            <p:spPr>
              <a:xfrm>
                <a:off x="7531338" y="3676872"/>
                <a:ext cx="687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A163AE5-DD1D-F271-8EC2-C77B81D53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338" y="3676872"/>
                <a:ext cx="68759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03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0767-8006-F341-B42D-E484FD89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47719-6397-40FA-C7E0-9568AEFF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971675"/>
                <a:ext cx="11163300" cy="4743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OLD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NEW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E47719-6397-40FA-C7E0-9568AEFF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971675"/>
                <a:ext cx="11163300" cy="4743450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4D66C-FAED-D5A0-0F66-0421624F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65BF732C-FCC7-7E3F-DA87-0ADD1B69F1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365125"/>
            <a:ext cx="2245759" cy="17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23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63DE-753D-2ED1-E780-A902EFC41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004E1-2EC2-29B2-1D7B-4124E0DBFF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will define a language called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dirty="0"/>
                  <a:t>We will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will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C004E1-2EC2-29B2-1D7B-4124E0DBFF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2A728-9AA9-8683-C6BA-B636A390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1F859EE0-8198-486B-B257-300CE20C9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50" y="365125"/>
            <a:ext cx="2245759" cy="170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4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Recall: A CNF formula is an “AND of ORs of literals”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 CNF formula in which every clause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dirty="0"/>
                  <a:t>Example of a 3-CNF formula with two clauses: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132E-629E-E88F-3BF8-C221B60B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2CC-34BD-B011-D752-E873218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We need to show two things.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What is the certificate?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-hard.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  <a:blipFill>
                <a:blip r:embed="rId2"/>
                <a:stretch>
                  <a:fillRect l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454-AAF1-FA8B-8F61-BD60783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/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 satisfiability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Proof: Next 8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EBE-C2E9-C969-F45D-B1EB30E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/>
              <p:nvPr/>
            </p:nvSpPr>
            <p:spPr>
              <a:xfrm>
                <a:off x="2624137" y="3083156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3083156"/>
                <a:ext cx="6943725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3937C30-07FA-99AE-DEB7-FAE9B9BD86B3}"/>
              </a:ext>
            </a:extLst>
          </p:cNvPr>
          <p:cNvGrpSpPr/>
          <p:nvPr/>
        </p:nvGrpSpPr>
        <p:grpSpPr>
          <a:xfrm>
            <a:off x="9786875" y="543741"/>
            <a:ext cx="1566925" cy="1703454"/>
            <a:chOff x="9805659" y="473730"/>
            <a:chExt cx="1566925" cy="1703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7FED8297-BAFC-C125-A5CF-52F07D130A81}"/>
                    </a:ext>
                  </a:extLst>
                </p:cNvPr>
                <p:cNvSpPr/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AC489D7-C639-D040-8A0C-9E4C1BD61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356D98AE-DFA4-6D3F-630D-6B500C926F43}"/>
                    </a:ext>
                  </a:extLst>
                </p:cNvPr>
                <p:cNvSpPr/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FC5FC61-05FE-D81D-0B04-01968291A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CD15102-CEBB-1568-5222-CF0734C06000}"/>
                    </a:ext>
                  </a:extLst>
                </p:cNvPr>
                <p:cNvSpPr/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7B2A314-3125-E72E-D337-68B2E81D8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454256A-64CD-70B8-54EF-BF9960FEBE43}"/>
                </a:ext>
              </a:extLst>
            </p:cNvPr>
            <p:cNvCxnSpPr>
              <a:cxnSpLocks/>
              <a:stCxn id="20" idx="0"/>
              <a:endCxn id="8" idx="3"/>
            </p:cNvCxnSpPr>
            <p:nvPr/>
          </p:nvCxnSpPr>
          <p:spPr>
            <a:xfrm flipV="1">
              <a:off x="10006191" y="1148399"/>
              <a:ext cx="244080" cy="591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64CBAA-2C2B-E428-A49D-07FD618A488C}"/>
                </a:ext>
              </a:extLst>
            </p:cNvPr>
            <p:cNvCxnSpPr>
              <a:cxnSpLocks/>
              <a:stCxn id="20" idx="7"/>
              <a:endCxn id="12" idx="3"/>
            </p:cNvCxnSpPr>
            <p:nvPr/>
          </p:nvCxnSpPr>
          <p:spPr>
            <a:xfrm flipV="1">
              <a:off x="10147989" y="1634307"/>
              <a:ext cx="121368" cy="163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DE99EC3D-F96B-B598-8F8C-A8EDCC0863D3}"/>
                    </a:ext>
                  </a:extLst>
                </p:cNvPr>
                <p:cNvSpPr/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B1C596E-1076-44E6-FFEA-1532F3B81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F8055BD-42C1-7850-3691-7E641D381780}"/>
                </a:ext>
              </a:extLst>
            </p:cNvPr>
            <p:cNvCxnSpPr>
              <a:cxnSpLocks/>
              <a:stCxn id="12" idx="7"/>
              <a:endCxn id="9" idx="3"/>
            </p:cNvCxnSpPr>
            <p:nvPr/>
          </p:nvCxnSpPr>
          <p:spPr>
            <a:xfrm flipV="1">
              <a:off x="10479627" y="1167291"/>
              <a:ext cx="243523" cy="25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07F8E07E-3135-35DD-405B-74291750EC7E}"/>
                    </a:ext>
                  </a:extLst>
                </p:cNvPr>
                <p:cNvSpPr/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404BCDC-3FDE-996C-FE3D-750EBAA0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249B5D-D909-9394-7039-83912F98200F}"/>
                </a:ext>
              </a:extLst>
            </p:cNvPr>
            <p:cNvCxnSpPr>
              <a:cxnSpLocks/>
              <a:stCxn id="21" idx="1"/>
              <a:endCxn id="14" idx="5"/>
            </p:cNvCxnSpPr>
            <p:nvPr/>
          </p:nvCxnSpPr>
          <p:spPr>
            <a:xfrm flipH="1" flipV="1">
              <a:off x="10911618" y="1655168"/>
              <a:ext cx="118636" cy="179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1A39BB-7B71-0A63-49A5-E5D3C048746C}"/>
                </a:ext>
              </a:extLst>
            </p:cNvPr>
            <p:cNvCxnSpPr>
              <a:cxnSpLocks/>
              <a:stCxn id="14" idx="1"/>
              <a:endCxn id="8" idx="5"/>
            </p:cNvCxnSpPr>
            <p:nvPr/>
          </p:nvCxnSpPr>
          <p:spPr>
            <a:xfrm flipH="1" flipV="1">
              <a:off x="10460541" y="1148399"/>
              <a:ext cx="240807" cy="29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38AB553-99DA-5EAD-DF28-E663FB0D7071}"/>
                </a:ext>
              </a:extLst>
            </p:cNvPr>
            <p:cNvCxnSpPr>
              <a:cxnSpLocks/>
              <a:stCxn id="21" idx="0"/>
              <a:endCxn id="9" idx="5"/>
            </p:cNvCxnSpPr>
            <p:nvPr/>
          </p:nvCxnSpPr>
          <p:spPr>
            <a:xfrm flipH="1" flipV="1">
              <a:off x="10933420" y="1167291"/>
              <a:ext cx="238632" cy="60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377CA9B-FD32-E5A6-3F50-3B8715ECA311}"/>
                </a:ext>
              </a:extLst>
            </p:cNvPr>
            <p:cNvCxnSpPr>
              <a:cxnSpLocks/>
              <a:stCxn id="8" idx="0"/>
              <a:endCxn id="7" idx="3"/>
            </p:cNvCxnSpPr>
            <p:nvPr/>
          </p:nvCxnSpPr>
          <p:spPr>
            <a:xfrm flipV="1">
              <a:off x="10355406" y="727548"/>
              <a:ext cx="140847" cy="167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1865F6-0858-3401-B6FD-A2D20F523C79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10706523" y="727548"/>
              <a:ext cx="121762" cy="18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1BACC3D6-00D3-738D-4559-D173C0C18348}"/>
                    </a:ext>
                  </a:extLst>
                </p:cNvPr>
                <p:cNvSpPr/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048851-C710-8CD5-B676-750A207C1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96884EB3-2D8D-F16A-8E9E-F41E032C6B48}"/>
                    </a:ext>
                  </a:extLst>
                </p:cNvPr>
                <p:cNvSpPr/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B510DB9-4F5B-9756-8D3A-2145084E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980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84172E-B8B2-C52F-A54E-D9861DA8BE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658474" cy="1325563"/>
              </a:xfrm>
            </p:spPr>
            <p:txBody>
              <a:bodyPr/>
              <a:lstStyle/>
              <a:p>
                <a:r>
                  <a:rPr lang="en-US" dirty="0"/>
                  <a:t>Reduction step 1: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Instructions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84172E-B8B2-C52F-A54E-D9861DA8B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658474" cy="1325563"/>
              </a:xfrm>
              <a:blipFill>
                <a:blip r:embed="rId2"/>
                <a:stretch>
                  <a:fillRect l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6F47A-FE11-7222-3146-1E272604D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856082-B5F0-C0BA-D161-D90B87AD2B7C}"/>
                  </a:ext>
                </a:extLst>
              </p:cNvPr>
              <p:cNvSpPr txBox="1"/>
              <p:nvPr/>
            </p:nvSpPr>
            <p:spPr>
              <a:xfrm>
                <a:off x="7811902" y="1995436"/>
                <a:ext cx="2228850" cy="32341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856082-B5F0-C0BA-D161-D90B87AD2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902" y="1995436"/>
                <a:ext cx="2228850" cy="3234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A2DE7B-0CEB-66A8-D312-BC1DB46EDA6D}"/>
                  </a:ext>
                </a:extLst>
              </p:cNvPr>
              <p:cNvSpPr/>
              <p:nvPr/>
            </p:nvSpPr>
            <p:spPr>
              <a:xfrm>
                <a:off x="2790506" y="1960695"/>
                <a:ext cx="36576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∨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EA2DE7B-0CEB-66A8-D312-BC1DB46ED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506" y="1960695"/>
                <a:ext cx="365760" cy="36576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198489-D399-D145-D99F-9431F49460AA}"/>
                  </a:ext>
                </a:extLst>
              </p:cNvPr>
              <p:cNvSpPr/>
              <p:nvPr/>
            </p:nvSpPr>
            <p:spPr>
              <a:xfrm>
                <a:off x="1435861" y="4035581"/>
                <a:ext cx="36576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A198489-D399-D145-D99F-9431F4946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861" y="4035581"/>
                <a:ext cx="365760" cy="3657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CFBE85E-D6F9-BD12-ECED-AEC94FCD1D06}"/>
                  </a:ext>
                </a:extLst>
              </p:cNvPr>
              <p:cNvSpPr/>
              <p:nvPr/>
            </p:nvSpPr>
            <p:spPr>
              <a:xfrm>
                <a:off x="1525726" y="3022789"/>
                <a:ext cx="36576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CFBE85E-D6F9-BD12-ECED-AEC94FCD1D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726" y="3022789"/>
                <a:ext cx="365760" cy="3657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D48370-3B97-C7C6-CA40-FC24873A909E}"/>
              </a:ext>
            </a:extLst>
          </p:cNvPr>
          <p:cNvCxnSpPr>
            <a:cxnSpLocks/>
            <a:stCxn id="20" idx="0"/>
            <a:endCxn id="8" idx="4"/>
          </p:cNvCxnSpPr>
          <p:nvPr/>
        </p:nvCxnSpPr>
        <p:spPr>
          <a:xfrm flipV="1">
            <a:off x="1601089" y="4401341"/>
            <a:ext cx="17652" cy="43191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25F81B9-E3DC-7C62-14C5-D7D92DD22B56}"/>
              </a:ext>
            </a:extLst>
          </p:cNvPr>
          <p:cNvCxnSpPr>
            <a:cxnSpLocks/>
            <a:stCxn id="8" idx="7"/>
            <a:endCxn id="12" idx="3"/>
          </p:cNvCxnSpPr>
          <p:nvPr/>
        </p:nvCxnSpPr>
        <p:spPr>
          <a:xfrm flipV="1">
            <a:off x="1748057" y="3612514"/>
            <a:ext cx="1007534" cy="476631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68FF5D-6944-DC4A-9E1A-BF7BF05A48D1}"/>
                  </a:ext>
                </a:extLst>
              </p:cNvPr>
              <p:cNvSpPr/>
              <p:nvPr/>
            </p:nvSpPr>
            <p:spPr>
              <a:xfrm>
                <a:off x="2702027" y="3300318"/>
                <a:ext cx="36576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A68FF5D-6944-DC4A-9E1A-BF7BF05A48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7" y="3300318"/>
                <a:ext cx="365760" cy="36576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1CD7B4D-0BD7-FD46-F766-2A1136A2A2C9}"/>
              </a:ext>
            </a:extLst>
          </p:cNvPr>
          <p:cNvCxnSpPr>
            <a:cxnSpLocks/>
            <a:stCxn id="40" idx="0"/>
            <a:endCxn id="54" idx="4"/>
          </p:cNvCxnSpPr>
          <p:nvPr/>
        </p:nvCxnSpPr>
        <p:spPr>
          <a:xfrm flipH="1" flipV="1">
            <a:off x="3570475" y="3150810"/>
            <a:ext cx="129316" cy="167902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EE9B38C-90DF-AFBB-B437-B8220579F71B}"/>
                  </a:ext>
                </a:extLst>
              </p:cNvPr>
              <p:cNvSpPr/>
              <p:nvPr/>
            </p:nvSpPr>
            <p:spPr>
              <a:xfrm>
                <a:off x="2702027" y="4068715"/>
                <a:ext cx="36576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¬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EE9B38C-90DF-AFBB-B437-B8220579F7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27" y="4068715"/>
                <a:ext cx="365760" cy="36576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4D748-745B-5947-21D3-D9B6975F98AE}"/>
              </a:ext>
            </a:extLst>
          </p:cNvPr>
          <p:cNvCxnSpPr>
            <a:cxnSpLocks/>
            <a:stCxn id="40" idx="1"/>
            <a:endCxn id="14" idx="5"/>
          </p:cNvCxnSpPr>
          <p:nvPr/>
        </p:nvCxnSpPr>
        <p:spPr>
          <a:xfrm flipH="1" flipV="1">
            <a:off x="3014223" y="4380911"/>
            <a:ext cx="543770" cy="5076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33F67E-8DA7-1D5B-858E-DBCB41D5BAC5}"/>
              </a:ext>
            </a:extLst>
          </p:cNvPr>
          <p:cNvCxnSpPr>
            <a:cxnSpLocks/>
            <a:stCxn id="8" idx="0"/>
            <a:endCxn id="9" idx="4"/>
          </p:cNvCxnSpPr>
          <p:nvPr/>
        </p:nvCxnSpPr>
        <p:spPr>
          <a:xfrm flipV="1">
            <a:off x="1618741" y="3388549"/>
            <a:ext cx="89865" cy="647032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C8688-6427-BDFA-EEC7-6B3A45C2759C}"/>
              </a:ext>
            </a:extLst>
          </p:cNvPr>
          <p:cNvCxnSpPr>
            <a:cxnSpLocks/>
            <a:stCxn id="21" idx="0"/>
            <a:endCxn id="8" idx="5"/>
          </p:cNvCxnSpPr>
          <p:nvPr/>
        </p:nvCxnSpPr>
        <p:spPr>
          <a:xfrm flipH="1" flipV="1">
            <a:off x="1748057" y="4347777"/>
            <a:ext cx="831708" cy="50520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3C3F46A-B5C5-38C4-9E66-B5D75F87A35A}"/>
                  </a:ext>
                </a:extLst>
              </p:cNvPr>
              <p:cNvSpPr/>
              <p:nvPr/>
            </p:nvSpPr>
            <p:spPr>
              <a:xfrm>
                <a:off x="1400557" y="4833255"/>
                <a:ext cx="401064" cy="4010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3C3F46A-B5C5-38C4-9E66-B5D75F87A3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557" y="4833255"/>
                <a:ext cx="401064" cy="401064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8B9FB82-3603-5D71-A151-9327419F0FA3}"/>
                  </a:ext>
                </a:extLst>
              </p:cNvPr>
              <p:cNvSpPr/>
              <p:nvPr/>
            </p:nvSpPr>
            <p:spPr>
              <a:xfrm>
                <a:off x="2379233" y="4852985"/>
                <a:ext cx="401064" cy="4010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E8B9FB82-3603-5D71-A151-9327419F0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9233" y="4852985"/>
                <a:ext cx="401064" cy="401064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54236C9-FF04-4671-0450-F91F226ABC03}"/>
                  </a:ext>
                </a:extLst>
              </p:cNvPr>
              <p:cNvSpPr/>
              <p:nvPr/>
            </p:nvSpPr>
            <p:spPr>
              <a:xfrm>
                <a:off x="3499259" y="4829830"/>
                <a:ext cx="401064" cy="40106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54236C9-FF04-4671-0450-F91F226ABC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259" y="4829830"/>
                <a:ext cx="401064" cy="401064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0FDAC1-A953-306F-1983-57234F890A96}"/>
              </a:ext>
            </a:extLst>
          </p:cNvPr>
          <p:cNvCxnSpPr>
            <a:cxnSpLocks/>
            <a:stCxn id="14" idx="1"/>
            <a:endCxn id="9" idx="5"/>
          </p:cNvCxnSpPr>
          <p:nvPr/>
        </p:nvCxnSpPr>
        <p:spPr>
          <a:xfrm flipH="1" flipV="1">
            <a:off x="1837922" y="3334985"/>
            <a:ext cx="917669" cy="787294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190D18-7A8C-4885-A592-1A863EFED76A}"/>
                  </a:ext>
                </a:extLst>
              </p:cNvPr>
              <p:cNvSpPr/>
              <p:nvPr/>
            </p:nvSpPr>
            <p:spPr>
              <a:xfrm>
                <a:off x="3387595" y="2785050"/>
                <a:ext cx="365760" cy="365760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190D18-7A8C-4885-A592-1A863EFED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595" y="2785050"/>
                <a:ext cx="365760" cy="36576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B7AEDFC-DA61-AFC5-BF23-C24E7D7D87FD}"/>
              </a:ext>
            </a:extLst>
          </p:cNvPr>
          <p:cNvCxnSpPr>
            <a:cxnSpLocks/>
            <a:stCxn id="12" idx="7"/>
            <a:endCxn id="54" idx="3"/>
          </p:cNvCxnSpPr>
          <p:nvPr/>
        </p:nvCxnSpPr>
        <p:spPr>
          <a:xfrm flipV="1">
            <a:off x="3014223" y="3097246"/>
            <a:ext cx="426936" cy="256636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B6ACFDE-E02B-422D-705E-01F424FA9520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flipV="1">
            <a:off x="1708606" y="2272891"/>
            <a:ext cx="1135464" cy="749898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555052B-78F7-81DB-43F7-966A2F122684}"/>
              </a:ext>
            </a:extLst>
          </p:cNvPr>
          <p:cNvCxnSpPr>
            <a:cxnSpLocks/>
            <a:stCxn id="54" idx="0"/>
            <a:endCxn id="7" idx="5"/>
          </p:cNvCxnSpPr>
          <p:nvPr/>
        </p:nvCxnSpPr>
        <p:spPr>
          <a:xfrm flipH="1" flipV="1">
            <a:off x="3102702" y="2272891"/>
            <a:ext cx="467773" cy="512159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1E7FE38A-8E67-0532-9F99-0031D0DA2C8C}"/>
              </a:ext>
            </a:extLst>
          </p:cNvPr>
          <p:cNvSpPr/>
          <p:nvPr/>
        </p:nvSpPr>
        <p:spPr>
          <a:xfrm>
            <a:off x="4978947" y="3483198"/>
            <a:ext cx="1790700" cy="519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65B8A457-26E9-A587-92D5-CBD21FE539E5}"/>
              </a:ext>
            </a:extLst>
          </p:cNvPr>
          <p:cNvGrpSpPr/>
          <p:nvPr/>
        </p:nvGrpSpPr>
        <p:grpSpPr>
          <a:xfrm>
            <a:off x="979307" y="1909493"/>
            <a:ext cx="3198712" cy="2489953"/>
            <a:chOff x="979307" y="1909493"/>
            <a:chExt cx="3198712" cy="24899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7282E3C-5533-27EE-7BB5-F3AD90ED51F6}"/>
                    </a:ext>
                  </a:extLst>
                </p:cNvPr>
                <p:cNvSpPr txBox="1"/>
                <p:nvPr/>
              </p:nvSpPr>
              <p:spPr>
                <a:xfrm>
                  <a:off x="979307" y="3990320"/>
                  <a:ext cx="468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7282E3C-5533-27EE-7BB5-F3AD90ED5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307" y="3990320"/>
                  <a:ext cx="46834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0E2A36D-4023-94AD-62D2-8BA484E536C0}"/>
                    </a:ext>
                  </a:extLst>
                </p:cNvPr>
                <p:cNvSpPr txBox="1"/>
                <p:nvPr/>
              </p:nvSpPr>
              <p:spPr>
                <a:xfrm>
                  <a:off x="3078105" y="4030114"/>
                  <a:ext cx="468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E0E2A36D-4023-94AD-62D2-8BA484E53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105" y="4030114"/>
                  <a:ext cx="46834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428619-7051-76DA-D07B-922FD1C7E0E1}"/>
                    </a:ext>
                  </a:extLst>
                </p:cNvPr>
                <p:cNvSpPr txBox="1"/>
                <p:nvPr/>
              </p:nvSpPr>
              <p:spPr>
                <a:xfrm>
                  <a:off x="1084163" y="2930986"/>
                  <a:ext cx="468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06428619-7051-76DA-D07B-922FD1C7E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163" y="2930986"/>
                  <a:ext cx="468345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01EE461-1EAF-C276-56B4-32D09C3F1FC4}"/>
                    </a:ext>
                  </a:extLst>
                </p:cNvPr>
                <p:cNvSpPr txBox="1"/>
                <p:nvPr/>
              </p:nvSpPr>
              <p:spPr>
                <a:xfrm>
                  <a:off x="3019535" y="3292211"/>
                  <a:ext cx="468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01EE461-1EAF-C276-56B4-32D09C3F1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535" y="3292211"/>
                  <a:ext cx="46834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58D562D8-36F0-4718-6049-65E23FE60772}"/>
                    </a:ext>
                  </a:extLst>
                </p:cNvPr>
                <p:cNvSpPr txBox="1"/>
                <p:nvPr/>
              </p:nvSpPr>
              <p:spPr>
                <a:xfrm>
                  <a:off x="3709674" y="2673823"/>
                  <a:ext cx="468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58D562D8-36F0-4718-6049-65E23FE60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9674" y="2673823"/>
                  <a:ext cx="46834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E788EBF-9081-A6FC-C248-DC8ADEEED2B5}"/>
                    </a:ext>
                  </a:extLst>
                </p:cNvPr>
                <p:cNvSpPr txBox="1"/>
                <p:nvPr/>
              </p:nvSpPr>
              <p:spPr>
                <a:xfrm>
                  <a:off x="2348657" y="1909493"/>
                  <a:ext cx="4683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E788EBF-9081-A6FC-C248-DC8ADEEED2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657" y="1909493"/>
                  <a:ext cx="468345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747880E-28F4-C302-280A-23017881004D}"/>
                  </a:ext>
                </a:extLst>
              </p:cNvPr>
              <p:cNvSpPr txBox="1"/>
              <p:nvPr/>
            </p:nvSpPr>
            <p:spPr>
              <a:xfrm>
                <a:off x="1888356" y="5672559"/>
                <a:ext cx="1558901" cy="464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Initial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E747880E-28F4-C302-280A-23017881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356" y="5672559"/>
                <a:ext cx="1558901" cy="464871"/>
              </a:xfrm>
              <a:prstGeom prst="rect">
                <a:avLst/>
              </a:prstGeom>
              <a:blipFill>
                <a:blip r:embed="rId19"/>
                <a:stretch>
                  <a:fillRect l="-352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61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272CEC8-57EE-199B-3F37-F5A4E13EB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2A57EC-4B66-09E1-1671-0254008A58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658474" cy="1325563"/>
              </a:xfrm>
            </p:spPr>
            <p:txBody>
              <a:bodyPr/>
              <a:lstStyle/>
              <a:p>
                <a:r>
                  <a:rPr lang="en-US" dirty="0"/>
                  <a:t>Reduction step 2: Instructions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Formula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2A57EC-4B66-09E1-1671-0254008A58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658474" cy="1325563"/>
              </a:xfrm>
              <a:blipFill>
                <a:blip r:embed="rId2"/>
                <a:stretch>
                  <a:fillRect l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0C4CE-ACFB-F042-5E31-F3911D55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52268A-AAAE-6334-BFA1-7378A6E545CC}"/>
                  </a:ext>
                </a:extLst>
              </p:cNvPr>
              <p:cNvSpPr txBox="1"/>
              <p:nvPr/>
            </p:nvSpPr>
            <p:spPr>
              <a:xfrm>
                <a:off x="1534927" y="2125688"/>
                <a:ext cx="2228850" cy="32341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400050" indent="-4000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52268A-AAAE-6334-BFA1-7378A6E54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27" y="2125688"/>
                <a:ext cx="2228850" cy="3234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C38CB16C-FB37-A86A-C728-9F9DF3FBC9A7}"/>
              </a:ext>
            </a:extLst>
          </p:cNvPr>
          <p:cNvSpPr/>
          <p:nvPr/>
        </p:nvSpPr>
        <p:spPr>
          <a:xfrm>
            <a:off x="4978947" y="3483198"/>
            <a:ext cx="1790700" cy="519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8C8BE0-D044-3496-9C4E-59C1EBDEDD84}"/>
                  </a:ext>
                </a:extLst>
              </p:cNvPr>
              <p:cNvSpPr txBox="1"/>
              <p:nvPr/>
            </p:nvSpPr>
            <p:spPr>
              <a:xfrm>
                <a:off x="7984817" y="2125687"/>
                <a:ext cx="2228850" cy="32341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48C8BE0-D044-3496-9C4E-59C1EBDED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817" y="2125687"/>
                <a:ext cx="2228850" cy="32341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F46E8E-9B08-D403-88F8-FDA886147221}"/>
                  </a:ext>
                </a:extLst>
              </p:cNvPr>
              <p:cNvSpPr txBox="1"/>
              <p:nvPr/>
            </p:nvSpPr>
            <p:spPr>
              <a:xfrm>
                <a:off x="7562850" y="5486400"/>
                <a:ext cx="3362325" cy="879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Boolean formula on </a:t>
                </a:r>
                <a:r>
                  <a:rPr lang="en-US" dirty="0">
                    <a:solidFill>
                      <a:schemeClr val="accent1"/>
                    </a:solidFill>
                  </a:rPr>
                  <a:t>9 variables</a:t>
                </a:r>
                <a:r>
                  <a:rPr lang="en-US" dirty="0"/>
                  <a:t> using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AF46E8E-9B08-D403-88F8-FDA886147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50" y="5486400"/>
                <a:ext cx="3362325" cy="879664"/>
              </a:xfrm>
              <a:prstGeom prst="rect">
                <a:avLst/>
              </a:prstGeom>
              <a:blipFill>
                <a:blip r:embed="rId5"/>
                <a:stretch>
                  <a:fillRect l="-1633" r="-18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741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3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FD3B8A0-3479-6AB1-9F11-5C3C71E00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EB5A30-4AD5-546B-7623-1BDA9AFA96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658474" cy="1325563"/>
              </a:xfrm>
            </p:spPr>
            <p:txBody>
              <a:bodyPr/>
              <a:lstStyle/>
              <a:p>
                <a:r>
                  <a:rPr lang="en-US" dirty="0"/>
                  <a:t>Reduction step 3: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3-CNF formula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8EB5A30-4AD5-546B-7623-1BDA9AFA9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658474" cy="1325563"/>
              </a:xfrm>
              <a:blipFill>
                <a:blip r:embed="rId2"/>
                <a:stretch>
                  <a:fillRect l="-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A4438-50A2-F075-362A-C7B22243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3" name="Arrow: Right 152">
            <a:extLst>
              <a:ext uri="{FF2B5EF4-FFF2-40B4-BE49-F238E27FC236}">
                <a16:creationId xmlns:a16="http://schemas.microsoft.com/office/drawing/2014/main" id="{AE5DD6D0-6B15-C094-38AD-9E669FEE9D74}"/>
              </a:ext>
            </a:extLst>
          </p:cNvPr>
          <p:cNvSpPr/>
          <p:nvPr/>
        </p:nvSpPr>
        <p:spPr>
          <a:xfrm>
            <a:off x="4155767" y="3169432"/>
            <a:ext cx="1790700" cy="5191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775655-9668-C971-E386-EBA10E76E999}"/>
                  </a:ext>
                </a:extLst>
              </p:cNvPr>
              <p:cNvSpPr txBox="1"/>
              <p:nvPr/>
            </p:nvSpPr>
            <p:spPr>
              <a:xfrm>
                <a:off x="1422092" y="1970577"/>
                <a:ext cx="2228850" cy="323415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1775655-9668-C971-E386-EBA10E76E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92" y="1970577"/>
                <a:ext cx="2228850" cy="32341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87682-0073-7992-1205-7D386C9554AB}"/>
                  </a:ext>
                </a:extLst>
              </p:cNvPr>
              <p:cNvSpPr txBox="1"/>
              <p:nvPr/>
            </p:nvSpPr>
            <p:spPr>
              <a:xfrm>
                <a:off x="1000125" y="5331290"/>
                <a:ext cx="3362325" cy="879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Boolean formula on </a:t>
                </a:r>
                <a:r>
                  <a:rPr lang="en-US" dirty="0">
                    <a:solidFill>
                      <a:schemeClr val="accent1"/>
                    </a:solidFill>
                  </a:rPr>
                  <a:t>9 variables</a:t>
                </a:r>
                <a:r>
                  <a:rPr lang="en-US" dirty="0"/>
                  <a:t> using operations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787682-0073-7992-1205-7D386C955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125" y="5331290"/>
                <a:ext cx="3362325" cy="879664"/>
              </a:xfrm>
              <a:prstGeom prst="rect">
                <a:avLst/>
              </a:prstGeom>
              <a:blipFill>
                <a:blip r:embed="rId4"/>
                <a:stretch>
                  <a:fillRect l="-1449" r="-181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795FB6-7009-66F8-6A91-7BC218BF9E12}"/>
                  </a:ext>
                </a:extLst>
              </p:cNvPr>
              <p:cNvSpPr txBox="1"/>
              <p:nvPr/>
            </p:nvSpPr>
            <p:spPr>
              <a:xfrm>
                <a:off x="6451292" y="1970577"/>
                <a:ext cx="4318616" cy="32848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lIns="182880" tIns="182880" rIns="182880" bIns="18288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795FB6-7009-66F8-6A91-7BC218BF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92" y="1970577"/>
                <a:ext cx="4318616" cy="32848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6858F-709B-0F37-3FCD-8D4967226DE7}"/>
                  </a:ext>
                </a:extLst>
              </p:cNvPr>
              <p:cNvSpPr txBox="1"/>
              <p:nvPr/>
            </p:nvSpPr>
            <p:spPr>
              <a:xfrm>
                <a:off x="7000875" y="5331290"/>
                <a:ext cx="3362325" cy="4641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dirty="0"/>
                  <a:t>Final 3-CNF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76858F-709B-0F37-3FCD-8D496722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0875" y="5331290"/>
                <a:ext cx="3362325" cy="464166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359ED9F7-5E76-4E73-1046-753C04FB8362}"/>
              </a:ext>
            </a:extLst>
          </p:cNvPr>
          <p:cNvSpPr/>
          <p:nvPr/>
        </p:nvSpPr>
        <p:spPr>
          <a:xfrm>
            <a:off x="4252910" y="5076318"/>
            <a:ext cx="3276602" cy="1438275"/>
          </a:xfrm>
          <a:prstGeom prst="cloudCallout">
            <a:avLst>
              <a:gd name="adj1" fmla="val 17248"/>
              <a:gd name="adj2" fmla="val -6928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Every</a:t>
            </a:r>
            <a:r>
              <a:rPr lang="en-US" dirty="0">
                <a:solidFill>
                  <a:schemeClr val="tx1"/>
                </a:solidFill>
              </a:rPr>
              <a:t> Boolean function has a CNF representation!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04A425-8D67-A3CE-DC5E-B43A22C84B15}"/>
              </a:ext>
            </a:extLst>
          </p:cNvPr>
          <p:cNvGrpSpPr/>
          <p:nvPr/>
        </p:nvGrpSpPr>
        <p:grpSpPr>
          <a:xfrm>
            <a:off x="2220930" y="343407"/>
            <a:ext cx="7267433" cy="2657374"/>
            <a:chOff x="4602804" y="3977893"/>
            <a:chExt cx="7267433" cy="265737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674F379-343B-1AFD-53FA-CEFB2143D72A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1B4CCE52-A357-9F80-D957-9AFF7AC2A5DB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be the initial circuit and 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be the final 3-CNF formula.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Which of the following is </a:t>
                  </a:r>
                  <a:r>
                    <a:rPr lang="en-US" sz="1800" b="1" u="sng" dirty="0">
                      <a:solidFill>
                        <a:schemeClr val="tx1"/>
                      </a:solidFill>
                    </a:rPr>
                    <a:t>false</a:t>
                  </a:r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19" name="Hexagon 18">
                  <a:extLst>
                    <a:ext uri="{FF2B5EF4-FFF2-40B4-BE49-F238E27FC236}">
                      <a16:creationId xmlns:a16="http://schemas.microsoft.com/office/drawing/2014/main" id="{1B4CCE52-A357-9F80-D957-9AFF7AC2A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7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DA2A93-DA83-77D2-0FF1-E6B784CE1B6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0F2CB870-1CC8-C655-E03A-12A1BBD37B7E}"/>
                  </a:ext>
                </a:extLst>
              </p:cNvPr>
              <p:cNvSpPr/>
              <p:nvPr/>
            </p:nvSpPr>
            <p:spPr>
              <a:xfrm>
                <a:off x="2307123" y="189675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number of clauses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size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0F2CB870-1CC8-C655-E03A-12A1BBD37B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23" y="189675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7EBBA033-8409-11BA-E268-D8B11EA3E1A2}"/>
                  </a:ext>
                </a:extLst>
              </p:cNvPr>
              <p:cNvSpPr/>
              <p:nvPr/>
            </p:nvSpPr>
            <p:spPr>
              <a:xfrm>
                <a:off x="2307123" y="117332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satisfiable if and only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is satisfiable</a:t>
                </a:r>
              </a:p>
            </p:txBody>
          </p:sp>
        </mc:Choice>
        <mc:Fallback xmlns="">
          <p:sp>
            <p:nvSpPr>
              <p:cNvPr id="22" name="Hexagon 21">
                <a:extLst>
                  <a:ext uri="{FF2B5EF4-FFF2-40B4-BE49-F238E27FC236}">
                    <a16:creationId xmlns:a16="http://schemas.microsoft.com/office/drawing/2014/main" id="{7EBBA033-8409-11BA-E268-D8B11EA3E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123" y="117332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9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AC7DBE6B-9A0A-566C-ADCB-3DDC65486CDB}"/>
                  </a:ext>
                </a:extLst>
              </p:cNvPr>
              <p:cNvSpPr/>
              <p:nvPr/>
            </p:nvSpPr>
            <p:spPr>
              <a:xfrm>
                <a:off x="5862829" y="117332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Hexagon 22">
                <a:extLst>
                  <a:ext uri="{FF2B5EF4-FFF2-40B4-BE49-F238E27FC236}">
                    <a16:creationId xmlns:a16="http://schemas.microsoft.com/office/drawing/2014/main" id="{AC7DBE6B-9A0A-566C-ADCB-3DDC65486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829" y="117332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0734C3E4-F655-9001-6963-2283BF808833}"/>
                  </a:ext>
                </a:extLst>
              </p:cNvPr>
              <p:cNvSpPr/>
              <p:nvPr/>
            </p:nvSpPr>
            <p:spPr>
              <a:xfrm>
                <a:off x="5862829" y="189675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compute the same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Boolean function</a:t>
                </a:r>
              </a:p>
            </p:txBody>
          </p:sp>
        </mc:Choice>
        <mc:Fallback xmlns="">
          <p:sp>
            <p:nvSpPr>
              <p:cNvPr id="24" name="Hexagon 23">
                <a:extLst>
                  <a:ext uri="{FF2B5EF4-FFF2-40B4-BE49-F238E27FC236}">
                    <a16:creationId xmlns:a16="http://schemas.microsoft.com/office/drawing/2014/main" id="{0734C3E4-F655-9001-6963-2283BF8088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829" y="1896752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1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96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7" grpId="0" animBg="1"/>
      <p:bldP spid="9" grpId="0"/>
      <p:bldP spid="1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8E56FE3-F686-A2DC-C15B-E7B51F4D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868E-AC86-45A1-A07E-9462778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E6E9B-1A04-EC4C-A3AE-021A57164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Let the gates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(topological order)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satisfiable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8E6E9B-1A04-EC4C-A3AE-021A57164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CC02-005A-B3E8-64DA-3DFBD1FED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9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1639EF7-7EE8-159F-CF80-0629A15F6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B321-6085-4C66-3F7A-56D7EF870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B7056-01DE-07D0-23DC-AF7517F0F2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the gates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(topological order)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satisfiable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satisfiable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by induction</a:t>
                </a:r>
              </a:p>
              <a:p>
                <a:r>
                  <a:rPr lang="en-US" dirty="0"/>
                  <a:t>Furthermore,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7B7056-01DE-07D0-23DC-AF7517F0F2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47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856DD-804D-0A01-9D00-769B2D11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3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296621" y="250982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3824" y="482753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934719" y="-247956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371838" y="1953592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917484" y="2790576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-output circuit: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at random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		(recall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EE86-379B-2DB5-8B8B-656ED19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5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681837-249B-484A-B297-5E822608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2027-10E5-5BC2-E516-3B33679F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13"/>
            <a:ext cx="10515600" cy="1325563"/>
          </a:xfrm>
        </p:spPr>
        <p:txBody>
          <a:bodyPr/>
          <a:lstStyle/>
          <a:p>
            <a:r>
              <a:rPr lang="en-US" dirty="0"/>
              <a:t>Code as data </a:t>
            </a:r>
            <a:r>
              <a:rPr lang="en-US" dirty="0">
                <a:latin typeface="Californian FB" panose="0207040306080B030204" pitchFamily="18" charset="0"/>
              </a:rPr>
              <a:t>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D8097-9EFD-D1EF-E0CD-F4F069CB1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874" y="1599406"/>
                <a:ext cx="6392779" cy="5256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need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need to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a circuit </a:t>
                </a:r>
                <a:r>
                  <a:rPr lang="en-US" dirty="0"/>
                  <a:t>that is satisfiable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 Build a “verification circuit”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D8097-9EFD-D1EF-E0CD-F4F069CB1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74" y="1599406"/>
                <a:ext cx="6392779" cy="5256563"/>
              </a:xfrm>
              <a:blipFill>
                <a:blip r:embed="rId2"/>
                <a:stretch>
                  <a:fillRect l="-1716" r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3B4C-85B3-46A9-D34A-7C6BCCCA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38D45D-3AEC-5D46-9AE3-C8873BC2E384}"/>
              </a:ext>
            </a:extLst>
          </p:cNvPr>
          <p:cNvGrpSpPr/>
          <p:nvPr/>
        </p:nvGrpSpPr>
        <p:grpSpPr>
          <a:xfrm>
            <a:off x="7537385" y="432594"/>
            <a:ext cx="4127500" cy="4446890"/>
            <a:chOff x="7537385" y="432594"/>
            <a:chExt cx="4127500" cy="4446890"/>
          </a:xfrm>
        </p:grpSpPr>
        <p:pic>
          <p:nvPicPr>
            <p:cNvPr id="6" name="Picture 5" descr="A drawing of hands and a pen&#10;&#10;AI-generated content may be incorrect.">
              <a:extLst>
                <a:ext uri="{FF2B5EF4-FFF2-40B4-BE49-F238E27FC236}">
                  <a16:creationId xmlns:a16="http://schemas.microsoft.com/office/drawing/2014/main" id="{5D64B49D-C6CB-95D2-8DF7-424207DC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385" y="432594"/>
              <a:ext cx="4127500" cy="3568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A2BA29-6695-78D8-D94C-EA07B5F5FC85}"/>
                </a:ext>
              </a:extLst>
            </p:cNvPr>
            <p:cNvSpPr txBox="1"/>
            <p:nvPr/>
          </p:nvSpPr>
          <p:spPr>
            <a:xfrm>
              <a:off x="7822340" y="4233153"/>
              <a:ext cx="3799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“Drawing Hands.”</a:t>
              </a:r>
            </a:p>
            <a:p>
              <a:r>
                <a:rPr lang="en-US" dirty="0"/>
                <a:t>(1948 lithograph by M. C. Escher)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CB8E6-28FA-9034-A505-408B465B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D25-DA67-1013-646C-6AFD8C4A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08"/>
            <a:ext cx="10515600" cy="1325563"/>
          </a:xfrm>
        </p:spPr>
        <p:txBody>
          <a:bodyPr/>
          <a:lstStyle/>
          <a:p>
            <a:r>
              <a:rPr lang="en-US" dirty="0"/>
              <a:t>Constructing the verification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AF1C1-7750-AD0D-ADBC-8989ACC79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750971"/>
                <a:ext cx="11531600" cy="46816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poly-time verifier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with certificates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 detail: Use the encoding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, so there is a poly-size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that simulates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on inputs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AF1C1-7750-AD0D-ADBC-8989ACC79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750971"/>
                <a:ext cx="11531600" cy="4681621"/>
              </a:xfrm>
              <a:blipFill>
                <a:blip r:embed="rId2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837C-6C62-D808-EA62-D7ABD00D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9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08824CA-607D-EE2F-F6BD-97424923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2ED8-D4D0-5925-61DE-98C24646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verification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FE5DC-DFC4-3105-2D46-E3537D597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4897"/>
                <a:ext cx="10515600" cy="18485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FE5DC-DFC4-3105-2D46-E3537D597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4897"/>
                <a:ext cx="10515600" cy="184850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23BD-F38B-71AD-AF9D-3CB57481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2A959C-A2B9-F716-E887-3F0D8745C1D4}"/>
              </a:ext>
            </a:extLst>
          </p:cNvPr>
          <p:cNvSpPr/>
          <p:nvPr/>
        </p:nvSpPr>
        <p:spPr>
          <a:xfrm>
            <a:off x="5434202" y="2044604"/>
            <a:ext cx="1334050" cy="582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DA7820-EADF-E9D8-BC11-EB7021B283B1}"/>
              </a:ext>
            </a:extLst>
          </p:cNvPr>
          <p:cNvGrpSpPr/>
          <p:nvPr/>
        </p:nvGrpSpPr>
        <p:grpSpPr>
          <a:xfrm>
            <a:off x="1044143" y="1629612"/>
            <a:ext cx="4593003" cy="2254588"/>
            <a:chOff x="1044143" y="1629612"/>
            <a:chExt cx="4593003" cy="22545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C6350C-62E5-581A-32BB-2434A90D1A40}"/>
                </a:ext>
              </a:extLst>
            </p:cNvPr>
            <p:cNvGrpSpPr/>
            <p:nvPr/>
          </p:nvGrpSpPr>
          <p:grpSpPr>
            <a:xfrm>
              <a:off x="1044143" y="1629612"/>
              <a:ext cx="4593003" cy="2254588"/>
              <a:chOff x="1053268" y="3686175"/>
              <a:chExt cx="4328732" cy="22545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Isosceles Triangle 7">
                    <a:extLst>
                      <a:ext uri="{FF2B5EF4-FFF2-40B4-BE49-F238E27FC236}">
                        <a16:creationId xmlns:a16="http://schemas.microsoft.com/office/drawing/2014/main" id="{B03BB540-DD66-794B-66FA-675D7B8B16A6}"/>
                      </a:ext>
                    </a:extLst>
                  </p:cNvPr>
                  <p:cNvSpPr/>
                  <p:nvPr/>
                </p:nvSpPr>
                <p:spPr>
                  <a:xfrm>
                    <a:off x="1123949" y="3686175"/>
                    <a:ext cx="4162425" cy="1752600"/>
                  </a:xfrm>
                  <a:prstGeom prst="triangl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Isosceles Triangle 7">
                    <a:extLst>
                      <a:ext uri="{FF2B5EF4-FFF2-40B4-BE49-F238E27FC236}">
                        <a16:creationId xmlns:a16="http://schemas.microsoft.com/office/drawing/2014/main" id="{B03BB540-DD66-794B-66FA-675D7B8B16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949" y="3686175"/>
                    <a:ext cx="4162425" cy="1752600"/>
                  </a:xfrm>
                  <a:prstGeom prst="triangl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A04930-D3DB-CF6C-D3B0-EC66A316063F}"/>
                  </a:ext>
                </a:extLst>
              </p:cNvPr>
              <p:cNvCxnSpPr/>
              <p:nvPr/>
            </p:nvCxnSpPr>
            <p:spPr>
              <a:xfrm flipV="1">
                <a:off x="1267011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F2C00B8-497B-947F-F145-A5BCF8A62000}"/>
                  </a:ext>
                </a:extLst>
              </p:cNvPr>
              <p:cNvCxnSpPr/>
              <p:nvPr/>
            </p:nvCxnSpPr>
            <p:spPr>
              <a:xfrm flipV="1">
                <a:off x="173616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07FE7A-70F7-0038-BFCA-F0758268DC25}"/>
                  </a:ext>
                </a:extLst>
              </p:cNvPr>
              <p:cNvCxnSpPr/>
              <p:nvPr/>
            </p:nvCxnSpPr>
            <p:spPr>
              <a:xfrm flipV="1">
                <a:off x="2208306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75447FD-E552-A25D-A753-0E132DF0D997}"/>
                  </a:ext>
                </a:extLst>
              </p:cNvPr>
              <p:cNvCxnSpPr/>
              <p:nvPr/>
            </p:nvCxnSpPr>
            <p:spPr>
              <a:xfrm flipV="1">
                <a:off x="315856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B1A8786-AC2C-127C-DB4C-679D492254EC}"/>
                  </a:ext>
                </a:extLst>
              </p:cNvPr>
              <p:cNvCxnSpPr/>
              <p:nvPr/>
            </p:nvCxnSpPr>
            <p:spPr>
              <a:xfrm flipV="1">
                <a:off x="364863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326945F-640A-3506-48C9-14F9E827DA92}"/>
                  </a:ext>
                </a:extLst>
              </p:cNvPr>
              <p:cNvCxnSpPr/>
              <p:nvPr/>
            </p:nvCxnSpPr>
            <p:spPr>
              <a:xfrm flipV="1">
                <a:off x="4138705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44C3316-EBB2-6E36-63FB-36994046B3CC}"/>
                  </a:ext>
                </a:extLst>
              </p:cNvPr>
              <p:cNvCxnSpPr/>
              <p:nvPr/>
            </p:nvCxnSpPr>
            <p:spPr>
              <a:xfrm flipV="1">
                <a:off x="5145926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1703EB2-038C-3B60-D8C0-42F6B25E1D2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05" y="5404322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1703EB2-038C-3B60-D8C0-42F6B25E1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705" y="5404322"/>
                    <a:ext cx="4303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EA4A6B-24DA-1D1D-ABA2-6DB86F73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268" y="563298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EA4A6B-24DA-1D1D-ABA2-6DB86F73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268" y="5632986"/>
                    <a:ext cx="43030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403DE7A-EF85-8EF1-FE9A-B96F1AA17E52}"/>
                      </a:ext>
                    </a:extLst>
                  </p:cNvPr>
                  <p:cNvSpPr txBox="1"/>
                  <p:nvPr/>
                </p:nvSpPr>
                <p:spPr>
                  <a:xfrm>
                    <a:off x="1521014" y="563141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403DE7A-EF85-8EF1-FE9A-B96F1AA17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1014" y="5631416"/>
                    <a:ext cx="4303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1EEEBB6-7685-52AF-E2DF-CD13521E56C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6207" y="563141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1EEEBB6-7685-52AF-E2DF-CD13521E5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207" y="5631416"/>
                    <a:ext cx="4303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6677865-FA61-2F4E-5BF4-011EC5F6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55367" y="5631415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6677865-FA61-2F4E-5BF4-011EC5F6F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367" y="5631415"/>
                    <a:ext cx="43030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E0D8D82-A2D2-0C61-DB33-B6ACB83E65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60564" y="5631414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E0D8D82-A2D2-0C61-DB33-B6ACB83E6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0564" y="5631414"/>
                    <a:ext cx="4303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5B768AD-9215-6DAE-BE33-B37D0DDD0395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681" y="5631414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5B768AD-9215-6DAE-BE33-B37D0DDD03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681" y="5631414"/>
                    <a:ext cx="4303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EF3043A-5B99-1FE0-9936-75386588FB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51700" y="5631413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EF3043A-5B99-1FE0-9936-75386588FB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1700" y="5631413"/>
                    <a:ext cx="43030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E7E07-1472-A3D0-305E-E1C7FA3508C3}"/>
                </a:ext>
              </a:extLst>
            </p:cNvPr>
            <p:cNvCxnSpPr/>
            <p:nvPr/>
          </p:nvCxnSpPr>
          <p:spPr>
            <a:xfrm flipV="1">
              <a:off x="2782668" y="338221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C62A4E-202B-EDE2-E507-76ACEB920B01}"/>
                    </a:ext>
                  </a:extLst>
                </p:cNvPr>
                <p:cNvSpPr txBox="1"/>
                <p:nvPr/>
              </p:nvSpPr>
              <p:spPr>
                <a:xfrm>
                  <a:off x="2542376" y="3574353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C62A4E-202B-EDE2-E507-76ACEB920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376" y="3574353"/>
                  <a:ext cx="45657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E0A304-EC37-DF11-3978-9BDF42E2300B}"/>
              </a:ext>
            </a:extLst>
          </p:cNvPr>
          <p:cNvGrpSpPr/>
          <p:nvPr/>
        </p:nvGrpSpPr>
        <p:grpSpPr>
          <a:xfrm>
            <a:off x="6842640" y="1616148"/>
            <a:ext cx="4588146" cy="2885405"/>
            <a:chOff x="6842640" y="1616148"/>
            <a:chExt cx="4588146" cy="2885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16F46C80-0D93-577D-5044-3F2F8C01544B}"/>
                    </a:ext>
                  </a:extLst>
                </p:cNvPr>
                <p:cNvSpPr/>
                <p:nvPr/>
              </p:nvSpPr>
              <p:spPr>
                <a:xfrm>
                  <a:off x="6917636" y="1616148"/>
                  <a:ext cx="4416543" cy="1752600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16F46C80-0D93-577D-5044-3F2F8C015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636" y="1616148"/>
                  <a:ext cx="4416543" cy="1752600"/>
                </a:xfrm>
                <a:prstGeom prst="triangl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46885D-F25A-CB14-5F2E-68A612EED9C4}"/>
                </a:ext>
              </a:extLst>
            </p:cNvPr>
            <p:cNvCxnSpPr/>
            <p:nvPr/>
          </p:nvCxnSpPr>
          <p:spPr>
            <a:xfrm flipV="1">
              <a:off x="7069432" y="336874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291AD9-1F7E-5F56-7A16-2E5957E86F5C}"/>
                </a:ext>
              </a:extLst>
            </p:cNvPr>
            <p:cNvCxnSpPr/>
            <p:nvPr/>
          </p:nvCxnSpPr>
          <p:spPr>
            <a:xfrm flipV="1">
              <a:off x="7405725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2A77C9-D991-1CDE-B9EB-3CE8363F989E}"/>
                </a:ext>
              </a:extLst>
            </p:cNvPr>
            <p:cNvCxnSpPr/>
            <p:nvPr/>
          </p:nvCxnSpPr>
          <p:spPr>
            <a:xfrm flipV="1">
              <a:off x="7972818" y="337054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7F1FB3-F852-BC1B-75B9-9ACE2B760B29}"/>
                </a:ext>
              </a:extLst>
            </p:cNvPr>
            <p:cNvCxnSpPr/>
            <p:nvPr/>
          </p:nvCxnSpPr>
          <p:spPr>
            <a:xfrm flipV="1">
              <a:off x="8654837" y="337694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41760B-CDCF-5D7F-D0F8-54CC39BBDB70}"/>
                </a:ext>
              </a:extLst>
            </p:cNvPr>
            <p:cNvCxnSpPr/>
            <p:nvPr/>
          </p:nvCxnSpPr>
          <p:spPr>
            <a:xfrm flipV="1">
              <a:off x="9526667" y="3375146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25C7F2-FDD1-159E-2E38-1F8FAF11F113}"/>
                </a:ext>
              </a:extLst>
            </p:cNvPr>
            <p:cNvCxnSpPr/>
            <p:nvPr/>
          </p:nvCxnSpPr>
          <p:spPr>
            <a:xfrm flipV="1">
              <a:off x="10238365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BA7DE0-EDBE-3FC9-84C3-55BB8730B90E}"/>
                </a:ext>
              </a:extLst>
            </p:cNvPr>
            <p:cNvCxnSpPr/>
            <p:nvPr/>
          </p:nvCxnSpPr>
          <p:spPr>
            <a:xfrm flipV="1">
              <a:off x="11185157" y="336874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DDAB61-A117-C3D7-847A-BD8D0AE0C3CF}"/>
                    </a:ext>
                  </a:extLst>
                </p:cNvPr>
                <p:cNvSpPr txBox="1"/>
                <p:nvPr/>
              </p:nvSpPr>
              <p:spPr>
                <a:xfrm>
                  <a:off x="10680189" y="333083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DDAB61-A117-C3D7-847A-BD8D0AE0C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189" y="3330838"/>
                  <a:ext cx="45657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256A86-BAE1-D834-9CAF-678E21F14397}"/>
                    </a:ext>
                  </a:extLst>
                </p:cNvPr>
                <p:cNvSpPr txBox="1"/>
                <p:nvPr/>
              </p:nvSpPr>
              <p:spPr>
                <a:xfrm>
                  <a:off x="6842640" y="3562959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256A86-BAE1-D834-9CAF-678E21F14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640" y="3562959"/>
                  <a:ext cx="45657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FE656F-4AB8-C8D1-0B1E-463444200004}"/>
                    </a:ext>
                  </a:extLst>
                </p:cNvPr>
                <p:cNvSpPr txBox="1"/>
                <p:nvPr/>
              </p:nvSpPr>
              <p:spPr>
                <a:xfrm>
                  <a:off x="7177440" y="356138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FE656F-4AB8-C8D1-0B1E-463444200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440" y="3561388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856FE4A-540A-B0C3-3D7E-ACC11B3C57E2}"/>
                    </a:ext>
                  </a:extLst>
                </p:cNvPr>
                <p:cNvSpPr txBox="1"/>
                <p:nvPr/>
              </p:nvSpPr>
              <p:spPr>
                <a:xfrm>
                  <a:off x="7740525" y="357435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856FE4A-540A-B0C3-3D7E-ACC11B3C5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525" y="3574352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9A5BBE-48C1-5C93-6E3C-22BAC439DB0B}"/>
                    </a:ext>
                  </a:extLst>
                </p:cNvPr>
                <p:cNvSpPr txBox="1"/>
                <p:nvPr/>
              </p:nvSpPr>
              <p:spPr>
                <a:xfrm>
                  <a:off x="8439235" y="3569580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9A5BBE-48C1-5C93-6E3C-22BAC439D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235" y="3569580"/>
                  <a:ext cx="45657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25990A6-23A1-D207-8A5A-0476CC677E4A}"/>
                    </a:ext>
                  </a:extLst>
                </p:cNvPr>
                <p:cNvSpPr txBox="1"/>
                <p:nvPr/>
              </p:nvSpPr>
              <p:spPr>
                <a:xfrm>
                  <a:off x="9312341" y="3583977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25990A6-23A1-D207-8A5A-0476CC677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2341" y="3583977"/>
                  <a:ext cx="45657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797669-41B4-38A0-CADE-2315702BC417}"/>
                    </a:ext>
                  </a:extLst>
                </p:cNvPr>
                <p:cNvSpPr txBox="1"/>
                <p:nvPr/>
              </p:nvSpPr>
              <p:spPr>
                <a:xfrm>
                  <a:off x="9671902" y="3606396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797669-41B4-38A0-CADE-2315702BC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902" y="3606396"/>
                  <a:ext cx="45657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74FCD4-F977-0F80-3565-EC0440620151}"/>
                    </a:ext>
                  </a:extLst>
                </p:cNvPr>
                <p:cNvSpPr txBox="1"/>
                <p:nvPr/>
              </p:nvSpPr>
              <p:spPr>
                <a:xfrm>
                  <a:off x="10974216" y="3574353"/>
                  <a:ext cx="456570" cy="321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74FCD4-F977-0F80-3565-EC0440620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16" y="3574353"/>
                  <a:ext cx="456570" cy="3212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55B0AD-2540-5413-0038-A515C73BF54F}"/>
                    </a:ext>
                  </a:extLst>
                </p:cNvPr>
                <p:cNvSpPr txBox="1"/>
                <p:nvPr/>
              </p:nvSpPr>
              <p:spPr>
                <a:xfrm>
                  <a:off x="7466586" y="3357288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55B0AD-2540-5413-0038-A515C73B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586" y="3357288"/>
                  <a:ext cx="430300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949489-1814-49A3-7B33-BEA1F21C6A5C}"/>
                </a:ext>
              </a:extLst>
            </p:cNvPr>
            <p:cNvCxnSpPr/>
            <p:nvPr/>
          </p:nvCxnSpPr>
          <p:spPr>
            <a:xfrm flipV="1">
              <a:off x="8304129" y="337694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B7402AC-5EB7-0548-49E0-E07E940C3F5E}"/>
                    </a:ext>
                  </a:extLst>
                </p:cNvPr>
                <p:cNvSpPr txBox="1"/>
                <p:nvPr/>
              </p:nvSpPr>
              <p:spPr>
                <a:xfrm>
                  <a:off x="8076759" y="357435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B7402AC-5EB7-0548-49E0-E07E940C3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759" y="3574352"/>
                  <a:ext cx="456570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30F77-CD14-C98E-D2F8-E92D5404FA11}"/>
                    </a:ext>
                  </a:extLst>
                </p:cNvPr>
                <p:cNvSpPr txBox="1"/>
                <p:nvPr/>
              </p:nvSpPr>
              <p:spPr>
                <a:xfrm>
                  <a:off x="8749441" y="3577555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30F77-CD14-C98E-D2F8-E92D5404F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41" y="3577555"/>
                  <a:ext cx="45657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58261F-4EE3-6DE1-A9D4-6EB521ED36C9}"/>
                </a:ext>
              </a:extLst>
            </p:cNvPr>
            <p:cNvCxnSpPr/>
            <p:nvPr/>
          </p:nvCxnSpPr>
          <p:spPr>
            <a:xfrm flipV="1">
              <a:off x="8977726" y="337054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8CD4D9-5D47-BB1E-10F1-D2FA5A0117FC}"/>
                    </a:ext>
                  </a:extLst>
                </p:cNvPr>
                <p:cNvSpPr txBox="1"/>
                <p:nvPr/>
              </p:nvSpPr>
              <p:spPr>
                <a:xfrm>
                  <a:off x="9020636" y="3347759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8CD4D9-5D47-BB1E-10F1-D2FA5A011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636" y="3347759"/>
                  <a:ext cx="45657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167D81-4D04-1C70-F20E-49657908C3A6}"/>
                </a:ext>
              </a:extLst>
            </p:cNvPr>
            <p:cNvCxnSpPr/>
            <p:nvPr/>
          </p:nvCxnSpPr>
          <p:spPr>
            <a:xfrm flipV="1">
              <a:off x="9891524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682F12-AE16-E9D7-B518-675EE08A2725}"/>
                    </a:ext>
                  </a:extLst>
                </p:cNvPr>
                <p:cNvSpPr txBox="1"/>
                <p:nvPr/>
              </p:nvSpPr>
              <p:spPr>
                <a:xfrm>
                  <a:off x="10008825" y="360024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682F12-AE16-E9D7-B518-675EE08A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825" y="3600241"/>
                  <a:ext cx="45657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AC62F7-74F8-9276-FC4A-BFA2AFD4B3A9}"/>
                    </a:ext>
                  </a:extLst>
                </p:cNvPr>
                <p:cNvSpPr txBox="1"/>
                <p:nvPr/>
              </p:nvSpPr>
              <p:spPr>
                <a:xfrm>
                  <a:off x="10388881" y="360024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AC62F7-74F8-9276-FC4A-BFA2AFD4B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881" y="3600241"/>
                  <a:ext cx="456570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DE2D99-25D9-A367-6938-87ECB4453C0B}"/>
                </a:ext>
              </a:extLst>
            </p:cNvPr>
            <p:cNvCxnSpPr/>
            <p:nvPr/>
          </p:nvCxnSpPr>
          <p:spPr>
            <a:xfrm flipV="1">
              <a:off x="10603319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92CF049-FF5E-3C29-AEFD-72EC0FE77C05}"/>
                </a:ext>
              </a:extLst>
            </p:cNvPr>
            <p:cNvGrpSpPr/>
            <p:nvPr/>
          </p:nvGrpSpPr>
          <p:grpSpPr>
            <a:xfrm>
              <a:off x="7010400" y="3876683"/>
              <a:ext cx="3972022" cy="624870"/>
              <a:chOff x="6678958" y="6196748"/>
              <a:chExt cx="3972022" cy="624870"/>
            </a:xfrm>
          </p:grpSpPr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D8BE3C4B-ED5F-A10C-571C-04DC2F065C9F}"/>
                  </a:ext>
                </a:extLst>
              </p:cNvPr>
              <p:cNvSpPr/>
              <p:nvPr/>
            </p:nvSpPr>
            <p:spPr>
              <a:xfrm rot="16200000">
                <a:off x="7906981" y="4968725"/>
                <a:ext cx="205459" cy="2661505"/>
              </a:xfrm>
              <a:prstGeom prst="leftBrace">
                <a:avLst>
                  <a:gd name="adj1" fmla="val 9181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50A9074-60CE-FED5-45C4-24E281D0B52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735" y="6452286"/>
                    <a:ext cx="39032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r>
                      <a:rPr lang="en-US" dirty="0"/>
                      <a:t> “hard-coded” into circuit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50A9074-60CE-FED5-45C4-24E281D0B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735" y="6452286"/>
                    <a:ext cx="3903245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F1557179-C456-E267-632F-A824BF43649C}"/>
                  </a:ext>
                </a:extLst>
              </p:cNvPr>
              <p:cNvSpPr/>
              <p:nvPr/>
            </p:nvSpPr>
            <p:spPr>
              <a:xfrm>
                <a:off x="4054975" y="3978880"/>
                <a:ext cx="2585975" cy="1482160"/>
              </a:xfrm>
              <a:prstGeom prst="cloudCallout">
                <a:avLst>
                  <a:gd name="adj1" fmla="val -15712"/>
                  <a:gd name="adj2" fmla="val 7572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poly time?</a:t>
                </a: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F1557179-C456-E267-632F-A824BF436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75" y="3978880"/>
                <a:ext cx="2585975" cy="1482160"/>
              </a:xfrm>
              <a:prstGeom prst="cloudCallout">
                <a:avLst>
                  <a:gd name="adj1" fmla="val -15712"/>
                  <a:gd name="adj2" fmla="val 7572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5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D32343E-BCF4-BEB0-C2E5-B6AEFF7C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3D667F-7344-B5FF-398C-F1F0AEA838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83D667F-7344-B5FF-398C-F1F0AEA838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B3CF4-AB1A-35A8-FEDA-DB158B941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11" y="1227667"/>
                <a:ext cx="3905312" cy="56120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proof that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  <a:p>
                <a:r>
                  <a:rPr lang="en-US" dirty="0"/>
                  <a:t>Insight: The proof is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constructive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We </a:t>
                </a:r>
                <a:r>
                  <a:rPr lang="en-US" dirty="0">
                    <a:solidFill>
                      <a:schemeClr val="accent1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polynomial time</a:t>
                </a:r>
              </a:p>
              <a:p>
                <a:pPr lvl="1"/>
                <a:r>
                  <a:rPr lang="en-US" dirty="0"/>
                  <a:t>Copy and paste in a grid…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6B3CF4-AB1A-35A8-FEDA-DB158B941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11" y="1227667"/>
                <a:ext cx="3905312" cy="5612078"/>
              </a:xfrm>
              <a:blipFill>
                <a:blip r:embed="rId3"/>
                <a:stretch>
                  <a:fillRect l="-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C2F8F-56D1-7356-EB85-D58A2DAD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A5241E0-7EC2-0B92-594E-0EAA160037D1}"/>
              </a:ext>
            </a:extLst>
          </p:cNvPr>
          <p:cNvGrpSpPr/>
          <p:nvPr/>
        </p:nvGrpSpPr>
        <p:grpSpPr>
          <a:xfrm>
            <a:off x="4776124" y="47893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B80499C-5B64-8C53-4B09-D1B4B12C7004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Freeform: Shape 94">
                  <a:extLst>
                    <a:ext uri="{FF2B5EF4-FFF2-40B4-BE49-F238E27FC236}">
                      <a16:creationId xmlns:a16="http://schemas.microsoft.com/office/drawing/2014/main" id="{7B80499C-5B64-8C53-4B09-D1B4B12C70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E1C2F0C0-D472-67A2-0213-4DEB5765A46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9893196-9AEA-422F-C41A-D398789B1B3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410AF1-3F74-0F4D-6A2B-73DB6000A3C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94899FF-E78D-2C98-29D1-537F1FC07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5C055DE-2A1F-5D8A-42A1-0B51A5F3B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6F914CA-9F4C-D72F-7914-DE56A69E3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F2ABFCF-C6BD-DBF1-E88D-512292771B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C7DD1AF-569E-77AD-430E-D055DAC28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131392D-C0B4-9D00-DB49-0E4940DB2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7208131-CA84-83C9-C920-E3C176A3D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721EDED-FF32-4819-5328-D2A706FB92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03B955-2080-35F2-B914-D66232C9A2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3A6DE75-A5AF-A800-D2A9-09DBD2C26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EBCB7C3-EC8A-6F9A-C7EA-EF757640A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F854B53-7560-BC22-426D-C98B1D5F4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2CDAB5E-691B-3EB3-102E-0EB29A6A1E91}"/>
              </a:ext>
            </a:extLst>
          </p:cNvPr>
          <p:cNvGrpSpPr/>
          <p:nvPr/>
        </p:nvGrpSpPr>
        <p:grpSpPr>
          <a:xfrm>
            <a:off x="5312838" y="478740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4A07EE5-E60E-2201-EF56-5F5CFA882FB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Freeform: Shape 111">
                  <a:extLst>
                    <a:ext uri="{FF2B5EF4-FFF2-40B4-BE49-F238E27FC236}">
                      <a16:creationId xmlns:a16="http://schemas.microsoft.com/office/drawing/2014/main" id="{C4A07EE5-E60E-2201-EF56-5F5CFA882F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B339055A-3FF1-E5B1-0DB6-49521667A95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8ABC5-E4E4-0F39-2406-7EE87A5AA46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6FE04F7-6056-F447-7123-FAF309FE429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BCE2614-6B8C-C3C0-88FC-890D158C5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3CF23B2-E0E8-07F2-8E48-580712E56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79BCF2B-C426-36C8-62B7-3FA6BF9910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2B3A3E9-D57B-CC33-D356-72689D463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6647DC7-1C46-A92E-FBB3-D752D3316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055E200-3263-5632-7D5A-EF20556EF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28850FE-F8B6-0D93-FCBF-B64190A21E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946E476-3514-BBC2-752B-5C6AE3691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5499BAC-4B03-4A14-DB8E-C47FC35F5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EC9B89E-2249-126D-BEFF-AAFF2F5DA6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D970876-ED37-A74F-8D44-4630D94C21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D88DBD6-1F97-346C-F018-8DBAA672A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9665857-09A1-06DB-77C6-4CB9850FAC7C}"/>
              </a:ext>
            </a:extLst>
          </p:cNvPr>
          <p:cNvGrpSpPr/>
          <p:nvPr/>
        </p:nvGrpSpPr>
        <p:grpSpPr>
          <a:xfrm>
            <a:off x="5849552" y="478708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4C500A2-01B2-75E7-F2E9-8717B174D19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Freeform: Shape 129">
                  <a:extLst>
                    <a:ext uri="{FF2B5EF4-FFF2-40B4-BE49-F238E27FC236}">
                      <a16:creationId xmlns:a16="http://schemas.microsoft.com/office/drawing/2014/main" id="{84C500A2-01B2-75E7-F2E9-8717B174D1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52384C2-67AB-5AD7-0506-92C1B01A9B3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8079A81-EE0D-1A23-ECF7-614368C42FA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4F0C6D9-5399-9B7D-3FD1-E968424D60F0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05B365E3-CD33-33F9-068B-59CFD8424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42CF04B5-6FC0-399A-009D-1B73DB7C9C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9F69B31-A44F-8CC2-2C05-E4FB5A776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406C8822-F814-91EE-E917-E25ABE132D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5496DAE-A893-8B9A-D79A-B0C719C4B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A5F479A-BAC1-EC72-7E34-1D714D39C6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005CAD1A-43BE-B169-36ED-6ADFDC2E7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086D042-A406-3D5E-C0D4-B0293F4656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4BEE8D5-36F6-4243-9C68-321EE7619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48EE782-49F1-1B99-896B-C5917E7FA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B405737-62CF-4278-75C5-BFBBB99E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55A3A21-0471-224E-0634-A66DF6960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1E000851-FAE8-2408-1D2C-78F3E500D76F}"/>
              </a:ext>
            </a:extLst>
          </p:cNvPr>
          <p:cNvGrpSpPr/>
          <p:nvPr/>
        </p:nvGrpSpPr>
        <p:grpSpPr>
          <a:xfrm>
            <a:off x="6386262" y="4789835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D453680-0C32-37F3-EB32-C07E07B3F23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Freeform: Shape 146">
                  <a:extLst>
                    <a:ext uri="{FF2B5EF4-FFF2-40B4-BE49-F238E27FC236}">
                      <a16:creationId xmlns:a16="http://schemas.microsoft.com/office/drawing/2014/main" id="{AD453680-0C32-37F3-EB32-C07E07B3F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BC5BF7F-458D-849C-3578-48910E0DD54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7776AA4-DB7E-41ED-1E17-052D334A2E0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FFC77556-CEFF-25D8-F076-878EE2251D4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CE2708FA-5DEA-0660-DC98-95F8955AC4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0EAC034-0441-30D6-0BEC-E97FA0415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48702F2-FE08-AB08-3AB4-7A8256A51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64C34B7-A929-24B5-7BD7-DBF9D6E308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2051E1FE-4E0E-020F-0991-F14E27141E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6A7692F0-D4C0-4FE1-9B84-A855C39AF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4C5EA072-9FED-30C5-460E-56F444465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2A7480C-BE7D-E0C7-9E3F-358029EB70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290346C5-52BF-216A-E687-283D85BB5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97254FC-A3DA-9129-9213-DD6BB1F12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42AB5019-185C-9D8F-1538-5F93C72503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D8E2C29F-22EF-8DA3-A19F-E96EDB318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1A5C6332-4751-15A8-3820-18BBF72BEC13}"/>
              </a:ext>
            </a:extLst>
          </p:cNvPr>
          <p:cNvGrpSpPr/>
          <p:nvPr/>
        </p:nvGrpSpPr>
        <p:grpSpPr>
          <a:xfrm>
            <a:off x="6922978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D666670-42E4-59AE-9235-09CBFBF564B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2D666670-42E4-59AE-9235-09CBFBF56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CFFA876-2033-2A5F-E507-777C57CA9AA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FD4DC6A-2432-6D4C-7BB6-20A6836EF1D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C1D5BF8-0873-BAAD-B1CD-E2210FDD137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BD090BB0-E58D-0213-A59A-6B146201C1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4A7C7D85-04E9-1F48-AEA6-A56C32226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D19DB6C-5989-BCC1-81F1-5F1E086DCB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70EBBAE2-AB4D-FB59-016A-41D8550AB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7CEEEC1-7891-5030-E7E0-0DD7387FE6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62F0E1A-7D29-6593-8C36-645104165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3E970013-9064-C4ED-EE36-4E75370E30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AA09BF85-8074-3F25-D55B-77E533771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B2B75873-1E40-497A-457F-68BB63FFD9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2CE6F928-B712-8BE3-9204-BC728EE96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984AF0B0-C11F-BAB5-2EB6-F4EE133215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1F881A42-23C8-844E-C6B0-37F87C490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D7E50C7A-CC6D-D128-E071-71B18E9BC981}"/>
              </a:ext>
            </a:extLst>
          </p:cNvPr>
          <p:cNvGrpSpPr/>
          <p:nvPr/>
        </p:nvGrpSpPr>
        <p:grpSpPr>
          <a:xfrm>
            <a:off x="7459689" y="478838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AD8D54D3-E605-819D-6D3D-B05C3B7589A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Freeform: Shape 197">
                  <a:extLst>
                    <a:ext uri="{FF2B5EF4-FFF2-40B4-BE49-F238E27FC236}">
                      <a16:creationId xmlns:a16="http://schemas.microsoft.com/office/drawing/2014/main" id="{AD8D54D3-E605-819D-6D3D-B05C3B7589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CF016CA-5A36-6271-6073-F32E92DE5AC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C0E0B97F-1AB3-5644-A8EF-17EFE0C4941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BFC97412-7324-15B1-2460-72763DF2D41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838C048-0401-D431-66CD-C5861241D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4198162-4B52-DC58-A2D1-44F75C5D0F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5DBCEA7-0DE5-4DB0-6E42-0C37D55B7C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7028051-AA4B-9DB7-E937-1B3C597FE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7B9DAA0-84FD-FED7-F163-ACF974FA9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B3C0879E-9BE3-60E2-2E43-E2CEEAB646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52DF0897-8633-C3ED-7A2D-D7C2679DF9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89CB5BD-A8FE-89F8-F610-DFC962193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6FC28D99-293B-BF79-B598-AE5A0A8C0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199148BC-6908-D023-F9BA-DDB738DA03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B80C148-6148-3428-7AD6-C690C11B5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922DA6C6-CD5C-5ED3-0589-A99843D389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80C5613-857A-8677-8473-20734E65B761}"/>
              </a:ext>
            </a:extLst>
          </p:cNvPr>
          <p:cNvGrpSpPr/>
          <p:nvPr/>
        </p:nvGrpSpPr>
        <p:grpSpPr>
          <a:xfrm>
            <a:off x="7996399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04C5ABE-31E5-01A9-A5DA-3AFCC5DD850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5" name="Freeform: Shape 214">
                  <a:extLst>
                    <a:ext uri="{FF2B5EF4-FFF2-40B4-BE49-F238E27FC236}">
                      <a16:creationId xmlns:a16="http://schemas.microsoft.com/office/drawing/2014/main" id="{E04C5ABE-31E5-01A9-A5DA-3AFCC5DD85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649B5CE-880E-4082-5557-ED8B24DF2AB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053D90C-1214-9512-BF54-B0AB1F3EC6D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703D5D5A-892A-F135-7E66-A843521B610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39614382-01BE-E348-6FE2-4BA01A5EF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2D9BE773-FA0C-0CE7-F77F-5EA95A030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23C2325-3059-EDC1-7A27-583556C9D7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B15D827-7BAA-2FC9-8641-30C7BE4F96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82AE5AA1-DDB5-2E2E-C956-F8DF735BD2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F641F025-E3FB-BC55-4754-07AD02577D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F92AB71-76EA-AF4F-7D01-A3E71EB1EB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4174A14A-5A80-BDAA-0313-55DE57B04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62843188-0D81-F272-7D4F-4F61BD332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869054B1-767C-3E5C-D131-6764D2E08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70556E5C-4C29-C1AF-5A79-B1BD5B6F6D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EF280D37-8F7B-A8C3-86F0-44CE4E87CE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7AF9D8-A36D-25D5-1257-272DFDC409CB}"/>
              </a:ext>
            </a:extLst>
          </p:cNvPr>
          <p:cNvGrpSpPr/>
          <p:nvPr/>
        </p:nvGrpSpPr>
        <p:grpSpPr>
          <a:xfrm>
            <a:off x="8533810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E5D6D76-F0DA-0123-FDD4-DD63B6C7A4DF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7E5D6D76-F0DA-0123-FDD4-DD63B6C7A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D920CC1-B67C-56F9-6370-7E2EF165348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648D7B-3D23-C22F-8F08-6BCD082C534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1E9787A-72BD-21C5-0862-87B66C4555D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80B5A1-90E0-BB29-B54E-A97982D6E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271A64-21F8-F1B2-8EAA-76ECE257C0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2095E4-9160-B2BC-9373-45556B291B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BBE613-FD47-3224-BD54-5167C9539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DADF55-04CA-208D-7443-A847050EF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9E2F5C6-5DE6-BF8E-4D7A-37AFBC622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A8F4E2-F133-5EDE-0EB6-9DB53696B7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39DE8A-122F-A8D5-0728-A686AF8C6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4ADDE26-94FE-8B4F-26B1-6379505DC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883E627-EC04-1682-5661-FDF53D8D29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3F4610A-5D08-A3B9-EC02-5EF0C3997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5CFF-8C44-886E-D151-CA7AA979E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D6AB7F-73AA-80B9-DF6E-E791A46257EE}"/>
              </a:ext>
            </a:extLst>
          </p:cNvPr>
          <p:cNvGrpSpPr/>
          <p:nvPr/>
        </p:nvGrpSpPr>
        <p:grpSpPr>
          <a:xfrm>
            <a:off x="9071038" y="478814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9A5B1E2-8754-0BE9-4515-1A12A9CA4DB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9A5B1E2-8754-0BE9-4515-1A12A9CA4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FF460B9-7F5C-65B3-717A-3E57273EF28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E22A8E3-E67B-60C7-C088-D7BA440D459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B79CD31-1B73-2F26-04A2-2B61FAA57D8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D6A146C-EFEF-4A3D-1B9B-68109DECED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9277405-FCA5-DC4F-821C-9E7BAEBA8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59017B-87D7-DBFC-8DEF-E2E132383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7114B31-2175-DEF7-D7BA-5B99D4B674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A9BC8CD-6DE7-672F-3BD3-C5F62E4C9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CEA9949-B2E9-0065-7B9A-AE94188AD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A55C909-776D-B126-C4F3-A38051AD7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9FF230C-987F-77CA-47CC-AC90A201D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78D611B-BE82-5EB1-6EC8-4EA6BC53A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37B5C22-364F-F580-F5DC-AF99DAE56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926F0CD-E5F1-D546-BF6B-202BF3F5EA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D995737-773F-A41C-7202-F98CE6BDD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43FAAC7-48AE-71C6-EFB2-9F6F5B9E24A2}"/>
              </a:ext>
            </a:extLst>
          </p:cNvPr>
          <p:cNvGrpSpPr/>
          <p:nvPr/>
        </p:nvGrpSpPr>
        <p:grpSpPr>
          <a:xfrm>
            <a:off x="4775200" y="40960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DA1A5718-48D6-EC51-6819-8DAA4848F6D1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DA1A5718-48D6-EC51-6819-8DAA4848F6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D44171E-88B2-5431-6F01-0B7B59CFDCE5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F124DBF-8A9E-BDCD-9D89-870C8AE04EB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B3DFBD18-DBDF-B6EC-0838-7515E288DD7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0E4EBE9E-13C5-F083-BD9F-7C484C9280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7DFA0052-A67A-1632-E9E8-2C6D908D73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FE289F26-43F8-84D8-EE76-AE10D8E7C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7925228-8CAC-531F-2DDA-5ACE3767A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EB85B4DC-BC6C-AA6A-1F38-177617106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C537A4D4-CAE9-BF36-31F3-474061C106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0052D40-313A-04E3-5730-2E18F52CE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9938741-956A-4B5B-586B-CBE40C2E98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B0910103-CE16-22C8-A064-1AA4D2309F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D8DDF82-4D58-60EA-9AC6-DDB8D4123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4A925FA-4D2F-5BDA-E82D-DBCB7D3D5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F7A7A14-C5ED-AF88-242C-43143C59F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6747F2F-0C90-40EC-D390-4A1688636CE0}"/>
              </a:ext>
            </a:extLst>
          </p:cNvPr>
          <p:cNvGrpSpPr/>
          <p:nvPr/>
        </p:nvGrpSpPr>
        <p:grpSpPr>
          <a:xfrm>
            <a:off x="5311914" y="409415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8346C21-AC5E-60B9-AD49-E3BD533AF3E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68346C21-AC5E-60B9-AD49-E3BD533AF3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FEE23091-CEAE-BF9C-A37A-3516AB74EA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89DBDDA-DDD1-E112-32D5-BFCCAB6FF59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5CE11B3D-201E-17A3-199B-B98E466CAF5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3CB13BD9-BB3F-75FF-8F2C-87BBE6B57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2646A93-D1EC-0E53-D265-F043A46E6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FBA3D3B3-5CAC-0590-529D-52A8A7C253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AA113F0E-14E0-8AEA-B2F8-204BC8A842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3791FACF-C5B4-14DA-3E4F-D0F86DE001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35941B0-29E8-2A0B-7FF0-DDE469BCC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CBC11C0-7252-152F-C4FC-40E9DAD8B2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CDD61F7-0786-1714-D26A-C255683380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8F614E4A-75E8-028F-A2A0-FC67A7850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24D8464A-4604-0EF6-FED1-29E124A3D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A0F88FC-320A-BCC7-F5AC-A609C5359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83BFBB6-E114-F299-0D07-C1F707BF39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DC11347B-BBD7-393B-DE41-AF826D7D860E}"/>
              </a:ext>
            </a:extLst>
          </p:cNvPr>
          <p:cNvGrpSpPr/>
          <p:nvPr/>
        </p:nvGrpSpPr>
        <p:grpSpPr>
          <a:xfrm>
            <a:off x="5848628" y="409383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E6AB1C21-F7E8-5CC3-DCBF-A3520E541A3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3" name="Freeform: Shape 262">
                  <a:extLst>
                    <a:ext uri="{FF2B5EF4-FFF2-40B4-BE49-F238E27FC236}">
                      <a16:creationId xmlns:a16="http://schemas.microsoft.com/office/drawing/2014/main" id="{E6AB1C21-F7E8-5CC3-DCBF-A3520E541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9862FAE8-2A41-98D5-DD3D-8672F2B69F4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88DF41D4-5CAC-BB5B-D1F4-95D3EAB7DCA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C13712C-18DA-3A97-F386-B150C1AC2E3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9581FA8-675A-9E5F-4EED-7A41AB174C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39C8AF43-2674-8D8D-4AE6-88CF0D21B0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10EF072-0894-93E9-102E-4BA669D35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B4241E40-E496-5411-E525-AD70A5125B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BDE77DE-019C-BEE3-1688-F74E048FF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70D962DC-995C-DC81-678C-17BB44CED9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7FF1F90B-2285-317F-1EA3-75A43FF470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DEAF4A8-9131-1A9B-2200-25FB04A5A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E6BB04B-28F3-12D2-D492-5FEBC15C63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7FE1BDC-4804-4277-8ED9-008F140F01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B8BB40CF-B2F0-E937-7CFE-68550BB34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0EA5829D-24AF-788C-C018-D23181E7A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A2837FEF-0EFE-EE52-D8B8-3F4DCDB26405}"/>
              </a:ext>
            </a:extLst>
          </p:cNvPr>
          <p:cNvGrpSpPr/>
          <p:nvPr/>
        </p:nvGrpSpPr>
        <p:grpSpPr>
          <a:xfrm>
            <a:off x="6385338" y="409658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11F955A1-8BF2-CC0E-C5C1-7ADFAED694F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0" name="Freeform: Shape 279">
                  <a:extLst>
                    <a:ext uri="{FF2B5EF4-FFF2-40B4-BE49-F238E27FC236}">
                      <a16:creationId xmlns:a16="http://schemas.microsoft.com/office/drawing/2014/main" id="{11F955A1-8BF2-CC0E-C5C1-7ADFAED69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D15E988-B1E6-1068-EE77-DE3DCEFA0C9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A8B6BC97-834E-ADC2-6A13-86DA4DE1EE2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B8201FFB-ED8A-A2DC-E819-AF78065811C4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ABB34EEC-222F-1805-460B-42E5C9587E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E9375901-8A65-C488-3F3B-B5E2B5D6D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FB3BC61C-DAA8-D8E2-50CE-3A2E8D8676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92D5641-C508-A14A-8996-435294023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008C8D06-8640-E415-87F2-F5F49E3B9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CC2E7A08-8DB0-01F9-ADB0-F1462BFB33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28728BA-328C-4AB2-909B-02F54CF23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5B350C12-1650-A91E-4B42-10EB373F9F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B8469D95-25F8-95E5-1194-BAEF5409D8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91C5DAF-D9E4-4EF3-2D1B-752646D6AA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3FED8C4-716A-FACA-BD95-D3741480DD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4AC2F35-5C78-4154-15D8-16B12F1E4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AF7259D6-77FC-3DF5-AF4C-D26FF47BA7B4}"/>
              </a:ext>
            </a:extLst>
          </p:cNvPr>
          <p:cNvGrpSpPr/>
          <p:nvPr/>
        </p:nvGrpSpPr>
        <p:grpSpPr>
          <a:xfrm>
            <a:off x="6922054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049A7C39-C2B7-4649-B354-76B5DEA12BA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7" name="Freeform: Shape 296">
                  <a:extLst>
                    <a:ext uri="{FF2B5EF4-FFF2-40B4-BE49-F238E27FC236}">
                      <a16:creationId xmlns:a16="http://schemas.microsoft.com/office/drawing/2014/main" id="{049A7C39-C2B7-4649-B354-76B5DEA12B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E52B03B0-C610-5395-DB02-5B21D7AC1D0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93752BA6-57BB-C06E-201C-E19C866FC59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E29DEF0-B148-6558-DD33-FB632C914C1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8334ADBE-1766-198E-7C5C-27E2937612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E12ACAB-568C-9BD3-6F70-04E2F9BA5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5A1408D7-CBAC-99C3-B33C-2C1C742D3B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2A9F1966-D559-642C-2EBE-BFD9CEB40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981C9E07-8DFE-401C-2F7C-01BBF9525A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F65EA23D-4AFB-200B-17FB-94DB0CB14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D2863866-8B2A-2A73-170D-713BC64FF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D0F0102B-5F96-9FD1-F183-88065BD1C0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A6FE5543-BAAD-1EB2-04F3-A6A15014C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DCC3F121-C987-F658-BCAC-16DAF39A67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732E7F1B-CAD0-3539-8647-53AF66590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D16792C-C670-6B76-6017-3C62A1C8A0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67AA5EA1-FDAF-A811-9186-5C768E42F926}"/>
              </a:ext>
            </a:extLst>
          </p:cNvPr>
          <p:cNvGrpSpPr/>
          <p:nvPr/>
        </p:nvGrpSpPr>
        <p:grpSpPr>
          <a:xfrm>
            <a:off x="7458765" y="409512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0A41FCA-33BD-93D1-52C7-2E38587C6FF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4" name="Freeform: Shape 313">
                  <a:extLst>
                    <a:ext uri="{FF2B5EF4-FFF2-40B4-BE49-F238E27FC236}">
                      <a16:creationId xmlns:a16="http://schemas.microsoft.com/office/drawing/2014/main" id="{D0A41FCA-33BD-93D1-52C7-2E38587C6F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6E303E0-28A6-2E29-F0D3-DE2755E34D9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54995E6E-CBD1-5A20-98FE-AEC8CEDBEC0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5DA1A4C0-98C0-96FD-9165-A5D47408E6E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0205AF53-B98D-3681-61F2-EE3CADD772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9E85E518-E828-3D6F-DC72-A8FB6232D2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543C1BD4-A52A-9CB3-B929-CFEF98BCC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E700B8C2-E50D-8E68-4FCE-A28CBDAF6A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D3B135BA-27C5-7E38-4AC9-46482C905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C1E9E527-B293-53ED-EEC2-512E42DEC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E2A49E4D-7100-2ECE-6787-179A5D660F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835DE1F3-D46B-527A-C4CB-2EB054699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58A2B54C-1C82-DC5A-430B-BA23657C88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A76849F6-8890-64ED-B8A2-D19AF1FE6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987B82E8-9ACD-0AD3-99D2-64AFD35AC5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8829CBA6-0DDC-7EB7-FB11-0ED6CCCBCA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5CD781EC-682F-33C8-2F7D-F5267745B767}"/>
              </a:ext>
            </a:extLst>
          </p:cNvPr>
          <p:cNvGrpSpPr/>
          <p:nvPr/>
        </p:nvGrpSpPr>
        <p:grpSpPr>
          <a:xfrm>
            <a:off x="7995475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301DA1D9-F124-9B5A-7C38-CB6DDA603C0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1" name="Freeform: Shape 330">
                  <a:extLst>
                    <a:ext uri="{FF2B5EF4-FFF2-40B4-BE49-F238E27FC236}">
                      <a16:creationId xmlns:a16="http://schemas.microsoft.com/office/drawing/2014/main" id="{301DA1D9-F124-9B5A-7C38-CB6DDA603C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64F0AC0E-2753-5226-63F9-0D384EFF74F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796C67B4-12B1-6A30-3BE8-1081058F758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9351BC6F-E222-66A7-4937-5F1B45A23DE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D8C4AAD-7331-AD56-DA89-2BC395028F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24E8F135-91E1-8480-13DE-7DCA3F6650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C5EDAB3C-0B05-1F37-C16B-FD7374C66C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399D76A1-A8CF-5D9C-F3D8-A3F0904C47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42D72466-AF41-EFD3-5647-866197C732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BF661081-0D36-32FB-132F-B0FEC0B45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53A54B4-77C5-8CA1-3A04-8BC2C4C19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212BD003-3FF3-B065-4071-0A480A2C7D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284D9771-CD46-5415-F666-4990E2F879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5A81BB38-8B4F-E169-4D64-427A7E314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3230ED1B-9403-7F83-DD32-AA0F1F9FE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EF4FADD2-7BB0-64A4-E62B-DB6596FE93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26A3D327-BA43-DFB2-FF0D-FB824C00A7B2}"/>
              </a:ext>
            </a:extLst>
          </p:cNvPr>
          <p:cNvGrpSpPr/>
          <p:nvPr/>
        </p:nvGrpSpPr>
        <p:grpSpPr>
          <a:xfrm>
            <a:off x="8532886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A55A4EEE-EC44-E6D8-301B-E411A00C065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8" name="Freeform: Shape 347">
                  <a:extLst>
                    <a:ext uri="{FF2B5EF4-FFF2-40B4-BE49-F238E27FC236}">
                      <a16:creationId xmlns:a16="http://schemas.microsoft.com/office/drawing/2014/main" id="{A55A4EEE-EC44-E6D8-301B-E411A00C06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477A3374-EC55-9D3A-3B7F-D65D450118F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6EEB6D73-03A8-AF3F-E3F3-DBDF924BB00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44D71322-7A96-3D40-7790-8CF603A1FC27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E262739-323A-4DD0-B2BC-9F4CBEDAEE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0ECDAEF8-5812-3EAB-F185-14991101F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2E9FC05-E861-95D8-AD27-A9806A7D73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EC16242-5E98-01BF-F0D7-6B936C33C7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2113172E-BF6B-8848-C318-4D47E45A55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AA0389F3-A61A-4D53-24CA-5749DC3229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E166D93D-7228-05DB-F028-E7F39840C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0D2565AE-5D34-BC8E-462F-F670B762E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C554C1F2-684B-9E1C-5563-68F8BE44CA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1372D8D2-D22A-B3BD-CA8A-165A6A6AFA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5A6D27A9-F177-C23C-521C-4BC80EED2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F9E2FE4-5FF6-B7C8-0C79-90F6752A4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2191A424-2CE6-2569-8608-AF4FEF509033}"/>
              </a:ext>
            </a:extLst>
          </p:cNvPr>
          <p:cNvGrpSpPr/>
          <p:nvPr/>
        </p:nvGrpSpPr>
        <p:grpSpPr>
          <a:xfrm>
            <a:off x="9070114" y="4094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DA3213F2-E0DC-A043-CC62-C7F38E2F8E1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5" name="Freeform: Shape 364">
                  <a:extLst>
                    <a:ext uri="{FF2B5EF4-FFF2-40B4-BE49-F238E27FC236}">
                      <a16:creationId xmlns:a16="http://schemas.microsoft.com/office/drawing/2014/main" id="{DA3213F2-E0DC-A043-CC62-C7F38E2F8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6686DE6E-65BB-59C5-C8B7-AC8679FB61F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AC59DBFF-E294-D88B-1322-F3EC0DDA5CE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C6A52AB4-372D-845D-1CF3-C8D58E7C3A3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A9B5E276-0E55-7839-59D2-6A5E34A733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2C9079A6-954C-0390-2A52-5EA08A00FE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E580974C-33A9-95BA-85CE-A4404B102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05B8590-ED79-A46B-F21D-506C186995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F0DE3BB1-0F64-A38E-B9A5-4C7A306FC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D7544B87-AA4B-D202-372E-136DC3F6C2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FEE72ACF-CE1B-B130-8096-08A9D8C11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EE6A65B-D6B8-22DB-B326-2979056AF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AF5C5F70-2A5B-B5DD-7106-6C20B3526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F7AB327A-1127-FC83-73EE-100B33EB8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F3BA5F63-543E-4D37-D65C-ECE5768167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08F940D5-162C-6F4D-2D08-DCA211E30D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5" name="Group 384">
            <a:extLst>
              <a:ext uri="{FF2B5EF4-FFF2-40B4-BE49-F238E27FC236}">
                <a16:creationId xmlns:a16="http://schemas.microsoft.com/office/drawing/2014/main" id="{DFC7EC37-9071-C15C-EDAD-849183E2F6DC}"/>
              </a:ext>
            </a:extLst>
          </p:cNvPr>
          <p:cNvGrpSpPr/>
          <p:nvPr/>
        </p:nvGrpSpPr>
        <p:grpSpPr>
          <a:xfrm>
            <a:off x="4913078" y="482909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B2066CE-7D6D-FA6C-87A3-4F39290E56D3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B2066CE-7D6D-FA6C-87A3-4F39290E5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37CFF11-52E6-15AA-0064-BE5CDF4D0E37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4" name="TextBox 383">
                  <a:extLst>
                    <a:ext uri="{FF2B5EF4-FFF2-40B4-BE49-F238E27FC236}">
                      <a16:creationId xmlns:a16="http://schemas.microsoft.com/office/drawing/2014/main" id="{437CFF11-52E6-15AA-0064-BE5CDF4D0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64CA8075-9181-C637-F50B-64C3A6AE1C30}"/>
              </a:ext>
            </a:extLst>
          </p:cNvPr>
          <p:cNvGrpSpPr/>
          <p:nvPr/>
        </p:nvGrpSpPr>
        <p:grpSpPr>
          <a:xfrm>
            <a:off x="10262318" y="4851952"/>
            <a:ext cx="849283" cy="253842"/>
            <a:chOff x="10931073" y="4863517"/>
            <a:chExt cx="849283" cy="253842"/>
          </a:xfrm>
        </p:grpSpPr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17323C1-858D-AAAE-A40D-5932E77ECD05}"/>
                </a:ext>
              </a:extLst>
            </p:cNvPr>
            <p:cNvGrpSpPr/>
            <p:nvPr/>
          </p:nvGrpSpPr>
          <p:grpSpPr>
            <a:xfrm>
              <a:off x="10931073" y="487113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855443EF-72E9-5938-2812-F36BC0C446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7" name="TextBox 386">
                    <a:extLst>
                      <a:ext uri="{FF2B5EF4-FFF2-40B4-BE49-F238E27FC236}">
                        <a16:creationId xmlns:a16="http://schemas.microsoft.com/office/drawing/2014/main" id="{855443EF-72E9-5938-2812-F36BC0C446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F8CECE7E-EF9B-36CE-AD65-50FC3FA8B569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8" name="TextBox 387">
                    <a:extLst>
                      <a:ext uri="{FF2B5EF4-FFF2-40B4-BE49-F238E27FC236}">
                        <a16:creationId xmlns:a16="http://schemas.microsoft.com/office/drawing/2014/main" id="{F8CECE7E-EF9B-36CE-AD65-50FC3FA8B5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646D8D82-D7F6-A673-9235-92FAE888EE29}"/>
                </a:ext>
              </a:extLst>
            </p:cNvPr>
            <p:cNvGrpSpPr/>
            <p:nvPr/>
          </p:nvGrpSpPr>
          <p:grpSpPr>
            <a:xfrm>
              <a:off x="11472093" y="486351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3DBA1978-CFDF-943E-F911-08542C9B132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0" name="TextBox 389">
                    <a:extLst>
                      <a:ext uri="{FF2B5EF4-FFF2-40B4-BE49-F238E27FC236}">
                        <a16:creationId xmlns:a16="http://schemas.microsoft.com/office/drawing/2014/main" id="{3DBA1978-CFDF-943E-F911-08542C9B13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7E76F29C-3BAD-1614-0181-03D3A08A026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1" name="TextBox 390">
                    <a:extLst>
                      <a:ext uri="{FF2B5EF4-FFF2-40B4-BE49-F238E27FC236}">
                        <a16:creationId xmlns:a16="http://schemas.microsoft.com/office/drawing/2014/main" id="{7E76F29C-3BAD-1614-0181-03D3A08A02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104BA58F-E4B1-01BD-6FB1-7DAF40C09B6D}"/>
              </a:ext>
            </a:extLst>
          </p:cNvPr>
          <p:cNvGrpSpPr/>
          <p:nvPr/>
        </p:nvGrpSpPr>
        <p:grpSpPr>
          <a:xfrm>
            <a:off x="4775200" y="34018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29EFE246-17DF-9442-BD8E-DF758D7311DD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3" name="Freeform: Shape 392">
                  <a:extLst>
                    <a:ext uri="{FF2B5EF4-FFF2-40B4-BE49-F238E27FC236}">
                      <a16:creationId xmlns:a16="http://schemas.microsoft.com/office/drawing/2014/main" id="{29EFE246-17DF-9442-BD8E-DF758D731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B8EBD2EA-C5BB-D89D-FCB9-0C6D1767681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A3151C89-00D7-425F-451C-04E352BFA74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8B5D41CC-7C93-5C3B-7D5B-95E74DB4937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51A39318-2AFF-FCD1-48E6-6C1A1FD2F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997109C-9E59-DEBE-975C-54162AA15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7C8FC8FC-80C8-B66E-7BBE-521A9D89A2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22EC4B70-6111-D5A0-FB18-E59D197125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00350B3-6E88-6C48-305A-12B2537D4A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E8EE8D9A-7D38-4774-00BF-E6BF850AE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9B05CE6E-F737-A646-3A10-9C0EAE0E5C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22D160D4-9083-F3C9-4FF5-6B41B8F9F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970C6382-A4B7-BEAE-92FC-7D9E510AE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FE7A9293-3B87-69F5-F561-D6AD8AB1FD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EC5D2228-5D0C-DF43-5299-CD1881EF7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70CDA849-B740-25FD-E425-46EB2EA29C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3DD76FFC-BA79-9503-55CF-EDC64A214A9E}"/>
              </a:ext>
            </a:extLst>
          </p:cNvPr>
          <p:cNvGrpSpPr/>
          <p:nvPr/>
        </p:nvGrpSpPr>
        <p:grpSpPr>
          <a:xfrm>
            <a:off x="5311914" y="339988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F880935D-47CA-47E5-47DF-74C02AB335B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0" name="Freeform: Shape 409">
                  <a:extLst>
                    <a:ext uri="{FF2B5EF4-FFF2-40B4-BE49-F238E27FC236}">
                      <a16:creationId xmlns:a16="http://schemas.microsoft.com/office/drawing/2014/main" id="{F880935D-47CA-47E5-47DF-74C02AB335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E5D7638D-7342-F1B0-6623-1BAA0B5C9AD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13C9D27F-94DB-1752-E765-07906CF6893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A421E474-D96C-C6B5-088A-922153EDC213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23D9A4C0-91FF-6BB8-9335-A3D463625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1F82EFD-A726-D56D-E381-8EF7CBAFC2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C3FA63D-1E1E-D368-ECE8-C15E54C98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A9733263-19FF-D7C0-A0DA-61818CD184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A63EC319-201A-A64F-DE2F-E53DF4B5F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5290729-B0AF-B139-11D7-F6711BB72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118C8694-B41B-0425-9DB7-3B94BF2D51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E4C92A7F-3B7F-C0CB-5FBC-1806E89487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1C912554-2242-01D3-239B-688141BC3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96CB8F29-7685-58C2-7F03-472C2A6CA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8A485E31-9142-0FA2-2278-79906EE776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CD48A7EF-5ADE-E159-D931-D0EB317FD6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F0448DC-83B2-5A72-A9FC-D56493170D21}"/>
              </a:ext>
            </a:extLst>
          </p:cNvPr>
          <p:cNvGrpSpPr/>
          <p:nvPr/>
        </p:nvGrpSpPr>
        <p:grpSpPr>
          <a:xfrm>
            <a:off x="5848628" y="339956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07DC64CA-F408-8FBB-5D43-48B241FC3241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7" name="Freeform: Shape 426">
                  <a:extLst>
                    <a:ext uri="{FF2B5EF4-FFF2-40B4-BE49-F238E27FC236}">
                      <a16:creationId xmlns:a16="http://schemas.microsoft.com/office/drawing/2014/main" id="{07DC64CA-F408-8FBB-5D43-48B241FC32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A534CD23-6DD0-1279-6C88-3F3F84F5570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770C174B-92AE-7351-3990-320AFE970A1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8A889F79-58D0-101B-C7D1-176D5B27DBA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7B782B73-168C-1491-36C5-6113CEE9FE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468E14B4-DC19-19DF-A475-63CB407E04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48D54FDE-BD83-1724-6AB2-864498BC47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FBBE2437-5D63-7651-F1A5-1F04D5144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A83C10A9-BDD7-35DD-2CB6-E314B6BAF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94A7EC9-F4BB-FBC6-C08F-1C5FBD765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D0693A8D-C6CF-471D-8858-F32ED96BE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FF67567D-7839-FE6B-9710-635BA2564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E16899D-80A8-B732-857E-CAF49CECC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8305ED4C-A9EB-2605-2117-4C240C56A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8A6A174A-47B2-D9C8-0664-00541FF48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BE77E3C3-B0C7-40D0-A653-2682A79DE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CD4E84A9-54F4-2D59-3B13-BDFDCA8396B8}"/>
              </a:ext>
            </a:extLst>
          </p:cNvPr>
          <p:cNvGrpSpPr/>
          <p:nvPr/>
        </p:nvGrpSpPr>
        <p:grpSpPr>
          <a:xfrm>
            <a:off x="6385338" y="340231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DC0BE6BF-6B29-4C19-8B40-8DD8BDF96A5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4" name="Freeform: Shape 443">
                  <a:extLst>
                    <a:ext uri="{FF2B5EF4-FFF2-40B4-BE49-F238E27FC236}">
                      <a16:creationId xmlns:a16="http://schemas.microsoft.com/office/drawing/2014/main" id="{DC0BE6BF-6B29-4C19-8B40-8DD8BDF96A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162CC8B4-FA74-7003-8DF6-3922DC3CD6B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20B6CCF8-C6B3-9AA4-7A69-1FC8BB208C5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EE61EA1A-2526-34D8-0575-469BB141A2A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D3C6A55-AFDC-2536-FC3C-5E46E0D30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CF3539FA-7830-B1B0-AF34-540D7102EB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A12E8349-98FC-F4B6-F03A-516FB8CEBC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Connector 450">
              <a:extLst>
                <a:ext uri="{FF2B5EF4-FFF2-40B4-BE49-F238E27FC236}">
                  <a16:creationId xmlns:a16="http://schemas.microsoft.com/office/drawing/2014/main" id="{D859AB3D-1B34-31D7-9B4A-667ABE543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9A709070-17D3-0FE2-C50F-4F808E774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4F35AF99-FBF8-04BD-B097-EAE20659D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2DC18630-3385-6A43-789C-288440C23E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2B174023-DE54-5FA9-7403-47F3840F2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4A3CCD2D-4B44-B49D-007D-B2823E44D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3C72E010-5913-B82B-B1F5-A26C064A9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DC02F936-E5B6-2378-A338-30DA09D65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0297C251-848C-A10C-F04F-35A34A3F9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3B6C8014-2961-BBF4-00B2-B22D6B053DB6}"/>
              </a:ext>
            </a:extLst>
          </p:cNvPr>
          <p:cNvGrpSpPr/>
          <p:nvPr/>
        </p:nvGrpSpPr>
        <p:grpSpPr>
          <a:xfrm>
            <a:off x="6922054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398109F2-9C0F-81BC-F340-B487BC44338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398109F2-9C0F-81BC-F340-B487BC4433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0607593-76B4-35AA-EF7E-A32D7495F78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F920A3B8-367A-EAB3-C743-27D1B44ED73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B1617D8C-1D78-81C2-4B6A-D3D693CAD51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44A3CE0-62AA-4D4A-7FAE-5D61259135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C96AF86A-5F34-7C9D-B129-BE9E07E2CF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DFC74772-82A1-4092-0956-1CED1D6270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AD63CE10-C244-61BA-5F58-3E38900DF3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DA82623F-DA24-4DFB-94A7-1793595D51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A42DF3F4-4BDC-08C6-7C69-09C86BA90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EB33E79C-3DFE-9D25-8BF6-7251CBB4A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6AB801BA-7EC9-703D-31DE-966A46A3A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33FD4440-1925-F992-F659-822EEA6C71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5ADA92D0-6BA8-7220-7CD9-DCA1CA2E8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F6DE0AC2-EFBE-108D-DDDE-B24B4C248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C33E20FA-3968-2268-A06A-C75DC05F0B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B27A937D-4194-21DF-D7FF-E71F46AB916B}"/>
              </a:ext>
            </a:extLst>
          </p:cNvPr>
          <p:cNvGrpSpPr/>
          <p:nvPr/>
        </p:nvGrpSpPr>
        <p:grpSpPr>
          <a:xfrm>
            <a:off x="7458765" y="340086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79AC4A57-0189-C89C-31B4-84D82C748D44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8" name="Freeform: Shape 477">
                  <a:extLst>
                    <a:ext uri="{FF2B5EF4-FFF2-40B4-BE49-F238E27FC236}">
                      <a16:creationId xmlns:a16="http://schemas.microsoft.com/office/drawing/2014/main" id="{79AC4A57-0189-C89C-31B4-84D82C748D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31043B78-53B6-256F-A75B-717C900F76D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0350890-C00B-C760-52E1-92EC5B4909B6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2C0EEA3D-1DE1-7823-7C39-F1CD05F50855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2B7A2DEB-924C-35B1-82A8-39D393C80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7B6EA088-69A6-BE9B-0830-41A12347D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E79D06A0-0E65-5661-C125-7A5BD9AAC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D8557CE9-9046-488E-E051-EBF1FA30B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9FC7C35D-E015-3851-B10D-4A764E12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01999F68-519E-344D-E4D4-BB0E8999DB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4E819F2E-20F2-B943-A500-7DD98902D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144FE80-E1C4-70E0-8FEE-9BC5ABD83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DB900BB9-5049-B806-A1C7-2EC1BE8479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1CBC2162-5990-F99D-2DDF-E0E72C1B60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D04BD5A4-97C4-23DE-8C64-0B4D16A4E4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1D03EB92-5992-CA7F-F93E-F3CCE2AF7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0576721C-8633-AF49-52F7-C7F680F32781}"/>
              </a:ext>
            </a:extLst>
          </p:cNvPr>
          <p:cNvGrpSpPr/>
          <p:nvPr/>
        </p:nvGrpSpPr>
        <p:grpSpPr>
          <a:xfrm>
            <a:off x="7995475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F9364F95-3BC6-C215-9C21-1E065F61B79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F9364F95-3BC6-C215-9C21-1E065F61B7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163BF24-4208-983E-1F35-67C8A3FA3BF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CD45836D-B49E-B54F-AD5D-B727F47621B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77714CD1-E4FC-8CB2-B31A-84C3A85E147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92538194-DD04-593E-AD0E-000F3E5FA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3BF67EAC-3D77-49AB-E265-CCA78BD6D0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5ED37291-0DCB-1DED-87A0-D2CCD55D0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F2D398C4-3BFF-176A-4A63-2D90E90336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903DAB9A-E7C5-28D3-F759-5102ED1BB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23B51904-02AC-3D0C-A7F4-B58295E806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0F834568-C0BB-F8C4-5F75-1AF4A4117F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2EB618F6-5533-FFD3-474A-BF1B74E951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BC45EEC9-2D81-FAFF-5BBF-86C210641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D20F6C6A-D952-FD2F-38B8-3F5FBE65F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196DAB9F-DC1F-FE50-640C-288B27E4D0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FF9A2E4E-687E-F08E-6F3C-0F474505E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40646E7B-FE52-4955-7D84-66B1922CAE31}"/>
              </a:ext>
            </a:extLst>
          </p:cNvPr>
          <p:cNvGrpSpPr/>
          <p:nvPr/>
        </p:nvGrpSpPr>
        <p:grpSpPr>
          <a:xfrm>
            <a:off x="8532886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6EC6CD72-0E06-A693-1A6C-F8B0F6EE705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6EC6CD72-0E06-A693-1A6C-F8B0F6EE70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2B77DF44-85E7-8172-24BB-269774EBC1DA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1F5C4311-4F30-EF07-1A80-A04B18BCCB7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6898D49-287B-3AB8-E032-DD49203CEA0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A8A6896C-45DA-9811-014B-DDEA65340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49149532-4C8E-66A9-A676-297C8E4F20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50928AE8-330D-7FBE-17E9-53A7A73D8C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9F465277-6C32-5662-D41E-E6FB85DE0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E7773E56-F8A2-6BE9-E178-CD6946C14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22F57A02-A0C7-5CF8-46F3-CE63D8E6E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875DD62-2E66-2068-3B6D-E3ED4FFA01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5C25CA6-5A35-3919-CEEC-F7A3B2B5E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6F48F4E4-47A2-497C-28A3-29E8B6714F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D79F938D-C913-ADFF-BF22-4D897EAAD5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4189BBF7-2AD6-04E5-EA7A-57564FAF3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B1E54D6C-3E10-EDCD-2119-4F06095F47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4BFD2A63-85BA-105D-7839-613B4B995B23}"/>
              </a:ext>
            </a:extLst>
          </p:cNvPr>
          <p:cNvGrpSpPr/>
          <p:nvPr/>
        </p:nvGrpSpPr>
        <p:grpSpPr>
          <a:xfrm>
            <a:off x="9070114" y="340062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1FE5CFC-B01C-DEF2-D634-2F638AA0C4F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1FE5CFC-B01C-DEF2-D634-2F638AA0C4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F10958B0-2207-7A79-D1F2-A5BED8482E3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EB0BB6A5-C081-03F1-3A8E-FD1F862FB48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2E92876B-DCD4-7625-FE6D-912E36689429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F4A89DBD-3F3F-B773-9390-DFD8CD42ED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1C9A0DCD-35B1-0BFC-B657-AD52D1D98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2C6BA8B7-783A-5E1B-C190-8EEE2550FD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C1CFE89D-67FD-309D-4C12-31C0D70AC4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12CC4332-BF6F-F979-D8FB-62FA84DD3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D26692A1-0733-9EE7-288E-5CB9816AD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48646708-523C-7B00-EECF-9A262B34A3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FD450F92-CD47-CB42-4418-DD3729BBE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1B6790D2-DA9F-9DB5-E762-312C220D0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44C9455B-B068-BB96-13E6-2C95BC7B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35D3B5A7-AD89-1909-F6AD-93A04AC594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3988F1E7-70CD-9F94-8297-30F88B230F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3265CEF4-D853-5243-C88C-34ACAE940C7F}"/>
              </a:ext>
            </a:extLst>
          </p:cNvPr>
          <p:cNvGrpSpPr/>
          <p:nvPr/>
        </p:nvGrpSpPr>
        <p:grpSpPr>
          <a:xfrm>
            <a:off x="4913078" y="4134827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D4758294-EC20-C5D5-A001-6E2C448FC343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6" name="TextBox 545">
                  <a:extLst>
                    <a:ext uri="{FF2B5EF4-FFF2-40B4-BE49-F238E27FC236}">
                      <a16:creationId xmlns:a16="http://schemas.microsoft.com/office/drawing/2014/main" id="{D4758294-EC20-C5D5-A001-6E2C448FC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B375C3B7-2E6F-B1B0-80BC-BEF4BBD70CD5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B375C3B7-2E6F-B1B0-80BC-BEF4BBD70C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033494D-06B4-0B9D-7DFC-AEAB042DDADE}"/>
              </a:ext>
            </a:extLst>
          </p:cNvPr>
          <p:cNvGrpSpPr/>
          <p:nvPr/>
        </p:nvGrpSpPr>
        <p:grpSpPr>
          <a:xfrm>
            <a:off x="10262318" y="4157687"/>
            <a:ext cx="849283" cy="253842"/>
            <a:chOff x="10931073" y="4169252"/>
            <a:chExt cx="849283" cy="253842"/>
          </a:xfrm>
        </p:grpSpPr>
        <p:grpSp>
          <p:nvGrpSpPr>
            <p:cNvPr id="548" name="Group 547">
              <a:extLst>
                <a:ext uri="{FF2B5EF4-FFF2-40B4-BE49-F238E27FC236}">
                  <a16:creationId xmlns:a16="http://schemas.microsoft.com/office/drawing/2014/main" id="{CACB453A-C755-9BEA-8E23-B0C603624507}"/>
                </a:ext>
              </a:extLst>
            </p:cNvPr>
            <p:cNvGrpSpPr/>
            <p:nvPr/>
          </p:nvGrpSpPr>
          <p:grpSpPr>
            <a:xfrm>
              <a:off x="10931073" y="417687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1DD97EF4-ABAB-FDD4-7FD8-D84F8C475E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9" name="TextBox 548">
                    <a:extLst>
                      <a:ext uri="{FF2B5EF4-FFF2-40B4-BE49-F238E27FC236}">
                        <a16:creationId xmlns:a16="http://schemas.microsoft.com/office/drawing/2014/main" id="{1DD97EF4-ABAB-FDD4-7FD8-D84F8C475E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9154C9BB-BECA-C3FF-6534-9C8BB91A3320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0" name="TextBox 549">
                    <a:extLst>
                      <a:ext uri="{FF2B5EF4-FFF2-40B4-BE49-F238E27FC236}">
                        <a16:creationId xmlns:a16="http://schemas.microsoft.com/office/drawing/2014/main" id="{9154C9BB-BECA-C3FF-6534-9C8BB91A33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51" name="Group 550">
              <a:extLst>
                <a:ext uri="{FF2B5EF4-FFF2-40B4-BE49-F238E27FC236}">
                  <a16:creationId xmlns:a16="http://schemas.microsoft.com/office/drawing/2014/main" id="{F80602E6-4F3D-41B8-7EC2-9C3357166EB8}"/>
                </a:ext>
              </a:extLst>
            </p:cNvPr>
            <p:cNvGrpSpPr/>
            <p:nvPr/>
          </p:nvGrpSpPr>
          <p:grpSpPr>
            <a:xfrm>
              <a:off x="11472093" y="4169252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A5CEF383-019D-4285-DE50-FCEC4682674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2" name="TextBox 551">
                    <a:extLst>
                      <a:ext uri="{FF2B5EF4-FFF2-40B4-BE49-F238E27FC236}">
                        <a16:creationId xmlns:a16="http://schemas.microsoft.com/office/drawing/2014/main" id="{A5CEF383-019D-4285-DE50-FCEC46826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A317820C-A908-187E-1852-6A7D16D1552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3" name="TextBox 552">
                    <a:extLst>
                      <a:ext uri="{FF2B5EF4-FFF2-40B4-BE49-F238E27FC236}">
                        <a16:creationId xmlns:a16="http://schemas.microsoft.com/office/drawing/2014/main" id="{A317820C-A908-187E-1852-6A7D16D155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E25E48E1-26D4-602E-6A4B-C1AF95C5E2CC}"/>
              </a:ext>
            </a:extLst>
          </p:cNvPr>
          <p:cNvGrpSpPr/>
          <p:nvPr/>
        </p:nvGrpSpPr>
        <p:grpSpPr>
          <a:xfrm>
            <a:off x="4775200" y="27094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148A1118-5C6A-8602-3943-4572811FC0DC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5" name="Freeform: Shape 554">
                  <a:extLst>
                    <a:ext uri="{FF2B5EF4-FFF2-40B4-BE49-F238E27FC236}">
                      <a16:creationId xmlns:a16="http://schemas.microsoft.com/office/drawing/2014/main" id="{148A1118-5C6A-8602-3943-4572811FC0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7036D7A2-8BC2-4C48-DBA5-61A695AAFFD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C30D9DFE-A440-6B02-5319-043E3B0725A8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C9471DA2-BD8D-B868-3A01-A28DCBADEED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6D17D1F9-17FC-04FD-243A-499C0B4A60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10305134-1EE2-59D1-B137-BE5FDEC2FA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3066EC54-32C5-07EC-637C-00D97C21E8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05E6B3AC-8F25-3008-793F-6BC7A353D4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B2C58AF6-84F8-F189-9C3C-56E7CBDB4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8B3B223C-FD9C-3D38-DB41-A68A198D99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20E7BAEE-1356-D183-687B-D150A2DC2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B2DEB26A-750D-7934-3ABB-B32D68DB8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7FD9B6BA-8F4A-D700-51E9-939B505B0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C22D566F-432D-854F-3323-8908C5002C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105D3E7A-8E08-1606-A144-39F16B0CAE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240E91EF-A2C5-B299-28BD-7BC4533796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>
            <a:extLst>
              <a:ext uri="{FF2B5EF4-FFF2-40B4-BE49-F238E27FC236}">
                <a16:creationId xmlns:a16="http://schemas.microsoft.com/office/drawing/2014/main" id="{92CFD38F-686E-41D7-8C33-DB3CF013005A}"/>
              </a:ext>
            </a:extLst>
          </p:cNvPr>
          <p:cNvGrpSpPr/>
          <p:nvPr/>
        </p:nvGrpSpPr>
        <p:grpSpPr>
          <a:xfrm>
            <a:off x="5311914" y="270756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24F801ED-872A-0645-068A-78D223B0F51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2" name="Freeform: Shape 571">
                  <a:extLst>
                    <a:ext uri="{FF2B5EF4-FFF2-40B4-BE49-F238E27FC236}">
                      <a16:creationId xmlns:a16="http://schemas.microsoft.com/office/drawing/2014/main" id="{24F801ED-872A-0645-068A-78D223B0F5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3A59ACC4-7852-AEDB-2BFE-953994AF6CF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E780E493-9A0A-2616-B97F-E6E1AFF3D429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F056DF10-D714-18CA-B50C-4B21C424157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F7D180B5-6985-4FDF-8A16-00CB1945C9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3FF07836-14D1-2BC2-0FE9-04A372FBD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03B3E2C-EEC7-2743-0A49-EEEFC49980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5F6B0871-042E-5B83-BB6F-0BF7398C6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778D687-5A7C-0060-1D53-1039C640AE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61A2CFAC-67D3-0186-7453-61A659DAF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A288C0C0-7974-A4FF-25AA-D90791144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085257C1-38A4-EF83-D244-D4F27D85F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9A6E7309-05A2-E716-1BFB-8478C29AE8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C22C81B5-1982-01A2-3A38-9C0838514C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28CA847D-2AF3-904A-38F3-9ADAEB432B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C8E32436-BCA6-C88E-FED4-A762DC065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87E02329-212A-9D2C-D01C-C02E9323A558}"/>
              </a:ext>
            </a:extLst>
          </p:cNvPr>
          <p:cNvGrpSpPr/>
          <p:nvPr/>
        </p:nvGrpSpPr>
        <p:grpSpPr>
          <a:xfrm>
            <a:off x="5848628" y="270723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E773C71-83B9-08B5-611E-AC5C0DFC2AB6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9" name="Freeform: Shape 588">
                  <a:extLst>
                    <a:ext uri="{FF2B5EF4-FFF2-40B4-BE49-F238E27FC236}">
                      <a16:creationId xmlns:a16="http://schemas.microsoft.com/office/drawing/2014/main" id="{BE773C71-83B9-08B5-611E-AC5C0DFC2A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E87D2EEC-85B6-6E5E-9B75-A6C8A121E93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48815787-FDD3-C364-5A98-A25B6A7626D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364ACA04-D4E4-A2CB-2C2F-99175E7696A6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7678CF67-0345-0FC4-ECF8-3502D03C94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4" name="Straight Connector 593">
              <a:extLst>
                <a:ext uri="{FF2B5EF4-FFF2-40B4-BE49-F238E27FC236}">
                  <a16:creationId xmlns:a16="http://schemas.microsoft.com/office/drawing/2014/main" id="{36D766D1-F110-17A5-3D04-B2E04C11EB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5D5E4B91-6F2A-8D4F-BA1C-37FF2AADAF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DC7C69BD-C241-5A63-AA2C-AABBF02F6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A3FE6B21-9139-2F83-6CE3-49B338D16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FACFD74A-2241-C430-8B92-291CCCC76D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CFB8BF1D-D645-D22E-577C-4CADB8934A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DCFEF35-29BA-D7FA-5055-0AD15AA503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6D8BB39B-E3E3-165F-D419-479096168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70F9EA7D-CF50-3C37-CE53-C31081B62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39B2BC11-28BD-9AE8-680D-856E50724A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CD6BDE54-C835-5B93-3F8B-021B449A18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94CBB07F-3A86-7D5E-58D0-7AAC7C90C90F}"/>
              </a:ext>
            </a:extLst>
          </p:cNvPr>
          <p:cNvGrpSpPr/>
          <p:nvPr/>
        </p:nvGrpSpPr>
        <p:grpSpPr>
          <a:xfrm>
            <a:off x="6385338" y="27099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67E92B51-0966-8356-1B25-06DE71D8D41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6" name="Freeform: Shape 605">
                  <a:extLst>
                    <a:ext uri="{FF2B5EF4-FFF2-40B4-BE49-F238E27FC236}">
                      <a16:creationId xmlns:a16="http://schemas.microsoft.com/office/drawing/2014/main" id="{67E92B51-0966-8356-1B25-06DE71D8D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421A11E-03C6-1E74-AE4B-13CE399808E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165BD49B-1420-46C2-EE48-219945C1B53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22FD2B0-9E67-429F-FE7F-81DB5BC3AAE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182694AC-5568-9653-57F6-B1F87A002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9D4BB46B-F083-F284-A700-CA41FB67FD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50BCEA40-CC10-1EAF-6769-535D95D7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F49A11A6-A646-94D4-1B39-DC7DC974C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FA0A3CFE-968C-A71B-8465-4C2CBD65F8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0B6F9E9-CE05-6EF0-41B4-427A1ADBBA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DDA23AAC-E49E-AE05-A19F-D83620EB1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5BDCE328-6C41-5566-2513-01E447EF6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2B1CF997-6481-ACCA-0F68-4AFDB91EDB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78BE3DF-3AE0-9F8D-AC80-6DBCA88F7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71430DF7-174E-3F11-A623-2A254D2C7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82F9AA2F-06C6-A6B9-2786-3BCC3DCDE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2" name="Group 621">
            <a:extLst>
              <a:ext uri="{FF2B5EF4-FFF2-40B4-BE49-F238E27FC236}">
                <a16:creationId xmlns:a16="http://schemas.microsoft.com/office/drawing/2014/main" id="{D2DF703B-9CB1-3877-0CD7-F4F27BAA2B42}"/>
              </a:ext>
            </a:extLst>
          </p:cNvPr>
          <p:cNvGrpSpPr/>
          <p:nvPr/>
        </p:nvGrpSpPr>
        <p:grpSpPr>
          <a:xfrm>
            <a:off x="6922054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FE1B9676-71C4-636D-02BD-F30EFD484DDC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3" name="Freeform: Shape 622">
                  <a:extLst>
                    <a:ext uri="{FF2B5EF4-FFF2-40B4-BE49-F238E27FC236}">
                      <a16:creationId xmlns:a16="http://schemas.microsoft.com/office/drawing/2014/main" id="{FE1B9676-71C4-636D-02BD-F30EFD484D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665B4DE6-E593-97B2-3BDC-F9AA4750440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F4EDC152-2AC9-09E0-C44B-0E857182CFE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2B112CD7-979A-F613-79BC-610F1178A76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4EC6C61B-6BE2-171A-07C3-CA0A3B6AB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92ED84D-7120-CF59-382F-E4CE8DF393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86F57CA8-3620-765D-30EA-1A3366925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E1B1B4F5-E8C4-48F0-CC29-6734464A95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F280F8C4-B248-12C3-0B8A-4D2AE5454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51947F17-0FB1-4787-C039-E0A3B8EBB9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220F006D-9CCB-1D6E-636D-7B205CC2E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B3C2AFE-D266-572D-B789-5BE9B1583C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24488532-A823-14C6-C159-43B3665D1D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8E6FE501-77D5-ED30-6E24-E68316154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37BDD279-3AC7-1D9E-8CB6-9404F934D2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A548D379-367A-0E0E-D937-8B3A47DE5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2C0B80A4-20D4-F1F0-7A32-CB9E7899418E}"/>
              </a:ext>
            </a:extLst>
          </p:cNvPr>
          <p:cNvGrpSpPr/>
          <p:nvPr/>
        </p:nvGrpSpPr>
        <p:grpSpPr>
          <a:xfrm>
            <a:off x="7458765" y="2708537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D8FBD186-A778-B2F1-892D-26116747B66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0" name="Freeform: Shape 639">
                  <a:extLst>
                    <a:ext uri="{FF2B5EF4-FFF2-40B4-BE49-F238E27FC236}">
                      <a16:creationId xmlns:a16="http://schemas.microsoft.com/office/drawing/2014/main" id="{D8FBD186-A778-B2F1-892D-26116747B6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77F15580-5E59-E80E-EC90-D310B49C90D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CED26FF1-AEDC-F5CE-707A-B7443FA6598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504A6997-DF86-AECF-B81C-5FAA99AC8B4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B7AF094A-4214-8FA6-FB97-12E645BB7F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8E40384C-91FC-F296-3615-511858B93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50624B52-1DDF-DCCB-6615-6E648BFA2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B5FA94B6-9DC4-3815-9898-15D71FEE4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52CF6F3A-25C7-1CAB-3CF8-0313DEE42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9455806A-714F-6EE6-BA79-6D3F85C098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47238236-C9AC-3BF9-5113-5B32C21239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89C1DA34-5F22-D84D-00E4-1D5A878631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EC969723-A99B-CD5B-C709-63C2035C2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C5A46767-433D-29D6-97D5-1EF71BEAA8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D883656C-44BA-A1F7-B2C5-28EE394B21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421E25CF-E11A-1221-FBEC-AF03544417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0544A82D-19D3-7672-7E58-6C6D72AA9C57}"/>
              </a:ext>
            </a:extLst>
          </p:cNvPr>
          <p:cNvGrpSpPr/>
          <p:nvPr/>
        </p:nvGrpSpPr>
        <p:grpSpPr>
          <a:xfrm>
            <a:off x="7995475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4A0AB0D2-C6D9-9150-6A72-FE3A8050BF9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7" name="Freeform: Shape 656">
                  <a:extLst>
                    <a:ext uri="{FF2B5EF4-FFF2-40B4-BE49-F238E27FC236}">
                      <a16:creationId xmlns:a16="http://schemas.microsoft.com/office/drawing/2014/main" id="{4A0AB0D2-C6D9-9150-6A72-FE3A8050BF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8" name="Straight Connector 657">
              <a:extLst>
                <a:ext uri="{FF2B5EF4-FFF2-40B4-BE49-F238E27FC236}">
                  <a16:creationId xmlns:a16="http://schemas.microsoft.com/office/drawing/2014/main" id="{706984E8-54C2-168F-1F10-271994BBE74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Straight Connector 658">
              <a:extLst>
                <a:ext uri="{FF2B5EF4-FFF2-40B4-BE49-F238E27FC236}">
                  <a16:creationId xmlns:a16="http://schemas.microsoft.com/office/drawing/2014/main" id="{5B4F13E9-0B71-B2AB-43E9-321C59F0411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F9CE0F4F-5E79-24C5-D6CF-92379FCE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D582B9B-FE24-863A-DFBE-6C81677138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Straight Connector 661">
              <a:extLst>
                <a:ext uri="{FF2B5EF4-FFF2-40B4-BE49-F238E27FC236}">
                  <a16:creationId xmlns:a16="http://schemas.microsoft.com/office/drawing/2014/main" id="{DDBBCD0C-5C47-4260-B2E7-4A9042AF2C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Straight Connector 662">
              <a:extLst>
                <a:ext uri="{FF2B5EF4-FFF2-40B4-BE49-F238E27FC236}">
                  <a16:creationId xmlns:a16="http://schemas.microsoft.com/office/drawing/2014/main" id="{E880510A-78C9-4FAB-B507-0FFE605BDA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BC0B4381-B85E-3926-A8AC-62F5C275BE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2A0391D1-99A4-3ED7-0D37-3F3BDDE4FE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6" name="Straight Connector 665">
              <a:extLst>
                <a:ext uri="{FF2B5EF4-FFF2-40B4-BE49-F238E27FC236}">
                  <a16:creationId xmlns:a16="http://schemas.microsoft.com/office/drawing/2014/main" id="{1B9F356B-8B13-648A-8C4A-0F63D6D14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7" name="Straight Connector 666">
              <a:extLst>
                <a:ext uri="{FF2B5EF4-FFF2-40B4-BE49-F238E27FC236}">
                  <a16:creationId xmlns:a16="http://schemas.microsoft.com/office/drawing/2014/main" id="{F4732888-C550-06B3-19C3-59A4A80AE4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8" name="Straight Connector 667">
              <a:extLst>
                <a:ext uri="{FF2B5EF4-FFF2-40B4-BE49-F238E27FC236}">
                  <a16:creationId xmlns:a16="http://schemas.microsoft.com/office/drawing/2014/main" id="{70DF93E3-98A9-4325-10DD-C28C7318E0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9" name="Straight Connector 668">
              <a:extLst>
                <a:ext uri="{FF2B5EF4-FFF2-40B4-BE49-F238E27FC236}">
                  <a16:creationId xmlns:a16="http://schemas.microsoft.com/office/drawing/2014/main" id="{6F577015-86C0-98C3-09F1-9C32234D6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0" name="Straight Connector 669">
              <a:extLst>
                <a:ext uri="{FF2B5EF4-FFF2-40B4-BE49-F238E27FC236}">
                  <a16:creationId xmlns:a16="http://schemas.microsoft.com/office/drawing/2014/main" id="{54E4779F-10CE-C6A7-747E-A6D53474E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Straight Connector 670">
              <a:extLst>
                <a:ext uri="{FF2B5EF4-FFF2-40B4-BE49-F238E27FC236}">
                  <a16:creationId xmlns:a16="http://schemas.microsoft.com/office/drawing/2014/main" id="{93909751-3CDA-D40A-2602-403C70147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Straight Connector 671">
              <a:extLst>
                <a:ext uri="{FF2B5EF4-FFF2-40B4-BE49-F238E27FC236}">
                  <a16:creationId xmlns:a16="http://schemas.microsoft.com/office/drawing/2014/main" id="{857102FA-BFD9-FE77-4EAC-042560FBF8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E091ADD1-056A-B6B0-BA1A-36E9C710A38E}"/>
              </a:ext>
            </a:extLst>
          </p:cNvPr>
          <p:cNvGrpSpPr/>
          <p:nvPr/>
        </p:nvGrpSpPr>
        <p:grpSpPr>
          <a:xfrm>
            <a:off x="8532886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2C8BF958-857B-7CB2-F261-A266A79E101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4" name="Freeform: Shape 673">
                  <a:extLst>
                    <a:ext uri="{FF2B5EF4-FFF2-40B4-BE49-F238E27FC236}">
                      <a16:creationId xmlns:a16="http://schemas.microsoft.com/office/drawing/2014/main" id="{2C8BF958-857B-7CB2-F261-A266A79E1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5" name="Straight Connector 674">
              <a:extLst>
                <a:ext uri="{FF2B5EF4-FFF2-40B4-BE49-F238E27FC236}">
                  <a16:creationId xmlns:a16="http://schemas.microsoft.com/office/drawing/2014/main" id="{30511016-D174-F481-BB8F-8AAD237CFCB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Straight Connector 675">
              <a:extLst>
                <a:ext uri="{FF2B5EF4-FFF2-40B4-BE49-F238E27FC236}">
                  <a16:creationId xmlns:a16="http://schemas.microsoft.com/office/drawing/2014/main" id="{4928D8D2-3905-5893-4C68-0A78BFFDE62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7" name="Straight Connector 676">
              <a:extLst>
                <a:ext uri="{FF2B5EF4-FFF2-40B4-BE49-F238E27FC236}">
                  <a16:creationId xmlns:a16="http://schemas.microsoft.com/office/drawing/2014/main" id="{8FBCA1F0-27ED-0335-0921-6A9DAE864C4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8" name="Straight Connector 677">
              <a:extLst>
                <a:ext uri="{FF2B5EF4-FFF2-40B4-BE49-F238E27FC236}">
                  <a16:creationId xmlns:a16="http://schemas.microsoft.com/office/drawing/2014/main" id="{E94BE9B9-691E-84EA-140C-7E50FCE663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9" name="Straight Connector 678">
              <a:extLst>
                <a:ext uri="{FF2B5EF4-FFF2-40B4-BE49-F238E27FC236}">
                  <a16:creationId xmlns:a16="http://schemas.microsoft.com/office/drawing/2014/main" id="{518E790A-852F-7816-0057-50E661590D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0" name="Straight Connector 679">
              <a:extLst>
                <a:ext uri="{FF2B5EF4-FFF2-40B4-BE49-F238E27FC236}">
                  <a16:creationId xmlns:a16="http://schemas.microsoft.com/office/drawing/2014/main" id="{611E1277-D70B-D99B-9902-A5DB3B9DF2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1" name="Straight Connector 680">
              <a:extLst>
                <a:ext uri="{FF2B5EF4-FFF2-40B4-BE49-F238E27FC236}">
                  <a16:creationId xmlns:a16="http://schemas.microsoft.com/office/drawing/2014/main" id="{8413C07C-B982-6A15-51EC-281E8BE86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2" name="Straight Connector 681">
              <a:extLst>
                <a:ext uri="{FF2B5EF4-FFF2-40B4-BE49-F238E27FC236}">
                  <a16:creationId xmlns:a16="http://schemas.microsoft.com/office/drawing/2014/main" id="{DF4937B3-886B-518D-4024-2079ED1AF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3" name="Straight Connector 682">
              <a:extLst>
                <a:ext uri="{FF2B5EF4-FFF2-40B4-BE49-F238E27FC236}">
                  <a16:creationId xmlns:a16="http://schemas.microsoft.com/office/drawing/2014/main" id="{338AD740-DD37-A9AE-EA96-CCB9E0D61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4" name="Straight Connector 683">
              <a:extLst>
                <a:ext uri="{FF2B5EF4-FFF2-40B4-BE49-F238E27FC236}">
                  <a16:creationId xmlns:a16="http://schemas.microsoft.com/office/drawing/2014/main" id="{F10D58BF-89A0-0706-297F-954B75524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Straight Connector 684">
              <a:extLst>
                <a:ext uri="{FF2B5EF4-FFF2-40B4-BE49-F238E27FC236}">
                  <a16:creationId xmlns:a16="http://schemas.microsoft.com/office/drawing/2014/main" id="{75719DB1-1BA7-0ACC-5A30-E63C93344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6" name="Straight Connector 685">
              <a:extLst>
                <a:ext uri="{FF2B5EF4-FFF2-40B4-BE49-F238E27FC236}">
                  <a16:creationId xmlns:a16="http://schemas.microsoft.com/office/drawing/2014/main" id="{A934A446-52E7-9C39-3974-2FE1BE74A2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7" name="Straight Connector 686">
              <a:extLst>
                <a:ext uri="{FF2B5EF4-FFF2-40B4-BE49-F238E27FC236}">
                  <a16:creationId xmlns:a16="http://schemas.microsoft.com/office/drawing/2014/main" id="{1CE6EAE9-AB55-58C9-86A6-DD1D90B45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Straight Connector 687">
              <a:extLst>
                <a:ext uri="{FF2B5EF4-FFF2-40B4-BE49-F238E27FC236}">
                  <a16:creationId xmlns:a16="http://schemas.microsoft.com/office/drawing/2014/main" id="{21068C70-29C5-E4CF-6ECE-4EBE642E40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9" name="Straight Connector 688">
              <a:extLst>
                <a:ext uri="{FF2B5EF4-FFF2-40B4-BE49-F238E27FC236}">
                  <a16:creationId xmlns:a16="http://schemas.microsoft.com/office/drawing/2014/main" id="{B4B5169A-15B1-76AA-1301-9F2EA68EB3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609DEBAF-0144-2709-01D6-E70ECB7C987C}"/>
              </a:ext>
            </a:extLst>
          </p:cNvPr>
          <p:cNvGrpSpPr/>
          <p:nvPr/>
        </p:nvGrpSpPr>
        <p:grpSpPr>
          <a:xfrm>
            <a:off x="9070114" y="2708296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AB820DA0-5E37-A0AB-9859-B3A62FD43B5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1" name="Freeform: Shape 690">
                  <a:extLst>
                    <a:ext uri="{FF2B5EF4-FFF2-40B4-BE49-F238E27FC236}">
                      <a16:creationId xmlns:a16="http://schemas.microsoft.com/office/drawing/2014/main" id="{AB820DA0-5E37-A0AB-9859-B3A62FD43B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120724CA-5AE8-55DD-118D-0911B74106B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72495683-115C-4159-E5B9-8CB86E44366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Straight Connector 693">
              <a:extLst>
                <a:ext uri="{FF2B5EF4-FFF2-40B4-BE49-F238E27FC236}">
                  <a16:creationId xmlns:a16="http://schemas.microsoft.com/office/drawing/2014/main" id="{AAE9560D-C526-7B95-A4A5-4BAA872CA39B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5" name="Straight Connector 694">
              <a:extLst>
                <a:ext uri="{FF2B5EF4-FFF2-40B4-BE49-F238E27FC236}">
                  <a16:creationId xmlns:a16="http://schemas.microsoft.com/office/drawing/2014/main" id="{1225629F-2273-8DDE-A50E-BD785D99A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6" name="Straight Connector 695">
              <a:extLst>
                <a:ext uri="{FF2B5EF4-FFF2-40B4-BE49-F238E27FC236}">
                  <a16:creationId xmlns:a16="http://schemas.microsoft.com/office/drawing/2014/main" id="{A61F288C-AF16-645C-B7AE-7B368E3DE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7" name="Straight Connector 696">
              <a:extLst>
                <a:ext uri="{FF2B5EF4-FFF2-40B4-BE49-F238E27FC236}">
                  <a16:creationId xmlns:a16="http://schemas.microsoft.com/office/drawing/2014/main" id="{B42FFE37-DF2B-5372-C1BE-361E5FC1AF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8" name="Straight Connector 697">
              <a:extLst>
                <a:ext uri="{FF2B5EF4-FFF2-40B4-BE49-F238E27FC236}">
                  <a16:creationId xmlns:a16="http://schemas.microsoft.com/office/drawing/2014/main" id="{7F4E1496-29B4-A182-227E-BF7A6CF979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9" name="Straight Connector 698">
              <a:extLst>
                <a:ext uri="{FF2B5EF4-FFF2-40B4-BE49-F238E27FC236}">
                  <a16:creationId xmlns:a16="http://schemas.microsoft.com/office/drawing/2014/main" id="{0C6C5AE3-23DC-0598-B46A-C2021933C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0" name="Straight Connector 699">
              <a:extLst>
                <a:ext uri="{FF2B5EF4-FFF2-40B4-BE49-F238E27FC236}">
                  <a16:creationId xmlns:a16="http://schemas.microsoft.com/office/drawing/2014/main" id="{D5723362-72EF-0705-CA27-5394A857C2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1" name="Straight Connector 700">
              <a:extLst>
                <a:ext uri="{FF2B5EF4-FFF2-40B4-BE49-F238E27FC236}">
                  <a16:creationId xmlns:a16="http://schemas.microsoft.com/office/drawing/2014/main" id="{6876022D-EE21-3185-1D7D-B531F3545F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2" name="Straight Connector 701">
              <a:extLst>
                <a:ext uri="{FF2B5EF4-FFF2-40B4-BE49-F238E27FC236}">
                  <a16:creationId xmlns:a16="http://schemas.microsoft.com/office/drawing/2014/main" id="{E1AF9883-2842-285F-35C7-DDEAF8348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3" name="Straight Connector 702">
              <a:extLst>
                <a:ext uri="{FF2B5EF4-FFF2-40B4-BE49-F238E27FC236}">
                  <a16:creationId xmlns:a16="http://schemas.microsoft.com/office/drawing/2014/main" id="{5DA5F40E-33A3-7E7C-549D-60FAEF94C8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4" name="Straight Connector 703">
              <a:extLst>
                <a:ext uri="{FF2B5EF4-FFF2-40B4-BE49-F238E27FC236}">
                  <a16:creationId xmlns:a16="http://schemas.microsoft.com/office/drawing/2014/main" id="{72C513CD-7CB2-043A-31F1-DC295D1D34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5" name="Straight Connector 704">
              <a:extLst>
                <a:ext uri="{FF2B5EF4-FFF2-40B4-BE49-F238E27FC236}">
                  <a16:creationId xmlns:a16="http://schemas.microsoft.com/office/drawing/2014/main" id="{2B9A65DF-C82E-73A9-17C4-6CC0E7EE5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6" name="Straight Connector 705">
              <a:extLst>
                <a:ext uri="{FF2B5EF4-FFF2-40B4-BE49-F238E27FC236}">
                  <a16:creationId xmlns:a16="http://schemas.microsoft.com/office/drawing/2014/main" id="{03EFCE8C-4C78-F105-EFD2-1705BC63B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8A67B517-0DA6-17D2-0E7C-42562B2F8452}"/>
              </a:ext>
            </a:extLst>
          </p:cNvPr>
          <p:cNvGrpSpPr/>
          <p:nvPr/>
        </p:nvGrpSpPr>
        <p:grpSpPr>
          <a:xfrm>
            <a:off x="4913078" y="3442500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A68BB612-6370-8434-5962-DD5F15011DDE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8" name="TextBox 707">
                  <a:extLst>
                    <a:ext uri="{FF2B5EF4-FFF2-40B4-BE49-F238E27FC236}">
                      <a16:creationId xmlns:a16="http://schemas.microsoft.com/office/drawing/2014/main" id="{A68BB612-6370-8434-5962-DD5F15011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D9CB5886-4ED1-1C5E-9C11-7D5FD76FD4F7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9" name="TextBox 708">
                  <a:extLst>
                    <a:ext uri="{FF2B5EF4-FFF2-40B4-BE49-F238E27FC236}">
                      <a16:creationId xmlns:a16="http://schemas.microsoft.com/office/drawing/2014/main" id="{D9CB5886-4ED1-1C5E-9C11-7D5FD76FD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7BDEBF1B-4137-3E33-668E-5B806E99E2BB}"/>
              </a:ext>
            </a:extLst>
          </p:cNvPr>
          <p:cNvGrpSpPr/>
          <p:nvPr/>
        </p:nvGrpSpPr>
        <p:grpSpPr>
          <a:xfrm>
            <a:off x="10262318" y="3465360"/>
            <a:ext cx="849283" cy="253842"/>
            <a:chOff x="10931073" y="3476925"/>
            <a:chExt cx="849283" cy="253842"/>
          </a:xfrm>
        </p:grpSpPr>
        <p:grpSp>
          <p:nvGrpSpPr>
            <p:cNvPr id="710" name="Group 709">
              <a:extLst>
                <a:ext uri="{FF2B5EF4-FFF2-40B4-BE49-F238E27FC236}">
                  <a16:creationId xmlns:a16="http://schemas.microsoft.com/office/drawing/2014/main" id="{6297456E-B980-C220-A6C3-565BDEAE90FA}"/>
                </a:ext>
              </a:extLst>
            </p:cNvPr>
            <p:cNvGrpSpPr/>
            <p:nvPr/>
          </p:nvGrpSpPr>
          <p:grpSpPr>
            <a:xfrm>
              <a:off x="10931073" y="348454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47ABFB5A-CB9C-035C-B4B1-9A5AEDB73435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1" name="TextBox 710">
                    <a:extLst>
                      <a:ext uri="{FF2B5EF4-FFF2-40B4-BE49-F238E27FC236}">
                        <a16:creationId xmlns:a16="http://schemas.microsoft.com/office/drawing/2014/main" id="{47ABFB5A-CB9C-035C-B4B1-9A5AEDB73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B2BA47BE-58F6-0331-6A5F-608EB47299A7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2" name="TextBox 711">
                    <a:extLst>
                      <a:ext uri="{FF2B5EF4-FFF2-40B4-BE49-F238E27FC236}">
                        <a16:creationId xmlns:a16="http://schemas.microsoft.com/office/drawing/2014/main" id="{B2BA47BE-58F6-0331-6A5F-608EB4729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8BF0CEF7-B84E-1085-F51F-D56B4B7B0B7D}"/>
                </a:ext>
              </a:extLst>
            </p:cNvPr>
            <p:cNvGrpSpPr/>
            <p:nvPr/>
          </p:nvGrpSpPr>
          <p:grpSpPr>
            <a:xfrm>
              <a:off x="11472093" y="3476925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1185EB68-9BB1-F310-1792-1433685AAD8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4" name="TextBox 713">
                    <a:extLst>
                      <a:ext uri="{FF2B5EF4-FFF2-40B4-BE49-F238E27FC236}">
                        <a16:creationId xmlns:a16="http://schemas.microsoft.com/office/drawing/2014/main" id="{1185EB68-9BB1-F310-1792-1433685AAD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3198554B-DC8A-F299-70A7-49B45379B17B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5" name="TextBox 714">
                    <a:extLst>
                      <a:ext uri="{FF2B5EF4-FFF2-40B4-BE49-F238E27FC236}">
                        <a16:creationId xmlns:a16="http://schemas.microsoft.com/office/drawing/2014/main" id="{3198554B-DC8A-F299-70A7-49B45379B1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1D375F3B-D5DC-500F-8AB6-6CBD39C2C2D7}"/>
              </a:ext>
            </a:extLst>
          </p:cNvPr>
          <p:cNvGrpSpPr/>
          <p:nvPr/>
        </p:nvGrpSpPr>
        <p:grpSpPr>
          <a:xfrm>
            <a:off x="4775200" y="20113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1DAA5551-0BD6-DA6B-C799-CC66DC7E3CE9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1DAA5551-0BD6-DA6B-C799-CC66DC7E3C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8" name="Straight Connector 717">
              <a:extLst>
                <a:ext uri="{FF2B5EF4-FFF2-40B4-BE49-F238E27FC236}">
                  <a16:creationId xmlns:a16="http://schemas.microsoft.com/office/drawing/2014/main" id="{E671D8B8-30A2-B741-C4A3-85C0343FCDF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" name="Straight Connector 718">
              <a:extLst>
                <a:ext uri="{FF2B5EF4-FFF2-40B4-BE49-F238E27FC236}">
                  <a16:creationId xmlns:a16="http://schemas.microsoft.com/office/drawing/2014/main" id="{7531F60D-C307-A91E-5E6B-F435DE2E142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" name="Straight Connector 719">
              <a:extLst>
                <a:ext uri="{FF2B5EF4-FFF2-40B4-BE49-F238E27FC236}">
                  <a16:creationId xmlns:a16="http://schemas.microsoft.com/office/drawing/2014/main" id="{59437B6D-112D-4B23-85EB-63C0653E744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" name="Straight Connector 720">
              <a:extLst>
                <a:ext uri="{FF2B5EF4-FFF2-40B4-BE49-F238E27FC236}">
                  <a16:creationId xmlns:a16="http://schemas.microsoft.com/office/drawing/2014/main" id="{123D4066-0FEE-00B1-E4A6-44A25299FB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2" name="Straight Connector 721">
              <a:extLst>
                <a:ext uri="{FF2B5EF4-FFF2-40B4-BE49-F238E27FC236}">
                  <a16:creationId xmlns:a16="http://schemas.microsoft.com/office/drawing/2014/main" id="{71429DAC-655A-3B1D-62E5-B6C6552FB2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3" name="Straight Connector 722">
              <a:extLst>
                <a:ext uri="{FF2B5EF4-FFF2-40B4-BE49-F238E27FC236}">
                  <a16:creationId xmlns:a16="http://schemas.microsoft.com/office/drawing/2014/main" id="{2B402177-F0F7-E561-C40B-9EC395BD0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4" name="Straight Connector 723">
              <a:extLst>
                <a:ext uri="{FF2B5EF4-FFF2-40B4-BE49-F238E27FC236}">
                  <a16:creationId xmlns:a16="http://schemas.microsoft.com/office/drawing/2014/main" id="{A2DAA1E9-AC3C-0984-EF5F-6B4E9F5C85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45BD4068-02F7-FB09-4525-6B157D42C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6" name="Straight Connector 725">
              <a:extLst>
                <a:ext uri="{FF2B5EF4-FFF2-40B4-BE49-F238E27FC236}">
                  <a16:creationId xmlns:a16="http://schemas.microsoft.com/office/drawing/2014/main" id="{10D41929-7A56-332C-B8A0-46BEC6053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7" name="Straight Connector 726">
              <a:extLst>
                <a:ext uri="{FF2B5EF4-FFF2-40B4-BE49-F238E27FC236}">
                  <a16:creationId xmlns:a16="http://schemas.microsoft.com/office/drawing/2014/main" id="{131E36C9-A011-EDB4-2092-68D4770CC3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2C870914-1C03-37A3-4E47-13115AC647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9" name="Straight Connector 728">
              <a:extLst>
                <a:ext uri="{FF2B5EF4-FFF2-40B4-BE49-F238E27FC236}">
                  <a16:creationId xmlns:a16="http://schemas.microsoft.com/office/drawing/2014/main" id="{BB36E8CB-35F3-31A6-D04D-E9E02A7166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0" name="Straight Connector 729">
              <a:extLst>
                <a:ext uri="{FF2B5EF4-FFF2-40B4-BE49-F238E27FC236}">
                  <a16:creationId xmlns:a16="http://schemas.microsoft.com/office/drawing/2014/main" id="{97BB8B88-0F23-8EEA-48B7-C4DADF65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1" name="Straight Connector 730">
              <a:extLst>
                <a:ext uri="{FF2B5EF4-FFF2-40B4-BE49-F238E27FC236}">
                  <a16:creationId xmlns:a16="http://schemas.microsoft.com/office/drawing/2014/main" id="{7ED4A33A-B37F-EA81-A2A3-F9BEA3674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2" name="Straight Connector 731">
              <a:extLst>
                <a:ext uri="{FF2B5EF4-FFF2-40B4-BE49-F238E27FC236}">
                  <a16:creationId xmlns:a16="http://schemas.microsoft.com/office/drawing/2014/main" id="{ED9A1AC8-559A-4D4D-69F2-A2302763D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3" name="Group 732">
            <a:extLst>
              <a:ext uri="{FF2B5EF4-FFF2-40B4-BE49-F238E27FC236}">
                <a16:creationId xmlns:a16="http://schemas.microsoft.com/office/drawing/2014/main" id="{6873BC16-7AE8-BF94-E0B5-C4A6830A1E24}"/>
              </a:ext>
            </a:extLst>
          </p:cNvPr>
          <p:cNvGrpSpPr/>
          <p:nvPr/>
        </p:nvGrpSpPr>
        <p:grpSpPr>
          <a:xfrm>
            <a:off x="5311914" y="2009413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C74E27CF-93A7-CDC6-63D8-9287D4DCE7B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4" name="Freeform: Shape 733">
                  <a:extLst>
                    <a:ext uri="{FF2B5EF4-FFF2-40B4-BE49-F238E27FC236}">
                      <a16:creationId xmlns:a16="http://schemas.microsoft.com/office/drawing/2014/main" id="{C74E27CF-93A7-CDC6-63D8-9287D4DCE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D097D8FC-4734-313B-E225-791EEF63DA82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6" name="Straight Connector 735">
              <a:extLst>
                <a:ext uri="{FF2B5EF4-FFF2-40B4-BE49-F238E27FC236}">
                  <a16:creationId xmlns:a16="http://schemas.microsoft.com/office/drawing/2014/main" id="{4E15F05F-F1C5-E9C6-03DF-E5ABD411212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7" name="Straight Connector 736">
              <a:extLst>
                <a:ext uri="{FF2B5EF4-FFF2-40B4-BE49-F238E27FC236}">
                  <a16:creationId xmlns:a16="http://schemas.microsoft.com/office/drawing/2014/main" id="{FCD3F0F3-6034-4616-69F5-669D6CBFCE9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8" name="Straight Connector 737">
              <a:extLst>
                <a:ext uri="{FF2B5EF4-FFF2-40B4-BE49-F238E27FC236}">
                  <a16:creationId xmlns:a16="http://schemas.microsoft.com/office/drawing/2014/main" id="{B41C80A3-DA70-D589-9F32-51A9CDEF4E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9" name="Straight Connector 738">
              <a:extLst>
                <a:ext uri="{FF2B5EF4-FFF2-40B4-BE49-F238E27FC236}">
                  <a16:creationId xmlns:a16="http://schemas.microsoft.com/office/drawing/2014/main" id="{9CD7C995-C551-8DF4-3FA0-113CD8AA96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Straight Connector 739">
              <a:extLst>
                <a:ext uri="{FF2B5EF4-FFF2-40B4-BE49-F238E27FC236}">
                  <a16:creationId xmlns:a16="http://schemas.microsoft.com/office/drawing/2014/main" id="{B7CFCFCA-8C6E-4BD0-647E-0F249BCD70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1" name="Straight Connector 740">
              <a:extLst>
                <a:ext uri="{FF2B5EF4-FFF2-40B4-BE49-F238E27FC236}">
                  <a16:creationId xmlns:a16="http://schemas.microsoft.com/office/drawing/2014/main" id="{79DF7D91-802A-E1D5-9859-A393DF75BA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75FBEDAD-1EE7-B624-72F3-9C4368361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A0A03299-699B-6DC3-2249-E763652E1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5B5E8047-4C6A-CFC3-3E26-4A94B4F7E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Straight Connector 744">
              <a:extLst>
                <a:ext uri="{FF2B5EF4-FFF2-40B4-BE49-F238E27FC236}">
                  <a16:creationId xmlns:a16="http://schemas.microsoft.com/office/drawing/2014/main" id="{E759A7AB-793A-A014-4B47-595C9F11EB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C7063268-A1B9-A112-F300-AD0F598ED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7" name="Straight Connector 746">
              <a:extLst>
                <a:ext uri="{FF2B5EF4-FFF2-40B4-BE49-F238E27FC236}">
                  <a16:creationId xmlns:a16="http://schemas.microsoft.com/office/drawing/2014/main" id="{FFF8F101-63A8-E7FC-F804-760BAC3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8" name="Straight Connector 747">
              <a:extLst>
                <a:ext uri="{FF2B5EF4-FFF2-40B4-BE49-F238E27FC236}">
                  <a16:creationId xmlns:a16="http://schemas.microsoft.com/office/drawing/2014/main" id="{8A9A69F0-5111-D071-2CEE-8697C67F07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9" name="Straight Connector 748">
              <a:extLst>
                <a:ext uri="{FF2B5EF4-FFF2-40B4-BE49-F238E27FC236}">
                  <a16:creationId xmlns:a16="http://schemas.microsoft.com/office/drawing/2014/main" id="{0BF5DD11-EAC1-8D92-50AF-5ADD588F35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0" name="Group 749">
            <a:extLst>
              <a:ext uri="{FF2B5EF4-FFF2-40B4-BE49-F238E27FC236}">
                <a16:creationId xmlns:a16="http://schemas.microsoft.com/office/drawing/2014/main" id="{82B50A9E-DB44-0307-0361-3B532115048A}"/>
              </a:ext>
            </a:extLst>
          </p:cNvPr>
          <p:cNvGrpSpPr/>
          <p:nvPr/>
        </p:nvGrpSpPr>
        <p:grpSpPr>
          <a:xfrm>
            <a:off x="5848628" y="200909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5D92BA08-FC77-E442-40F1-B80F339D2CA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5D92BA08-FC77-E442-40F1-B80F339D2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2" name="Straight Connector 751">
              <a:extLst>
                <a:ext uri="{FF2B5EF4-FFF2-40B4-BE49-F238E27FC236}">
                  <a16:creationId xmlns:a16="http://schemas.microsoft.com/office/drawing/2014/main" id="{8C2664FE-1184-ECF5-3F29-6F20DBF823FC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3" name="Straight Connector 752">
              <a:extLst>
                <a:ext uri="{FF2B5EF4-FFF2-40B4-BE49-F238E27FC236}">
                  <a16:creationId xmlns:a16="http://schemas.microsoft.com/office/drawing/2014/main" id="{7A8AF224-1AD2-258C-9F4E-91DF0E8D5B7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4" name="Straight Connector 753">
              <a:extLst>
                <a:ext uri="{FF2B5EF4-FFF2-40B4-BE49-F238E27FC236}">
                  <a16:creationId xmlns:a16="http://schemas.microsoft.com/office/drawing/2014/main" id="{06B94B25-1534-D818-A108-12CE374DB3C4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Straight Connector 754">
              <a:extLst>
                <a:ext uri="{FF2B5EF4-FFF2-40B4-BE49-F238E27FC236}">
                  <a16:creationId xmlns:a16="http://schemas.microsoft.com/office/drawing/2014/main" id="{30974A48-16F9-9FD7-FD0D-B654E3126A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Straight Connector 755">
              <a:extLst>
                <a:ext uri="{FF2B5EF4-FFF2-40B4-BE49-F238E27FC236}">
                  <a16:creationId xmlns:a16="http://schemas.microsoft.com/office/drawing/2014/main" id="{67921846-9FED-E503-883E-B0DE3C08C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Straight Connector 756">
              <a:extLst>
                <a:ext uri="{FF2B5EF4-FFF2-40B4-BE49-F238E27FC236}">
                  <a16:creationId xmlns:a16="http://schemas.microsoft.com/office/drawing/2014/main" id="{EB142D2C-098C-3ECE-2F71-8E182C9D6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2C00F695-AD0C-1EF1-5613-139B0A78D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7F2B3140-4237-CCA7-046B-1C0B2EE58C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EDDCF7C7-630A-D19A-FE77-0FFB2EE3B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B265A3DC-AFCF-85F0-7207-9709347320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6963B663-331C-743D-FE2E-9258356B2A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0100E0C8-1985-1569-9781-3D5DC1FEE1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Straight Connector 763">
              <a:extLst>
                <a:ext uri="{FF2B5EF4-FFF2-40B4-BE49-F238E27FC236}">
                  <a16:creationId xmlns:a16="http://schemas.microsoft.com/office/drawing/2014/main" id="{547572BA-37C0-6C5D-6B3B-496320C27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Straight Connector 764">
              <a:extLst>
                <a:ext uri="{FF2B5EF4-FFF2-40B4-BE49-F238E27FC236}">
                  <a16:creationId xmlns:a16="http://schemas.microsoft.com/office/drawing/2014/main" id="{B41F958C-0BF8-7C14-5EE1-F25690E3EB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Straight Connector 765">
              <a:extLst>
                <a:ext uri="{FF2B5EF4-FFF2-40B4-BE49-F238E27FC236}">
                  <a16:creationId xmlns:a16="http://schemas.microsoft.com/office/drawing/2014/main" id="{4FC93C9F-857B-3BFF-13FB-0D0B363AF6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FA6CECB4-9A47-B0EE-74F7-D38D21F692F4}"/>
              </a:ext>
            </a:extLst>
          </p:cNvPr>
          <p:cNvGrpSpPr/>
          <p:nvPr/>
        </p:nvGrpSpPr>
        <p:grpSpPr>
          <a:xfrm>
            <a:off x="6385338" y="2011841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EC4B760-BF72-D49C-24CC-C633D47AC75E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8" name="Freeform: Shape 767">
                  <a:extLst>
                    <a:ext uri="{FF2B5EF4-FFF2-40B4-BE49-F238E27FC236}">
                      <a16:creationId xmlns:a16="http://schemas.microsoft.com/office/drawing/2014/main" id="{2EC4B760-BF72-D49C-24CC-C633D47A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Straight Connector 768">
              <a:extLst>
                <a:ext uri="{FF2B5EF4-FFF2-40B4-BE49-F238E27FC236}">
                  <a16:creationId xmlns:a16="http://schemas.microsoft.com/office/drawing/2014/main" id="{73430B5B-7005-5910-FE1A-A190C3EAA99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Straight Connector 769">
              <a:extLst>
                <a:ext uri="{FF2B5EF4-FFF2-40B4-BE49-F238E27FC236}">
                  <a16:creationId xmlns:a16="http://schemas.microsoft.com/office/drawing/2014/main" id="{8909EC9E-BEA0-E077-22F7-7F2ECAC1895A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Straight Connector 770">
              <a:extLst>
                <a:ext uri="{FF2B5EF4-FFF2-40B4-BE49-F238E27FC236}">
                  <a16:creationId xmlns:a16="http://schemas.microsoft.com/office/drawing/2014/main" id="{4C150739-4173-0042-B0C3-C8A4A62CF508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Straight Connector 771">
              <a:extLst>
                <a:ext uri="{FF2B5EF4-FFF2-40B4-BE49-F238E27FC236}">
                  <a16:creationId xmlns:a16="http://schemas.microsoft.com/office/drawing/2014/main" id="{5BCA0301-3D00-D623-F2CB-3CBECCE609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Straight Connector 772">
              <a:extLst>
                <a:ext uri="{FF2B5EF4-FFF2-40B4-BE49-F238E27FC236}">
                  <a16:creationId xmlns:a16="http://schemas.microsoft.com/office/drawing/2014/main" id="{1E113CC6-D99E-D966-DBC9-F9D30E5CFC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Straight Connector 773">
              <a:extLst>
                <a:ext uri="{FF2B5EF4-FFF2-40B4-BE49-F238E27FC236}">
                  <a16:creationId xmlns:a16="http://schemas.microsoft.com/office/drawing/2014/main" id="{A5364308-FA44-8DDD-9FC3-FEF9D8ACD7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Straight Connector 774">
              <a:extLst>
                <a:ext uri="{FF2B5EF4-FFF2-40B4-BE49-F238E27FC236}">
                  <a16:creationId xmlns:a16="http://schemas.microsoft.com/office/drawing/2014/main" id="{E49794A4-852C-19D0-B45C-4E0EEAAF9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Straight Connector 775">
              <a:extLst>
                <a:ext uri="{FF2B5EF4-FFF2-40B4-BE49-F238E27FC236}">
                  <a16:creationId xmlns:a16="http://schemas.microsoft.com/office/drawing/2014/main" id="{040F0F54-822B-6E71-4DA5-0C138EC08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Straight Connector 776">
              <a:extLst>
                <a:ext uri="{FF2B5EF4-FFF2-40B4-BE49-F238E27FC236}">
                  <a16:creationId xmlns:a16="http://schemas.microsoft.com/office/drawing/2014/main" id="{09287ACB-F329-3F6B-E95A-84665E933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Straight Connector 777">
              <a:extLst>
                <a:ext uri="{FF2B5EF4-FFF2-40B4-BE49-F238E27FC236}">
                  <a16:creationId xmlns:a16="http://schemas.microsoft.com/office/drawing/2014/main" id="{476DF96E-F002-B9EE-C951-D4ADD80C5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9" name="Straight Connector 778">
              <a:extLst>
                <a:ext uri="{FF2B5EF4-FFF2-40B4-BE49-F238E27FC236}">
                  <a16:creationId xmlns:a16="http://schemas.microsoft.com/office/drawing/2014/main" id="{89A7C04D-D38B-4FCF-9426-0D8DBB3D98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Straight Connector 779">
              <a:extLst>
                <a:ext uri="{FF2B5EF4-FFF2-40B4-BE49-F238E27FC236}">
                  <a16:creationId xmlns:a16="http://schemas.microsoft.com/office/drawing/2014/main" id="{001F7A8F-CE7F-5D85-D794-E9F1632E1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Straight Connector 780">
              <a:extLst>
                <a:ext uri="{FF2B5EF4-FFF2-40B4-BE49-F238E27FC236}">
                  <a16:creationId xmlns:a16="http://schemas.microsoft.com/office/drawing/2014/main" id="{0351F0AE-6541-1C65-4DA6-C65C1F88C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Straight Connector 781">
              <a:extLst>
                <a:ext uri="{FF2B5EF4-FFF2-40B4-BE49-F238E27FC236}">
                  <a16:creationId xmlns:a16="http://schemas.microsoft.com/office/drawing/2014/main" id="{3283B9AE-0343-A93A-3921-BCF9CBABAF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3" name="Straight Connector 782">
              <a:extLst>
                <a:ext uri="{FF2B5EF4-FFF2-40B4-BE49-F238E27FC236}">
                  <a16:creationId xmlns:a16="http://schemas.microsoft.com/office/drawing/2014/main" id="{106ECC82-9762-B172-E057-26B271956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140F9A33-7360-5ABE-D2A7-5748CBE8AE82}"/>
              </a:ext>
            </a:extLst>
          </p:cNvPr>
          <p:cNvGrpSpPr/>
          <p:nvPr/>
        </p:nvGrpSpPr>
        <p:grpSpPr>
          <a:xfrm>
            <a:off x="6922054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A5E3B356-5F72-2FA2-90B5-7FEF93915B1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A5E3B356-5F72-2FA2-90B5-7FEF93915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6" name="Straight Connector 785">
              <a:extLst>
                <a:ext uri="{FF2B5EF4-FFF2-40B4-BE49-F238E27FC236}">
                  <a16:creationId xmlns:a16="http://schemas.microsoft.com/office/drawing/2014/main" id="{FB0667C2-3270-A454-2637-65B79571EBD1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Straight Connector 786">
              <a:extLst>
                <a:ext uri="{FF2B5EF4-FFF2-40B4-BE49-F238E27FC236}">
                  <a16:creationId xmlns:a16="http://schemas.microsoft.com/office/drawing/2014/main" id="{C40BFF02-AB51-F1E9-5A41-45C2BC28B00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Straight Connector 787">
              <a:extLst>
                <a:ext uri="{FF2B5EF4-FFF2-40B4-BE49-F238E27FC236}">
                  <a16:creationId xmlns:a16="http://schemas.microsoft.com/office/drawing/2014/main" id="{CEE224D5-8954-A1D3-3826-EEB843058FB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9" name="Straight Connector 788">
              <a:extLst>
                <a:ext uri="{FF2B5EF4-FFF2-40B4-BE49-F238E27FC236}">
                  <a16:creationId xmlns:a16="http://schemas.microsoft.com/office/drawing/2014/main" id="{8E98B13A-0069-E759-FBA4-C99C9A6655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Straight Connector 789">
              <a:extLst>
                <a:ext uri="{FF2B5EF4-FFF2-40B4-BE49-F238E27FC236}">
                  <a16:creationId xmlns:a16="http://schemas.microsoft.com/office/drawing/2014/main" id="{C43333A1-A6F5-564C-0376-9FE3DB0087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Straight Connector 790">
              <a:extLst>
                <a:ext uri="{FF2B5EF4-FFF2-40B4-BE49-F238E27FC236}">
                  <a16:creationId xmlns:a16="http://schemas.microsoft.com/office/drawing/2014/main" id="{96769F13-E321-AB56-479B-3AFEB9903D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Straight Connector 791">
              <a:extLst>
                <a:ext uri="{FF2B5EF4-FFF2-40B4-BE49-F238E27FC236}">
                  <a16:creationId xmlns:a16="http://schemas.microsoft.com/office/drawing/2014/main" id="{740C4F48-90F4-F192-7079-62094B179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Straight Connector 792">
              <a:extLst>
                <a:ext uri="{FF2B5EF4-FFF2-40B4-BE49-F238E27FC236}">
                  <a16:creationId xmlns:a16="http://schemas.microsoft.com/office/drawing/2014/main" id="{9152E63B-3180-574C-2CEF-96DC5AC340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Straight Connector 793">
              <a:extLst>
                <a:ext uri="{FF2B5EF4-FFF2-40B4-BE49-F238E27FC236}">
                  <a16:creationId xmlns:a16="http://schemas.microsoft.com/office/drawing/2014/main" id="{1DB8BB78-3D7B-E7AF-2194-8E68701F79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Straight Connector 794">
              <a:extLst>
                <a:ext uri="{FF2B5EF4-FFF2-40B4-BE49-F238E27FC236}">
                  <a16:creationId xmlns:a16="http://schemas.microsoft.com/office/drawing/2014/main" id="{7DDFA16F-8283-A31B-F7F7-4FB4025C3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Straight Connector 795">
              <a:extLst>
                <a:ext uri="{FF2B5EF4-FFF2-40B4-BE49-F238E27FC236}">
                  <a16:creationId xmlns:a16="http://schemas.microsoft.com/office/drawing/2014/main" id="{5EDEA2ED-9C47-C9D4-FCC3-64F861BBD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Straight Connector 796">
              <a:extLst>
                <a:ext uri="{FF2B5EF4-FFF2-40B4-BE49-F238E27FC236}">
                  <a16:creationId xmlns:a16="http://schemas.microsoft.com/office/drawing/2014/main" id="{8A2A70A2-8A99-48A6-595F-2C90E3D3A3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Straight Connector 797">
              <a:extLst>
                <a:ext uri="{FF2B5EF4-FFF2-40B4-BE49-F238E27FC236}">
                  <a16:creationId xmlns:a16="http://schemas.microsoft.com/office/drawing/2014/main" id="{3FCFE485-4056-8856-61CF-4C3B6EB1AE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Straight Connector 798">
              <a:extLst>
                <a:ext uri="{FF2B5EF4-FFF2-40B4-BE49-F238E27FC236}">
                  <a16:creationId xmlns:a16="http://schemas.microsoft.com/office/drawing/2014/main" id="{02F18EAF-D594-9B23-319A-ADEB13F536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0" name="Straight Connector 799">
              <a:extLst>
                <a:ext uri="{FF2B5EF4-FFF2-40B4-BE49-F238E27FC236}">
                  <a16:creationId xmlns:a16="http://schemas.microsoft.com/office/drawing/2014/main" id="{BAC6927B-227F-81B6-5734-36B22C2CC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1" name="Group 800">
            <a:extLst>
              <a:ext uri="{FF2B5EF4-FFF2-40B4-BE49-F238E27FC236}">
                <a16:creationId xmlns:a16="http://schemas.microsoft.com/office/drawing/2014/main" id="{608B5003-252F-985A-9F58-6886C566A6F2}"/>
              </a:ext>
            </a:extLst>
          </p:cNvPr>
          <p:cNvGrpSpPr/>
          <p:nvPr/>
        </p:nvGrpSpPr>
        <p:grpSpPr>
          <a:xfrm>
            <a:off x="7458765" y="201038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209B22B7-879D-0DF8-D74C-36449C090C68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209B22B7-879D-0DF8-D74C-36449C090C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03" name="Straight Connector 802">
              <a:extLst>
                <a:ext uri="{FF2B5EF4-FFF2-40B4-BE49-F238E27FC236}">
                  <a16:creationId xmlns:a16="http://schemas.microsoft.com/office/drawing/2014/main" id="{D8EF17CD-A75F-7566-BD0B-0AD371EE347D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4" name="Straight Connector 803">
              <a:extLst>
                <a:ext uri="{FF2B5EF4-FFF2-40B4-BE49-F238E27FC236}">
                  <a16:creationId xmlns:a16="http://schemas.microsoft.com/office/drawing/2014/main" id="{917FE19A-CCD6-441E-0BB3-2EA5150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Straight Connector 804">
              <a:extLst>
                <a:ext uri="{FF2B5EF4-FFF2-40B4-BE49-F238E27FC236}">
                  <a16:creationId xmlns:a16="http://schemas.microsoft.com/office/drawing/2014/main" id="{C99ECB24-D3CC-A3A7-444B-A1EC9D4D987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6" name="Straight Connector 805">
              <a:extLst>
                <a:ext uri="{FF2B5EF4-FFF2-40B4-BE49-F238E27FC236}">
                  <a16:creationId xmlns:a16="http://schemas.microsoft.com/office/drawing/2014/main" id="{348780C0-D742-829F-879E-B27413E12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7" name="Straight Connector 806">
              <a:extLst>
                <a:ext uri="{FF2B5EF4-FFF2-40B4-BE49-F238E27FC236}">
                  <a16:creationId xmlns:a16="http://schemas.microsoft.com/office/drawing/2014/main" id="{F88764B0-A407-505B-54AC-797E0814A9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8" name="Straight Connector 807">
              <a:extLst>
                <a:ext uri="{FF2B5EF4-FFF2-40B4-BE49-F238E27FC236}">
                  <a16:creationId xmlns:a16="http://schemas.microsoft.com/office/drawing/2014/main" id="{2D74B728-135F-C00A-CEB1-94A2EEF051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9" name="Straight Connector 808">
              <a:extLst>
                <a:ext uri="{FF2B5EF4-FFF2-40B4-BE49-F238E27FC236}">
                  <a16:creationId xmlns:a16="http://schemas.microsoft.com/office/drawing/2014/main" id="{B6F2842F-3FD7-B135-4F88-D9E36C4BB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0" name="Straight Connector 809">
              <a:extLst>
                <a:ext uri="{FF2B5EF4-FFF2-40B4-BE49-F238E27FC236}">
                  <a16:creationId xmlns:a16="http://schemas.microsoft.com/office/drawing/2014/main" id="{B6E2CD65-0A37-298D-1730-4B214FC40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1" name="Straight Connector 810">
              <a:extLst>
                <a:ext uri="{FF2B5EF4-FFF2-40B4-BE49-F238E27FC236}">
                  <a16:creationId xmlns:a16="http://schemas.microsoft.com/office/drawing/2014/main" id="{C797879F-19C2-57E9-3C1C-C08B8F67FE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2" name="Straight Connector 811">
              <a:extLst>
                <a:ext uri="{FF2B5EF4-FFF2-40B4-BE49-F238E27FC236}">
                  <a16:creationId xmlns:a16="http://schemas.microsoft.com/office/drawing/2014/main" id="{85FE5CF5-83C9-DD6D-BBF3-6CE036C9A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3" name="Straight Connector 812">
              <a:extLst>
                <a:ext uri="{FF2B5EF4-FFF2-40B4-BE49-F238E27FC236}">
                  <a16:creationId xmlns:a16="http://schemas.microsoft.com/office/drawing/2014/main" id="{17AB1829-6393-086E-EF37-897DB3AEC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4" name="Straight Connector 813">
              <a:extLst>
                <a:ext uri="{FF2B5EF4-FFF2-40B4-BE49-F238E27FC236}">
                  <a16:creationId xmlns:a16="http://schemas.microsoft.com/office/drawing/2014/main" id="{6CCC0A72-A409-74AF-52AC-7FD3BF5700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5" name="Straight Connector 814">
              <a:extLst>
                <a:ext uri="{FF2B5EF4-FFF2-40B4-BE49-F238E27FC236}">
                  <a16:creationId xmlns:a16="http://schemas.microsoft.com/office/drawing/2014/main" id="{5F72E5C7-C15E-1AD4-63F7-CBF20B3872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6" name="Straight Connector 815">
              <a:extLst>
                <a:ext uri="{FF2B5EF4-FFF2-40B4-BE49-F238E27FC236}">
                  <a16:creationId xmlns:a16="http://schemas.microsoft.com/office/drawing/2014/main" id="{839E7EBF-1041-4383-BB12-C777421723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7" name="Straight Connector 816">
              <a:extLst>
                <a:ext uri="{FF2B5EF4-FFF2-40B4-BE49-F238E27FC236}">
                  <a16:creationId xmlns:a16="http://schemas.microsoft.com/office/drawing/2014/main" id="{31A9964E-6011-07CD-CCB2-C8C9C89FF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8" name="Group 817">
            <a:extLst>
              <a:ext uri="{FF2B5EF4-FFF2-40B4-BE49-F238E27FC236}">
                <a16:creationId xmlns:a16="http://schemas.microsoft.com/office/drawing/2014/main" id="{A0152EC6-697E-A216-F2B0-948FCD4EBD83}"/>
              </a:ext>
            </a:extLst>
          </p:cNvPr>
          <p:cNvGrpSpPr/>
          <p:nvPr/>
        </p:nvGrpSpPr>
        <p:grpSpPr>
          <a:xfrm>
            <a:off x="7995475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4872E09C-A631-C906-E3DE-60965F21B1DD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4872E09C-A631-C906-E3DE-60965F21B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0" name="Straight Connector 819">
              <a:extLst>
                <a:ext uri="{FF2B5EF4-FFF2-40B4-BE49-F238E27FC236}">
                  <a16:creationId xmlns:a16="http://schemas.microsoft.com/office/drawing/2014/main" id="{975FC042-8D12-81F8-F016-5B4B72E6A729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" name="Straight Connector 820">
              <a:extLst>
                <a:ext uri="{FF2B5EF4-FFF2-40B4-BE49-F238E27FC236}">
                  <a16:creationId xmlns:a16="http://schemas.microsoft.com/office/drawing/2014/main" id="{A9CE5FEC-5DDB-9F17-5134-37A5D2F9FB0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" name="Straight Connector 821">
              <a:extLst>
                <a:ext uri="{FF2B5EF4-FFF2-40B4-BE49-F238E27FC236}">
                  <a16:creationId xmlns:a16="http://schemas.microsoft.com/office/drawing/2014/main" id="{D3B482E7-29AA-0D3C-55BD-0F328342103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Straight Connector 822">
              <a:extLst>
                <a:ext uri="{FF2B5EF4-FFF2-40B4-BE49-F238E27FC236}">
                  <a16:creationId xmlns:a16="http://schemas.microsoft.com/office/drawing/2014/main" id="{F259A1EC-A8AF-5E43-8EA1-2DACCC4A74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Straight Connector 823">
              <a:extLst>
                <a:ext uri="{FF2B5EF4-FFF2-40B4-BE49-F238E27FC236}">
                  <a16:creationId xmlns:a16="http://schemas.microsoft.com/office/drawing/2014/main" id="{1D02E1F2-6F0F-C24B-0D05-5DE3D5FC18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Straight Connector 824">
              <a:extLst>
                <a:ext uri="{FF2B5EF4-FFF2-40B4-BE49-F238E27FC236}">
                  <a16:creationId xmlns:a16="http://schemas.microsoft.com/office/drawing/2014/main" id="{1DC3E5DC-E8F7-EED4-281C-67781D4CAB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Straight Connector 825">
              <a:extLst>
                <a:ext uri="{FF2B5EF4-FFF2-40B4-BE49-F238E27FC236}">
                  <a16:creationId xmlns:a16="http://schemas.microsoft.com/office/drawing/2014/main" id="{F9DB6D6D-0706-3BC8-CCE2-6B5FF7CCC1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Straight Connector 826">
              <a:extLst>
                <a:ext uri="{FF2B5EF4-FFF2-40B4-BE49-F238E27FC236}">
                  <a16:creationId xmlns:a16="http://schemas.microsoft.com/office/drawing/2014/main" id="{C2D275BA-0940-B437-61AE-416B74DA1F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Straight Connector 827">
              <a:extLst>
                <a:ext uri="{FF2B5EF4-FFF2-40B4-BE49-F238E27FC236}">
                  <a16:creationId xmlns:a16="http://schemas.microsoft.com/office/drawing/2014/main" id="{222102F3-F30D-BC87-A437-4A8FCBB904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Straight Connector 828">
              <a:extLst>
                <a:ext uri="{FF2B5EF4-FFF2-40B4-BE49-F238E27FC236}">
                  <a16:creationId xmlns:a16="http://schemas.microsoft.com/office/drawing/2014/main" id="{46742DB8-2465-B04C-95A4-6AC7FA80F5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Straight Connector 829">
              <a:extLst>
                <a:ext uri="{FF2B5EF4-FFF2-40B4-BE49-F238E27FC236}">
                  <a16:creationId xmlns:a16="http://schemas.microsoft.com/office/drawing/2014/main" id="{06569F66-9B7F-27E6-1DC3-4EF011183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Straight Connector 830">
              <a:extLst>
                <a:ext uri="{FF2B5EF4-FFF2-40B4-BE49-F238E27FC236}">
                  <a16:creationId xmlns:a16="http://schemas.microsoft.com/office/drawing/2014/main" id="{D358E1F5-BB28-794A-43F8-06359E1377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Straight Connector 831">
              <a:extLst>
                <a:ext uri="{FF2B5EF4-FFF2-40B4-BE49-F238E27FC236}">
                  <a16:creationId xmlns:a16="http://schemas.microsoft.com/office/drawing/2014/main" id="{176677A7-A831-075E-232C-BBC15CD495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Straight Connector 832">
              <a:extLst>
                <a:ext uri="{FF2B5EF4-FFF2-40B4-BE49-F238E27FC236}">
                  <a16:creationId xmlns:a16="http://schemas.microsoft.com/office/drawing/2014/main" id="{579ED2D0-35EC-65C2-C9AF-3CD8C53FCD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Straight Connector 833">
              <a:extLst>
                <a:ext uri="{FF2B5EF4-FFF2-40B4-BE49-F238E27FC236}">
                  <a16:creationId xmlns:a16="http://schemas.microsoft.com/office/drawing/2014/main" id="{13CB6492-9380-94C2-DD82-AB86FDE7AF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5" name="Group 834">
            <a:extLst>
              <a:ext uri="{FF2B5EF4-FFF2-40B4-BE49-F238E27FC236}">
                <a16:creationId xmlns:a16="http://schemas.microsoft.com/office/drawing/2014/main" id="{A33FF08D-F651-010A-A781-6ABDD8326C7B}"/>
              </a:ext>
            </a:extLst>
          </p:cNvPr>
          <p:cNvGrpSpPr/>
          <p:nvPr/>
        </p:nvGrpSpPr>
        <p:grpSpPr>
          <a:xfrm>
            <a:off x="8532886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0344E95-6366-4E58-CDDE-C1C0BB66A149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6" name="Freeform: Shape 835">
                  <a:extLst>
                    <a:ext uri="{FF2B5EF4-FFF2-40B4-BE49-F238E27FC236}">
                      <a16:creationId xmlns:a16="http://schemas.microsoft.com/office/drawing/2014/main" id="{90344E95-6366-4E58-CDDE-C1C0BB66A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7" name="Straight Connector 836">
              <a:extLst>
                <a:ext uri="{FF2B5EF4-FFF2-40B4-BE49-F238E27FC236}">
                  <a16:creationId xmlns:a16="http://schemas.microsoft.com/office/drawing/2014/main" id="{731B3CA5-6F3D-E247-454B-3E13D2812B0F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8" name="Straight Connector 837">
              <a:extLst>
                <a:ext uri="{FF2B5EF4-FFF2-40B4-BE49-F238E27FC236}">
                  <a16:creationId xmlns:a16="http://schemas.microsoft.com/office/drawing/2014/main" id="{CA742ABE-C321-7411-2C38-AD37ECFB7FD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9" name="Straight Connector 838">
              <a:extLst>
                <a:ext uri="{FF2B5EF4-FFF2-40B4-BE49-F238E27FC236}">
                  <a16:creationId xmlns:a16="http://schemas.microsoft.com/office/drawing/2014/main" id="{929B3A5C-5227-0F42-6DA5-AD11A504FAB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Straight Connector 839">
              <a:extLst>
                <a:ext uri="{FF2B5EF4-FFF2-40B4-BE49-F238E27FC236}">
                  <a16:creationId xmlns:a16="http://schemas.microsoft.com/office/drawing/2014/main" id="{4615BAD5-0566-4F5C-D5FD-12374F660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1" name="Straight Connector 840">
              <a:extLst>
                <a:ext uri="{FF2B5EF4-FFF2-40B4-BE49-F238E27FC236}">
                  <a16:creationId xmlns:a16="http://schemas.microsoft.com/office/drawing/2014/main" id="{81493EDF-9A56-A49C-A5C1-E9C0EE6BC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2" name="Straight Connector 841">
              <a:extLst>
                <a:ext uri="{FF2B5EF4-FFF2-40B4-BE49-F238E27FC236}">
                  <a16:creationId xmlns:a16="http://schemas.microsoft.com/office/drawing/2014/main" id="{ED96D619-603C-E657-1664-13DA382FE9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3" name="Straight Connector 842">
              <a:extLst>
                <a:ext uri="{FF2B5EF4-FFF2-40B4-BE49-F238E27FC236}">
                  <a16:creationId xmlns:a16="http://schemas.microsoft.com/office/drawing/2014/main" id="{9DCF0337-3B17-20D5-67AD-E9985FDAE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4" name="Straight Connector 843">
              <a:extLst>
                <a:ext uri="{FF2B5EF4-FFF2-40B4-BE49-F238E27FC236}">
                  <a16:creationId xmlns:a16="http://schemas.microsoft.com/office/drawing/2014/main" id="{749F2A22-564A-C213-791E-0CDC16D86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5" name="Straight Connector 844">
              <a:extLst>
                <a:ext uri="{FF2B5EF4-FFF2-40B4-BE49-F238E27FC236}">
                  <a16:creationId xmlns:a16="http://schemas.microsoft.com/office/drawing/2014/main" id="{FF75749E-BD94-9B7A-4E25-BFD92A90F6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6" name="Straight Connector 845">
              <a:extLst>
                <a:ext uri="{FF2B5EF4-FFF2-40B4-BE49-F238E27FC236}">
                  <a16:creationId xmlns:a16="http://schemas.microsoft.com/office/drawing/2014/main" id="{2618AF82-6D53-A26C-AA48-6561182DC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7" name="Straight Connector 846">
              <a:extLst>
                <a:ext uri="{FF2B5EF4-FFF2-40B4-BE49-F238E27FC236}">
                  <a16:creationId xmlns:a16="http://schemas.microsoft.com/office/drawing/2014/main" id="{20A633C6-FFB7-A750-61E0-7D121423EE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8" name="Straight Connector 847">
              <a:extLst>
                <a:ext uri="{FF2B5EF4-FFF2-40B4-BE49-F238E27FC236}">
                  <a16:creationId xmlns:a16="http://schemas.microsoft.com/office/drawing/2014/main" id="{BBF89980-08E5-2CF6-CA6A-542E0D5E5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9" name="Straight Connector 848">
              <a:extLst>
                <a:ext uri="{FF2B5EF4-FFF2-40B4-BE49-F238E27FC236}">
                  <a16:creationId xmlns:a16="http://schemas.microsoft.com/office/drawing/2014/main" id="{82F70130-85DF-BDAC-EBB2-956A287E8E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0" name="Straight Connector 849">
              <a:extLst>
                <a:ext uri="{FF2B5EF4-FFF2-40B4-BE49-F238E27FC236}">
                  <a16:creationId xmlns:a16="http://schemas.microsoft.com/office/drawing/2014/main" id="{30E03900-6BD6-F657-D8D3-B0C916850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1" name="Straight Connector 850">
              <a:extLst>
                <a:ext uri="{FF2B5EF4-FFF2-40B4-BE49-F238E27FC236}">
                  <a16:creationId xmlns:a16="http://schemas.microsoft.com/office/drawing/2014/main" id="{3F3BE475-9657-2CF5-37BF-6B9B3FAC7B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2" name="Group 851">
            <a:extLst>
              <a:ext uri="{FF2B5EF4-FFF2-40B4-BE49-F238E27FC236}">
                <a16:creationId xmlns:a16="http://schemas.microsoft.com/office/drawing/2014/main" id="{FB039DBA-2EA2-E671-F8A6-0BD297933387}"/>
              </a:ext>
            </a:extLst>
          </p:cNvPr>
          <p:cNvGrpSpPr/>
          <p:nvPr/>
        </p:nvGrpSpPr>
        <p:grpSpPr>
          <a:xfrm>
            <a:off x="9070114" y="2010148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CF69CFCD-EA92-B925-7761-4ED3B3050027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3" name="Freeform: Shape 852">
                  <a:extLst>
                    <a:ext uri="{FF2B5EF4-FFF2-40B4-BE49-F238E27FC236}">
                      <a16:creationId xmlns:a16="http://schemas.microsoft.com/office/drawing/2014/main" id="{CF69CFCD-EA92-B925-7761-4ED3B3050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4" name="Straight Connector 853">
              <a:extLst>
                <a:ext uri="{FF2B5EF4-FFF2-40B4-BE49-F238E27FC236}">
                  <a16:creationId xmlns:a16="http://schemas.microsoft.com/office/drawing/2014/main" id="{11660B28-7FAD-126C-A1CF-0AC9A444BF48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5" name="Straight Connector 854">
              <a:extLst>
                <a:ext uri="{FF2B5EF4-FFF2-40B4-BE49-F238E27FC236}">
                  <a16:creationId xmlns:a16="http://schemas.microsoft.com/office/drawing/2014/main" id="{BFE9712C-A53F-0850-5F9A-625BFE316883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6" name="Straight Connector 855">
              <a:extLst>
                <a:ext uri="{FF2B5EF4-FFF2-40B4-BE49-F238E27FC236}">
                  <a16:creationId xmlns:a16="http://schemas.microsoft.com/office/drawing/2014/main" id="{5E70D417-AC95-4612-FDC2-8C6426EDF09E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7" name="Straight Connector 856">
              <a:extLst>
                <a:ext uri="{FF2B5EF4-FFF2-40B4-BE49-F238E27FC236}">
                  <a16:creationId xmlns:a16="http://schemas.microsoft.com/office/drawing/2014/main" id="{6474E706-2F6E-DD22-FA2B-DAF64E83F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Straight Connector 857">
              <a:extLst>
                <a:ext uri="{FF2B5EF4-FFF2-40B4-BE49-F238E27FC236}">
                  <a16:creationId xmlns:a16="http://schemas.microsoft.com/office/drawing/2014/main" id="{44A2327A-9E39-7796-E097-28839AB79F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Straight Connector 858">
              <a:extLst>
                <a:ext uri="{FF2B5EF4-FFF2-40B4-BE49-F238E27FC236}">
                  <a16:creationId xmlns:a16="http://schemas.microsoft.com/office/drawing/2014/main" id="{624D13D2-063E-A33E-4694-5A535CB20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Straight Connector 859">
              <a:extLst>
                <a:ext uri="{FF2B5EF4-FFF2-40B4-BE49-F238E27FC236}">
                  <a16:creationId xmlns:a16="http://schemas.microsoft.com/office/drawing/2014/main" id="{1786BBF7-99AE-8D2B-C6F0-849B9736D6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Straight Connector 860">
              <a:extLst>
                <a:ext uri="{FF2B5EF4-FFF2-40B4-BE49-F238E27FC236}">
                  <a16:creationId xmlns:a16="http://schemas.microsoft.com/office/drawing/2014/main" id="{444299B5-533F-9714-DAB8-711B915A57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Straight Connector 861">
              <a:extLst>
                <a:ext uri="{FF2B5EF4-FFF2-40B4-BE49-F238E27FC236}">
                  <a16:creationId xmlns:a16="http://schemas.microsoft.com/office/drawing/2014/main" id="{D342B5FA-6E0B-7540-3F8F-6692C895A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Straight Connector 862">
              <a:extLst>
                <a:ext uri="{FF2B5EF4-FFF2-40B4-BE49-F238E27FC236}">
                  <a16:creationId xmlns:a16="http://schemas.microsoft.com/office/drawing/2014/main" id="{66C8242D-56DE-8A0C-00FF-3C0AAA755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Straight Connector 863">
              <a:extLst>
                <a:ext uri="{FF2B5EF4-FFF2-40B4-BE49-F238E27FC236}">
                  <a16:creationId xmlns:a16="http://schemas.microsoft.com/office/drawing/2014/main" id="{9A9B85D1-F7B7-1551-0E01-ED8B21D77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Straight Connector 864">
              <a:extLst>
                <a:ext uri="{FF2B5EF4-FFF2-40B4-BE49-F238E27FC236}">
                  <a16:creationId xmlns:a16="http://schemas.microsoft.com/office/drawing/2014/main" id="{9C94FE02-0487-B1C3-800F-8878B38EF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Straight Connector 865">
              <a:extLst>
                <a:ext uri="{FF2B5EF4-FFF2-40B4-BE49-F238E27FC236}">
                  <a16:creationId xmlns:a16="http://schemas.microsoft.com/office/drawing/2014/main" id="{350C6D71-9C45-656E-E35B-B0C5EB4403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Straight Connector 866">
              <a:extLst>
                <a:ext uri="{FF2B5EF4-FFF2-40B4-BE49-F238E27FC236}">
                  <a16:creationId xmlns:a16="http://schemas.microsoft.com/office/drawing/2014/main" id="{3EE92314-8472-1DCE-A4DE-74BB11332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Straight Connector 867">
              <a:extLst>
                <a:ext uri="{FF2B5EF4-FFF2-40B4-BE49-F238E27FC236}">
                  <a16:creationId xmlns:a16="http://schemas.microsoft.com/office/drawing/2014/main" id="{936EA34B-24F0-9AA4-6C41-C75CE17145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9" name="Group 868">
            <a:extLst>
              <a:ext uri="{FF2B5EF4-FFF2-40B4-BE49-F238E27FC236}">
                <a16:creationId xmlns:a16="http://schemas.microsoft.com/office/drawing/2014/main" id="{14313A20-5DE8-1055-1849-63260BC8F4D5}"/>
              </a:ext>
            </a:extLst>
          </p:cNvPr>
          <p:cNvGrpSpPr/>
          <p:nvPr/>
        </p:nvGrpSpPr>
        <p:grpSpPr>
          <a:xfrm>
            <a:off x="4913078" y="2744352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88088C27-FF89-B279-A283-1AD27219AADF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0" name="TextBox 869">
                  <a:extLst>
                    <a:ext uri="{FF2B5EF4-FFF2-40B4-BE49-F238E27FC236}">
                      <a16:creationId xmlns:a16="http://schemas.microsoft.com/office/drawing/2014/main" id="{88088C27-FF89-B279-A283-1AD27219AA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199C92A7-E5C2-1E53-CC95-D04FA5EB5E00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1" name="TextBox 870">
                  <a:extLst>
                    <a:ext uri="{FF2B5EF4-FFF2-40B4-BE49-F238E27FC236}">
                      <a16:creationId xmlns:a16="http://schemas.microsoft.com/office/drawing/2014/main" id="{199C92A7-E5C2-1E53-CC95-D04FA5EB5E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260FE898-FE4E-EA96-D229-67B6490B64FF}"/>
              </a:ext>
            </a:extLst>
          </p:cNvPr>
          <p:cNvGrpSpPr/>
          <p:nvPr/>
        </p:nvGrpSpPr>
        <p:grpSpPr>
          <a:xfrm>
            <a:off x="10262318" y="2767212"/>
            <a:ext cx="849283" cy="253842"/>
            <a:chOff x="10931073" y="2778777"/>
            <a:chExt cx="849283" cy="253842"/>
          </a:xfrm>
        </p:grpSpPr>
        <p:grpSp>
          <p:nvGrpSpPr>
            <p:cNvPr id="872" name="Group 871">
              <a:extLst>
                <a:ext uri="{FF2B5EF4-FFF2-40B4-BE49-F238E27FC236}">
                  <a16:creationId xmlns:a16="http://schemas.microsoft.com/office/drawing/2014/main" id="{9A955690-C4C1-A34E-B5CD-D5F83D19668E}"/>
                </a:ext>
              </a:extLst>
            </p:cNvPr>
            <p:cNvGrpSpPr/>
            <p:nvPr/>
          </p:nvGrpSpPr>
          <p:grpSpPr>
            <a:xfrm>
              <a:off x="10931073" y="278639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40D37496-3C94-04FD-F36F-F77F8BD285D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3" name="TextBox 872">
                    <a:extLst>
                      <a:ext uri="{FF2B5EF4-FFF2-40B4-BE49-F238E27FC236}">
                        <a16:creationId xmlns:a16="http://schemas.microsoft.com/office/drawing/2014/main" id="{40D37496-3C94-04FD-F36F-F77F8BD285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303B2A4D-AD7F-3A44-0C2E-D90600AA3E32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4" name="TextBox 873">
                    <a:extLst>
                      <a:ext uri="{FF2B5EF4-FFF2-40B4-BE49-F238E27FC236}">
                        <a16:creationId xmlns:a16="http://schemas.microsoft.com/office/drawing/2014/main" id="{303B2A4D-AD7F-3A44-0C2E-D90600AA3E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75" name="Group 874">
              <a:extLst>
                <a:ext uri="{FF2B5EF4-FFF2-40B4-BE49-F238E27FC236}">
                  <a16:creationId xmlns:a16="http://schemas.microsoft.com/office/drawing/2014/main" id="{BC919012-E04C-43FC-DB78-34259C7D9887}"/>
                </a:ext>
              </a:extLst>
            </p:cNvPr>
            <p:cNvGrpSpPr/>
            <p:nvPr/>
          </p:nvGrpSpPr>
          <p:grpSpPr>
            <a:xfrm>
              <a:off x="11472093" y="2778777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7E839F7C-A2E0-9D17-6BF1-843269705EE3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6" name="TextBox 875">
                    <a:extLst>
                      <a:ext uri="{FF2B5EF4-FFF2-40B4-BE49-F238E27FC236}">
                        <a16:creationId xmlns:a16="http://schemas.microsoft.com/office/drawing/2014/main" id="{7E839F7C-A2E0-9D17-6BF1-843269705E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41A517C7-C256-9D19-BEDE-9B8FE7FF756C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7" name="TextBox 876">
                    <a:extLst>
                      <a:ext uri="{FF2B5EF4-FFF2-40B4-BE49-F238E27FC236}">
                        <a16:creationId xmlns:a16="http://schemas.microsoft.com/office/drawing/2014/main" id="{41A517C7-C256-9D19-BEDE-9B8FE7FF75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78" name="Group 877">
            <a:extLst>
              <a:ext uri="{FF2B5EF4-FFF2-40B4-BE49-F238E27FC236}">
                <a16:creationId xmlns:a16="http://schemas.microsoft.com/office/drawing/2014/main" id="{2F3EF967-CFF8-10BE-617B-817ABCE3D92E}"/>
              </a:ext>
            </a:extLst>
          </p:cNvPr>
          <p:cNvGrpSpPr/>
          <p:nvPr/>
        </p:nvGrpSpPr>
        <p:grpSpPr>
          <a:xfrm>
            <a:off x="4775200" y="13091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61FF57F1-16B6-1CE4-D6C1-2E6947B6BDA6}"/>
                    </a:ext>
                  </a:extLst>
                </p:cNvPr>
                <p:cNvSpPr/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9" name="Freeform: Shape 878">
                  <a:extLst>
                    <a:ext uri="{FF2B5EF4-FFF2-40B4-BE49-F238E27FC236}">
                      <a16:creationId xmlns:a16="http://schemas.microsoft.com/office/drawing/2014/main" id="{61FF57F1-16B6-1CE4-D6C1-2E6947B6BD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139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0" name="Straight Connector 879">
              <a:extLst>
                <a:ext uri="{FF2B5EF4-FFF2-40B4-BE49-F238E27FC236}">
                  <a16:creationId xmlns:a16="http://schemas.microsoft.com/office/drawing/2014/main" id="{BF1E44F6-6E88-552D-0F0D-EA0031996B60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1" name="Straight Connector 880">
              <a:extLst>
                <a:ext uri="{FF2B5EF4-FFF2-40B4-BE49-F238E27FC236}">
                  <a16:creationId xmlns:a16="http://schemas.microsoft.com/office/drawing/2014/main" id="{BE8E9E87-D379-488E-7208-2AC2DD8C0F02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2" name="Straight Connector 881">
              <a:extLst>
                <a:ext uri="{FF2B5EF4-FFF2-40B4-BE49-F238E27FC236}">
                  <a16:creationId xmlns:a16="http://schemas.microsoft.com/office/drawing/2014/main" id="{8D0D70C4-3E27-78FA-4536-BF8FC131A18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3" name="Straight Connector 882">
              <a:extLst>
                <a:ext uri="{FF2B5EF4-FFF2-40B4-BE49-F238E27FC236}">
                  <a16:creationId xmlns:a16="http://schemas.microsoft.com/office/drawing/2014/main" id="{A774158E-8CD0-BC40-120F-8D2CE27386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4" name="Straight Connector 883">
              <a:extLst>
                <a:ext uri="{FF2B5EF4-FFF2-40B4-BE49-F238E27FC236}">
                  <a16:creationId xmlns:a16="http://schemas.microsoft.com/office/drawing/2014/main" id="{B855A525-337E-15BE-BCA3-7447F500E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5" name="Straight Connector 884">
              <a:extLst>
                <a:ext uri="{FF2B5EF4-FFF2-40B4-BE49-F238E27FC236}">
                  <a16:creationId xmlns:a16="http://schemas.microsoft.com/office/drawing/2014/main" id="{AB8A4D05-C8A6-1FBD-E53C-EB47F137F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6" name="Straight Connector 885">
              <a:extLst>
                <a:ext uri="{FF2B5EF4-FFF2-40B4-BE49-F238E27FC236}">
                  <a16:creationId xmlns:a16="http://schemas.microsoft.com/office/drawing/2014/main" id="{36D4CD28-5360-8701-E1CE-48C0DABE5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7" name="Straight Connector 886">
              <a:extLst>
                <a:ext uri="{FF2B5EF4-FFF2-40B4-BE49-F238E27FC236}">
                  <a16:creationId xmlns:a16="http://schemas.microsoft.com/office/drawing/2014/main" id="{50A0E785-96C1-8CF6-1E0C-D667B45D17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2AD6FC11-E7EC-B4F3-B01B-245130047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03BC7E4D-F3F4-D876-73BD-2246B1F3B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36EA800F-1872-3E20-3985-8B53FAE18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1BDFCC89-C113-705E-75B3-D46E9C112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3EA34068-4DCD-D699-F9AA-9721223218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CB401694-0BB1-31F0-73D0-FFD88F473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345CED4D-D1AE-92DE-A481-E36273717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5" name="Group 894">
            <a:extLst>
              <a:ext uri="{FF2B5EF4-FFF2-40B4-BE49-F238E27FC236}">
                <a16:creationId xmlns:a16="http://schemas.microsoft.com/office/drawing/2014/main" id="{24C88834-4BA1-372F-9DAC-48B2561EEF4E}"/>
              </a:ext>
            </a:extLst>
          </p:cNvPr>
          <p:cNvGrpSpPr/>
          <p:nvPr/>
        </p:nvGrpSpPr>
        <p:grpSpPr>
          <a:xfrm>
            <a:off x="5311914" y="1307184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B5121334-B95A-4C57-FE95-8B9F90D390CB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6" name="Freeform: Shape 895">
                  <a:extLst>
                    <a:ext uri="{FF2B5EF4-FFF2-40B4-BE49-F238E27FC236}">
                      <a16:creationId xmlns:a16="http://schemas.microsoft.com/office/drawing/2014/main" id="{B5121334-B95A-4C57-FE95-8B9F90D390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7" name="Straight Connector 896">
              <a:extLst>
                <a:ext uri="{FF2B5EF4-FFF2-40B4-BE49-F238E27FC236}">
                  <a16:creationId xmlns:a16="http://schemas.microsoft.com/office/drawing/2014/main" id="{C33941D4-27E3-568C-9C48-C466512178C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8" name="Straight Connector 897">
              <a:extLst>
                <a:ext uri="{FF2B5EF4-FFF2-40B4-BE49-F238E27FC236}">
                  <a16:creationId xmlns:a16="http://schemas.microsoft.com/office/drawing/2014/main" id="{FE6A29BD-9D3F-2371-867F-6AF73D2BB89D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3BB49997-51DC-3E9D-7758-771A790FBDEF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Straight Connector 899">
              <a:extLst>
                <a:ext uri="{FF2B5EF4-FFF2-40B4-BE49-F238E27FC236}">
                  <a16:creationId xmlns:a16="http://schemas.microsoft.com/office/drawing/2014/main" id="{D7693C79-C29A-2937-D6F1-3D62F1A2BA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Straight Connector 900">
              <a:extLst>
                <a:ext uri="{FF2B5EF4-FFF2-40B4-BE49-F238E27FC236}">
                  <a16:creationId xmlns:a16="http://schemas.microsoft.com/office/drawing/2014/main" id="{3E39698F-762C-5112-BB77-A6A20324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Straight Connector 901">
              <a:extLst>
                <a:ext uri="{FF2B5EF4-FFF2-40B4-BE49-F238E27FC236}">
                  <a16:creationId xmlns:a16="http://schemas.microsoft.com/office/drawing/2014/main" id="{9D5015CB-354E-8ECC-0517-16A0A9257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Straight Connector 902">
              <a:extLst>
                <a:ext uri="{FF2B5EF4-FFF2-40B4-BE49-F238E27FC236}">
                  <a16:creationId xmlns:a16="http://schemas.microsoft.com/office/drawing/2014/main" id="{79FB87B5-A042-FE60-8E01-C5B441730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Straight Connector 903">
              <a:extLst>
                <a:ext uri="{FF2B5EF4-FFF2-40B4-BE49-F238E27FC236}">
                  <a16:creationId xmlns:a16="http://schemas.microsoft.com/office/drawing/2014/main" id="{9280BBD8-7508-06FC-7DE6-0E3C38E52E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Straight Connector 904">
              <a:extLst>
                <a:ext uri="{FF2B5EF4-FFF2-40B4-BE49-F238E27FC236}">
                  <a16:creationId xmlns:a16="http://schemas.microsoft.com/office/drawing/2014/main" id="{4FF5F996-C096-C0C2-40A6-A1E1341847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Straight Connector 905">
              <a:extLst>
                <a:ext uri="{FF2B5EF4-FFF2-40B4-BE49-F238E27FC236}">
                  <a16:creationId xmlns:a16="http://schemas.microsoft.com/office/drawing/2014/main" id="{3189D4D9-3E18-7452-4A91-8BF6CC4669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Straight Connector 906">
              <a:extLst>
                <a:ext uri="{FF2B5EF4-FFF2-40B4-BE49-F238E27FC236}">
                  <a16:creationId xmlns:a16="http://schemas.microsoft.com/office/drawing/2014/main" id="{E6ACD651-14ED-6A01-9E20-3DA5218329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Straight Connector 907">
              <a:extLst>
                <a:ext uri="{FF2B5EF4-FFF2-40B4-BE49-F238E27FC236}">
                  <a16:creationId xmlns:a16="http://schemas.microsoft.com/office/drawing/2014/main" id="{FE4E18A0-3400-9CBC-0665-349ECCB4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Straight Connector 908">
              <a:extLst>
                <a:ext uri="{FF2B5EF4-FFF2-40B4-BE49-F238E27FC236}">
                  <a16:creationId xmlns:a16="http://schemas.microsoft.com/office/drawing/2014/main" id="{50A68351-DA18-1A11-702E-407B9CAB9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Straight Connector 909">
              <a:extLst>
                <a:ext uri="{FF2B5EF4-FFF2-40B4-BE49-F238E27FC236}">
                  <a16:creationId xmlns:a16="http://schemas.microsoft.com/office/drawing/2014/main" id="{CD70FFD1-53BD-6C90-D257-7F29E737D0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1" name="Straight Connector 910">
              <a:extLst>
                <a:ext uri="{FF2B5EF4-FFF2-40B4-BE49-F238E27FC236}">
                  <a16:creationId xmlns:a16="http://schemas.microsoft.com/office/drawing/2014/main" id="{874C8F79-9C1F-F0F8-6C9D-F6C091281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2" name="Group 911">
            <a:extLst>
              <a:ext uri="{FF2B5EF4-FFF2-40B4-BE49-F238E27FC236}">
                <a16:creationId xmlns:a16="http://schemas.microsoft.com/office/drawing/2014/main" id="{889B409E-9C48-9A22-1171-CB9B9FF19166}"/>
              </a:ext>
            </a:extLst>
          </p:cNvPr>
          <p:cNvGrpSpPr/>
          <p:nvPr/>
        </p:nvGrpSpPr>
        <p:grpSpPr>
          <a:xfrm>
            <a:off x="5848628" y="130686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FF6C6C37-3774-92D2-7F4B-05682B6CF10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13" name="Freeform: Shape 912">
                  <a:extLst>
                    <a:ext uri="{FF2B5EF4-FFF2-40B4-BE49-F238E27FC236}">
                      <a16:creationId xmlns:a16="http://schemas.microsoft.com/office/drawing/2014/main" id="{FF6C6C37-3774-92D2-7F4B-05682B6CF1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4" name="Straight Connector 913">
              <a:extLst>
                <a:ext uri="{FF2B5EF4-FFF2-40B4-BE49-F238E27FC236}">
                  <a16:creationId xmlns:a16="http://schemas.microsoft.com/office/drawing/2014/main" id="{ABC52201-7263-542C-2C00-BE0DBBD40D9B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5" name="Straight Connector 914">
              <a:extLst>
                <a:ext uri="{FF2B5EF4-FFF2-40B4-BE49-F238E27FC236}">
                  <a16:creationId xmlns:a16="http://schemas.microsoft.com/office/drawing/2014/main" id="{1EFC80E6-F9EC-028D-743A-A9AE64ECDD4B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6" name="Straight Connector 915">
              <a:extLst>
                <a:ext uri="{FF2B5EF4-FFF2-40B4-BE49-F238E27FC236}">
                  <a16:creationId xmlns:a16="http://schemas.microsoft.com/office/drawing/2014/main" id="{B5BF36BE-8125-1E55-75AE-6BF527B2B33A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7" name="Straight Connector 916">
              <a:extLst>
                <a:ext uri="{FF2B5EF4-FFF2-40B4-BE49-F238E27FC236}">
                  <a16:creationId xmlns:a16="http://schemas.microsoft.com/office/drawing/2014/main" id="{F282FA68-D773-69E0-852E-1A8CD2746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Straight Connector 917">
              <a:extLst>
                <a:ext uri="{FF2B5EF4-FFF2-40B4-BE49-F238E27FC236}">
                  <a16:creationId xmlns:a16="http://schemas.microsoft.com/office/drawing/2014/main" id="{B72A267A-CA07-A6CC-38C0-BB5D080A9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9" name="Straight Connector 918">
              <a:extLst>
                <a:ext uri="{FF2B5EF4-FFF2-40B4-BE49-F238E27FC236}">
                  <a16:creationId xmlns:a16="http://schemas.microsoft.com/office/drawing/2014/main" id="{FAFA1777-1A77-4921-06A8-95EA2DB9D7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0" name="Straight Connector 919">
              <a:extLst>
                <a:ext uri="{FF2B5EF4-FFF2-40B4-BE49-F238E27FC236}">
                  <a16:creationId xmlns:a16="http://schemas.microsoft.com/office/drawing/2014/main" id="{F2E6FC21-B516-5417-BA3C-1D9FD64A2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1" name="Straight Connector 920">
              <a:extLst>
                <a:ext uri="{FF2B5EF4-FFF2-40B4-BE49-F238E27FC236}">
                  <a16:creationId xmlns:a16="http://schemas.microsoft.com/office/drawing/2014/main" id="{6F9BD00F-DCB4-702F-B8A8-2653C2600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2" name="Straight Connector 921">
              <a:extLst>
                <a:ext uri="{FF2B5EF4-FFF2-40B4-BE49-F238E27FC236}">
                  <a16:creationId xmlns:a16="http://schemas.microsoft.com/office/drawing/2014/main" id="{20F652EA-9044-FB47-B240-5A263424D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" name="Straight Connector 922">
              <a:extLst>
                <a:ext uri="{FF2B5EF4-FFF2-40B4-BE49-F238E27FC236}">
                  <a16:creationId xmlns:a16="http://schemas.microsoft.com/office/drawing/2014/main" id="{3A831822-D81F-8B7B-6EC3-A4FA3938C8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" name="Straight Connector 923">
              <a:extLst>
                <a:ext uri="{FF2B5EF4-FFF2-40B4-BE49-F238E27FC236}">
                  <a16:creationId xmlns:a16="http://schemas.microsoft.com/office/drawing/2014/main" id="{F72C3494-22C5-85D5-405F-6FA8BA0D5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5" name="Straight Connector 924">
              <a:extLst>
                <a:ext uri="{FF2B5EF4-FFF2-40B4-BE49-F238E27FC236}">
                  <a16:creationId xmlns:a16="http://schemas.microsoft.com/office/drawing/2014/main" id="{1B8A7EAE-430D-6FBD-BA1B-1B66CA84E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24A3E8E1-244D-0198-84D7-D342249193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" name="Straight Connector 926">
              <a:extLst>
                <a:ext uri="{FF2B5EF4-FFF2-40B4-BE49-F238E27FC236}">
                  <a16:creationId xmlns:a16="http://schemas.microsoft.com/office/drawing/2014/main" id="{DB3616C5-B9C0-B115-90DB-03DC7F35C1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A9B8AFAA-398C-4DCC-B8E2-095B2B62D2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9" name="Group 928">
            <a:extLst>
              <a:ext uri="{FF2B5EF4-FFF2-40B4-BE49-F238E27FC236}">
                <a16:creationId xmlns:a16="http://schemas.microsoft.com/office/drawing/2014/main" id="{0FC63BEC-D0D1-54FB-07FB-FBF667CB70BD}"/>
              </a:ext>
            </a:extLst>
          </p:cNvPr>
          <p:cNvGrpSpPr/>
          <p:nvPr/>
        </p:nvGrpSpPr>
        <p:grpSpPr>
          <a:xfrm>
            <a:off x="6385338" y="1309612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C49D6C43-710E-633D-8EA5-08CB3715438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0" name="Freeform: Shape 929">
                  <a:extLst>
                    <a:ext uri="{FF2B5EF4-FFF2-40B4-BE49-F238E27FC236}">
                      <a16:creationId xmlns:a16="http://schemas.microsoft.com/office/drawing/2014/main" id="{C49D6C43-710E-633D-8EA5-08CB37154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1" name="Straight Connector 930">
              <a:extLst>
                <a:ext uri="{FF2B5EF4-FFF2-40B4-BE49-F238E27FC236}">
                  <a16:creationId xmlns:a16="http://schemas.microsoft.com/office/drawing/2014/main" id="{E8045B40-7819-979C-37B7-C552B4B4556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2" name="Straight Connector 931">
              <a:extLst>
                <a:ext uri="{FF2B5EF4-FFF2-40B4-BE49-F238E27FC236}">
                  <a16:creationId xmlns:a16="http://schemas.microsoft.com/office/drawing/2014/main" id="{8AD83F47-13B5-C381-5F7E-69F31C86197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3" name="Straight Connector 932">
              <a:extLst>
                <a:ext uri="{FF2B5EF4-FFF2-40B4-BE49-F238E27FC236}">
                  <a16:creationId xmlns:a16="http://schemas.microsoft.com/office/drawing/2014/main" id="{4A864822-8406-9E6A-5242-A62C9A7A3951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4" name="Straight Connector 933">
              <a:extLst>
                <a:ext uri="{FF2B5EF4-FFF2-40B4-BE49-F238E27FC236}">
                  <a16:creationId xmlns:a16="http://schemas.microsoft.com/office/drawing/2014/main" id="{2DF1F2EA-6103-7090-5A5C-C4A8F77AD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5" name="Straight Connector 934">
              <a:extLst>
                <a:ext uri="{FF2B5EF4-FFF2-40B4-BE49-F238E27FC236}">
                  <a16:creationId xmlns:a16="http://schemas.microsoft.com/office/drawing/2014/main" id="{C6180D1E-87F0-6B70-EE0A-4734FEAC1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6" name="Straight Connector 935">
              <a:extLst>
                <a:ext uri="{FF2B5EF4-FFF2-40B4-BE49-F238E27FC236}">
                  <a16:creationId xmlns:a16="http://schemas.microsoft.com/office/drawing/2014/main" id="{463C78A1-57FB-A5D1-F6BA-1766D18B2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7" name="Straight Connector 936">
              <a:extLst>
                <a:ext uri="{FF2B5EF4-FFF2-40B4-BE49-F238E27FC236}">
                  <a16:creationId xmlns:a16="http://schemas.microsoft.com/office/drawing/2014/main" id="{0A25D7DA-FBEE-D1BA-FF28-5C69061032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8" name="Straight Connector 937">
              <a:extLst>
                <a:ext uri="{FF2B5EF4-FFF2-40B4-BE49-F238E27FC236}">
                  <a16:creationId xmlns:a16="http://schemas.microsoft.com/office/drawing/2014/main" id="{A8D3BB2D-6E9B-3724-E7F4-9C62A729B9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9" name="Straight Connector 938">
              <a:extLst>
                <a:ext uri="{FF2B5EF4-FFF2-40B4-BE49-F238E27FC236}">
                  <a16:creationId xmlns:a16="http://schemas.microsoft.com/office/drawing/2014/main" id="{0E45BC2D-BD15-0157-08CC-6BD9E9BF3D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0" name="Straight Connector 939">
              <a:extLst>
                <a:ext uri="{FF2B5EF4-FFF2-40B4-BE49-F238E27FC236}">
                  <a16:creationId xmlns:a16="http://schemas.microsoft.com/office/drawing/2014/main" id="{CE8F3C38-80BB-3A77-D6F0-5A07EB1523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1" name="Straight Connector 940">
              <a:extLst>
                <a:ext uri="{FF2B5EF4-FFF2-40B4-BE49-F238E27FC236}">
                  <a16:creationId xmlns:a16="http://schemas.microsoft.com/office/drawing/2014/main" id="{603173C7-6246-EDAD-49DB-4A01799E59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Straight Connector 941">
              <a:extLst>
                <a:ext uri="{FF2B5EF4-FFF2-40B4-BE49-F238E27FC236}">
                  <a16:creationId xmlns:a16="http://schemas.microsoft.com/office/drawing/2014/main" id="{F8A7B54C-13D5-A4C5-F808-515F70031A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4F9BA21A-7FB0-FEDA-C7E7-DCBED1C69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4" name="Straight Connector 943">
              <a:extLst>
                <a:ext uri="{FF2B5EF4-FFF2-40B4-BE49-F238E27FC236}">
                  <a16:creationId xmlns:a16="http://schemas.microsoft.com/office/drawing/2014/main" id="{809B1181-0A53-EA5C-1B2D-118AAB79D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Straight Connector 944">
              <a:extLst>
                <a:ext uri="{FF2B5EF4-FFF2-40B4-BE49-F238E27FC236}">
                  <a16:creationId xmlns:a16="http://schemas.microsoft.com/office/drawing/2014/main" id="{2C1AFA5E-A661-441A-8394-3AF5590A4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6" name="Group 945">
            <a:extLst>
              <a:ext uri="{FF2B5EF4-FFF2-40B4-BE49-F238E27FC236}">
                <a16:creationId xmlns:a16="http://schemas.microsoft.com/office/drawing/2014/main" id="{03A48B77-E69A-BF9C-1F2B-99E1C37D7A5E}"/>
              </a:ext>
            </a:extLst>
          </p:cNvPr>
          <p:cNvGrpSpPr/>
          <p:nvPr/>
        </p:nvGrpSpPr>
        <p:grpSpPr>
          <a:xfrm>
            <a:off x="6922054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B2FED74A-9AB6-0630-4894-7B6C79321F90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7" name="Freeform: Shape 946">
                  <a:extLst>
                    <a:ext uri="{FF2B5EF4-FFF2-40B4-BE49-F238E27FC236}">
                      <a16:creationId xmlns:a16="http://schemas.microsoft.com/office/drawing/2014/main" id="{B2FED74A-9AB6-0630-4894-7B6C79321F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8" name="Straight Connector 947">
              <a:extLst>
                <a:ext uri="{FF2B5EF4-FFF2-40B4-BE49-F238E27FC236}">
                  <a16:creationId xmlns:a16="http://schemas.microsoft.com/office/drawing/2014/main" id="{B181F8D7-1B9D-4046-F22C-2A3BF0ACE487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9" name="Straight Connector 948">
              <a:extLst>
                <a:ext uri="{FF2B5EF4-FFF2-40B4-BE49-F238E27FC236}">
                  <a16:creationId xmlns:a16="http://schemas.microsoft.com/office/drawing/2014/main" id="{B8381259-226E-F70A-B750-B4BC0C8DE0DC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0" name="Straight Connector 949">
              <a:extLst>
                <a:ext uri="{FF2B5EF4-FFF2-40B4-BE49-F238E27FC236}">
                  <a16:creationId xmlns:a16="http://schemas.microsoft.com/office/drawing/2014/main" id="{752F1D55-98B2-C369-4503-DE84561FA464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1" name="Straight Connector 950">
              <a:extLst>
                <a:ext uri="{FF2B5EF4-FFF2-40B4-BE49-F238E27FC236}">
                  <a16:creationId xmlns:a16="http://schemas.microsoft.com/office/drawing/2014/main" id="{ADE486AC-874D-7509-12AF-509D42EBB5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2" name="Straight Connector 951">
              <a:extLst>
                <a:ext uri="{FF2B5EF4-FFF2-40B4-BE49-F238E27FC236}">
                  <a16:creationId xmlns:a16="http://schemas.microsoft.com/office/drawing/2014/main" id="{70C17402-478F-3BF5-C90B-61B65F0752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3" name="Straight Connector 952">
              <a:extLst>
                <a:ext uri="{FF2B5EF4-FFF2-40B4-BE49-F238E27FC236}">
                  <a16:creationId xmlns:a16="http://schemas.microsoft.com/office/drawing/2014/main" id="{9B760F3C-B845-2EE4-A86C-04CDDCA5AA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4" name="Straight Connector 953">
              <a:extLst>
                <a:ext uri="{FF2B5EF4-FFF2-40B4-BE49-F238E27FC236}">
                  <a16:creationId xmlns:a16="http://schemas.microsoft.com/office/drawing/2014/main" id="{582B49DF-24AC-5634-0B06-FC847DA1B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5" name="Straight Connector 954">
              <a:extLst>
                <a:ext uri="{FF2B5EF4-FFF2-40B4-BE49-F238E27FC236}">
                  <a16:creationId xmlns:a16="http://schemas.microsoft.com/office/drawing/2014/main" id="{300D15F2-AFAB-C660-184F-A76ECE999A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6" name="Straight Connector 955">
              <a:extLst>
                <a:ext uri="{FF2B5EF4-FFF2-40B4-BE49-F238E27FC236}">
                  <a16:creationId xmlns:a16="http://schemas.microsoft.com/office/drawing/2014/main" id="{DC74BBB4-D34B-155A-EE5E-CB1F6CD97C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7" name="Straight Connector 956">
              <a:extLst>
                <a:ext uri="{FF2B5EF4-FFF2-40B4-BE49-F238E27FC236}">
                  <a16:creationId xmlns:a16="http://schemas.microsoft.com/office/drawing/2014/main" id="{ADEC279F-9F64-AB58-692C-E3A76C4E6D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8" name="Straight Connector 957">
              <a:extLst>
                <a:ext uri="{FF2B5EF4-FFF2-40B4-BE49-F238E27FC236}">
                  <a16:creationId xmlns:a16="http://schemas.microsoft.com/office/drawing/2014/main" id="{9C3A0C8A-43EA-5D54-68F5-56A5028748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9" name="Straight Connector 958">
              <a:extLst>
                <a:ext uri="{FF2B5EF4-FFF2-40B4-BE49-F238E27FC236}">
                  <a16:creationId xmlns:a16="http://schemas.microsoft.com/office/drawing/2014/main" id="{8DC0CCDF-59F8-9999-CE73-6E23017644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0" name="Straight Connector 959">
              <a:extLst>
                <a:ext uri="{FF2B5EF4-FFF2-40B4-BE49-F238E27FC236}">
                  <a16:creationId xmlns:a16="http://schemas.microsoft.com/office/drawing/2014/main" id="{1D3275C9-5A52-EC70-F438-19D9E4DA6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1" name="Straight Connector 960">
              <a:extLst>
                <a:ext uri="{FF2B5EF4-FFF2-40B4-BE49-F238E27FC236}">
                  <a16:creationId xmlns:a16="http://schemas.microsoft.com/office/drawing/2014/main" id="{C04147ED-3C14-B23B-D73D-6EC6DC6B6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2" name="Straight Connector 961">
              <a:extLst>
                <a:ext uri="{FF2B5EF4-FFF2-40B4-BE49-F238E27FC236}">
                  <a16:creationId xmlns:a16="http://schemas.microsoft.com/office/drawing/2014/main" id="{D432C043-7FFC-844B-A7F4-5DCDDAF0D5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397DF90D-F408-028B-4D76-13B37E440884}"/>
              </a:ext>
            </a:extLst>
          </p:cNvPr>
          <p:cNvGrpSpPr/>
          <p:nvPr/>
        </p:nvGrpSpPr>
        <p:grpSpPr>
          <a:xfrm>
            <a:off x="7458765" y="1308160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6905E4D1-9BA9-6199-0DDA-5CF0B83FE08A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4" name="Freeform: Shape 963">
                  <a:extLst>
                    <a:ext uri="{FF2B5EF4-FFF2-40B4-BE49-F238E27FC236}">
                      <a16:creationId xmlns:a16="http://schemas.microsoft.com/office/drawing/2014/main" id="{6905E4D1-9BA9-6199-0DDA-5CF0B83FE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5" name="Straight Connector 964">
              <a:extLst>
                <a:ext uri="{FF2B5EF4-FFF2-40B4-BE49-F238E27FC236}">
                  <a16:creationId xmlns:a16="http://schemas.microsoft.com/office/drawing/2014/main" id="{755D6D34-1645-E714-C0D7-5C9152E8A424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6" name="Straight Connector 965">
              <a:extLst>
                <a:ext uri="{FF2B5EF4-FFF2-40B4-BE49-F238E27FC236}">
                  <a16:creationId xmlns:a16="http://schemas.microsoft.com/office/drawing/2014/main" id="{2B4A06A3-7E22-FE7E-580B-4EDB8A2A10B5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Straight Connector 966">
              <a:extLst>
                <a:ext uri="{FF2B5EF4-FFF2-40B4-BE49-F238E27FC236}">
                  <a16:creationId xmlns:a16="http://schemas.microsoft.com/office/drawing/2014/main" id="{3B21B07F-A5F0-8B61-3F26-1BB43A11200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Straight Connector 967">
              <a:extLst>
                <a:ext uri="{FF2B5EF4-FFF2-40B4-BE49-F238E27FC236}">
                  <a16:creationId xmlns:a16="http://schemas.microsoft.com/office/drawing/2014/main" id="{6159B748-B607-D0C7-D950-6D568BF068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Straight Connector 968">
              <a:extLst>
                <a:ext uri="{FF2B5EF4-FFF2-40B4-BE49-F238E27FC236}">
                  <a16:creationId xmlns:a16="http://schemas.microsoft.com/office/drawing/2014/main" id="{C480CF0F-1244-D4B9-7FCE-00174C1E4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Connector 969">
              <a:extLst>
                <a:ext uri="{FF2B5EF4-FFF2-40B4-BE49-F238E27FC236}">
                  <a16:creationId xmlns:a16="http://schemas.microsoft.com/office/drawing/2014/main" id="{734F67C4-A188-F0A8-6B77-3948653BA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Straight Connector 970">
              <a:extLst>
                <a:ext uri="{FF2B5EF4-FFF2-40B4-BE49-F238E27FC236}">
                  <a16:creationId xmlns:a16="http://schemas.microsoft.com/office/drawing/2014/main" id="{D760E062-D6AD-D70F-422B-85BB778196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Straight Connector 971">
              <a:extLst>
                <a:ext uri="{FF2B5EF4-FFF2-40B4-BE49-F238E27FC236}">
                  <a16:creationId xmlns:a16="http://schemas.microsoft.com/office/drawing/2014/main" id="{198232CC-7159-2F26-9ECA-4F473A4CE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Straight Connector 972">
              <a:extLst>
                <a:ext uri="{FF2B5EF4-FFF2-40B4-BE49-F238E27FC236}">
                  <a16:creationId xmlns:a16="http://schemas.microsoft.com/office/drawing/2014/main" id="{629FF3DE-4814-8467-BDF9-4CAA1BC0B0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Straight Connector 973">
              <a:extLst>
                <a:ext uri="{FF2B5EF4-FFF2-40B4-BE49-F238E27FC236}">
                  <a16:creationId xmlns:a16="http://schemas.microsoft.com/office/drawing/2014/main" id="{69438946-21C4-37B0-95EF-56A5D533CC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B03F8375-0A11-14A2-F5AC-7682C96E6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Straight Connector 975">
              <a:extLst>
                <a:ext uri="{FF2B5EF4-FFF2-40B4-BE49-F238E27FC236}">
                  <a16:creationId xmlns:a16="http://schemas.microsoft.com/office/drawing/2014/main" id="{A25D6296-626A-D288-00DC-21EED25D8F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916228C0-04C5-AA2C-294D-AA35EEAF3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1BF7E382-25F1-EC8C-DC07-E6F17B90D7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A9CA46CC-6496-A144-38F2-21B6F078AA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0" name="Group 979">
            <a:extLst>
              <a:ext uri="{FF2B5EF4-FFF2-40B4-BE49-F238E27FC236}">
                <a16:creationId xmlns:a16="http://schemas.microsoft.com/office/drawing/2014/main" id="{5751E032-BA09-83F1-A8FA-9CDA581123F2}"/>
              </a:ext>
            </a:extLst>
          </p:cNvPr>
          <p:cNvGrpSpPr/>
          <p:nvPr/>
        </p:nvGrpSpPr>
        <p:grpSpPr>
          <a:xfrm>
            <a:off x="7995475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2DDE6437-51B4-2200-D05E-E78B98F98F65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2DDE6437-51B4-2200-D05E-E78B98F98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2" name="Straight Connector 981">
              <a:extLst>
                <a:ext uri="{FF2B5EF4-FFF2-40B4-BE49-F238E27FC236}">
                  <a16:creationId xmlns:a16="http://schemas.microsoft.com/office/drawing/2014/main" id="{5381C7E9-0B53-A400-8AB6-5BF8995E4BF3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3" name="Straight Connector 982">
              <a:extLst>
                <a:ext uri="{FF2B5EF4-FFF2-40B4-BE49-F238E27FC236}">
                  <a16:creationId xmlns:a16="http://schemas.microsoft.com/office/drawing/2014/main" id="{41077714-FD52-E205-7304-FD75E751C47F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Straight Connector 983">
              <a:extLst>
                <a:ext uri="{FF2B5EF4-FFF2-40B4-BE49-F238E27FC236}">
                  <a16:creationId xmlns:a16="http://schemas.microsoft.com/office/drawing/2014/main" id="{B61356F4-0224-830A-4084-1EE93D460A9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Connector 984">
              <a:extLst>
                <a:ext uri="{FF2B5EF4-FFF2-40B4-BE49-F238E27FC236}">
                  <a16:creationId xmlns:a16="http://schemas.microsoft.com/office/drawing/2014/main" id="{113CC755-0736-8C4E-D6B9-67499BD67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6" name="Straight Connector 985">
              <a:extLst>
                <a:ext uri="{FF2B5EF4-FFF2-40B4-BE49-F238E27FC236}">
                  <a16:creationId xmlns:a16="http://schemas.microsoft.com/office/drawing/2014/main" id="{426E0305-0525-6516-BF6B-22165B6C51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Connector 986">
              <a:extLst>
                <a:ext uri="{FF2B5EF4-FFF2-40B4-BE49-F238E27FC236}">
                  <a16:creationId xmlns:a16="http://schemas.microsoft.com/office/drawing/2014/main" id="{479C1630-1474-6434-6567-0726B59CA5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8" name="Straight Connector 987">
              <a:extLst>
                <a:ext uri="{FF2B5EF4-FFF2-40B4-BE49-F238E27FC236}">
                  <a16:creationId xmlns:a16="http://schemas.microsoft.com/office/drawing/2014/main" id="{EC688E59-805C-1648-6284-6377D49FC9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Connector 988">
              <a:extLst>
                <a:ext uri="{FF2B5EF4-FFF2-40B4-BE49-F238E27FC236}">
                  <a16:creationId xmlns:a16="http://schemas.microsoft.com/office/drawing/2014/main" id="{CFB2A951-01B1-3B48-6295-1B08D1404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0" name="Straight Connector 989">
              <a:extLst>
                <a:ext uri="{FF2B5EF4-FFF2-40B4-BE49-F238E27FC236}">
                  <a16:creationId xmlns:a16="http://schemas.microsoft.com/office/drawing/2014/main" id="{5527EF48-DB33-60C1-5571-AA56B6C38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1" name="Straight Connector 990">
              <a:extLst>
                <a:ext uri="{FF2B5EF4-FFF2-40B4-BE49-F238E27FC236}">
                  <a16:creationId xmlns:a16="http://schemas.microsoft.com/office/drawing/2014/main" id="{D347D530-30B5-1498-2C6D-3D70F56DF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2" name="Straight Connector 991">
              <a:extLst>
                <a:ext uri="{FF2B5EF4-FFF2-40B4-BE49-F238E27FC236}">
                  <a16:creationId xmlns:a16="http://schemas.microsoft.com/office/drawing/2014/main" id="{5E3945DE-47AE-5C43-45C3-6A8B601C7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3" name="Straight Connector 992">
              <a:extLst>
                <a:ext uri="{FF2B5EF4-FFF2-40B4-BE49-F238E27FC236}">
                  <a16:creationId xmlns:a16="http://schemas.microsoft.com/office/drawing/2014/main" id="{755F9717-CA19-6F7D-A447-FBF212D2D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4" name="Straight Connector 993">
              <a:extLst>
                <a:ext uri="{FF2B5EF4-FFF2-40B4-BE49-F238E27FC236}">
                  <a16:creationId xmlns:a16="http://schemas.microsoft.com/office/drawing/2014/main" id="{020A4C86-5FA4-9CC7-5AD3-3A4D8BC6A8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5" name="Straight Connector 994">
              <a:extLst>
                <a:ext uri="{FF2B5EF4-FFF2-40B4-BE49-F238E27FC236}">
                  <a16:creationId xmlns:a16="http://schemas.microsoft.com/office/drawing/2014/main" id="{AA4EABC8-8BA9-1973-89AF-BCE4C413BC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6" name="Straight Connector 995">
              <a:extLst>
                <a:ext uri="{FF2B5EF4-FFF2-40B4-BE49-F238E27FC236}">
                  <a16:creationId xmlns:a16="http://schemas.microsoft.com/office/drawing/2014/main" id="{82102F07-A957-2F4E-9EFB-FDD3CC41CB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7" name="Group 996">
            <a:extLst>
              <a:ext uri="{FF2B5EF4-FFF2-40B4-BE49-F238E27FC236}">
                <a16:creationId xmlns:a16="http://schemas.microsoft.com/office/drawing/2014/main" id="{79E1CD9C-6C97-2004-856B-22EBD9E14D25}"/>
              </a:ext>
            </a:extLst>
          </p:cNvPr>
          <p:cNvGrpSpPr/>
          <p:nvPr/>
        </p:nvGrpSpPr>
        <p:grpSpPr>
          <a:xfrm>
            <a:off x="8532886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E2B6F4AD-2366-9CC6-88B3-3CF53E98A182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E2B6F4AD-2366-9CC6-88B3-3CF53E98A1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F186ED46-610E-3E30-D927-CCB4157B3316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71C5AEEA-483B-48AB-6E68-DAAA4CA37C9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1F706019-9008-8555-C5EF-3723C42787AC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DE2193CE-7640-FFC9-5A55-D114B8CEDD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3" name="Straight Connector 1002">
              <a:extLst>
                <a:ext uri="{FF2B5EF4-FFF2-40B4-BE49-F238E27FC236}">
                  <a16:creationId xmlns:a16="http://schemas.microsoft.com/office/drawing/2014/main" id="{03598C8B-B996-8530-DE8E-B39180DB1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4" name="Straight Connector 1003">
              <a:extLst>
                <a:ext uri="{FF2B5EF4-FFF2-40B4-BE49-F238E27FC236}">
                  <a16:creationId xmlns:a16="http://schemas.microsoft.com/office/drawing/2014/main" id="{B89FC5C4-5FAB-5019-BABF-F9D1430C62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5" name="Straight Connector 1004">
              <a:extLst>
                <a:ext uri="{FF2B5EF4-FFF2-40B4-BE49-F238E27FC236}">
                  <a16:creationId xmlns:a16="http://schemas.microsoft.com/office/drawing/2014/main" id="{0F51132B-B025-8C53-D5C5-147817E12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6" name="Straight Connector 1005">
              <a:extLst>
                <a:ext uri="{FF2B5EF4-FFF2-40B4-BE49-F238E27FC236}">
                  <a16:creationId xmlns:a16="http://schemas.microsoft.com/office/drawing/2014/main" id="{2C02354E-5FD0-51AF-A085-2E0EE41CD0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7" name="Straight Connector 1006">
              <a:extLst>
                <a:ext uri="{FF2B5EF4-FFF2-40B4-BE49-F238E27FC236}">
                  <a16:creationId xmlns:a16="http://schemas.microsoft.com/office/drawing/2014/main" id="{CAA89EA7-19DC-6D6E-14D9-9BC8FBA597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8" name="Straight Connector 1007">
              <a:extLst>
                <a:ext uri="{FF2B5EF4-FFF2-40B4-BE49-F238E27FC236}">
                  <a16:creationId xmlns:a16="http://schemas.microsoft.com/office/drawing/2014/main" id="{884896CE-7DCE-C464-1BE4-B963B1F62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9" name="Straight Connector 1008">
              <a:extLst>
                <a:ext uri="{FF2B5EF4-FFF2-40B4-BE49-F238E27FC236}">
                  <a16:creationId xmlns:a16="http://schemas.microsoft.com/office/drawing/2014/main" id="{F230A820-AD24-133D-D07F-1513E54E4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0" name="Straight Connector 1009">
              <a:extLst>
                <a:ext uri="{FF2B5EF4-FFF2-40B4-BE49-F238E27FC236}">
                  <a16:creationId xmlns:a16="http://schemas.microsoft.com/office/drawing/2014/main" id="{CBB7FE18-0574-C6C5-834B-89A052496C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" name="Straight Connector 1010">
              <a:extLst>
                <a:ext uri="{FF2B5EF4-FFF2-40B4-BE49-F238E27FC236}">
                  <a16:creationId xmlns:a16="http://schemas.microsoft.com/office/drawing/2014/main" id="{A91684FA-F05B-DCBC-372E-EBFF09FDB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2" name="Straight Connector 1011">
              <a:extLst>
                <a:ext uri="{FF2B5EF4-FFF2-40B4-BE49-F238E27FC236}">
                  <a16:creationId xmlns:a16="http://schemas.microsoft.com/office/drawing/2014/main" id="{4C6EAA72-C576-C68C-5311-C70E9042B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FAFA4855-05E0-B46B-AA95-FFE74A297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4" name="Group 1013">
            <a:extLst>
              <a:ext uri="{FF2B5EF4-FFF2-40B4-BE49-F238E27FC236}">
                <a16:creationId xmlns:a16="http://schemas.microsoft.com/office/drawing/2014/main" id="{02318049-7AA2-AA29-7F64-36DD73EE3831}"/>
              </a:ext>
            </a:extLst>
          </p:cNvPr>
          <p:cNvGrpSpPr/>
          <p:nvPr/>
        </p:nvGrpSpPr>
        <p:grpSpPr>
          <a:xfrm>
            <a:off x="9070114" y="1307919"/>
            <a:ext cx="2145792" cy="733340"/>
            <a:chOff x="2989339" y="2691450"/>
            <a:chExt cx="2145792" cy="733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466D18A2-F2C3-9CDD-00BB-47BB40AA8EB3}"/>
                    </a:ext>
                  </a:extLst>
                </p:cNvPr>
                <p:cNvSpPr/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solidFill>
                  <a:srgbClr val="008000">
                    <a:alpha val="50196"/>
                  </a:srgb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466D18A2-F2C3-9CDD-00BB-47BB40AA8E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339" y="2753784"/>
                  <a:ext cx="2145792" cy="614172"/>
                </a:xfrm>
                <a:custGeom>
                  <a:avLst/>
                  <a:gdLst>
                    <a:gd name="connsiteX0" fmla="*/ 0 w 2148840"/>
                    <a:gd name="connsiteY0" fmla="*/ 617220 h 617220"/>
                    <a:gd name="connsiteX1" fmla="*/ 556260 w 2148840"/>
                    <a:gd name="connsiteY1" fmla="*/ 15240 h 617220"/>
                    <a:gd name="connsiteX2" fmla="*/ 1089660 w 2148840"/>
                    <a:gd name="connsiteY2" fmla="*/ 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09600 h 609600"/>
                    <a:gd name="connsiteX1" fmla="*/ 556260 w 2148840"/>
                    <a:gd name="connsiteY1" fmla="*/ 7620 h 609600"/>
                    <a:gd name="connsiteX2" fmla="*/ 1082040 w 2148840"/>
                    <a:gd name="connsiteY2" fmla="*/ 0 h 609600"/>
                    <a:gd name="connsiteX3" fmla="*/ 2148840 w 2148840"/>
                    <a:gd name="connsiteY3" fmla="*/ 601980 h 609600"/>
                    <a:gd name="connsiteX4" fmla="*/ 0 w 2148840"/>
                    <a:gd name="connsiteY4" fmla="*/ 609600 h 609600"/>
                    <a:gd name="connsiteX0" fmla="*/ 0 w 2148840"/>
                    <a:gd name="connsiteY0" fmla="*/ 617220 h 617220"/>
                    <a:gd name="connsiteX1" fmla="*/ 556260 w 2148840"/>
                    <a:gd name="connsiteY1" fmla="*/ 0 h 617220"/>
                    <a:gd name="connsiteX2" fmla="*/ 1082040 w 2148840"/>
                    <a:gd name="connsiteY2" fmla="*/ 7620 h 617220"/>
                    <a:gd name="connsiteX3" fmla="*/ 2148840 w 2148840"/>
                    <a:gd name="connsiteY3" fmla="*/ 609600 h 617220"/>
                    <a:gd name="connsiteX4" fmla="*/ 0 w 2148840"/>
                    <a:gd name="connsiteY4" fmla="*/ 617220 h 617220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48840"/>
                    <a:gd name="connsiteY0" fmla="*/ 611124 h 611124"/>
                    <a:gd name="connsiteX1" fmla="*/ 568452 w 2148840"/>
                    <a:gd name="connsiteY1" fmla="*/ 0 h 611124"/>
                    <a:gd name="connsiteX2" fmla="*/ 1082040 w 2148840"/>
                    <a:gd name="connsiteY2" fmla="*/ 1524 h 611124"/>
                    <a:gd name="connsiteX3" fmla="*/ 2148840 w 2148840"/>
                    <a:gd name="connsiteY3" fmla="*/ 603504 h 611124"/>
                    <a:gd name="connsiteX4" fmla="*/ 0 w 2148840"/>
                    <a:gd name="connsiteY4" fmla="*/ 611124 h 611124"/>
                    <a:gd name="connsiteX0" fmla="*/ 0 w 2157984"/>
                    <a:gd name="connsiteY0" fmla="*/ 611124 h 612648"/>
                    <a:gd name="connsiteX1" fmla="*/ 568452 w 2157984"/>
                    <a:gd name="connsiteY1" fmla="*/ 0 h 612648"/>
                    <a:gd name="connsiteX2" fmla="*/ 1082040 w 2157984"/>
                    <a:gd name="connsiteY2" fmla="*/ 1524 h 612648"/>
                    <a:gd name="connsiteX3" fmla="*/ 2157984 w 2157984"/>
                    <a:gd name="connsiteY3" fmla="*/ 612648 h 612648"/>
                    <a:gd name="connsiteX4" fmla="*/ 0 w 2157984"/>
                    <a:gd name="connsiteY4" fmla="*/ 611124 h 612648"/>
                    <a:gd name="connsiteX0" fmla="*/ 0 w 2145792"/>
                    <a:gd name="connsiteY0" fmla="*/ 614172 h 614172"/>
                    <a:gd name="connsiteX1" fmla="*/ 556260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  <a:gd name="connsiteX0" fmla="*/ 0 w 2145792"/>
                    <a:gd name="connsiteY0" fmla="*/ 614172 h 614172"/>
                    <a:gd name="connsiteX1" fmla="*/ 544068 w 2145792"/>
                    <a:gd name="connsiteY1" fmla="*/ 0 h 614172"/>
                    <a:gd name="connsiteX2" fmla="*/ 1069848 w 2145792"/>
                    <a:gd name="connsiteY2" fmla="*/ 1524 h 614172"/>
                    <a:gd name="connsiteX3" fmla="*/ 2145792 w 2145792"/>
                    <a:gd name="connsiteY3" fmla="*/ 612648 h 614172"/>
                    <a:gd name="connsiteX4" fmla="*/ 0 w 2145792"/>
                    <a:gd name="connsiteY4" fmla="*/ 614172 h 6141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5792" h="614172">
                      <a:moveTo>
                        <a:pt x="0" y="614172"/>
                      </a:moveTo>
                      <a:lnTo>
                        <a:pt x="544068" y="0"/>
                      </a:lnTo>
                      <a:lnTo>
                        <a:pt x="1069848" y="1524"/>
                      </a:lnTo>
                      <a:lnTo>
                        <a:pt x="2145792" y="612648"/>
                      </a:lnTo>
                      <a:lnTo>
                        <a:pt x="0" y="614172"/>
                      </a:lnTo>
                      <a:close/>
                    </a:path>
                  </a:pathLst>
                </a:custGeom>
                <a:blipFill>
                  <a:blip r:embed="rId4"/>
                  <a:stretch>
                    <a:fillRect/>
                  </a:stretch>
                </a:blipFill>
                <a:ln w="127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FCFEF76C-B4D6-7B03-AC6B-CB3611E4E18E}"/>
                </a:ext>
              </a:extLst>
            </p:cNvPr>
            <p:cNvCxnSpPr>
              <a:cxnSpLocks/>
            </p:cNvCxnSpPr>
            <p:nvPr/>
          </p:nvCxnSpPr>
          <p:spPr>
            <a:xfrm>
              <a:off x="3673304" y="2692095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941B0990-EC2A-F273-45C1-16DF0D549840}"/>
                </a:ext>
              </a:extLst>
            </p:cNvPr>
            <p:cNvCxnSpPr>
              <a:cxnSpLocks/>
            </p:cNvCxnSpPr>
            <p:nvPr/>
          </p:nvCxnSpPr>
          <p:spPr>
            <a:xfrm>
              <a:off x="3804009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8" name="Straight Connector 1017">
              <a:extLst>
                <a:ext uri="{FF2B5EF4-FFF2-40B4-BE49-F238E27FC236}">
                  <a16:creationId xmlns:a16="http://schemas.microsoft.com/office/drawing/2014/main" id="{E076E849-A6F7-8632-74CF-FFC8FCA0A472}"/>
                </a:ext>
              </a:extLst>
            </p:cNvPr>
            <p:cNvCxnSpPr>
              <a:cxnSpLocks/>
            </p:cNvCxnSpPr>
            <p:nvPr/>
          </p:nvCxnSpPr>
          <p:spPr>
            <a:xfrm>
              <a:off x="3933434" y="2691450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9" name="Straight Connector 1018">
              <a:extLst>
                <a:ext uri="{FF2B5EF4-FFF2-40B4-BE49-F238E27FC236}">
                  <a16:creationId xmlns:a16="http://schemas.microsoft.com/office/drawing/2014/main" id="{7A2A3CF6-1C1D-3053-F276-6F4B8DE8B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6590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0" name="Straight Connector 1019">
              <a:extLst>
                <a:ext uri="{FF2B5EF4-FFF2-40B4-BE49-F238E27FC236}">
                  <a16:creationId xmlns:a16="http://schemas.microsoft.com/office/drawing/2014/main" id="{2D9A9291-A47D-0731-E961-290388601F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7295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1" name="Straight Connector 1020">
              <a:extLst>
                <a:ext uri="{FF2B5EF4-FFF2-40B4-BE49-F238E27FC236}">
                  <a16:creationId xmlns:a16="http://schemas.microsoft.com/office/drawing/2014/main" id="{1CE92DE8-5B37-5351-320A-F57FDE164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6720" y="336310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2" name="Straight Connector 1021">
              <a:extLst>
                <a:ext uri="{FF2B5EF4-FFF2-40B4-BE49-F238E27FC236}">
                  <a16:creationId xmlns:a16="http://schemas.microsoft.com/office/drawing/2014/main" id="{773DCCD6-AAEA-B022-8ED7-4E78805FD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3304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3" name="Straight Connector 1022">
              <a:extLst>
                <a:ext uri="{FF2B5EF4-FFF2-40B4-BE49-F238E27FC236}">
                  <a16:creationId xmlns:a16="http://schemas.microsoft.com/office/drawing/2014/main" id="{CD2967A9-B5BB-E710-4D38-70E8B42D3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04009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FB932EAF-38B3-CD2C-3B29-95DAB704E3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3434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Connector 1024">
              <a:extLst>
                <a:ext uri="{FF2B5EF4-FFF2-40B4-BE49-F238E27FC236}">
                  <a16:creationId xmlns:a16="http://schemas.microsoft.com/office/drawing/2014/main" id="{99FCC5AA-268B-AD90-62DA-3D3BD8993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018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6" name="Straight Connector 1025">
              <a:extLst>
                <a:ext uri="{FF2B5EF4-FFF2-40B4-BE49-F238E27FC236}">
                  <a16:creationId xmlns:a16="http://schemas.microsoft.com/office/drawing/2014/main" id="{72C6BC1E-8828-E3BC-C96B-7E31A68F3C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0723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C5DF3460-0257-6FCA-0FAC-478A37A11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148" y="336245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9C2B5E7A-F631-5716-E72C-9863D925C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6732" y="3361166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F4BA0047-7FB5-426D-8DE7-473B2CC4F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7437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6A2877F8-3E32-4D6B-0F65-61AB8A485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6862" y="3361811"/>
              <a:ext cx="0" cy="61689"/>
            </a:xfrm>
            <a:prstGeom prst="line">
              <a:avLst/>
            </a:prstGeom>
            <a:solidFill>
              <a:srgbClr val="008000">
                <a:alpha val="50196"/>
              </a:srgbClr>
            </a:solidFill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177B1B67-55B0-DD23-3364-1AB9E65951B6}"/>
              </a:ext>
            </a:extLst>
          </p:cNvPr>
          <p:cNvGrpSpPr/>
          <p:nvPr/>
        </p:nvGrpSpPr>
        <p:grpSpPr>
          <a:xfrm>
            <a:off x="4913078" y="2042123"/>
            <a:ext cx="308263" cy="246222"/>
            <a:chOff x="5518333" y="4840657"/>
            <a:chExt cx="308263" cy="2462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8F2F70A9-EDB3-178D-544B-9AB9CCAEABF6}"/>
                    </a:ext>
                  </a:extLst>
                </p:cNvPr>
                <p:cNvSpPr txBox="1"/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 w="19050">
                                  <a:solidFill>
                                    <a:schemeClr val="bg1"/>
                                  </a:solidFill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 w="19050">
                      <a:solidFill>
                        <a:schemeClr val="bg1"/>
                      </a:solidFill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2" name="TextBox 1031">
                  <a:extLst>
                    <a:ext uri="{FF2B5EF4-FFF2-40B4-BE49-F238E27FC236}">
                      <a16:creationId xmlns:a16="http://schemas.microsoft.com/office/drawing/2014/main" id="{8F2F70A9-EDB3-178D-544B-9AB9CCAEA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8"/>
                  <a:ext cx="308263" cy="2462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7961D4EA-EBDA-0D05-FD8C-8B8948788876}"/>
                    </a:ext>
                  </a:extLst>
                </p:cNvPr>
                <p:cNvSpPr txBox="1"/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>
                    <a:ln>
                      <a:noFill/>
                    </a:ln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33" name="TextBox 1032">
                  <a:extLst>
                    <a:ext uri="{FF2B5EF4-FFF2-40B4-BE49-F238E27FC236}">
                      <a16:creationId xmlns:a16="http://schemas.microsoft.com/office/drawing/2014/main" id="{7961D4EA-EBDA-0D05-FD8C-8B89487888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333" y="4840657"/>
                  <a:ext cx="308263" cy="24622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4A3556D-FAFA-8EDC-4453-834B2729ECEC}"/>
              </a:ext>
            </a:extLst>
          </p:cNvPr>
          <p:cNvGrpSpPr/>
          <p:nvPr/>
        </p:nvGrpSpPr>
        <p:grpSpPr>
          <a:xfrm>
            <a:off x="10262318" y="2064983"/>
            <a:ext cx="849283" cy="253842"/>
            <a:chOff x="10931073" y="2076548"/>
            <a:chExt cx="849283" cy="253842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87553C9A-0FF8-5057-18C8-C1D624F9F823}"/>
                </a:ext>
              </a:extLst>
            </p:cNvPr>
            <p:cNvGrpSpPr/>
            <p:nvPr/>
          </p:nvGrpSpPr>
          <p:grpSpPr>
            <a:xfrm>
              <a:off x="10931073" y="208416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BAE6C87-1494-1324-9D84-8363789968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5" name="TextBox 1034">
                    <a:extLst>
                      <a:ext uri="{FF2B5EF4-FFF2-40B4-BE49-F238E27FC236}">
                        <a16:creationId xmlns:a16="http://schemas.microsoft.com/office/drawing/2014/main" id="{EBAE6C87-1494-1324-9D84-8363789968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6D61A46F-36B1-7C9E-F602-9C2F64CEAF63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6" name="TextBox 1035">
                    <a:extLst>
                      <a:ext uri="{FF2B5EF4-FFF2-40B4-BE49-F238E27FC236}">
                        <a16:creationId xmlns:a16="http://schemas.microsoft.com/office/drawing/2014/main" id="{6D61A46F-36B1-7C9E-F602-9C2F64CEAF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37" name="Group 1036">
              <a:extLst>
                <a:ext uri="{FF2B5EF4-FFF2-40B4-BE49-F238E27FC236}">
                  <a16:creationId xmlns:a16="http://schemas.microsoft.com/office/drawing/2014/main" id="{D656D8E8-BEF4-C34F-5F2B-2480553EB86A}"/>
                </a:ext>
              </a:extLst>
            </p:cNvPr>
            <p:cNvGrpSpPr/>
            <p:nvPr/>
          </p:nvGrpSpPr>
          <p:grpSpPr>
            <a:xfrm>
              <a:off x="11472093" y="2076548"/>
              <a:ext cx="308263" cy="246222"/>
              <a:chOff x="5518333" y="4840657"/>
              <a:chExt cx="308263" cy="24622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52869ADC-E321-514F-147D-63C31960A433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 w="19050">
                                    <a:solidFill>
                                      <a:schemeClr val="bg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 w="19050">
                        <a:solidFill>
                          <a:schemeClr val="bg1"/>
                        </a:solidFill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8" name="TextBox 1037">
                    <a:extLst>
                      <a:ext uri="{FF2B5EF4-FFF2-40B4-BE49-F238E27FC236}">
                        <a16:creationId xmlns:a16="http://schemas.microsoft.com/office/drawing/2014/main" id="{52869ADC-E321-514F-147D-63C31960A4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8"/>
                    <a:ext cx="308263" cy="24622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C41F8E5D-D4BA-F52F-E7DE-C59330F18416}"/>
                      </a:ext>
                    </a:extLst>
                  </p:cNvPr>
                  <p:cNvSpPr txBox="1"/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⟨"/>
                              <m:endChr m:val="⟩"/>
                              <m:ctrlP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d>
                        </m:oMath>
                      </m:oMathPara>
                    </a14:m>
                    <a:endParaRPr lang="en-US" sz="1600" dirty="0">
                      <a:ln>
                        <a:noFill/>
                      </a:ln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9" name="TextBox 1038">
                    <a:extLst>
                      <a:ext uri="{FF2B5EF4-FFF2-40B4-BE49-F238E27FC236}">
                        <a16:creationId xmlns:a16="http://schemas.microsoft.com/office/drawing/2014/main" id="{C41F8E5D-D4BA-F52F-E7DE-C59330F184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8333" y="4840657"/>
                    <a:ext cx="308263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00EA0F9-94B3-B3A7-1E71-97CFEF4FE68C}"/>
              </a:ext>
            </a:extLst>
          </p:cNvPr>
          <p:cNvGrpSpPr/>
          <p:nvPr/>
        </p:nvGrpSpPr>
        <p:grpSpPr>
          <a:xfrm>
            <a:off x="4790119" y="5499592"/>
            <a:ext cx="6446018" cy="658058"/>
            <a:chOff x="4790119" y="5499592"/>
            <a:chExt cx="6446018" cy="6580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A70136C4-FD3C-440D-C5FD-1AB41C5ABCFF}"/>
                    </a:ext>
                  </a:extLst>
                </p:cNvPr>
                <p:cNvSpPr txBox="1"/>
                <p:nvPr/>
              </p:nvSpPr>
              <p:spPr>
                <a:xfrm>
                  <a:off x="5303610" y="55569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6" name="TextBox 235">
                  <a:extLst>
                    <a:ext uri="{FF2B5EF4-FFF2-40B4-BE49-F238E27FC236}">
                      <a16:creationId xmlns:a16="http://schemas.microsoft.com/office/drawing/2014/main" id="{A70136C4-FD3C-440D-C5FD-1AB41C5AB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3610" y="5556909"/>
                  <a:ext cx="554182" cy="338554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CDA25683-BCC0-6E15-0620-1A8115735557}"/>
                    </a:ext>
                  </a:extLst>
                </p:cNvPr>
                <p:cNvSpPr txBox="1"/>
                <p:nvPr/>
              </p:nvSpPr>
              <p:spPr>
                <a:xfrm>
                  <a:off x="9604030" y="5557393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7" name="TextBox 236">
                  <a:extLst>
                    <a:ext uri="{FF2B5EF4-FFF2-40B4-BE49-F238E27FC236}">
                      <a16:creationId xmlns:a16="http://schemas.microsoft.com/office/drawing/2014/main" id="{CDA25683-BCC0-6E15-0620-1A8115735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4030" y="5557393"/>
                  <a:ext cx="554182" cy="338554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8D17BCB-8830-941F-B0C1-2EF93C2B3A1D}"/>
                    </a:ext>
                  </a:extLst>
                </p:cNvPr>
                <p:cNvSpPr txBox="1"/>
                <p:nvPr/>
              </p:nvSpPr>
              <p:spPr>
                <a:xfrm>
                  <a:off x="10130863" y="55569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8" name="TextBox 237">
                  <a:extLst>
                    <a:ext uri="{FF2B5EF4-FFF2-40B4-BE49-F238E27FC236}">
                      <a16:creationId xmlns:a16="http://schemas.microsoft.com/office/drawing/2014/main" id="{E8D17BCB-8830-941F-B0C1-2EF93C2B3A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0863" y="5556909"/>
                  <a:ext cx="554182" cy="338554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84D7DD4A-964E-60A8-45A7-3D6BA8332A6B}"/>
                    </a:ext>
                  </a:extLst>
                </p:cNvPr>
                <p:cNvSpPr txBox="1"/>
                <p:nvPr/>
              </p:nvSpPr>
              <p:spPr>
                <a:xfrm>
                  <a:off x="5848096" y="555039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9" name="TextBox 238">
                  <a:extLst>
                    <a:ext uri="{FF2B5EF4-FFF2-40B4-BE49-F238E27FC236}">
                      <a16:creationId xmlns:a16="http://schemas.microsoft.com/office/drawing/2014/main" id="{84D7DD4A-964E-60A8-45A7-3D6BA8332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8096" y="5550392"/>
                  <a:ext cx="554182" cy="338554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3C3E3BBF-9276-10A5-3F4F-08B403F3863F}"/>
                    </a:ext>
                  </a:extLst>
                </p:cNvPr>
                <p:cNvSpPr txBox="1"/>
                <p:nvPr/>
              </p:nvSpPr>
              <p:spPr>
                <a:xfrm>
                  <a:off x="6402278" y="55569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3C3E3BBF-9276-10A5-3F4F-08B403F38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278" y="5556909"/>
                  <a:ext cx="554182" cy="338554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75A9463-9845-F1E3-E534-82DB913F41AC}"/>
                    </a:ext>
                  </a:extLst>
                </p:cNvPr>
                <p:cNvSpPr txBox="1"/>
                <p:nvPr/>
              </p:nvSpPr>
              <p:spPr>
                <a:xfrm>
                  <a:off x="6934320" y="5565004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275A9463-9845-F1E3-E534-82DB913F41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320" y="5565004"/>
                  <a:ext cx="554182" cy="338554"/>
                </a:xfrm>
                <a:prstGeom prst="rect">
                  <a:avLst/>
                </a:prstGeom>
                <a:blipFill>
                  <a:blip r:embed="rId41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A2C2510-5137-6610-36C2-81A20FC96CE0}"/>
                    </a:ext>
                  </a:extLst>
                </p:cNvPr>
                <p:cNvSpPr txBox="1"/>
                <p:nvPr/>
              </p:nvSpPr>
              <p:spPr>
                <a:xfrm>
                  <a:off x="9069042" y="5571406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3A2C2510-5137-6610-36C2-81A20FC96C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42" y="5571406"/>
                  <a:ext cx="554182" cy="338554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42AAFD-D916-B014-2EB6-BBC2ED38233C}"/>
                    </a:ext>
                  </a:extLst>
                </p:cNvPr>
                <p:cNvSpPr txBox="1"/>
                <p:nvPr/>
              </p:nvSpPr>
              <p:spPr>
                <a:xfrm>
                  <a:off x="4790119" y="5556909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0D42AAFD-D916-B014-2EB6-BBC2ED3823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0119" y="5556909"/>
                  <a:ext cx="554182" cy="338554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6FD07F9-3A6F-0BEB-4115-BBA5CF64F996}"/>
                    </a:ext>
                  </a:extLst>
                </p:cNvPr>
                <p:cNvSpPr txBox="1"/>
                <p:nvPr/>
              </p:nvSpPr>
              <p:spPr>
                <a:xfrm>
                  <a:off x="10681955" y="5550392"/>
                  <a:ext cx="5541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6FD07F9-3A6F-0BEB-4115-BBA5CF64F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1955" y="5550392"/>
                  <a:ext cx="554182" cy="338554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74" name="Group 1073">
              <a:extLst>
                <a:ext uri="{FF2B5EF4-FFF2-40B4-BE49-F238E27FC236}">
                  <a16:creationId xmlns:a16="http://schemas.microsoft.com/office/drawing/2014/main" id="{8796ADD9-6835-7598-8811-8D2CFA0B4BE9}"/>
                </a:ext>
              </a:extLst>
            </p:cNvPr>
            <p:cNvGrpSpPr/>
            <p:nvPr/>
          </p:nvGrpSpPr>
          <p:grpSpPr>
            <a:xfrm>
              <a:off x="7343992" y="5595781"/>
              <a:ext cx="1876811" cy="561869"/>
              <a:chOff x="7343992" y="5595781"/>
              <a:chExt cx="1876811" cy="5618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5" name="TextBox 1064">
                    <a:extLst>
                      <a:ext uri="{FF2B5EF4-FFF2-40B4-BE49-F238E27FC236}">
                        <a16:creationId xmlns:a16="http://schemas.microsoft.com/office/drawing/2014/main" id="{6F30EAE9-BBAF-B0E8-80F5-2F44EF0D09E1}"/>
                      </a:ext>
                    </a:extLst>
                  </p:cNvPr>
                  <p:cNvSpPr txBox="1"/>
                  <p:nvPr/>
                </p:nvSpPr>
                <p:spPr>
                  <a:xfrm>
                    <a:off x="7343992" y="5819096"/>
                    <a:ext cx="55418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5" name="TextBox 1064">
                    <a:extLst>
                      <a:ext uri="{FF2B5EF4-FFF2-40B4-BE49-F238E27FC236}">
                        <a16:creationId xmlns:a16="http://schemas.microsoft.com/office/drawing/2014/main" id="{6F30EAE9-BBAF-B0E8-80F5-2F44EF0D09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3992" y="5819096"/>
                    <a:ext cx="554182" cy="338554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6" name="TextBox 1065">
                    <a:extLst>
                      <a:ext uri="{FF2B5EF4-FFF2-40B4-BE49-F238E27FC236}">
                        <a16:creationId xmlns:a16="http://schemas.microsoft.com/office/drawing/2014/main" id="{D5D7CB57-EA1A-C9AC-7764-2B1F5AE7FD18}"/>
                      </a:ext>
                    </a:extLst>
                  </p:cNvPr>
                  <p:cNvSpPr txBox="1"/>
                  <p:nvPr/>
                </p:nvSpPr>
                <p:spPr>
                  <a:xfrm>
                    <a:off x="7877768" y="5819096"/>
                    <a:ext cx="55418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6" name="TextBox 1065">
                    <a:extLst>
                      <a:ext uri="{FF2B5EF4-FFF2-40B4-BE49-F238E27FC236}">
                        <a16:creationId xmlns:a16="http://schemas.microsoft.com/office/drawing/2014/main" id="{D5D7CB57-EA1A-C9AC-7764-2B1F5AE7FD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7768" y="5819096"/>
                    <a:ext cx="554182" cy="338554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7" name="TextBox 1066">
                    <a:extLst>
                      <a:ext uri="{FF2B5EF4-FFF2-40B4-BE49-F238E27FC236}">
                        <a16:creationId xmlns:a16="http://schemas.microsoft.com/office/drawing/2014/main" id="{E2C46124-9DAF-F0D6-9ADE-275BBE099DF1}"/>
                      </a:ext>
                    </a:extLst>
                  </p:cNvPr>
                  <p:cNvSpPr txBox="1"/>
                  <p:nvPr/>
                </p:nvSpPr>
                <p:spPr>
                  <a:xfrm>
                    <a:off x="8423884" y="5819096"/>
                    <a:ext cx="554182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7" name="TextBox 1066">
                    <a:extLst>
                      <a:ext uri="{FF2B5EF4-FFF2-40B4-BE49-F238E27FC236}">
                        <a16:creationId xmlns:a16="http://schemas.microsoft.com/office/drawing/2014/main" id="{E2C46124-9DAF-F0D6-9ADE-275BBE099D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3884" y="5819096"/>
                    <a:ext cx="554182" cy="338554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8" name="TextBox 1067">
                    <a:extLst>
                      <a:ext uri="{FF2B5EF4-FFF2-40B4-BE49-F238E27FC236}">
                        <a16:creationId xmlns:a16="http://schemas.microsoft.com/office/drawing/2014/main" id="{1640DEA6-B8BB-8AD4-07D2-FC642A8FA4BF}"/>
                      </a:ext>
                    </a:extLst>
                  </p:cNvPr>
                  <p:cNvSpPr txBox="1"/>
                  <p:nvPr/>
                </p:nvSpPr>
                <p:spPr>
                  <a:xfrm>
                    <a:off x="7457096" y="5602183"/>
                    <a:ext cx="5541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68" name="TextBox 1067">
                    <a:extLst>
                      <a:ext uri="{FF2B5EF4-FFF2-40B4-BE49-F238E27FC236}">
                        <a16:creationId xmlns:a16="http://schemas.microsoft.com/office/drawing/2014/main" id="{1640DEA6-B8BB-8AD4-07D2-FC642A8FA4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57096" y="5602183"/>
                    <a:ext cx="554182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9" name="TextBox 1068">
                    <a:extLst>
                      <a:ext uri="{FF2B5EF4-FFF2-40B4-BE49-F238E27FC236}">
                        <a16:creationId xmlns:a16="http://schemas.microsoft.com/office/drawing/2014/main" id="{F46C07D9-1715-07F6-5C75-52699A8283D3}"/>
                      </a:ext>
                    </a:extLst>
                  </p:cNvPr>
                  <p:cNvSpPr txBox="1"/>
                  <p:nvPr/>
                </p:nvSpPr>
                <p:spPr>
                  <a:xfrm>
                    <a:off x="7593281" y="5602183"/>
                    <a:ext cx="5541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69" name="TextBox 1068">
                    <a:extLst>
                      <a:ext uri="{FF2B5EF4-FFF2-40B4-BE49-F238E27FC236}">
                        <a16:creationId xmlns:a16="http://schemas.microsoft.com/office/drawing/2014/main" id="{F46C07D9-1715-07F6-5C75-52699A828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93281" y="5602183"/>
                    <a:ext cx="554182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0" name="TextBox 1069">
                    <a:extLst>
                      <a:ext uri="{FF2B5EF4-FFF2-40B4-BE49-F238E27FC236}">
                        <a16:creationId xmlns:a16="http://schemas.microsoft.com/office/drawing/2014/main" id="{3C31F33D-859F-5695-FD63-2EA4AB76C3A2}"/>
                      </a:ext>
                    </a:extLst>
                  </p:cNvPr>
                  <p:cNvSpPr txBox="1"/>
                  <p:nvPr/>
                </p:nvSpPr>
                <p:spPr>
                  <a:xfrm>
                    <a:off x="8003154" y="5602183"/>
                    <a:ext cx="5541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70" name="TextBox 1069">
                    <a:extLst>
                      <a:ext uri="{FF2B5EF4-FFF2-40B4-BE49-F238E27FC236}">
                        <a16:creationId xmlns:a16="http://schemas.microsoft.com/office/drawing/2014/main" id="{3C31F33D-859F-5695-FD63-2EA4AB76C3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3154" y="5602183"/>
                    <a:ext cx="554182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1" name="TextBox 1070">
                    <a:extLst>
                      <a:ext uri="{FF2B5EF4-FFF2-40B4-BE49-F238E27FC236}">
                        <a16:creationId xmlns:a16="http://schemas.microsoft.com/office/drawing/2014/main" id="{EB4A9155-E90B-77CE-2811-29D94438752C}"/>
                      </a:ext>
                    </a:extLst>
                  </p:cNvPr>
                  <p:cNvSpPr txBox="1"/>
                  <p:nvPr/>
                </p:nvSpPr>
                <p:spPr>
                  <a:xfrm>
                    <a:off x="8128077" y="5602183"/>
                    <a:ext cx="5541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71" name="TextBox 1070">
                    <a:extLst>
                      <a:ext uri="{FF2B5EF4-FFF2-40B4-BE49-F238E27FC236}">
                        <a16:creationId xmlns:a16="http://schemas.microsoft.com/office/drawing/2014/main" id="{EB4A9155-E90B-77CE-2811-29D9443875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28077" y="5602183"/>
                    <a:ext cx="554182" cy="276999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2" name="TextBox 1071">
                    <a:extLst>
                      <a:ext uri="{FF2B5EF4-FFF2-40B4-BE49-F238E27FC236}">
                        <a16:creationId xmlns:a16="http://schemas.microsoft.com/office/drawing/2014/main" id="{90ED9EEB-FEAD-3CA5-8E77-05C6B6CB888E}"/>
                      </a:ext>
                    </a:extLst>
                  </p:cNvPr>
                  <p:cNvSpPr txBox="1"/>
                  <p:nvPr/>
                </p:nvSpPr>
                <p:spPr>
                  <a:xfrm>
                    <a:off x="8542209" y="5595781"/>
                    <a:ext cx="5541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72" name="TextBox 1071">
                    <a:extLst>
                      <a:ext uri="{FF2B5EF4-FFF2-40B4-BE49-F238E27FC236}">
                        <a16:creationId xmlns:a16="http://schemas.microsoft.com/office/drawing/2014/main" id="{90ED9EEB-FEAD-3CA5-8E77-05C6B6CB88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2209" y="5595781"/>
                    <a:ext cx="554182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3" name="TextBox 1072">
                    <a:extLst>
                      <a:ext uri="{FF2B5EF4-FFF2-40B4-BE49-F238E27FC236}">
                        <a16:creationId xmlns:a16="http://schemas.microsoft.com/office/drawing/2014/main" id="{636583E0-FFF6-1547-8EDD-BD2A8285890F}"/>
                      </a:ext>
                    </a:extLst>
                  </p:cNvPr>
                  <p:cNvSpPr txBox="1"/>
                  <p:nvPr/>
                </p:nvSpPr>
                <p:spPr>
                  <a:xfrm>
                    <a:off x="8666621" y="5595781"/>
                    <a:ext cx="55418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073" name="TextBox 1072">
                    <a:extLst>
                      <a:ext uri="{FF2B5EF4-FFF2-40B4-BE49-F238E27FC236}">
                        <a16:creationId xmlns:a16="http://schemas.microsoft.com/office/drawing/2014/main" id="{636583E0-FFF6-1547-8EDD-BD2A828589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6621" y="5595781"/>
                    <a:ext cx="554182" cy="276999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509398E1-BA3D-FE0D-9F02-026466724E19}"/>
                </a:ext>
              </a:extLst>
            </p:cNvPr>
            <p:cNvGrpSpPr/>
            <p:nvPr/>
          </p:nvGrpSpPr>
          <p:grpSpPr>
            <a:xfrm>
              <a:off x="7607569" y="5499592"/>
              <a:ext cx="1073150" cy="389354"/>
              <a:chOff x="7603335" y="5499592"/>
              <a:chExt cx="1073150" cy="389354"/>
            </a:xfrm>
          </p:grpSpPr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348380CC-0ED0-475B-EAC4-B9963E473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03335" y="5499592"/>
                <a:ext cx="0" cy="3893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410DCE83-DF0C-2B59-7641-7CC10723FA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38852" y="5499592"/>
                <a:ext cx="0" cy="3893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74114ED4-0943-16B1-6162-E7BD23418C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76485" y="5499592"/>
                <a:ext cx="0" cy="3893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0905A76C-34A0-6E66-B99C-F297A5C4C8C2}"/>
              </a:ext>
            </a:extLst>
          </p:cNvPr>
          <p:cNvCxnSpPr>
            <a:cxnSpLocks/>
          </p:cNvCxnSpPr>
          <p:nvPr/>
        </p:nvCxnSpPr>
        <p:spPr>
          <a:xfrm>
            <a:off x="7070178" y="1201057"/>
            <a:ext cx="0" cy="1427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ADA5D6EC-879A-D34B-87B7-5F41E919A8EA}"/>
                  </a:ext>
                </a:extLst>
              </p:cNvPr>
              <p:cNvSpPr txBox="1"/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79" name="TextBox 1078">
                <a:extLst>
                  <a:ext uri="{FF2B5EF4-FFF2-40B4-BE49-F238E27FC236}">
                    <a16:creationId xmlns:a16="http://schemas.microsoft.com/office/drawing/2014/main" id="{ADA5D6EC-879A-D34B-87B7-5F41E919A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083" y="862503"/>
                <a:ext cx="695409" cy="338554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94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250"/>
                            </p:stCondLst>
                            <p:childTnLst>
                              <p:par>
                                <p:cTn id="3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250"/>
                            </p:stCondLst>
                            <p:childTnLst>
                              <p:par>
                                <p:cTn id="6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35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350"/>
                            </p:stCondLst>
                            <p:childTnLst>
                              <p:par>
                                <p:cTn id="7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50"/>
                            </p:stCondLst>
                            <p:childTnLst>
                              <p:par>
                                <p:cTn id="8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650"/>
                            </p:stCondLst>
                            <p:childTnLst>
                              <p:par>
                                <p:cTn id="9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750"/>
                            </p:stCondLst>
                            <p:childTnLst>
                              <p:par>
                                <p:cTn id="9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850"/>
                            </p:stCondLst>
                            <p:childTnLst>
                              <p:par>
                                <p:cTn id="10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" fill="hold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950"/>
                            </p:stCondLst>
                            <p:childTnLst>
                              <p:par>
                                <p:cTn id="10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050"/>
                            </p:stCondLst>
                            <p:childTnLst>
                              <p:par>
                                <p:cTn id="11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15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150"/>
                            </p:stCondLst>
                            <p:childTnLst>
                              <p:par>
                                <p:cTn id="1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250"/>
                            </p:stCondLst>
                            <p:childTnLst>
                              <p:par>
                                <p:cTn id="1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250"/>
                            </p:stCondLst>
                            <p:childTnLst>
                              <p:par>
                                <p:cTn id="13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350"/>
                            </p:stCondLst>
                            <p:childTnLst>
                              <p:par>
                                <p:cTn id="13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fill="hold"/>
                                        <p:tgtEl>
                                          <p:spTgt spid="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450"/>
                            </p:stCondLst>
                            <p:childTnLst>
                              <p:par>
                                <p:cTn id="1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550"/>
                            </p:stCondLst>
                            <p:childTnLst>
                              <p:par>
                                <p:cTn id="1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" fill="hold"/>
                                        <p:tgtEl>
                                          <p:spTgt spid="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650"/>
                            </p:stCondLst>
                            <p:childTnLst>
                              <p:par>
                                <p:cTn id="15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" fill="hold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750"/>
                            </p:stCondLst>
                            <p:childTnLst>
                              <p:par>
                                <p:cTn id="16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850"/>
                            </p:stCondLst>
                            <p:childTnLst>
                              <p:par>
                                <p:cTn id="16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3950"/>
                            </p:stCondLst>
                            <p:childTnLst>
                              <p:par>
                                <p:cTn id="17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405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050"/>
                            </p:stCondLst>
                            <p:childTnLst>
                              <p:par>
                                <p:cTn id="18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4150"/>
                            </p:stCondLst>
                            <p:childTnLst>
                              <p:par>
                                <p:cTn id="18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4150"/>
                            </p:stCondLst>
                            <p:childTnLst>
                              <p:par>
                                <p:cTn id="19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4250"/>
                            </p:stCondLst>
                            <p:childTnLst>
                              <p:par>
                                <p:cTn id="19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100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4350"/>
                            </p:stCondLst>
                            <p:childTnLst>
                              <p:par>
                                <p:cTn id="20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7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1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450"/>
                            </p:stCondLst>
                            <p:childTnLst>
                              <p:par>
                                <p:cTn id="2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" fill="hold"/>
                                        <p:tgtEl>
                                          <p:spTgt spid="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550"/>
                            </p:stCondLst>
                            <p:childTnLst>
                              <p:par>
                                <p:cTn id="2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4650"/>
                            </p:stCondLst>
                            <p:childTnLst>
                              <p:par>
                                <p:cTn id="2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" fill="hold"/>
                                        <p:tgtEl>
                                          <p:spTgt spid="6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4850"/>
                            </p:stCondLst>
                            <p:childTnLst>
                              <p:par>
                                <p:cTn id="2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7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100" fill="hold"/>
                                        <p:tgtEl>
                                          <p:spTgt spid="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4950"/>
                            </p:stCondLst>
                            <p:childTnLst>
                              <p:par>
                                <p:cTn id="2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950"/>
                            </p:stCondLst>
                            <p:childTnLst>
                              <p:par>
                                <p:cTn id="24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6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5050"/>
                            </p:stCondLst>
                            <p:childTnLst>
                              <p:par>
                                <p:cTn id="2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5050"/>
                            </p:stCondLst>
                            <p:childTnLst>
                              <p:par>
                                <p:cTn id="25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1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5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10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5150"/>
                            </p:stCondLst>
                            <p:childTnLst>
                              <p:par>
                                <p:cTn id="25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1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00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250"/>
                            </p:stCondLst>
                            <p:childTnLst>
                              <p:par>
                                <p:cTn id="26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7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8" dur="100" fill="hold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350"/>
                            </p:stCondLst>
                            <p:childTnLst>
                              <p:par>
                                <p:cTn id="27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3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5450"/>
                            </p:stCondLst>
                            <p:childTnLst>
                              <p:par>
                                <p:cTn id="27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100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550"/>
                            </p:stCondLst>
                            <p:childTnLst>
                              <p:par>
                                <p:cTn id="28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100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650"/>
                            </p:stCondLst>
                            <p:childTnLst>
                              <p:par>
                                <p:cTn id="28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" fill="hold"/>
                                        <p:tgtEl>
                                          <p:spTgt spid="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5750"/>
                            </p:stCondLst>
                            <p:childTnLst>
                              <p:par>
                                <p:cTn id="29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7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8" dur="100" fill="hold"/>
                                        <p:tgtEl>
                                          <p:spTgt spid="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5850"/>
                            </p:stCondLst>
                            <p:childTnLst>
                              <p:par>
                                <p:cTn id="3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850"/>
                            </p:stCondLst>
                            <p:childTnLst>
                              <p:par>
                                <p:cTn id="30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1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6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100" fill="hold"/>
                                        <p:tgtEl>
                                          <p:spTgt spid="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950"/>
                            </p:stCondLst>
                            <p:childTnLst>
                              <p:par>
                                <p:cTn id="3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950"/>
                            </p:stCondLst>
                            <p:childTnLst>
                              <p:par>
                                <p:cTn id="31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6050"/>
                            </p:stCondLst>
                            <p:childTnLst>
                              <p:par>
                                <p:cTn id="31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1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00" fill="hold"/>
                                        <p:tgtEl>
                                          <p:spTgt spid="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6150"/>
                            </p:stCondLst>
                            <p:childTnLst>
                              <p:par>
                                <p:cTn id="32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1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1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6250"/>
                            </p:stCondLst>
                            <p:childTnLst>
                              <p:par>
                                <p:cTn id="33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3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10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6350"/>
                            </p:stCondLst>
                            <p:childTnLst>
                              <p:par>
                                <p:cTn id="33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1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100" fill="hold"/>
                                        <p:tgtEl>
                                          <p:spTgt spid="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6450"/>
                            </p:stCondLst>
                            <p:childTnLst>
                              <p:par>
                                <p:cTn id="34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5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6" dur="100" fill="hold"/>
                                        <p:tgtEl>
                                          <p:spTgt spid="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6550"/>
                            </p:stCondLst>
                            <p:childTnLst>
                              <p:par>
                                <p:cTn id="34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1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1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100" fill="hold"/>
                                        <p:tgtEl>
                                          <p:spTgt spid="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6650"/>
                            </p:stCondLst>
                            <p:childTnLst>
                              <p:par>
                                <p:cTn id="35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00"/>
                                        <p:tgtEl>
                                          <p:spTgt spid="10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7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6750"/>
                            </p:stCondLst>
                            <p:childTnLst>
                              <p:par>
                                <p:cTn id="3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6750"/>
                            </p:stCondLst>
                            <p:childTnLst>
                              <p:par>
                                <p:cTn id="3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675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7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26953A5-9DDF-77BD-54A3-6D4C9CCE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7" y="1825625"/>
                <a:ext cx="1136583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simulates the verifier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YES maps to YES: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exists a certificate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satisfiable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881A4E-1E68-3DA7-C367-8280C44C5F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825625"/>
                <a:ext cx="11365831" cy="4351338"/>
              </a:xfr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4D44A-1075-1569-9AAE-474C1D292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73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32CEB61-5196-2A62-03C2-08C5C0099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A1BD8-319B-87FB-29AF-DE00ABB76C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2A1BD8-319B-87FB-29AF-DE00ABB76C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91A81-9A74-E8DE-BBD9-516607BF0F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7" y="1825625"/>
                <a:ext cx="1136583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simulates the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 maps to NO: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satisfiable, i.e., there exists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91A81-9A74-E8DE-BBD9-516607BF0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825625"/>
                <a:ext cx="11365831" cy="4351338"/>
              </a:xfrm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B3DC91-0B9C-8C9D-5EEF-89619F9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5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202912</TotalTime>
  <Words>1489</Words>
  <Application>Microsoft Office PowerPoint</Application>
  <PresentationFormat>Widescreen</PresentationFormat>
  <Paragraphs>353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Californian FB</vt:lpstr>
      <vt:lpstr>Cambria Math</vt:lpstr>
      <vt:lpstr>Office Theme</vt:lpstr>
      <vt:lpstr>CMSC 28100  Introduction to Complexity Theory  Spring 2025 Instructor: William Hoza</vt:lpstr>
      <vt:lpstr>Circuit satisfiability is "NP"-complete</vt:lpstr>
      <vt:lpstr>Proof that "CIRCUIT‑SAT"∈"NP"</vt:lpstr>
      <vt:lpstr>Code as data IV</vt:lpstr>
      <vt:lpstr>Constructing the verification circuit</vt:lpstr>
      <vt:lpstr>Constructing the verification circuit</vt:lpstr>
      <vt:lpstr>TM ⇒ Circuit</vt:lpstr>
      <vt:lpstr>Proof that "CIRCUIT‑SAT" is "NP"-hard</vt:lpstr>
      <vt:lpstr>Proof that "CIRCUIT‑SAT" is "NP"-hard</vt:lpstr>
      <vt:lpstr>Proof that "CIRCUIT‑SAT" is "NP"-hard</vt:lpstr>
      <vt:lpstr>PowerPoint Presentation</vt:lpstr>
      <vt:lpstr>"NP"-completeness</vt:lpstr>
      <vt:lpstr>What else is "NP"-complete?</vt:lpstr>
      <vt:lpstr>Chaining reductions together</vt:lpstr>
      <vt:lpstr>Chaining reductions together</vt:lpstr>
      <vt:lpstr>Chaining reductions together</vt:lpstr>
      <vt:lpstr>Roadmap</vt:lpstr>
      <vt:lpstr>k-CNF formulas</vt:lpstr>
      <vt:lpstr>The Cook-Levin Theorem</vt:lpstr>
      <vt:lpstr>Reduction step 1: Circuit → Instructions</vt:lpstr>
      <vt:lpstr>Reduction step 2: Instructions → Formula</vt:lpstr>
      <vt:lpstr>Reduction step 3: Formula → 3-CNF formula</vt:lpstr>
      <vt:lpstr>Reduction correctness</vt:lpstr>
      <vt:lpstr>Reduction correctness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1422</cp:revision>
  <dcterms:created xsi:type="dcterms:W3CDTF">2022-12-12T23:26:37Z</dcterms:created>
  <dcterms:modified xsi:type="dcterms:W3CDTF">2025-05-07T20:36:42Z</dcterms:modified>
</cp:coreProperties>
</file>