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00" r:id="rId2"/>
    <p:sldId id="678" r:id="rId3"/>
    <p:sldId id="908" r:id="rId4"/>
    <p:sldId id="1043" r:id="rId5"/>
    <p:sldId id="919" r:id="rId6"/>
    <p:sldId id="920" r:id="rId7"/>
    <p:sldId id="1056" r:id="rId8"/>
    <p:sldId id="1057" r:id="rId9"/>
    <p:sldId id="1044" r:id="rId10"/>
    <p:sldId id="924" r:id="rId11"/>
    <p:sldId id="1045" r:id="rId12"/>
    <p:sldId id="925" r:id="rId13"/>
    <p:sldId id="1046" r:id="rId14"/>
    <p:sldId id="1048" r:id="rId15"/>
    <p:sldId id="1052" r:id="rId16"/>
    <p:sldId id="1051" r:id="rId17"/>
    <p:sldId id="931" r:id="rId18"/>
    <p:sldId id="879" r:id="rId19"/>
    <p:sldId id="878" r:id="rId20"/>
    <p:sldId id="797" r:id="rId21"/>
    <p:sldId id="899" r:id="rId22"/>
    <p:sldId id="903" r:id="rId23"/>
    <p:sldId id="895" r:id="rId24"/>
    <p:sldId id="902" r:id="rId25"/>
    <p:sldId id="900" r:id="rId26"/>
    <p:sldId id="1054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DE"/>
    <a:srgbClr val="FFF2CC"/>
    <a:srgbClr val="4472C4"/>
    <a:srgbClr val="FFCCFF"/>
    <a:srgbClr val="FF99FF"/>
    <a:srgbClr val="8A3500"/>
    <a:srgbClr val="00FFFF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6" autoAdjust="0"/>
    <p:restoredTop sz="93454" autoAdjust="0"/>
  </p:normalViewPr>
  <p:slideViewPr>
    <p:cSldViewPr snapToGrid="0">
      <p:cViewPr>
        <p:scale>
          <a:sx n="100" d="100"/>
          <a:sy n="100" d="100"/>
        </p:scale>
        <p:origin x="629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13" Type="http://schemas.openxmlformats.org/officeDocument/2006/relationships/image" Target="../media/image1130.png"/><Relationship Id="rId3" Type="http://schemas.openxmlformats.org/officeDocument/2006/relationships/image" Target="../media/image1021.png"/><Relationship Id="rId7" Type="http://schemas.openxmlformats.org/officeDocument/2006/relationships/image" Target="../media/image1060.png"/><Relationship Id="rId12" Type="http://schemas.openxmlformats.org/officeDocument/2006/relationships/image" Target="../media/image112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0.png"/><Relationship Id="rId11" Type="http://schemas.openxmlformats.org/officeDocument/2006/relationships/image" Target="../media/image1100.png"/><Relationship Id="rId5" Type="http://schemas.openxmlformats.org/officeDocument/2006/relationships/image" Target="../media/image1040.png"/><Relationship Id="rId10" Type="http://schemas.openxmlformats.org/officeDocument/2006/relationships/image" Target="../media/image1090.png"/><Relationship Id="rId4" Type="http://schemas.openxmlformats.org/officeDocument/2006/relationships/image" Target="../media/image1030.png"/><Relationship Id="rId9" Type="http://schemas.openxmlformats.org/officeDocument/2006/relationships/image" Target="../media/image108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90.png"/><Relationship Id="rId7" Type="http://schemas.openxmlformats.org/officeDocument/2006/relationships/image" Target="../media/image550.png"/><Relationship Id="rId12" Type="http://schemas.openxmlformats.org/officeDocument/2006/relationships/image" Target="../media/image6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.png"/><Relationship Id="rId5" Type="http://schemas.openxmlformats.org/officeDocument/2006/relationships/image" Target="../media/image470.png"/><Relationship Id="rId10" Type="http://schemas.openxmlformats.org/officeDocument/2006/relationships/image" Target="../media/image58.png"/><Relationship Id="rId4" Type="http://schemas.openxmlformats.org/officeDocument/2006/relationships/image" Target="../media/image100.png"/><Relationship Id="rId9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90.png"/><Relationship Id="rId7" Type="http://schemas.openxmlformats.org/officeDocument/2006/relationships/image" Target="../media/image550.png"/><Relationship Id="rId12" Type="http://schemas.openxmlformats.org/officeDocument/2006/relationships/image" Target="../media/image6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.png"/><Relationship Id="rId5" Type="http://schemas.openxmlformats.org/officeDocument/2006/relationships/image" Target="../media/image470.png"/><Relationship Id="rId10" Type="http://schemas.openxmlformats.org/officeDocument/2006/relationships/image" Target="../media/image58.png"/><Relationship Id="rId4" Type="http://schemas.openxmlformats.org/officeDocument/2006/relationships/image" Target="../media/image100.png"/><Relationship Id="rId9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2" Type="http://schemas.openxmlformats.org/officeDocument/2006/relationships/image" Target="../media/image6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64.png"/><Relationship Id="rId7" Type="http://schemas.openxmlformats.org/officeDocument/2006/relationships/image" Target="../media/image240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78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0.png"/><Relationship Id="rId7" Type="http://schemas.openxmlformats.org/officeDocument/2006/relationships/image" Target="../media/image2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10.png"/><Relationship Id="rId10" Type="http://schemas.openxmlformats.org/officeDocument/2006/relationships/image" Target="../media/image45.png"/><Relationship Id="rId4" Type="http://schemas.openxmlformats.org/officeDocument/2006/relationships/image" Target="../media/image100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7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3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2.png"/><Relationship Id="rId2" Type="http://schemas.openxmlformats.org/officeDocument/2006/relationships/image" Target="../media/image2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1.png"/><Relationship Id="rId5" Type="http://schemas.openxmlformats.org/officeDocument/2006/relationships/image" Target="../media/image23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12" Type="http://schemas.openxmlformats.org/officeDocument/2006/relationships/image" Target="../media/image51.png"/><Relationship Id="rId2" Type="http://schemas.openxmlformats.org/officeDocument/2006/relationships/image" Target="../media/image37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50.png"/><Relationship Id="rId5" Type="http://schemas.openxmlformats.org/officeDocument/2006/relationships/image" Target="../media/image40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39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90.png"/><Relationship Id="rId7" Type="http://schemas.openxmlformats.org/officeDocument/2006/relationships/image" Target="../media/image2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490.png"/><Relationship Id="rId5" Type="http://schemas.openxmlformats.org/officeDocument/2006/relationships/image" Target="../media/image470.png"/><Relationship Id="rId10" Type="http://schemas.openxmlformats.org/officeDocument/2006/relationships/image" Target="../media/image480.png"/><Relationship Id="rId4" Type="http://schemas.openxmlformats.org/officeDocument/2006/relationships/image" Target="../media/image100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799E-1229-0B75-4948-E68BD2DF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A83CC-F534-F14C-4FD7-DC0C954DC8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825625"/>
                <a:ext cx="11496675" cy="4851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an undirected graph</a:t>
                </a:r>
              </a:p>
              <a:p>
                <a:r>
                  <a:rPr lang="en-US" dirty="0"/>
                  <a:t>A Hamiltonian </a:t>
                </a:r>
                <a:r>
                  <a:rPr lang="en-US" dirty="0">
                    <a:solidFill>
                      <a:schemeClr val="accent1"/>
                    </a:solidFill>
                  </a:rPr>
                  <a:t>cycle</a:t>
                </a:r>
                <a:r>
                  <a:rPr lang="en-US" dirty="0"/>
                  <a:t> is a cycle that visits every vertex exactly once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graph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</m:oMath>
                </a14:m>
                <a:br>
                  <a:rPr lang="en-US" dirty="0">
                    <a:latin typeface="Cambria Math" panose="02040503050406030204" pitchFamily="18" charset="0"/>
                  </a:rPr>
                </a:br>
                <a:r>
                  <a:rPr lang="en-US" dirty="0">
                    <a:latin typeface="Cambria Math" panose="02040503050406030204" pitchFamily="18" charset="0"/>
                  </a:rPr>
                  <a:t>							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least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one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Hamiltonian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cycle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A83CC-F534-F14C-4FD7-DC0C954DC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825625"/>
                <a:ext cx="11496675" cy="4851400"/>
              </a:xfrm>
              <a:blipFill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A497E-1CAF-3B58-6396-413BF609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D0A378-FF2E-C28F-BC5D-40C06737B1A7}"/>
                  </a:ext>
                </a:extLst>
              </p:cNvPr>
              <p:cNvSpPr/>
              <p:nvPr/>
            </p:nvSpPr>
            <p:spPr>
              <a:xfrm>
                <a:off x="1958421" y="5129702"/>
                <a:ext cx="8275158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CYCLE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D0A378-FF2E-C28F-BC5D-40C06737B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421" y="5129702"/>
                <a:ext cx="8275158" cy="914400"/>
              </a:xfrm>
              <a:prstGeom prst="rect">
                <a:avLst/>
              </a:prstGeom>
              <a:blipFill>
                <a:blip r:embed="rId3"/>
                <a:stretch>
                  <a:fillRect l="-221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4CDC96E-EE6B-A3A1-2C88-D44EDCEFC7A4}"/>
              </a:ext>
            </a:extLst>
          </p:cNvPr>
          <p:cNvGrpSpPr/>
          <p:nvPr/>
        </p:nvGrpSpPr>
        <p:grpSpPr>
          <a:xfrm>
            <a:off x="9448800" y="478846"/>
            <a:ext cx="2042652" cy="1999212"/>
            <a:chOff x="7293005" y="2630496"/>
            <a:chExt cx="2042652" cy="199921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460D15-B5A1-76BE-CA5C-35D0B5CDAB53}"/>
                </a:ext>
              </a:extLst>
            </p:cNvPr>
            <p:cNvSpPr/>
            <p:nvPr/>
          </p:nvSpPr>
          <p:spPr>
            <a:xfrm>
              <a:off x="7293005" y="447730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5CC49B-2146-6F13-4499-2A1ED5A51BB9}"/>
                </a:ext>
              </a:extLst>
            </p:cNvPr>
            <p:cNvSpPr/>
            <p:nvPr/>
          </p:nvSpPr>
          <p:spPr>
            <a:xfrm>
              <a:off x="7293005" y="263049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84FD4C-4B20-DFA3-0D7D-32A290448A03}"/>
                </a:ext>
              </a:extLst>
            </p:cNvPr>
            <p:cNvSpPr/>
            <p:nvPr/>
          </p:nvSpPr>
          <p:spPr>
            <a:xfrm>
              <a:off x="9183257" y="263049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F01EB38-BEF8-784A-BA09-86976ECFCFBD}"/>
                </a:ext>
              </a:extLst>
            </p:cNvPr>
            <p:cNvSpPr/>
            <p:nvPr/>
          </p:nvSpPr>
          <p:spPr>
            <a:xfrm>
              <a:off x="9183257" y="447730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405FAE-C43C-1F01-8EE8-C52E5583BCBE}"/>
                </a:ext>
              </a:extLst>
            </p:cNvPr>
            <p:cNvSpPr/>
            <p:nvPr/>
          </p:nvSpPr>
          <p:spPr>
            <a:xfrm>
              <a:off x="7875309" y="320892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139315C-03F6-9AB0-064E-8AFB71FBDE16}"/>
                </a:ext>
              </a:extLst>
            </p:cNvPr>
            <p:cNvSpPr/>
            <p:nvPr/>
          </p:nvSpPr>
          <p:spPr>
            <a:xfrm>
              <a:off x="8567971" y="320892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9CF254-50DF-9BC3-DB11-BCCFD9F4BC63}"/>
                </a:ext>
              </a:extLst>
            </p:cNvPr>
            <p:cNvSpPr/>
            <p:nvPr/>
          </p:nvSpPr>
          <p:spPr>
            <a:xfrm>
              <a:off x="7875309" y="388946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B8275C0-FB31-90A9-7802-5AF88EC544DD}"/>
                </a:ext>
              </a:extLst>
            </p:cNvPr>
            <p:cNvSpPr/>
            <p:nvPr/>
          </p:nvSpPr>
          <p:spPr>
            <a:xfrm>
              <a:off x="8567971" y="388946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EC4A2E-7777-27B8-3C32-6611682A7492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7445405" y="2706696"/>
              <a:ext cx="1737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C7946C-D8D5-962F-7511-98C095530C29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>
              <a:off x="7369205" y="2782896"/>
              <a:ext cx="0" cy="1694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781CFD-5384-608F-4589-22936F887E0D}"/>
                </a:ext>
              </a:extLst>
            </p:cNvPr>
            <p:cNvCxnSpPr>
              <a:cxnSpLocks/>
              <a:stCxn id="10" idx="2"/>
              <a:endCxn id="7" idx="6"/>
            </p:cNvCxnSpPr>
            <p:nvPr/>
          </p:nvCxnSpPr>
          <p:spPr>
            <a:xfrm flipH="1">
              <a:off x="7445405" y="4553508"/>
              <a:ext cx="173785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148C2-37A7-73C1-AB1B-2A98B18359BF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9259457" y="2782896"/>
              <a:ext cx="0" cy="16944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4FD2D49-A7BE-9746-1575-ADFAD10A3322}"/>
                </a:ext>
              </a:extLst>
            </p:cNvPr>
            <p:cNvCxnSpPr>
              <a:cxnSpLocks/>
              <a:stCxn id="14" idx="2"/>
              <a:endCxn id="13" idx="6"/>
            </p:cNvCxnSpPr>
            <p:nvPr/>
          </p:nvCxnSpPr>
          <p:spPr>
            <a:xfrm flipH="1">
              <a:off x="8027709" y="3965661"/>
              <a:ext cx="5402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51ED0A0-ECE3-E7E7-65B6-483EB29D64F9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8644171" y="3361320"/>
              <a:ext cx="0" cy="528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3301AC-2E9D-A50C-82D0-92B600A659DC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8027709" y="3285120"/>
              <a:ext cx="54026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A024DDA-15F6-4262-20D6-17AC220A644F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7951509" y="3361320"/>
              <a:ext cx="0" cy="5281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719B61-5203-205D-B6C4-29972E85E2B3}"/>
                </a:ext>
              </a:extLst>
            </p:cNvPr>
            <p:cNvCxnSpPr>
              <a:cxnSpLocks/>
              <a:stCxn id="12" idx="7"/>
              <a:endCxn id="9" idx="3"/>
            </p:cNvCxnSpPr>
            <p:nvPr/>
          </p:nvCxnSpPr>
          <p:spPr>
            <a:xfrm flipV="1">
              <a:off x="8698053" y="2760578"/>
              <a:ext cx="507522" cy="4706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28B022-E2C8-62FD-D0F7-ED96949F426B}"/>
                </a:ext>
              </a:extLst>
            </p:cNvPr>
            <p:cNvCxnSpPr>
              <a:cxnSpLocks/>
              <a:stCxn id="10" idx="1"/>
              <a:endCxn id="14" idx="5"/>
            </p:cNvCxnSpPr>
            <p:nvPr/>
          </p:nvCxnSpPr>
          <p:spPr>
            <a:xfrm flipH="1" flipV="1">
              <a:off x="8698053" y="4019543"/>
              <a:ext cx="507522" cy="4800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88328A0-49C9-B01F-226F-64C542EE0FFA}"/>
                </a:ext>
              </a:extLst>
            </p:cNvPr>
            <p:cNvCxnSpPr>
              <a:cxnSpLocks/>
              <a:stCxn id="13" idx="3"/>
              <a:endCxn id="7" idx="7"/>
            </p:cNvCxnSpPr>
            <p:nvPr/>
          </p:nvCxnSpPr>
          <p:spPr>
            <a:xfrm flipH="1">
              <a:off x="7423087" y="4019543"/>
              <a:ext cx="474540" cy="4800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49929E6-E399-D3B4-0741-877D948AD548}"/>
                </a:ext>
              </a:extLst>
            </p:cNvPr>
            <p:cNvCxnSpPr>
              <a:cxnSpLocks/>
              <a:stCxn id="11" idx="1"/>
              <a:endCxn id="8" idx="5"/>
            </p:cNvCxnSpPr>
            <p:nvPr/>
          </p:nvCxnSpPr>
          <p:spPr>
            <a:xfrm flipH="1" flipV="1">
              <a:off x="7423087" y="2760578"/>
              <a:ext cx="474540" cy="4706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F0FF0C-772D-433C-7A7B-CAA64785F0A1}"/>
              </a:ext>
            </a:extLst>
          </p:cNvPr>
          <p:cNvGrpSpPr/>
          <p:nvPr/>
        </p:nvGrpSpPr>
        <p:grpSpPr>
          <a:xfrm>
            <a:off x="9525000" y="555046"/>
            <a:ext cx="1890252" cy="1792930"/>
            <a:chOff x="9525000" y="555046"/>
            <a:chExt cx="1890252" cy="179293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BB624D-4AC3-EE52-8D81-E73B12431280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>
              <a:off x="9525000" y="631246"/>
              <a:ext cx="0" cy="1694412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F7401DE-187F-B8C5-54C8-E09010DE5B3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9601200" y="555046"/>
              <a:ext cx="1737852" cy="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0F84EE9-678C-C4EF-3B83-F2686910F8B9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11415252" y="631246"/>
              <a:ext cx="0" cy="1694412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C509A12-1DCB-1C55-6411-834FA6EA9F66}"/>
                </a:ext>
              </a:extLst>
            </p:cNvPr>
            <p:cNvCxnSpPr>
              <a:cxnSpLocks/>
              <a:stCxn id="7" idx="7"/>
              <a:endCxn id="13" idx="3"/>
            </p:cNvCxnSpPr>
            <p:nvPr/>
          </p:nvCxnSpPr>
          <p:spPr>
            <a:xfrm flipV="1">
              <a:off x="9578882" y="1867893"/>
              <a:ext cx="474540" cy="480083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E3230E-2A78-BD6D-0953-B7972998B8B3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10107304" y="1209670"/>
              <a:ext cx="0" cy="528141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B2C3933-7B6A-8944-8A68-F69B28259929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>
              <a:off x="10183504" y="1133470"/>
              <a:ext cx="540262" cy="0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7F8B838-9972-874B-3F39-D8D38385ECA5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10799966" y="1209670"/>
              <a:ext cx="0" cy="528141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00F8E48-1BF6-B932-59EE-CAAA7131DB1A}"/>
                </a:ext>
              </a:extLst>
            </p:cNvPr>
            <p:cNvCxnSpPr>
              <a:cxnSpLocks/>
              <a:stCxn id="10" idx="1"/>
              <a:endCxn id="14" idx="5"/>
            </p:cNvCxnSpPr>
            <p:nvPr/>
          </p:nvCxnSpPr>
          <p:spPr>
            <a:xfrm flipH="1" flipV="1">
              <a:off x="10853848" y="1867893"/>
              <a:ext cx="507522" cy="480083"/>
            </a:xfrm>
            <a:prstGeom prst="line">
              <a:avLst/>
            </a:prstGeom>
            <a:ln w="76200" cap="rnd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4EE5587-2437-AE31-4646-873772901023}"/>
              </a:ext>
            </a:extLst>
          </p:cNvPr>
          <p:cNvGrpSpPr/>
          <p:nvPr/>
        </p:nvGrpSpPr>
        <p:grpSpPr>
          <a:xfrm>
            <a:off x="9448800" y="478846"/>
            <a:ext cx="2042652" cy="1999212"/>
            <a:chOff x="7293005" y="2630496"/>
            <a:chExt cx="2042652" cy="199921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6500C4-069F-B36F-4C75-4E3066EE7D5D}"/>
                </a:ext>
              </a:extLst>
            </p:cNvPr>
            <p:cNvSpPr/>
            <p:nvPr/>
          </p:nvSpPr>
          <p:spPr>
            <a:xfrm>
              <a:off x="7293005" y="447730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4E5E08A-FC72-EEFF-7D6F-AA6E4BDA53B0}"/>
                </a:ext>
              </a:extLst>
            </p:cNvPr>
            <p:cNvSpPr/>
            <p:nvPr/>
          </p:nvSpPr>
          <p:spPr>
            <a:xfrm>
              <a:off x="7293005" y="263049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C9B2A40-8483-7738-E89D-1648E230930F}"/>
                </a:ext>
              </a:extLst>
            </p:cNvPr>
            <p:cNvSpPr/>
            <p:nvPr/>
          </p:nvSpPr>
          <p:spPr>
            <a:xfrm>
              <a:off x="9183257" y="263049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CC64528-542F-D229-3CD3-1D1833B24EA8}"/>
                </a:ext>
              </a:extLst>
            </p:cNvPr>
            <p:cNvSpPr/>
            <p:nvPr/>
          </p:nvSpPr>
          <p:spPr>
            <a:xfrm>
              <a:off x="9183257" y="447730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CFE5493-9AAC-E7BA-3450-DB5EC3844847}"/>
                </a:ext>
              </a:extLst>
            </p:cNvPr>
            <p:cNvSpPr/>
            <p:nvPr/>
          </p:nvSpPr>
          <p:spPr>
            <a:xfrm>
              <a:off x="7875309" y="320892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C0B3936-6147-4C9A-5F1C-51520338D146}"/>
                </a:ext>
              </a:extLst>
            </p:cNvPr>
            <p:cNvSpPr/>
            <p:nvPr/>
          </p:nvSpPr>
          <p:spPr>
            <a:xfrm>
              <a:off x="8567971" y="320892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EBB66E2-E918-E40F-904E-836B64E066F7}"/>
                </a:ext>
              </a:extLst>
            </p:cNvPr>
            <p:cNvSpPr/>
            <p:nvPr/>
          </p:nvSpPr>
          <p:spPr>
            <a:xfrm>
              <a:off x="7875309" y="388946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EB1C0CA-15EE-0362-8BE8-496B925797FE}"/>
                </a:ext>
              </a:extLst>
            </p:cNvPr>
            <p:cNvSpPr/>
            <p:nvPr/>
          </p:nvSpPr>
          <p:spPr>
            <a:xfrm>
              <a:off x="8567971" y="388946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388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640359-7545-7327-90BC-9D381543EE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CYCLE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640359-7545-7327-90BC-9D381543E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EACE1-7BB6-D69C-8F92-83AEDFE35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749" y="1825625"/>
                <a:ext cx="11361906" cy="4351338"/>
              </a:xfrm>
            </p:spPr>
            <p:txBody>
              <a:bodyPr/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First note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CYCLE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(why?)</a:t>
                </a:r>
              </a:p>
              <a:p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-hardness, we do a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EACE1-7BB6-D69C-8F92-83AEDFE35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749" y="1825625"/>
                <a:ext cx="11361906" cy="4351338"/>
              </a:xfrm>
              <a:blipFill>
                <a:blip r:embed="rId3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12E43-1FBC-76F9-CDD2-89CEF410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9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8095-4FD6-E834-7BCA-AB6AF2B3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paths to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37F564-179B-3CFC-5CD2-A259CF8E5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926" y="1982422"/>
                <a:ext cx="11775349" cy="468507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Reduction: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en-US" b="0" dirty="0"/>
                  <a:t>add</a:t>
                </a:r>
                <a:br>
                  <a:rPr lang="en-US" b="0" dirty="0"/>
                </a:br>
                <a:r>
                  <a:rPr lang="en-US" b="0" dirty="0">
                    <a:solidFill>
                      <a:schemeClr val="accent1"/>
                    </a:solidFill>
                  </a:rPr>
                  <a:t>one new vertex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two new edges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r>
                  <a:rPr lang="en-US" sz="2800" dirty="0"/>
                  <a:t>Poly-time computable ✔️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37F564-179B-3CFC-5CD2-A259CF8E5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926" y="1982422"/>
                <a:ext cx="11775349" cy="4685077"/>
              </a:xfrm>
              <a:blipFill>
                <a:blip r:embed="rId2"/>
                <a:stretch>
                  <a:fillRect l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C5DAF-C50A-9E42-A4D5-1482CD836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F2CB58A5-64BE-B2B1-B3A9-ACC57336C47F}"/>
              </a:ext>
            </a:extLst>
          </p:cNvPr>
          <p:cNvGrpSpPr/>
          <p:nvPr/>
        </p:nvGrpSpPr>
        <p:grpSpPr>
          <a:xfrm>
            <a:off x="1097924" y="4493863"/>
            <a:ext cx="2595314" cy="2064040"/>
            <a:chOff x="1097924" y="4493863"/>
            <a:chExt cx="2595314" cy="2064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EE633C0-F5BE-98A3-8ECE-F7E2B4FB815C}"/>
                    </a:ext>
                  </a:extLst>
                </p:cNvPr>
                <p:cNvSpPr txBox="1"/>
                <p:nvPr/>
              </p:nvSpPr>
              <p:spPr>
                <a:xfrm>
                  <a:off x="3205639" y="4567658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EE633C0-F5BE-98A3-8ECE-F7E2B4FB8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639" y="4567658"/>
                  <a:ext cx="43502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3BCEF51-76BD-8C3F-3130-CB661C4DB126}"/>
                    </a:ext>
                  </a:extLst>
                </p:cNvPr>
                <p:cNvSpPr txBox="1"/>
                <p:nvPr/>
              </p:nvSpPr>
              <p:spPr>
                <a:xfrm>
                  <a:off x="3258217" y="6167384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3BCEF51-76BD-8C3F-3130-CB661C4DB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217" y="6167384"/>
                  <a:ext cx="43502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AC7C40-041E-50CD-0483-627BA406DDDE}"/>
                </a:ext>
              </a:extLst>
            </p:cNvPr>
            <p:cNvSpPr/>
            <p:nvPr/>
          </p:nvSpPr>
          <p:spPr>
            <a:xfrm rot="4948879">
              <a:off x="3246043" y="497223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09F583-3BAC-7109-7C57-8301FDF3CF70}"/>
                </a:ext>
              </a:extLst>
            </p:cNvPr>
            <p:cNvSpPr/>
            <p:nvPr/>
          </p:nvSpPr>
          <p:spPr>
            <a:xfrm rot="4948879">
              <a:off x="2433379" y="449386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FB2326-6EEF-3E64-8C58-DED9CBFEBEA4}"/>
                </a:ext>
              </a:extLst>
            </p:cNvPr>
            <p:cNvSpPr/>
            <p:nvPr/>
          </p:nvSpPr>
          <p:spPr>
            <a:xfrm rot="4948879">
              <a:off x="1421935" y="4647532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671D25B-2462-C7FD-AD74-3D241772C2EF}"/>
                </a:ext>
              </a:extLst>
            </p:cNvPr>
            <p:cNvCxnSpPr>
              <a:cxnSpLocks/>
              <a:stCxn id="8" idx="3"/>
              <a:endCxn id="15" idx="7"/>
            </p:cNvCxnSpPr>
            <p:nvPr/>
          </p:nvCxnSpPr>
          <p:spPr>
            <a:xfrm flipH="1" flipV="1">
              <a:off x="2570048" y="4616431"/>
              <a:ext cx="691726" cy="38563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D4014D8-9474-FC65-441D-1C8A458031B4}"/>
                </a:ext>
              </a:extLst>
            </p:cNvPr>
            <p:cNvSpPr/>
            <p:nvPr/>
          </p:nvSpPr>
          <p:spPr>
            <a:xfrm rot="4948879">
              <a:off x="1301718" y="602387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FA5B460-BB8C-3C26-6534-7B940A9D51B6}"/>
                </a:ext>
              </a:extLst>
            </p:cNvPr>
            <p:cNvSpPr/>
            <p:nvPr/>
          </p:nvSpPr>
          <p:spPr>
            <a:xfrm rot="4948879">
              <a:off x="2263552" y="640550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3AC75C2-507D-E259-63EB-E4BAB4067EFF}"/>
                </a:ext>
              </a:extLst>
            </p:cNvPr>
            <p:cNvSpPr/>
            <p:nvPr/>
          </p:nvSpPr>
          <p:spPr>
            <a:xfrm rot="4948879">
              <a:off x="3286207" y="6018422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D17111A-A3A6-AC4D-D387-503459E092FB}"/>
                    </a:ext>
                  </a:extLst>
                </p:cNvPr>
                <p:cNvSpPr txBox="1"/>
                <p:nvPr/>
              </p:nvSpPr>
              <p:spPr>
                <a:xfrm rot="5400000">
                  <a:off x="1065079" y="5236335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D17111A-A3A6-AC4D-D387-503459E09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65079" y="5236335"/>
                  <a:ext cx="43502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E90654-3053-FDA8-0C3F-6B508228B501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 flipH="1">
              <a:off x="1573680" y="4580034"/>
              <a:ext cx="860354" cy="13372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BA18AB2-FDC5-EE92-558C-27C1F24F95E4}"/>
                </a:ext>
              </a:extLst>
            </p:cNvPr>
            <p:cNvCxnSpPr>
              <a:cxnSpLocks/>
              <a:stCxn id="34" idx="1"/>
              <a:endCxn id="16" idx="5"/>
            </p:cNvCxnSpPr>
            <p:nvPr/>
          </p:nvCxnSpPr>
          <p:spPr>
            <a:xfrm flipV="1">
              <a:off x="1282590" y="4784201"/>
              <a:ext cx="169177" cy="41929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DCB4752-66C6-F740-502F-84577572AD43}"/>
                </a:ext>
              </a:extLst>
            </p:cNvPr>
            <p:cNvCxnSpPr>
              <a:cxnSpLocks/>
              <a:stCxn id="30" idx="2"/>
              <a:endCxn id="34" idx="3"/>
            </p:cNvCxnSpPr>
            <p:nvPr/>
          </p:nvCxnSpPr>
          <p:spPr>
            <a:xfrm flipH="1" flipV="1">
              <a:off x="1282590" y="5638512"/>
              <a:ext cx="85357" cy="38602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84E9633-7DE3-594A-95D0-578A06EF41D8}"/>
                </a:ext>
              </a:extLst>
            </p:cNvPr>
            <p:cNvCxnSpPr>
              <a:cxnSpLocks/>
              <a:stCxn id="31" idx="3"/>
              <a:endCxn id="30" idx="7"/>
            </p:cNvCxnSpPr>
            <p:nvPr/>
          </p:nvCxnSpPr>
          <p:spPr>
            <a:xfrm flipH="1" flipV="1">
              <a:off x="1438387" y="6146446"/>
              <a:ext cx="840896" cy="28888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1C41C9B-9BDF-4885-0B4B-E5FC337CD0A2}"/>
                </a:ext>
              </a:extLst>
            </p:cNvPr>
            <p:cNvCxnSpPr>
              <a:cxnSpLocks/>
              <a:stCxn id="32" idx="4"/>
              <a:endCxn id="31" idx="0"/>
            </p:cNvCxnSpPr>
            <p:nvPr/>
          </p:nvCxnSpPr>
          <p:spPr>
            <a:xfrm flipH="1">
              <a:off x="2415297" y="6104593"/>
              <a:ext cx="871565" cy="36713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48C614A9-A978-0F2E-4084-4348CC6D2257}"/>
                </a:ext>
              </a:extLst>
            </p:cNvPr>
            <p:cNvCxnSpPr>
              <a:cxnSpLocks/>
              <a:stCxn id="8" idx="5"/>
              <a:endCxn id="30" idx="1"/>
            </p:cNvCxnSpPr>
            <p:nvPr/>
          </p:nvCxnSpPr>
          <p:spPr>
            <a:xfrm flipH="1">
              <a:off x="1424286" y="5108902"/>
              <a:ext cx="1851589" cy="93070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25D84E3-749D-1CAC-B0CB-54590F809386}"/>
                </a:ext>
              </a:extLst>
            </p:cNvPr>
            <p:cNvCxnSpPr>
              <a:cxnSpLocks/>
              <a:stCxn id="15" idx="6"/>
              <a:endCxn id="31" idx="1"/>
            </p:cNvCxnSpPr>
            <p:nvPr/>
          </p:nvCxnSpPr>
          <p:spPr>
            <a:xfrm flipH="1">
              <a:off x="2386120" y="4645608"/>
              <a:ext cx="133430" cy="17756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66735C1-A9AE-5E45-C834-5B94A1953266}"/>
                </a:ext>
              </a:extLst>
            </p:cNvPr>
            <p:cNvCxnSpPr>
              <a:cxnSpLocks/>
              <a:stCxn id="16" idx="6"/>
              <a:endCxn id="31" idx="2"/>
            </p:cNvCxnSpPr>
            <p:nvPr/>
          </p:nvCxnSpPr>
          <p:spPr>
            <a:xfrm>
              <a:off x="1508106" y="4799277"/>
              <a:ext cx="821675" cy="16068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E64CAE28-8416-4092-1DB6-6E2F03584C44}"/>
              </a:ext>
            </a:extLst>
          </p:cNvPr>
          <p:cNvGrpSpPr/>
          <p:nvPr/>
        </p:nvGrpSpPr>
        <p:grpSpPr>
          <a:xfrm>
            <a:off x="4838573" y="4451780"/>
            <a:ext cx="2009979" cy="714935"/>
            <a:chOff x="5352906" y="4477697"/>
            <a:chExt cx="2009979" cy="714935"/>
          </a:xfrm>
        </p:grpSpPr>
        <p:sp>
          <p:nvSpPr>
            <p:cNvPr id="153" name="Arrow: Right 152">
              <a:extLst>
                <a:ext uri="{FF2B5EF4-FFF2-40B4-BE49-F238E27FC236}">
                  <a16:creationId xmlns:a16="http://schemas.microsoft.com/office/drawing/2014/main" id="{5970DC1F-F848-52FB-CD7D-85BD1E610331}"/>
                </a:ext>
              </a:extLst>
            </p:cNvPr>
            <p:cNvSpPr/>
            <p:nvPr/>
          </p:nvSpPr>
          <p:spPr>
            <a:xfrm>
              <a:off x="5429160" y="4823300"/>
              <a:ext cx="1568478" cy="369332"/>
            </a:xfrm>
            <a:prstGeom prst="rightArrow">
              <a:avLst>
                <a:gd name="adj1" fmla="val 36132"/>
                <a:gd name="adj2" fmla="val 5000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5248512-39C4-DAB5-C3D8-0F25A2F23F96}"/>
                </a:ext>
              </a:extLst>
            </p:cNvPr>
            <p:cNvSpPr txBox="1"/>
            <p:nvPr/>
          </p:nvSpPr>
          <p:spPr>
            <a:xfrm>
              <a:off x="5352906" y="4477697"/>
              <a:ext cx="2009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 maps to YES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2444AEE-6E55-41A6-4A51-549214B1059E}"/>
              </a:ext>
            </a:extLst>
          </p:cNvPr>
          <p:cNvGrpSpPr/>
          <p:nvPr/>
        </p:nvGrpSpPr>
        <p:grpSpPr>
          <a:xfrm>
            <a:off x="4867110" y="5647254"/>
            <a:ext cx="2009979" cy="714935"/>
            <a:chOff x="5381443" y="5673171"/>
            <a:chExt cx="2009979" cy="714935"/>
          </a:xfrm>
        </p:grpSpPr>
        <p:sp>
          <p:nvSpPr>
            <p:cNvPr id="155" name="Arrow: Right 154">
              <a:extLst>
                <a:ext uri="{FF2B5EF4-FFF2-40B4-BE49-F238E27FC236}">
                  <a16:creationId xmlns:a16="http://schemas.microsoft.com/office/drawing/2014/main" id="{0434BDF4-2A6D-9CB7-2E79-2F9BF3B2901F}"/>
                </a:ext>
              </a:extLst>
            </p:cNvPr>
            <p:cNvSpPr/>
            <p:nvPr/>
          </p:nvSpPr>
          <p:spPr>
            <a:xfrm flipH="1">
              <a:off x="5405557" y="5673171"/>
              <a:ext cx="1568478" cy="369332"/>
            </a:xfrm>
            <a:prstGeom prst="rightArrow">
              <a:avLst>
                <a:gd name="adj1" fmla="val 36132"/>
                <a:gd name="adj2" fmla="val 50000"/>
              </a:avLst>
            </a:prstGeom>
            <a:solidFill>
              <a:schemeClr val="accent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8386E0E-126A-AE26-126A-77304C8EEC28}"/>
                </a:ext>
              </a:extLst>
            </p:cNvPr>
            <p:cNvSpPr txBox="1"/>
            <p:nvPr/>
          </p:nvSpPr>
          <p:spPr>
            <a:xfrm>
              <a:off x="5381443" y="6018774"/>
              <a:ext cx="2009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 maps to NO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47E0296C-8EBD-2AA0-4B15-2943A4D6EFBD}"/>
              </a:ext>
            </a:extLst>
          </p:cNvPr>
          <p:cNvGrpSpPr/>
          <p:nvPr/>
        </p:nvGrpSpPr>
        <p:grpSpPr>
          <a:xfrm>
            <a:off x="6045044" y="105127"/>
            <a:ext cx="4469082" cy="2521598"/>
            <a:chOff x="6045044" y="105127"/>
            <a:chExt cx="4469082" cy="2521598"/>
          </a:xfrm>
        </p:grpSpPr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264861B6-C75F-3358-FF20-E3861CF5276B}"/>
                </a:ext>
              </a:extLst>
            </p:cNvPr>
            <p:cNvSpPr/>
            <p:nvPr/>
          </p:nvSpPr>
          <p:spPr>
            <a:xfrm>
              <a:off x="9966741" y="137221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562E46A6-9B27-4DFA-9A5B-EB99A800072E}"/>
                    </a:ext>
                  </a:extLst>
                </p:cNvPr>
                <p:cNvSpPr txBox="1"/>
                <p:nvPr/>
              </p:nvSpPr>
              <p:spPr>
                <a:xfrm>
                  <a:off x="10079105" y="1187547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562E46A6-9B27-4DFA-9A5B-EB99A8000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9105" y="1187547"/>
                  <a:ext cx="43502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0B8815DB-CCDB-BDAA-C16D-364F58D61AFF}"/>
                </a:ext>
              </a:extLst>
            </p:cNvPr>
            <p:cNvSpPr/>
            <p:nvPr/>
          </p:nvSpPr>
          <p:spPr>
            <a:xfrm>
              <a:off x="8699685" y="91806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118A40-FE59-E300-B281-CEF56F6C2860}"/>
                    </a:ext>
                  </a:extLst>
                </p:cNvPr>
                <p:cNvSpPr txBox="1"/>
                <p:nvPr/>
              </p:nvSpPr>
              <p:spPr>
                <a:xfrm>
                  <a:off x="8558283" y="551466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118A40-FE59-E300-B281-CEF56F6C2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283" y="551466"/>
                  <a:ext cx="43502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8160EAC5-3ED4-4027-7086-678477B52F24}"/>
                </a:ext>
              </a:extLst>
            </p:cNvPr>
            <p:cNvSpPr/>
            <p:nvPr/>
          </p:nvSpPr>
          <p:spPr>
            <a:xfrm>
              <a:off x="8623394" y="1767292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48BFFB13-BCE2-DC2E-FD39-E58865A79333}"/>
                    </a:ext>
                  </a:extLst>
                </p:cNvPr>
                <p:cNvSpPr txBox="1"/>
                <p:nvPr/>
              </p:nvSpPr>
              <p:spPr>
                <a:xfrm>
                  <a:off x="8482083" y="1886016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48BFFB13-BCE2-DC2E-FD39-E58865A79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2083" y="1886016"/>
                  <a:ext cx="4350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Cloud 180">
              <a:extLst>
                <a:ext uri="{FF2B5EF4-FFF2-40B4-BE49-F238E27FC236}">
                  <a16:creationId xmlns:a16="http://schemas.microsoft.com/office/drawing/2014/main" id="{B4630F36-56A8-F365-61CE-5B5F4D9DDCB2}"/>
                </a:ext>
              </a:extLst>
            </p:cNvPr>
            <p:cNvSpPr/>
            <p:nvPr/>
          </p:nvSpPr>
          <p:spPr>
            <a:xfrm rot="11510725">
              <a:off x="6070749" y="129854"/>
              <a:ext cx="3225259" cy="2496871"/>
            </a:xfrm>
            <a:prstGeom prst="cloud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6523496-4950-11A6-91C0-377E53DDD870}"/>
                    </a:ext>
                  </a:extLst>
                </p:cNvPr>
                <p:cNvSpPr txBox="1"/>
                <p:nvPr/>
              </p:nvSpPr>
              <p:spPr>
                <a:xfrm>
                  <a:off x="6045044" y="105127"/>
                  <a:ext cx="4350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6523496-4950-11A6-91C0-377E53DDD8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5044" y="105127"/>
                  <a:ext cx="43502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103FB98B-05A6-CAF9-481D-6C5ECCAD701F}"/>
                </a:ext>
              </a:extLst>
            </p:cNvPr>
            <p:cNvCxnSpPr>
              <a:cxnSpLocks/>
              <a:stCxn id="158" idx="1"/>
              <a:endCxn id="160" idx="6"/>
            </p:cNvCxnSpPr>
            <p:nvPr/>
          </p:nvCxnSpPr>
          <p:spPr>
            <a:xfrm flipH="1" flipV="1">
              <a:off x="8852085" y="994269"/>
              <a:ext cx="1136974" cy="40026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2843A4E5-62B6-A218-E414-0B557B6CE528}"/>
                </a:ext>
              </a:extLst>
            </p:cNvPr>
            <p:cNvCxnSpPr>
              <a:cxnSpLocks/>
              <a:stCxn id="167" idx="6"/>
              <a:endCxn id="158" idx="3"/>
            </p:cNvCxnSpPr>
            <p:nvPr/>
          </p:nvCxnSpPr>
          <p:spPr>
            <a:xfrm flipV="1">
              <a:off x="8775794" y="1502295"/>
              <a:ext cx="1213265" cy="34119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0F246A44-A1E4-A2A0-9A55-C22F760B014A}"/>
                </a:ext>
              </a:extLst>
            </p:cNvPr>
            <p:cNvCxnSpPr>
              <a:cxnSpLocks/>
              <a:stCxn id="160" idx="1"/>
            </p:cNvCxnSpPr>
            <p:nvPr/>
          </p:nvCxnSpPr>
          <p:spPr>
            <a:xfrm flipH="1" flipV="1">
              <a:off x="8102786" y="799146"/>
              <a:ext cx="619217" cy="141241"/>
            </a:xfrm>
            <a:prstGeom prst="straightConnector1">
              <a:avLst/>
            </a:prstGeom>
            <a:ln w="19050">
              <a:gradFill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7F54A900-21DA-16C0-4C24-B21CC43B6DC5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 flipH="1">
              <a:off x="8078038" y="994269"/>
              <a:ext cx="621647" cy="32521"/>
            </a:xfrm>
            <a:prstGeom prst="straightConnector1">
              <a:avLst/>
            </a:prstGeom>
            <a:ln w="19050">
              <a:gradFill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286A207B-9070-99BC-FD42-3AFED1FA5C40}"/>
                </a:ext>
              </a:extLst>
            </p:cNvPr>
            <p:cNvCxnSpPr>
              <a:cxnSpLocks/>
              <a:stCxn id="160" idx="3"/>
            </p:cNvCxnSpPr>
            <p:nvPr/>
          </p:nvCxnSpPr>
          <p:spPr>
            <a:xfrm flipH="1">
              <a:off x="8114201" y="1048151"/>
              <a:ext cx="607802" cy="313860"/>
            </a:xfrm>
            <a:prstGeom prst="straightConnector1">
              <a:avLst/>
            </a:prstGeom>
            <a:ln w="19050">
              <a:gradFill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8E61DE2E-A2EE-B81C-A470-8A39EDFF4915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H="1" flipV="1">
              <a:off x="8380809" y="1645133"/>
              <a:ext cx="264903" cy="144477"/>
            </a:xfrm>
            <a:prstGeom prst="straightConnector1">
              <a:avLst/>
            </a:prstGeom>
            <a:ln w="19050">
              <a:gradFill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479A8DEF-D765-8DF6-531F-271EF42AFE68}"/>
                </a:ext>
              </a:extLst>
            </p:cNvPr>
            <p:cNvCxnSpPr>
              <a:cxnSpLocks/>
              <a:stCxn id="167" idx="2"/>
            </p:cNvCxnSpPr>
            <p:nvPr/>
          </p:nvCxnSpPr>
          <p:spPr>
            <a:xfrm flipH="1">
              <a:off x="8078038" y="1843492"/>
              <a:ext cx="545356" cy="42524"/>
            </a:xfrm>
            <a:prstGeom prst="straightConnector1">
              <a:avLst/>
            </a:prstGeom>
            <a:ln w="19050">
              <a:gradFill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37563211-14FB-7D49-B428-34AC5DF8DA85}"/>
                </a:ext>
              </a:extLst>
            </p:cNvPr>
            <p:cNvCxnSpPr>
              <a:cxnSpLocks/>
              <a:stCxn id="167" idx="3"/>
            </p:cNvCxnSpPr>
            <p:nvPr/>
          </p:nvCxnSpPr>
          <p:spPr>
            <a:xfrm flipH="1">
              <a:off x="8114201" y="1897374"/>
              <a:ext cx="531511" cy="218207"/>
            </a:xfrm>
            <a:prstGeom prst="straightConnector1">
              <a:avLst/>
            </a:prstGeom>
            <a:ln w="19050">
              <a:gradFill>
                <a:gsLst>
                  <a:gs pos="0">
                    <a:schemeClr val="tx1"/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10F253D-1CCD-6FB8-F5CB-93ED42958DF0}"/>
              </a:ext>
            </a:extLst>
          </p:cNvPr>
          <p:cNvGrpSpPr/>
          <p:nvPr/>
        </p:nvGrpSpPr>
        <p:grpSpPr>
          <a:xfrm>
            <a:off x="7740821" y="4301046"/>
            <a:ext cx="3476373" cy="2064040"/>
            <a:chOff x="7740821" y="4301046"/>
            <a:chExt cx="3476373" cy="2064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7AF1CA18-60FF-F635-FDBE-47E60F5F4278}"/>
                    </a:ext>
                  </a:extLst>
                </p:cNvPr>
                <p:cNvSpPr txBox="1"/>
                <p:nvPr/>
              </p:nvSpPr>
              <p:spPr>
                <a:xfrm>
                  <a:off x="9848536" y="4374841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7AF1CA18-60FF-F635-FDBE-47E60F5F4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8536" y="4374841"/>
                  <a:ext cx="43502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573B7A7-869E-DCA8-40D9-6ACF9391158B}"/>
                    </a:ext>
                  </a:extLst>
                </p:cNvPr>
                <p:cNvSpPr txBox="1"/>
                <p:nvPr/>
              </p:nvSpPr>
              <p:spPr>
                <a:xfrm>
                  <a:off x="9901114" y="5974567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6573B7A7-869E-DCA8-40D9-6ACF93911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1114" y="5974567"/>
                  <a:ext cx="43502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D55CD384-646F-1310-FAE0-6AC96B314C2E}"/>
                </a:ext>
              </a:extLst>
            </p:cNvPr>
            <p:cNvSpPr/>
            <p:nvPr/>
          </p:nvSpPr>
          <p:spPr>
            <a:xfrm rot="4948879">
              <a:off x="9888940" y="477941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6CD01051-124E-13AB-1682-20720AFA826F}"/>
                </a:ext>
              </a:extLst>
            </p:cNvPr>
            <p:cNvSpPr/>
            <p:nvPr/>
          </p:nvSpPr>
          <p:spPr>
            <a:xfrm rot="4948879">
              <a:off x="9076276" y="430104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98C15A6-C0D3-9C2A-A665-3AB27D9BA80E}"/>
                </a:ext>
              </a:extLst>
            </p:cNvPr>
            <p:cNvSpPr/>
            <p:nvPr/>
          </p:nvSpPr>
          <p:spPr>
            <a:xfrm rot="4948879">
              <a:off x="8064832" y="445471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8C6D2715-DC43-7275-5A43-41A1CAEF1E20}"/>
                </a:ext>
              </a:extLst>
            </p:cNvPr>
            <p:cNvCxnSpPr>
              <a:cxnSpLocks/>
              <a:stCxn id="252" idx="3"/>
              <a:endCxn id="253" idx="7"/>
            </p:cNvCxnSpPr>
            <p:nvPr/>
          </p:nvCxnSpPr>
          <p:spPr>
            <a:xfrm flipH="1" flipV="1">
              <a:off x="9212945" y="4423614"/>
              <a:ext cx="691726" cy="385634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5E2A645F-0385-5A90-48CF-FD4B33B00CB6}"/>
                </a:ext>
              </a:extLst>
            </p:cNvPr>
            <p:cNvSpPr/>
            <p:nvPr/>
          </p:nvSpPr>
          <p:spPr>
            <a:xfrm rot="4948879">
              <a:off x="7944615" y="583106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5448A936-83BD-FC39-580C-2D31D2FA2349}"/>
                </a:ext>
              </a:extLst>
            </p:cNvPr>
            <p:cNvSpPr/>
            <p:nvPr/>
          </p:nvSpPr>
          <p:spPr>
            <a:xfrm rot="4948879">
              <a:off x="8906449" y="621268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A7893498-5EA0-1194-0CDA-A27BF84E2003}"/>
                </a:ext>
              </a:extLst>
            </p:cNvPr>
            <p:cNvSpPr/>
            <p:nvPr/>
          </p:nvSpPr>
          <p:spPr>
            <a:xfrm rot="4948879">
              <a:off x="9929104" y="582560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4059629-E189-6B13-8CBA-6AE8B7087F0A}"/>
                    </a:ext>
                  </a:extLst>
                </p:cNvPr>
                <p:cNvSpPr txBox="1"/>
                <p:nvPr/>
              </p:nvSpPr>
              <p:spPr>
                <a:xfrm rot="5400000">
                  <a:off x="7707976" y="5043518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94059629-E189-6B13-8CBA-6AE8B7087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707976" y="5043518"/>
                  <a:ext cx="43502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49E8D254-BEB6-D8EE-ADCC-236E7740F9C4}"/>
                </a:ext>
              </a:extLst>
            </p:cNvPr>
            <p:cNvCxnSpPr>
              <a:cxnSpLocks/>
              <a:stCxn id="253" idx="4"/>
              <a:endCxn id="254" idx="0"/>
            </p:cNvCxnSpPr>
            <p:nvPr/>
          </p:nvCxnSpPr>
          <p:spPr>
            <a:xfrm flipH="1">
              <a:off x="8216577" y="4387217"/>
              <a:ext cx="860354" cy="13372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C2205F34-5D51-D4D9-102F-077B4A9D761A}"/>
                </a:ext>
              </a:extLst>
            </p:cNvPr>
            <p:cNvCxnSpPr>
              <a:cxnSpLocks/>
              <a:stCxn id="259" idx="1"/>
              <a:endCxn id="254" idx="5"/>
            </p:cNvCxnSpPr>
            <p:nvPr/>
          </p:nvCxnSpPr>
          <p:spPr>
            <a:xfrm flipV="1">
              <a:off x="7925487" y="4591384"/>
              <a:ext cx="169177" cy="41929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6EEDC0D4-5FF9-8E19-BDBB-DAFFD494E06F}"/>
                </a:ext>
              </a:extLst>
            </p:cNvPr>
            <p:cNvCxnSpPr>
              <a:cxnSpLocks/>
              <a:stCxn id="256" idx="2"/>
              <a:endCxn id="259" idx="3"/>
            </p:cNvCxnSpPr>
            <p:nvPr/>
          </p:nvCxnSpPr>
          <p:spPr>
            <a:xfrm flipH="1" flipV="1">
              <a:off x="7925487" y="5445695"/>
              <a:ext cx="85357" cy="38602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8D0CF57C-FB84-EA22-DFF5-7BB35340C199}"/>
                </a:ext>
              </a:extLst>
            </p:cNvPr>
            <p:cNvCxnSpPr>
              <a:cxnSpLocks/>
              <a:stCxn id="257" idx="3"/>
              <a:endCxn id="256" idx="7"/>
            </p:cNvCxnSpPr>
            <p:nvPr/>
          </p:nvCxnSpPr>
          <p:spPr>
            <a:xfrm flipH="1" flipV="1">
              <a:off x="8081284" y="5953629"/>
              <a:ext cx="840896" cy="28888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48DB4E22-5F03-6246-98A8-4DB12D1D7804}"/>
                </a:ext>
              </a:extLst>
            </p:cNvPr>
            <p:cNvCxnSpPr>
              <a:cxnSpLocks/>
              <a:stCxn id="258" idx="4"/>
              <a:endCxn id="257" idx="0"/>
            </p:cNvCxnSpPr>
            <p:nvPr/>
          </p:nvCxnSpPr>
          <p:spPr>
            <a:xfrm flipH="1">
              <a:off x="9058194" y="5911776"/>
              <a:ext cx="871565" cy="36713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5E3BD50F-0706-AA40-47B1-84F4E14B5363}"/>
                </a:ext>
              </a:extLst>
            </p:cNvPr>
            <p:cNvCxnSpPr>
              <a:cxnSpLocks/>
              <a:stCxn id="252" idx="5"/>
              <a:endCxn id="256" idx="1"/>
            </p:cNvCxnSpPr>
            <p:nvPr/>
          </p:nvCxnSpPr>
          <p:spPr>
            <a:xfrm flipH="1">
              <a:off x="8067183" y="4916085"/>
              <a:ext cx="1851589" cy="93070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7A8B7C89-62E4-3307-7331-7191C0B36FB5}"/>
                </a:ext>
              </a:extLst>
            </p:cNvPr>
            <p:cNvCxnSpPr>
              <a:cxnSpLocks/>
              <a:stCxn id="253" idx="6"/>
              <a:endCxn id="257" idx="1"/>
            </p:cNvCxnSpPr>
            <p:nvPr/>
          </p:nvCxnSpPr>
          <p:spPr>
            <a:xfrm flipH="1">
              <a:off x="9029017" y="4452791"/>
              <a:ext cx="133430" cy="17756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86738494-97CA-DDD8-5F17-80C43B29710E}"/>
                </a:ext>
              </a:extLst>
            </p:cNvPr>
            <p:cNvCxnSpPr>
              <a:cxnSpLocks/>
              <a:stCxn id="254" idx="6"/>
              <a:endCxn id="257" idx="2"/>
            </p:cNvCxnSpPr>
            <p:nvPr/>
          </p:nvCxnSpPr>
          <p:spPr>
            <a:xfrm>
              <a:off x="8151003" y="4606460"/>
              <a:ext cx="821675" cy="16068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ACC0EF2C-D535-9860-630F-89FCC67B5F25}"/>
                </a:ext>
              </a:extLst>
            </p:cNvPr>
            <p:cNvSpPr/>
            <p:nvPr/>
          </p:nvSpPr>
          <p:spPr>
            <a:xfrm rot="4948879">
              <a:off x="10601419" y="5253887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37DD8F5F-0B82-6849-D5CF-BAD0284259AF}"/>
                </a:ext>
              </a:extLst>
            </p:cNvPr>
            <p:cNvCxnSpPr>
              <a:cxnSpLocks/>
              <a:stCxn id="268" idx="3"/>
              <a:endCxn id="252" idx="7"/>
            </p:cNvCxnSpPr>
            <p:nvPr/>
          </p:nvCxnSpPr>
          <p:spPr>
            <a:xfrm flipH="1" flipV="1">
              <a:off x="10025609" y="4901984"/>
              <a:ext cx="591541" cy="38173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3C986167-BD39-F61C-9F68-2F836F6AF7FD}"/>
                </a:ext>
              </a:extLst>
            </p:cNvPr>
            <p:cNvCxnSpPr>
              <a:cxnSpLocks/>
              <a:stCxn id="268" idx="5"/>
              <a:endCxn id="258" idx="1"/>
            </p:cNvCxnSpPr>
            <p:nvPr/>
          </p:nvCxnSpPr>
          <p:spPr>
            <a:xfrm flipH="1">
              <a:off x="10051672" y="5390556"/>
              <a:ext cx="579579" cy="45078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98F75BA9-44D1-0677-C407-65109427C2D2}"/>
                    </a:ext>
                  </a:extLst>
                </p:cNvPr>
                <p:cNvSpPr txBox="1"/>
                <p:nvPr/>
              </p:nvSpPr>
              <p:spPr>
                <a:xfrm>
                  <a:off x="10782173" y="5088593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98F75BA9-44D1-0677-C407-65109427C2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2173" y="5088593"/>
                  <a:ext cx="43502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6145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4229-064B-0DF2-4091-A263F2AAD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9DAB2-6862-BCF6-DB43-A8280108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F0C9F1-EF34-9EF5-3F64-06978F1CA53F}"/>
              </a:ext>
            </a:extLst>
          </p:cNvPr>
          <p:cNvSpPr/>
          <p:nvPr/>
        </p:nvSpPr>
        <p:spPr>
          <a:xfrm>
            <a:off x="4043960" y="2555547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710CC5-BE9C-7523-CF72-F2061BA832D8}"/>
              </a:ext>
            </a:extLst>
          </p:cNvPr>
          <p:cNvGrpSpPr/>
          <p:nvPr/>
        </p:nvGrpSpPr>
        <p:grpSpPr>
          <a:xfrm>
            <a:off x="5411163" y="487325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13DB47-C0D2-3A02-3045-8153A7AE71C6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85BEB27-C888-D6AB-8E47-654366AEF285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85BEB27-C888-D6AB-8E47-654366AEF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E1A079-2E5B-ADBF-0C94-79D5D5202A4A}"/>
                  </a:ext>
                </a:extLst>
              </p:cNvPr>
              <p:cNvSpPr txBox="1"/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E1A079-2E5B-ADBF-0C94-79D5D5202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54077D70-A09E-F51C-C36F-1BEAF1F85E54}"/>
              </a:ext>
            </a:extLst>
          </p:cNvPr>
          <p:cNvSpPr/>
          <p:nvPr/>
        </p:nvSpPr>
        <p:spPr>
          <a:xfrm rot="10800000">
            <a:off x="3682058" y="-2433847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C4A4F-2DE4-A4D6-39FC-C653340BAA78}"/>
                  </a:ext>
                </a:extLst>
              </p:cNvPr>
              <p:cNvSpPr txBox="1"/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C4A4F-2DE4-A4D6-39FC-C653340B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E0D8A2-7CA6-B3BB-0CE3-92A14F5618A0}"/>
                  </a:ext>
                </a:extLst>
              </p:cNvPr>
              <p:cNvSpPr txBox="1"/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6E0D8A2-7CA6-B3BB-0CE3-92A14F561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8402945-78AC-0973-FD37-606907EE1753}"/>
              </a:ext>
            </a:extLst>
          </p:cNvPr>
          <p:cNvGrpSpPr/>
          <p:nvPr/>
        </p:nvGrpSpPr>
        <p:grpSpPr>
          <a:xfrm>
            <a:off x="1834046" y="2126293"/>
            <a:ext cx="3785928" cy="780428"/>
            <a:chOff x="4810125" y="2371604"/>
            <a:chExt cx="3785928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85EEA9DC-B150-7990-BD1A-F6ECB692525A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42D7AD7-CD3B-051D-272A-E3D7B2FC4037}"/>
                    </a:ext>
                  </a:extLst>
                </p:cNvPr>
                <p:cNvSpPr txBox="1"/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42D7AD7-CD3B-051D-272A-E3D7B2FC4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4A69097-E4BA-5A1B-68F8-A79AD191BD7D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6BAAAF9-7461-557B-B2A5-D89FC99D59EF}"/>
              </a:ext>
            </a:extLst>
          </p:cNvPr>
          <p:cNvGrpSpPr/>
          <p:nvPr/>
        </p:nvGrpSpPr>
        <p:grpSpPr>
          <a:xfrm>
            <a:off x="2486298" y="3364204"/>
            <a:ext cx="3060336" cy="724446"/>
            <a:chOff x="5535717" y="2984394"/>
            <a:chExt cx="3060336" cy="724446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29B20D8C-B0EC-CB3B-AD67-425E4B57742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CD3F156-02F8-58F0-14EE-6DAE7E5449B9}"/>
                    </a:ext>
                  </a:extLst>
                </p:cNvPr>
                <p:cNvSpPr txBox="1"/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CD3F156-02F8-58F0-14EE-6DAE7E544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C626AD3-BFC7-0F1C-98F8-4FE87D41E54A}"/>
                </a:ext>
              </a:extLst>
            </p:cNvPr>
            <p:cNvSpPr/>
            <p:nvPr/>
          </p:nvSpPr>
          <p:spPr>
            <a:xfrm flipH="1" flipV="1">
              <a:off x="6337253" y="3105074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FDBDA4-70CD-8F46-DB24-DB9469DB3808}"/>
              </a:ext>
            </a:extLst>
          </p:cNvPr>
          <p:cNvGrpSpPr/>
          <p:nvPr/>
        </p:nvGrpSpPr>
        <p:grpSpPr>
          <a:xfrm>
            <a:off x="1923579" y="2555547"/>
            <a:ext cx="3251254" cy="780428"/>
            <a:chOff x="5344799" y="2371604"/>
            <a:chExt cx="3251254" cy="780428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9AD82ADC-81D1-CCC4-07CD-1629DD13E4DF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3D094B3-3037-B432-2D14-297E0A374604}"/>
                    </a:ext>
                  </a:extLst>
                </p:cNvPr>
                <p:cNvSpPr txBox="1"/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CLIQUE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3D094B3-3037-B432-2D14-297E0A3746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630C4D8-3593-1F05-1EC6-FEEA6D66C2C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401051-1070-9FA0-B11F-FE0A65D3EEED}"/>
              </a:ext>
            </a:extLst>
          </p:cNvPr>
          <p:cNvGrpSpPr/>
          <p:nvPr/>
        </p:nvGrpSpPr>
        <p:grpSpPr>
          <a:xfrm>
            <a:off x="5866354" y="3486628"/>
            <a:ext cx="3771047" cy="727151"/>
            <a:chOff x="6295820" y="3298428"/>
            <a:chExt cx="3771047" cy="727151"/>
          </a:xfrm>
        </p:grpSpPr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2B180445-6665-2FAB-6D1F-2D3AD2B63C53}"/>
                </a:ext>
              </a:extLst>
            </p:cNvPr>
            <p:cNvSpPr/>
            <p:nvPr/>
          </p:nvSpPr>
          <p:spPr>
            <a:xfrm>
              <a:off x="6295820" y="3298428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13B3A7E-5679-CFF6-F77C-3B9D994A26D8}"/>
                    </a:ext>
                  </a:extLst>
                </p:cNvPr>
                <p:cNvSpPr txBox="1"/>
                <p:nvPr/>
              </p:nvSpPr>
              <p:spPr>
                <a:xfrm>
                  <a:off x="8566938" y="3656247"/>
                  <a:ext cx="1499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SUBSET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13B3A7E-5679-CFF6-F77C-3B9D994A26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938" y="3656247"/>
                  <a:ext cx="149992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B072530-CA95-2A3A-8A83-2176DF6A723E}"/>
                </a:ext>
              </a:extLst>
            </p:cNvPr>
            <p:cNvSpPr/>
            <p:nvPr/>
          </p:nvSpPr>
          <p:spPr>
            <a:xfrm flipV="1">
              <a:off x="6490317" y="3421189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390D100-40A0-59E3-375E-C2908BA3E586}"/>
              </a:ext>
            </a:extLst>
          </p:cNvPr>
          <p:cNvGrpSpPr/>
          <p:nvPr/>
        </p:nvGrpSpPr>
        <p:grpSpPr>
          <a:xfrm>
            <a:off x="5964095" y="2078174"/>
            <a:ext cx="4743268" cy="783972"/>
            <a:chOff x="4464573" y="3222778"/>
            <a:chExt cx="4743268" cy="783972"/>
          </a:xfrm>
        </p:grpSpPr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D2F1C96B-334A-851B-1363-42A4250C4B70}"/>
                </a:ext>
              </a:extLst>
            </p:cNvPr>
            <p:cNvSpPr/>
            <p:nvPr/>
          </p:nvSpPr>
          <p:spPr>
            <a:xfrm>
              <a:off x="4464573" y="3839112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7A3BBC2-17C1-B4B5-4572-42CB5ED694BE}"/>
                    </a:ext>
                  </a:extLst>
                </p:cNvPr>
                <p:cNvSpPr txBox="1"/>
                <p:nvPr/>
              </p:nvSpPr>
              <p:spPr>
                <a:xfrm>
                  <a:off x="6732590" y="3222778"/>
                  <a:ext cx="24752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DIRECTED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HAM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PATH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07A3BBC2-17C1-B4B5-4572-42CB5ED694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590" y="3222778"/>
                  <a:ext cx="247525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150F9ED-E43A-23C6-EB6D-AD075BBD7B0B}"/>
                </a:ext>
              </a:extLst>
            </p:cNvPr>
            <p:cNvSpPr/>
            <p:nvPr/>
          </p:nvSpPr>
          <p:spPr>
            <a:xfrm>
              <a:off x="4626468" y="3441019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D6B1892-D205-1CF9-FD80-7904166826A7}"/>
              </a:ext>
            </a:extLst>
          </p:cNvPr>
          <p:cNvGrpSpPr/>
          <p:nvPr/>
        </p:nvGrpSpPr>
        <p:grpSpPr>
          <a:xfrm>
            <a:off x="6404188" y="2719837"/>
            <a:ext cx="5011217" cy="783972"/>
            <a:chOff x="4464573" y="3222778"/>
            <a:chExt cx="5011217" cy="783972"/>
          </a:xfrm>
        </p:grpSpPr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A6FC1F4E-87D1-A7DB-F197-5509F4112F81}"/>
                </a:ext>
              </a:extLst>
            </p:cNvPr>
            <p:cNvSpPr/>
            <p:nvPr/>
          </p:nvSpPr>
          <p:spPr>
            <a:xfrm>
              <a:off x="4464573" y="3839112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D942ECB-9152-A906-E9A4-585D237D06E2}"/>
                    </a:ext>
                  </a:extLst>
                </p:cNvPr>
                <p:cNvSpPr txBox="1"/>
                <p:nvPr/>
              </p:nvSpPr>
              <p:spPr>
                <a:xfrm>
                  <a:off x="6732590" y="3222778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UN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DIRECTED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HAM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PATH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D942ECB-9152-A906-E9A4-585D237D0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590" y="3222778"/>
                  <a:ext cx="27432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376493E-04B3-AF1B-756E-99251F80F45C}"/>
                </a:ext>
              </a:extLst>
            </p:cNvPr>
            <p:cNvSpPr/>
            <p:nvPr/>
          </p:nvSpPr>
          <p:spPr>
            <a:xfrm>
              <a:off x="4626468" y="3441019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7776FB-6611-3941-3534-0D67269A7729}"/>
              </a:ext>
            </a:extLst>
          </p:cNvPr>
          <p:cNvGrpSpPr/>
          <p:nvPr/>
        </p:nvGrpSpPr>
        <p:grpSpPr>
          <a:xfrm>
            <a:off x="6488007" y="2906765"/>
            <a:ext cx="5300483" cy="727151"/>
            <a:chOff x="6295820" y="3298428"/>
            <a:chExt cx="5300483" cy="727151"/>
          </a:xfrm>
        </p:grpSpPr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EDE08A25-ED46-9F9A-9E36-29680165EE80}"/>
                </a:ext>
              </a:extLst>
            </p:cNvPr>
            <p:cNvSpPr/>
            <p:nvPr/>
          </p:nvSpPr>
          <p:spPr>
            <a:xfrm>
              <a:off x="6295820" y="3298428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AEB21BE-3572-D5E5-9EC3-99BF4930939B}"/>
                    </a:ext>
                  </a:extLst>
                </p:cNvPr>
                <p:cNvSpPr txBox="1"/>
                <p:nvPr/>
              </p:nvSpPr>
              <p:spPr>
                <a:xfrm>
                  <a:off x="8566939" y="3656247"/>
                  <a:ext cx="30293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UNDIRECTED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HAM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CYCLE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AEB21BE-3572-D5E5-9EC3-99BF49309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939" y="3656247"/>
                  <a:ext cx="302936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6BBC269-B1C9-9341-84AD-76B147BE7D7A}"/>
                </a:ext>
              </a:extLst>
            </p:cNvPr>
            <p:cNvSpPr/>
            <p:nvPr/>
          </p:nvSpPr>
          <p:spPr>
            <a:xfrm flipV="1">
              <a:off x="6490317" y="3421189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1873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368882E-4B28-B81A-8435-CE4C69EAA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FE88-A740-A6F9-EB9A-F6FB89C7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Comparison: Eulerian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9FDE3-599F-8202-791D-3011CB092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4176" y="1825625"/>
                <a:ext cx="7681144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an undirected graph</a:t>
                </a:r>
              </a:p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chemeClr val="accent1"/>
                    </a:solidFill>
                  </a:rPr>
                  <a:t>Eulerian</a:t>
                </a:r>
                <a:r>
                  <a:rPr lang="en-US" dirty="0"/>
                  <a:t> cycle is a cycle that traverses every </a:t>
                </a:r>
                <a:r>
                  <a:rPr lang="en-US" dirty="0">
                    <a:solidFill>
                      <a:schemeClr val="accent1"/>
                    </a:solidFill>
                  </a:rPr>
                  <a:t>edge</a:t>
                </a:r>
                <a:r>
                  <a:rPr lang="en-US" dirty="0"/>
                  <a:t> exactly once (possibly visiting some vertices multiple times)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9FDE3-599F-8202-791D-3011CB092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4176" y="1825625"/>
                <a:ext cx="7681144" cy="4351338"/>
              </a:xfrm>
              <a:blipFill>
                <a:blip r:embed="rId2"/>
                <a:stretch>
                  <a:fillRect l="-1429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01E61-AFF6-58CD-8832-8F18D5E8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BFAB6E1-41B8-4BC8-C0D9-20F4A408AE09}"/>
              </a:ext>
            </a:extLst>
          </p:cNvPr>
          <p:cNvGrpSpPr/>
          <p:nvPr/>
        </p:nvGrpSpPr>
        <p:grpSpPr>
          <a:xfrm>
            <a:off x="8850683" y="1174139"/>
            <a:ext cx="2697374" cy="2498164"/>
            <a:chOff x="1477117" y="2148309"/>
            <a:chExt cx="2697374" cy="249816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D11149F-5C63-9B45-40AA-7935C4F0991B}"/>
                </a:ext>
              </a:extLst>
            </p:cNvPr>
            <p:cNvSpPr/>
            <p:nvPr/>
          </p:nvSpPr>
          <p:spPr>
            <a:xfrm>
              <a:off x="1644491" y="2313207"/>
              <a:ext cx="2405846" cy="2283518"/>
            </a:xfrm>
            <a:custGeom>
              <a:avLst/>
              <a:gdLst>
                <a:gd name="connsiteX0" fmla="*/ 462324 w 2424097"/>
                <a:gd name="connsiteY0" fmla="*/ 1951630 h 2353489"/>
                <a:gd name="connsiteX1" fmla="*/ 46068 w 2424097"/>
                <a:gd name="connsiteY1" fmla="*/ 600502 h 2353489"/>
                <a:gd name="connsiteX2" fmla="*/ 1690623 w 2424097"/>
                <a:gd name="connsiteY2" fmla="*/ 1965278 h 2353489"/>
                <a:gd name="connsiteX3" fmla="*/ 2386659 w 2424097"/>
                <a:gd name="connsiteY3" fmla="*/ 580030 h 2353489"/>
                <a:gd name="connsiteX4" fmla="*/ 632921 w 2424097"/>
                <a:gd name="connsiteY4" fmla="*/ 2115403 h 2353489"/>
                <a:gd name="connsiteX5" fmla="*/ 1984050 w 2424097"/>
                <a:gd name="connsiteY5" fmla="*/ 2129051 h 2353489"/>
                <a:gd name="connsiteX6" fmla="*/ 1322133 w 2424097"/>
                <a:gd name="connsiteY6" fmla="*/ 0 h 2353489"/>
                <a:gd name="connsiteX7" fmla="*/ 537387 w 2424097"/>
                <a:gd name="connsiteY7" fmla="*/ 2129051 h 2353489"/>
                <a:gd name="connsiteX8" fmla="*/ 462324 w 2424097"/>
                <a:gd name="connsiteY8" fmla="*/ 1951630 h 2353489"/>
                <a:gd name="connsiteX0" fmla="*/ 536448 w 2423158"/>
                <a:gd name="connsiteY0" fmla="*/ 2129051 h 2353489"/>
                <a:gd name="connsiteX1" fmla="*/ 45129 w 2423158"/>
                <a:gd name="connsiteY1" fmla="*/ 600502 h 2353489"/>
                <a:gd name="connsiteX2" fmla="*/ 1689684 w 2423158"/>
                <a:gd name="connsiteY2" fmla="*/ 1965278 h 2353489"/>
                <a:gd name="connsiteX3" fmla="*/ 2385720 w 2423158"/>
                <a:gd name="connsiteY3" fmla="*/ 580030 h 2353489"/>
                <a:gd name="connsiteX4" fmla="*/ 631982 w 2423158"/>
                <a:gd name="connsiteY4" fmla="*/ 2115403 h 2353489"/>
                <a:gd name="connsiteX5" fmla="*/ 1983111 w 2423158"/>
                <a:gd name="connsiteY5" fmla="*/ 2129051 h 2353489"/>
                <a:gd name="connsiteX6" fmla="*/ 1321194 w 2423158"/>
                <a:gd name="connsiteY6" fmla="*/ 0 h 2353489"/>
                <a:gd name="connsiteX7" fmla="*/ 536448 w 2423158"/>
                <a:gd name="connsiteY7" fmla="*/ 2129051 h 2353489"/>
                <a:gd name="connsiteX0" fmla="*/ 530039 w 2416687"/>
                <a:gd name="connsiteY0" fmla="*/ 2129051 h 2353489"/>
                <a:gd name="connsiteX1" fmla="*/ 45544 w 2416687"/>
                <a:gd name="connsiteY1" fmla="*/ 457200 h 2353489"/>
                <a:gd name="connsiteX2" fmla="*/ 1683275 w 2416687"/>
                <a:gd name="connsiteY2" fmla="*/ 1965278 h 2353489"/>
                <a:gd name="connsiteX3" fmla="*/ 2379311 w 2416687"/>
                <a:gd name="connsiteY3" fmla="*/ 580030 h 2353489"/>
                <a:gd name="connsiteX4" fmla="*/ 625573 w 2416687"/>
                <a:gd name="connsiteY4" fmla="*/ 2115403 h 2353489"/>
                <a:gd name="connsiteX5" fmla="*/ 1976702 w 2416687"/>
                <a:gd name="connsiteY5" fmla="*/ 2129051 h 2353489"/>
                <a:gd name="connsiteX6" fmla="*/ 1314785 w 2416687"/>
                <a:gd name="connsiteY6" fmla="*/ 0 h 2353489"/>
                <a:gd name="connsiteX7" fmla="*/ 530039 w 2416687"/>
                <a:gd name="connsiteY7" fmla="*/ 2129051 h 2353489"/>
                <a:gd name="connsiteX0" fmla="*/ 500577 w 2421345"/>
                <a:gd name="connsiteY0" fmla="*/ 2033517 h 2353489"/>
                <a:gd name="connsiteX1" fmla="*/ 50202 w 2421345"/>
                <a:gd name="connsiteY1" fmla="*/ 457200 h 2353489"/>
                <a:gd name="connsiteX2" fmla="*/ 1687933 w 2421345"/>
                <a:gd name="connsiteY2" fmla="*/ 1965278 h 2353489"/>
                <a:gd name="connsiteX3" fmla="*/ 2383969 w 2421345"/>
                <a:gd name="connsiteY3" fmla="*/ 580030 h 2353489"/>
                <a:gd name="connsiteX4" fmla="*/ 630231 w 2421345"/>
                <a:gd name="connsiteY4" fmla="*/ 2115403 h 2353489"/>
                <a:gd name="connsiteX5" fmla="*/ 1981360 w 2421345"/>
                <a:gd name="connsiteY5" fmla="*/ 2129051 h 2353489"/>
                <a:gd name="connsiteX6" fmla="*/ 1319443 w 2421345"/>
                <a:gd name="connsiteY6" fmla="*/ 0 h 2353489"/>
                <a:gd name="connsiteX7" fmla="*/ 500577 w 2421345"/>
                <a:gd name="connsiteY7" fmla="*/ 2033517 h 2353489"/>
                <a:gd name="connsiteX0" fmla="*/ 499286 w 2420054"/>
                <a:gd name="connsiteY0" fmla="*/ 1999398 h 2317056"/>
                <a:gd name="connsiteX1" fmla="*/ 48911 w 2420054"/>
                <a:gd name="connsiteY1" fmla="*/ 423081 h 2317056"/>
                <a:gd name="connsiteX2" fmla="*/ 1686642 w 2420054"/>
                <a:gd name="connsiteY2" fmla="*/ 1931159 h 2317056"/>
                <a:gd name="connsiteX3" fmla="*/ 2382678 w 2420054"/>
                <a:gd name="connsiteY3" fmla="*/ 545911 h 2317056"/>
                <a:gd name="connsiteX4" fmla="*/ 628940 w 2420054"/>
                <a:gd name="connsiteY4" fmla="*/ 2081284 h 2317056"/>
                <a:gd name="connsiteX5" fmla="*/ 1980069 w 2420054"/>
                <a:gd name="connsiteY5" fmla="*/ 2094932 h 2317056"/>
                <a:gd name="connsiteX6" fmla="*/ 1215794 w 2420054"/>
                <a:gd name="connsiteY6" fmla="*/ 0 h 2317056"/>
                <a:gd name="connsiteX7" fmla="*/ 499286 w 2420054"/>
                <a:gd name="connsiteY7" fmla="*/ 1999398 h 2317056"/>
                <a:gd name="connsiteX0" fmla="*/ 499286 w 2420054"/>
                <a:gd name="connsiteY0" fmla="*/ 1999398 h 2261823"/>
                <a:gd name="connsiteX1" fmla="*/ 48911 w 2420054"/>
                <a:gd name="connsiteY1" fmla="*/ 423081 h 2261823"/>
                <a:gd name="connsiteX2" fmla="*/ 1686642 w 2420054"/>
                <a:gd name="connsiteY2" fmla="*/ 1931159 h 2261823"/>
                <a:gd name="connsiteX3" fmla="*/ 2382678 w 2420054"/>
                <a:gd name="connsiteY3" fmla="*/ 545911 h 2261823"/>
                <a:gd name="connsiteX4" fmla="*/ 628940 w 2420054"/>
                <a:gd name="connsiteY4" fmla="*/ 2081284 h 2261823"/>
                <a:gd name="connsiteX5" fmla="*/ 1891359 w 2420054"/>
                <a:gd name="connsiteY5" fmla="*/ 1999398 h 2261823"/>
                <a:gd name="connsiteX6" fmla="*/ 1215794 w 2420054"/>
                <a:gd name="connsiteY6" fmla="*/ 0 h 2261823"/>
                <a:gd name="connsiteX7" fmla="*/ 499286 w 2420054"/>
                <a:gd name="connsiteY7" fmla="*/ 1999398 h 2261823"/>
                <a:gd name="connsiteX0" fmla="*/ 499286 w 2419329"/>
                <a:gd name="connsiteY0" fmla="*/ 1999398 h 2223580"/>
                <a:gd name="connsiteX1" fmla="*/ 48911 w 2419329"/>
                <a:gd name="connsiteY1" fmla="*/ 423081 h 2223580"/>
                <a:gd name="connsiteX2" fmla="*/ 1686642 w 2419329"/>
                <a:gd name="connsiteY2" fmla="*/ 1931159 h 2223580"/>
                <a:gd name="connsiteX3" fmla="*/ 2382678 w 2419329"/>
                <a:gd name="connsiteY3" fmla="*/ 545911 h 2223580"/>
                <a:gd name="connsiteX4" fmla="*/ 642588 w 2419329"/>
                <a:gd name="connsiteY4" fmla="*/ 2013046 h 2223580"/>
                <a:gd name="connsiteX5" fmla="*/ 1891359 w 2419329"/>
                <a:gd name="connsiteY5" fmla="*/ 1999398 h 2223580"/>
                <a:gd name="connsiteX6" fmla="*/ 1215794 w 2419329"/>
                <a:gd name="connsiteY6" fmla="*/ 0 h 2223580"/>
                <a:gd name="connsiteX7" fmla="*/ 499286 w 2419329"/>
                <a:gd name="connsiteY7" fmla="*/ 1999398 h 2223580"/>
                <a:gd name="connsiteX0" fmla="*/ 499286 w 2419329"/>
                <a:gd name="connsiteY0" fmla="*/ 1999398 h 2159168"/>
                <a:gd name="connsiteX1" fmla="*/ 48911 w 2419329"/>
                <a:gd name="connsiteY1" fmla="*/ 423081 h 2159168"/>
                <a:gd name="connsiteX2" fmla="*/ 1686642 w 2419329"/>
                <a:gd name="connsiteY2" fmla="*/ 1931159 h 2159168"/>
                <a:gd name="connsiteX3" fmla="*/ 2382678 w 2419329"/>
                <a:gd name="connsiteY3" fmla="*/ 545911 h 2159168"/>
                <a:gd name="connsiteX4" fmla="*/ 642588 w 2419329"/>
                <a:gd name="connsiteY4" fmla="*/ 2013046 h 2159168"/>
                <a:gd name="connsiteX5" fmla="*/ 1891359 w 2419329"/>
                <a:gd name="connsiteY5" fmla="*/ 1999398 h 2159168"/>
                <a:gd name="connsiteX6" fmla="*/ 1215794 w 2419329"/>
                <a:gd name="connsiteY6" fmla="*/ 0 h 2159168"/>
                <a:gd name="connsiteX7" fmla="*/ 499286 w 2419329"/>
                <a:gd name="connsiteY7" fmla="*/ 1999398 h 2159168"/>
                <a:gd name="connsiteX0" fmla="*/ 499286 w 2419329"/>
                <a:gd name="connsiteY0" fmla="*/ 1999398 h 2153491"/>
                <a:gd name="connsiteX1" fmla="*/ 48911 w 2419329"/>
                <a:gd name="connsiteY1" fmla="*/ 423081 h 2153491"/>
                <a:gd name="connsiteX2" fmla="*/ 1686642 w 2419329"/>
                <a:gd name="connsiteY2" fmla="*/ 1931159 h 2153491"/>
                <a:gd name="connsiteX3" fmla="*/ 2382678 w 2419329"/>
                <a:gd name="connsiteY3" fmla="*/ 545911 h 2153491"/>
                <a:gd name="connsiteX4" fmla="*/ 642588 w 2419329"/>
                <a:gd name="connsiteY4" fmla="*/ 2013046 h 2153491"/>
                <a:gd name="connsiteX5" fmla="*/ 1891359 w 2419329"/>
                <a:gd name="connsiteY5" fmla="*/ 1999398 h 2153491"/>
                <a:gd name="connsiteX6" fmla="*/ 1215794 w 2419329"/>
                <a:gd name="connsiteY6" fmla="*/ 0 h 2153491"/>
                <a:gd name="connsiteX7" fmla="*/ 499286 w 2419329"/>
                <a:gd name="connsiteY7" fmla="*/ 1999398 h 2153491"/>
                <a:gd name="connsiteX0" fmla="*/ 499286 w 2419329"/>
                <a:gd name="connsiteY0" fmla="*/ 1999398 h 2176085"/>
                <a:gd name="connsiteX1" fmla="*/ 48911 w 2419329"/>
                <a:gd name="connsiteY1" fmla="*/ 423081 h 2176085"/>
                <a:gd name="connsiteX2" fmla="*/ 1686642 w 2419329"/>
                <a:gd name="connsiteY2" fmla="*/ 1931159 h 2176085"/>
                <a:gd name="connsiteX3" fmla="*/ 2382678 w 2419329"/>
                <a:gd name="connsiteY3" fmla="*/ 545911 h 2176085"/>
                <a:gd name="connsiteX4" fmla="*/ 642588 w 2419329"/>
                <a:gd name="connsiteY4" fmla="*/ 2013046 h 2176085"/>
                <a:gd name="connsiteX5" fmla="*/ 1918654 w 2419329"/>
                <a:gd name="connsiteY5" fmla="*/ 2033518 h 2176085"/>
                <a:gd name="connsiteX6" fmla="*/ 1215794 w 2419329"/>
                <a:gd name="connsiteY6" fmla="*/ 0 h 2176085"/>
                <a:gd name="connsiteX7" fmla="*/ 499286 w 2419329"/>
                <a:gd name="connsiteY7" fmla="*/ 1999398 h 2176085"/>
                <a:gd name="connsiteX0" fmla="*/ 499286 w 2348232"/>
                <a:gd name="connsiteY0" fmla="*/ 1999398 h 2180609"/>
                <a:gd name="connsiteX1" fmla="*/ 48911 w 2348232"/>
                <a:gd name="connsiteY1" fmla="*/ 423081 h 2180609"/>
                <a:gd name="connsiteX2" fmla="*/ 1686642 w 2348232"/>
                <a:gd name="connsiteY2" fmla="*/ 1931159 h 2180609"/>
                <a:gd name="connsiteX3" fmla="*/ 2307615 w 2348232"/>
                <a:gd name="connsiteY3" fmla="*/ 477672 h 2180609"/>
                <a:gd name="connsiteX4" fmla="*/ 642588 w 2348232"/>
                <a:gd name="connsiteY4" fmla="*/ 2013046 h 2180609"/>
                <a:gd name="connsiteX5" fmla="*/ 1918654 w 2348232"/>
                <a:gd name="connsiteY5" fmla="*/ 2033518 h 2180609"/>
                <a:gd name="connsiteX6" fmla="*/ 1215794 w 2348232"/>
                <a:gd name="connsiteY6" fmla="*/ 0 h 2180609"/>
                <a:gd name="connsiteX7" fmla="*/ 499286 w 2348232"/>
                <a:gd name="connsiteY7" fmla="*/ 1999398 h 2180609"/>
                <a:gd name="connsiteX0" fmla="*/ 500498 w 2352094"/>
                <a:gd name="connsiteY0" fmla="*/ 1999398 h 2180609"/>
                <a:gd name="connsiteX1" fmla="*/ 50123 w 2352094"/>
                <a:gd name="connsiteY1" fmla="*/ 423081 h 2180609"/>
                <a:gd name="connsiteX2" fmla="*/ 1708325 w 2352094"/>
                <a:gd name="connsiteY2" fmla="*/ 1828801 h 2180609"/>
                <a:gd name="connsiteX3" fmla="*/ 2308827 w 2352094"/>
                <a:gd name="connsiteY3" fmla="*/ 477672 h 2180609"/>
                <a:gd name="connsiteX4" fmla="*/ 643800 w 2352094"/>
                <a:gd name="connsiteY4" fmla="*/ 2013046 h 2180609"/>
                <a:gd name="connsiteX5" fmla="*/ 1919866 w 2352094"/>
                <a:gd name="connsiteY5" fmla="*/ 2033518 h 2180609"/>
                <a:gd name="connsiteX6" fmla="*/ 1217006 w 2352094"/>
                <a:gd name="connsiteY6" fmla="*/ 0 h 2180609"/>
                <a:gd name="connsiteX7" fmla="*/ 500498 w 2352094"/>
                <a:gd name="connsiteY7" fmla="*/ 1999398 h 2180609"/>
                <a:gd name="connsiteX0" fmla="*/ 504168 w 2364716"/>
                <a:gd name="connsiteY0" fmla="*/ 1999398 h 2180609"/>
                <a:gd name="connsiteX1" fmla="*/ 53793 w 2364716"/>
                <a:gd name="connsiteY1" fmla="*/ 423081 h 2180609"/>
                <a:gd name="connsiteX2" fmla="*/ 1773410 w 2364716"/>
                <a:gd name="connsiteY2" fmla="*/ 1890216 h 2180609"/>
                <a:gd name="connsiteX3" fmla="*/ 2312497 w 2364716"/>
                <a:gd name="connsiteY3" fmla="*/ 477672 h 2180609"/>
                <a:gd name="connsiteX4" fmla="*/ 647470 w 2364716"/>
                <a:gd name="connsiteY4" fmla="*/ 2013046 h 2180609"/>
                <a:gd name="connsiteX5" fmla="*/ 1923536 w 2364716"/>
                <a:gd name="connsiteY5" fmla="*/ 2033518 h 2180609"/>
                <a:gd name="connsiteX6" fmla="*/ 1220676 w 2364716"/>
                <a:gd name="connsiteY6" fmla="*/ 0 h 2180609"/>
                <a:gd name="connsiteX7" fmla="*/ 504168 w 2364716"/>
                <a:gd name="connsiteY7" fmla="*/ 1999398 h 2180609"/>
                <a:gd name="connsiteX0" fmla="*/ 504168 w 2750657"/>
                <a:gd name="connsiteY0" fmla="*/ 1999398 h 2038401"/>
                <a:gd name="connsiteX1" fmla="*/ 53793 w 2750657"/>
                <a:gd name="connsiteY1" fmla="*/ 423081 h 2038401"/>
                <a:gd name="connsiteX2" fmla="*/ 1773410 w 2750657"/>
                <a:gd name="connsiteY2" fmla="*/ 1890216 h 2038401"/>
                <a:gd name="connsiteX3" fmla="*/ 2312497 w 2750657"/>
                <a:gd name="connsiteY3" fmla="*/ 477672 h 2038401"/>
                <a:gd name="connsiteX4" fmla="*/ 2742401 w 2750657"/>
                <a:gd name="connsiteY4" fmla="*/ 566383 h 2038401"/>
                <a:gd name="connsiteX5" fmla="*/ 1923536 w 2750657"/>
                <a:gd name="connsiteY5" fmla="*/ 2033518 h 2038401"/>
                <a:gd name="connsiteX6" fmla="*/ 1220676 w 2750657"/>
                <a:gd name="connsiteY6" fmla="*/ 0 h 2038401"/>
                <a:gd name="connsiteX7" fmla="*/ 504168 w 2750657"/>
                <a:gd name="connsiteY7" fmla="*/ 1999398 h 2038401"/>
                <a:gd name="connsiteX0" fmla="*/ 504168 w 2773291"/>
                <a:gd name="connsiteY0" fmla="*/ 1999398 h 2037721"/>
                <a:gd name="connsiteX1" fmla="*/ 53793 w 2773291"/>
                <a:gd name="connsiteY1" fmla="*/ 423081 h 2037721"/>
                <a:gd name="connsiteX2" fmla="*/ 1773410 w 2773291"/>
                <a:gd name="connsiteY2" fmla="*/ 1890216 h 2037721"/>
                <a:gd name="connsiteX3" fmla="*/ 770300 w 2773291"/>
                <a:gd name="connsiteY3" fmla="*/ 1821976 h 2037721"/>
                <a:gd name="connsiteX4" fmla="*/ 2742401 w 2773291"/>
                <a:gd name="connsiteY4" fmla="*/ 566383 h 2037721"/>
                <a:gd name="connsiteX5" fmla="*/ 1923536 w 2773291"/>
                <a:gd name="connsiteY5" fmla="*/ 2033518 h 2037721"/>
                <a:gd name="connsiteX6" fmla="*/ 1220676 w 2773291"/>
                <a:gd name="connsiteY6" fmla="*/ 0 h 2037721"/>
                <a:gd name="connsiteX7" fmla="*/ 504168 w 2773291"/>
                <a:gd name="connsiteY7" fmla="*/ 1999398 h 2037721"/>
                <a:gd name="connsiteX0" fmla="*/ 504168 w 2775706"/>
                <a:gd name="connsiteY0" fmla="*/ 1999398 h 2207147"/>
                <a:gd name="connsiteX1" fmla="*/ 53793 w 2775706"/>
                <a:gd name="connsiteY1" fmla="*/ 423081 h 2207147"/>
                <a:gd name="connsiteX2" fmla="*/ 1773410 w 2775706"/>
                <a:gd name="connsiteY2" fmla="*/ 1890216 h 2207147"/>
                <a:gd name="connsiteX3" fmla="*/ 715709 w 2775706"/>
                <a:gd name="connsiteY3" fmla="*/ 2101755 h 2207147"/>
                <a:gd name="connsiteX4" fmla="*/ 2742401 w 2775706"/>
                <a:gd name="connsiteY4" fmla="*/ 566383 h 2207147"/>
                <a:gd name="connsiteX5" fmla="*/ 1923536 w 2775706"/>
                <a:gd name="connsiteY5" fmla="*/ 2033518 h 2207147"/>
                <a:gd name="connsiteX6" fmla="*/ 1220676 w 2775706"/>
                <a:gd name="connsiteY6" fmla="*/ 0 h 2207147"/>
                <a:gd name="connsiteX7" fmla="*/ 504168 w 2775706"/>
                <a:gd name="connsiteY7" fmla="*/ 1999398 h 2207147"/>
                <a:gd name="connsiteX0" fmla="*/ 504168 w 2778173"/>
                <a:gd name="connsiteY0" fmla="*/ 1999398 h 2109403"/>
                <a:gd name="connsiteX1" fmla="*/ 53793 w 2778173"/>
                <a:gd name="connsiteY1" fmla="*/ 423081 h 2109403"/>
                <a:gd name="connsiteX2" fmla="*/ 1773410 w 2778173"/>
                <a:gd name="connsiteY2" fmla="*/ 1890216 h 2109403"/>
                <a:gd name="connsiteX3" fmla="*/ 661118 w 2778173"/>
                <a:gd name="connsiteY3" fmla="*/ 1965277 h 2109403"/>
                <a:gd name="connsiteX4" fmla="*/ 2742401 w 2778173"/>
                <a:gd name="connsiteY4" fmla="*/ 566383 h 2109403"/>
                <a:gd name="connsiteX5" fmla="*/ 1923536 w 2778173"/>
                <a:gd name="connsiteY5" fmla="*/ 2033518 h 2109403"/>
                <a:gd name="connsiteX6" fmla="*/ 1220676 w 2778173"/>
                <a:gd name="connsiteY6" fmla="*/ 0 h 2109403"/>
                <a:gd name="connsiteX7" fmla="*/ 504168 w 2778173"/>
                <a:gd name="connsiteY7" fmla="*/ 1999398 h 2109403"/>
                <a:gd name="connsiteX0" fmla="*/ 501717 w 2775722"/>
                <a:gd name="connsiteY0" fmla="*/ 1999398 h 2169691"/>
                <a:gd name="connsiteX1" fmla="*/ 51342 w 2775722"/>
                <a:gd name="connsiteY1" fmla="*/ 423081 h 2169691"/>
                <a:gd name="connsiteX2" fmla="*/ 1730016 w 2775722"/>
                <a:gd name="connsiteY2" fmla="*/ 1999399 h 2169691"/>
                <a:gd name="connsiteX3" fmla="*/ 658667 w 2775722"/>
                <a:gd name="connsiteY3" fmla="*/ 1965277 h 2169691"/>
                <a:gd name="connsiteX4" fmla="*/ 2739950 w 2775722"/>
                <a:gd name="connsiteY4" fmla="*/ 566383 h 2169691"/>
                <a:gd name="connsiteX5" fmla="*/ 1921085 w 2775722"/>
                <a:gd name="connsiteY5" fmla="*/ 2033518 h 2169691"/>
                <a:gd name="connsiteX6" fmla="*/ 1218225 w 2775722"/>
                <a:gd name="connsiteY6" fmla="*/ 0 h 2169691"/>
                <a:gd name="connsiteX7" fmla="*/ 501717 w 2775722"/>
                <a:gd name="connsiteY7" fmla="*/ 1999398 h 2169691"/>
                <a:gd name="connsiteX0" fmla="*/ 501717 w 2527155"/>
                <a:gd name="connsiteY0" fmla="*/ 1999398 h 2181567"/>
                <a:gd name="connsiteX1" fmla="*/ 51342 w 2527155"/>
                <a:gd name="connsiteY1" fmla="*/ 423081 h 2181567"/>
                <a:gd name="connsiteX2" fmla="*/ 1730016 w 2527155"/>
                <a:gd name="connsiteY2" fmla="*/ 1999399 h 2181567"/>
                <a:gd name="connsiteX3" fmla="*/ 658667 w 2527155"/>
                <a:gd name="connsiteY3" fmla="*/ 1965277 h 2181567"/>
                <a:gd name="connsiteX4" fmla="*/ 2480643 w 2527155"/>
                <a:gd name="connsiteY4" fmla="*/ 361666 h 2181567"/>
                <a:gd name="connsiteX5" fmla="*/ 1921085 w 2527155"/>
                <a:gd name="connsiteY5" fmla="*/ 2033518 h 2181567"/>
                <a:gd name="connsiteX6" fmla="*/ 1218225 w 2527155"/>
                <a:gd name="connsiteY6" fmla="*/ 0 h 2181567"/>
                <a:gd name="connsiteX7" fmla="*/ 501717 w 2527155"/>
                <a:gd name="connsiteY7" fmla="*/ 1999398 h 2181567"/>
                <a:gd name="connsiteX0" fmla="*/ 457455 w 2482893"/>
                <a:gd name="connsiteY0" fmla="*/ 1999398 h 2183804"/>
                <a:gd name="connsiteX1" fmla="*/ 54848 w 2482893"/>
                <a:gd name="connsiteY1" fmla="*/ 388962 h 2183804"/>
                <a:gd name="connsiteX2" fmla="*/ 1685754 w 2482893"/>
                <a:gd name="connsiteY2" fmla="*/ 1999399 h 2183804"/>
                <a:gd name="connsiteX3" fmla="*/ 614405 w 2482893"/>
                <a:gd name="connsiteY3" fmla="*/ 1965277 h 2183804"/>
                <a:gd name="connsiteX4" fmla="*/ 2436381 w 2482893"/>
                <a:gd name="connsiteY4" fmla="*/ 361666 h 2183804"/>
                <a:gd name="connsiteX5" fmla="*/ 1876823 w 2482893"/>
                <a:gd name="connsiteY5" fmla="*/ 2033518 h 2183804"/>
                <a:gd name="connsiteX6" fmla="*/ 1173963 w 2482893"/>
                <a:gd name="connsiteY6" fmla="*/ 0 h 2183804"/>
                <a:gd name="connsiteX7" fmla="*/ 457455 w 2482893"/>
                <a:gd name="connsiteY7" fmla="*/ 1999398 h 2183804"/>
                <a:gd name="connsiteX0" fmla="*/ 457455 w 2482893"/>
                <a:gd name="connsiteY0" fmla="*/ 2108580 h 2292986"/>
                <a:gd name="connsiteX1" fmla="*/ 54848 w 2482893"/>
                <a:gd name="connsiteY1" fmla="*/ 498144 h 2292986"/>
                <a:gd name="connsiteX2" fmla="*/ 1685754 w 2482893"/>
                <a:gd name="connsiteY2" fmla="*/ 2108581 h 2292986"/>
                <a:gd name="connsiteX3" fmla="*/ 614405 w 2482893"/>
                <a:gd name="connsiteY3" fmla="*/ 2074459 h 2292986"/>
                <a:gd name="connsiteX4" fmla="*/ 2436381 w 2482893"/>
                <a:gd name="connsiteY4" fmla="*/ 470848 h 2292986"/>
                <a:gd name="connsiteX5" fmla="*/ 1876823 w 2482893"/>
                <a:gd name="connsiteY5" fmla="*/ 2142700 h 2292986"/>
                <a:gd name="connsiteX6" fmla="*/ 1173963 w 2482893"/>
                <a:gd name="connsiteY6" fmla="*/ 0 h 2292986"/>
                <a:gd name="connsiteX7" fmla="*/ 457455 w 2482893"/>
                <a:gd name="connsiteY7" fmla="*/ 2108580 h 2292986"/>
                <a:gd name="connsiteX0" fmla="*/ 457455 w 2482893"/>
                <a:gd name="connsiteY0" fmla="*/ 2108580 h 2261807"/>
                <a:gd name="connsiteX1" fmla="*/ 54848 w 2482893"/>
                <a:gd name="connsiteY1" fmla="*/ 498144 h 2261807"/>
                <a:gd name="connsiteX2" fmla="*/ 1685754 w 2482893"/>
                <a:gd name="connsiteY2" fmla="*/ 2108581 h 2261807"/>
                <a:gd name="connsiteX3" fmla="*/ 614405 w 2482893"/>
                <a:gd name="connsiteY3" fmla="*/ 2074459 h 2261807"/>
                <a:gd name="connsiteX4" fmla="*/ 2436381 w 2482893"/>
                <a:gd name="connsiteY4" fmla="*/ 470848 h 2261807"/>
                <a:gd name="connsiteX5" fmla="*/ 1876823 w 2482893"/>
                <a:gd name="connsiteY5" fmla="*/ 2142700 h 2261807"/>
                <a:gd name="connsiteX6" fmla="*/ 1173963 w 2482893"/>
                <a:gd name="connsiteY6" fmla="*/ 0 h 2261807"/>
                <a:gd name="connsiteX7" fmla="*/ 457455 w 2482893"/>
                <a:gd name="connsiteY7" fmla="*/ 2108580 h 2261807"/>
                <a:gd name="connsiteX0" fmla="*/ 457455 w 2482893"/>
                <a:gd name="connsiteY0" fmla="*/ 2108580 h 2261807"/>
                <a:gd name="connsiteX1" fmla="*/ 54848 w 2482893"/>
                <a:gd name="connsiteY1" fmla="*/ 498144 h 2261807"/>
                <a:gd name="connsiteX2" fmla="*/ 1685754 w 2482893"/>
                <a:gd name="connsiteY2" fmla="*/ 2108581 h 2261807"/>
                <a:gd name="connsiteX3" fmla="*/ 614405 w 2482893"/>
                <a:gd name="connsiteY3" fmla="*/ 2074459 h 2261807"/>
                <a:gd name="connsiteX4" fmla="*/ 2436381 w 2482893"/>
                <a:gd name="connsiteY4" fmla="*/ 470848 h 2261807"/>
                <a:gd name="connsiteX5" fmla="*/ 1876823 w 2482893"/>
                <a:gd name="connsiteY5" fmla="*/ 2142700 h 2261807"/>
                <a:gd name="connsiteX6" fmla="*/ 1173963 w 2482893"/>
                <a:gd name="connsiteY6" fmla="*/ 0 h 2261807"/>
                <a:gd name="connsiteX7" fmla="*/ 457455 w 2482893"/>
                <a:gd name="connsiteY7" fmla="*/ 2108580 h 2261807"/>
                <a:gd name="connsiteX0" fmla="*/ 457455 w 2480650"/>
                <a:gd name="connsiteY0" fmla="*/ 2108580 h 2307762"/>
                <a:gd name="connsiteX1" fmla="*/ 54848 w 2480650"/>
                <a:gd name="connsiteY1" fmla="*/ 498144 h 2307762"/>
                <a:gd name="connsiteX2" fmla="*/ 1685754 w 2480650"/>
                <a:gd name="connsiteY2" fmla="*/ 2108581 h 2307762"/>
                <a:gd name="connsiteX3" fmla="*/ 655348 w 2480650"/>
                <a:gd name="connsiteY3" fmla="*/ 2101754 h 2307762"/>
                <a:gd name="connsiteX4" fmla="*/ 2436381 w 2480650"/>
                <a:gd name="connsiteY4" fmla="*/ 470848 h 2307762"/>
                <a:gd name="connsiteX5" fmla="*/ 1876823 w 2480650"/>
                <a:gd name="connsiteY5" fmla="*/ 2142700 h 2307762"/>
                <a:gd name="connsiteX6" fmla="*/ 1173963 w 2480650"/>
                <a:gd name="connsiteY6" fmla="*/ 0 h 2307762"/>
                <a:gd name="connsiteX7" fmla="*/ 457455 w 2480650"/>
                <a:gd name="connsiteY7" fmla="*/ 2108580 h 2307762"/>
                <a:gd name="connsiteX0" fmla="*/ 457033 w 2480228"/>
                <a:gd name="connsiteY0" fmla="*/ 2108580 h 2235843"/>
                <a:gd name="connsiteX1" fmla="*/ 54426 w 2480228"/>
                <a:gd name="connsiteY1" fmla="*/ 498144 h 2235843"/>
                <a:gd name="connsiteX2" fmla="*/ 1678508 w 2480228"/>
                <a:gd name="connsiteY2" fmla="*/ 1958455 h 2235843"/>
                <a:gd name="connsiteX3" fmla="*/ 654926 w 2480228"/>
                <a:gd name="connsiteY3" fmla="*/ 2101754 h 2235843"/>
                <a:gd name="connsiteX4" fmla="*/ 2435959 w 2480228"/>
                <a:gd name="connsiteY4" fmla="*/ 470848 h 2235843"/>
                <a:gd name="connsiteX5" fmla="*/ 1876401 w 2480228"/>
                <a:gd name="connsiteY5" fmla="*/ 2142700 h 2235843"/>
                <a:gd name="connsiteX6" fmla="*/ 1173541 w 2480228"/>
                <a:gd name="connsiteY6" fmla="*/ 0 h 2235843"/>
                <a:gd name="connsiteX7" fmla="*/ 457033 w 2480228"/>
                <a:gd name="connsiteY7" fmla="*/ 2108580 h 2235843"/>
                <a:gd name="connsiteX0" fmla="*/ 457033 w 2480600"/>
                <a:gd name="connsiteY0" fmla="*/ 2108580 h 2166917"/>
                <a:gd name="connsiteX1" fmla="*/ 54426 w 2480600"/>
                <a:gd name="connsiteY1" fmla="*/ 498144 h 2166917"/>
                <a:gd name="connsiteX2" fmla="*/ 1678508 w 2480600"/>
                <a:gd name="connsiteY2" fmla="*/ 1958455 h 2166917"/>
                <a:gd name="connsiteX3" fmla="*/ 648102 w 2480600"/>
                <a:gd name="connsiteY3" fmla="*/ 1999396 h 2166917"/>
                <a:gd name="connsiteX4" fmla="*/ 2435959 w 2480600"/>
                <a:gd name="connsiteY4" fmla="*/ 470848 h 2166917"/>
                <a:gd name="connsiteX5" fmla="*/ 1876401 w 2480600"/>
                <a:gd name="connsiteY5" fmla="*/ 2142700 h 2166917"/>
                <a:gd name="connsiteX6" fmla="*/ 1173541 w 2480600"/>
                <a:gd name="connsiteY6" fmla="*/ 0 h 2166917"/>
                <a:gd name="connsiteX7" fmla="*/ 457033 w 2480600"/>
                <a:gd name="connsiteY7" fmla="*/ 2108580 h 2166917"/>
                <a:gd name="connsiteX0" fmla="*/ 457326 w 2480694"/>
                <a:gd name="connsiteY0" fmla="*/ 1965278 h 2023615"/>
                <a:gd name="connsiteX1" fmla="*/ 54719 w 2480694"/>
                <a:gd name="connsiteY1" fmla="*/ 354842 h 2023615"/>
                <a:gd name="connsiteX2" fmla="*/ 1678801 w 2480694"/>
                <a:gd name="connsiteY2" fmla="*/ 1815153 h 2023615"/>
                <a:gd name="connsiteX3" fmla="*/ 648395 w 2480694"/>
                <a:gd name="connsiteY3" fmla="*/ 1856094 h 2023615"/>
                <a:gd name="connsiteX4" fmla="*/ 2436252 w 2480694"/>
                <a:gd name="connsiteY4" fmla="*/ 327546 h 2023615"/>
                <a:gd name="connsiteX5" fmla="*/ 1876694 w 2480694"/>
                <a:gd name="connsiteY5" fmla="*/ 1999398 h 2023615"/>
                <a:gd name="connsiteX6" fmla="*/ 1194306 w 2480694"/>
                <a:gd name="connsiteY6" fmla="*/ 0 h 2023615"/>
                <a:gd name="connsiteX7" fmla="*/ 457326 w 2480694"/>
                <a:gd name="connsiteY7" fmla="*/ 1965278 h 2023615"/>
                <a:gd name="connsiteX0" fmla="*/ 457326 w 2480694"/>
                <a:gd name="connsiteY0" fmla="*/ 2129051 h 2187388"/>
                <a:gd name="connsiteX1" fmla="*/ 54719 w 2480694"/>
                <a:gd name="connsiteY1" fmla="*/ 518615 h 2187388"/>
                <a:gd name="connsiteX2" fmla="*/ 1678801 w 2480694"/>
                <a:gd name="connsiteY2" fmla="*/ 1978926 h 2187388"/>
                <a:gd name="connsiteX3" fmla="*/ 648395 w 2480694"/>
                <a:gd name="connsiteY3" fmla="*/ 2019867 h 2187388"/>
                <a:gd name="connsiteX4" fmla="*/ 2436252 w 2480694"/>
                <a:gd name="connsiteY4" fmla="*/ 491319 h 2187388"/>
                <a:gd name="connsiteX5" fmla="*/ 1876694 w 2480694"/>
                <a:gd name="connsiteY5" fmla="*/ 2163171 h 2187388"/>
                <a:gd name="connsiteX6" fmla="*/ 1194306 w 2480694"/>
                <a:gd name="connsiteY6" fmla="*/ 0 h 2187388"/>
                <a:gd name="connsiteX7" fmla="*/ 457326 w 2480694"/>
                <a:gd name="connsiteY7" fmla="*/ 2129051 h 2187388"/>
                <a:gd name="connsiteX0" fmla="*/ 428764 w 2486252"/>
                <a:gd name="connsiteY0" fmla="*/ 2040341 h 2187388"/>
                <a:gd name="connsiteX1" fmla="*/ 60277 w 2486252"/>
                <a:gd name="connsiteY1" fmla="*/ 518615 h 2187388"/>
                <a:gd name="connsiteX2" fmla="*/ 1684359 w 2486252"/>
                <a:gd name="connsiteY2" fmla="*/ 1978926 h 2187388"/>
                <a:gd name="connsiteX3" fmla="*/ 653953 w 2486252"/>
                <a:gd name="connsiteY3" fmla="*/ 2019867 h 2187388"/>
                <a:gd name="connsiteX4" fmla="*/ 2441810 w 2486252"/>
                <a:gd name="connsiteY4" fmla="*/ 491319 h 2187388"/>
                <a:gd name="connsiteX5" fmla="*/ 1882252 w 2486252"/>
                <a:gd name="connsiteY5" fmla="*/ 2163171 h 2187388"/>
                <a:gd name="connsiteX6" fmla="*/ 1199864 w 2486252"/>
                <a:gd name="connsiteY6" fmla="*/ 0 h 2187388"/>
                <a:gd name="connsiteX7" fmla="*/ 428764 w 2486252"/>
                <a:gd name="connsiteY7" fmla="*/ 2040341 h 2187388"/>
                <a:gd name="connsiteX0" fmla="*/ 428764 w 2492124"/>
                <a:gd name="connsiteY0" fmla="*/ 2040341 h 2187388"/>
                <a:gd name="connsiteX1" fmla="*/ 60277 w 2492124"/>
                <a:gd name="connsiteY1" fmla="*/ 518615 h 2187388"/>
                <a:gd name="connsiteX2" fmla="*/ 1684359 w 2492124"/>
                <a:gd name="connsiteY2" fmla="*/ 1978926 h 2187388"/>
                <a:gd name="connsiteX3" fmla="*/ 653953 w 2492124"/>
                <a:gd name="connsiteY3" fmla="*/ 2019867 h 2187388"/>
                <a:gd name="connsiteX4" fmla="*/ 2441810 w 2492124"/>
                <a:gd name="connsiteY4" fmla="*/ 491319 h 2187388"/>
                <a:gd name="connsiteX5" fmla="*/ 1930019 w 2492124"/>
                <a:gd name="connsiteY5" fmla="*/ 2040341 h 2187388"/>
                <a:gd name="connsiteX6" fmla="*/ 1199864 w 2492124"/>
                <a:gd name="connsiteY6" fmla="*/ 0 h 2187388"/>
                <a:gd name="connsiteX7" fmla="*/ 428764 w 2492124"/>
                <a:gd name="connsiteY7" fmla="*/ 2040341 h 2187388"/>
                <a:gd name="connsiteX0" fmla="*/ 492262 w 2480559"/>
                <a:gd name="connsiteY0" fmla="*/ 2053989 h 2187388"/>
                <a:gd name="connsiteX1" fmla="*/ 48712 w 2480559"/>
                <a:gd name="connsiteY1" fmla="*/ 518615 h 2187388"/>
                <a:gd name="connsiteX2" fmla="*/ 1672794 w 2480559"/>
                <a:gd name="connsiteY2" fmla="*/ 1978926 h 2187388"/>
                <a:gd name="connsiteX3" fmla="*/ 642388 w 2480559"/>
                <a:gd name="connsiteY3" fmla="*/ 2019867 h 2187388"/>
                <a:gd name="connsiteX4" fmla="*/ 2430245 w 2480559"/>
                <a:gd name="connsiteY4" fmla="*/ 491319 h 2187388"/>
                <a:gd name="connsiteX5" fmla="*/ 1918454 w 2480559"/>
                <a:gd name="connsiteY5" fmla="*/ 2040341 h 2187388"/>
                <a:gd name="connsiteX6" fmla="*/ 1188299 w 2480559"/>
                <a:gd name="connsiteY6" fmla="*/ 0 h 2187388"/>
                <a:gd name="connsiteX7" fmla="*/ 492262 w 2480559"/>
                <a:gd name="connsiteY7" fmla="*/ 2053989 h 2187388"/>
                <a:gd name="connsiteX0" fmla="*/ 492262 w 2473903"/>
                <a:gd name="connsiteY0" fmla="*/ 2053989 h 2187388"/>
                <a:gd name="connsiteX1" fmla="*/ 48712 w 2473903"/>
                <a:gd name="connsiteY1" fmla="*/ 518615 h 2187388"/>
                <a:gd name="connsiteX2" fmla="*/ 1672794 w 2473903"/>
                <a:gd name="connsiteY2" fmla="*/ 1978926 h 2187388"/>
                <a:gd name="connsiteX3" fmla="*/ 642388 w 2473903"/>
                <a:gd name="connsiteY3" fmla="*/ 2019867 h 2187388"/>
                <a:gd name="connsiteX4" fmla="*/ 2430245 w 2473903"/>
                <a:gd name="connsiteY4" fmla="*/ 491319 h 2187388"/>
                <a:gd name="connsiteX5" fmla="*/ 1863863 w 2473903"/>
                <a:gd name="connsiteY5" fmla="*/ 2060812 h 2187388"/>
                <a:gd name="connsiteX6" fmla="*/ 1188299 w 2473903"/>
                <a:gd name="connsiteY6" fmla="*/ 0 h 2187388"/>
                <a:gd name="connsiteX7" fmla="*/ 492262 w 2473903"/>
                <a:gd name="connsiteY7" fmla="*/ 2053989 h 2187388"/>
                <a:gd name="connsiteX0" fmla="*/ 492262 w 2474641"/>
                <a:gd name="connsiteY0" fmla="*/ 2053989 h 2209109"/>
                <a:gd name="connsiteX1" fmla="*/ 48712 w 2474641"/>
                <a:gd name="connsiteY1" fmla="*/ 518615 h 2209109"/>
                <a:gd name="connsiteX2" fmla="*/ 1672794 w 2474641"/>
                <a:gd name="connsiteY2" fmla="*/ 1978926 h 2209109"/>
                <a:gd name="connsiteX3" fmla="*/ 628740 w 2474641"/>
                <a:gd name="connsiteY3" fmla="*/ 2053986 h 2209109"/>
                <a:gd name="connsiteX4" fmla="*/ 2430245 w 2474641"/>
                <a:gd name="connsiteY4" fmla="*/ 491319 h 2209109"/>
                <a:gd name="connsiteX5" fmla="*/ 1863863 w 2474641"/>
                <a:gd name="connsiteY5" fmla="*/ 2060812 h 2209109"/>
                <a:gd name="connsiteX6" fmla="*/ 1188299 w 2474641"/>
                <a:gd name="connsiteY6" fmla="*/ 0 h 2209109"/>
                <a:gd name="connsiteX7" fmla="*/ 492262 w 2474641"/>
                <a:gd name="connsiteY7" fmla="*/ 2053989 h 2209109"/>
                <a:gd name="connsiteX0" fmla="*/ 495102 w 2477481"/>
                <a:gd name="connsiteY0" fmla="*/ 2053989 h 2247618"/>
                <a:gd name="connsiteX1" fmla="*/ 51552 w 2477481"/>
                <a:gd name="connsiteY1" fmla="*/ 518615 h 2247618"/>
                <a:gd name="connsiteX2" fmla="*/ 1723401 w 2477481"/>
                <a:gd name="connsiteY2" fmla="*/ 2053989 h 2247618"/>
                <a:gd name="connsiteX3" fmla="*/ 631580 w 2477481"/>
                <a:gd name="connsiteY3" fmla="*/ 2053986 h 2247618"/>
                <a:gd name="connsiteX4" fmla="*/ 2433085 w 2477481"/>
                <a:gd name="connsiteY4" fmla="*/ 491319 h 2247618"/>
                <a:gd name="connsiteX5" fmla="*/ 1866703 w 2477481"/>
                <a:gd name="connsiteY5" fmla="*/ 2060812 h 2247618"/>
                <a:gd name="connsiteX6" fmla="*/ 1191139 w 2477481"/>
                <a:gd name="connsiteY6" fmla="*/ 0 h 2247618"/>
                <a:gd name="connsiteX7" fmla="*/ 495102 w 2477481"/>
                <a:gd name="connsiteY7" fmla="*/ 2053989 h 2247618"/>
                <a:gd name="connsiteX0" fmla="*/ 495102 w 2393818"/>
                <a:gd name="connsiteY0" fmla="*/ 2053989 h 2250628"/>
                <a:gd name="connsiteX1" fmla="*/ 51552 w 2393818"/>
                <a:gd name="connsiteY1" fmla="*/ 518615 h 2250628"/>
                <a:gd name="connsiteX2" fmla="*/ 1723401 w 2393818"/>
                <a:gd name="connsiteY2" fmla="*/ 2053989 h 2250628"/>
                <a:gd name="connsiteX3" fmla="*/ 631580 w 2393818"/>
                <a:gd name="connsiteY3" fmla="*/ 2053986 h 2250628"/>
                <a:gd name="connsiteX4" fmla="*/ 2344375 w 2393818"/>
                <a:gd name="connsiteY4" fmla="*/ 443552 h 2250628"/>
                <a:gd name="connsiteX5" fmla="*/ 1866703 w 2393818"/>
                <a:gd name="connsiteY5" fmla="*/ 2060812 h 2250628"/>
                <a:gd name="connsiteX6" fmla="*/ 1191139 w 2393818"/>
                <a:gd name="connsiteY6" fmla="*/ 0 h 2250628"/>
                <a:gd name="connsiteX7" fmla="*/ 495102 w 2393818"/>
                <a:gd name="connsiteY7" fmla="*/ 2053989 h 2250628"/>
                <a:gd name="connsiteX0" fmla="*/ 495102 w 2415661"/>
                <a:gd name="connsiteY0" fmla="*/ 2053989 h 2250628"/>
                <a:gd name="connsiteX1" fmla="*/ 51552 w 2415661"/>
                <a:gd name="connsiteY1" fmla="*/ 518615 h 2250628"/>
                <a:gd name="connsiteX2" fmla="*/ 1723401 w 2415661"/>
                <a:gd name="connsiteY2" fmla="*/ 2053989 h 2250628"/>
                <a:gd name="connsiteX3" fmla="*/ 631580 w 2415661"/>
                <a:gd name="connsiteY3" fmla="*/ 2053986 h 2250628"/>
                <a:gd name="connsiteX4" fmla="*/ 2344375 w 2415661"/>
                <a:gd name="connsiteY4" fmla="*/ 443552 h 2250628"/>
                <a:gd name="connsiteX5" fmla="*/ 2003180 w 2415661"/>
                <a:gd name="connsiteY5" fmla="*/ 2067636 h 2250628"/>
                <a:gd name="connsiteX6" fmla="*/ 1191139 w 2415661"/>
                <a:gd name="connsiteY6" fmla="*/ 0 h 2250628"/>
                <a:gd name="connsiteX7" fmla="*/ 495102 w 2415661"/>
                <a:gd name="connsiteY7" fmla="*/ 2053989 h 2250628"/>
                <a:gd name="connsiteX0" fmla="*/ 502118 w 2422677"/>
                <a:gd name="connsiteY0" fmla="*/ 2053989 h 2250628"/>
                <a:gd name="connsiteX1" fmla="*/ 58568 w 2422677"/>
                <a:gd name="connsiteY1" fmla="*/ 518615 h 2250628"/>
                <a:gd name="connsiteX2" fmla="*/ 1846423 w 2422677"/>
                <a:gd name="connsiteY2" fmla="*/ 2053989 h 2250628"/>
                <a:gd name="connsiteX3" fmla="*/ 638596 w 2422677"/>
                <a:gd name="connsiteY3" fmla="*/ 2053986 h 2250628"/>
                <a:gd name="connsiteX4" fmla="*/ 2351391 w 2422677"/>
                <a:gd name="connsiteY4" fmla="*/ 443552 h 2250628"/>
                <a:gd name="connsiteX5" fmla="*/ 2010196 w 2422677"/>
                <a:gd name="connsiteY5" fmla="*/ 2067636 h 2250628"/>
                <a:gd name="connsiteX6" fmla="*/ 1198155 w 2422677"/>
                <a:gd name="connsiteY6" fmla="*/ 0 h 2250628"/>
                <a:gd name="connsiteX7" fmla="*/ 502118 w 2422677"/>
                <a:gd name="connsiteY7" fmla="*/ 2053989 h 2250628"/>
                <a:gd name="connsiteX0" fmla="*/ 502118 w 2418578"/>
                <a:gd name="connsiteY0" fmla="*/ 2053989 h 2283518"/>
                <a:gd name="connsiteX1" fmla="*/ 58568 w 2418578"/>
                <a:gd name="connsiteY1" fmla="*/ 518615 h 2283518"/>
                <a:gd name="connsiteX2" fmla="*/ 1846423 w 2418578"/>
                <a:gd name="connsiteY2" fmla="*/ 2053989 h 2283518"/>
                <a:gd name="connsiteX3" fmla="*/ 700011 w 2418578"/>
                <a:gd name="connsiteY3" fmla="*/ 2108577 h 2283518"/>
                <a:gd name="connsiteX4" fmla="*/ 2351391 w 2418578"/>
                <a:gd name="connsiteY4" fmla="*/ 443552 h 2283518"/>
                <a:gd name="connsiteX5" fmla="*/ 2010196 w 2418578"/>
                <a:gd name="connsiteY5" fmla="*/ 2067636 h 2283518"/>
                <a:gd name="connsiteX6" fmla="*/ 1198155 w 2418578"/>
                <a:gd name="connsiteY6" fmla="*/ 0 h 2283518"/>
                <a:gd name="connsiteX7" fmla="*/ 502118 w 2418578"/>
                <a:gd name="connsiteY7" fmla="*/ 2053989 h 2283518"/>
                <a:gd name="connsiteX0" fmla="*/ 584921 w 2405846"/>
                <a:gd name="connsiteY0" fmla="*/ 2094932 h 2283518"/>
                <a:gd name="connsiteX1" fmla="*/ 45836 w 2405846"/>
                <a:gd name="connsiteY1" fmla="*/ 518615 h 2283518"/>
                <a:gd name="connsiteX2" fmla="*/ 1833691 w 2405846"/>
                <a:gd name="connsiteY2" fmla="*/ 2053989 h 2283518"/>
                <a:gd name="connsiteX3" fmla="*/ 687279 w 2405846"/>
                <a:gd name="connsiteY3" fmla="*/ 2108577 h 2283518"/>
                <a:gd name="connsiteX4" fmla="*/ 2338659 w 2405846"/>
                <a:gd name="connsiteY4" fmla="*/ 443552 h 2283518"/>
                <a:gd name="connsiteX5" fmla="*/ 1997464 w 2405846"/>
                <a:gd name="connsiteY5" fmla="*/ 2067636 h 2283518"/>
                <a:gd name="connsiteX6" fmla="*/ 1185423 w 2405846"/>
                <a:gd name="connsiteY6" fmla="*/ 0 h 2283518"/>
                <a:gd name="connsiteX7" fmla="*/ 584921 w 2405846"/>
                <a:gd name="connsiteY7" fmla="*/ 2094932 h 228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5846" h="2283518">
                  <a:moveTo>
                    <a:pt x="584921" y="2094932"/>
                  </a:moveTo>
                  <a:cubicBezTo>
                    <a:pt x="394990" y="2181368"/>
                    <a:pt x="-162292" y="525439"/>
                    <a:pt x="45836" y="518615"/>
                  </a:cubicBezTo>
                  <a:cubicBezTo>
                    <a:pt x="253964" y="511791"/>
                    <a:pt x="1726784" y="1788995"/>
                    <a:pt x="1833691" y="2053989"/>
                  </a:cubicBezTo>
                  <a:cubicBezTo>
                    <a:pt x="1940598" y="2318983"/>
                    <a:pt x="603118" y="2376983"/>
                    <a:pt x="687279" y="2108577"/>
                  </a:cubicBezTo>
                  <a:cubicBezTo>
                    <a:pt x="771440" y="1840171"/>
                    <a:pt x="2120295" y="450375"/>
                    <a:pt x="2338659" y="443552"/>
                  </a:cubicBezTo>
                  <a:cubicBezTo>
                    <a:pt x="2557023" y="436729"/>
                    <a:pt x="2189670" y="2141561"/>
                    <a:pt x="1997464" y="2067636"/>
                  </a:cubicBezTo>
                  <a:cubicBezTo>
                    <a:pt x="1805258" y="1993711"/>
                    <a:pt x="1426533" y="0"/>
                    <a:pt x="1185423" y="0"/>
                  </a:cubicBezTo>
                  <a:cubicBezTo>
                    <a:pt x="944313" y="0"/>
                    <a:pt x="774852" y="2008496"/>
                    <a:pt x="584921" y="209493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59C7451-3876-C2B5-A209-64D18A26BCF5}"/>
                </a:ext>
              </a:extLst>
            </p:cNvPr>
            <p:cNvSpPr/>
            <p:nvPr/>
          </p:nvSpPr>
          <p:spPr>
            <a:xfrm>
              <a:off x="2064406" y="4250710"/>
              <a:ext cx="395763" cy="395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F5061D2-B3A1-4F8D-4A38-EA995BA7ACEB}"/>
                </a:ext>
              </a:extLst>
            </p:cNvPr>
            <p:cNvSpPr/>
            <p:nvPr/>
          </p:nvSpPr>
          <p:spPr>
            <a:xfrm>
              <a:off x="3382965" y="4233945"/>
              <a:ext cx="395763" cy="395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99A511-49B5-6F1F-A49C-D154D5846908}"/>
                </a:ext>
              </a:extLst>
            </p:cNvPr>
            <p:cNvSpPr/>
            <p:nvPr/>
          </p:nvSpPr>
          <p:spPr>
            <a:xfrm>
              <a:off x="1477117" y="2653254"/>
              <a:ext cx="395763" cy="395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EEE5968-00BD-9231-2ABE-0ADFE201A21E}"/>
                </a:ext>
              </a:extLst>
            </p:cNvPr>
            <p:cNvSpPr/>
            <p:nvPr/>
          </p:nvSpPr>
          <p:spPr>
            <a:xfrm>
              <a:off x="2649113" y="2148309"/>
              <a:ext cx="395763" cy="395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AE89480-2B06-7555-4B00-EFAC09309040}"/>
                </a:ext>
              </a:extLst>
            </p:cNvPr>
            <p:cNvSpPr/>
            <p:nvPr/>
          </p:nvSpPr>
          <p:spPr>
            <a:xfrm>
              <a:off x="3778728" y="2585015"/>
              <a:ext cx="395763" cy="395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190B82A-262F-5BEA-C16D-AEADD6C05FDB}"/>
              </a:ext>
            </a:extLst>
          </p:cNvPr>
          <p:cNvSpPr/>
          <p:nvPr/>
        </p:nvSpPr>
        <p:spPr>
          <a:xfrm>
            <a:off x="9018057" y="1339037"/>
            <a:ext cx="2405846" cy="2283518"/>
          </a:xfrm>
          <a:custGeom>
            <a:avLst/>
            <a:gdLst>
              <a:gd name="connsiteX0" fmla="*/ 462324 w 2424097"/>
              <a:gd name="connsiteY0" fmla="*/ 1951630 h 2353489"/>
              <a:gd name="connsiteX1" fmla="*/ 46068 w 2424097"/>
              <a:gd name="connsiteY1" fmla="*/ 600502 h 2353489"/>
              <a:gd name="connsiteX2" fmla="*/ 1690623 w 2424097"/>
              <a:gd name="connsiteY2" fmla="*/ 1965278 h 2353489"/>
              <a:gd name="connsiteX3" fmla="*/ 2386659 w 2424097"/>
              <a:gd name="connsiteY3" fmla="*/ 580030 h 2353489"/>
              <a:gd name="connsiteX4" fmla="*/ 632921 w 2424097"/>
              <a:gd name="connsiteY4" fmla="*/ 2115403 h 2353489"/>
              <a:gd name="connsiteX5" fmla="*/ 1984050 w 2424097"/>
              <a:gd name="connsiteY5" fmla="*/ 2129051 h 2353489"/>
              <a:gd name="connsiteX6" fmla="*/ 1322133 w 2424097"/>
              <a:gd name="connsiteY6" fmla="*/ 0 h 2353489"/>
              <a:gd name="connsiteX7" fmla="*/ 537387 w 2424097"/>
              <a:gd name="connsiteY7" fmla="*/ 2129051 h 2353489"/>
              <a:gd name="connsiteX8" fmla="*/ 462324 w 2424097"/>
              <a:gd name="connsiteY8" fmla="*/ 1951630 h 2353489"/>
              <a:gd name="connsiteX0" fmla="*/ 536448 w 2423158"/>
              <a:gd name="connsiteY0" fmla="*/ 2129051 h 2353489"/>
              <a:gd name="connsiteX1" fmla="*/ 45129 w 2423158"/>
              <a:gd name="connsiteY1" fmla="*/ 600502 h 2353489"/>
              <a:gd name="connsiteX2" fmla="*/ 1689684 w 2423158"/>
              <a:gd name="connsiteY2" fmla="*/ 1965278 h 2353489"/>
              <a:gd name="connsiteX3" fmla="*/ 2385720 w 2423158"/>
              <a:gd name="connsiteY3" fmla="*/ 580030 h 2353489"/>
              <a:gd name="connsiteX4" fmla="*/ 631982 w 2423158"/>
              <a:gd name="connsiteY4" fmla="*/ 2115403 h 2353489"/>
              <a:gd name="connsiteX5" fmla="*/ 1983111 w 2423158"/>
              <a:gd name="connsiteY5" fmla="*/ 2129051 h 2353489"/>
              <a:gd name="connsiteX6" fmla="*/ 1321194 w 2423158"/>
              <a:gd name="connsiteY6" fmla="*/ 0 h 2353489"/>
              <a:gd name="connsiteX7" fmla="*/ 536448 w 2423158"/>
              <a:gd name="connsiteY7" fmla="*/ 2129051 h 2353489"/>
              <a:gd name="connsiteX0" fmla="*/ 530039 w 2416687"/>
              <a:gd name="connsiteY0" fmla="*/ 2129051 h 2353489"/>
              <a:gd name="connsiteX1" fmla="*/ 45544 w 2416687"/>
              <a:gd name="connsiteY1" fmla="*/ 457200 h 2353489"/>
              <a:gd name="connsiteX2" fmla="*/ 1683275 w 2416687"/>
              <a:gd name="connsiteY2" fmla="*/ 1965278 h 2353489"/>
              <a:gd name="connsiteX3" fmla="*/ 2379311 w 2416687"/>
              <a:gd name="connsiteY3" fmla="*/ 580030 h 2353489"/>
              <a:gd name="connsiteX4" fmla="*/ 625573 w 2416687"/>
              <a:gd name="connsiteY4" fmla="*/ 2115403 h 2353489"/>
              <a:gd name="connsiteX5" fmla="*/ 1976702 w 2416687"/>
              <a:gd name="connsiteY5" fmla="*/ 2129051 h 2353489"/>
              <a:gd name="connsiteX6" fmla="*/ 1314785 w 2416687"/>
              <a:gd name="connsiteY6" fmla="*/ 0 h 2353489"/>
              <a:gd name="connsiteX7" fmla="*/ 530039 w 2416687"/>
              <a:gd name="connsiteY7" fmla="*/ 2129051 h 2353489"/>
              <a:gd name="connsiteX0" fmla="*/ 500577 w 2421345"/>
              <a:gd name="connsiteY0" fmla="*/ 2033517 h 2353489"/>
              <a:gd name="connsiteX1" fmla="*/ 50202 w 2421345"/>
              <a:gd name="connsiteY1" fmla="*/ 457200 h 2353489"/>
              <a:gd name="connsiteX2" fmla="*/ 1687933 w 2421345"/>
              <a:gd name="connsiteY2" fmla="*/ 1965278 h 2353489"/>
              <a:gd name="connsiteX3" fmla="*/ 2383969 w 2421345"/>
              <a:gd name="connsiteY3" fmla="*/ 580030 h 2353489"/>
              <a:gd name="connsiteX4" fmla="*/ 630231 w 2421345"/>
              <a:gd name="connsiteY4" fmla="*/ 2115403 h 2353489"/>
              <a:gd name="connsiteX5" fmla="*/ 1981360 w 2421345"/>
              <a:gd name="connsiteY5" fmla="*/ 2129051 h 2353489"/>
              <a:gd name="connsiteX6" fmla="*/ 1319443 w 2421345"/>
              <a:gd name="connsiteY6" fmla="*/ 0 h 2353489"/>
              <a:gd name="connsiteX7" fmla="*/ 500577 w 2421345"/>
              <a:gd name="connsiteY7" fmla="*/ 2033517 h 2353489"/>
              <a:gd name="connsiteX0" fmla="*/ 499286 w 2420054"/>
              <a:gd name="connsiteY0" fmla="*/ 1999398 h 2317056"/>
              <a:gd name="connsiteX1" fmla="*/ 48911 w 2420054"/>
              <a:gd name="connsiteY1" fmla="*/ 423081 h 2317056"/>
              <a:gd name="connsiteX2" fmla="*/ 1686642 w 2420054"/>
              <a:gd name="connsiteY2" fmla="*/ 1931159 h 2317056"/>
              <a:gd name="connsiteX3" fmla="*/ 2382678 w 2420054"/>
              <a:gd name="connsiteY3" fmla="*/ 545911 h 2317056"/>
              <a:gd name="connsiteX4" fmla="*/ 628940 w 2420054"/>
              <a:gd name="connsiteY4" fmla="*/ 2081284 h 2317056"/>
              <a:gd name="connsiteX5" fmla="*/ 1980069 w 2420054"/>
              <a:gd name="connsiteY5" fmla="*/ 2094932 h 2317056"/>
              <a:gd name="connsiteX6" fmla="*/ 1215794 w 2420054"/>
              <a:gd name="connsiteY6" fmla="*/ 0 h 2317056"/>
              <a:gd name="connsiteX7" fmla="*/ 499286 w 2420054"/>
              <a:gd name="connsiteY7" fmla="*/ 1999398 h 2317056"/>
              <a:gd name="connsiteX0" fmla="*/ 499286 w 2420054"/>
              <a:gd name="connsiteY0" fmla="*/ 1999398 h 2261823"/>
              <a:gd name="connsiteX1" fmla="*/ 48911 w 2420054"/>
              <a:gd name="connsiteY1" fmla="*/ 423081 h 2261823"/>
              <a:gd name="connsiteX2" fmla="*/ 1686642 w 2420054"/>
              <a:gd name="connsiteY2" fmla="*/ 1931159 h 2261823"/>
              <a:gd name="connsiteX3" fmla="*/ 2382678 w 2420054"/>
              <a:gd name="connsiteY3" fmla="*/ 545911 h 2261823"/>
              <a:gd name="connsiteX4" fmla="*/ 628940 w 2420054"/>
              <a:gd name="connsiteY4" fmla="*/ 2081284 h 2261823"/>
              <a:gd name="connsiteX5" fmla="*/ 1891359 w 2420054"/>
              <a:gd name="connsiteY5" fmla="*/ 1999398 h 2261823"/>
              <a:gd name="connsiteX6" fmla="*/ 1215794 w 2420054"/>
              <a:gd name="connsiteY6" fmla="*/ 0 h 2261823"/>
              <a:gd name="connsiteX7" fmla="*/ 499286 w 2420054"/>
              <a:gd name="connsiteY7" fmla="*/ 1999398 h 2261823"/>
              <a:gd name="connsiteX0" fmla="*/ 499286 w 2419329"/>
              <a:gd name="connsiteY0" fmla="*/ 1999398 h 2223580"/>
              <a:gd name="connsiteX1" fmla="*/ 48911 w 2419329"/>
              <a:gd name="connsiteY1" fmla="*/ 423081 h 2223580"/>
              <a:gd name="connsiteX2" fmla="*/ 1686642 w 2419329"/>
              <a:gd name="connsiteY2" fmla="*/ 1931159 h 2223580"/>
              <a:gd name="connsiteX3" fmla="*/ 2382678 w 2419329"/>
              <a:gd name="connsiteY3" fmla="*/ 545911 h 2223580"/>
              <a:gd name="connsiteX4" fmla="*/ 642588 w 2419329"/>
              <a:gd name="connsiteY4" fmla="*/ 2013046 h 2223580"/>
              <a:gd name="connsiteX5" fmla="*/ 1891359 w 2419329"/>
              <a:gd name="connsiteY5" fmla="*/ 1999398 h 2223580"/>
              <a:gd name="connsiteX6" fmla="*/ 1215794 w 2419329"/>
              <a:gd name="connsiteY6" fmla="*/ 0 h 2223580"/>
              <a:gd name="connsiteX7" fmla="*/ 499286 w 2419329"/>
              <a:gd name="connsiteY7" fmla="*/ 1999398 h 2223580"/>
              <a:gd name="connsiteX0" fmla="*/ 499286 w 2419329"/>
              <a:gd name="connsiteY0" fmla="*/ 1999398 h 2159168"/>
              <a:gd name="connsiteX1" fmla="*/ 48911 w 2419329"/>
              <a:gd name="connsiteY1" fmla="*/ 423081 h 2159168"/>
              <a:gd name="connsiteX2" fmla="*/ 1686642 w 2419329"/>
              <a:gd name="connsiteY2" fmla="*/ 1931159 h 2159168"/>
              <a:gd name="connsiteX3" fmla="*/ 2382678 w 2419329"/>
              <a:gd name="connsiteY3" fmla="*/ 545911 h 2159168"/>
              <a:gd name="connsiteX4" fmla="*/ 642588 w 2419329"/>
              <a:gd name="connsiteY4" fmla="*/ 2013046 h 2159168"/>
              <a:gd name="connsiteX5" fmla="*/ 1891359 w 2419329"/>
              <a:gd name="connsiteY5" fmla="*/ 1999398 h 2159168"/>
              <a:gd name="connsiteX6" fmla="*/ 1215794 w 2419329"/>
              <a:gd name="connsiteY6" fmla="*/ 0 h 2159168"/>
              <a:gd name="connsiteX7" fmla="*/ 499286 w 2419329"/>
              <a:gd name="connsiteY7" fmla="*/ 1999398 h 2159168"/>
              <a:gd name="connsiteX0" fmla="*/ 499286 w 2419329"/>
              <a:gd name="connsiteY0" fmla="*/ 1999398 h 2153491"/>
              <a:gd name="connsiteX1" fmla="*/ 48911 w 2419329"/>
              <a:gd name="connsiteY1" fmla="*/ 423081 h 2153491"/>
              <a:gd name="connsiteX2" fmla="*/ 1686642 w 2419329"/>
              <a:gd name="connsiteY2" fmla="*/ 1931159 h 2153491"/>
              <a:gd name="connsiteX3" fmla="*/ 2382678 w 2419329"/>
              <a:gd name="connsiteY3" fmla="*/ 545911 h 2153491"/>
              <a:gd name="connsiteX4" fmla="*/ 642588 w 2419329"/>
              <a:gd name="connsiteY4" fmla="*/ 2013046 h 2153491"/>
              <a:gd name="connsiteX5" fmla="*/ 1891359 w 2419329"/>
              <a:gd name="connsiteY5" fmla="*/ 1999398 h 2153491"/>
              <a:gd name="connsiteX6" fmla="*/ 1215794 w 2419329"/>
              <a:gd name="connsiteY6" fmla="*/ 0 h 2153491"/>
              <a:gd name="connsiteX7" fmla="*/ 499286 w 2419329"/>
              <a:gd name="connsiteY7" fmla="*/ 1999398 h 2153491"/>
              <a:gd name="connsiteX0" fmla="*/ 499286 w 2419329"/>
              <a:gd name="connsiteY0" fmla="*/ 1999398 h 2176085"/>
              <a:gd name="connsiteX1" fmla="*/ 48911 w 2419329"/>
              <a:gd name="connsiteY1" fmla="*/ 423081 h 2176085"/>
              <a:gd name="connsiteX2" fmla="*/ 1686642 w 2419329"/>
              <a:gd name="connsiteY2" fmla="*/ 1931159 h 2176085"/>
              <a:gd name="connsiteX3" fmla="*/ 2382678 w 2419329"/>
              <a:gd name="connsiteY3" fmla="*/ 545911 h 2176085"/>
              <a:gd name="connsiteX4" fmla="*/ 642588 w 2419329"/>
              <a:gd name="connsiteY4" fmla="*/ 2013046 h 2176085"/>
              <a:gd name="connsiteX5" fmla="*/ 1918654 w 2419329"/>
              <a:gd name="connsiteY5" fmla="*/ 2033518 h 2176085"/>
              <a:gd name="connsiteX6" fmla="*/ 1215794 w 2419329"/>
              <a:gd name="connsiteY6" fmla="*/ 0 h 2176085"/>
              <a:gd name="connsiteX7" fmla="*/ 499286 w 2419329"/>
              <a:gd name="connsiteY7" fmla="*/ 1999398 h 2176085"/>
              <a:gd name="connsiteX0" fmla="*/ 499286 w 2348232"/>
              <a:gd name="connsiteY0" fmla="*/ 1999398 h 2180609"/>
              <a:gd name="connsiteX1" fmla="*/ 48911 w 2348232"/>
              <a:gd name="connsiteY1" fmla="*/ 423081 h 2180609"/>
              <a:gd name="connsiteX2" fmla="*/ 1686642 w 2348232"/>
              <a:gd name="connsiteY2" fmla="*/ 1931159 h 2180609"/>
              <a:gd name="connsiteX3" fmla="*/ 2307615 w 2348232"/>
              <a:gd name="connsiteY3" fmla="*/ 477672 h 2180609"/>
              <a:gd name="connsiteX4" fmla="*/ 642588 w 2348232"/>
              <a:gd name="connsiteY4" fmla="*/ 2013046 h 2180609"/>
              <a:gd name="connsiteX5" fmla="*/ 1918654 w 2348232"/>
              <a:gd name="connsiteY5" fmla="*/ 2033518 h 2180609"/>
              <a:gd name="connsiteX6" fmla="*/ 1215794 w 2348232"/>
              <a:gd name="connsiteY6" fmla="*/ 0 h 2180609"/>
              <a:gd name="connsiteX7" fmla="*/ 499286 w 2348232"/>
              <a:gd name="connsiteY7" fmla="*/ 1999398 h 2180609"/>
              <a:gd name="connsiteX0" fmla="*/ 500498 w 2352094"/>
              <a:gd name="connsiteY0" fmla="*/ 1999398 h 2180609"/>
              <a:gd name="connsiteX1" fmla="*/ 50123 w 2352094"/>
              <a:gd name="connsiteY1" fmla="*/ 423081 h 2180609"/>
              <a:gd name="connsiteX2" fmla="*/ 1708325 w 2352094"/>
              <a:gd name="connsiteY2" fmla="*/ 1828801 h 2180609"/>
              <a:gd name="connsiteX3" fmla="*/ 2308827 w 2352094"/>
              <a:gd name="connsiteY3" fmla="*/ 477672 h 2180609"/>
              <a:gd name="connsiteX4" fmla="*/ 643800 w 2352094"/>
              <a:gd name="connsiteY4" fmla="*/ 2013046 h 2180609"/>
              <a:gd name="connsiteX5" fmla="*/ 1919866 w 2352094"/>
              <a:gd name="connsiteY5" fmla="*/ 2033518 h 2180609"/>
              <a:gd name="connsiteX6" fmla="*/ 1217006 w 2352094"/>
              <a:gd name="connsiteY6" fmla="*/ 0 h 2180609"/>
              <a:gd name="connsiteX7" fmla="*/ 500498 w 2352094"/>
              <a:gd name="connsiteY7" fmla="*/ 1999398 h 2180609"/>
              <a:gd name="connsiteX0" fmla="*/ 504168 w 2364716"/>
              <a:gd name="connsiteY0" fmla="*/ 1999398 h 2180609"/>
              <a:gd name="connsiteX1" fmla="*/ 53793 w 2364716"/>
              <a:gd name="connsiteY1" fmla="*/ 423081 h 2180609"/>
              <a:gd name="connsiteX2" fmla="*/ 1773410 w 2364716"/>
              <a:gd name="connsiteY2" fmla="*/ 1890216 h 2180609"/>
              <a:gd name="connsiteX3" fmla="*/ 2312497 w 2364716"/>
              <a:gd name="connsiteY3" fmla="*/ 477672 h 2180609"/>
              <a:gd name="connsiteX4" fmla="*/ 647470 w 2364716"/>
              <a:gd name="connsiteY4" fmla="*/ 2013046 h 2180609"/>
              <a:gd name="connsiteX5" fmla="*/ 1923536 w 2364716"/>
              <a:gd name="connsiteY5" fmla="*/ 2033518 h 2180609"/>
              <a:gd name="connsiteX6" fmla="*/ 1220676 w 2364716"/>
              <a:gd name="connsiteY6" fmla="*/ 0 h 2180609"/>
              <a:gd name="connsiteX7" fmla="*/ 504168 w 2364716"/>
              <a:gd name="connsiteY7" fmla="*/ 1999398 h 2180609"/>
              <a:gd name="connsiteX0" fmla="*/ 504168 w 2750657"/>
              <a:gd name="connsiteY0" fmla="*/ 1999398 h 2038401"/>
              <a:gd name="connsiteX1" fmla="*/ 53793 w 2750657"/>
              <a:gd name="connsiteY1" fmla="*/ 423081 h 2038401"/>
              <a:gd name="connsiteX2" fmla="*/ 1773410 w 2750657"/>
              <a:gd name="connsiteY2" fmla="*/ 1890216 h 2038401"/>
              <a:gd name="connsiteX3" fmla="*/ 2312497 w 2750657"/>
              <a:gd name="connsiteY3" fmla="*/ 477672 h 2038401"/>
              <a:gd name="connsiteX4" fmla="*/ 2742401 w 2750657"/>
              <a:gd name="connsiteY4" fmla="*/ 566383 h 2038401"/>
              <a:gd name="connsiteX5" fmla="*/ 1923536 w 2750657"/>
              <a:gd name="connsiteY5" fmla="*/ 2033518 h 2038401"/>
              <a:gd name="connsiteX6" fmla="*/ 1220676 w 2750657"/>
              <a:gd name="connsiteY6" fmla="*/ 0 h 2038401"/>
              <a:gd name="connsiteX7" fmla="*/ 504168 w 2750657"/>
              <a:gd name="connsiteY7" fmla="*/ 1999398 h 2038401"/>
              <a:gd name="connsiteX0" fmla="*/ 504168 w 2773291"/>
              <a:gd name="connsiteY0" fmla="*/ 1999398 h 2037721"/>
              <a:gd name="connsiteX1" fmla="*/ 53793 w 2773291"/>
              <a:gd name="connsiteY1" fmla="*/ 423081 h 2037721"/>
              <a:gd name="connsiteX2" fmla="*/ 1773410 w 2773291"/>
              <a:gd name="connsiteY2" fmla="*/ 1890216 h 2037721"/>
              <a:gd name="connsiteX3" fmla="*/ 770300 w 2773291"/>
              <a:gd name="connsiteY3" fmla="*/ 1821976 h 2037721"/>
              <a:gd name="connsiteX4" fmla="*/ 2742401 w 2773291"/>
              <a:gd name="connsiteY4" fmla="*/ 566383 h 2037721"/>
              <a:gd name="connsiteX5" fmla="*/ 1923536 w 2773291"/>
              <a:gd name="connsiteY5" fmla="*/ 2033518 h 2037721"/>
              <a:gd name="connsiteX6" fmla="*/ 1220676 w 2773291"/>
              <a:gd name="connsiteY6" fmla="*/ 0 h 2037721"/>
              <a:gd name="connsiteX7" fmla="*/ 504168 w 2773291"/>
              <a:gd name="connsiteY7" fmla="*/ 1999398 h 2037721"/>
              <a:gd name="connsiteX0" fmla="*/ 504168 w 2775706"/>
              <a:gd name="connsiteY0" fmla="*/ 1999398 h 2207147"/>
              <a:gd name="connsiteX1" fmla="*/ 53793 w 2775706"/>
              <a:gd name="connsiteY1" fmla="*/ 423081 h 2207147"/>
              <a:gd name="connsiteX2" fmla="*/ 1773410 w 2775706"/>
              <a:gd name="connsiteY2" fmla="*/ 1890216 h 2207147"/>
              <a:gd name="connsiteX3" fmla="*/ 715709 w 2775706"/>
              <a:gd name="connsiteY3" fmla="*/ 2101755 h 2207147"/>
              <a:gd name="connsiteX4" fmla="*/ 2742401 w 2775706"/>
              <a:gd name="connsiteY4" fmla="*/ 566383 h 2207147"/>
              <a:gd name="connsiteX5" fmla="*/ 1923536 w 2775706"/>
              <a:gd name="connsiteY5" fmla="*/ 2033518 h 2207147"/>
              <a:gd name="connsiteX6" fmla="*/ 1220676 w 2775706"/>
              <a:gd name="connsiteY6" fmla="*/ 0 h 2207147"/>
              <a:gd name="connsiteX7" fmla="*/ 504168 w 2775706"/>
              <a:gd name="connsiteY7" fmla="*/ 1999398 h 2207147"/>
              <a:gd name="connsiteX0" fmla="*/ 504168 w 2778173"/>
              <a:gd name="connsiteY0" fmla="*/ 1999398 h 2109403"/>
              <a:gd name="connsiteX1" fmla="*/ 53793 w 2778173"/>
              <a:gd name="connsiteY1" fmla="*/ 423081 h 2109403"/>
              <a:gd name="connsiteX2" fmla="*/ 1773410 w 2778173"/>
              <a:gd name="connsiteY2" fmla="*/ 1890216 h 2109403"/>
              <a:gd name="connsiteX3" fmla="*/ 661118 w 2778173"/>
              <a:gd name="connsiteY3" fmla="*/ 1965277 h 2109403"/>
              <a:gd name="connsiteX4" fmla="*/ 2742401 w 2778173"/>
              <a:gd name="connsiteY4" fmla="*/ 566383 h 2109403"/>
              <a:gd name="connsiteX5" fmla="*/ 1923536 w 2778173"/>
              <a:gd name="connsiteY5" fmla="*/ 2033518 h 2109403"/>
              <a:gd name="connsiteX6" fmla="*/ 1220676 w 2778173"/>
              <a:gd name="connsiteY6" fmla="*/ 0 h 2109403"/>
              <a:gd name="connsiteX7" fmla="*/ 504168 w 2778173"/>
              <a:gd name="connsiteY7" fmla="*/ 1999398 h 2109403"/>
              <a:gd name="connsiteX0" fmla="*/ 501717 w 2775722"/>
              <a:gd name="connsiteY0" fmla="*/ 1999398 h 2169691"/>
              <a:gd name="connsiteX1" fmla="*/ 51342 w 2775722"/>
              <a:gd name="connsiteY1" fmla="*/ 423081 h 2169691"/>
              <a:gd name="connsiteX2" fmla="*/ 1730016 w 2775722"/>
              <a:gd name="connsiteY2" fmla="*/ 1999399 h 2169691"/>
              <a:gd name="connsiteX3" fmla="*/ 658667 w 2775722"/>
              <a:gd name="connsiteY3" fmla="*/ 1965277 h 2169691"/>
              <a:gd name="connsiteX4" fmla="*/ 2739950 w 2775722"/>
              <a:gd name="connsiteY4" fmla="*/ 566383 h 2169691"/>
              <a:gd name="connsiteX5" fmla="*/ 1921085 w 2775722"/>
              <a:gd name="connsiteY5" fmla="*/ 2033518 h 2169691"/>
              <a:gd name="connsiteX6" fmla="*/ 1218225 w 2775722"/>
              <a:gd name="connsiteY6" fmla="*/ 0 h 2169691"/>
              <a:gd name="connsiteX7" fmla="*/ 501717 w 2775722"/>
              <a:gd name="connsiteY7" fmla="*/ 1999398 h 2169691"/>
              <a:gd name="connsiteX0" fmla="*/ 501717 w 2527155"/>
              <a:gd name="connsiteY0" fmla="*/ 1999398 h 2181567"/>
              <a:gd name="connsiteX1" fmla="*/ 51342 w 2527155"/>
              <a:gd name="connsiteY1" fmla="*/ 423081 h 2181567"/>
              <a:gd name="connsiteX2" fmla="*/ 1730016 w 2527155"/>
              <a:gd name="connsiteY2" fmla="*/ 1999399 h 2181567"/>
              <a:gd name="connsiteX3" fmla="*/ 658667 w 2527155"/>
              <a:gd name="connsiteY3" fmla="*/ 1965277 h 2181567"/>
              <a:gd name="connsiteX4" fmla="*/ 2480643 w 2527155"/>
              <a:gd name="connsiteY4" fmla="*/ 361666 h 2181567"/>
              <a:gd name="connsiteX5" fmla="*/ 1921085 w 2527155"/>
              <a:gd name="connsiteY5" fmla="*/ 2033518 h 2181567"/>
              <a:gd name="connsiteX6" fmla="*/ 1218225 w 2527155"/>
              <a:gd name="connsiteY6" fmla="*/ 0 h 2181567"/>
              <a:gd name="connsiteX7" fmla="*/ 501717 w 2527155"/>
              <a:gd name="connsiteY7" fmla="*/ 1999398 h 2181567"/>
              <a:gd name="connsiteX0" fmla="*/ 457455 w 2482893"/>
              <a:gd name="connsiteY0" fmla="*/ 1999398 h 2183804"/>
              <a:gd name="connsiteX1" fmla="*/ 54848 w 2482893"/>
              <a:gd name="connsiteY1" fmla="*/ 388962 h 2183804"/>
              <a:gd name="connsiteX2" fmla="*/ 1685754 w 2482893"/>
              <a:gd name="connsiteY2" fmla="*/ 1999399 h 2183804"/>
              <a:gd name="connsiteX3" fmla="*/ 614405 w 2482893"/>
              <a:gd name="connsiteY3" fmla="*/ 1965277 h 2183804"/>
              <a:gd name="connsiteX4" fmla="*/ 2436381 w 2482893"/>
              <a:gd name="connsiteY4" fmla="*/ 361666 h 2183804"/>
              <a:gd name="connsiteX5" fmla="*/ 1876823 w 2482893"/>
              <a:gd name="connsiteY5" fmla="*/ 2033518 h 2183804"/>
              <a:gd name="connsiteX6" fmla="*/ 1173963 w 2482893"/>
              <a:gd name="connsiteY6" fmla="*/ 0 h 2183804"/>
              <a:gd name="connsiteX7" fmla="*/ 457455 w 2482893"/>
              <a:gd name="connsiteY7" fmla="*/ 1999398 h 2183804"/>
              <a:gd name="connsiteX0" fmla="*/ 457455 w 2482893"/>
              <a:gd name="connsiteY0" fmla="*/ 2108580 h 2292986"/>
              <a:gd name="connsiteX1" fmla="*/ 54848 w 2482893"/>
              <a:gd name="connsiteY1" fmla="*/ 498144 h 2292986"/>
              <a:gd name="connsiteX2" fmla="*/ 1685754 w 2482893"/>
              <a:gd name="connsiteY2" fmla="*/ 2108581 h 2292986"/>
              <a:gd name="connsiteX3" fmla="*/ 614405 w 2482893"/>
              <a:gd name="connsiteY3" fmla="*/ 2074459 h 2292986"/>
              <a:gd name="connsiteX4" fmla="*/ 2436381 w 2482893"/>
              <a:gd name="connsiteY4" fmla="*/ 470848 h 2292986"/>
              <a:gd name="connsiteX5" fmla="*/ 1876823 w 2482893"/>
              <a:gd name="connsiteY5" fmla="*/ 2142700 h 2292986"/>
              <a:gd name="connsiteX6" fmla="*/ 1173963 w 2482893"/>
              <a:gd name="connsiteY6" fmla="*/ 0 h 2292986"/>
              <a:gd name="connsiteX7" fmla="*/ 457455 w 2482893"/>
              <a:gd name="connsiteY7" fmla="*/ 2108580 h 2292986"/>
              <a:gd name="connsiteX0" fmla="*/ 457455 w 2482893"/>
              <a:gd name="connsiteY0" fmla="*/ 2108580 h 2261807"/>
              <a:gd name="connsiteX1" fmla="*/ 54848 w 2482893"/>
              <a:gd name="connsiteY1" fmla="*/ 498144 h 2261807"/>
              <a:gd name="connsiteX2" fmla="*/ 1685754 w 2482893"/>
              <a:gd name="connsiteY2" fmla="*/ 2108581 h 2261807"/>
              <a:gd name="connsiteX3" fmla="*/ 614405 w 2482893"/>
              <a:gd name="connsiteY3" fmla="*/ 2074459 h 2261807"/>
              <a:gd name="connsiteX4" fmla="*/ 2436381 w 2482893"/>
              <a:gd name="connsiteY4" fmla="*/ 470848 h 2261807"/>
              <a:gd name="connsiteX5" fmla="*/ 1876823 w 2482893"/>
              <a:gd name="connsiteY5" fmla="*/ 2142700 h 2261807"/>
              <a:gd name="connsiteX6" fmla="*/ 1173963 w 2482893"/>
              <a:gd name="connsiteY6" fmla="*/ 0 h 2261807"/>
              <a:gd name="connsiteX7" fmla="*/ 457455 w 2482893"/>
              <a:gd name="connsiteY7" fmla="*/ 2108580 h 2261807"/>
              <a:gd name="connsiteX0" fmla="*/ 457455 w 2482893"/>
              <a:gd name="connsiteY0" fmla="*/ 2108580 h 2261807"/>
              <a:gd name="connsiteX1" fmla="*/ 54848 w 2482893"/>
              <a:gd name="connsiteY1" fmla="*/ 498144 h 2261807"/>
              <a:gd name="connsiteX2" fmla="*/ 1685754 w 2482893"/>
              <a:gd name="connsiteY2" fmla="*/ 2108581 h 2261807"/>
              <a:gd name="connsiteX3" fmla="*/ 614405 w 2482893"/>
              <a:gd name="connsiteY3" fmla="*/ 2074459 h 2261807"/>
              <a:gd name="connsiteX4" fmla="*/ 2436381 w 2482893"/>
              <a:gd name="connsiteY4" fmla="*/ 470848 h 2261807"/>
              <a:gd name="connsiteX5" fmla="*/ 1876823 w 2482893"/>
              <a:gd name="connsiteY5" fmla="*/ 2142700 h 2261807"/>
              <a:gd name="connsiteX6" fmla="*/ 1173963 w 2482893"/>
              <a:gd name="connsiteY6" fmla="*/ 0 h 2261807"/>
              <a:gd name="connsiteX7" fmla="*/ 457455 w 2482893"/>
              <a:gd name="connsiteY7" fmla="*/ 2108580 h 2261807"/>
              <a:gd name="connsiteX0" fmla="*/ 457455 w 2480650"/>
              <a:gd name="connsiteY0" fmla="*/ 2108580 h 2307762"/>
              <a:gd name="connsiteX1" fmla="*/ 54848 w 2480650"/>
              <a:gd name="connsiteY1" fmla="*/ 498144 h 2307762"/>
              <a:gd name="connsiteX2" fmla="*/ 1685754 w 2480650"/>
              <a:gd name="connsiteY2" fmla="*/ 2108581 h 2307762"/>
              <a:gd name="connsiteX3" fmla="*/ 655348 w 2480650"/>
              <a:gd name="connsiteY3" fmla="*/ 2101754 h 2307762"/>
              <a:gd name="connsiteX4" fmla="*/ 2436381 w 2480650"/>
              <a:gd name="connsiteY4" fmla="*/ 470848 h 2307762"/>
              <a:gd name="connsiteX5" fmla="*/ 1876823 w 2480650"/>
              <a:gd name="connsiteY5" fmla="*/ 2142700 h 2307762"/>
              <a:gd name="connsiteX6" fmla="*/ 1173963 w 2480650"/>
              <a:gd name="connsiteY6" fmla="*/ 0 h 2307762"/>
              <a:gd name="connsiteX7" fmla="*/ 457455 w 2480650"/>
              <a:gd name="connsiteY7" fmla="*/ 2108580 h 2307762"/>
              <a:gd name="connsiteX0" fmla="*/ 457033 w 2480228"/>
              <a:gd name="connsiteY0" fmla="*/ 2108580 h 2235843"/>
              <a:gd name="connsiteX1" fmla="*/ 54426 w 2480228"/>
              <a:gd name="connsiteY1" fmla="*/ 498144 h 2235843"/>
              <a:gd name="connsiteX2" fmla="*/ 1678508 w 2480228"/>
              <a:gd name="connsiteY2" fmla="*/ 1958455 h 2235843"/>
              <a:gd name="connsiteX3" fmla="*/ 654926 w 2480228"/>
              <a:gd name="connsiteY3" fmla="*/ 2101754 h 2235843"/>
              <a:gd name="connsiteX4" fmla="*/ 2435959 w 2480228"/>
              <a:gd name="connsiteY4" fmla="*/ 470848 h 2235843"/>
              <a:gd name="connsiteX5" fmla="*/ 1876401 w 2480228"/>
              <a:gd name="connsiteY5" fmla="*/ 2142700 h 2235843"/>
              <a:gd name="connsiteX6" fmla="*/ 1173541 w 2480228"/>
              <a:gd name="connsiteY6" fmla="*/ 0 h 2235843"/>
              <a:gd name="connsiteX7" fmla="*/ 457033 w 2480228"/>
              <a:gd name="connsiteY7" fmla="*/ 2108580 h 2235843"/>
              <a:gd name="connsiteX0" fmla="*/ 457033 w 2480600"/>
              <a:gd name="connsiteY0" fmla="*/ 2108580 h 2166917"/>
              <a:gd name="connsiteX1" fmla="*/ 54426 w 2480600"/>
              <a:gd name="connsiteY1" fmla="*/ 498144 h 2166917"/>
              <a:gd name="connsiteX2" fmla="*/ 1678508 w 2480600"/>
              <a:gd name="connsiteY2" fmla="*/ 1958455 h 2166917"/>
              <a:gd name="connsiteX3" fmla="*/ 648102 w 2480600"/>
              <a:gd name="connsiteY3" fmla="*/ 1999396 h 2166917"/>
              <a:gd name="connsiteX4" fmla="*/ 2435959 w 2480600"/>
              <a:gd name="connsiteY4" fmla="*/ 470848 h 2166917"/>
              <a:gd name="connsiteX5" fmla="*/ 1876401 w 2480600"/>
              <a:gd name="connsiteY5" fmla="*/ 2142700 h 2166917"/>
              <a:gd name="connsiteX6" fmla="*/ 1173541 w 2480600"/>
              <a:gd name="connsiteY6" fmla="*/ 0 h 2166917"/>
              <a:gd name="connsiteX7" fmla="*/ 457033 w 2480600"/>
              <a:gd name="connsiteY7" fmla="*/ 2108580 h 2166917"/>
              <a:gd name="connsiteX0" fmla="*/ 457326 w 2480694"/>
              <a:gd name="connsiteY0" fmla="*/ 1965278 h 2023615"/>
              <a:gd name="connsiteX1" fmla="*/ 54719 w 2480694"/>
              <a:gd name="connsiteY1" fmla="*/ 354842 h 2023615"/>
              <a:gd name="connsiteX2" fmla="*/ 1678801 w 2480694"/>
              <a:gd name="connsiteY2" fmla="*/ 1815153 h 2023615"/>
              <a:gd name="connsiteX3" fmla="*/ 648395 w 2480694"/>
              <a:gd name="connsiteY3" fmla="*/ 1856094 h 2023615"/>
              <a:gd name="connsiteX4" fmla="*/ 2436252 w 2480694"/>
              <a:gd name="connsiteY4" fmla="*/ 327546 h 2023615"/>
              <a:gd name="connsiteX5" fmla="*/ 1876694 w 2480694"/>
              <a:gd name="connsiteY5" fmla="*/ 1999398 h 2023615"/>
              <a:gd name="connsiteX6" fmla="*/ 1194306 w 2480694"/>
              <a:gd name="connsiteY6" fmla="*/ 0 h 2023615"/>
              <a:gd name="connsiteX7" fmla="*/ 457326 w 2480694"/>
              <a:gd name="connsiteY7" fmla="*/ 1965278 h 2023615"/>
              <a:gd name="connsiteX0" fmla="*/ 457326 w 2480694"/>
              <a:gd name="connsiteY0" fmla="*/ 2129051 h 2187388"/>
              <a:gd name="connsiteX1" fmla="*/ 54719 w 2480694"/>
              <a:gd name="connsiteY1" fmla="*/ 518615 h 2187388"/>
              <a:gd name="connsiteX2" fmla="*/ 1678801 w 2480694"/>
              <a:gd name="connsiteY2" fmla="*/ 1978926 h 2187388"/>
              <a:gd name="connsiteX3" fmla="*/ 648395 w 2480694"/>
              <a:gd name="connsiteY3" fmla="*/ 2019867 h 2187388"/>
              <a:gd name="connsiteX4" fmla="*/ 2436252 w 2480694"/>
              <a:gd name="connsiteY4" fmla="*/ 491319 h 2187388"/>
              <a:gd name="connsiteX5" fmla="*/ 1876694 w 2480694"/>
              <a:gd name="connsiteY5" fmla="*/ 2163171 h 2187388"/>
              <a:gd name="connsiteX6" fmla="*/ 1194306 w 2480694"/>
              <a:gd name="connsiteY6" fmla="*/ 0 h 2187388"/>
              <a:gd name="connsiteX7" fmla="*/ 457326 w 2480694"/>
              <a:gd name="connsiteY7" fmla="*/ 2129051 h 2187388"/>
              <a:gd name="connsiteX0" fmla="*/ 428764 w 2486252"/>
              <a:gd name="connsiteY0" fmla="*/ 2040341 h 2187388"/>
              <a:gd name="connsiteX1" fmla="*/ 60277 w 2486252"/>
              <a:gd name="connsiteY1" fmla="*/ 518615 h 2187388"/>
              <a:gd name="connsiteX2" fmla="*/ 1684359 w 2486252"/>
              <a:gd name="connsiteY2" fmla="*/ 1978926 h 2187388"/>
              <a:gd name="connsiteX3" fmla="*/ 653953 w 2486252"/>
              <a:gd name="connsiteY3" fmla="*/ 2019867 h 2187388"/>
              <a:gd name="connsiteX4" fmla="*/ 2441810 w 2486252"/>
              <a:gd name="connsiteY4" fmla="*/ 491319 h 2187388"/>
              <a:gd name="connsiteX5" fmla="*/ 1882252 w 2486252"/>
              <a:gd name="connsiteY5" fmla="*/ 2163171 h 2187388"/>
              <a:gd name="connsiteX6" fmla="*/ 1199864 w 2486252"/>
              <a:gd name="connsiteY6" fmla="*/ 0 h 2187388"/>
              <a:gd name="connsiteX7" fmla="*/ 428764 w 2486252"/>
              <a:gd name="connsiteY7" fmla="*/ 2040341 h 2187388"/>
              <a:gd name="connsiteX0" fmla="*/ 428764 w 2492124"/>
              <a:gd name="connsiteY0" fmla="*/ 2040341 h 2187388"/>
              <a:gd name="connsiteX1" fmla="*/ 60277 w 2492124"/>
              <a:gd name="connsiteY1" fmla="*/ 518615 h 2187388"/>
              <a:gd name="connsiteX2" fmla="*/ 1684359 w 2492124"/>
              <a:gd name="connsiteY2" fmla="*/ 1978926 h 2187388"/>
              <a:gd name="connsiteX3" fmla="*/ 653953 w 2492124"/>
              <a:gd name="connsiteY3" fmla="*/ 2019867 h 2187388"/>
              <a:gd name="connsiteX4" fmla="*/ 2441810 w 2492124"/>
              <a:gd name="connsiteY4" fmla="*/ 491319 h 2187388"/>
              <a:gd name="connsiteX5" fmla="*/ 1930019 w 2492124"/>
              <a:gd name="connsiteY5" fmla="*/ 2040341 h 2187388"/>
              <a:gd name="connsiteX6" fmla="*/ 1199864 w 2492124"/>
              <a:gd name="connsiteY6" fmla="*/ 0 h 2187388"/>
              <a:gd name="connsiteX7" fmla="*/ 428764 w 2492124"/>
              <a:gd name="connsiteY7" fmla="*/ 2040341 h 2187388"/>
              <a:gd name="connsiteX0" fmla="*/ 492262 w 2480559"/>
              <a:gd name="connsiteY0" fmla="*/ 2053989 h 2187388"/>
              <a:gd name="connsiteX1" fmla="*/ 48712 w 2480559"/>
              <a:gd name="connsiteY1" fmla="*/ 518615 h 2187388"/>
              <a:gd name="connsiteX2" fmla="*/ 1672794 w 2480559"/>
              <a:gd name="connsiteY2" fmla="*/ 1978926 h 2187388"/>
              <a:gd name="connsiteX3" fmla="*/ 642388 w 2480559"/>
              <a:gd name="connsiteY3" fmla="*/ 2019867 h 2187388"/>
              <a:gd name="connsiteX4" fmla="*/ 2430245 w 2480559"/>
              <a:gd name="connsiteY4" fmla="*/ 491319 h 2187388"/>
              <a:gd name="connsiteX5" fmla="*/ 1918454 w 2480559"/>
              <a:gd name="connsiteY5" fmla="*/ 2040341 h 2187388"/>
              <a:gd name="connsiteX6" fmla="*/ 1188299 w 2480559"/>
              <a:gd name="connsiteY6" fmla="*/ 0 h 2187388"/>
              <a:gd name="connsiteX7" fmla="*/ 492262 w 2480559"/>
              <a:gd name="connsiteY7" fmla="*/ 2053989 h 2187388"/>
              <a:gd name="connsiteX0" fmla="*/ 492262 w 2473903"/>
              <a:gd name="connsiteY0" fmla="*/ 2053989 h 2187388"/>
              <a:gd name="connsiteX1" fmla="*/ 48712 w 2473903"/>
              <a:gd name="connsiteY1" fmla="*/ 518615 h 2187388"/>
              <a:gd name="connsiteX2" fmla="*/ 1672794 w 2473903"/>
              <a:gd name="connsiteY2" fmla="*/ 1978926 h 2187388"/>
              <a:gd name="connsiteX3" fmla="*/ 642388 w 2473903"/>
              <a:gd name="connsiteY3" fmla="*/ 2019867 h 2187388"/>
              <a:gd name="connsiteX4" fmla="*/ 2430245 w 2473903"/>
              <a:gd name="connsiteY4" fmla="*/ 491319 h 2187388"/>
              <a:gd name="connsiteX5" fmla="*/ 1863863 w 2473903"/>
              <a:gd name="connsiteY5" fmla="*/ 2060812 h 2187388"/>
              <a:gd name="connsiteX6" fmla="*/ 1188299 w 2473903"/>
              <a:gd name="connsiteY6" fmla="*/ 0 h 2187388"/>
              <a:gd name="connsiteX7" fmla="*/ 492262 w 2473903"/>
              <a:gd name="connsiteY7" fmla="*/ 2053989 h 2187388"/>
              <a:gd name="connsiteX0" fmla="*/ 492262 w 2474641"/>
              <a:gd name="connsiteY0" fmla="*/ 2053989 h 2209109"/>
              <a:gd name="connsiteX1" fmla="*/ 48712 w 2474641"/>
              <a:gd name="connsiteY1" fmla="*/ 518615 h 2209109"/>
              <a:gd name="connsiteX2" fmla="*/ 1672794 w 2474641"/>
              <a:gd name="connsiteY2" fmla="*/ 1978926 h 2209109"/>
              <a:gd name="connsiteX3" fmla="*/ 628740 w 2474641"/>
              <a:gd name="connsiteY3" fmla="*/ 2053986 h 2209109"/>
              <a:gd name="connsiteX4" fmla="*/ 2430245 w 2474641"/>
              <a:gd name="connsiteY4" fmla="*/ 491319 h 2209109"/>
              <a:gd name="connsiteX5" fmla="*/ 1863863 w 2474641"/>
              <a:gd name="connsiteY5" fmla="*/ 2060812 h 2209109"/>
              <a:gd name="connsiteX6" fmla="*/ 1188299 w 2474641"/>
              <a:gd name="connsiteY6" fmla="*/ 0 h 2209109"/>
              <a:gd name="connsiteX7" fmla="*/ 492262 w 2474641"/>
              <a:gd name="connsiteY7" fmla="*/ 2053989 h 2209109"/>
              <a:gd name="connsiteX0" fmla="*/ 495102 w 2477481"/>
              <a:gd name="connsiteY0" fmla="*/ 2053989 h 2247618"/>
              <a:gd name="connsiteX1" fmla="*/ 51552 w 2477481"/>
              <a:gd name="connsiteY1" fmla="*/ 518615 h 2247618"/>
              <a:gd name="connsiteX2" fmla="*/ 1723401 w 2477481"/>
              <a:gd name="connsiteY2" fmla="*/ 2053989 h 2247618"/>
              <a:gd name="connsiteX3" fmla="*/ 631580 w 2477481"/>
              <a:gd name="connsiteY3" fmla="*/ 2053986 h 2247618"/>
              <a:gd name="connsiteX4" fmla="*/ 2433085 w 2477481"/>
              <a:gd name="connsiteY4" fmla="*/ 491319 h 2247618"/>
              <a:gd name="connsiteX5" fmla="*/ 1866703 w 2477481"/>
              <a:gd name="connsiteY5" fmla="*/ 2060812 h 2247618"/>
              <a:gd name="connsiteX6" fmla="*/ 1191139 w 2477481"/>
              <a:gd name="connsiteY6" fmla="*/ 0 h 2247618"/>
              <a:gd name="connsiteX7" fmla="*/ 495102 w 2477481"/>
              <a:gd name="connsiteY7" fmla="*/ 2053989 h 2247618"/>
              <a:gd name="connsiteX0" fmla="*/ 495102 w 2393818"/>
              <a:gd name="connsiteY0" fmla="*/ 2053989 h 2250628"/>
              <a:gd name="connsiteX1" fmla="*/ 51552 w 2393818"/>
              <a:gd name="connsiteY1" fmla="*/ 518615 h 2250628"/>
              <a:gd name="connsiteX2" fmla="*/ 1723401 w 2393818"/>
              <a:gd name="connsiteY2" fmla="*/ 2053989 h 2250628"/>
              <a:gd name="connsiteX3" fmla="*/ 631580 w 2393818"/>
              <a:gd name="connsiteY3" fmla="*/ 2053986 h 2250628"/>
              <a:gd name="connsiteX4" fmla="*/ 2344375 w 2393818"/>
              <a:gd name="connsiteY4" fmla="*/ 443552 h 2250628"/>
              <a:gd name="connsiteX5" fmla="*/ 1866703 w 2393818"/>
              <a:gd name="connsiteY5" fmla="*/ 2060812 h 2250628"/>
              <a:gd name="connsiteX6" fmla="*/ 1191139 w 2393818"/>
              <a:gd name="connsiteY6" fmla="*/ 0 h 2250628"/>
              <a:gd name="connsiteX7" fmla="*/ 495102 w 2393818"/>
              <a:gd name="connsiteY7" fmla="*/ 2053989 h 2250628"/>
              <a:gd name="connsiteX0" fmla="*/ 495102 w 2415661"/>
              <a:gd name="connsiteY0" fmla="*/ 2053989 h 2250628"/>
              <a:gd name="connsiteX1" fmla="*/ 51552 w 2415661"/>
              <a:gd name="connsiteY1" fmla="*/ 518615 h 2250628"/>
              <a:gd name="connsiteX2" fmla="*/ 1723401 w 2415661"/>
              <a:gd name="connsiteY2" fmla="*/ 2053989 h 2250628"/>
              <a:gd name="connsiteX3" fmla="*/ 631580 w 2415661"/>
              <a:gd name="connsiteY3" fmla="*/ 2053986 h 2250628"/>
              <a:gd name="connsiteX4" fmla="*/ 2344375 w 2415661"/>
              <a:gd name="connsiteY4" fmla="*/ 443552 h 2250628"/>
              <a:gd name="connsiteX5" fmla="*/ 2003180 w 2415661"/>
              <a:gd name="connsiteY5" fmla="*/ 2067636 h 2250628"/>
              <a:gd name="connsiteX6" fmla="*/ 1191139 w 2415661"/>
              <a:gd name="connsiteY6" fmla="*/ 0 h 2250628"/>
              <a:gd name="connsiteX7" fmla="*/ 495102 w 2415661"/>
              <a:gd name="connsiteY7" fmla="*/ 2053989 h 2250628"/>
              <a:gd name="connsiteX0" fmla="*/ 502118 w 2422677"/>
              <a:gd name="connsiteY0" fmla="*/ 2053989 h 2250628"/>
              <a:gd name="connsiteX1" fmla="*/ 58568 w 2422677"/>
              <a:gd name="connsiteY1" fmla="*/ 518615 h 2250628"/>
              <a:gd name="connsiteX2" fmla="*/ 1846423 w 2422677"/>
              <a:gd name="connsiteY2" fmla="*/ 2053989 h 2250628"/>
              <a:gd name="connsiteX3" fmla="*/ 638596 w 2422677"/>
              <a:gd name="connsiteY3" fmla="*/ 2053986 h 2250628"/>
              <a:gd name="connsiteX4" fmla="*/ 2351391 w 2422677"/>
              <a:gd name="connsiteY4" fmla="*/ 443552 h 2250628"/>
              <a:gd name="connsiteX5" fmla="*/ 2010196 w 2422677"/>
              <a:gd name="connsiteY5" fmla="*/ 2067636 h 2250628"/>
              <a:gd name="connsiteX6" fmla="*/ 1198155 w 2422677"/>
              <a:gd name="connsiteY6" fmla="*/ 0 h 2250628"/>
              <a:gd name="connsiteX7" fmla="*/ 502118 w 2422677"/>
              <a:gd name="connsiteY7" fmla="*/ 2053989 h 2250628"/>
              <a:gd name="connsiteX0" fmla="*/ 502118 w 2418578"/>
              <a:gd name="connsiteY0" fmla="*/ 2053989 h 2283518"/>
              <a:gd name="connsiteX1" fmla="*/ 58568 w 2418578"/>
              <a:gd name="connsiteY1" fmla="*/ 518615 h 2283518"/>
              <a:gd name="connsiteX2" fmla="*/ 1846423 w 2418578"/>
              <a:gd name="connsiteY2" fmla="*/ 2053989 h 2283518"/>
              <a:gd name="connsiteX3" fmla="*/ 700011 w 2418578"/>
              <a:gd name="connsiteY3" fmla="*/ 2108577 h 2283518"/>
              <a:gd name="connsiteX4" fmla="*/ 2351391 w 2418578"/>
              <a:gd name="connsiteY4" fmla="*/ 443552 h 2283518"/>
              <a:gd name="connsiteX5" fmla="*/ 2010196 w 2418578"/>
              <a:gd name="connsiteY5" fmla="*/ 2067636 h 2283518"/>
              <a:gd name="connsiteX6" fmla="*/ 1198155 w 2418578"/>
              <a:gd name="connsiteY6" fmla="*/ 0 h 2283518"/>
              <a:gd name="connsiteX7" fmla="*/ 502118 w 2418578"/>
              <a:gd name="connsiteY7" fmla="*/ 2053989 h 2283518"/>
              <a:gd name="connsiteX0" fmla="*/ 584921 w 2405846"/>
              <a:gd name="connsiteY0" fmla="*/ 2094932 h 2283518"/>
              <a:gd name="connsiteX1" fmla="*/ 45836 w 2405846"/>
              <a:gd name="connsiteY1" fmla="*/ 518615 h 2283518"/>
              <a:gd name="connsiteX2" fmla="*/ 1833691 w 2405846"/>
              <a:gd name="connsiteY2" fmla="*/ 2053989 h 2283518"/>
              <a:gd name="connsiteX3" fmla="*/ 687279 w 2405846"/>
              <a:gd name="connsiteY3" fmla="*/ 2108577 h 2283518"/>
              <a:gd name="connsiteX4" fmla="*/ 2338659 w 2405846"/>
              <a:gd name="connsiteY4" fmla="*/ 443552 h 2283518"/>
              <a:gd name="connsiteX5" fmla="*/ 1997464 w 2405846"/>
              <a:gd name="connsiteY5" fmla="*/ 2067636 h 2283518"/>
              <a:gd name="connsiteX6" fmla="*/ 1185423 w 2405846"/>
              <a:gd name="connsiteY6" fmla="*/ 0 h 2283518"/>
              <a:gd name="connsiteX7" fmla="*/ 584921 w 2405846"/>
              <a:gd name="connsiteY7" fmla="*/ 2094932 h 2283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05846" h="2283518">
                <a:moveTo>
                  <a:pt x="584921" y="2094932"/>
                </a:moveTo>
                <a:cubicBezTo>
                  <a:pt x="394990" y="2181368"/>
                  <a:pt x="-162292" y="525439"/>
                  <a:pt x="45836" y="518615"/>
                </a:cubicBezTo>
                <a:cubicBezTo>
                  <a:pt x="253964" y="511791"/>
                  <a:pt x="1726784" y="1788995"/>
                  <a:pt x="1833691" y="2053989"/>
                </a:cubicBezTo>
                <a:cubicBezTo>
                  <a:pt x="1940598" y="2318983"/>
                  <a:pt x="603118" y="2376983"/>
                  <a:pt x="687279" y="2108577"/>
                </a:cubicBezTo>
                <a:cubicBezTo>
                  <a:pt x="771440" y="1840171"/>
                  <a:pt x="2120295" y="450375"/>
                  <a:pt x="2338659" y="443552"/>
                </a:cubicBezTo>
                <a:cubicBezTo>
                  <a:pt x="2557023" y="436729"/>
                  <a:pt x="2189670" y="2141561"/>
                  <a:pt x="1997464" y="2067636"/>
                </a:cubicBezTo>
                <a:cubicBezTo>
                  <a:pt x="1805258" y="1993711"/>
                  <a:pt x="1426533" y="0"/>
                  <a:pt x="1185423" y="0"/>
                </a:cubicBezTo>
                <a:cubicBezTo>
                  <a:pt x="944313" y="0"/>
                  <a:pt x="774852" y="2008496"/>
                  <a:pt x="584921" y="2094932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6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2543CAF-1285-CF66-8A7F-35B22CA6C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4F609-3993-090A-B7AA-62EA25FF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134"/>
            <a:ext cx="10515600" cy="1325563"/>
          </a:xfrm>
        </p:spPr>
        <p:txBody>
          <a:bodyPr/>
          <a:lstStyle/>
          <a:p>
            <a:r>
              <a:rPr lang="en-US" dirty="0"/>
              <a:t>Eulerian cycles vs. Hamiltonian cycles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4A2B2-A4C6-175A-C263-AB47BF665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746" y="2042809"/>
                <a:ext cx="11527276" cy="48131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Which graphs have </a:t>
                </a:r>
                <a:r>
                  <a:rPr lang="en-US" dirty="0">
                    <a:solidFill>
                      <a:schemeClr val="accent1"/>
                    </a:solidFill>
                  </a:rPr>
                  <a:t>Eulerian</a:t>
                </a:r>
                <a:r>
                  <a:rPr lang="en-US" dirty="0"/>
                  <a:t> cycles?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 simple, undirected, connected graph</a:t>
                </a:r>
                <a:endParaRPr lang="en-US" b="1" dirty="0"/>
              </a:p>
              <a:p>
                <a:pPr lvl="1"/>
                <a:r>
                  <a:rPr lang="en-US" b="1" dirty="0"/>
                  <a:t>Euler’s Theorem: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an Eulerian cycle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 </a:t>
                </a:r>
                <a:r>
                  <a:rPr lang="en-US" dirty="0"/>
                  <a:t>every vertex has even degree</a:t>
                </a:r>
              </a:p>
              <a:p>
                <a:pPr lvl="1"/>
                <a:r>
                  <a:rPr lang="en-US" dirty="0"/>
                  <a:t>(Proof omitted)</a:t>
                </a:r>
              </a:p>
              <a:p>
                <a:r>
                  <a:rPr lang="en-US" dirty="0"/>
                  <a:t>Which graphs have </a:t>
                </a:r>
                <a:r>
                  <a:rPr lang="en-US" dirty="0">
                    <a:solidFill>
                      <a:schemeClr val="accent1"/>
                    </a:solidFill>
                  </a:rPr>
                  <a:t>Hamiltonian</a:t>
                </a:r>
                <a:r>
                  <a:rPr lang="en-US" dirty="0"/>
                  <a:t> cycles?</a:t>
                </a:r>
              </a:p>
              <a:p>
                <a:pPr lvl="1"/>
                <a:r>
                  <a:rPr lang="en-US" dirty="0"/>
                  <a:t>There is probably </a:t>
                </a:r>
                <a:r>
                  <a:rPr lang="en-US" dirty="0">
                    <a:solidFill>
                      <a:schemeClr val="accent1"/>
                    </a:solidFill>
                  </a:rPr>
                  <a:t>no “good” answer</a:t>
                </a:r>
                <a:r>
                  <a:rPr lang="en-US" dirty="0"/>
                  <a:t> to this question!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54A2B2-A4C6-175A-C263-AB47BF665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746" y="2042809"/>
                <a:ext cx="11527276" cy="4813160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24744-B745-7014-8D26-62CD6D16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BCC01C-B85B-EBCC-335B-DEFAF634F019}"/>
              </a:ext>
            </a:extLst>
          </p:cNvPr>
          <p:cNvGrpSpPr/>
          <p:nvPr/>
        </p:nvGrpSpPr>
        <p:grpSpPr>
          <a:xfrm>
            <a:off x="8741172" y="1708032"/>
            <a:ext cx="1591260" cy="1473740"/>
            <a:chOff x="1477117" y="2148309"/>
            <a:chExt cx="2697374" cy="24981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6F9297-EEFD-EB13-4AE4-A7E2D13E617E}"/>
                </a:ext>
              </a:extLst>
            </p:cNvPr>
            <p:cNvSpPr/>
            <p:nvPr/>
          </p:nvSpPr>
          <p:spPr>
            <a:xfrm>
              <a:off x="2064406" y="4250710"/>
              <a:ext cx="395763" cy="395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37D1DDC-5F09-7299-CAE6-2E9D5FB7FB10}"/>
                </a:ext>
              </a:extLst>
            </p:cNvPr>
            <p:cNvSpPr/>
            <p:nvPr/>
          </p:nvSpPr>
          <p:spPr>
            <a:xfrm>
              <a:off x="3382965" y="4233945"/>
              <a:ext cx="395763" cy="395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8822AD5-FEBB-FBA4-972D-C82D6659FAC6}"/>
                </a:ext>
              </a:extLst>
            </p:cNvPr>
            <p:cNvSpPr/>
            <p:nvPr/>
          </p:nvSpPr>
          <p:spPr>
            <a:xfrm>
              <a:off x="1477117" y="2653254"/>
              <a:ext cx="395763" cy="395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CDB0610-C142-8802-B01A-F85B54AEC629}"/>
                </a:ext>
              </a:extLst>
            </p:cNvPr>
            <p:cNvSpPr/>
            <p:nvPr/>
          </p:nvSpPr>
          <p:spPr>
            <a:xfrm>
              <a:off x="2649113" y="2148309"/>
              <a:ext cx="395763" cy="395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5A6A154-6578-64C1-7B8A-CFAE5A3DC81F}"/>
                </a:ext>
              </a:extLst>
            </p:cNvPr>
            <p:cNvSpPr/>
            <p:nvPr/>
          </p:nvSpPr>
          <p:spPr>
            <a:xfrm>
              <a:off x="3778728" y="2585015"/>
              <a:ext cx="395763" cy="39576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FE2A36C-DBF0-75ED-B70D-327A3A6BF349}"/>
                </a:ext>
              </a:extLst>
            </p:cNvPr>
            <p:cNvSpPr/>
            <p:nvPr/>
          </p:nvSpPr>
          <p:spPr>
            <a:xfrm>
              <a:off x="1649029" y="2298900"/>
              <a:ext cx="2405846" cy="2283518"/>
            </a:xfrm>
            <a:custGeom>
              <a:avLst/>
              <a:gdLst>
                <a:gd name="connsiteX0" fmla="*/ 462324 w 2424097"/>
                <a:gd name="connsiteY0" fmla="*/ 1951630 h 2353489"/>
                <a:gd name="connsiteX1" fmla="*/ 46068 w 2424097"/>
                <a:gd name="connsiteY1" fmla="*/ 600502 h 2353489"/>
                <a:gd name="connsiteX2" fmla="*/ 1690623 w 2424097"/>
                <a:gd name="connsiteY2" fmla="*/ 1965278 h 2353489"/>
                <a:gd name="connsiteX3" fmla="*/ 2386659 w 2424097"/>
                <a:gd name="connsiteY3" fmla="*/ 580030 h 2353489"/>
                <a:gd name="connsiteX4" fmla="*/ 632921 w 2424097"/>
                <a:gd name="connsiteY4" fmla="*/ 2115403 h 2353489"/>
                <a:gd name="connsiteX5" fmla="*/ 1984050 w 2424097"/>
                <a:gd name="connsiteY5" fmla="*/ 2129051 h 2353489"/>
                <a:gd name="connsiteX6" fmla="*/ 1322133 w 2424097"/>
                <a:gd name="connsiteY6" fmla="*/ 0 h 2353489"/>
                <a:gd name="connsiteX7" fmla="*/ 537387 w 2424097"/>
                <a:gd name="connsiteY7" fmla="*/ 2129051 h 2353489"/>
                <a:gd name="connsiteX8" fmla="*/ 462324 w 2424097"/>
                <a:gd name="connsiteY8" fmla="*/ 1951630 h 2353489"/>
                <a:gd name="connsiteX0" fmla="*/ 536448 w 2423158"/>
                <a:gd name="connsiteY0" fmla="*/ 2129051 h 2353489"/>
                <a:gd name="connsiteX1" fmla="*/ 45129 w 2423158"/>
                <a:gd name="connsiteY1" fmla="*/ 600502 h 2353489"/>
                <a:gd name="connsiteX2" fmla="*/ 1689684 w 2423158"/>
                <a:gd name="connsiteY2" fmla="*/ 1965278 h 2353489"/>
                <a:gd name="connsiteX3" fmla="*/ 2385720 w 2423158"/>
                <a:gd name="connsiteY3" fmla="*/ 580030 h 2353489"/>
                <a:gd name="connsiteX4" fmla="*/ 631982 w 2423158"/>
                <a:gd name="connsiteY4" fmla="*/ 2115403 h 2353489"/>
                <a:gd name="connsiteX5" fmla="*/ 1983111 w 2423158"/>
                <a:gd name="connsiteY5" fmla="*/ 2129051 h 2353489"/>
                <a:gd name="connsiteX6" fmla="*/ 1321194 w 2423158"/>
                <a:gd name="connsiteY6" fmla="*/ 0 h 2353489"/>
                <a:gd name="connsiteX7" fmla="*/ 536448 w 2423158"/>
                <a:gd name="connsiteY7" fmla="*/ 2129051 h 2353489"/>
                <a:gd name="connsiteX0" fmla="*/ 530039 w 2416687"/>
                <a:gd name="connsiteY0" fmla="*/ 2129051 h 2353489"/>
                <a:gd name="connsiteX1" fmla="*/ 45544 w 2416687"/>
                <a:gd name="connsiteY1" fmla="*/ 457200 h 2353489"/>
                <a:gd name="connsiteX2" fmla="*/ 1683275 w 2416687"/>
                <a:gd name="connsiteY2" fmla="*/ 1965278 h 2353489"/>
                <a:gd name="connsiteX3" fmla="*/ 2379311 w 2416687"/>
                <a:gd name="connsiteY3" fmla="*/ 580030 h 2353489"/>
                <a:gd name="connsiteX4" fmla="*/ 625573 w 2416687"/>
                <a:gd name="connsiteY4" fmla="*/ 2115403 h 2353489"/>
                <a:gd name="connsiteX5" fmla="*/ 1976702 w 2416687"/>
                <a:gd name="connsiteY5" fmla="*/ 2129051 h 2353489"/>
                <a:gd name="connsiteX6" fmla="*/ 1314785 w 2416687"/>
                <a:gd name="connsiteY6" fmla="*/ 0 h 2353489"/>
                <a:gd name="connsiteX7" fmla="*/ 530039 w 2416687"/>
                <a:gd name="connsiteY7" fmla="*/ 2129051 h 2353489"/>
                <a:gd name="connsiteX0" fmla="*/ 500577 w 2421345"/>
                <a:gd name="connsiteY0" fmla="*/ 2033517 h 2353489"/>
                <a:gd name="connsiteX1" fmla="*/ 50202 w 2421345"/>
                <a:gd name="connsiteY1" fmla="*/ 457200 h 2353489"/>
                <a:gd name="connsiteX2" fmla="*/ 1687933 w 2421345"/>
                <a:gd name="connsiteY2" fmla="*/ 1965278 h 2353489"/>
                <a:gd name="connsiteX3" fmla="*/ 2383969 w 2421345"/>
                <a:gd name="connsiteY3" fmla="*/ 580030 h 2353489"/>
                <a:gd name="connsiteX4" fmla="*/ 630231 w 2421345"/>
                <a:gd name="connsiteY4" fmla="*/ 2115403 h 2353489"/>
                <a:gd name="connsiteX5" fmla="*/ 1981360 w 2421345"/>
                <a:gd name="connsiteY5" fmla="*/ 2129051 h 2353489"/>
                <a:gd name="connsiteX6" fmla="*/ 1319443 w 2421345"/>
                <a:gd name="connsiteY6" fmla="*/ 0 h 2353489"/>
                <a:gd name="connsiteX7" fmla="*/ 500577 w 2421345"/>
                <a:gd name="connsiteY7" fmla="*/ 2033517 h 2353489"/>
                <a:gd name="connsiteX0" fmla="*/ 499286 w 2420054"/>
                <a:gd name="connsiteY0" fmla="*/ 1999398 h 2317056"/>
                <a:gd name="connsiteX1" fmla="*/ 48911 w 2420054"/>
                <a:gd name="connsiteY1" fmla="*/ 423081 h 2317056"/>
                <a:gd name="connsiteX2" fmla="*/ 1686642 w 2420054"/>
                <a:gd name="connsiteY2" fmla="*/ 1931159 h 2317056"/>
                <a:gd name="connsiteX3" fmla="*/ 2382678 w 2420054"/>
                <a:gd name="connsiteY3" fmla="*/ 545911 h 2317056"/>
                <a:gd name="connsiteX4" fmla="*/ 628940 w 2420054"/>
                <a:gd name="connsiteY4" fmla="*/ 2081284 h 2317056"/>
                <a:gd name="connsiteX5" fmla="*/ 1980069 w 2420054"/>
                <a:gd name="connsiteY5" fmla="*/ 2094932 h 2317056"/>
                <a:gd name="connsiteX6" fmla="*/ 1215794 w 2420054"/>
                <a:gd name="connsiteY6" fmla="*/ 0 h 2317056"/>
                <a:gd name="connsiteX7" fmla="*/ 499286 w 2420054"/>
                <a:gd name="connsiteY7" fmla="*/ 1999398 h 2317056"/>
                <a:gd name="connsiteX0" fmla="*/ 499286 w 2420054"/>
                <a:gd name="connsiteY0" fmla="*/ 1999398 h 2261823"/>
                <a:gd name="connsiteX1" fmla="*/ 48911 w 2420054"/>
                <a:gd name="connsiteY1" fmla="*/ 423081 h 2261823"/>
                <a:gd name="connsiteX2" fmla="*/ 1686642 w 2420054"/>
                <a:gd name="connsiteY2" fmla="*/ 1931159 h 2261823"/>
                <a:gd name="connsiteX3" fmla="*/ 2382678 w 2420054"/>
                <a:gd name="connsiteY3" fmla="*/ 545911 h 2261823"/>
                <a:gd name="connsiteX4" fmla="*/ 628940 w 2420054"/>
                <a:gd name="connsiteY4" fmla="*/ 2081284 h 2261823"/>
                <a:gd name="connsiteX5" fmla="*/ 1891359 w 2420054"/>
                <a:gd name="connsiteY5" fmla="*/ 1999398 h 2261823"/>
                <a:gd name="connsiteX6" fmla="*/ 1215794 w 2420054"/>
                <a:gd name="connsiteY6" fmla="*/ 0 h 2261823"/>
                <a:gd name="connsiteX7" fmla="*/ 499286 w 2420054"/>
                <a:gd name="connsiteY7" fmla="*/ 1999398 h 2261823"/>
                <a:gd name="connsiteX0" fmla="*/ 499286 w 2419329"/>
                <a:gd name="connsiteY0" fmla="*/ 1999398 h 2223580"/>
                <a:gd name="connsiteX1" fmla="*/ 48911 w 2419329"/>
                <a:gd name="connsiteY1" fmla="*/ 423081 h 2223580"/>
                <a:gd name="connsiteX2" fmla="*/ 1686642 w 2419329"/>
                <a:gd name="connsiteY2" fmla="*/ 1931159 h 2223580"/>
                <a:gd name="connsiteX3" fmla="*/ 2382678 w 2419329"/>
                <a:gd name="connsiteY3" fmla="*/ 545911 h 2223580"/>
                <a:gd name="connsiteX4" fmla="*/ 642588 w 2419329"/>
                <a:gd name="connsiteY4" fmla="*/ 2013046 h 2223580"/>
                <a:gd name="connsiteX5" fmla="*/ 1891359 w 2419329"/>
                <a:gd name="connsiteY5" fmla="*/ 1999398 h 2223580"/>
                <a:gd name="connsiteX6" fmla="*/ 1215794 w 2419329"/>
                <a:gd name="connsiteY6" fmla="*/ 0 h 2223580"/>
                <a:gd name="connsiteX7" fmla="*/ 499286 w 2419329"/>
                <a:gd name="connsiteY7" fmla="*/ 1999398 h 2223580"/>
                <a:gd name="connsiteX0" fmla="*/ 499286 w 2419329"/>
                <a:gd name="connsiteY0" fmla="*/ 1999398 h 2159168"/>
                <a:gd name="connsiteX1" fmla="*/ 48911 w 2419329"/>
                <a:gd name="connsiteY1" fmla="*/ 423081 h 2159168"/>
                <a:gd name="connsiteX2" fmla="*/ 1686642 w 2419329"/>
                <a:gd name="connsiteY2" fmla="*/ 1931159 h 2159168"/>
                <a:gd name="connsiteX3" fmla="*/ 2382678 w 2419329"/>
                <a:gd name="connsiteY3" fmla="*/ 545911 h 2159168"/>
                <a:gd name="connsiteX4" fmla="*/ 642588 w 2419329"/>
                <a:gd name="connsiteY4" fmla="*/ 2013046 h 2159168"/>
                <a:gd name="connsiteX5" fmla="*/ 1891359 w 2419329"/>
                <a:gd name="connsiteY5" fmla="*/ 1999398 h 2159168"/>
                <a:gd name="connsiteX6" fmla="*/ 1215794 w 2419329"/>
                <a:gd name="connsiteY6" fmla="*/ 0 h 2159168"/>
                <a:gd name="connsiteX7" fmla="*/ 499286 w 2419329"/>
                <a:gd name="connsiteY7" fmla="*/ 1999398 h 2159168"/>
                <a:gd name="connsiteX0" fmla="*/ 499286 w 2419329"/>
                <a:gd name="connsiteY0" fmla="*/ 1999398 h 2153491"/>
                <a:gd name="connsiteX1" fmla="*/ 48911 w 2419329"/>
                <a:gd name="connsiteY1" fmla="*/ 423081 h 2153491"/>
                <a:gd name="connsiteX2" fmla="*/ 1686642 w 2419329"/>
                <a:gd name="connsiteY2" fmla="*/ 1931159 h 2153491"/>
                <a:gd name="connsiteX3" fmla="*/ 2382678 w 2419329"/>
                <a:gd name="connsiteY3" fmla="*/ 545911 h 2153491"/>
                <a:gd name="connsiteX4" fmla="*/ 642588 w 2419329"/>
                <a:gd name="connsiteY4" fmla="*/ 2013046 h 2153491"/>
                <a:gd name="connsiteX5" fmla="*/ 1891359 w 2419329"/>
                <a:gd name="connsiteY5" fmla="*/ 1999398 h 2153491"/>
                <a:gd name="connsiteX6" fmla="*/ 1215794 w 2419329"/>
                <a:gd name="connsiteY6" fmla="*/ 0 h 2153491"/>
                <a:gd name="connsiteX7" fmla="*/ 499286 w 2419329"/>
                <a:gd name="connsiteY7" fmla="*/ 1999398 h 2153491"/>
                <a:gd name="connsiteX0" fmla="*/ 499286 w 2419329"/>
                <a:gd name="connsiteY0" fmla="*/ 1999398 h 2176085"/>
                <a:gd name="connsiteX1" fmla="*/ 48911 w 2419329"/>
                <a:gd name="connsiteY1" fmla="*/ 423081 h 2176085"/>
                <a:gd name="connsiteX2" fmla="*/ 1686642 w 2419329"/>
                <a:gd name="connsiteY2" fmla="*/ 1931159 h 2176085"/>
                <a:gd name="connsiteX3" fmla="*/ 2382678 w 2419329"/>
                <a:gd name="connsiteY3" fmla="*/ 545911 h 2176085"/>
                <a:gd name="connsiteX4" fmla="*/ 642588 w 2419329"/>
                <a:gd name="connsiteY4" fmla="*/ 2013046 h 2176085"/>
                <a:gd name="connsiteX5" fmla="*/ 1918654 w 2419329"/>
                <a:gd name="connsiteY5" fmla="*/ 2033518 h 2176085"/>
                <a:gd name="connsiteX6" fmla="*/ 1215794 w 2419329"/>
                <a:gd name="connsiteY6" fmla="*/ 0 h 2176085"/>
                <a:gd name="connsiteX7" fmla="*/ 499286 w 2419329"/>
                <a:gd name="connsiteY7" fmla="*/ 1999398 h 2176085"/>
                <a:gd name="connsiteX0" fmla="*/ 499286 w 2348232"/>
                <a:gd name="connsiteY0" fmla="*/ 1999398 h 2180609"/>
                <a:gd name="connsiteX1" fmla="*/ 48911 w 2348232"/>
                <a:gd name="connsiteY1" fmla="*/ 423081 h 2180609"/>
                <a:gd name="connsiteX2" fmla="*/ 1686642 w 2348232"/>
                <a:gd name="connsiteY2" fmla="*/ 1931159 h 2180609"/>
                <a:gd name="connsiteX3" fmla="*/ 2307615 w 2348232"/>
                <a:gd name="connsiteY3" fmla="*/ 477672 h 2180609"/>
                <a:gd name="connsiteX4" fmla="*/ 642588 w 2348232"/>
                <a:gd name="connsiteY4" fmla="*/ 2013046 h 2180609"/>
                <a:gd name="connsiteX5" fmla="*/ 1918654 w 2348232"/>
                <a:gd name="connsiteY5" fmla="*/ 2033518 h 2180609"/>
                <a:gd name="connsiteX6" fmla="*/ 1215794 w 2348232"/>
                <a:gd name="connsiteY6" fmla="*/ 0 h 2180609"/>
                <a:gd name="connsiteX7" fmla="*/ 499286 w 2348232"/>
                <a:gd name="connsiteY7" fmla="*/ 1999398 h 2180609"/>
                <a:gd name="connsiteX0" fmla="*/ 500498 w 2352094"/>
                <a:gd name="connsiteY0" fmla="*/ 1999398 h 2180609"/>
                <a:gd name="connsiteX1" fmla="*/ 50123 w 2352094"/>
                <a:gd name="connsiteY1" fmla="*/ 423081 h 2180609"/>
                <a:gd name="connsiteX2" fmla="*/ 1708325 w 2352094"/>
                <a:gd name="connsiteY2" fmla="*/ 1828801 h 2180609"/>
                <a:gd name="connsiteX3" fmla="*/ 2308827 w 2352094"/>
                <a:gd name="connsiteY3" fmla="*/ 477672 h 2180609"/>
                <a:gd name="connsiteX4" fmla="*/ 643800 w 2352094"/>
                <a:gd name="connsiteY4" fmla="*/ 2013046 h 2180609"/>
                <a:gd name="connsiteX5" fmla="*/ 1919866 w 2352094"/>
                <a:gd name="connsiteY5" fmla="*/ 2033518 h 2180609"/>
                <a:gd name="connsiteX6" fmla="*/ 1217006 w 2352094"/>
                <a:gd name="connsiteY6" fmla="*/ 0 h 2180609"/>
                <a:gd name="connsiteX7" fmla="*/ 500498 w 2352094"/>
                <a:gd name="connsiteY7" fmla="*/ 1999398 h 2180609"/>
                <a:gd name="connsiteX0" fmla="*/ 504168 w 2364716"/>
                <a:gd name="connsiteY0" fmla="*/ 1999398 h 2180609"/>
                <a:gd name="connsiteX1" fmla="*/ 53793 w 2364716"/>
                <a:gd name="connsiteY1" fmla="*/ 423081 h 2180609"/>
                <a:gd name="connsiteX2" fmla="*/ 1773410 w 2364716"/>
                <a:gd name="connsiteY2" fmla="*/ 1890216 h 2180609"/>
                <a:gd name="connsiteX3" fmla="*/ 2312497 w 2364716"/>
                <a:gd name="connsiteY3" fmla="*/ 477672 h 2180609"/>
                <a:gd name="connsiteX4" fmla="*/ 647470 w 2364716"/>
                <a:gd name="connsiteY4" fmla="*/ 2013046 h 2180609"/>
                <a:gd name="connsiteX5" fmla="*/ 1923536 w 2364716"/>
                <a:gd name="connsiteY5" fmla="*/ 2033518 h 2180609"/>
                <a:gd name="connsiteX6" fmla="*/ 1220676 w 2364716"/>
                <a:gd name="connsiteY6" fmla="*/ 0 h 2180609"/>
                <a:gd name="connsiteX7" fmla="*/ 504168 w 2364716"/>
                <a:gd name="connsiteY7" fmla="*/ 1999398 h 2180609"/>
                <a:gd name="connsiteX0" fmla="*/ 504168 w 2750657"/>
                <a:gd name="connsiteY0" fmla="*/ 1999398 h 2038401"/>
                <a:gd name="connsiteX1" fmla="*/ 53793 w 2750657"/>
                <a:gd name="connsiteY1" fmla="*/ 423081 h 2038401"/>
                <a:gd name="connsiteX2" fmla="*/ 1773410 w 2750657"/>
                <a:gd name="connsiteY2" fmla="*/ 1890216 h 2038401"/>
                <a:gd name="connsiteX3" fmla="*/ 2312497 w 2750657"/>
                <a:gd name="connsiteY3" fmla="*/ 477672 h 2038401"/>
                <a:gd name="connsiteX4" fmla="*/ 2742401 w 2750657"/>
                <a:gd name="connsiteY4" fmla="*/ 566383 h 2038401"/>
                <a:gd name="connsiteX5" fmla="*/ 1923536 w 2750657"/>
                <a:gd name="connsiteY5" fmla="*/ 2033518 h 2038401"/>
                <a:gd name="connsiteX6" fmla="*/ 1220676 w 2750657"/>
                <a:gd name="connsiteY6" fmla="*/ 0 h 2038401"/>
                <a:gd name="connsiteX7" fmla="*/ 504168 w 2750657"/>
                <a:gd name="connsiteY7" fmla="*/ 1999398 h 2038401"/>
                <a:gd name="connsiteX0" fmla="*/ 504168 w 2773291"/>
                <a:gd name="connsiteY0" fmla="*/ 1999398 h 2037721"/>
                <a:gd name="connsiteX1" fmla="*/ 53793 w 2773291"/>
                <a:gd name="connsiteY1" fmla="*/ 423081 h 2037721"/>
                <a:gd name="connsiteX2" fmla="*/ 1773410 w 2773291"/>
                <a:gd name="connsiteY2" fmla="*/ 1890216 h 2037721"/>
                <a:gd name="connsiteX3" fmla="*/ 770300 w 2773291"/>
                <a:gd name="connsiteY3" fmla="*/ 1821976 h 2037721"/>
                <a:gd name="connsiteX4" fmla="*/ 2742401 w 2773291"/>
                <a:gd name="connsiteY4" fmla="*/ 566383 h 2037721"/>
                <a:gd name="connsiteX5" fmla="*/ 1923536 w 2773291"/>
                <a:gd name="connsiteY5" fmla="*/ 2033518 h 2037721"/>
                <a:gd name="connsiteX6" fmla="*/ 1220676 w 2773291"/>
                <a:gd name="connsiteY6" fmla="*/ 0 h 2037721"/>
                <a:gd name="connsiteX7" fmla="*/ 504168 w 2773291"/>
                <a:gd name="connsiteY7" fmla="*/ 1999398 h 2037721"/>
                <a:gd name="connsiteX0" fmla="*/ 504168 w 2775706"/>
                <a:gd name="connsiteY0" fmla="*/ 1999398 h 2207147"/>
                <a:gd name="connsiteX1" fmla="*/ 53793 w 2775706"/>
                <a:gd name="connsiteY1" fmla="*/ 423081 h 2207147"/>
                <a:gd name="connsiteX2" fmla="*/ 1773410 w 2775706"/>
                <a:gd name="connsiteY2" fmla="*/ 1890216 h 2207147"/>
                <a:gd name="connsiteX3" fmla="*/ 715709 w 2775706"/>
                <a:gd name="connsiteY3" fmla="*/ 2101755 h 2207147"/>
                <a:gd name="connsiteX4" fmla="*/ 2742401 w 2775706"/>
                <a:gd name="connsiteY4" fmla="*/ 566383 h 2207147"/>
                <a:gd name="connsiteX5" fmla="*/ 1923536 w 2775706"/>
                <a:gd name="connsiteY5" fmla="*/ 2033518 h 2207147"/>
                <a:gd name="connsiteX6" fmla="*/ 1220676 w 2775706"/>
                <a:gd name="connsiteY6" fmla="*/ 0 h 2207147"/>
                <a:gd name="connsiteX7" fmla="*/ 504168 w 2775706"/>
                <a:gd name="connsiteY7" fmla="*/ 1999398 h 2207147"/>
                <a:gd name="connsiteX0" fmla="*/ 504168 w 2778173"/>
                <a:gd name="connsiteY0" fmla="*/ 1999398 h 2109403"/>
                <a:gd name="connsiteX1" fmla="*/ 53793 w 2778173"/>
                <a:gd name="connsiteY1" fmla="*/ 423081 h 2109403"/>
                <a:gd name="connsiteX2" fmla="*/ 1773410 w 2778173"/>
                <a:gd name="connsiteY2" fmla="*/ 1890216 h 2109403"/>
                <a:gd name="connsiteX3" fmla="*/ 661118 w 2778173"/>
                <a:gd name="connsiteY3" fmla="*/ 1965277 h 2109403"/>
                <a:gd name="connsiteX4" fmla="*/ 2742401 w 2778173"/>
                <a:gd name="connsiteY4" fmla="*/ 566383 h 2109403"/>
                <a:gd name="connsiteX5" fmla="*/ 1923536 w 2778173"/>
                <a:gd name="connsiteY5" fmla="*/ 2033518 h 2109403"/>
                <a:gd name="connsiteX6" fmla="*/ 1220676 w 2778173"/>
                <a:gd name="connsiteY6" fmla="*/ 0 h 2109403"/>
                <a:gd name="connsiteX7" fmla="*/ 504168 w 2778173"/>
                <a:gd name="connsiteY7" fmla="*/ 1999398 h 2109403"/>
                <a:gd name="connsiteX0" fmla="*/ 501717 w 2775722"/>
                <a:gd name="connsiteY0" fmla="*/ 1999398 h 2169691"/>
                <a:gd name="connsiteX1" fmla="*/ 51342 w 2775722"/>
                <a:gd name="connsiteY1" fmla="*/ 423081 h 2169691"/>
                <a:gd name="connsiteX2" fmla="*/ 1730016 w 2775722"/>
                <a:gd name="connsiteY2" fmla="*/ 1999399 h 2169691"/>
                <a:gd name="connsiteX3" fmla="*/ 658667 w 2775722"/>
                <a:gd name="connsiteY3" fmla="*/ 1965277 h 2169691"/>
                <a:gd name="connsiteX4" fmla="*/ 2739950 w 2775722"/>
                <a:gd name="connsiteY4" fmla="*/ 566383 h 2169691"/>
                <a:gd name="connsiteX5" fmla="*/ 1921085 w 2775722"/>
                <a:gd name="connsiteY5" fmla="*/ 2033518 h 2169691"/>
                <a:gd name="connsiteX6" fmla="*/ 1218225 w 2775722"/>
                <a:gd name="connsiteY6" fmla="*/ 0 h 2169691"/>
                <a:gd name="connsiteX7" fmla="*/ 501717 w 2775722"/>
                <a:gd name="connsiteY7" fmla="*/ 1999398 h 2169691"/>
                <a:gd name="connsiteX0" fmla="*/ 501717 w 2527155"/>
                <a:gd name="connsiteY0" fmla="*/ 1999398 h 2181567"/>
                <a:gd name="connsiteX1" fmla="*/ 51342 w 2527155"/>
                <a:gd name="connsiteY1" fmla="*/ 423081 h 2181567"/>
                <a:gd name="connsiteX2" fmla="*/ 1730016 w 2527155"/>
                <a:gd name="connsiteY2" fmla="*/ 1999399 h 2181567"/>
                <a:gd name="connsiteX3" fmla="*/ 658667 w 2527155"/>
                <a:gd name="connsiteY3" fmla="*/ 1965277 h 2181567"/>
                <a:gd name="connsiteX4" fmla="*/ 2480643 w 2527155"/>
                <a:gd name="connsiteY4" fmla="*/ 361666 h 2181567"/>
                <a:gd name="connsiteX5" fmla="*/ 1921085 w 2527155"/>
                <a:gd name="connsiteY5" fmla="*/ 2033518 h 2181567"/>
                <a:gd name="connsiteX6" fmla="*/ 1218225 w 2527155"/>
                <a:gd name="connsiteY6" fmla="*/ 0 h 2181567"/>
                <a:gd name="connsiteX7" fmla="*/ 501717 w 2527155"/>
                <a:gd name="connsiteY7" fmla="*/ 1999398 h 2181567"/>
                <a:gd name="connsiteX0" fmla="*/ 457455 w 2482893"/>
                <a:gd name="connsiteY0" fmla="*/ 1999398 h 2183804"/>
                <a:gd name="connsiteX1" fmla="*/ 54848 w 2482893"/>
                <a:gd name="connsiteY1" fmla="*/ 388962 h 2183804"/>
                <a:gd name="connsiteX2" fmla="*/ 1685754 w 2482893"/>
                <a:gd name="connsiteY2" fmla="*/ 1999399 h 2183804"/>
                <a:gd name="connsiteX3" fmla="*/ 614405 w 2482893"/>
                <a:gd name="connsiteY3" fmla="*/ 1965277 h 2183804"/>
                <a:gd name="connsiteX4" fmla="*/ 2436381 w 2482893"/>
                <a:gd name="connsiteY4" fmla="*/ 361666 h 2183804"/>
                <a:gd name="connsiteX5" fmla="*/ 1876823 w 2482893"/>
                <a:gd name="connsiteY5" fmla="*/ 2033518 h 2183804"/>
                <a:gd name="connsiteX6" fmla="*/ 1173963 w 2482893"/>
                <a:gd name="connsiteY6" fmla="*/ 0 h 2183804"/>
                <a:gd name="connsiteX7" fmla="*/ 457455 w 2482893"/>
                <a:gd name="connsiteY7" fmla="*/ 1999398 h 2183804"/>
                <a:gd name="connsiteX0" fmla="*/ 457455 w 2482893"/>
                <a:gd name="connsiteY0" fmla="*/ 2108580 h 2292986"/>
                <a:gd name="connsiteX1" fmla="*/ 54848 w 2482893"/>
                <a:gd name="connsiteY1" fmla="*/ 498144 h 2292986"/>
                <a:gd name="connsiteX2" fmla="*/ 1685754 w 2482893"/>
                <a:gd name="connsiteY2" fmla="*/ 2108581 h 2292986"/>
                <a:gd name="connsiteX3" fmla="*/ 614405 w 2482893"/>
                <a:gd name="connsiteY3" fmla="*/ 2074459 h 2292986"/>
                <a:gd name="connsiteX4" fmla="*/ 2436381 w 2482893"/>
                <a:gd name="connsiteY4" fmla="*/ 470848 h 2292986"/>
                <a:gd name="connsiteX5" fmla="*/ 1876823 w 2482893"/>
                <a:gd name="connsiteY5" fmla="*/ 2142700 h 2292986"/>
                <a:gd name="connsiteX6" fmla="*/ 1173963 w 2482893"/>
                <a:gd name="connsiteY6" fmla="*/ 0 h 2292986"/>
                <a:gd name="connsiteX7" fmla="*/ 457455 w 2482893"/>
                <a:gd name="connsiteY7" fmla="*/ 2108580 h 2292986"/>
                <a:gd name="connsiteX0" fmla="*/ 457455 w 2482893"/>
                <a:gd name="connsiteY0" fmla="*/ 2108580 h 2261807"/>
                <a:gd name="connsiteX1" fmla="*/ 54848 w 2482893"/>
                <a:gd name="connsiteY1" fmla="*/ 498144 h 2261807"/>
                <a:gd name="connsiteX2" fmla="*/ 1685754 w 2482893"/>
                <a:gd name="connsiteY2" fmla="*/ 2108581 h 2261807"/>
                <a:gd name="connsiteX3" fmla="*/ 614405 w 2482893"/>
                <a:gd name="connsiteY3" fmla="*/ 2074459 h 2261807"/>
                <a:gd name="connsiteX4" fmla="*/ 2436381 w 2482893"/>
                <a:gd name="connsiteY4" fmla="*/ 470848 h 2261807"/>
                <a:gd name="connsiteX5" fmla="*/ 1876823 w 2482893"/>
                <a:gd name="connsiteY5" fmla="*/ 2142700 h 2261807"/>
                <a:gd name="connsiteX6" fmla="*/ 1173963 w 2482893"/>
                <a:gd name="connsiteY6" fmla="*/ 0 h 2261807"/>
                <a:gd name="connsiteX7" fmla="*/ 457455 w 2482893"/>
                <a:gd name="connsiteY7" fmla="*/ 2108580 h 2261807"/>
                <a:gd name="connsiteX0" fmla="*/ 457455 w 2482893"/>
                <a:gd name="connsiteY0" fmla="*/ 2108580 h 2261807"/>
                <a:gd name="connsiteX1" fmla="*/ 54848 w 2482893"/>
                <a:gd name="connsiteY1" fmla="*/ 498144 h 2261807"/>
                <a:gd name="connsiteX2" fmla="*/ 1685754 w 2482893"/>
                <a:gd name="connsiteY2" fmla="*/ 2108581 h 2261807"/>
                <a:gd name="connsiteX3" fmla="*/ 614405 w 2482893"/>
                <a:gd name="connsiteY3" fmla="*/ 2074459 h 2261807"/>
                <a:gd name="connsiteX4" fmla="*/ 2436381 w 2482893"/>
                <a:gd name="connsiteY4" fmla="*/ 470848 h 2261807"/>
                <a:gd name="connsiteX5" fmla="*/ 1876823 w 2482893"/>
                <a:gd name="connsiteY5" fmla="*/ 2142700 h 2261807"/>
                <a:gd name="connsiteX6" fmla="*/ 1173963 w 2482893"/>
                <a:gd name="connsiteY6" fmla="*/ 0 h 2261807"/>
                <a:gd name="connsiteX7" fmla="*/ 457455 w 2482893"/>
                <a:gd name="connsiteY7" fmla="*/ 2108580 h 2261807"/>
                <a:gd name="connsiteX0" fmla="*/ 457455 w 2480650"/>
                <a:gd name="connsiteY0" fmla="*/ 2108580 h 2307762"/>
                <a:gd name="connsiteX1" fmla="*/ 54848 w 2480650"/>
                <a:gd name="connsiteY1" fmla="*/ 498144 h 2307762"/>
                <a:gd name="connsiteX2" fmla="*/ 1685754 w 2480650"/>
                <a:gd name="connsiteY2" fmla="*/ 2108581 h 2307762"/>
                <a:gd name="connsiteX3" fmla="*/ 655348 w 2480650"/>
                <a:gd name="connsiteY3" fmla="*/ 2101754 h 2307762"/>
                <a:gd name="connsiteX4" fmla="*/ 2436381 w 2480650"/>
                <a:gd name="connsiteY4" fmla="*/ 470848 h 2307762"/>
                <a:gd name="connsiteX5" fmla="*/ 1876823 w 2480650"/>
                <a:gd name="connsiteY5" fmla="*/ 2142700 h 2307762"/>
                <a:gd name="connsiteX6" fmla="*/ 1173963 w 2480650"/>
                <a:gd name="connsiteY6" fmla="*/ 0 h 2307762"/>
                <a:gd name="connsiteX7" fmla="*/ 457455 w 2480650"/>
                <a:gd name="connsiteY7" fmla="*/ 2108580 h 2307762"/>
                <a:gd name="connsiteX0" fmla="*/ 457033 w 2480228"/>
                <a:gd name="connsiteY0" fmla="*/ 2108580 h 2235843"/>
                <a:gd name="connsiteX1" fmla="*/ 54426 w 2480228"/>
                <a:gd name="connsiteY1" fmla="*/ 498144 h 2235843"/>
                <a:gd name="connsiteX2" fmla="*/ 1678508 w 2480228"/>
                <a:gd name="connsiteY2" fmla="*/ 1958455 h 2235843"/>
                <a:gd name="connsiteX3" fmla="*/ 654926 w 2480228"/>
                <a:gd name="connsiteY3" fmla="*/ 2101754 h 2235843"/>
                <a:gd name="connsiteX4" fmla="*/ 2435959 w 2480228"/>
                <a:gd name="connsiteY4" fmla="*/ 470848 h 2235843"/>
                <a:gd name="connsiteX5" fmla="*/ 1876401 w 2480228"/>
                <a:gd name="connsiteY5" fmla="*/ 2142700 h 2235843"/>
                <a:gd name="connsiteX6" fmla="*/ 1173541 w 2480228"/>
                <a:gd name="connsiteY6" fmla="*/ 0 h 2235843"/>
                <a:gd name="connsiteX7" fmla="*/ 457033 w 2480228"/>
                <a:gd name="connsiteY7" fmla="*/ 2108580 h 2235843"/>
                <a:gd name="connsiteX0" fmla="*/ 457033 w 2480600"/>
                <a:gd name="connsiteY0" fmla="*/ 2108580 h 2166917"/>
                <a:gd name="connsiteX1" fmla="*/ 54426 w 2480600"/>
                <a:gd name="connsiteY1" fmla="*/ 498144 h 2166917"/>
                <a:gd name="connsiteX2" fmla="*/ 1678508 w 2480600"/>
                <a:gd name="connsiteY2" fmla="*/ 1958455 h 2166917"/>
                <a:gd name="connsiteX3" fmla="*/ 648102 w 2480600"/>
                <a:gd name="connsiteY3" fmla="*/ 1999396 h 2166917"/>
                <a:gd name="connsiteX4" fmla="*/ 2435959 w 2480600"/>
                <a:gd name="connsiteY4" fmla="*/ 470848 h 2166917"/>
                <a:gd name="connsiteX5" fmla="*/ 1876401 w 2480600"/>
                <a:gd name="connsiteY5" fmla="*/ 2142700 h 2166917"/>
                <a:gd name="connsiteX6" fmla="*/ 1173541 w 2480600"/>
                <a:gd name="connsiteY6" fmla="*/ 0 h 2166917"/>
                <a:gd name="connsiteX7" fmla="*/ 457033 w 2480600"/>
                <a:gd name="connsiteY7" fmla="*/ 2108580 h 2166917"/>
                <a:gd name="connsiteX0" fmla="*/ 457326 w 2480694"/>
                <a:gd name="connsiteY0" fmla="*/ 1965278 h 2023615"/>
                <a:gd name="connsiteX1" fmla="*/ 54719 w 2480694"/>
                <a:gd name="connsiteY1" fmla="*/ 354842 h 2023615"/>
                <a:gd name="connsiteX2" fmla="*/ 1678801 w 2480694"/>
                <a:gd name="connsiteY2" fmla="*/ 1815153 h 2023615"/>
                <a:gd name="connsiteX3" fmla="*/ 648395 w 2480694"/>
                <a:gd name="connsiteY3" fmla="*/ 1856094 h 2023615"/>
                <a:gd name="connsiteX4" fmla="*/ 2436252 w 2480694"/>
                <a:gd name="connsiteY4" fmla="*/ 327546 h 2023615"/>
                <a:gd name="connsiteX5" fmla="*/ 1876694 w 2480694"/>
                <a:gd name="connsiteY5" fmla="*/ 1999398 h 2023615"/>
                <a:gd name="connsiteX6" fmla="*/ 1194306 w 2480694"/>
                <a:gd name="connsiteY6" fmla="*/ 0 h 2023615"/>
                <a:gd name="connsiteX7" fmla="*/ 457326 w 2480694"/>
                <a:gd name="connsiteY7" fmla="*/ 1965278 h 2023615"/>
                <a:gd name="connsiteX0" fmla="*/ 457326 w 2480694"/>
                <a:gd name="connsiteY0" fmla="*/ 2129051 h 2187388"/>
                <a:gd name="connsiteX1" fmla="*/ 54719 w 2480694"/>
                <a:gd name="connsiteY1" fmla="*/ 518615 h 2187388"/>
                <a:gd name="connsiteX2" fmla="*/ 1678801 w 2480694"/>
                <a:gd name="connsiteY2" fmla="*/ 1978926 h 2187388"/>
                <a:gd name="connsiteX3" fmla="*/ 648395 w 2480694"/>
                <a:gd name="connsiteY3" fmla="*/ 2019867 h 2187388"/>
                <a:gd name="connsiteX4" fmla="*/ 2436252 w 2480694"/>
                <a:gd name="connsiteY4" fmla="*/ 491319 h 2187388"/>
                <a:gd name="connsiteX5" fmla="*/ 1876694 w 2480694"/>
                <a:gd name="connsiteY5" fmla="*/ 2163171 h 2187388"/>
                <a:gd name="connsiteX6" fmla="*/ 1194306 w 2480694"/>
                <a:gd name="connsiteY6" fmla="*/ 0 h 2187388"/>
                <a:gd name="connsiteX7" fmla="*/ 457326 w 2480694"/>
                <a:gd name="connsiteY7" fmla="*/ 2129051 h 2187388"/>
                <a:gd name="connsiteX0" fmla="*/ 428764 w 2486252"/>
                <a:gd name="connsiteY0" fmla="*/ 2040341 h 2187388"/>
                <a:gd name="connsiteX1" fmla="*/ 60277 w 2486252"/>
                <a:gd name="connsiteY1" fmla="*/ 518615 h 2187388"/>
                <a:gd name="connsiteX2" fmla="*/ 1684359 w 2486252"/>
                <a:gd name="connsiteY2" fmla="*/ 1978926 h 2187388"/>
                <a:gd name="connsiteX3" fmla="*/ 653953 w 2486252"/>
                <a:gd name="connsiteY3" fmla="*/ 2019867 h 2187388"/>
                <a:gd name="connsiteX4" fmla="*/ 2441810 w 2486252"/>
                <a:gd name="connsiteY4" fmla="*/ 491319 h 2187388"/>
                <a:gd name="connsiteX5" fmla="*/ 1882252 w 2486252"/>
                <a:gd name="connsiteY5" fmla="*/ 2163171 h 2187388"/>
                <a:gd name="connsiteX6" fmla="*/ 1199864 w 2486252"/>
                <a:gd name="connsiteY6" fmla="*/ 0 h 2187388"/>
                <a:gd name="connsiteX7" fmla="*/ 428764 w 2486252"/>
                <a:gd name="connsiteY7" fmla="*/ 2040341 h 2187388"/>
                <a:gd name="connsiteX0" fmla="*/ 428764 w 2492124"/>
                <a:gd name="connsiteY0" fmla="*/ 2040341 h 2187388"/>
                <a:gd name="connsiteX1" fmla="*/ 60277 w 2492124"/>
                <a:gd name="connsiteY1" fmla="*/ 518615 h 2187388"/>
                <a:gd name="connsiteX2" fmla="*/ 1684359 w 2492124"/>
                <a:gd name="connsiteY2" fmla="*/ 1978926 h 2187388"/>
                <a:gd name="connsiteX3" fmla="*/ 653953 w 2492124"/>
                <a:gd name="connsiteY3" fmla="*/ 2019867 h 2187388"/>
                <a:gd name="connsiteX4" fmla="*/ 2441810 w 2492124"/>
                <a:gd name="connsiteY4" fmla="*/ 491319 h 2187388"/>
                <a:gd name="connsiteX5" fmla="*/ 1930019 w 2492124"/>
                <a:gd name="connsiteY5" fmla="*/ 2040341 h 2187388"/>
                <a:gd name="connsiteX6" fmla="*/ 1199864 w 2492124"/>
                <a:gd name="connsiteY6" fmla="*/ 0 h 2187388"/>
                <a:gd name="connsiteX7" fmla="*/ 428764 w 2492124"/>
                <a:gd name="connsiteY7" fmla="*/ 2040341 h 2187388"/>
                <a:gd name="connsiteX0" fmla="*/ 492262 w 2480559"/>
                <a:gd name="connsiteY0" fmla="*/ 2053989 h 2187388"/>
                <a:gd name="connsiteX1" fmla="*/ 48712 w 2480559"/>
                <a:gd name="connsiteY1" fmla="*/ 518615 h 2187388"/>
                <a:gd name="connsiteX2" fmla="*/ 1672794 w 2480559"/>
                <a:gd name="connsiteY2" fmla="*/ 1978926 h 2187388"/>
                <a:gd name="connsiteX3" fmla="*/ 642388 w 2480559"/>
                <a:gd name="connsiteY3" fmla="*/ 2019867 h 2187388"/>
                <a:gd name="connsiteX4" fmla="*/ 2430245 w 2480559"/>
                <a:gd name="connsiteY4" fmla="*/ 491319 h 2187388"/>
                <a:gd name="connsiteX5" fmla="*/ 1918454 w 2480559"/>
                <a:gd name="connsiteY5" fmla="*/ 2040341 h 2187388"/>
                <a:gd name="connsiteX6" fmla="*/ 1188299 w 2480559"/>
                <a:gd name="connsiteY6" fmla="*/ 0 h 2187388"/>
                <a:gd name="connsiteX7" fmla="*/ 492262 w 2480559"/>
                <a:gd name="connsiteY7" fmla="*/ 2053989 h 2187388"/>
                <a:gd name="connsiteX0" fmla="*/ 492262 w 2473903"/>
                <a:gd name="connsiteY0" fmla="*/ 2053989 h 2187388"/>
                <a:gd name="connsiteX1" fmla="*/ 48712 w 2473903"/>
                <a:gd name="connsiteY1" fmla="*/ 518615 h 2187388"/>
                <a:gd name="connsiteX2" fmla="*/ 1672794 w 2473903"/>
                <a:gd name="connsiteY2" fmla="*/ 1978926 h 2187388"/>
                <a:gd name="connsiteX3" fmla="*/ 642388 w 2473903"/>
                <a:gd name="connsiteY3" fmla="*/ 2019867 h 2187388"/>
                <a:gd name="connsiteX4" fmla="*/ 2430245 w 2473903"/>
                <a:gd name="connsiteY4" fmla="*/ 491319 h 2187388"/>
                <a:gd name="connsiteX5" fmla="*/ 1863863 w 2473903"/>
                <a:gd name="connsiteY5" fmla="*/ 2060812 h 2187388"/>
                <a:gd name="connsiteX6" fmla="*/ 1188299 w 2473903"/>
                <a:gd name="connsiteY6" fmla="*/ 0 h 2187388"/>
                <a:gd name="connsiteX7" fmla="*/ 492262 w 2473903"/>
                <a:gd name="connsiteY7" fmla="*/ 2053989 h 2187388"/>
                <a:gd name="connsiteX0" fmla="*/ 492262 w 2474641"/>
                <a:gd name="connsiteY0" fmla="*/ 2053989 h 2209109"/>
                <a:gd name="connsiteX1" fmla="*/ 48712 w 2474641"/>
                <a:gd name="connsiteY1" fmla="*/ 518615 h 2209109"/>
                <a:gd name="connsiteX2" fmla="*/ 1672794 w 2474641"/>
                <a:gd name="connsiteY2" fmla="*/ 1978926 h 2209109"/>
                <a:gd name="connsiteX3" fmla="*/ 628740 w 2474641"/>
                <a:gd name="connsiteY3" fmla="*/ 2053986 h 2209109"/>
                <a:gd name="connsiteX4" fmla="*/ 2430245 w 2474641"/>
                <a:gd name="connsiteY4" fmla="*/ 491319 h 2209109"/>
                <a:gd name="connsiteX5" fmla="*/ 1863863 w 2474641"/>
                <a:gd name="connsiteY5" fmla="*/ 2060812 h 2209109"/>
                <a:gd name="connsiteX6" fmla="*/ 1188299 w 2474641"/>
                <a:gd name="connsiteY6" fmla="*/ 0 h 2209109"/>
                <a:gd name="connsiteX7" fmla="*/ 492262 w 2474641"/>
                <a:gd name="connsiteY7" fmla="*/ 2053989 h 2209109"/>
                <a:gd name="connsiteX0" fmla="*/ 495102 w 2477481"/>
                <a:gd name="connsiteY0" fmla="*/ 2053989 h 2247618"/>
                <a:gd name="connsiteX1" fmla="*/ 51552 w 2477481"/>
                <a:gd name="connsiteY1" fmla="*/ 518615 h 2247618"/>
                <a:gd name="connsiteX2" fmla="*/ 1723401 w 2477481"/>
                <a:gd name="connsiteY2" fmla="*/ 2053989 h 2247618"/>
                <a:gd name="connsiteX3" fmla="*/ 631580 w 2477481"/>
                <a:gd name="connsiteY3" fmla="*/ 2053986 h 2247618"/>
                <a:gd name="connsiteX4" fmla="*/ 2433085 w 2477481"/>
                <a:gd name="connsiteY4" fmla="*/ 491319 h 2247618"/>
                <a:gd name="connsiteX5" fmla="*/ 1866703 w 2477481"/>
                <a:gd name="connsiteY5" fmla="*/ 2060812 h 2247618"/>
                <a:gd name="connsiteX6" fmla="*/ 1191139 w 2477481"/>
                <a:gd name="connsiteY6" fmla="*/ 0 h 2247618"/>
                <a:gd name="connsiteX7" fmla="*/ 495102 w 2477481"/>
                <a:gd name="connsiteY7" fmla="*/ 2053989 h 2247618"/>
                <a:gd name="connsiteX0" fmla="*/ 495102 w 2393818"/>
                <a:gd name="connsiteY0" fmla="*/ 2053989 h 2250628"/>
                <a:gd name="connsiteX1" fmla="*/ 51552 w 2393818"/>
                <a:gd name="connsiteY1" fmla="*/ 518615 h 2250628"/>
                <a:gd name="connsiteX2" fmla="*/ 1723401 w 2393818"/>
                <a:gd name="connsiteY2" fmla="*/ 2053989 h 2250628"/>
                <a:gd name="connsiteX3" fmla="*/ 631580 w 2393818"/>
                <a:gd name="connsiteY3" fmla="*/ 2053986 h 2250628"/>
                <a:gd name="connsiteX4" fmla="*/ 2344375 w 2393818"/>
                <a:gd name="connsiteY4" fmla="*/ 443552 h 2250628"/>
                <a:gd name="connsiteX5" fmla="*/ 1866703 w 2393818"/>
                <a:gd name="connsiteY5" fmla="*/ 2060812 h 2250628"/>
                <a:gd name="connsiteX6" fmla="*/ 1191139 w 2393818"/>
                <a:gd name="connsiteY6" fmla="*/ 0 h 2250628"/>
                <a:gd name="connsiteX7" fmla="*/ 495102 w 2393818"/>
                <a:gd name="connsiteY7" fmla="*/ 2053989 h 2250628"/>
                <a:gd name="connsiteX0" fmla="*/ 495102 w 2415661"/>
                <a:gd name="connsiteY0" fmla="*/ 2053989 h 2250628"/>
                <a:gd name="connsiteX1" fmla="*/ 51552 w 2415661"/>
                <a:gd name="connsiteY1" fmla="*/ 518615 h 2250628"/>
                <a:gd name="connsiteX2" fmla="*/ 1723401 w 2415661"/>
                <a:gd name="connsiteY2" fmla="*/ 2053989 h 2250628"/>
                <a:gd name="connsiteX3" fmla="*/ 631580 w 2415661"/>
                <a:gd name="connsiteY3" fmla="*/ 2053986 h 2250628"/>
                <a:gd name="connsiteX4" fmla="*/ 2344375 w 2415661"/>
                <a:gd name="connsiteY4" fmla="*/ 443552 h 2250628"/>
                <a:gd name="connsiteX5" fmla="*/ 2003180 w 2415661"/>
                <a:gd name="connsiteY5" fmla="*/ 2067636 h 2250628"/>
                <a:gd name="connsiteX6" fmla="*/ 1191139 w 2415661"/>
                <a:gd name="connsiteY6" fmla="*/ 0 h 2250628"/>
                <a:gd name="connsiteX7" fmla="*/ 495102 w 2415661"/>
                <a:gd name="connsiteY7" fmla="*/ 2053989 h 2250628"/>
                <a:gd name="connsiteX0" fmla="*/ 502118 w 2422677"/>
                <a:gd name="connsiteY0" fmla="*/ 2053989 h 2250628"/>
                <a:gd name="connsiteX1" fmla="*/ 58568 w 2422677"/>
                <a:gd name="connsiteY1" fmla="*/ 518615 h 2250628"/>
                <a:gd name="connsiteX2" fmla="*/ 1846423 w 2422677"/>
                <a:gd name="connsiteY2" fmla="*/ 2053989 h 2250628"/>
                <a:gd name="connsiteX3" fmla="*/ 638596 w 2422677"/>
                <a:gd name="connsiteY3" fmla="*/ 2053986 h 2250628"/>
                <a:gd name="connsiteX4" fmla="*/ 2351391 w 2422677"/>
                <a:gd name="connsiteY4" fmla="*/ 443552 h 2250628"/>
                <a:gd name="connsiteX5" fmla="*/ 2010196 w 2422677"/>
                <a:gd name="connsiteY5" fmla="*/ 2067636 h 2250628"/>
                <a:gd name="connsiteX6" fmla="*/ 1198155 w 2422677"/>
                <a:gd name="connsiteY6" fmla="*/ 0 h 2250628"/>
                <a:gd name="connsiteX7" fmla="*/ 502118 w 2422677"/>
                <a:gd name="connsiteY7" fmla="*/ 2053989 h 2250628"/>
                <a:gd name="connsiteX0" fmla="*/ 502118 w 2418578"/>
                <a:gd name="connsiteY0" fmla="*/ 2053989 h 2283518"/>
                <a:gd name="connsiteX1" fmla="*/ 58568 w 2418578"/>
                <a:gd name="connsiteY1" fmla="*/ 518615 h 2283518"/>
                <a:gd name="connsiteX2" fmla="*/ 1846423 w 2418578"/>
                <a:gd name="connsiteY2" fmla="*/ 2053989 h 2283518"/>
                <a:gd name="connsiteX3" fmla="*/ 700011 w 2418578"/>
                <a:gd name="connsiteY3" fmla="*/ 2108577 h 2283518"/>
                <a:gd name="connsiteX4" fmla="*/ 2351391 w 2418578"/>
                <a:gd name="connsiteY4" fmla="*/ 443552 h 2283518"/>
                <a:gd name="connsiteX5" fmla="*/ 2010196 w 2418578"/>
                <a:gd name="connsiteY5" fmla="*/ 2067636 h 2283518"/>
                <a:gd name="connsiteX6" fmla="*/ 1198155 w 2418578"/>
                <a:gd name="connsiteY6" fmla="*/ 0 h 2283518"/>
                <a:gd name="connsiteX7" fmla="*/ 502118 w 2418578"/>
                <a:gd name="connsiteY7" fmla="*/ 2053989 h 2283518"/>
                <a:gd name="connsiteX0" fmla="*/ 584921 w 2405846"/>
                <a:gd name="connsiteY0" fmla="*/ 2094932 h 2283518"/>
                <a:gd name="connsiteX1" fmla="*/ 45836 w 2405846"/>
                <a:gd name="connsiteY1" fmla="*/ 518615 h 2283518"/>
                <a:gd name="connsiteX2" fmla="*/ 1833691 w 2405846"/>
                <a:gd name="connsiteY2" fmla="*/ 2053989 h 2283518"/>
                <a:gd name="connsiteX3" fmla="*/ 687279 w 2405846"/>
                <a:gd name="connsiteY3" fmla="*/ 2108577 h 2283518"/>
                <a:gd name="connsiteX4" fmla="*/ 2338659 w 2405846"/>
                <a:gd name="connsiteY4" fmla="*/ 443552 h 2283518"/>
                <a:gd name="connsiteX5" fmla="*/ 1997464 w 2405846"/>
                <a:gd name="connsiteY5" fmla="*/ 2067636 h 2283518"/>
                <a:gd name="connsiteX6" fmla="*/ 1185423 w 2405846"/>
                <a:gd name="connsiteY6" fmla="*/ 0 h 2283518"/>
                <a:gd name="connsiteX7" fmla="*/ 584921 w 2405846"/>
                <a:gd name="connsiteY7" fmla="*/ 2094932 h 228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5846" h="2283518">
                  <a:moveTo>
                    <a:pt x="584921" y="2094932"/>
                  </a:moveTo>
                  <a:cubicBezTo>
                    <a:pt x="394990" y="2181368"/>
                    <a:pt x="-162292" y="525439"/>
                    <a:pt x="45836" y="518615"/>
                  </a:cubicBezTo>
                  <a:cubicBezTo>
                    <a:pt x="253964" y="511791"/>
                    <a:pt x="1726784" y="1788995"/>
                    <a:pt x="1833691" y="2053989"/>
                  </a:cubicBezTo>
                  <a:cubicBezTo>
                    <a:pt x="1940598" y="2318983"/>
                    <a:pt x="603118" y="2376983"/>
                    <a:pt x="687279" y="2108577"/>
                  </a:cubicBezTo>
                  <a:cubicBezTo>
                    <a:pt x="771440" y="1840171"/>
                    <a:pt x="2120295" y="450375"/>
                    <a:pt x="2338659" y="443552"/>
                  </a:cubicBezTo>
                  <a:cubicBezTo>
                    <a:pt x="2557023" y="436729"/>
                    <a:pt x="2189670" y="2141561"/>
                    <a:pt x="1997464" y="2067636"/>
                  </a:cubicBezTo>
                  <a:cubicBezTo>
                    <a:pt x="1805258" y="1993711"/>
                    <a:pt x="1426533" y="0"/>
                    <a:pt x="1185423" y="0"/>
                  </a:cubicBezTo>
                  <a:cubicBezTo>
                    <a:pt x="944313" y="0"/>
                    <a:pt x="774852" y="2008496"/>
                    <a:pt x="584921" y="2094932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0E8981-6C7E-DDC4-06F8-525FD11EBCD6}"/>
              </a:ext>
            </a:extLst>
          </p:cNvPr>
          <p:cNvGrpSpPr/>
          <p:nvPr/>
        </p:nvGrpSpPr>
        <p:grpSpPr>
          <a:xfrm>
            <a:off x="8700956" y="4407529"/>
            <a:ext cx="1550796" cy="1517816"/>
            <a:chOff x="9301817" y="4708187"/>
            <a:chExt cx="1550796" cy="151781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FD50193-A4B9-72EA-CED2-8C8CD1DF1D26}"/>
                </a:ext>
              </a:extLst>
            </p:cNvPr>
            <p:cNvGrpSpPr/>
            <p:nvPr/>
          </p:nvGrpSpPr>
          <p:grpSpPr>
            <a:xfrm>
              <a:off x="9301817" y="4708187"/>
              <a:ext cx="1550796" cy="1517816"/>
              <a:chOff x="7293005" y="2630496"/>
              <a:chExt cx="2042652" cy="199921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578A60F-3F01-5E8C-B119-B4D817AEF20C}"/>
                  </a:ext>
                </a:extLst>
              </p:cNvPr>
              <p:cNvSpPr/>
              <p:nvPr/>
            </p:nvSpPr>
            <p:spPr>
              <a:xfrm>
                <a:off x="7293005" y="4477308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653B32A-A237-2F00-4585-022DC9BC3340}"/>
                  </a:ext>
                </a:extLst>
              </p:cNvPr>
              <p:cNvSpPr/>
              <p:nvPr/>
            </p:nvSpPr>
            <p:spPr>
              <a:xfrm>
                <a:off x="7293005" y="263049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80F1AA4-1649-790C-F4A1-5288B8D1146B}"/>
                  </a:ext>
                </a:extLst>
              </p:cNvPr>
              <p:cNvSpPr/>
              <p:nvPr/>
            </p:nvSpPr>
            <p:spPr>
              <a:xfrm>
                <a:off x="9183257" y="263049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5E9543F-ADDD-AEC3-CBD4-0835A2B5B234}"/>
                  </a:ext>
                </a:extLst>
              </p:cNvPr>
              <p:cNvSpPr/>
              <p:nvPr/>
            </p:nvSpPr>
            <p:spPr>
              <a:xfrm>
                <a:off x="9183257" y="4477308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ED819-AE8B-1EAC-451C-04B66C23A1B4}"/>
                  </a:ext>
                </a:extLst>
              </p:cNvPr>
              <p:cNvSpPr/>
              <p:nvPr/>
            </p:nvSpPr>
            <p:spPr>
              <a:xfrm>
                <a:off x="7875309" y="320892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C2270C0-7D33-10A5-4B37-A3DDEBFBC9C7}"/>
                  </a:ext>
                </a:extLst>
              </p:cNvPr>
              <p:cNvSpPr/>
              <p:nvPr/>
            </p:nvSpPr>
            <p:spPr>
              <a:xfrm>
                <a:off x="8567971" y="320892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7102066-B452-9EAC-E112-06A4BFAE203A}"/>
                  </a:ext>
                </a:extLst>
              </p:cNvPr>
              <p:cNvSpPr/>
              <p:nvPr/>
            </p:nvSpPr>
            <p:spPr>
              <a:xfrm>
                <a:off x="7875309" y="3889461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33F8B6B-3F0E-2186-628B-6D2117CBDF8D}"/>
                  </a:ext>
                </a:extLst>
              </p:cNvPr>
              <p:cNvSpPr/>
              <p:nvPr/>
            </p:nvSpPr>
            <p:spPr>
              <a:xfrm>
                <a:off x="8567971" y="3889461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734D482-4394-3407-33CB-904C6BB1992D}"/>
                  </a:ext>
                </a:extLst>
              </p:cNvPr>
              <p:cNvCxnSpPr>
                <a:stCxn id="16" idx="6"/>
                <a:endCxn id="17" idx="2"/>
              </p:cNvCxnSpPr>
              <p:nvPr/>
            </p:nvCxnSpPr>
            <p:spPr>
              <a:xfrm>
                <a:off x="7445405" y="2706696"/>
                <a:ext cx="1737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4B4FAD2-8DD9-98BE-05DD-82EFD875D7EE}"/>
                  </a:ext>
                </a:extLst>
              </p:cNvPr>
              <p:cNvCxnSpPr>
                <a:cxnSpLocks/>
                <a:stCxn id="16" idx="4"/>
                <a:endCxn id="15" idx="0"/>
              </p:cNvCxnSpPr>
              <p:nvPr/>
            </p:nvCxnSpPr>
            <p:spPr>
              <a:xfrm>
                <a:off x="7369205" y="2782896"/>
                <a:ext cx="0" cy="1694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C6F922E-9AF8-BCEE-127E-A2F2F0B5179A}"/>
                  </a:ext>
                </a:extLst>
              </p:cNvPr>
              <p:cNvCxnSpPr>
                <a:cxnSpLocks/>
                <a:stCxn id="18" idx="2"/>
                <a:endCxn id="15" idx="6"/>
              </p:cNvCxnSpPr>
              <p:nvPr/>
            </p:nvCxnSpPr>
            <p:spPr>
              <a:xfrm flipH="1">
                <a:off x="7445405" y="4553508"/>
                <a:ext cx="173785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AFB0FB0-1E1A-6ADD-B076-EE0BFF252024}"/>
                  </a:ext>
                </a:extLst>
              </p:cNvPr>
              <p:cNvCxnSpPr>
                <a:cxnSpLocks/>
                <a:stCxn id="17" idx="4"/>
                <a:endCxn id="18" idx="0"/>
              </p:cNvCxnSpPr>
              <p:nvPr/>
            </p:nvCxnSpPr>
            <p:spPr>
              <a:xfrm>
                <a:off x="9259457" y="2782896"/>
                <a:ext cx="0" cy="169441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A473273-FDA9-7B1C-94F9-8255D0D38AB1}"/>
                  </a:ext>
                </a:extLst>
              </p:cNvPr>
              <p:cNvCxnSpPr>
                <a:cxnSpLocks/>
                <a:stCxn id="22" idx="2"/>
                <a:endCxn id="21" idx="6"/>
              </p:cNvCxnSpPr>
              <p:nvPr/>
            </p:nvCxnSpPr>
            <p:spPr>
              <a:xfrm flipH="1">
                <a:off x="8027709" y="3965661"/>
                <a:ext cx="5402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32150C7-CC77-56EE-9404-FA50926679A5}"/>
                  </a:ext>
                </a:extLst>
              </p:cNvPr>
              <p:cNvCxnSpPr>
                <a:cxnSpLocks/>
                <a:stCxn id="22" idx="0"/>
                <a:endCxn id="20" idx="4"/>
              </p:cNvCxnSpPr>
              <p:nvPr/>
            </p:nvCxnSpPr>
            <p:spPr>
              <a:xfrm flipV="1">
                <a:off x="8644171" y="3361320"/>
                <a:ext cx="0" cy="528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3B6E3FF-0DFA-579C-639D-506359027100}"/>
                  </a:ext>
                </a:extLst>
              </p:cNvPr>
              <p:cNvCxnSpPr>
                <a:cxnSpLocks/>
                <a:stCxn id="20" idx="2"/>
                <a:endCxn id="19" idx="6"/>
              </p:cNvCxnSpPr>
              <p:nvPr/>
            </p:nvCxnSpPr>
            <p:spPr>
              <a:xfrm flipH="1">
                <a:off x="8027709" y="3285120"/>
                <a:ext cx="54026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6F5A18-DB68-4E05-D045-AD96E51F4017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V="1">
                <a:off x="7951509" y="3361320"/>
                <a:ext cx="0" cy="528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73E3A8B-3647-18FC-BF86-AE07B22E1BAF}"/>
                  </a:ext>
                </a:extLst>
              </p:cNvPr>
              <p:cNvCxnSpPr>
                <a:cxnSpLocks/>
                <a:stCxn id="20" idx="7"/>
                <a:endCxn id="17" idx="3"/>
              </p:cNvCxnSpPr>
              <p:nvPr/>
            </p:nvCxnSpPr>
            <p:spPr>
              <a:xfrm flipV="1">
                <a:off x="8698053" y="2760578"/>
                <a:ext cx="507522" cy="4706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10BDD6D-6D23-1173-E63A-D9C1F62498EA}"/>
                  </a:ext>
                </a:extLst>
              </p:cNvPr>
              <p:cNvCxnSpPr>
                <a:cxnSpLocks/>
                <a:stCxn id="18" idx="1"/>
                <a:endCxn id="22" idx="5"/>
              </p:cNvCxnSpPr>
              <p:nvPr/>
            </p:nvCxnSpPr>
            <p:spPr>
              <a:xfrm flipH="1" flipV="1">
                <a:off x="8698053" y="4019543"/>
                <a:ext cx="507522" cy="4800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7B83869B-D5AA-A378-7CF6-092ECCED8CAC}"/>
                  </a:ext>
                </a:extLst>
              </p:cNvPr>
              <p:cNvCxnSpPr>
                <a:cxnSpLocks/>
                <a:stCxn id="21" idx="3"/>
                <a:endCxn id="15" idx="7"/>
              </p:cNvCxnSpPr>
              <p:nvPr/>
            </p:nvCxnSpPr>
            <p:spPr>
              <a:xfrm flipH="1">
                <a:off x="7423087" y="4019543"/>
                <a:ext cx="474540" cy="4800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2188B56-1B65-A709-92BA-E9C6C9DA18EA}"/>
                  </a:ext>
                </a:extLst>
              </p:cNvPr>
              <p:cNvCxnSpPr>
                <a:cxnSpLocks/>
                <a:stCxn id="19" idx="1"/>
                <a:endCxn id="16" idx="5"/>
              </p:cNvCxnSpPr>
              <p:nvPr/>
            </p:nvCxnSpPr>
            <p:spPr>
              <a:xfrm flipH="1" flipV="1">
                <a:off x="7423087" y="2760578"/>
                <a:ext cx="474540" cy="4706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458535A-2542-1B60-8403-27D69B56E88C}"/>
                </a:ext>
              </a:extLst>
            </p:cNvPr>
            <p:cNvGrpSpPr/>
            <p:nvPr/>
          </p:nvGrpSpPr>
          <p:grpSpPr>
            <a:xfrm>
              <a:off x="9359669" y="4766039"/>
              <a:ext cx="1435093" cy="1361205"/>
              <a:chOff x="9378019" y="4797363"/>
              <a:chExt cx="1435093" cy="136120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B7578F9-8E8C-68D6-DE3F-A1EC1F971EC5}"/>
                  </a:ext>
                </a:extLst>
              </p:cNvPr>
              <p:cNvCxnSpPr>
                <a:cxnSpLocks/>
                <a:stCxn id="46" idx="4"/>
                <a:endCxn id="45" idx="0"/>
              </p:cNvCxnSpPr>
              <p:nvPr/>
            </p:nvCxnSpPr>
            <p:spPr>
              <a:xfrm>
                <a:off x="9378019" y="4855214"/>
                <a:ext cx="0" cy="1286410"/>
              </a:xfrm>
              <a:prstGeom prst="line">
                <a:avLst/>
              </a:prstGeom>
              <a:ln w="762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0E227FD-6C2A-DB8F-BD0E-2DBBD08C4294}"/>
                  </a:ext>
                </a:extLst>
              </p:cNvPr>
              <p:cNvCxnSpPr>
                <a:cxnSpLocks/>
                <a:stCxn id="46" idx="6"/>
                <a:endCxn id="17" idx="2"/>
              </p:cNvCxnSpPr>
              <p:nvPr/>
            </p:nvCxnSpPr>
            <p:spPr>
              <a:xfrm>
                <a:off x="9435870" y="4797363"/>
                <a:ext cx="1319390" cy="0"/>
              </a:xfrm>
              <a:prstGeom prst="line">
                <a:avLst/>
              </a:prstGeom>
              <a:ln w="762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647535B-743A-F529-A84F-0B151ADA55F6}"/>
                  </a:ext>
                </a:extLst>
              </p:cNvPr>
              <p:cNvCxnSpPr>
                <a:cxnSpLocks/>
                <a:stCxn id="47" idx="4"/>
                <a:endCxn id="18" idx="0"/>
              </p:cNvCxnSpPr>
              <p:nvPr/>
            </p:nvCxnSpPr>
            <p:spPr>
              <a:xfrm>
                <a:off x="10813112" y="4855214"/>
                <a:ext cx="0" cy="1286410"/>
              </a:xfrm>
              <a:prstGeom prst="line">
                <a:avLst/>
              </a:prstGeom>
              <a:ln w="762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E074E7C-3F92-C129-D387-5A90156C8227}"/>
                  </a:ext>
                </a:extLst>
              </p:cNvPr>
              <p:cNvCxnSpPr>
                <a:cxnSpLocks/>
                <a:stCxn id="45" idx="7"/>
                <a:endCxn id="51" idx="3"/>
              </p:cNvCxnSpPr>
              <p:nvPr/>
            </p:nvCxnSpPr>
            <p:spPr>
              <a:xfrm flipV="1">
                <a:off x="9418926" y="5794085"/>
                <a:ext cx="360274" cy="364483"/>
              </a:xfrm>
              <a:prstGeom prst="line">
                <a:avLst/>
              </a:prstGeom>
              <a:ln w="762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45CF51C-3BB5-0C4D-8E4D-1834AF290C7C}"/>
                  </a:ext>
                </a:extLst>
              </p:cNvPr>
              <p:cNvCxnSpPr>
                <a:cxnSpLocks/>
                <a:stCxn id="51" idx="0"/>
                <a:endCxn id="19" idx="4"/>
              </p:cNvCxnSpPr>
              <p:nvPr/>
            </p:nvCxnSpPr>
            <p:spPr>
              <a:xfrm flipV="1">
                <a:off x="9820108" y="5294358"/>
                <a:ext cx="0" cy="400968"/>
              </a:xfrm>
              <a:prstGeom prst="line">
                <a:avLst/>
              </a:prstGeom>
              <a:ln w="762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72016BC-F8FE-7D41-1244-30D15FD72B86}"/>
                  </a:ext>
                </a:extLst>
              </p:cNvPr>
              <p:cNvCxnSpPr>
                <a:cxnSpLocks/>
                <a:stCxn id="19" idx="6"/>
                <a:endCxn id="50" idx="2"/>
              </p:cNvCxnSpPr>
              <p:nvPr/>
            </p:nvCxnSpPr>
            <p:spPr>
              <a:xfrm>
                <a:off x="9877959" y="5236507"/>
                <a:ext cx="410171" cy="0"/>
              </a:xfrm>
              <a:prstGeom prst="line">
                <a:avLst/>
              </a:prstGeom>
              <a:ln w="762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690DE98-468D-E4FF-10F7-C4E5629E920A}"/>
                  </a:ext>
                </a:extLst>
              </p:cNvPr>
              <p:cNvCxnSpPr>
                <a:cxnSpLocks/>
                <a:stCxn id="20" idx="4"/>
              </p:cNvCxnSpPr>
              <p:nvPr/>
            </p:nvCxnSpPr>
            <p:spPr>
              <a:xfrm flipH="1">
                <a:off x="10345981" y="5294358"/>
                <a:ext cx="1" cy="369644"/>
              </a:xfrm>
              <a:prstGeom prst="line">
                <a:avLst/>
              </a:prstGeom>
              <a:ln w="762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223048A-70C0-EB9A-9B7A-88707A543278}"/>
                  </a:ext>
                </a:extLst>
              </p:cNvPr>
              <p:cNvCxnSpPr>
                <a:cxnSpLocks/>
                <a:stCxn id="48" idx="1"/>
                <a:endCxn id="22" idx="5"/>
              </p:cNvCxnSpPr>
              <p:nvPr/>
            </p:nvCxnSpPr>
            <p:spPr>
              <a:xfrm flipH="1" flipV="1">
                <a:off x="10386889" y="5794085"/>
                <a:ext cx="385315" cy="364483"/>
              </a:xfrm>
              <a:prstGeom prst="line">
                <a:avLst/>
              </a:prstGeom>
              <a:ln w="762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0AB72B3-4DE6-EF80-B7C5-7D55888E95C7}"/>
                </a:ext>
              </a:extLst>
            </p:cNvPr>
            <p:cNvGrpSpPr/>
            <p:nvPr/>
          </p:nvGrpSpPr>
          <p:grpSpPr>
            <a:xfrm>
              <a:off x="9301817" y="4708187"/>
              <a:ext cx="1550796" cy="1517816"/>
              <a:chOff x="7293005" y="2630496"/>
              <a:chExt cx="2042652" cy="1999212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534383B-AE12-C737-CB59-E747598F4CCC}"/>
                  </a:ext>
                </a:extLst>
              </p:cNvPr>
              <p:cNvSpPr/>
              <p:nvPr/>
            </p:nvSpPr>
            <p:spPr>
              <a:xfrm>
                <a:off x="7293005" y="4477308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9E2212D-DFFB-510F-5706-0E01E330BDEC}"/>
                  </a:ext>
                </a:extLst>
              </p:cNvPr>
              <p:cNvSpPr/>
              <p:nvPr/>
            </p:nvSpPr>
            <p:spPr>
              <a:xfrm>
                <a:off x="7293005" y="263049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BC90C62-4A51-CD06-E7DB-230A4EFC5DD8}"/>
                  </a:ext>
                </a:extLst>
              </p:cNvPr>
              <p:cNvSpPr/>
              <p:nvPr/>
            </p:nvSpPr>
            <p:spPr>
              <a:xfrm>
                <a:off x="9183257" y="2630496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E1B4803-DA46-AEE5-95D1-6FC81CD4352F}"/>
                  </a:ext>
                </a:extLst>
              </p:cNvPr>
              <p:cNvSpPr/>
              <p:nvPr/>
            </p:nvSpPr>
            <p:spPr>
              <a:xfrm>
                <a:off x="9183257" y="4477308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CF4F8885-F6F2-CA35-B856-703E54C31829}"/>
                  </a:ext>
                </a:extLst>
              </p:cNvPr>
              <p:cNvSpPr/>
              <p:nvPr/>
            </p:nvSpPr>
            <p:spPr>
              <a:xfrm>
                <a:off x="7875309" y="320892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EC0DE69-4AFB-4E6F-4C89-355314C6CC32}"/>
                  </a:ext>
                </a:extLst>
              </p:cNvPr>
              <p:cNvSpPr/>
              <p:nvPr/>
            </p:nvSpPr>
            <p:spPr>
              <a:xfrm>
                <a:off x="8567971" y="320892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EB52DD1-F3CD-3BA3-2506-76CD6D9940BC}"/>
                  </a:ext>
                </a:extLst>
              </p:cNvPr>
              <p:cNvSpPr/>
              <p:nvPr/>
            </p:nvSpPr>
            <p:spPr>
              <a:xfrm>
                <a:off x="7875309" y="3889461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3080A45-ED23-489F-7F64-6ECB31B1552C}"/>
                  </a:ext>
                </a:extLst>
              </p:cNvPr>
              <p:cNvSpPr/>
              <p:nvPr/>
            </p:nvSpPr>
            <p:spPr>
              <a:xfrm>
                <a:off x="8567971" y="3889461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735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86AD-EB27-485C-0961-33D6D7DAD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90E03-D6B3-F3FD-B0F3-5D062098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10232F-1B1A-53EF-44EE-C4096B1C397F}"/>
              </a:ext>
            </a:extLst>
          </p:cNvPr>
          <p:cNvSpPr/>
          <p:nvPr/>
        </p:nvSpPr>
        <p:spPr>
          <a:xfrm>
            <a:off x="4043960" y="2555547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B78591-12D3-832C-D601-105AFC5A99EB}"/>
              </a:ext>
            </a:extLst>
          </p:cNvPr>
          <p:cNvGrpSpPr/>
          <p:nvPr/>
        </p:nvGrpSpPr>
        <p:grpSpPr>
          <a:xfrm>
            <a:off x="5411163" y="487325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126C33-F5D7-6B6B-F7D8-1D38CD81E89A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458BA7-8CD0-7949-01D2-6837CD1F7571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458BA7-8CD0-7949-01D2-6837CD1F7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0C998E-EA4A-78C1-0FD1-FC9AF06C6DE8}"/>
                  </a:ext>
                </a:extLst>
              </p:cNvPr>
              <p:cNvSpPr txBox="1"/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0C998E-EA4A-78C1-0FD1-FC9AF06C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01444086-959B-7C01-38FA-F6A7119B1BFF}"/>
              </a:ext>
            </a:extLst>
          </p:cNvPr>
          <p:cNvSpPr/>
          <p:nvPr/>
        </p:nvSpPr>
        <p:spPr>
          <a:xfrm rot="10800000">
            <a:off x="3682058" y="-2433847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272E5E-DDD7-4A5A-0352-C5E332CF039E}"/>
                  </a:ext>
                </a:extLst>
              </p:cNvPr>
              <p:cNvSpPr txBox="1"/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B272E5E-DDD7-4A5A-0352-C5E332CF0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37266F-5055-CC9F-F663-2FDE828D60A9}"/>
                  </a:ext>
                </a:extLst>
              </p:cNvPr>
              <p:cNvSpPr txBox="1"/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637266F-5055-CC9F-F663-2FDE828D6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5B5775D2-1193-085A-A6D0-728570C258EE}"/>
              </a:ext>
            </a:extLst>
          </p:cNvPr>
          <p:cNvGrpSpPr/>
          <p:nvPr/>
        </p:nvGrpSpPr>
        <p:grpSpPr>
          <a:xfrm>
            <a:off x="1834046" y="2126293"/>
            <a:ext cx="3785928" cy="780428"/>
            <a:chOff x="4810125" y="2371604"/>
            <a:chExt cx="3785928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0227C759-AF7C-9929-4C77-CC170093D2AD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42E22DF-F517-1B56-58AB-4CFDD92EFF6F}"/>
                    </a:ext>
                  </a:extLst>
                </p:cNvPr>
                <p:cNvSpPr txBox="1"/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42E22DF-F517-1B56-58AB-4CFDD92EF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1073DC4-4DC5-9EA9-0710-08B2BEA89ED9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E3E658-B2A5-3FB2-72BD-1DB66D82A48F}"/>
              </a:ext>
            </a:extLst>
          </p:cNvPr>
          <p:cNvGrpSpPr/>
          <p:nvPr/>
        </p:nvGrpSpPr>
        <p:grpSpPr>
          <a:xfrm>
            <a:off x="2486298" y="3364204"/>
            <a:ext cx="3060336" cy="724446"/>
            <a:chOff x="5535717" y="2984394"/>
            <a:chExt cx="3060336" cy="724446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B3B118A1-398A-0A11-B63B-1BF2A76A4408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87F0AF-7744-6BE6-D12A-EDB758DFED8B}"/>
                    </a:ext>
                  </a:extLst>
                </p:cNvPr>
                <p:cNvSpPr txBox="1"/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87F0AF-7744-6BE6-D12A-EDB758DFE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91D103-864F-DDAB-305C-3B9F3A44D470}"/>
                </a:ext>
              </a:extLst>
            </p:cNvPr>
            <p:cNvSpPr/>
            <p:nvPr/>
          </p:nvSpPr>
          <p:spPr>
            <a:xfrm flipH="1" flipV="1">
              <a:off x="6337253" y="3105074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998484-C96B-FA5B-F231-61E7E6885A31}"/>
              </a:ext>
            </a:extLst>
          </p:cNvPr>
          <p:cNvGrpSpPr/>
          <p:nvPr/>
        </p:nvGrpSpPr>
        <p:grpSpPr>
          <a:xfrm>
            <a:off x="1923579" y="2555547"/>
            <a:ext cx="3251254" cy="780428"/>
            <a:chOff x="5344799" y="2371604"/>
            <a:chExt cx="3251254" cy="780428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ADFE0228-3864-9744-9AA0-1347541B8DEB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4D60BE2-681A-8044-05C9-D5A6A1DFEE0F}"/>
                    </a:ext>
                  </a:extLst>
                </p:cNvPr>
                <p:cNvSpPr txBox="1"/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CLIQUE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4D60BE2-681A-8044-05C9-D5A6A1DFE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CD4950-4273-C541-84E4-8661BF82EBE0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2F475F-200E-0DDC-71E0-DC7B9F372717}"/>
              </a:ext>
            </a:extLst>
          </p:cNvPr>
          <p:cNvGrpSpPr/>
          <p:nvPr/>
        </p:nvGrpSpPr>
        <p:grpSpPr>
          <a:xfrm>
            <a:off x="5866354" y="3486628"/>
            <a:ext cx="3771047" cy="727151"/>
            <a:chOff x="6295820" y="3298428"/>
            <a:chExt cx="3771047" cy="727151"/>
          </a:xfrm>
        </p:grpSpPr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544232FE-A4C0-02AB-A3AF-C43771ECEE68}"/>
                </a:ext>
              </a:extLst>
            </p:cNvPr>
            <p:cNvSpPr/>
            <p:nvPr/>
          </p:nvSpPr>
          <p:spPr>
            <a:xfrm>
              <a:off x="6295820" y="3298428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181EDD-84A6-EEAF-4C34-4BA0051D6C97}"/>
                    </a:ext>
                  </a:extLst>
                </p:cNvPr>
                <p:cNvSpPr txBox="1"/>
                <p:nvPr/>
              </p:nvSpPr>
              <p:spPr>
                <a:xfrm>
                  <a:off x="8566938" y="3656247"/>
                  <a:ext cx="1499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SUBSET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181EDD-84A6-EEAF-4C34-4BA0051D6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938" y="3656247"/>
                  <a:ext cx="149992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EBD378B-37D3-8956-567A-5332CEB53927}"/>
                </a:ext>
              </a:extLst>
            </p:cNvPr>
            <p:cNvSpPr/>
            <p:nvPr/>
          </p:nvSpPr>
          <p:spPr>
            <a:xfrm flipV="1">
              <a:off x="6490317" y="3421189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22603F8-BF80-93B2-BFF8-93E39C6C31B1}"/>
              </a:ext>
            </a:extLst>
          </p:cNvPr>
          <p:cNvGrpSpPr/>
          <p:nvPr/>
        </p:nvGrpSpPr>
        <p:grpSpPr>
          <a:xfrm>
            <a:off x="5964095" y="2078174"/>
            <a:ext cx="4743268" cy="783972"/>
            <a:chOff x="4464573" y="3222778"/>
            <a:chExt cx="4743268" cy="783972"/>
          </a:xfrm>
        </p:grpSpPr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FA7DE441-1487-76A5-581F-1F42FD964AF0}"/>
                </a:ext>
              </a:extLst>
            </p:cNvPr>
            <p:cNvSpPr/>
            <p:nvPr/>
          </p:nvSpPr>
          <p:spPr>
            <a:xfrm>
              <a:off x="4464573" y="3839112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6DC8775-BFDA-F694-B7E8-9217993E78C6}"/>
                    </a:ext>
                  </a:extLst>
                </p:cNvPr>
                <p:cNvSpPr txBox="1"/>
                <p:nvPr/>
              </p:nvSpPr>
              <p:spPr>
                <a:xfrm>
                  <a:off x="6732590" y="3222778"/>
                  <a:ext cx="24752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DIRECTED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HAM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PATH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6DC8775-BFDA-F694-B7E8-9217993E7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590" y="3222778"/>
                  <a:ext cx="247525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93EC20D-1F79-8695-B432-155CE79351D6}"/>
                </a:ext>
              </a:extLst>
            </p:cNvPr>
            <p:cNvSpPr/>
            <p:nvPr/>
          </p:nvSpPr>
          <p:spPr>
            <a:xfrm>
              <a:off x="4626468" y="3441019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A600E0-69E0-179C-A650-350B28A17174}"/>
              </a:ext>
            </a:extLst>
          </p:cNvPr>
          <p:cNvGrpSpPr/>
          <p:nvPr/>
        </p:nvGrpSpPr>
        <p:grpSpPr>
          <a:xfrm>
            <a:off x="6404188" y="2719837"/>
            <a:ext cx="5011217" cy="783972"/>
            <a:chOff x="4464573" y="3222778"/>
            <a:chExt cx="5011217" cy="783972"/>
          </a:xfrm>
        </p:grpSpPr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713B940-2D9A-0601-9C6A-10C2C619857B}"/>
                </a:ext>
              </a:extLst>
            </p:cNvPr>
            <p:cNvSpPr/>
            <p:nvPr/>
          </p:nvSpPr>
          <p:spPr>
            <a:xfrm>
              <a:off x="4464573" y="3839112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2CC8C64-B936-60F2-52F9-5A9D9C191187}"/>
                    </a:ext>
                  </a:extLst>
                </p:cNvPr>
                <p:cNvSpPr txBox="1"/>
                <p:nvPr/>
              </p:nvSpPr>
              <p:spPr>
                <a:xfrm>
                  <a:off x="6732590" y="3222778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UN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DIRECTED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HAM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PATH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2CC8C64-B936-60F2-52F9-5A9D9C1911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590" y="3222778"/>
                  <a:ext cx="27432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AF59237-6979-4C5E-D37D-0C2F0AAEE05E}"/>
                </a:ext>
              </a:extLst>
            </p:cNvPr>
            <p:cNvSpPr/>
            <p:nvPr/>
          </p:nvSpPr>
          <p:spPr>
            <a:xfrm>
              <a:off x="4626468" y="3441019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2F0F5D5-D566-0A67-CBDC-D3813921CC72}"/>
              </a:ext>
            </a:extLst>
          </p:cNvPr>
          <p:cNvGrpSpPr/>
          <p:nvPr/>
        </p:nvGrpSpPr>
        <p:grpSpPr>
          <a:xfrm>
            <a:off x="6488007" y="2906765"/>
            <a:ext cx="5300483" cy="727151"/>
            <a:chOff x="6295820" y="3298428"/>
            <a:chExt cx="5300483" cy="727151"/>
          </a:xfrm>
        </p:grpSpPr>
        <p:sp>
          <p:nvSpPr>
            <p:cNvPr id="44" name="Star: 5 Points 43">
              <a:extLst>
                <a:ext uri="{FF2B5EF4-FFF2-40B4-BE49-F238E27FC236}">
                  <a16:creationId xmlns:a16="http://schemas.microsoft.com/office/drawing/2014/main" id="{BDBA1673-1393-8130-F55F-9FF779672FC5}"/>
                </a:ext>
              </a:extLst>
            </p:cNvPr>
            <p:cNvSpPr/>
            <p:nvPr/>
          </p:nvSpPr>
          <p:spPr>
            <a:xfrm>
              <a:off x="6295820" y="3298428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8BD0E4A-DBE9-4110-68DD-A2E80B05ECA5}"/>
                    </a:ext>
                  </a:extLst>
                </p:cNvPr>
                <p:cNvSpPr txBox="1"/>
                <p:nvPr/>
              </p:nvSpPr>
              <p:spPr>
                <a:xfrm>
                  <a:off x="8566939" y="3656247"/>
                  <a:ext cx="30293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UNDIRECTED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HAM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CYCLE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8BD0E4A-DBE9-4110-68DD-A2E80B05EC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939" y="3656247"/>
                  <a:ext cx="302936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678B777-CAF9-FD92-9DBC-7566439D8907}"/>
                </a:ext>
              </a:extLst>
            </p:cNvPr>
            <p:cNvSpPr/>
            <p:nvPr/>
          </p:nvSpPr>
          <p:spPr>
            <a:xfrm flipV="1">
              <a:off x="6490317" y="3421189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91077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C19547-9DF1-A948-A552-FE0EF125DB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 is everywhere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C19547-9DF1-A948-A552-FE0EF125DB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5ED44-18CD-985D-A77A-B922E87D7E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are </a:t>
                </a:r>
                <a:r>
                  <a:rPr lang="en-US" dirty="0">
                    <a:solidFill>
                      <a:schemeClr val="accent1"/>
                    </a:solidFill>
                  </a:rPr>
                  <a:t>thousands</a:t>
                </a:r>
                <a:r>
                  <a:rPr lang="en-US" dirty="0"/>
                  <a:t> of known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problems!</a:t>
                </a:r>
              </a:p>
              <a:p>
                <a:r>
                  <a:rPr lang="en-US" dirty="0"/>
                  <a:t>These problems come from many different areas of study</a:t>
                </a:r>
              </a:p>
              <a:p>
                <a:pPr lvl="1"/>
                <a:r>
                  <a:rPr lang="en-US" dirty="0"/>
                  <a:t>Logic, graph theory, number theory, scheduling, optimization, economics, physics, chemistry, biology,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B5ED44-18CD-985D-A77A-B922E87D7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86B35-8244-5D74-AC20-8D6882E3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6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6670C9-1B18-8BA0-0D31-DF92D7E22E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0284" y="114300"/>
                <a:ext cx="11679791" cy="1325563"/>
              </a:xfrm>
            </p:spPr>
            <p:txBody>
              <a:bodyPr/>
              <a:lstStyle/>
              <a:p>
                <a:r>
                  <a:rPr lang="en-US" dirty="0"/>
                  <a:t>Proving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(“cheat sheet”)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6670C9-1B18-8BA0-0D31-DF92D7E22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0284" y="114300"/>
                <a:ext cx="11679791" cy="1325563"/>
              </a:xfrm>
              <a:blipFill>
                <a:blip r:embed="rId2"/>
                <a:stretch>
                  <a:fillRect l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0284" y="1350741"/>
                <a:ext cx="11334750" cy="5229225"/>
              </a:xfrm>
            </p:spPr>
            <p:txBody>
              <a:bodyPr>
                <a:normAutofit fontScale="925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the </a:t>
                </a:r>
                <a:r>
                  <a:rPr lang="en-US" dirty="0">
                    <a:solidFill>
                      <a:schemeClr val="accent1"/>
                    </a:solidFill>
                  </a:rPr>
                  <a:t>certificate</a:t>
                </a:r>
                <a:r>
                  <a:rPr lang="en-US" dirty="0"/>
                  <a:t>? How can you </a:t>
                </a:r>
                <a:r>
                  <a:rPr lang="en-US" dirty="0">
                    <a:solidFill>
                      <a:schemeClr val="accent1"/>
                    </a:solidFill>
                  </a:rPr>
                  <a:t>verify a purported certificate</a:t>
                </a:r>
                <a:r>
                  <a:rPr lang="en-US" dirty="0"/>
                  <a:t> in polynomial time?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Prove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  <a:p>
                <a:pPr lvl="1"/>
                <a:r>
                  <a:rPr lang="en-US" dirty="0"/>
                  <a:t>Which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dirty="0"/>
                  <a:t> are you reducing from?</a:t>
                </a:r>
              </a:p>
              <a:p>
                <a:pPr lvl="1"/>
                <a:r>
                  <a:rPr lang="en-US" dirty="0">
                    <a:solidFill>
                      <a:schemeClr val="accent1"/>
                    </a:solidFill>
                  </a:rPr>
                  <a:t>What is the reduction?</a:t>
                </a:r>
                <a:r>
                  <a:rPr lang="en-US" dirty="0"/>
                  <a:t>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.” How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defined? Polynomial time?</a:t>
                </a:r>
              </a:p>
              <a:p>
                <a:pPr lvl="1"/>
                <a:r>
                  <a:rPr lang="en-US" dirty="0"/>
                  <a:t>YES maps to YES: Assume there is a certificate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showing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dirty="0"/>
                  <a:t>.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describe a certificate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showing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NO maps to NO: (Contrapositive) Assume there is a certificate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showing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/>
                  <a:t>.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describe a certificate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showing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284" y="1350741"/>
                <a:ext cx="11334750" cy="5229225"/>
              </a:xfrm>
              <a:blipFill>
                <a:blip r:embed="rId3"/>
                <a:stretch>
                  <a:fillRect l="-968" b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17780-9BA6-CB55-4219-C9835689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731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540819-5687-335F-B07B-39CA5E679E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languages </a:t>
                </a:r>
                <a:r>
                  <a:rPr lang="en-US" dirty="0">
                    <a:solidFill>
                      <a:schemeClr val="accent1"/>
                    </a:solidFill>
                  </a:rPr>
                  <a:t>stand or fall together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540819-5687-335F-B07B-39CA5E679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D0CD5-1B31-70F7-DB5F-7EF9BE449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530" y="1933254"/>
                <a:ext cx="10966939" cy="4557590"/>
              </a:xfrm>
            </p:spPr>
            <p:txBody>
              <a:bodyPr/>
              <a:lstStyle/>
              <a:p>
                <a:r>
                  <a:rPr lang="en-US" dirty="0"/>
                  <a:t>If you design a poly-time algorithm for </a:t>
                </a:r>
                <a:r>
                  <a:rPr lang="en-US" dirty="0">
                    <a:solidFill>
                      <a:schemeClr val="accent1"/>
                    </a:solidFill>
                  </a:rPr>
                  <a:t>one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so </a:t>
                </a:r>
                <a:r>
                  <a:rPr lang="en-US" dirty="0">
                    <a:solidFill>
                      <a:schemeClr val="accent1"/>
                    </a:solidFill>
                  </a:rPr>
                  <a:t>all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languages can be decided in poly time!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If you prove that </a:t>
                </a:r>
                <a:r>
                  <a:rPr lang="en-US" dirty="0">
                    <a:solidFill>
                      <a:schemeClr val="accent1"/>
                    </a:solidFill>
                  </a:rPr>
                  <a:t>one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 </a:t>
                </a:r>
                <a:r>
                  <a:rPr lang="en-US" dirty="0">
                    <a:solidFill>
                      <a:schemeClr val="accent1"/>
                    </a:solidFill>
                  </a:rPr>
                  <a:t>cannot</a:t>
                </a:r>
                <a:r>
                  <a:rPr lang="en-US" dirty="0"/>
                  <a:t> be decided in poly time,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so </a:t>
                </a:r>
                <a:r>
                  <a:rPr lang="en-US" dirty="0">
                    <a:solidFill>
                      <a:schemeClr val="accent1"/>
                    </a:solidFill>
                  </a:rPr>
                  <a:t>no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 can be decided in poly time!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D0CD5-1B31-70F7-DB5F-7EF9BE449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530" y="1933254"/>
                <a:ext cx="10966939" cy="4557590"/>
              </a:xfrm>
              <a:blipFill>
                <a:blip r:embed="rId3"/>
                <a:stretch>
                  <a:fillRect l="-1000" r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AD146-FF70-B6CA-9F57-D89B43E7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1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A2B4-3B34-ADDE-3F22-642B0E8F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D2891-617A-9B53-8592-7FC46E75A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858" y="1825625"/>
                <a:ext cx="7137130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 directed graph</a:t>
                </a:r>
              </a:p>
              <a:p>
                <a:r>
                  <a:rPr lang="en-US" b="1" dirty="0"/>
                  <a:t>Definition: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Hamiltonian path</a:t>
                </a:r>
                <a:r>
                  <a:rPr lang="en-US" dirty="0"/>
                  <a:t> is a directed path that visits every vertex exactly once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D2891-617A-9B53-8592-7FC46E75A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858" y="1825625"/>
                <a:ext cx="7137130" cy="4351338"/>
              </a:xfrm>
              <a:blipFill>
                <a:blip r:embed="rId2"/>
                <a:stretch>
                  <a:fillRect l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3D0E5-D7D4-587D-0252-AEE2A453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AA26CAA-E2E4-47A8-2127-EE8D46C99FF8}"/>
              </a:ext>
            </a:extLst>
          </p:cNvPr>
          <p:cNvGrpSpPr/>
          <p:nvPr/>
        </p:nvGrpSpPr>
        <p:grpSpPr>
          <a:xfrm>
            <a:off x="8052880" y="1063160"/>
            <a:ext cx="3300920" cy="1524929"/>
            <a:chOff x="7779388" y="1904071"/>
            <a:chExt cx="3300920" cy="15249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6335A10-138A-C0D8-9CC9-DE4B33AB5A5A}"/>
                </a:ext>
              </a:extLst>
            </p:cNvPr>
            <p:cNvSpPr/>
            <p:nvPr/>
          </p:nvSpPr>
          <p:spPr>
            <a:xfrm>
              <a:off x="7779388" y="2574654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37D94A5-7A40-5DFC-2486-567577470CC8}"/>
                </a:ext>
              </a:extLst>
            </p:cNvPr>
            <p:cNvSpPr/>
            <p:nvPr/>
          </p:nvSpPr>
          <p:spPr>
            <a:xfrm>
              <a:off x="8690546" y="190407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8E5F4C-F209-6E9C-3BF7-4067E6ABFDE7}"/>
                </a:ext>
              </a:extLst>
            </p:cNvPr>
            <p:cNvSpPr/>
            <p:nvPr/>
          </p:nvSpPr>
          <p:spPr>
            <a:xfrm>
              <a:off x="8690546" y="3276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47938F-CA7C-3197-A0C5-93374D2BB7B8}"/>
                </a:ext>
              </a:extLst>
            </p:cNvPr>
            <p:cNvSpPr/>
            <p:nvPr/>
          </p:nvSpPr>
          <p:spPr>
            <a:xfrm>
              <a:off x="9984325" y="191055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994F1E-8769-BA0E-9D1A-D29D9729794D}"/>
                </a:ext>
              </a:extLst>
            </p:cNvPr>
            <p:cNvSpPr/>
            <p:nvPr/>
          </p:nvSpPr>
          <p:spPr>
            <a:xfrm>
              <a:off x="9984325" y="3276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9AD3944-5F0B-EB0A-9D53-31C6690B3506}"/>
                </a:ext>
              </a:extLst>
            </p:cNvPr>
            <p:cNvSpPr/>
            <p:nvPr/>
          </p:nvSpPr>
          <p:spPr>
            <a:xfrm>
              <a:off x="10927908" y="257951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80A8933-12D1-7EB5-68E8-A0A24FF9234E}"/>
                </a:ext>
              </a:extLst>
            </p:cNvPr>
            <p:cNvCxnSpPr>
              <a:stCxn id="14" idx="7"/>
              <a:endCxn id="15" idx="3"/>
            </p:cNvCxnSpPr>
            <p:nvPr/>
          </p:nvCxnSpPr>
          <p:spPr>
            <a:xfrm flipV="1">
              <a:off x="7909470" y="2034153"/>
              <a:ext cx="803394" cy="562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5502622-0F8A-B1EA-460C-2866E99665FA}"/>
                </a:ext>
              </a:extLst>
            </p:cNvPr>
            <p:cNvCxnSpPr>
              <a:cxnSpLocks/>
              <a:stCxn id="15" idx="5"/>
              <a:endCxn id="18" idx="1"/>
            </p:cNvCxnSpPr>
            <p:nvPr/>
          </p:nvCxnSpPr>
          <p:spPr>
            <a:xfrm>
              <a:off x="8820628" y="2034153"/>
              <a:ext cx="1186015" cy="1264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51D3A3E-BFC3-D1D8-E055-13E728FFFF86}"/>
                </a:ext>
              </a:extLst>
            </p:cNvPr>
            <p:cNvCxnSpPr>
              <a:cxnSpLocks/>
              <a:stCxn id="18" idx="2"/>
              <a:endCxn id="16" idx="6"/>
            </p:cNvCxnSpPr>
            <p:nvPr/>
          </p:nvCxnSpPr>
          <p:spPr>
            <a:xfrm flipH="1">
              <a:off x="8842946" y="3352800"/>
              <a:ext cx="11413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FA8F4C4-6D67-9E81-4D56-CB249BA24371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8820628" y="2040638"/>
              <a:ext cx="1186015" cy="1258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96CC389-F0D8-DD34-CBE1-E60E71B64A45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10114407" y="2040638"/>
              <a:ext cx="835819" cy="561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199F55-A654-2ADE-95D5-66BBB73F33EC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8766746" y="2056471"/>
              <a:ext cx="0" cy="1220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341BC06-647D-AE94-C8C9-41C306C1F79E}"/>
                </a:ext>
              </a:extLst>
            </p:cNvPr>
            <p:cNvCxnSpPr>
              <a:cxnSpLocks/>
              <a:stCxn id="16" idx="1"/>
              <a:endCxn id="14" idx="5"/>
            </p:cNvCxnSpPr>
            <p:nvPr/>
          </p:nvCxnSpPr>
          <p:spPr>
            <a:xfrm flipH="1" flipV="1">
              <a:off x="7909470" y="2704736"/>
              <a:ext cx="803394" cy="594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0751B22-1FC3-7147-CEE3-800556D708DB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10060525" y="2062956"/>
              <a:ext cx="0" cy="1213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C9F495-569E-1A47-4A3B-33C2941C65CC}"/>
                </a:ext>
              </a:extLst>
            </p:cNvPr>
            <p:cNvCxnSpPr>
              <a:cxnSpLocks/>
              <a:stCxn id="15" idx="6"/>
              <a:endCxn id="19" idx="2"/>
            </p:cNvCxnSpPr>
            <p:nvPr/>
          </p:nvCxnSpPr>
          <p:spPr>
            <a:xfrm>
              <a:off x="8842946" y="1980271"/>
              <a:ext cx="2084962" cy="675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0D514C7-4085-065C-3912-72803803D29B}"/>
                </a:ext>
              </a:extLst>
            </p:cNvPr>
            <p:cNvCxnSpPr>
              <a:cxnSpLocks/>
              <a:stCxn id="19" idx="3"/>
              <a:endCxn id="16" idx="7"/>
            </p:cNvCxnSpPr>
            <p:nvPr/>
          </p:nvCxnSpPr>
          <p:spPr>
            <a:xfrm flipH="1">
              <a:off x="8820628" y="2709600"/>
              <a:ext cx="2129598" cy="589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23FEB40-4A96-9535-8423-365D518811FB}"/>
              </a:ext>
            </a:extLst>
          </p:cNvPr>
          <p:cNvGrpSpPr/>
          <p:nvPr/>
        </p:nvGrpSpPr>
        <p:grpSpPr>
          <a:xfrm>
            <a:off x="8182962" y="1193242"/>
            <a:ext cx="3040756" cy="1318647"/>
            <a:chOff x="8182962" y="1193242"/>
            <a:chExt cx="3040756" cy="1318647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3AB51DD-3FBA-30F2-B54B-67B23BF3AD1B}"/>
                </a:ext>
              </a:extLst>
            </p:cNvPr>
            <p:cNvCxnSpPr>
              <a:cxnSpLocks/>
              <a:stCxn id="14" idx="7"/>
              <a:endCxn id="15" idx="3"/>
            </p:cNvCxnSpPr>
            <p:nvPr/>
          </p:nvCxnSpPr>
          <p:spPr>
            <a:xfrm flipV="1">
              <a:off x="8182962" y="1193242"/>
              <a:ext cx="803394" cy="562819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DB1A2EF-58F0-363F-554C-60E00F73393F}"/>
                </a:ext>
              </a:extLst>
            </p:cNvPr>
            <p:cNvCxnSpPr>
              <a:cxnSpLocks/>
              <a:stCxn id="15" idx="5"/>
              <a:endCxn id="18" idx="1"/>
            </p:cNvCxnSpPr>
            <p:nvPr/>
          </p:nvCxnSpPr>
          <p:spPr>
            <a:xfrm>
              <a:off x="9094120" y="1193242"/>
              <a:ext cx="1186015" cy="126476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FD7F2B0-FD35-0661-8BFE-9F39E9ACDFAF}"/>
                </a:ext>
              </a:extLst>
            </p:cNvPr>
            <p:cNvCxnSpPr>
              <a:cxnSpLocks/>
              <a:stCxn id="18" idx="2"/>
              <a:endCxn id="16" idx="6"/>
            </p:cNvCxnSpPr>
            <p:nvPr/>
          </p:nvCxnSpPr>
          <p:spPr>
            <a:xfrm flipH="1">
              <a:off x="9116438" y="2511889"/>
              <a:ext cx="1141379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C39851E-6D19-A21A-5750-C63D4C6E4C2A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9094120" y="1199727"/>
              <a:ext cx="1186015" cy="125828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47BCD3D-F583-AF7C-19E8-2A7BE8001547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10387899" y="1199727"/>
              <a:ext cx="835819" cy="56119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56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DF66-D421-3549-4B5C-FEFDD3FA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factoring integers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1006-E321-8B4D-14D1-E5C29EF21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180" y="2105247"/>
                <a:ext cx="10675620" cy="42317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prime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factor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most cases, if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then we can either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or we can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one of the rare exceptions to this rule</a:t>
                </a:r>
                <a:endParaRPr lang="en-US" dirty="0"/>
              </a:p>
              <a:p>
                <a:r>
                  <a:rPr lang="en-US" b="1" dirty="0"/>
                  <a:t>Conjecture: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neither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nor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1006-E321-8B4D-14D1-E5C29EF21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180" y="2105247"/>
                <a:ext cx="10675620" cy="4231758"/>
              </a:xfrm>
              <a:blipFill>
                <a:blip r:embed="rId2"/>
                <a:stretch>
                  <a:fillRect l="-1027" r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B2EFC-53B7-23A3-A287-B234F47B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72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6916700" y="2730807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8283903" y="504851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8428431" y="4211088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431" y="4211088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6554798" y="-2258587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7921229" y="3169189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229" y="3169189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8159667" y="99830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667" y="99830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5615751" y="2354827"/>
            <a:ext cx="3065721" cy="780428"/>
            <a:chOff x="5530332" y="2371604"/>
            <a:chExt cx="3065721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5530332" y="2371604"/>
                  <a:ext cx="859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332" y="2371604"/>
                  <a:ext cx="85920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52D9FC-ADBB-1A29-4CCC-3E9E1A9F4072}"/>
              </a:ext>
            </a:extLst>
          </p:cNvPr>
          <p:cNvGrpSpPr/>
          <p:nvPr/>
        </p:nvGrpSpPr>
        <p:grpSpPr>
          <a:xfrm>
            <a:off x="3710832" y="3640062"/>
            <a:ext cx="4021616" cy="923330"/>
            <a:chOff x="4574437" y="2228702"/>
            <a:chExt cx="4021616" cy="923330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C5CE280-B8A5-A12C-A75F-09C4A958C92B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/>
                <p:nvPr/>
              </p:nvSpPr>
              <p:spPr>
                <a:xfrm>
                  <a:off x="4574437" y="2228702"/>
                  <a:ext cx="197247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FACTOR</m:t>
                      </m:r>
                    </m:oMath>
                  </a14:m>
                  <a:r>
                    <a:rPr lang="en-US" dirty="0"/>
                    <a:t> is probably here. </a:t>
                  </a:r>
                  <a:r>
                    <a:rPr lang="en-US" dirty="0">
                      <a:solidFill>
                        <a:schemeClr val="accent1"/>
                      </a:solidFill>
                    </a:rPr>
                    <a:t>“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NP</m:t>
                      </m:r>
                    </m:oMath>
                  </a14:m>
                  <a:r>
                    <a:rPr lang="en-US" dirty="0">
                      <a:solidFill>
                        <a:schemeClr val="accent1"/>
                      </a:solidFill>
                    </a:rPr>
                    <a:t>-intermediate”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2228702"/>
                  <a:ext cx="1972475" cy="923330"/>
                </a:xfrm>
                <a:prstGeom prst="rect">
                  <a:avLst/>
                </a:prstGeom>
                <a:blipFill>
                  <a:blip r:embed="rId7"/>
                  <a:stretch>
                    <a:fillRect l="-2469" t="-3289" r="-2160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B489CA-36D8-1A66-8E97-15C8BC4B4B12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734601-9D8A-C9F2-D4E3-23D51B0F5579}"/>
              </a:ext>
            </a:extLst>
          </p:cNvPr>
          <p:cNvGrpSpPr/>
          <p:nvPr/>
        </p:nvGrpSpPr>
        <p:grpSpPr>
          <a:xfrm>
            <a:off x="8681472" y="5048151"/>
            <a:ext cx="3316017" cy="737096"/>
            <a:chOff x="6646691" y="2472677"/>
            <a:chExt cx="3316017" cy="737096"/>
          </a:xfrm>
        </p:grpSpPr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9906A37B-7A33-76D6-FB03-16A2D4F153C5}"/>
                </a:ext>
              </a:extLst>
            </p:cNvPr>
            <p:cNvSpPr/>
            <p:nvPr/>
          </p:nvSpPr>
          <p:spPr>
            <a:xfrm>
              <a:off x="6646691" y="3042135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582BB5-EC6D-1C35-CA08-6B81E1EC6732}"/>
                    </a:ext>
                  </a:extLst>
                </p:cNvPr>
                <p:cNvSpPr txBox="1"/>
                <p:nvPr/>
              </p:nvSpPr>
              <p:spPr>
                <a:xfrm>
                  <a:off x="8892909" y="2472677"/>
                  <a:ext cx="1069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PRIMES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582BB5-EC6D-1C35-CA08-6B81E1EC6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909" y="2472677"/>
                  <a:ext cx="10697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CFBEF53-49A0-0A17-623D-A0269326A6BB}"/>
                </a:ext>
              </a:extLst>
            </p:cNvPr>
            <p:cNvSpPr/>
            <p:nvPr/>
          </p:nvSpPr>
          <p:spPr>
            <a:xfrm>
              <a:off x="6836474" y="2668445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A480D4-ACE1-D83E-F019-5432C779DC0B}"/>
                  </a:ext>
                </a:extLst>
              </p:cNvPr>
              <p:cNvSpPr txBox="1"/>
              <p:nvPr/>
            </p:nvSpPr>
            <p:spPr>
              <a:xfrm>
                <a:off x="396737" y="423261"/>
                <a:ext cx="5562103" cy="1015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FACTOR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has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prime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factor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PRIMES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prime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A480D4-ACE1-D83E-F019-5432C779D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37" y="423261"/>
                <a:ext cx="5562103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54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8FBF-034C-4BDC-D70F-06B6FB1E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factoring integers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00757-09CC-6EA6-8E89-584725229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Why do experts expect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-complete?</a:t>
                </a:r>
              </a:p>
              <a:p>
                <a:r>
                  <a:rPr lang="en-US" dirty="0"/>
                  <a:t>Key: 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Informal definition: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is like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except that we </a:t>
                </a:r>
                <a:r>
                  <a:rPr lang="en-US" dirty="0">
                    <a:solidFill>
                      <a:schemeClr val="accent1"/>
                    </a:solidFill>
                  </a:rPr>
                  <a:t>swap the roles of “yes” and “no”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00757-09CC-6EA6-8E89-584725229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5FF95-41D2-9041-C73B-01D6043A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9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D0E6D8-3ECE-660C-DCAA-7D2F664D2D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D0E6D8-3ECE-660C-DCAA-7D2F664D2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94C72-D203-3C5F-7659-80BF6BCEB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if there exists a randomized 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94C72-D203-3C5F-7659-80BF6BCEB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CAC98-6CBD-178A-B657-02CCD662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Picture 4" descr="A needle in the hay&#10;&#10;Description automatically generated">
            <a:extLst>
              <a:ext uri="{FF2B5EF4-FFF2-40B4-BE49-F238E27FC236}">
                <a16:creationId xmlns:a16="http://schemas.microsoft.com/office/drawing/2014/main" id="{DC66A681-17DA-A92C-4675-D7C6F7969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44053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D5BE25-AB02-3121-CE82-F8D02634F2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D5BE25-AB02-3121-CE82-F8D02634F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212A1-2581-9E0C-A84A-46D909933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Fact: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u="sng" dirty="0">
                    <a:solidFill>
                      <a:schemeClr val="accent1"/>
                    </a:solidFill>
                  </a:rPr>
                  <a:t>co</a:t>
                </a:r>
                <a:r>
                  <a:rPr lang="en-US" dirty="0">
                    <a:solidFill>
                      <a:schemeClr val="accent1"/>
                    </a:solidFill>
                  </a:rPr>
                  <a:t>mplements</a:t>
                </a:r>
                <a:r>
                  <a:rPr lang="en-US" dirty="0"/>
                  <a:t> of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212A1-2581-9E0C-A84A-46D909933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BE7F-DE12-08EA-4F27-EC222D36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EA3D0B-8DDC-0344-D941-6B67CC39DD27}"/>
              </a:ext>
            </a:extLst>
          </p:cNvPr>
          <p:cNvGrpSpPr/>
          <p:nvPr/>
        </p:nvGrpSpPr>
        <p:grpSpPr>
          <a:xfrm>
            <a:off x="2462283" y="4028503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9D184E-8AC1-51FA-2520-63641D91B0E2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6564DB6A-7EFF-F58C-0854-D8A67B7C0788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What is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coP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6564DB6A-7EFF-F58C-0854-D8A67B7C07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1CFCCE-1006-82FC-FDB0-45CF64F0F9B2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9" name="Hexagon 8">
            <a:extLst>
              <a:ext uri="{FF2B5EF4-FFF2-40B4-BE49-F238E27FC236}">
                <a16:creationId xmlns:a16="http://schemas.microsoft.com/office/drawing/2014/main" id="{56EC1A53-C1DF-221D-26A5-5E8ABDE41697}"/>
              </a:ext>
            </a:extLst>
          </p:cNvPr>
          <p:cNvSpPr/>
          <p:nvPr/>
        </p:nvSpPr>
        <p:spPr>
          <a:xfrm>
            <a:off x="2548476" y="558184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The set of algorithms that do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not run in polynomial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3BF33F03-477E-8F4D-D2B3-72C09E15DBE2}"/>
                  </a:ext>
                </a:extLst>
              </p:cNvPr>
              <p:cNvSpPr/>
              <p:nvPr/>
            </p:nvSpPr>
            <p:spPr>
              <a:xfrm>
                <a:off x="2548476" y="485842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 set of languages that are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3BF33F03-477E-8F4D-D2B3-72C09E15D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76" y="485842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8523F1F1-7222-909A-5162-691AF556304D}"/>
                  </a:ext>
                </a:extLst>
              </p:cNvPr>
              <p:cNvSpPr/>
              <p:nvPr/>
            </p:nvSpPr>
            <p:spPr>
              <a:xfrm>
                <a:off x="6097623" y="558184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 notion of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coP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” doesn’t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make any sense</a:t>
                </a:r>
              </a:p>
            </p:txBody>
          </p:sp>
        </mc:Choice>
        <mc:Fallback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8523F1F1-7222-909A-5162-691AF5563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3" y="558184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321F4974-262B-F3B6-FE93-EF8DDDFDF897}"/>
                  </a:ext>
                </a:extLst>
              </p:cNvPr>
              <p:cNvSpPr/>
              <p:nvPr/>
            </p:nvSpPr>
            <p:spPr>
              <a:xfrm>
                <a:off x="6097623" y="485842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coP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321F4974-262B-F3B6-FE93-EF8DDDFDF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3" y="485842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43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556692-89FF-1C5B-F14E-98397664BF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556692-89FF-1C5B-F14E-98397664B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41136-7CC1-9FEE-DCEB-F39330E28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Example: We say that a Boolean formula is </a:t>
                </a:r>
                <a:r>
                  <a:rPr lang="en-US" dirty="0">
                    <a:solidFill>
                      <a:schemeClr val="accent1"/>
                    </a:solidFill>
                  </a:rPr>
                  <a:t>unsatisfiable</a:t>
                </a:r>
                <a:r>
                  <a:rPr lang="en-US" dirty="0"/>
                  <a:t> if it is not satisfiable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unsatisfiable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CNF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formula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, because a satisfying assignment is a certificate showing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41136-7CC1-9FEE-DCEB-F39330E28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7A457-FB41-FCB8-0B17-58F7D8DB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219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F55B3CC-143F-8FDB-4CE6-4F741BBFA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B766B0-7057-5478-7C05-97221537D1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226901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B766B0-7057-5478-7C05-97221537D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226901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397D1-43F1-136E-5916-43917AA95B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132" y="1455586"/>
                <a:ext cx="11653735" cy="5270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prime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 err="1"/>
                  <a:t>Nondeterministically</a:t>
                </a:r>
                <a:r>
                  <a:rPr lang="en-US" dirty="0"/>
                  <a:t> guess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fun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are prime,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reject</a:t>
                </a:r>
              </a:p>
              <a:p>
                <a:pPr lvl="1"/>
                <a:r>
                  <a:rPr lang="en-US" dirty="0"/>
                  <a:t>Otherwise, accept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3397D1-43F1-136E-5916-43917AA95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132" y="1455586"/>
                <a:ext cx="11653735" cy="5270360"/>
              </a:xfrm>
              <a:blipFill>
                <a:blip r:embed="rId3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25AE9-32FF-2CBD-0C99-3F7AAA97E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11513FD0-FA2A-6FD2-88A6-41600E89FB4D}"/>
                  </a:ext>
                </a:extLst>
              </p:cNvPr>
              <p:cNvSpPr/>
              <p:nvPr/>
            </p:nvSpPr>
            <p:spPr>
              <a:xfrm>
                <a:off x="3764280" y="5111306"/>
                <a:ext cx="3169920" cy="1562100"/>
              </a:xfrm>
              <a:prstGeom prst="cloudCallout">
                <a:avLst>
                  <a:gd name="adj1" fmla="val -53285"/>
                  <a:gd name="adj2" fmla="val -59451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PRIMES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11513FD0-FA2A-6FD2-88A6-41600E89F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80" y="5111306"/>
                <a:ext cx="3169920" cy="1562100"/>
              </a:xfrm>
              <a:prstGeom prst="cloudCallout">
                <a:avLst>
                  <a:gd name="adj1" fmla="val -53285"/>
                  <a:gd name="adj2" fmla="val -59451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02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662110-6D3F-E601-C642-F53435C7A9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662110-6D3F-E601-C642-F53435C7A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F2EFB-43C6-96A0-941A-47BF256DE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885709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digraph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vertices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exists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Hamiltonian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F2EFB-43C6-96A0-941A-47BF256DE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885709" cy="4665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2BD55-8833-80C0-9822-E3E6A648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8615D9-2880-3785-E94E-46EFE2EA0BFD}"/>
                  </a:ext>
                </a:extLst>
              </p:cNvPr>
              <p:cNvSpPr/>
              <p:nvPr/>
            </p:nvSpPr>
            <p:spPr>
              <a:xfrm>
                <a:off x="959725" y="4966844"/>
                <a:ext cx="8192068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8615D9-2880-3785-E94E-46EFE2EA0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25" y="4966844"/>
                <a:ext cx="8192068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4784B1A-9CA2-589F-4D54-109E2354770E}"/>
              </a:ext>
            </a:extLst>
          </p:cNvPr>
          <p:cNvGrpSpPr/>
          <p:nvPr/>
        </p:nvGrpSpPr>
        <p:grpSpPr>
          <a:xfrm>
            <a:off x="8237219" y="1459313"/>
            <a:ext cx="3665903" cy="2958315"/>
            <a:chOff x="6416723" y="1458751"/>
            <a:chExt cx="5486400" cy="4427421"/>
          </a:xfrm>
        </p:grpSpPr>
        <p:sp>
          <p:nvSpPr>
            <p:cNvPr id="7" name="!!diamond1">
              <a:extLst>
                <a:ext uri="{FF2B5EF4-FFF2-40B4-BE49-F238E27FC236}">
                  <a16:creationId xmlns:a16="http://schemas.microsoft.com/office/drawing/2014/main" id="{84E76FF6-5039-336A-8B4C-B372D3B3A7B5}"/>
                </a:ext>
              </a:extLst>
            </p:cNvPr>
            <p:cNvSpPr/>
            <p:nvPr/>
          </p:nvSpPr>
          <p:spPr>
            <a:xfrm>
              <a:off x="7133484" y="2996470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!!diamond2">
              <a:extLst>
                <a:ext uri="{FF2B5EF4-FFF2-40B4-BE49-F238E27FC236}">
                  <a16:creationId xmlns:a16="http://schemas.microsoft.com/office/drawing/2014/main" id="{78B02A0A-8E2F-8C62-81B9-7ECBFA208070}"/>
                </a:ext>
              </a:extLst>
            </p:cNvPr>
            <p:cNvSpPr/>
            <p:nvPr/>
          </p:nvSpPr>
          <p:spPr>
            <a:xfrm>
              <a:off x="7140308" y="2034445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A1EEF92C-83CA-B45F-4136-3A5EA141D9B5}"/>
                </a:ext>
              </a:extLst>
            </p:cNvPr>
            <p:cNvSpPr/>
            <p:nvPr/>
          </p:nvSpPr>
          <p:spPr>
            <a:xfrm>
              <a:off x="7140307" y="4539520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753B8D-83D3-37A3-03A6-C8C8854AB057}"/>
                </a:ext>
              </a:extLst>
            </p:cNvPr>
            <p:cNvSpPr/>
            <p:nvPr/>
          </p:nvSpPr>
          <p:spPr>
            <a:xfrm>
              <a:off x="8140745" y="196332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C0189AE-6F5F-176F-DFC9-C8A93FB330F5}"/>
                </a:ext>
              </a:extLst>
            </p:cNvPr>
            <p:cNvSpPr/>
            <p:nvPr/>
          </p:nvSpPr>
          <p:spPr>
            <a:xfrm>
              <a:off x="8140744" y="543042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CEDFFC9-B59F-2297-9088-CA4C99B76267}"/>
                </a:ext>
              </a:extLst>
            </p:cNvPr>
            <p:cNvSpPr/>
            <p:nvPr/>
          </p:nvSpPr>
          <p:spPr>
            <a:xfrm>
              <a:off x="10798220" y="222049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6A96F1-7D27-68D4-43CE-DB130CDB1BC5}"/>
                </a:ext>
              </a:extLst>
            </p:cNvPr>
            <p:cNvSpPr/>
            <p:nvPr/>
          </p:nvSpPr>
          <p:spPr>
            <a:xfrm>
              <a:off x="10798220" y="299647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C0B656-03C7-D2C4-23D0-3B5E8BF6C767}"/>
                </a:ext>
              </a:extLst>
            </p:cNvPr>
            <p:cNvSpPr/>
            <p:nvPr/>
          </p:nvSpPr>
          <p:spPr>
            <a:xfrm>
              <a:off x="10798220" y="3816248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3F6074-9170-B7B7-76C9-80CCE7EA801B}"/>
                </a:ext>
              </a:extLst>
            </p:cNvPr>
            <p:cNvSpPr/>
            <p:nvPr/>
          </p:nvSpPr>
          <p:spPr>
            <a:xfrm>
              <a:off x="10811561" y="523853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644A898-EDC2-15E9-C37B-A68C7389DBF3}"/>
                    </a:ext>
                  </a:extLst>
                </p:cNvPr>
                <p:cNvSpPr txBox="1"/>
                <p:nvPr/>
              </p:nvSpPr>
              <p:spPr>
                <a:xfrm>
                  <a:off x="6416723" y="2291619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644A898-EDC2-15E9-C37B-A68C7389DB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2291619"/>
                  <a:ext cx="62865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4DF8D3A-DE42-B024-BC65-783ABD261727}"/>
                    </a:ext>
                  </a:extLst>
                </p:cNvPr>
                <p:cNvSpPr txBox="1"/>
                <p:nvPr/>
              </p:nvSpPr>
              <p:spPr>
                <a:xfrm>
                  <a:off x="6416723" y="322292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4DF8D3A-DE42-B024-BC65-783ABD261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3222925"/>
                  <a:ext cx="62865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0C87EF7-5A10-077A-9DF6-FD14676DAC9A}"/>
                    </a:ext>
                  </a:extLst>
                </p:cNvPr>
                <p:cNvSpPr txBox="1"/>
                <p:nvPr/>
              </p:nvSpPr>
              <p:spPr>
                <a:xfrm>
                  <a:off x="6416723" y="472204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0C87EF7-5A10-077A-9DF6-FD14676DAC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4722040"/>
                  <a:ext cx="62865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8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295210-903F-B329-47A3-AB55A0950D0A}"/>
                    </a:ext>
                  </a:extLst>
                </p:cNvPr>
                <p:cNvSpPr txBox="1"/>
                <p:nvPr/>
              </p:nvSpPr>
              <p:spPr>
                <a:xfrm>
                  <a:off x="7897542" y="406434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295210-903F-B329-47A3-AB55A0950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542" y="4064341"/>
                  <a:ext cx="628650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DCB6711-9638-55D4-5F30-1FF68CF3F41C}"/>
                    </a:ext>
                  </a:extLst>
                </p:cNvPr>
                <p:cNvSpPr txBox="1"/>
                <p:nvPr/>
              </p:nvSpPr>
              <p:spPr>
                <a:xfrm>
                  <a:off x="10545175" y="440678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DCB6711-9638-55D4-5F30-1FF68CF3F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175" y="4406780"/>
                  <a:ext cx="62865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C8B10EC-93D2-1CCB-DB82-F5CF9E5B19C0}"/>
                    </a:ext>
                  </a:extLst>
                </p:cNvPr>
                <p:cNvSpPr txBox="1"/>
                <p:nvPr/>
              </p:nvSpPr>
              <p:spPr>
                <a:xfrm>
                  <a:off x="11274473" y="2106953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C8B10EC-93D2-1CCB-DB82-F5CF9E5B1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2106953"/>
                  <a:ext cx="628650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463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209E0DA-73DF-A790-6772-8CD40B7B768A}"/>
                    </a:ext>
                  </a:extLst>
                </p:cNvPr>
                <p:cNvSpPr txBox="1"/>
                <p:nvPr/>
              </p:nvSpPr>
              <p:spPr>
                <a:xfrm>
                  <a:off x="11274473" y="285735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209E0DA-73DF-A790-6772-8CD40B7B7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2857351"/>
                  <a:ext cx="628650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96B069B-2A49-E8C5-F7BA-BBC17A0033CE}"/>
                    </a:ext>
                  </a:extLst>
                </p:cNvPr>
                <p:cNvSpPr txBox="1"/>
                <p:nvPr/>
              </p:nvSpPr>
              <p:spPr>
                <a:xfrm>
                  <a:off x="11274473" y="370743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96B069B-2A49-E8C5-F7BA-BBC17A003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3707434"/>
                  <a:ext cx="62865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FE8ED9F-A247-5631-92AC-0738631449F9}"/>
                    </a:ext>
                  </a:extLst>
                </p:cNvPr>
                <p:cNvSpPr txBox="1"/>
                <p:nvPr/>
              </p:nvSpPr>
              <p:spPr>
                <a:xfrm>
                  <a:off x="11274473" y="510073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FE8ED9F-A247-5631-92AC-0738631449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5100735"/>
                  <a:ext cx="628650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8A9B805-E82A-8265-57DA-7408AAC31626}"/>
                    </a:ext>
                  </a:extLst>
                </p:cNvPr>
                <p:cNvSpPr txBox="1"/>
                <p:nvPr/>
              </p:nvSpPr>
              <p:spPr>
                <a:xfrm>
                  <a:off x="7912871" y="1458751"/>
                  <a:ext cx="6286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8A9B805-E82A-8265-57DA-7408AAC31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2871" y="1458751"/>
                  <a:ext cx="628649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DBE65D-3C49-3BB3-218C-6DDEC294D440}"/>
                    </a:ext>
                  </a:extLst>
                </p:cNvPr>
                <p:cNvSpPr txBox="1"/>
                <p:nvPr/>
              </p:nvSpPr>
              <p:spPr>
                <a:xfrm>
                  <a:off x="7915627" y="5516840"/>
                  <a:ext cx="6286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DBE65D-3C49-3BB3-218C-6DDEC294D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627" y="5516840"/>
                  <a:ext cx="628649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C71CFF-FAFB-978E-262D-7A366F82636D}"/>
                </a:ext>
              </a:extLst>
            </p:cNvPr>
            <p:cNvSpPr/>
            <p:nvPr/>
          </p:nvSpPr>
          <p:spPr>
            <a:xfrm>
              <a:off x="7069183" y="244433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B59F770-F7F5-BF22-7D57-DBD33F80B43B}"/>
                </a:ext>
              </a:extLst>
            </p:cNvPr>
            <p:cNvSpPr/>
            <p:nvPr/>
          </p:nvSpPr>
          <p:spPr>
            <a:xfrm>
              <a:off x="9219133" y="2426538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D80BBE-B1AE-9186-2B96-989165454A12}"/>
                </a:ext>
              </a:extLst>
            </p:cNvPr>
            <p:cNvSpPr/>
            <p:nvPr/>
          </p:nvSpPr>
          <p:spPr>
            <a:xfrm>
              <a:off x="8134955" y="291225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D2E63F1-B52F-C26B-4373-86A6D3992DF8}"/>
                </a:ext>
              </a:extLst>
            </p:cNvPr>
            <p:cNvSpPr/>
            <p:nvPr/>
          </p:nvSpPr>
          <p:spPr>
            <a:xfrm>
              <a:off x="7055536" y="342470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D3C9AB-ED18-9EC0-A1D5-1693B0A1521B}"/>
                </a:ext>
              </a:extLst>
            </p:cNvPr>
            <p:cNvSpPr/>
            <p:nvPr/>
          </p:nvSpPr>
          <p:spPr>
            <a:xfrm>
              <a:off x="9212308" y="341787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89B983-4162-3906-3128-702E63FE30A0}"/>
                </a:ext>
              </a:extLst>
            </p:cNvPr>
            <p:cNvSpPr/>
            <p:nvPr/>
          </p:nvSpPr>
          <p:spPr>
            <a:xfrm>
              <a:off x="8133922" y="3883432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0BE6AA-B3FA-A270-3FB8-AE85F16DD493}"/>
                </a:ext>
              </a:extLst>
            </p:cNvPr>
            <p:cNvSpPr/>
            <p:nvPr/>
          </p:nvSpPr>
          <p:spPr>
            <a:xfrm>
              <a:off x="8155819" y="447860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0FFDCF4-4B92-A71D-ED94-EA6DD72FD0E0}"/>
                </a:ext>
              </a:extLst>
            </p:cNvPr>
            <p:cNvSpPr/>
            <p:nvPr/>
          </p:nvSpPr>
          <p:spPr>
            <a:xfrm>
              <a:off x="7069183" y="495196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7BDDC6E-5CF5-CED7-BF5A-2A46B4D58853}"/>
                </a:ext>
              </a:extLst>
            </p:cNvPr>
            <p:cNvSpPr/>
            <p:nvPr/>
          </p:nvSpPr>
          <p:spPr>
            <a:xfrm>
              <a:off x="9219133" y="495863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B1E226A-34B4-AF7A-E8B3-829CC6D8D3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2056352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99A7B7B-EDCF-21B6-48B7-706AB21EE2B4}"/>
                </a:ext>
              </a:extLst>
            </p:cNvPr>
            <p:cNvCxnSpPr>
              <a:cxnSpLocks/>
            </p:cNvCxnSpPr>
            <p:nvPr/>
          </p:nvCxnSpPr>
          <p:spPr>
            <a:xfrm>
              <a:off x="8282991" y="2052121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9FD6414-C265-7BAE-361B-9ACD3FE8E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6602" y="3028918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2EEF242-9221-713F-91B3-7FA056FB616A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96" y="3024687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52803E7-86F2-B9E0-27B9-F4FEB435E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4556365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1A4A6D4-9E75-23A9-EA48-3CD7D67D7737}"/>
                </a:ext>
              </a:extLst>
            </p:cNvPr>
            <p:cNvCxnSpPr>
              <a:cxnSpLocks/>
            </p:cNvCxnSpPr>
            <p:nvPr/>
          </p:nvCxnSpPr>
          <p:spPr>
            <a:xfrm>
              <a:off x="8282991" y="4578153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B2562AC-0543-14F1-3096-63289DBF1250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>
              <a:off x="8284191" y="2547953"/>
              <a:ext cx="955774" cy="4067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467CFA4-4379-01EA-BB68-31BF1C8AEF7C}"/>
                </a:ext>
              </a:extLst>
            </p:cNvPr>
            <p:cNvCxnSpPr>
              <a:cxnSpLocks/>
            </p:cNvCxnSpPr>
            <p:nvPr/>
          </p:nvCxnSpPr>
          <p:spPr>
            <a:xfrm>
              <a:off x="7212842" y="2558955"/>
              <a:ext cx="928048" cy="4026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B4CF535-A1CC-0F6F-C02E-762226D36540}"/>
                </a:ext>
              </a:extLst>
            </p:cNvPr>
            <p:cNvCxnSpPr>
              <a:cxnSpLocks/>
            </p:cNvCxnSpPr>
            <p:nvPr/>
          </p:nvCxnSpPr>
          <p:spPr>
            <a:xfrm>
              <a:off x="7199194" y="3507475"/>
              <a:ext cx="934872" cy="4094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02AC046-F540-760C-D712-9DEC56DEF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0543" y="3507475"/>
              <a:ext cx="948520" cy="4094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9B2994F-6782-A822-FBF7-76D46D87B3E2}"/>
                </a:ext>
              </a:extLst>
            </p:cNvPr>
            <p:cNvCxnSpPr>
              <a:cxnSpLocks/>
            </p:cNvCxnSpPr>
            <p:nvPr/>
          </p:nvCxnSpPr>
          <p:spPr>
            <a:xfrm>
              <a:off x="7212842" y="5036024"/>
              <a:ext cx="934871" cy="429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400C4EA-5CF1-F726-9802-5CBEB37712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4191" y="5049672"/>
              <a:ext cx="941696" cy="423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5702FB6-6763-AB3A-EE64-33714E93A199}"/>
                </a:ext>
              </a:extLst>
            </p:cNvPr>
            <p:cNvSpPr/>
            <p:nvPr/>
          </p:nvSpPr>
          <p:spPr>
            <a:xfrm flipH="1">
              <a:off x="7329189" y="249512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066C74C-5D33-4D6C-BEFC-82D692A350DA}"/>
                </a:ext>
              </a:extLst>
            </p:cNvPr>
            <p:cNvSpPr/>
            <p:nvPr/>
          </p:nvSpPr>
          <p:spPr>
            <a:xfrm flipH="1">
              <a:off x="7498032" y="249594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97298FB-DA2E-B180-48E2-BD0F28F2BA08}"/>
                </a:ext>
              </a:extLst>
            </p:cNvPr>
            <p:cNvSpPr/>
            <p:nvPr/>
          </p:nvSpPr>
          <p:spPr>
            <a:xfrm flipH="1">
              <a:off x="7676866" y="249337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FEDDCA4-E6EB-61F5-5E50-34C01F59D838}"/>
                </a:ext>
              </a:extLst>
            </p:cNvPr>
            <p:cNvSpPr/>
            <p:nvPr/>
          </p:nvSpPr>
          <p:spPr>
            <a:xfrm flipH="1">
              <a:off x="7857721" y="249337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FD85331-EC74-34B6-50D6-EEB2BCB85DFC}"/>
                </a:ext>
              </a:extLst>
            </p:cNvPr>
            <p:cNvSpPr/>
            <p:nvPr/>
          </p:nvSpPr>
          <p:spPr>
            <a:xfrm flipH="1">
              <a:off x="8038576" y="249594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3AF53C9-3E8D-AD98-1A59-5E966363BBA7}"/>
                    </a:ext>
                  </a:extLst>
                </p:cNvPr>
                <p:cNvSpPr txBox="1"/>
                <p:nvPr/>
              </p:nvSpPr>
              <p:spPr>
                <a:xfrm>
                  <a:off x="7915629" y="2372879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3AF53C9-3E8D-AD98-1A59-5E966363B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629" y="2372879"/>
                  <a:ext cx="628650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BF550B9-113C-C613-A989-7316902F12AD}"/>
                </a:ext>
              </a:extLst>
            </p:cNvPr>
            <p:cNvSpPr/>
            <p:nvPr/>
          </p:nvSpPr>
          <p:spPr>
            <a:xfrm flipH="1">
              <a:off x="9054093" y="248964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422BF32-43C6-0412-6202-D87D723AFBAA}"/>
                </a:ext>
              </a:extLst>
            </p:cNvPr>
            <p:cNvSpPr/>
            <p:nvPr/>
          </p:nvSpPr>
          <p:spPr>
            <a:xfrm flipH="1">
              <a:off x="8877078" y="2492206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009364A-1ECF-9766-4922-868AA5389A90}"/>
                </a:ext>
              </a:extLst>
            </p:cNvPr>
            <p:cNvSpPr/>
            <p:nvPr/>
          </p:nvSpPr>
          <p:spPr>
            <a:xfrm flipH="1">
              <a:off x="8688306" y="248964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CB3FB85-5A1A-9A94-8874-522114432CA8}"/>
                </a:ext>
              </a:extLst>
            </p:cNvPr>
            <p:cNvSpPr/>
            <p:nvPr/>
          </p:nvSpPr>
          <p:spPr>
            <a:xfrm flipH="1">
              <a:off x="8525076" y="248948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BA611FD-F65B-A9D5-23A1-C480775F33FA}"/>
                </a:ext>
              </a:extLst>
            </p:cNvPr>
            <p:cNvSpPr/>
            <p:nvPr/>
          </p:nvSpPr>
          <p:spPr>
            <a:xfrm flipH="1">
              <a:off x="8350251" y="248948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5760236-21B0-D50D-198E-B15D7372D9B6}"/>
                </a:ext>
              </a:extLst>
            </p:cNvPr>
            <p:cNvSpPr/>
            <p:nvPr/>
          </p:nvSpPr>
          <p:spPr>
            <a:xfrm flipH="1">
              <a:off x="7318068" y="345089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6B1253A-90B0-3689-CDA1-1CD5E72BA587}"/>
                </a:ext>
              </a:extLst>
            </p:cNvPr>
            <p:cNvSpPr/>
            <p:nvPr/>
          </p:nvSpPr>
          <p:spPr>
            <a:xfrm flipH="1">
              <a:off x="7486911" y="34517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470B532-9745-04FC-9307-8C2685D0FE5D}"/>
                </a:ext>
              </a:extLst>
            </p:cNvPr>
            <p:cNvSpPr/>
            <p:nvPr/>
          </p:nvSpPr>
          <p:spPr>
            <a:xfrm flipH="1">
              <a:off x="7665745" y="344915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4F80E11-00D2-EA32-19F7-A36BEA94C070}"/>
                </a:ext>
              </a:extLst>
            </p:cNvPr>
            <p:cNvSpPr/>
            <p:nvPr/>
          </p:nvSpPr>
          <p:spPr>
            <a:xfrm flipH="1">
              <a:off x="7846600" y="344915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569FC92-6183-81CE-837D-B51D92A6E7CB}"/>
                </a:ext>
              </a:extLst>
            </p:cNvPr>
            <p:cNvSpPr/>
            <p:nvPr/>
          </p:nvSpPr>
          <p:spPr>
            <a:xfrm flipH="1">
              <a:off x="8027455" y="34517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B15F3D3-AA26-3868-B821-66FC1860227B}"/>
                    </a:ext>
                  </a:extLst>
                </p:cNvPr>
                <p:cNvSpPr txBox="1"/>
                <p:nvPr/>
              </p:nvSpPr>
              <p:spPr>
                <a:xfrm>
                  <a:off x="7904508" y="3328654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B15F3D3-AA26-3868-B821-66FC186022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508" y="3328654"/>
                  <a:ext cx="628650" cy="276999"/>
                </a:xfrm>
                <a:prstGeom prst="rect">
                  <a:avLst/>
                </a:prstGeom>
                <a:blipFill>
                  <a:blip r:embed="rId17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47835D9-E8E3-D707-37BC-EC409BA792DF}"/>
                </a:ext>
              </a:extLst>
            </p:cNvPr>
            <p:cNvSpPr/>
            <p:nvPr/>
          </p:nvSpPr>
          <p:spPr>
            <a:xfrm flipH="1">
              <a:off x="9042972" y="344541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F8CAF7C-62B0-79F3-DC45-75EEE3E57F61}"/>
                </a:ext>
              </a:extLst>
            </p:cNvPr>
            <p:cNvSpPr/>
            <p:nvPr/>
          </p:nvSpPr>
          <p:spPr>
            <a:xfrm flipH="1">
              <a:off x="8865957" y="3447981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918D5C1-5005-8428-8B81-1C9355037665}"/>
                </a:ext>
              </a:extLst>
            </p:cNvPr>
            <p:cNvSpPr/>
            <p:nvPr/>
          </p:nvSpPr>
          <p:spPr>
            <a:xfrm flipH="1">
              <a:off x="8677185" y="344541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83B6507-A125-C6FE-D546-223D5AEBFD84}"/>
                </a:ext>
              </a:extLst>
            </p:cNvPr>
            <p:cNvSpPr/>
            <p:nvPr/>
          </p:nvSpPr>
          <p:spPr>
            <a:xfrm flipH="1">
              <a:off x="8513955" y="344526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A4842C8-F0A8-F054-1A23-AF1CCC465766}"/>
                </a:ext>
              </a:extLst>
            </p:cNvPr>
            <p:cNvSpPr/>
            <p:nvPr/>
          </p:nvSpPr>
          <p:spPr>
            <a:xfrm flipH="1">
              <a:off x="8339130" y="344526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B9E8E23-CD00-D768-5AA4-C214C826849F}"/>
                </a:ext>
              </a:extLst>
            </p:cNvPr>
            <p:cNvSpPr/>
            <p:nvPr/>
          </p:nvSpPr>
          <p:spPr>
            <a:xfrm flipH="1">
              <a:off x="7325240" y="498716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05FAF26-59B9-7122-901F-90EA0EDC6E9C}"/>
                </a:ext>
              </a:extLst>
            </p:cNvPr>
            <p:cNvSpPr/>
            <p:nvPr/>
          </p:nvSpPr>
          <p:spPr>
            <a:xfrm flipH="1">
              <a:off x="7494083" y="498799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164FDD5-DBBB-862F-DEA6-5200AB614755}"/>
                </a:ext>
              </a:extLst>
            </p:cNvPr>
            <p:cNvSpPr/>
            <p:nvPr/>
          </p:nvSpPr>
          <p:spPr>
            <a:xfrm flipH="1">
              <a:off x="7672917" y="498542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8AAF881-6E63-82BF-2079-20740352B401}"/>
                </a:ext>
              </a:extLst>
            </p:cNvPr>
            <p:cNvSpPr/>
            <p:nvPr/>
          </p:nvSpPr>
          <p:spPr>
            <a:xfrm flipH="1">
              <a:off x="7853772" y="49854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6799A82-889D-8D48-0B0A-0BC27B4A6BB8}"/>
                </a:ext>
              </a:extLst>
            </p:cNvPr>
            <p:cNvSpPr/>
            <p:nvPr/>
          </p:nvSpPr>
          <p:spPr>
            <a:xfrm flipH="1">
              <a:off x="8034627" y="498799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B68001F-8C5D-3828-8D06-7DAEA6CE1B37}"/>
                    </a:ext>
                  </a:extLst>
                </p:cNvPr>
                <p:cNvSpPr txBox="1"/>
                <p:nvPr/>
              </p:nvSpPr>
              <p:spPr>
                <a:xfrm>
                  <a:off x="7911680" y="4864924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B68001F-8C5D-3828-8D06-7DAEA6CE1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680" y="4864924"/>
                  <a:ext cx="628650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043E39B-B6C4-39A4-F12A-1735488C2C30}"/>
                </a:ext>
              </a:extLst>
            </p:cNvPr>
            <p:cNvSpPr/>
            <p:nvPr/>
          </p:nvSpPr>
          <p:spPr>
            <a:xfrm flipH="1">
              <a:off x="9050144" y="498168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D597916-B21F-E0E8-3F29-5E28B3DCCFDA}"/>
                </a:ext>
              </a:extLst>
            </p:cNvPr>
            <p:cNvSpPr/>
            <p:nvPr/>
          </p:nvSpPr>
          <p:spPr>
            <a:xfrm flipH="1">
              <a:off x="8873129" y="4984251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CC7D0CB-462A-1195-E5D6-39206EF30A10}"/>
                </a:ext>
              </a:extLst>
            </p:cNvPr>
            <p:cNvSpPr/>
            <p:nvPr/>
          </p:nvSpPr>
          <p:spPr>
            <a:xfrm flipH="1">
              <a:off x="8684357" y="498168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F73BFD7-4817-2D5B-1ED3-D793577106C8}"/>
                </a:ext>
              </a:extLst>
            </p:cNvPr>
            <p:cNvSpPr/>
            <p:nvPr/>
          </p:nvSpPr>
          <p:spPr>
            <a:xfrm flipH="1">
              <a:off x="8521127" y="498153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5162C79-FA63-E98A-201A-E839E9AB68E8}"/>
                </a:ext>
              </a:extLst>
            </p:cNvPr>
            <p:cNvSpPr/>
            <p:nvPr/>
          </p:nvSpPr>
          <p:spPr>
            <a:xfrm flipH="1">
              <a:off x="8346302" y="498153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CB23B67-93A6-2E7F-A297-4356A3E946F6}"/>
                </a:ext>
              </a:extLst>
            </p:cNvPr>
            <p:cNvGrpSpPr/>
            <p:nvPr/>
          </p:nvGrpSpPr>
          <p:grpSpPr>
            <a:xfrm>
              <a:off x="7169345" y="2051290"/>
              <a:ext cx="2062789" cy="3422602"/>
              <a:chOff x="7169345" y="2051290"/>
              <a:chExt cx="2062789" cy="3422602"/>
            </a:xfrm>
          </p:grpSpPr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E9BAF595-AC56-2446-AA1F-A97278727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0597" y="2051290"/>
                <a:ext cx="950147" cy="43072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635AFD0E-BACD-A7E6-6A16-58A898F538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68916" y="2540918"/>
                <a:ext cx="950147" cy="43072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FD2F74F9-09F1-E8D5-F111-125FB20F41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3259" y="3023691"/>
                <a:ext cx="953669" cy="420736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8B4D7E7E-1200-868D-7FD5-724893E2EF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345" y="3506135"/>
                <a:ext cx="961249" cy="411667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55B8F8FD-F0CF-6635-B632-5D372C9FD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90596" y="4560780"/>
                <a:ext cx="960467" cy="42419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7067FE42-E09A-6818-E00E-38E06FBF28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1987" y="5043171"/>
                <a:ext cx="950147" cy="43072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3646185-C89D-A355-B47D-618881BC45F2}"/>
                </a:ext>
              </a:extLst>
            </p:cNvPr>
            <p:cNvGrpSpPr/>
            <p:nvPr/>
          </p:nvGrpSpPr>
          <p:grpSpPr>
            <a:xfrm>
              <a:off x="7200900" y="1460445"/>
              <a:ext cx="3670301" cy="3835456"/>
              <a:chOff x="7200900" y="1460445"/>
              <a:chExt cx="3670301" cy="3835456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7AEB5EB-251D-CA2F-B57F-86AD6C1CD12C}"/>
                  </a:ext>
                </a:extLst>
              </p:cNvPr>
              <p:cNvSpPr/>
              <p:nvPr/>
            </p:nvSpPr>
            <p:spPr>
              <a:xfrm>
                <a:off x="7213600" y="1460445"/>
                <a:ext cx="3638550" cy="1066855"/>
              </a:xfrm>
              <a:custGeom>
                <a:avLst/>
                <a:gdLst>
                  <a:gd name="connsiteX0" fmla="*/ 0 w 3670300"/>
                  <a:gd name="connsiteY0" fmla="*/ 1064571 h 1171522"/>
                  <a:gd name="connsiteX1" fmla="*/ 1162050 w 3670300"/>
                  <a:gd name="connsiteY1" fmla="*/ 1070921 h 1171522"/>
                  <a:gd name="connsiteX2" fmla="*/ 2540000 w 3670300"/>
                  <a:gd name="connsiteY2" fmla="*/ 4121 h 1171522"/>
                  <a:gd name="connsiteX3" fmla="*/ 3670300 w 3670300"/>
                  <a:gd name="connsiteY3" fmla="*/ 772471 h 1171522"/>
                  <a:gd name="connsiteX0" fmla="*/ 0 w 3670300"/>
                  <a:gd name="connsiteY0" fmla="*/ 1064571 h 1171522"/>
                  <a:gd name="connsiteX1" fmla="*/ 1162050 w 3670300"/>
                  <a:gd name="connsiteY1" fmla="*/ 1070921 h 1171522"/>
                  <a:gd name="connsiteX2" fmla="*/ 2540000 w 3670300"/>
                  <a:gd name="connsiteY2" fmla="*/ 4121 h 1171522"/>
                  <a:gd name="connsiteX3" fmla="*/ 3670300 w 3670300"/>
                  <a:gd name="connsiteY3" fmla="*/ 772471 h 1171522"/>
                  <a:gd name="connsiteX0" fmla="*/ 0 w 3670300"/>
                  <a:gd name="connsiteY0" fmla="*/ 1064571 h 1109881"/>
                  <a:gd name="connsiteX1" fmla="*/ 1162050 w 3670300"/>
                  <a:gd name="connsiteY1" fmla="*/ 1070921 h 1109881"/>
                  <a:gd name="connsiteX2" fmla="*/ 2540000 w 3670300"/>
                  <a:gd name="connsiteY2" fmla="*/ 4121 h 1109881"/>
                  <a:gd name="connsiteX3" fmla="*/ 3670300 w 3670300"/>
                  <a:gd name="connsiteY3" fmla="*/ 772471 h 1109881"/>
                  <a:gd name="connsiteX0" fmla="*/ 0 w 3670300"/>
                  <a:gd name="connsiteY0" fmla="*/ 1064571 h 1082660"/>
                  <a:gd name="connsiteX1" fmla="*/ 1162050 w 3670300"/>
                  <a:gd name="connsiteY1" fmla="*/ 1070921 h 1082660"/>
                  <a:gd name="connsiteX2" fmla="*/ 2540000 w 3670300"/>
                  <a:gd name="connsiteY2" fmla="*/ 4121 h 1082660"/>
                  <a:gd name="connsiteX3" fmla="*/ 3670300 w 3670300"/>
                  <a:gd name="connsiteY3" fmla="*/ 772471 h 1082660"/>
                  <a:gd name="connsiteX0" fmla="*/ 0 w 3670300"/>
                  <a:gd name="connsiteY0" fmla="*/ 1064571 h 1082660"/>
                  <a:gd name="connsiteX1" fmla="*/ 1162050 w 3670300"/>
                  <a:gd name="connsiteY1" fmla="*/ 1070921 h 1082660"/>
                  <a:gd name="connsiteX2" fmla="*/ 2540000 w 3670300"/>
                  <a:gd name="connsiteY2" fmla="*/ 4121 h 1082660"/>
                  <a:gd name="connsiteX3" fmla="*/ 3670300 w 3670300"/>
                  <a:gd name="connsiteY3" fmla="*/ 772471 h 1082660"/>
                  <a:gd name="connsiteX0" fmla="*/ 0 w 3670300"/>
                  <a:gd name="connsiteY0" fmla="*/ 1065140 h 1083229"/>
                  <a:gd name="connsiteX1" fmla="*/ 1162050 w 3670300"/>
                  <a:gd name="connsiteY1" fmla="*/ 1071490 h 1083229"/>
                  <a:gd name="connsiteX2" fmla="*/ 2540000 w 3670300"/>
                  <a:gd name="connsiteY2" fmla="*/ 4690 h 1083229"/>
                  <a:gd name="connsiteX3" fmla="*/ 3670300 w 3670300"/>
                  <a:gd name="connsiteY3" fmla="*/ 773040 h 1083229"/>
                  <a:gd name="connsiteX0" fmla="*/ 0 w 3638550"/>
                  <a:gd name="connsiteY0" fmla="*/ 1064931 h 1083020"/>
                  <a:gd name="connsiteX1" fmla="*/ 1162050 w 3638550"/>
                  <a:gd name="connsiteY1" fmla="*/ 1071281 h 1083020"/>
                  <a:gd name="connsiteX2" fmla="*/ 2540000 w 3638550"/>
                  <a:gd name="connsiteY2" fmla="*/ 4481 h 1083020"/>
                  <a:gd name="connsiteX3" fmla="*/ 3638550 w 3638550"/>
                  <a:gd name="connsiteY3" fmla="*/ 791881 h 1083020"/>
                  <a:gd name="connsiteX0" fmla="*/ 0 w 3638550"/>
                  <a:gd name="connsiteY0" fmla="*/ 1064804 h 1082893"/>
                  <a:gd name="connsiteX1" fmla="*/ 1162050 w 3638550"/>
                  <a:gd name="connsiteY1" fmla="*/ 1071154 h 1082893"/>
                  <a:gd name="connsiteX2" fmla="*/ 2540000 w 3638550"/>
                  <a:gd name="connsiteY2" fmla="*/ 4354 h 1082893"/>
                  <a:gd name="connsiteX3" fmla="*/ 3638550 w 3638550"/>
                  <a:gd name="connsiteY3" fmla="*/ 791754 h 1082893"/>
                  <a:gd name="connsiteX0" fmla="*/ 0 w 3638550"/>
                  <a:gd name="connsiteY0" fmla="*/ 1064804 h 1082893"/>
                  <a:gd name="connsiteX1" fmla="*/ 1162050 w 3638550"/>
                  <a:gd name="connsiteY1" fmla="*/ 1071154 h 1082893"/>
                  <a:gd name="connsiteX2" fmla="*/ 2654300 w 3638550"/>
                  <a:gd name="connsiteY2" fmla="*/ 4354 h 1082893"/>
                  <a:gd name="connsiteX3" fmla="*/ 3638550 w 3638550"/>
                  <a:gd name="connsiteY3" fmla="*/ 791754 h 1082893"/>
                  <a:gd name="connsiteX0" fmla="*/ 0 w 3638550"/>
                  <a:gd name="connsiteY0" fmla="*/ 1064804 h 1082893"/>
                  <a:gd name="connsiteX1" fmla="*/ 1162050 w 3638550"/>
                  <a:gd name="connsiteY1" fmla="*/ 1071154 h 1082893"/>
                  <a:gd name="connsiteX2" fmla="*/ 2654300 w 3638550"/>
                  <a:gd name="connsiteY2" fmla="*/ 4354 h 1082893"/>
                  <a:gd name="connsiteX3" fmla="*/ 3638550 w 3638550"/>
                  <a:gd name="connsiteY3" fmla="*/ 791754 h 1082893"/>
                  <a:gd name="connsiteX0" fmla="*/ 0 w 3638550"/>
                  <a:gd name="connsiteY0" fmla="*/ 1064804 h 1082893"/>
                  <a:gd name="connsiteX1" fmla="*/ 1162050 w 3638550"/>
                  <a:gd name="connsiteY1" fmla="*/ 1071154 h 1082893"/>
                  <a:gd name="connsiteX2" fmla="*/ 2654300 w 3638550"/>
                  <a:gd name="connsiteY2" fmla="*/ 4354 h 1082893"/>
                  <a:gd name="connsiteX3" fmla="*/ 3638550 w 3638550"/>
                  <a:gd name="connsiteY3" fmla="*/ 791754 h 1082893"/>
                  <a:gd name="connsiteX0" fmla="*/ 0 w 3638550"/>
                  <a:gd name="connsiteY0" fmla="*/ 1060504 h 1078593"/>
                  <a:gd name="connsiteX1" fmla="*/ 1162050 w 3638550"/>
                  <a:gd name="connsiteY1" fmla="*/ 1066854 h 1078593"/>
                  <a:gd name="connsiteX2" fmla="*/ 2654300 w 3638550"/>
                  <a:gd name="connsiteY2" fmla="*/ 54 h 1078593"/>
                  <a:gd name="connsiteX3" fmla="*/ 3638550 w 3638550"/>
                  <a:gd name="connsiteY3" fmla="*/ 787454 h 1078593"/>
                  <a:gd name="connsiteX0" fmla="*/ 0 w 3638550"/>
                  <a:gd name="connsiteY0" fmla="*/ 1060504 h 1078593"/>
                  <a:gd name="connsiteX1" fmla="*/ 1162050 w 3638550"/>
                  <a:gd name="connsiteY1" fmla="*/ 1066854 h 1078593"/>
                  <a:gd name="connsiteX2" fmla="*/ 2444750 w 3638550"/>
                  <a:gd name="connsiteY2" fmla="*/ 54 h 1078593"/>
                  <a:gd name="connsiteX3" fmla="*/ 3638550 w 3638550"/>
                  <a:gd name="connsiteY3" fmla="*/ 787454 h 1078593"/>
                  <a:gd name="connsiteX0" fmla="*/ 0 w 3638550"/>
                  <a:gd name="connsiteY0" fmla="*/ 1047805 h 1065894"/>
                  <a:gd name="connsiteX1" fmla="*/ 1162050 w 3638550"/>
                  <a:gd name="connsiteY1" fmla="*/ 1054155 h 1065894"/>
                  <a:gd name="connsiteX2" fmla="*/ 2616200 w 3638550"/>
                  <a:gd name="connsiteY2" fmla="*/ 55 h 1065894"/>
                  <a:gd name="connsiteX3" fmla="*/ 3638550 w 3638550"/>
                  <a:gd name="connsiteY3" fmla="*/ 774755 h 1065894"/>
                  <a:gd name="connsiteX0" fmla="*/ 0 w 3638550"/>
                  <a:gd name="connsiteY0" fmla="*/ 1047805 h 1065894"/>
                  <a:gd name="connsiteX1" fmla="*/ 1162050 w 3638550"/>
                  <a:gd name="connsiteY1" fmla="*/ 1054155 h 1065894"/>
                  <a:gd name="connsiteX2" fmla="*/ 2686050 w 3638550"/>
                  <a:gd name="connsiteY2" fmla="*/ 55 h 1065894"/>
                  <a:gd name="connsiteX3" fmla="*/ 3638550 w 3638550"/>
                  <a:gd name="connsiteY3" fmla="*/ 774755 h 1065894"/>
                  <a:gd name="connsiteX0" fmla="*/ 0 w 3638550"/>
                  <a:gd name="connsiteY0" fmla="*/ 1066855 h 1078685"/>
                  <a:gd name="connsiteX1" fmla="*/ 1162050 w 3638550"/>
                  <a:gd name="connsiteY1" fmla="*/ 1054155 h 1078685"/>
                  <a:gd name="connsiteX2" fmla="*/ 2686050 w 3638550"/>
                  <a:gd name="connsiteY2" fmla="*/ 55 h 1078685"/>
                  <a:gd name="connsiteX3" fmla="*/ 3638550 w 3638550"/>
                  <a:gd name="connsiteY3" fmla="*/ 774755 h 1078685"/>
                  <a:gd name="connsiteX0" fmla="*/ 0 w 3638550"/>
                  <a:gd name="connsiteY0" fmla="*/ 1066855 h 1066855"/>
                  <a:gd name="connsiteX1" fmla="*/ 1162050 w 3638550"/>
                  <a:gd name="connsiteY1" fmla="*/ 1054155 h 1066855"/>
                  <a:gd name="connsiteX2" fmla="*/ 2686050 w 3638550"/>
                  <a:gd name="connsiteY2" fmla="*/ 55 h 1066855"/>
                  <a:gd name="connsiteX3" fmla="*/ 3638550 w 3638550"/>
                  <a:gd name="connsiteY3" fmla="*/ 774755 h 106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8550" h="1066855">
                    <a:moveTo>
                      <a:pt x="0" y="1066855"/>
                    </a:moveTo>
                    <a:lnTo>
                      <a:pt x="1162050" y="1054155"/>
                    </a:lnTo>
                    <a:cubicBezTo>
                      <a:pt x="1388533" y="737713"/>
                      <a:pt x="2268008" y="-7353"/>
                      <a:pt x="2686050" y="55"/>
                    </a:cubicBezTo>
                    <a:cubicBezTo>
                      <a:pt x="3104092" y="7463"/>
                      <a:pt x="3466571" y="321259"/>
                      <a:pt x="3638550" y="774755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round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FAE14EB-49FA-54CF-C2A1-88C0704DA8EC}"/>
                  </a:ext>
                </a:extLst>
              </p:cNvPr>
              <p:cNvSpPr/>
              <p:nvPr/>
            </p:nvSpPr>
            <p:spPr>
              <a:xfrm>
                <a:off x="8585201" y="1811957"/>
                <a:ext cx="2228850" cy="702703"/>
              </a:xfrm>
              <a:custGeom>
                <a:avLst/>
                <a:gdLst>
                  <a:gd name="connsiteX0" fmla="*/ 2230269 w 2230269"/>
                  <a:gd name="connsiteY0" fmla="*/ 493218 h 809705"/>
                  <a:gd name="connsiteX1" fmla="*/ 1430169 w 2230269"/>
                  <a:gd name="connsiteY1" fmla="*/ 4268 h 809705"/>
                  <a:gd name="connsiteX2" fmla="*/ 26819 w 2230269"/>
                  <a:gd name="connsiteY2" fmla="*/ 740868 h 809705"/>
                  <a:gd name="connsiteX3" fmla="*/ 642769 w 2230269"/>
                  <a:gd name="connsiteY3" fmla="*/ 734518 h 809705"/>
                  <a:gd name="connsiteX0" fmla="*/ 2230269 w 2230269"/>
                  <a:gd name="connsiteY0" fmla="*/ 493218 h 809705"/>
                  <a:gd name="connsiteX1" fmla="*/ 1430169 w 2230269"/>
                  <a:gd name="connsiteY1" fmla="*/ 4268 h 809705"/>
                  <a:gd name="connsiteX2" fmla="*/ 26819 w 2230269"/>
                  <a:gd name="connsiteY2" fmla="*/ 740868 h 809705"/>
                  <a:gd name="connsiteX3" fmla="*/ 642769 w 2230269"/>
                  <a:gd name="connsiteY3" fmla="*/ 734518 h 809705"/>
                  <a:gd name="connsiteX0" fmla="*/ 2203450 w 2203450"/>
                  <a:gd name="connsiteY0" fmla="*/ 493218 h 764981"/>
                  <a:gd name="connsiteX1" fmla="*/ 1403350 w 2203450"/>
                  <a:gd name="connsiteY1" fmla="*/ 4268 h 764981"/>
                  <a:gd name="connsiteX2" fmla="*/ 0 w 2203450"/>
                  <a:gd name="connsiteY2" fmla="*/ 740868 h 764981"/>
                  <a:gd name="connsiteX3" fmla="*/ 615950 w 2203450"/>
                  <a:gd name="connsiteY3" fmla="*/ 734518 h 764981"/>
                  <a:gd name="connsiteX0" fmla="*/ 2203450 w 2203450"/>
                  <a:gd name="connsiteY0" fmla="*/ 493218 h 740928"/>
                  <a:gd name="connsiteX1" fmla="*/ 1403350 w 2203450"/>
                  <a:gd name="connsiteY1" fmla="*/ 4268 h 740928"/>
                  <a:gd name="connsiteX2" fmla="*/ 0 w 2203450"/>
                  <a:gd name="connsiteY2" fmla="*/ 740868 h 740928"/>
                  <a:gd name="connsiteX3" fmla="*/ 615950 w 2203450"/>
                  <a:gd name="connsiteY3" fmla="*/ 734518 h 740928"/>
                  <a:gd name="connsiteX0" fmla="*/ 2203450 w 2203450"/>
                  <a:gd name="connsiteY0" fmla="*/ 475073 h 741833"/>
                  <a:gd name="connsiteX1" fmla="*/ 1403350 w 2203450"/>
                  <a:gd name="connsiteY1" fmla="*/ 5173 h 741833"/>
                  <a:gd name="connsiteX2" fmla="*/ 0 w 2203450"/>
                  <a:gd name="connsiteY2" fmla="*/ 741773 h 741833"/>
                  <a:gd name="connsiteX3" fmla="*/ 615950 w 2203450"/>
                  <a:gd name="connsiteY3" fmla="*/ 735423 h 741833"/>
                  <a:gd name="connsiteX0" fmla="*/ 2203450 w 2203450"/>
                  <a:gd name="connsiteY0" fmla="*/ 474096 h 740856"/>
                  <a:gd name="connsiteX1" fmla="*/ 1403350 w 2203450"/>
                  <a:gd name="connsiteY1" fmla="*/ 4196 h 740856"/>
                  <a:gd name="connsiteX2" fmla="*/ 0 w 2203450"/>
                  <a:gd name="connsiteY2" fmla="*/ 740796 h 740856"/>
                  <a:gd name="connsiteX3" fmla="*/ 615950 w 2203450"/>
                  <a:gd name="connsiteY3" fmla="*/ 734446 h 740856"/>
                  <a:gd name="connsiteX0" fmla="*/ 2203450 w 2203450"/>
                  <a:gd name="connsiteY0" fmla="*/ 436494 h 703254"/>
                  <a:gd name="connsiteX1" fmla="*/ 1104900 w 2203450"/>
                  <a:gd name="connsiteY1" fmla="*/ 4694 h 703254"/>
                  <a:gd name="connsiteX2" fmla="*/ 0 w 2203450"/>
                  <a:gd name="connsiteY2" fmla="*/ 703194 h 703254"/>
                  <a:gd name="connsiteX3" fmla="*/ 615950 w 2203450"/>
                  <a:gd name="connsiteY3" fmla="*/ 696844 h 703254"/>
                  <a:gd name="connsiteX0" fmla="*/ 2228850 w 2228850"/>
                  <a:gd name="connsiteY0" fmla="*/ 448643 h 702703"/>
                  <a:gd name="connsiteX1" fmla="*/ 1104900 w 2228850"/>
                  <a:gd name="connsiteY1" fmla="*/ 4143 h 702703"/>
                  <a:gd name="connsiteX2" fmla="*/ 0 w 2228850"/>
                  <a:gd name="connsiteY2" fmla="*/ 702643 h 702703"/>
                  <a:gd name="connsiteX3" fmla="*/ 615950 w 2228850"/>
                  <a:gd name="connsiteY3" fmla="*/ 696293 h 702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28850" h="702703">
                    <a:moveTo>
                      <a:pt x="2228850" y="448643"/>
                    </a:moveTo>
                    <a:cubicBezTo>
                      <a:pt x="1967971" y="253380"/>
                      <a:pt x="1476375" y="-38190"/>
                      <a:pt x="1104900" y="4143"/>
                    </a:cubicBezTo>
                    <a:cubicBezTo>
                      <a:pt x="733425" y="46476"/>
                      <a:pt x="131233" y="580935"/>
                      <a:pt x="0" y="702643"/>
                    </a:cubicBezTo>
                    <a:cubicBezTo>
                      <a:pt x="224367" y="703701"/>
                      <a:pt x="369358" y="690472"/>
                      <a:pt x="615950" y="696293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round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553C8BC-5373-7566-78DE-A5672E3AEB53}"/>
                  </a:ext>
                </a:extLst>
              </p:cNvPr>
              <p:cNvSpPr/>
              <p:nvPr/>
            </p:nvSpPr>
            <p:spPr>
              <a:xfrm>
                <a:off x="8540751" y="3473079"/>
                <a:ext cx="2266950" cy="419472"/>
              </a:xfrm>
              <a:custGeom>
                <a:avLst/>
                <a:gdLst>
                  <a:gd name="connsiteX0" fmla="*/ 654907 w 2267807"/>
                  <a:gd name="connsiteY0" fmla="*/ 47591 h 460341"/>
                  <a:gd name="connsiteX1" fmla="*/ 857 w 2267807"/>
                  <a:gd name="connsiteY1" fmla="*/ 28541 h 460341"/>
                  <a:gd name="connsiteX2" fmla="*/ 775557 w 2267807"/>
                  <a:gd name="connsiteY2" fmla="*/ 384141 h 460341"/>
                  <a:gd name="connsiteX3" fmla="*/ 2267807 w 2267807"/>
                  <a:gd name="connsiteY3" fmla="*/ 460341 h 460341"/>
                  <a:gd name="connsiteX0" fmla="*/ 654907 w 2267807"/>
                  <a:gd name="connsiteY0" fmla="*/ 47591 h 460341"/>
                  <a:gd name="connsiteX1" fmla="*/ 857 w 2267807"/>
                  <a:gd name="connsiteY1" fmla="*/ 28541 h 460341"/>
                  <a:gd name="connsiteX2" fmla="*/ 775557 w 2267807"/>
                  <a:gd name="connsiteY2" fmla="*/ 384141 h 460341"/>
                  <a:gd name="connsiteX3" fmla="*/ 2267807 w 2267807"/>
                  <a:gd name="connsiteY3" fmla="*/ 460341 h 460341"/>
                  <a:gd name="connsiteX0" fmla="*/ 654050 w 2266950"/>
                  <a:gd name="connsiteY0" fmla="*/ 19050 h 431800"/>
                  <a:gd name="connsiteX1" fmla="*/ 0 w 2266950"/>
                  <a:gd name="connsiteY1" fmla="*/ 0 h 431800"/>
                  <a:gd name="connsiteX2" fmla="*/ 774700 w 2266950"/>
                  <a:gd name="connsiteY2" fmla="*/ 355600 h 431800"/>
                  <a:gd name="connsiteX3" fmla="*/ 2266950 w 2266950"/>
                  <a:gd name="connsiteY3" fmla="*/ 431800 h 431800"/>
                  <a:gd name="connsiteX0" fmla="*/ 654050 w 2266950"/>
                  <a:gd name="connsiteY0" fmla="*/ 19050 h 431800"/>
                  <a:gd name="connsiteX1" fmla="*/ 0 w 2266950"/>
                  <a:gd name="connsiteY1" fmla="*/ 0 h 431800"/>
                  <a:gd name="connsiteX2" fmla="*/ 774700 w 2266950"/>
                  <a:gd name="connsiteY2" fmla="*/ 355600 h 431800"/>
                  <a:gd name="connsiteX3" fmla="*/ 2266950 w 2266950"/>
                  <a:gd name="connsiteY3" fmla="*/ 431800 h 431800"/>
                  <a:gd name="connsiteX0" fmla="*/ 654050 w 2266950"/>
                  <a:gd name="connsiteY0" fmla="*/ 22114 h 434864"/>
                  <a:gd name="connsiteX1" fmla="*/ 0 w 2266950"/>
                  <a:gd name="connsiteY1" fmla="*/ 3064 h 434864"/>
                  <a:gd name="connsiteX2" fmla="*/ 774700 w 2266950"/>
                  <a:gd name="connsiteY2" fmla="*/ 358664 h 434864"/>
                  <a:gd name="connsiteX3" fmla="*/ 2266950 w 2266950"/>
                  <a:gd name="connsiteY3" fmla="*/ 434864 h 434864"/>
                  <a:gd name="connsiteX0" fmla="*/ 654050 w 2266950"/>
                  <a:gd name="connsiteY0" fmla="*/ 6722 h 419472"/>
                  <a:gd name="connsiteX1" fmla="*/ 0 w 2266950"/>
                  <a:gd name="connsiteY1" fmla="*/ 6722 h 419472"/>
                  <a:gd name="connsiteX2" fmla="*/ 774700 w 2266950"/>
                  <a:gd name="connsiteY2" fmla="*/ 343272 h 419472"/>
                  <a:gd name="connsiteX3" fmla="*/ 2266950 w 2266950"/>
                  <a:gd name="connsiteY3" fmla="*/ 419472 h 419472"/>
                  <a:gd name="connsiteX0" fmla="*/ 654050 w 2266950"/>
                  <a:gd name="connsiteY0" fmla="*/ 6722 h 419472"/>
                  <a:gd name="connsiteX1" fmla="*/ 0 w 2266950"/>
                  <a:gd name="connsiteY1" fmla="*/ 6722 h 419472"/>
                  <a:gd name="connsiteX2" fmla="*/ 774700 w 2266950"/>
                  <a:gd name="connsiteY2" fmla="*/ 298822 h 419472"/>
                  <a:gd name="connsiteX3" fmla="*/ 2266950 w 2266950"/>
                  <a:gd name="connsiteY3" fmla="*/ 419472 h 419472"/>
                  <a:gd name="connsiteX0" fmla="*/ 654050 w 2266950"/>
                  <a:gd name="connsiteY0" fmla="*/ 6722 h 419472"/>
                  <a:gd name="connsiteX1" fmla="*/ 0 w 2266950"/>
                  <a:gd name="connsiteY1" fmla="*/ 6722 h 419472"/>
                  <a:gd name="connsiteX2" fmla="*/ 774700 w 2266950"/>
                  <a:gd name="connsiteY2" fmla="*/ 298822 h 419472"/>
                  <a:gd name="connsiteX3" fmla="*/ 2266950 w 2266950"/>
                  <a:gd name="connsiteY3" fmla="*/ 419472 h 419472"/>
                  <a:gd name="connsiteX0" fmla="*/ 654050 w 2266950"/>
                  <a:gd name="connsiteY0" fmla="*/ 6722 h 419472"/>
                  <a:gd name="connsiteX1" fmla="*/ 0 w 2266950"/>
                  <a:gd name="connsiteY1" fmla="*/ 6722 h 419472"/>
                  <a:gd name="connsiteX2" fmla="*/ 2266950 w 2266950"/>
                  <a:gd name="connsiteY2" fmla="*/ 419472 h 419472"/>
                  <a:gd name="connsiteX0" fmla="*/ 654050 w 2266950"/>
                  <a:gd name="connsiteY0" fmla="*/ 6722 h 419472"/>
                  <a:gd name="connsiteX1" fmla="*/ 0 w 2266950"/>
                  <a:gd name="connsiteY1" fmla="*/ 6722 h 419472"/>
                  <a:gd name="connsiteX2" fmla="*/ 2266950 w 2266950"/>
                  <a:gd name="connsiteY2" fmla="*/ 419472 h 419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66950" h="419472">
                    <a:moveTo>
                      <a:pt x="654050" y="6722"/>
                    </a:moveTo>
                    <a:cubicBezTo>
                      <a:pt x="463021" y="901"/>
                      <a:pt x="170392" y="-4920"/>
                      <a:pt x="0" y="6722"/>
                    </a:cubicBezTo>
                    <a:cubicBezTo>
                      <a:pt x="268817" y="75514"/>
                      <a:pt x="943769" y="352533"/>
                      <a:pt x="2266950" y="419472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round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C006EEB-29FB-E401-7B50-B9D2CADDAB5E}"/>
                  </a:ext>
                </a:extLst>
              </p:cNvPr>
              <p:cNvSpPr/>
              <p:nvPr/>
            </p:nvSpPr>
            <p:spPr>
              <a:xfrm>
                <a:off x="8064501" y="3473450"/>
                <a:ext cx="2806700" cy="1752600"/>
              </a:xfrm>
              <a:custGeom>
                <a:avLst/>
                <a:gdLst>
                  <a:gd name="connsiteX0" fmla="*/ 2938370 w 2951070"/>
                  <a:gd name="connsiteY0" fmla="*/ 639002 h 1934402"/>
                  <a:gd name="connsiteX1" fmla="*/ 2208120 w 2951070"/>
                  <a:gd name="connsiteY1" fmla="*/ 1007302 h 1934402"/>
                  <a:gd name="connsiteX2" fmla="*/ 493620 w 2951070"/>
                  <a:gd name="connsiteY2" fmla="*/ 175452 h 1934402"/>
                  <a:gd name="connsiteX3" fmla="*/ 176120 w 2951070"/>
                  <a:gd name="connsiteY3" fmla="*/ 162752 h 1934402"/>
                  <a:gd name="connsiteX4" fmla="*/ 2951070 w 2951070"/>
                  <a:gd name="connsiteY4" fmla="*/ 1934402 h 1934402"/>
                  <a:gd name="connsiteX0" fmla="*/ 2938370 w 2951070"/>
                  <a:gd name="connsiteY0" fmla="*/ 639002 h 1934402"/>
                  <a:gd name="connsiteX1" fmla="*/ 2208120 w 2951070"/>
                  <a:gd name="connsiteY1" fmla="*/ 1007302 h 1934402"/>
                  <a:gd name="connsiteX2" fmla="*/ 493620 w 2951070"/>
                  <a:gd name="connsiteY2" fmla="*/ 175452 h 1934402"/>
                  <a:gd name="connsiteX3" fmla="*/ 176120 w 2951070"/>
                  <a:gd name="connsiteY3" fmla="*/ 162752 h 1934402"/>
                  <a:gd name="connsiteX4" fmla="*/ 2951070 w 2951070"/>
                  <a:gd name="connsiteY4" fmla="*/ 1934402 h 1934402"/>
                  <a:gd name="connsiteX0" fmla="*/ 2905379 w 2918079"/>
                  <a:gd name="connsiteY0" fmla="*/ 604922 h 1900322"/>
                  <a:gd name="connsiteX1" fmla="*/ 2175129 w 2918079"/>
                  <a:gd name="connsiteY1" fmla="*/ 973222 h 1900322"/>
                  <a:gd name="connsiteX2" fmla="*/ 460629 w 2918079"/>
                  <a:gd name="connsiteY2" fmla="*/ 141372 h 1900322"/>
                  <a:gd name="connsiteX3" fmla="*/ 143129 w 2918079"/>
                  <a:gd name="connsiteY3" fmla="*/ 128672 h 1900322"/>
                  <a:gd name="connsiteX4" fmla="*/ 2918079 w 2918079"/>
                  <a:gd name="connsiteY4" fmla="*/ 1900322 h 1900322"/>
                  <a:gd name="connsiteX0" fmla="*/ 2905379 w 2918079"/>
                  <a:gd name="connsiteY0" fmla="*/ 604922 h 1900322"/>
                  <a:gd name="connsiteX1" fmla="*/ 2175129 w 2918079"/>
                  <a:gd name="connsiteY1" fmla="*/ 973222 h 1900322"/>
                  <a:gd name="connsiteX2" fmla="*/ 460629 w 2918079"/>
                  <a:gd name="connsiteY2" fmla="*/ 141372 h 1900322"/>
                  <a:gd name="connsiteX3" fmla="*/ 143129 w 2918079"/>
                  <a:gd name="connsiteY3" fmla="*/ 128672 h 1900322"/>
                  <a:gd name="connsiteX4" fmla="*/ 2918079 w 2918079"/>
                  <a:gd name="connsiteY4" fmla="*/ 1900322 h 1900322"/>
                  <a:gd name="connsiteX0" fmla="*/ 2762250 w 2774950"/>
                  <a:gd name="connsiteY0" fmla="*/ 476250 h 1771650"/>
                  <a:gd name="connsiteX1" fmla="*/ 2032000 w 2774950"/>
                  <a:gd name="connsiteY1" fmla="*/ 844550 h 1771650"/>
                  <a:gd name="connsiteX2" fmla="*/ 317500 w 2774950"/>
                  <a:gd name="connsiteY2" fmla="*/ 12700 h 1771650"/>
                  <a:gd name="connsiteX3" fmla="*/ 0 w 2774950"/>
                  <a:gd name="connsiteY3" fmla="*/ 0 h 1771650"/>
                  <a:gd name="connsiteX4" fmla="*/ 2774950 w 2774950"/>
                  <a:gd name="connsiteY4" fmla="*/ 1771650 h 1771650"/>
                  <a:gd name="connsiteX0" fmla="*/ 2762250 w 2774950"/>
                  <a:gd name="connsiteY0" fmla="*/ 476250 h 1771650"/>
                  <a:gd name="connsiteX1" fmla="*/ 2032000 w 2774950"/>
                  <a:gd name="connsiteY1" fmla="*/ 844550 h 1771650"/>
                  <a:gd name="connsiteX2" fmla="*/ 317500 w 2774950"/>
                  <a:gd name="connsiteY2" fmla="*/ 12700 h 1771650"/>
                  <a:gd name="connsiteX3" fmla="*/ 0 w 2774950"/>
                  <a:gd name="connsiteY3" fmla="*/ 0 h 1771650"/>
                  <a:gd name="connsiteX4" fmla="*/ 1943099 w 2774950"/>
                  <a:gd name="connsiteY4" fmla="*/ 1257300 h 1771650"/>
                  <a:gd name="connsiteX5" fmla="*/ 2774950 w 2774950"/>
                  <a:gd name="connsiteY5" fmla="*/ 1771650 h 1771650"/>
                  <a:gd name="connsiteX0" fmla="*/ 2762250 w 2774950"/>
                  <a:gd name="connsiteY0" fmla="*/ 476250 h 1771650"/>
                  <a:gd name="connsiteX1" fmla="*/ 2032000 w 2774950"/>
                  <a:gd name="connsiteY1" fmla="*/ 844550 h 1771650"/>
                  <a:gd name="connsiteX2" fmla="*/ 317500 w 2774950"/>
                  <a:gd name="connsiteY2" fmla="*/ 12700 h 1771650"/>
                  <a:gd name="connsiteX3" fmla="*/ 0 w 2774950"/>
                  <a:gd name="connsiteY3" fmla="*/ 0 h 1771650"/>
                  <a:gd name="connsiteX4" fmla="*/ 2260599 w 2774950"/>
                  <a:gd name="connsiteY4" fmla="*/ 1181100 h 1771650"/>
                  <a:gd name="connsiteX5" fmla="*/ 2774950 w 2774950"/>
                  <a:gd name="connsiteY5" fmla="*/ 1771650 h 1771650"/>
                  <a:gd name="connsiteX0" fmla="*/ 2762250 w 2774950"/>
                  <a:gd name="connsiteY0" fmla="*/ 476250 h 1771650"/>
                  <a:gd name="connsiteX1" fmla="*/ 2032000 w 2774950"/>
                  <a:gd name="connsiteY1" fmla="*/ 844550 h 1771650"/>
                  <a:gd name="connsiteX2" fmla="*/ 317500 w 2774950"/>
                  <a:gd name="connsiteY2" fmla="*/ 12700 h 1771650"/>
                  <a:gd name="connsiteX3" fmla="*/ 0 w 2774950"/>
                  <a:gd name="connsiteY3" fmla="*/ 0 h 1771650"/>
                  <a:gd name="connsiteX4" fmla="*/ 2260599 w 2774950"/>
                  <a:gd name="connsiteY4" fmla="*/ 1181100 h 1771650"/>
                  <a:gd name="connsiteX5" fmla="*/ 2774950 w 2774950"/>
                  <a:gd name="connsiteY5" fmla="*/ 1771650 h 1771650"/>
                  <a:gd name="connsiteX0" fmla="*/ 2762250 w 2774950"/>
                  <a:gd name="connsiteY0" fmla="*/ 476250 h 1771650"/>
                  <a:gd name="connsiteX1" fmla="*/ 2032000 w 2774950"/>
                  <a:gd name="connsiteY1" fmla="*/ 844550 h 1771650"/>
                  <a:gd name="connsiteX2" fmla="*/ 317500 w 2774950"/>
                  <a:gd name="connsiteY2" fmla="*/ 12700 h 1771650"/>
                  <a:gd name="connsiteX3" fmla="*/ 0 w 2774950"/>
                  <a:gd name="connsiteY3" fmla="*/ 0 h 1771650"/>
                  <a:gd name="connsiteX4" fmla="*/ 2260599 w 2774950"/>
                  <a:gd name="connsiteY4" fmla="*/ 1181100 h 1771650"/>
                  <a:gd name="connsiteX5" fmla="*/ 2774950 w 2774950"/>
                  <a:gd name="connsiteY5" fmla="*/ 1771650 h 1771650"/>
                  <a:gd name="connsiteX0" fmla="*/ 2762250 w 2774950"/>
                  <a:gd name="connsiteY0" fmla="*/ 476250 h 1771650"/>
                  <a:gd name="connsiteX1" fmla="*/ 2032000 w 2774950"/>
                  <a:gd name="connsiteY1" fmla="*/ 844550 h 1771650"/>
                  <a:gd name="connsiteX2" fmla="*/ 317500 w 2774950"/>
                  <a:gd name="connsiteY2" fmla="*/ 12700 h 1771650"/>
                  <a:gd name="connsiteX3" fmla="*/ 0 w 2774950"/>
                  <a:gd name="connsiteY3" fmla="*/ 0 h 1771650"/>
                  <a:gd name="connsiteX4" fmla="*/ 2260599 w 2774950"/>
                  <a:gd name="connsiteY4" fmla="*/ 1181100 h 1771650"/>
                  <a:gd name="connsiteX5" fmla="*/ 2774950 w 2774950"/>
                  <a:gd name="connsiteY5" fmla="*/ 1771650 h 1771650"/>
                  <a:gd name="connsiteX0" fmla="*/ 2762250 w 2774950"/>
                  <a:gd name="connsiteY0" fmla="*/ 476250 h 1771650"/>
                  <a:gd name="connsiteX1" fmla="*/ 2032000 w 2774950"/>
                  <a:gd name="connsiteY1" fmla="*/ 844550 h 1771650"/>
                  <a:gd name="connsiteX2" fmla="*/ 317500 w 2774950"/>
                  <a:gd name="connsiteY2" fmla="*/ 12700 h 1771650"/>
                  <a:gd name="connsiteX3" fmla="*/ 0 w 2774950"/>
                  <a:gd name="connsiteY3" fmla="*/ 0 h 1771650"/>
                  <a:gd name="connsiteX4" fmla="*/ 2260599 w 2774950"/>
                  <a:gd name="connsiteY4" fmla="*/ 1181100 h 1771650"/>
                  <a:gd name="connsiteX5" fmla="*/ 2774950 w 2774950"/>
                  <a:gd name="connsiteY5" fmla="*/ 1771650 h 1771650"/>
                  <a:gd name="connsiteX0" fmla="*/ 2762250 w 2806700"/>
                  <a:gd name="connsiteY0" fmla="*/ 476250 h 1752600"/>
                  <a:gd name="connsiteX1" fmla="*/ 2032000 w 2806700"/>
                  <a:gd name="connsiteY1" fmla="*/ 844550 h 1752600"/>
                  <a:gd name="connsiteX2" fmla="*/ 317500 w 2806700"/>
                  <a:gd name="connsiteY2" fmla="*/ 12700 h 1752600"/>
                  <a:gd name="connsiteX3" fmla="*/ 0 w 2806700"/>
                  <a:gd name="connsiteY3" fmla="*/ 0 h 1752600"/>
                  <a:gd name="connsiteX4" fmla="*/ 2260599 w 2806700"/>
                  <a:gd name="connsiteY4" fmla="*/ 1181100 h 1752600"/>
                  <a:gd name="connsiteX5" fmla="*/ 2806700 w 2806700"/>
                  <a:gd name="connsiteY5" fmla="*/ 1752600 h 1752600"/>
                  <a:gd name="connsiteX0" fmla="*/ 2762250 w 2806700"/>
                  <a:gd name="connsiteY0" fmla="*/ 476250 h 1752600"/>
                  <a:gd name="connsiteX1" fmla="*/ 2032000 w 2806700"/>
                  <a:gd name="connsiteY1" fmla="*/ 844550 h 1752600"/>
                  <a:gd name="connsiteX2" fmla="*/ 317500 w 2806700"/>
                  <a:gd name="connsiteY2" fmla="*/ 12700 h 1752600"/>
                  <a:gd name="connsiteX3" fmla="*/ 0 w 2806700"/>
                  <a:gd name="connsiteY3" fmla="*/ 0 h 1752600"/>
                  <a:gd name="connsiteX4" fmla="*/ 2260599 w 2806700"/>
                  <a:gd name="connsiteY4" fmla="*/ 1181100 h 1752600"/>
                  <a:gd name="connsiteX5" fmla="*/ 2806700 w 2806700"/>
                  <a:gd name="connsiteY5" fmla="*/ 1752600 h 1752600"/>
                  <a:gd name="connsiteX0" fmla="*/ 2762250 w 2806700"/>
                  <a:gd name="connsiteY0" fmla="*/ 476250 h 1752600"/>
                  <a:gd name="connsiteX1" fmla="*/ 2032000 w 2806700"/>
                  <a:gd name="connsiteY1" fmla="*/ 844550 h 1752600"/>
                  <a:gd name="connsiteX2" fmla="*/ 317500 w 2806700"/>
                  <a:gd name="connsiteY2" fmla="*/ 12700 h 1752600"/>
                  <a:gd name="connsiteX3" fmla="*/ 0 w 2806700"/>
                  <a:gd name="connsiteY3" fmla="*/ 0 h 1752600"/>
                  <a:gd name="connsiteX4" fmla="*/ 2260599 w 2806700"/>
                  <a:gd name="connsiteY4" fmla="*/ 1181100 h 1752600"/>
                  <a:gd name="connsiteX5" fmla="*/ 2806700 w 2806700"/>
                  <a:gd name="connsiteY5" fmla="*/ 1752600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06700" h="1752600">
                    <a:moveTo>
                      <a:pt x="2762250" y="476250"/>
                    </a:moveTo>
                    <a:cubicBezTo>
                      <a:pt x="2600854" y="699029"/>
                      <a:pt x="2439458" y="921808"/>
                      <a:pt x="2032000" y="844550"/>
                    </a:cubicBezTo>
                    <a:cubicBezTo>
                      <a:pt x="1624542" y="767292"/>
                      <a:pt x="656167" y="255058"/>
                      <a:pt x="317500" y="12700"/>
                    </a:cubicBezTo>
                    <a:cubicBezTo>
                      <a:pt x="175683" y="5292"/>
                      <a:pt x="104775" y="5292"/>
                      <a:pt x="0" y="0"/>
                    </a:cubicBezTo>
                    <a:cubicBezTo>
                      <a:pt x="270933" y="207433"/>
                      <a:pt x="1932516" y="1130300"/>
                      <a:pt x="2260599" y="1181100"/>
                    </a:cubicBezTo>
                    <a:cubicBezTo>
                      <a:pt x="2588682" y="1231900"/>
                      <a:pt x="2737908" y="1558925"/>
                      <a:pt x="2806700" y="175260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round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A13BFA2-9DAF-C055-0B4B-52B5304E91F6}"/>
                  </a:ext>
                </a:extLst>
              </p:cNvPr>
              <p:cNvSpPr/>
              <p:nvPr/>
            </p:nvSpPr>
            <p:spPr>
              <a:xfrm>
                <a:off x="7200900" y="3448051"/>
                <a:ext cx="3606800" cy="1847850"/>
              </a:xfrm>
              <a:custGeom>
                <a:avLst/>
                <a:gdLst>
                  <a:gd name="connsiteX0" fmla="*/ 3606800 w 3606800"/>
                  <a:gd name="connsiteY0" fmla="*/ 2001548 h 2001548"/>
                  <a:gd name="connsiteX1" fmla="*/ 679450 w 3606800"/>
                  <a:gd name="connsiteY1" fmla="*/ 185448 h 2001548"/>
                  <a:gd name="connsiteX2" fmla="*/ 0 w 3606800"/>
                  <a:gd name="connsiteY2" fmla="*/ 153698 h 2001548"/>
                  <a:gd name="connsiteX0" fmla="*/ 3606800 w 3606800"/>
                  <a:gd name="connsiteY0" fmla="*/ 2001548 h 2001548"/>
                  <a:gd name="connsiteX1" fmla="*/ 679450 w 3606800"/>
                  <a:gd name="connsiteY1" fmla="*/ 185448 h 2001548"/>
                  <a:gd name="connsiteX2" fmla="*/ 0 w 3606800"/>
                  <a:gd name="connsiteY2" fmla="*/ 153698 h 2001548"/>
                  <a:gd name="connsiteX0" fmla="*/ 3606800 w 3606800"/>
                  <a:gd name="connsiteY0" fmla="*/ 1902531 h 1902531"/>
                  <a:gd name="connsiteX1" fmla="*/ 679450 w 3606800"/>
                  <a:gd name="connsiteY1" fmla="*/ 86431 h 1902531"/>
                  <a:gd name="connsiteX2" fmla="*/ 0 w 3606800"/>
                  <a:gd name="connsiteY2" fmla="*/ 54681 h 1902531"/>
                  <a:gd name="connsiteX0" fmla="*/ 3606800 w 3606800"/>
                  <a:gd name="connsiteY0" fmla="*/ 1847850 h 1847850"/>
                  <a:gd name="connsiteX1" fmla="*/ 679450 w 3606800"/>
                  <a:gd name="connsiteY1" fmla="*/ 31750 h 1847850"/>
                  <a:gd name="connsiteX2" fmla="*/ 0 w 3606800"/>
                  <a:gd name="connsiteY2" fmla="*/ 0 h 1847850"/>
                  <a:gd name="connsiteX0" fmla="*/ 3606800 w 3606800"/>
                  <a:gd name="connsiteY0" fmla="*/ 1847850 h 1847850"/>
                  <a:gd name="connsiteX1" fmla="*/ 2203450 w 3606800"/>
                  <a:gd name="connsiteY1" fmla="*/ 933449 h 1847850"/>
                  <a:gd name="connsiteX2" fmla="*/ 679450 w 3606800"/>
                  <a:gd name="connsiteY2" fmla="*/ 31750 h 1847850"/>
                  <a:gd name="connsiteX3" fmla="*/ 0 w 3606800"/>
                  <a:gd name="connsiteY3" fmla="*/ 0 h 1847850"/>
                  <a:gd name="connsiteX0" fmla="*/ 3606800 w 3606800"/>
                  <a:gd name="connsiteY0" fmla="*/ 1847850 h 1847850"/>
                  <a:gd name="connsiteX1" fmla="*/ 2101850 w 3606800"/>
                  <a:gd name="connsiteY1" fmla="*/ 1098549 h 1847850"/>
                  <a:gd name="connsiteX2" fmla="*/ 679450 w 3606800"/>
                  <a:gd name="connsiteY2" fmla="*/ 31750 h 1847850"/>
                  <a:gd name="connsiteX3" fmla="*/ 0 w 3606800"/>
                  <a:gd name="connsiteY3" fmla="*/ 0 h 1847850"/>
                  <a:gd name="connsiteX0" fmla="*/ 3606800 w 3606800"/>
                  <a:gd name="connsiteY0" fmla="*/ 1847850 h 1847850"/>
                  <a:gd name="connsiteX1" fmla="*/ 2101850 w 3606800"/>
                  <a:gd name="connsiteY1" fmla="*/ 1098549 h 1847850"/>
                  <a:gd name="connsiteX2" fmla="*/ 679450 w 3606800"/>
                  <a:gd name="connsiteY2" fmla="*/ 31750 h 1847850"/>
                  <a:gd name="connsiteX3" fmla="*/ 0 w 3606800"/>
                  <a:gd name="connsiteY3" fmla="*/ 0 h 1847850"/>
                  <a:gd name="connsiteX0" fmla="*/ 3606800 w 3606800"/>
                  <a:gd name="connsiteY0" fmla="*/ 1847850 h 1847850"/>
                  <a:gd name="connsiteX1" fmla="*/ 2101850 w 3606800"/>
                  <a:gd name="connsiteY1" fmla="*/ 1098549 h 1847850"/>
                  <a:gd name="connsiteX2" fmla="*/ 679450 w 3606800"/>
                  <a:gd name="connsiteY2" fmla="*/ 31750 h 1847850"/>
                  <a:gd name="connsiteX3" fmla="*/ 0 w 3606800"/>
                  <a:gd name="connsiteY3" fmla="*/ 0 h 1847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06800" h="1847850">
                    <a:moveTo>
                      <a:pt x="3606800" y="1847850"/>
                    </a:moveTo>
                    <a:cubicBezTo>
                      <a:pt x="3366558" y="1778000"/>
                      <a:pt x="2589742" y="1401232"/>
                      <a:pt x="2101850" y="1098549"/>
                    </a:cubicBezTo>
                    <a:cubicBezTo>
                      <a:pt x="1613958" y="795866"/>
                      <a:pt x="1021292" y="314325"/>
                      <a:pt x="679450" y="31750"/>
                    </a:cubicBezTo>
                    <a:cubicBezTo>
                      <a:pt x="484717" y="28575"/>
                      <a:pt x="216958" y="1587"/>
                      <a:pt x="0" y="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round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913EB6D-2D2F-34D0-8483-01D7EBE4AE31}"/>
                  </a:ext>
                </a:extLst>
              </p:cNvPr>
              <p:cNvSpPr/>
              <p:nvPr/>
            </p:nvSpPr>
            <p:spPr>
              <a:xfrm>
                <a:off x="7219950" y="3054350"/>
                <a:ext cx="3581400" cy="1962150"/>
              </a:xfrm>
              <a:custGeom>
                <a:avLst/>
                <a:gdLst>
                  <a:gd name="connsiteX0" fmla="*/ 0 w 3581400"/>
                  <a:gd name="connsiteY0" fmla="*/ 2149735 h 2328814"/>
                  <a:gd name="connsiteX1" fmla="*/ 1149350 w 3581400"/>
                  <a:gd name="connsiteY1" fmla="*/ 2137035 h 2328814"/>
                  <a:gd name="connsiteX2" fmla="*/ 3086100 w 3581400"/>
                  <a:gd name="connsiteY2" fmla="*/ 187585 h 2328814"/>
                  <a:gd name="connsiteX3" fmla="*/ 3581400 w 3581400"/>
                  <a:gd name="connsiteY3" fmla="*/ 187585 h 2328814"/>
                  <a:gd name="connsiteX0" fmla="*/ 0 w 3581400"/>
                  <a:gd name="connsiteY0" fmla="*/ 2022828 h 2178250"/>
                  <a:gd name="connsiteX1" fmla="*/ 1149350 w 3581400"/>
                  <a:gd name="connsiteY1" fmla="*/ 2010128 h 2178250"/>
                  <a:gd name="connsiteX2" fmla="*/ 2609850 w 3581400"/>
                  <a:gd name="connsiteY2" fmla="*/ 403578 h 2178250"/>
                  <a:gd name="connsiteX3" fmla="*/ 3581400 w 3581400"/>
                  <a:gd name="connsiteY3" fmla="*/ 60678 h 2178250"/>
                  <a:gd name="connsiteX0" fmla="*/ 0 w 3581400"/>
                  <a:gd name="connsiteY0" fmla="*/ 1962485 h 2117907"/>
                  <a:gd name="connsiteX1" fmla="*/ 1149350 w 3581400"/>
                  <a:gd name="connsiteY1" fmla="*/ 1949785 h 2117907"/>
                  <a:gd name="connsiteX2" fmla="*/ 2609850 w 3581400"/>
                  <a:gd name="connsiteY2" fmla="*/ 343235 h 2117907"/>
                  <a:gd name="connsiteX3" fmla="*/ 3581400 w 3581400"/>
                  <a:gd name="connsiteY3" fmla="*/ 335 h 2117907"/>
                  <a:gd name="connsiteX0" fmla="*/ 0 w 3581400"/>
                  <a:gd name="connsiteY0" fmla="*/ 1962485 h 2117907"/>
                  <a:gd name="connsiteX1" fmla="*/ 1149350 w 3581400"/>
                  <a:gd name="connsiteY1" fmla="*/ 1949785 h 2117907"/>
                  <a:gd name="connsiteX2" fmla="*/ 2609850 w 3581400"/>
                  <a:gd name="connsiteY2" fmla="*/ 343235 h 2117907"/>
                  <a:gd name="connsiteX3" fmla="*/ 3581400 w 3581400"/>
                  <a:gd name="connsiteY3" fmla="*/ 335 h 2117907"/>
                  <a:gd name="connsiteX0" fmla="*/ 0 w 3581400"/>
                  <a:gd name="connsiteY0" fmla="*/ 1962485 h 2031186"/>
                  <a:gd name="connsiteX1" fmla="*/ 1149350 w 3581400"/>
                  <a:gd name="connsiteY1" fmla="*/ 1949785 h 2031186"/>
                  <a:gd name="connsiteX2" fmla="*/ 2609850 w 3581400"/>
                  <a:gd name="connsiteY2" fmla="*/ 343235 h 2031186"/>
                  <a:gd name="connsiteX3" fmla="*/ 3581400 w 3581400"/>
                  <a:gd name="connsiteY3" fmla="*/ 335 h 2031186"/>
                  <a:gd name="connsiteX0" fmla="*/ 0 w 3581400"/>
                  <a:gd name="connsiteY0" fmla="*/ 1962485 h 1962485"/>
                  <a:gd name="connsiteX1" fmla="*/ 1149350 w 3581400"/>
                  <a:gd name="connsiteY1" fmla="*/ 1949785 h 1962485"/>
                  <a:gd name="connsiteX2" fmla="*/ 2609850 w 3581400"/>
                  <a:gd name="connsiteY2" fmla="*/ 343235 h 1962485"/>
                  <a:gd name="connsiteX3" fmla="*/ 3581400 w 3581400"/>
                  <a:gd name="connsiteY3" fmla="*/ 335 h 1962485"/>
                  <a:gd name="connsiteX0" fmla="*/ 0 w 3581400"/>
                  <a:gd name="connsiteY0" fmla="*/ 1962150 h 1962150"/>
                  <a:gd name="connsiteX1" fmla="*/ 1149350 w 3581400"/>
                  <a:gd name="connsiteY1" fmla="*/ 1949450 h 1962150"/>
                  <a:gd name="connsiteX2" fmla="*/ 3581400 w 3581400"/>
                  <a:gd name="connsiteY2" fmla="*/ 0 h 1962150"/>
                  <a:gd name="connsiteX0" fmla="*/ 0 w 3581400"/>
                  <a:gd name="connsiteY0" fmla="*/ 1962150 h 1962150"/>
                  <a:gd name="connsiteX1" fmla="*/ 1149350 w 3581400"/>
                  <a:gd name="connsiteY1" fmla="*/ 1949450 h 1962150"/>
                  <a:gd name="connsiteX2" fmla="*/ 3581400 w 3581400"/>
                  <a:gd name="connsiteY2" fmla="*/ 0 h 1962150"/>
                  <a:gd name="connsiteX0" fmla="*/ 0 w 3581400"/>
                  <a:gd name="connsiteY0" fmla="*/ 1962150 h 1962150"/>
                  <a:gd name="connsiteX1" fmla="*/ 1149350 w 3581400"/>
                  <a:gd name="connsiteY1" fmla="*/ 1949450 h 1962150"/>
                  <a:gd name="connsiteX2" fmla="*/ 3581400 w 3581400"/>
                  <a:gd name="connsiteY2" fmla="*/ 0 h 1962150"/>
                  <a:gd name="connsiteX0" fmla="*/ 0 w 3581400"/>
                  <a:gd name="connsiteY0" fmla="*/ 1962150 h 1962150"/>
                  <a:gd name="connsiteX1" fmla="*/ 1149350 w 3581400"/>
                  <a:gd name="connsiteY1" fmla="*/ 1949450 h 1962150"/>
                  <a:gd name="connsiteX2" fmla="*/ 3581400 w 3581400"/>
                  <a:gd name="connsiteY2" fmla="*/ 0 h 196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1400" h="1962150">
                    <a:moveTo>
                      <a:pt x="0" y="1962150"/>
                    </a:moveTo>
                    <a:lnTo>
                      <a:pt x="1149350" y="1949450"/>
                    </a:lnTo>
                    <a:cubicBezTo>
                      <a:pt x="1320800" y="1558925"/>
                      <a:pt x="2668323" y="18786"/>
                      <a:pt x="3581400" y="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round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81D7F07-CFD9-0524-ADDA-52DA044FF575}"/>
                  </a:ext>
                </a:extLst>
              </p:cNvPr>
              <p:cNvSpPr/>
              <p:nvPr/>
            </p:nvSpPr>
            <p:spPr>
              <a:xfrm>
                <a:off x="8559801" y="3105150"/>
                <a:ext cx="2254250" cy="1899763"/>
              </a:xfrm>
              <a:custGeom>
                <a:avLst/>
                <a:gdLst>
                  <a:gd name="connsiteX0" fmla="*/ 2334551 w 2334551"/>
                  <a:gd name="connsiteY0" fmla="*/ 0 h 2081347"/>
                  <a:gd name="connsiteX1" fmla="*/ 80301 w 2334551"/>
                  <a:gd name="connsiteY1" fmla="*/ 1898650 h 2081347"/>
                  <a:gd name="connsiteX2" fmla="*/ 721651 w 2334551"/>
                  <a:gd name="connsiteY2" fmla="*/ 1898650 h 2081347"/>
                  <a:gd name="connsiteX0" fmla="*/ 2334551 w 2334551"/>
                  <a:gd name="connsiteY0" fmla="*/ 0 h 2081347"/>
                  <a:gd name="connsiteX1" fmla="*/ 80301 w 2334551"/>
                  <a:gd name="connsiteY1" fmla="*/ 1898650 h 2081347"/>
                  <a:gd name="connsiteX2" fmla="*/ 721651 w 2334551"/>
                  <a:gd name="connsiteY2" fmla="*/ 1898650 h 2081347"/>
                  <a:gd name="connsiteX0" fmla="*/ 2254250 w 2254250"/>
                  <a:gd name="connsiteY0" fmla="*/ 0 h 1966011"/>
                  <a:gd name="connsiteX1" fmla="*/ 0 w 2254250"/>
                  <a:gd name="connsiteY1" fmla="*/ 1898650 h 1966011"/>
                  <a:gd name="connsiteX2" fmla="*/ 641350 w 2254250"/>
                  <a:gd name="connsiteY2" fmla="*/ 1898650 h 1966011"/>
                  <a:gd name="connsiteX0" fmla="*/ 2254250 w 2254250"/>
                  <a:gd name="connsiteY0" fmla="*/ 0 h 1899763"/>
                  <a:gd name="connsiteX1" fmla="*/ 0 w 2254250"/>
                  <a:gd name="connsiteY1" fmla="*/ 1898650 h 1899763"/>
                  <a:gd name="connsiteX2" fmla="*/ 641350 w 2254250"/>
                  <a:gd name="connsiteY2" fmla="*/ 1898650 h 1899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54250" h="1899763">
                    <a:moveTo>
                      <a:pt x="2254250" y="0"/>
                    </a:moveTo>
                    <a:cubicBezTo>
                      <a:pt x="1261533" y="791104"/>
                      <a:pt x="268817" y="1582208"/>
                      <a:pt x="0" y="1898650"/>
                    </a:cubicBezTo>
                    <a:cubicBezTo>
                      <a:pt x="143933" y="1884892"/>
                      <a:pt x="433916" y="1904471"/>
                      <a:pt x="641350" y="189865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round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864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F639A-B146-2911-4839-A905B4767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1253A-3DF9-3377-48A1-3FF8CE5F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FDEB1-9E5B-1E15-3789-923C784BC9C7}"/>
              </a:ext>
            </a:extLst>
          </p:cNvPr>
          <p:cNvSpPr/>
          <p:nvPr/>
        </p:nvSpPr>
        <p:spPr>
          <a:xfrm>
            <a:off x="4043960" y="2555547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B9C2E2-3CF8-5D39-039A-731EA1AF08B6}"/>
              </a:ext>
            </a:extLst>
          </p:cNvPr>
          <p:cNvGrpSpPr/>
          <p:nvPr/>
        </p:nvGrpSpPr>
        <p:grpSpPr>
          <a:xfrm>
            <a:off x="5411163" y="487325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45D1C9-719A-72FA-6A13-DCEFB3E828FA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0A21B78-A982-5B1A-4148-E1DBE104D4B8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0A21B78-A982-5B1A-4148-E1DBE104D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A6955A-912C-342B-F213-5E7FE8896844}"/>
                  </a:ext>
                </a:extLst>
              </p:cNvPr>
              <p:cNvSpPr txBox="1"/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A6955A-912C-342B-F213-5E7FE8896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B9BCF660-DB5E-B9A6-B8DC-257FCC4DBCD6}"/>
              </a:ext>
            </a:extLst>
          </p:cNvPr>
          <p:cNvSpPr/>
          <p:nvPr/>
        </p:nvSpPr>
        <p:spPr>
          <a:xfrm rot="10800000">
            <a:off x="3682058" y="-2433847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026F2C-9E54-1FE1-E27A-5423CA291FFF}"/>
                  </a:ext>
                </a:extLst>
              </p:cNvPr>
              <p:cNvSpPr txBox="1"/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026F2C-9E54-1FE1-E27A-5423CA291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FB3A99-BA10-99A0-9D60-648EEAE4FE64}"/>
                  </a:ext>
                </a:extLst>
              </p:cNvPr>
              <p:cNvSpPr txBox="1"/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FB3A99-BA10-99A0-9D60-648EEAE4F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FD71992-25A7-2A91-2228-A9E45998D4E3}"/>
              </a:ext>
            </a:extLst>
          </p:cNvPr>
          <p:cNvGrpSpPr/>
          <p:nvPr/>
        </p:nvGrpSpPr>
        <p:grpSpPr>
          <a:xfrm>
            <a:off x="2119177" y="1999313"/>
            <a:ext cx="3785928" cy="780428"/>
            <a:chOff x="4810125" y="2371604"/>
            <a:chExt cx="3785928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59FF109E-93BE-2E06-B63C-9052348D90B9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1026987-6C23-3299-A9E1-5D4B54BD24A8}"/>
                    </a:ext>
                  </a:extLst>
                </p:cNvPr>
                <p:cNvSpPr txBox="1"/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1026987-6C23-3299-A9E1-5D4B54BD2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5BFCF7A-6E6E-06F7-04D0-D3117817AD5B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4862523-32EF-EAFC-CBA5-FCD036F64315}"/>
              </a:ext>
            </a:extLst>
          </p:cNvPr>
          <p:cNvGrpSpPr/>
          <p:nvPr/>
        </p:nvGrpSpPr>
        <p:grpSpPr>
          <a:xfrm>
            <a:off x="2823528" y="3301133"/>
            <a:ext cx="3060336" cy="724446"/>
            <a:chOff x="5535717" y="2984394"/>
            <a:chExt cx="3060336" cy="724446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0FBD2C12-9A30-0371-8017-F30E4BD7AC28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4729D59-1620-68F0-1083-93D006A89FD3}"/>
                    </a:ext>
                  </a:extLst>
                </p:cNvPr>
                <p:cNvSpPr txBox="1"/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4729D59-1620-68F0-1083-93D006A89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3CB36E6-CE0A-A3FC-311B-C1BF94865574}"/>
                </a:ext>
              </a:extLst>
            </p:cNvPr>
            <p:cNvSpPr/>
            <p:nvPr/>
          </p:nvSpPr>
          <p:spPr>
            <a:xfrm flipH="1" flipV="1">
              <a:off x="6337253" y="3105074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F3FB1B-6CD6-23BF-C1D7-724F76B1864D}"/>
              </a:ext>
            </a:extLst>
          </p:cNvPr>
          <p:cNvGrpSpPr/>
          <p:nvPr/>
        </p:nvGrpSpPr>
        <p:grpSpPr>
          <a:xfrm>
            <a:off x="1794643" y="2555072"/>
            <a:ext cx="3251254" cy="780428"/>
            <a:chOff x="5344799" y="2371604"/>
            <a:chExt cx="3251254" cy="780428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2437018C-8853-2228-5445-E288AB347D64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2370735-79F9-4FA5-7017-6F527515443D}"/>
                    </a:ext>
                  </a:extLst>
                </p:cNvPr>
                <p:cNvSpPr txBox="1"/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CLIQUE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2370735-79F9-4FA5-7017-6F5275154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B7EFA22-2EC1-05EB-B9B1-4A777C72F66E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4BC5259-CE8E-5494-5085-48FBB7FB1389}"/>
              </a:ext>
            </a:extLst>
          </p:cNvPr>
          <p:cNvGrpSpPr/>
          <p:nvPr/>
        </p:nvGrpSpPr>
        <p:grpSpPr>
          <a:xfrm>
            <a:off x="6295820" y="3298428"/>
            <a:ext cx="3771047" cy="727151"/>
            <a:chOff x="6295820" y="3298428"/>
            <a:chExt cx="3771047" cy="727151"/>
          </a:xfrm>
        </p:grpSpPr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947C3185-784C-8D8A-06AE-A59C5CD06CAE}"/>
                </a:ext>
              </a:extLst>
            </p:cNvPr>
            <p:cNvSpPr/>
            <p:nvPr/>
          </p:nvSpPr>
          <p:spPr>
            <a:xfrm>
              <a:off x="6295820" y="3298428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F20685E-2AF4-25C3-9B97-7A21754EAED1}"/>
                    </a:ext>
                  </a:extLst>
                </p:cNvPr>
                <p:cNvSpPr txBox="1"/>
                <p:nvPr/>
              </p:nvSpPr>
              <p:spPr>
                <a:xfrm>
                  <a:off x="8566938" y="3656247"/>
                  <a:ext cx="1499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SUBSET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F20685E-2AF4-25C3-9B97-7A21754EA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938" y="3656247"/>
                  <a:ext cx="149992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D5D899-824D-1CF4-5DA3-FD1E4831E09C}"/>
                </a:ext>
              </a:extLst>
            </p:cNvPr>
            <p:cNvSpPr/>
            <p:nvPr/>
          </p:nvSpPr>
          <p:spPr>
            <a:xfrm flipV="1">
              <a:off x="6490317" y="3421189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479D28C-65B8-2126-840D-2A04459FDC41}"/>
              </a:ext>
            </a:extLst>
          </p:cNvPr>
          <p:cNvGrpSpPr/>
          <p:nvPr/>
        </p:nvGrpSpPr>
        <p:grpSpPr>
          <a:xfrm>
            <a:off x="6608778" y="2383450"/>
            <a:ext cx="4743268" cy="783972"/>
            <a:chOff x="4464573" y="3222778"/>
            <a:chExt cx="4743268" cy="783972"/>
          </a:xfrm>
        </p:grpSpPr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864C2728-BDEE-A11B-DA41-765FA2BB2E68}"/>
                </a:ext>
              </a:extLst>
            </p:cNvPr>
            <p:cNvSpPr/>
            <p:nvPr/>
          </p:nvSpPr>
          <p:spPr>
            <a:xfrm>
              <a:off x="4464573" y="3839112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57F8449-2A7C-4F49-28B4-14938E6FA46B}"/>
                    </a:ext>
                  </a:extLst>
                </p:cNvPr>
                <p:cNvSpPr txBox="1"/>
                <p:nvPr/>
              </p:nvSpPr>
              <p:spPr>
                <a:xfrm>
                  <a:off x="6732590" y="3222778"/>
                  <a:ext cx="24752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DIRECTED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HAM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PATH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57F8449-2A7C-4F49-28B4-14938E6FA4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590" y="3222778"/>
                  <a:ext cx="247525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E970AA4-3C08-BB0B-A952-22A7F77C8DAD}"/>
                </a:ext>
              </a:extLst>
            </p:cNvPr>
            <p:cNvSpPr/>
            <p:nvPr/>
          </p:nvSpPr>
          <p:spPr>
            <a:xfrm>
              <a:off x="4626468" y="3441019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95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67FF-1BB8-2ACE-F881-FEB09C77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Hamiltonian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41E33-080F-297C-5979-292940C420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175" y="1825625"/>
                <a:ext cx="11639550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an </a:t>
                </a:r>
                <a:r>
                  <a:rPr lang="en-US" dirty="0">
                    <a:solidFill>
                      <a:schemeClr val="accent1"/>
                    </a:solidFill>
                  </a:rPr>
                  <a:t>undirected</a:t>
                </a:r>
                <a:r>
                  <a:rPr lang="en-US" dirty="0"/>
                  <a:t> graph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Hamiltonian path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path that visits every vertex exactly once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graph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0" dirty="0">
                    <a:latin typeface="Cambria Math" panose="02040503050406030204" pitchFamily="18" charset="0"/>
                  </a:rPr>
                </a:br>
                <a:r>
                  <a:rPr lang="en-US" b="0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vertices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exists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Hamiltonian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A41E33-080F-297C-5979-292940C420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5" y="1825625"/>
                <a:ext cx="11639550" cy="4351338"/>
              </a:xfrm>
              <a:blipFill>
                <a:blip r:embed="rId2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1673A-7D02-FB9E-B133-2D2D3A5D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A71986-9EFD-7E0E-ECDF-53386CE34558}"/>
                  </a:ext>
                </a:extLst>
              </p:cNvPr>
              <p:cNvSpPr/>
              <p:nvPr/>
            </p:nvSpPr>
            <p:spPr>
              <a:xfrm>
                <a:off x="1752458" y="5156595"/>
                <a:ext cx="8648984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A71986-9EFD-7E0E-ECDF-53386CE34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458" y="5156595"/>
                <a:ext cx="8648984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26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DEDE80-9585-EF81-4F17-E827FA6778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DEDE80-9585-EF81-4F17-E827FA6778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84403-B9CC-540F-8CE5-BD1DE59B3E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603832" cy="4918075"/>
              </a:xfrm>
            </p:spPr>
            <p:txBody>
              <a:bodyPr/>
              <a:lstStyle/>
              <a:p>
                <a:r>
                  <a:rPr lang="en-US" dirty="0"/>
                  <a:t>First, note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r>
                  <a:rPr lang="en-US" dirty="0"/>
                  <a:t>To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-hard, we will do a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84403-B9CC-540F-8CE5-BD1DE59B3E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603832" cy="4918075"/>
              </a:xfrm>
              <a:blipFill>
                <a:blip r:embed="rId3"/>
                <a:stretch>
                  <a:fillRect l="-1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883EF-9FA7-8FA9-E3E6-90DC4100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99185-C858-925B-9C13-B6DC2692C53F}"/>
              </a:ext>
            </a:extLst>
          </p:cNvPr>
          <p:cNvGrpSpPr/>
          <p:nvPr/>
        </p:nvGrpSpPr>
        <p:grpSpPr>
          <a:xfrm>
            <a:off x="2181367" y="3967543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F2C4A9-89AC-BCB4-0DF2-2EC5F1D6AFBC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493DA0A8-5794-04E2-5069-3AC0C4F818D7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Attempted reduction: “Replac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e each directed edge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with an</a:t>
                  </a:r>
                  <a:br>
                    <a:rPr lang="en-US" sz="1800" b="1" dirty="0">
                      <a:solidFill>
                        <a:schemeClr val="tx1"/>
                      </a:solidFill>
                    </a:rPr>
                  </a:br>
                  <a:r>
                    <a:rPr lang="en-US" sz="1800" b="1" dirty="0">
                      <a:solidFill>
                        <a:schemeClr val="tx1"/>
                      </a:solidFill>
                    </a:rPr>
                    <a:t>undirected edge </a:t>
                  </a:r>
                  <a14:m>
                    <m:oMath xmlns:m="http://schemas.openxmlformats.org/officeDocument/2006/math">
                      <m:r>
                        <m:rPr>
                          <m:lit/>
                        </m:rP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lit/>
                        </m:rP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.” Does this work?</a:t>
                  </a:r>
                </a:p>
              </p:txBody>
            </p:sp>
          </mc:Choice>
          <mc:Fallback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493DA0A8-5794-04E2-5069-3AC0C4F818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4"/>
                  <a:stretch>
                    <a:fillRect t="-4717" b="-14151"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41E0B2-9D90-A9BB-F1C5-E2A203039715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9" name="Hexagon 8">
            <a:extLst>
              <a:ext uri="{FF2B5EF4-FFF2-40B4-BE49-F238E27FC236}">
                <a16:creationId xmlns:a16="http://schemas.microsoft.com/office/drawing/2014/main" id="{1C316898-031F-EF29-1AD6-E581C6F3ACD7}"/>
              </a:ext>
            </a:extLst>
          </p:cNvPr>
          <p:cNvSpPr/>
          <p:nvPr/>
        </p:nvSpPr>
        <p:spPr>
          <a:xfrm>
            <a:off x="2267560" y="552088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It doesn’t work, because it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doesn’t always map YES to YES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36F33608-E48C-72CC-C757-D8A4212426F8}"/>
              </a:ext>
            </a:extLst>
          </p:cNvPr>
          <p:cNvSpPr/>
          <p:nvPr/>
        </p:nvSpPr>
        <p:spPr>
          <a:xfrm>
            <a:off x="2267560" y="4797462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Yes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9923AC7E-D7AA-643A-D3AF-9D6EC3AA1B3A}"/>
              </a:ext>
            </a:extLst>
          </p:cNvPr>
          <p:cNvSpPr/>
          <p:nvPr/>
        </p:nvSpPr>
        <p:spPr>
          <a:xfrm>
            <a:off x="5823266" y="4797462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It doesn’t work, because it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doesn’t run in polynomial time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AD4D8CDF-FA53-D371-26B6-387C9E3900C4}"/>
              </a:ext>
            </a:extLst>
          </p:cNvPr>
          <p:cNvSpPr/>
          <p:nvPr/>
        </p:nvSpPr>
        <p:spPr>
          <a:xfrm>
            <a:off x="5823266" y="552088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It doesn’t work, because it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doesn’t always map NO to NO</a:t>
            </a:r>
          </a:p>
        </p:txBody>
      </p:sp>
    </p:spTree>
    <p:extLst>
      <p:ext uri="{BB962C8B-B14F-4D97-AF65-F5344CB8AC3E}">
        <p14:creationId xmlns:p14="http://schemas.microsoft.com/office/powerpoint/2010/main" val="173594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9F65346-04DD-FF55-7CE3-F87B1CAE2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395D-0934-0EFB-716E-CC60AC80F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" y="-1730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From directed to undirected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FC030-C5F4-2155-EB7D-0A98E358DB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8126" y="1188720"/>
                <a:ext cx="11953874" cy="55645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Reduction: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produce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constructed as follows: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Delete all edges going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or coming out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914400" lvl="1" indent="-457200">
                  <a:lnSpc>
                    <a:spcPct val="300000"/>
                  </a:lnSpc>
                  <a:buFont typeface="+mj-lt"/>
                  <a:buAutoNum type="arabicPeriod"/>
                </a:pPr>
                <a:r>
                  <a:rPr lang="en-US" dirty="0"/>
                  <a:t> </a:t>
                </a:r>
              </a:p>
              <a:p>
                <a:pPr>
                  <a:lnSpc>
                    <a:spcPct val="300000"/>
                  </a:lnSpc>
                </a:pPr>
                <a:r>
                  <a:rPr lang="en-US" dirty="0"/>
                  <a:t>YES maps to YES: Suppose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a Hamiltonian path</a:t>
                </a:r>
              </a:p>
              <a:p>
                <a:r>
                  <a:rPr lang="en-US" dirty="0"/>
                  <a:t>New Hamiltonian path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mid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mid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∼⋯∼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mid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9FC030-C5F4-2155-EB7D-0A98E358DB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126" y="1188720"/>
                <a:ext cx="11953874" cy="5564505"/>
              </a:xfrm>
              <a:blipFill>
                <a:blip r:embed="rId2"/>
                <a:stretch>
                  <a:fillRect l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A6DC1-C20F-9A68-1476-930EA181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AD48D6-FEBE-9168-458B-9797CE23301D}"/>
              </a:ext>
            </a:extLst>
          </p:cNvPr>
          <p:cNvGrpSpPr/>
          <p:nvPr/>
        </p:nvGrpSpPr>
        <p:grpSpPr>
          <a:xfrm>
            <a:off x="1574844" y="2804886"/>
            <a:ext cx="2948093" cy="1248228"/>
            <a:chOff x="1289267" y="5063672"/>
            <a:chExt cx="2948093" cy="12482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1842CF2-0CC6-03D8-E9C0-ADD50CCA21B1}"/>
                </a:ext>
              </a:extLst>
            </p:cNvPr>
            <p:cNvSpPr/>
            <p:nvPr/>
          </p:nvSpPr>
          <p:spPr>
            <a:xfrm>
              <a:off x="2676024" y="5655232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4575BF9-BF8D-87FB-B713-F0E1F5ECDCF3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1780674" y="5379007"/>
              <a:ext cx="917668" cy="2985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535E488-8399-B637-5063-5E58D96E71E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780674" y="5655232"/>
              <a:ext cx="89535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2FD293-C21F-C52F-A040-CFCF4DFE269B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1850524" y="5785314"/>
              <a:ext cx="847818" cy="1795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D2C50AE-2DA3-319D-8B15-E07F5E19C0F9}"/>
                </a:ext>
              </a:extLst>
            </p:cNvPr>
            <p:cNvCxnSpPr>
              <a:cxnSpLocks/>
              <a:stCxn id="5" idx="7"/>
            </p:cNvCxnSpPr>
            <p:nvPr/>
          </p:nvCxnSpPr>
          <p:spPr>
            <a:xfrm flipV="1">
              <a:off x="2806106" y="5434593"/>
              <a:ext cx="847818" cy="242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F7545A-0AEA-7DAE-ACFC-C6FE18CD7D6E}"/>
                </a:ext>
              </a:extLst>
            </p:cNvPr>
            <p:cNvCxnSpPr>
              <a:cxnSpLocks/>
              <a:stCxn id="5" idx="5"/>
            </p:cNvCxnSpPr>
            <p:nvPr/>
          </p:nvCxnSpPr>
          <p:spPr>
            <a:xfrm>
              <a:off x="2806106" y="5785314"/>
              <a:ext cx="917668" cy="1795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BFC8AC7-85E8-9DC9-0774-5B66844401B6}"/>
                    </a:ext>
                  </a:extLst>
                </p:cNvPr>
                <p:cNvSpPr txBox="1"/>
                <p:nvPr/>
              </p:nvSpPr>
              <p:spPr>
                <a:xfrm>
                  <a:off x="2545803" y="5942568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BFC8AC7-85E8-9DC9-0774-5B66844401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803" y="5942568"/>
                  <a:ext cx="43502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2846B78-2E18-EC0A-8EEE-03F9A7FAB1C8}"/>
                    </a:ext>
                  </a:extLst>
                </p:cNvPr>
                <p:cNvSpPr txBox="1"/>
                <p:nvPr/>
              </p:nvSpPr>
              <p:spPr>
                <a:xfrm>
                  <a:off x="1300062" y="5063672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2846B78-2E18-EC0A-8EEE-03F9A7FAB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062" y="5063672"/>
                  <a:ext cx="43502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84CA609-3B84-C646-C02C-8215B4F132C9}"/>
                    </a:ext>
                  </a:extLst>
                </p:cNvPr>
                <p:cNvSpPr txBox="1"/>
                <p:nvPr/>
              </p:nvSpPr>
              <p:spPr>
                <a:xfrm>
                  <a:off x="1290471" y="5415982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84CA609-3B84-C646-C02C-8215B4F13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471" y="5415982"/>
                  <a:ext cx="43502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9115970-DDBB-CF24-1268-213C65966213}"/>
                    </a:ext>
                  </a:extLst>
                </p:cNvPr>
                <p:cNvSpPr txBox="1"/>
                <p:nvPr/>
              </p:nvSpPr>
              <p:spPr>
                <a:xfrm>
                  <a:off x="1289267" y="5817938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9115970-DDBB-CF24-1268-213C65966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267" y="5817938"/>
                  <a:ext cx="43502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CFFC9C9-2EA6-9CBF-C775-9E0E6C804448}"/>
                    </a:ext>
                  </a:extLst>
                </p:cNvPr>
                <p:cNvSpPr txBox="1"/>
                <p:nvPr/>
              </p:nvSpPr>
              <p:spPr>
                <a:xfrm>
                  <a:off x="3784006" y="5158755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CFFC9C9-2EA6-9CBF-C775-9E0E6C804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006" y="5158755"/>
                  <a:ext cx="43502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3EA83C-2ED5-030E-447E-697CFE8CE603}"/>
                    </a:ext>
                  </a:extLst>
                </p:cNvPr>
                <p:cNvSpPr txBox="1"/>
                <p:nvPr/>
              </p:nvSpPr>
              <p:spPr>
                <a:xfrm>
                  <a:off x="3802339" y="5780220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3EA83C-2ED5-030E-447E-697CFE8CE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339" y="5780220"/>
                  <a:ext cx="4350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CE556C-9B26-7248-1C97-478987EDA8B1}"/>
              </a:ext>
            </a:extLst>
          </p:cNvPr>
          <p:cNvGrpSpPr/>
          <p:nvPr/>
        </p:nvGrpSpPr>
        <p:grpSpPr>
          <a:xfrm>
            <a:off x="7334038" y="2822305"/>
            <a:ext cx="4332182" cy="1256952"/>
            <a:chOff x="6867312" y="5063672"/>
            <a:chExt cx="4332182" cy="125695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6047501-939E-F07A-9ACD-A9475B973C02}"/>
                </a:ext>
              </a:extLst>
            </p:cNvPr>
            <p:cNvSpPr/>
            <p:nvPr/>
          </p:nvSpPr>
          <p:spPr>
            <a:xfrm>
              <a:off x="8438991" y="565664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EF6AEF-5470-EC0D-C1F7-6DA2C32F0015}"/>
                </a:ext>
              </a:extLst>
            </p:cNvPr>
            <p:cNvCxnSpPr>
              <a:endCxn id="12" idx="1"/>
            </p:cNvCxnSpPr>
            <p:nvPr/>
          </p:nvCxnSpPr>
          <p:spPr>
            <a:xfrm>
              <a:off x="7543641" y="5380423"/>
              <a:ext cx="917668" cy="2985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7EC62BF-7EE7-AB97-1E0E-87EF4D81B402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543641" y="5656648"/>
              <a:ext cx="89535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E3FE8F-AFF8-754E-E88F-BB55058E2133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7613491" y="5786730"/>
              <a:ext cx="847818" cy="1795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DBC1586-7671-37BF-5E29-0AD9F312C043}"/>
                </a:ext>
              </a:extLst>
            </p:cNvPr>
            <p:cNvCxnSpPr>
              <a:cxnSpLocks/>
              <a:stCxn id="20" idx="7"/>
            </p:cNvCxnSpPr>
            <p:nvPr/>
          </p:nvCxnSpPr>
          <p:spPr>
            <a:xfrm flipV="1">
              <a:off x="9646197" y="5434593"/>
              <a:ext cx="893068" cy="251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380345A-E813-07FF-1AC3-CDF3249CE018}"/>
                </a:ext>
              </a:extLst>
            </p:cNvPr>
            <p:cNvCxnSpPr>
              <a:cxnSpLocks/>
              <a:stCxn id="20" idx="5"/>
            </p:cNvCxnSpPr>
            <p:nvPr/>
          </p:nvCxnSpPr>
          <p:spPr>
            <a:xfrm>
              <a:off x="9646197" y="5794038"/>
              <a:ext cx="920067" cy="180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61C19E2-D980-A93D-B858-828F19E196B1}"/>
                    </a:ext>
                  </a:extLst>
                </p:cNvPr>
                <p:cNvSpPr txBox="1"/>
                <p:nvPr/>
              </p:nvSpPr>
              <p:spPr>
                <a:xfrm>
                  <a:off x="8227911" y="5916812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61C19E2-D980-A93D-B858-828F19E196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911" y="5916812"/>
                  <a:ext cx="43502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2DB274-C400-8B86-0BC0-4868649A0A17}"/>
                </a:ext>
              </a:extLst>
            </p:cNvPr>
            <p:cNvSpPr/>
            <p:nvPr/>
          </p:nvSpPr>
          <p:spPr>
            <a:xfrm>
              <a:off x="8967593" y="5660874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644070-CD3A-DB8E-5AAD-EFEB74C560AA}"/>
                </a:ext>
              </a:extLst>
            </p:cNvPr>
            <p:cNvSpPr/>
            <p:nvPr/>
          </p:nvSpPr>
          <p:spPr>
            <a:xfrm>
              <a:off x="9516115" y="566395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D606F68-FB8E-B5C4-96A7-415C2AFAB73E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8591391" y="5732848"/>
              <a:ext cx="376202" cy="42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577598-28C8-6D0B-7AAA-E2DB3D72527F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>
              <a:off x="9119993" y="5737074"/>
              <a:ext cx="396122" cy="30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4EC4C3A-4E03-0CC5-861B-7470B37581E3}"/>
                    </a:ext>
                  </a:extLst>
                </p:cNvPr>
                <p:cNvSpPr txBox="1"/>
                <p:nvPr/>
              </p:nvSpPr>
              <p:spPr>
                <a:xfrm>
                  <a:off x="8779492" y="5916812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mid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4EC4C3A-4E03-0CC5-861B-7470B3758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492" y="5916812"/>
                  <a:ext cx="43502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94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833E6CF-9CD9-22FB-55D8-295BDF1FE35E}"/>
                    </a:ext>
                  </a:extLst>
                </p:cNvPr>
                <p:cNvSpPr txBox="1"/>
                <p:nvPr/>
              </p:nvSpPr>
              <p:spPr>
                <a:xfrm>
                  <a:off x="9393725" y="5951292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833E6CF-9CD9-22FB-55D8-295BDF1FE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725" y="5951292"/>
                  <a:ext cx="43502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C32EB94-0B21-88B4-4872-73BAB3DA01A6}"/>
                    </a:ext>
                  </a:extLst>
                </p:cNvPr>
                <p:cNvSpPr txBox="1"/>
                <p:nvPr/>
              </p:nvSpPr>
              <p:spPr>
                <a:xfrm>
                  <a:off x="6884887" y="5063672"/>
                  <a:ext cx="593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C32EB94-0B21-88B4-4872-73BAB3DA0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887" y="5063672"/>
                  <a:ext cx="5937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F03486C-2CA3-12CD-D6C9-8B086E699003}"/>
                    </a:ext>
                  </a:extLst>
                </p:cNvPr>
                <p:cNvSpPr txBox="1"/>
                <p:nvPr/>
              </p:nvSpPr>
              <p:spPr>
                <a:xfrm>
                  <a:off x="6867312" y="5362100"/>
                  <a:ext cx="593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F03486C-2CA3-12CD-D6C9-8B086E699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7312" y="5362100"/>
                  <a:ext cx="59371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D7FAFFE-1023-D4E4-AB12-3C7121CCDB78}"/>
                    </a:ext>
                  </a:extLst>
                </p:cNvPr>
                <p:cNvSpPr txBox="1"/>
                <p:nvPr/>
              </p:nvSpPr>
              <p:spPr>
                <a:xfrm>
                  <a:off x="6920554" y="5780220"/>
                  <a:ext cx="593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D7FAFFE-1023-D4E4-AB12-3C7121CCD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554" y="5780220"/>
                  <a:ext cx="5937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4AAE9B7-74DF-B94F-2EFA-45A6DEB1ECAF}"/>
                    </a:ext>
                  </a:extLst>
                </p:cNvPr>
                <p:cNvSpPr txBox="1"/>
                <p:nvPr/>
              </p:nvSpPr>
              <p:spPr>
                <a:xfrm>
                  <a:off x="10604672" y="5063672"/>
                  <a:ext cx="593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4AAE9B7-74DF-B94F-2EFA-45A6DEB1E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4672" y="5063672"/>
                  <a:ext cx="593713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5932F58-CD53-8FC2-EEF9-1BC692849A67}"/>
                    </a:ext>
                  </a:extLst>
                </p:cNvPr>
                <p:cNvSpPr txBox="1"/>
                <p:nvPr/>
              </p:nvSpPr>
              <p:spPr>
                <a:xfrm>
                  <a:off x="10605781" y="5816356"/>
                  <a:ext cx="593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5932F58-CD53-8FC2-EEF9-1BC692849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5781" y="5816356"/>
                  <a:ext cx="5937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4DE0E42-5D2D-BFCA-FC53-5E4397E0B931}"/>
              </a:ext>
            </a:extLst>
          </p:cNvPr>
          <p:cNvSpPr/>
          <p:nvPr/>
        </p:nvSpPr>
        <p:spPr>
          <a:xfrm>
            <a:off x="5144833" y="2969978"/>
            <a:ext cx="1568478" cy="961606"/>
          </a:xfrm>
          <a:prstGeom prst="rightArrow">
            <a:avLst>
              <a:gd name="adj1" fmla="val 36132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2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8C643-1BD0-182D-B02C-494C90DDB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E7C7B-E58F-7856-D706-718211E20F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9560" y="2030002"/>
                <a:ext cx="11772900" cy="482596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 maps to NO: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has a Hamiltonian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deleted edges going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so the path begins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path must eventually use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out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dirty="0"/>
                  <a:t>Therefore, the path has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mid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mid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∼…∼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mid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out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r>
                  <a:rPr lang="en-US" dirty="0"/>
                  <a:t>Hamiltonian path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→…→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E7C7B-E58F-7856-D706-718211E20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9560" y="2030002"/>
                <a:ext cx="11772900" cy="4825967"/>
              </a:xfrm>
              <a:blipFill>
                <a:blip r:embed="rId2"/>
                <a:stretch>
                  <a:fillRect l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9BE22-BBD3-F5B9-427F-8EB1630F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6A6F08-E2C1-CC64-B8A8-87539416D1A3}"/>
              </a:ext>
            </a:extLst>
          </p:cNvPr>
          <p:cNvGrpSpPr/>
          <p:nvPr/>
        </p:nvGrpSpPr>
        <p:grpSpPr>
          <a:xfrm>
            <a:off x="866093" y="358278"/>
            <a:ext cx="2948093" cy="1248228"/>
            <a:chOff x="1289267" y="5063672"/>
            <a:chExt cx="2948093" cy="124822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5B7B94-EE05-C92F-1C8E-80101F8E863A}"/>
                </a:ext>
              </a:extLst>
            </p:cNvPr>
            <p:cNvSpPr/>
            <p:nvPr/>
          </p:nvSpPr>
          <p:spPr>
            <a:xfrm>
              <a:off x="2676024" y="5655232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AC05AB7-4D87-06EA-A926-F1CF365C3FE9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1780674" y="5379007"/>
              <a:ext cx="917668" cy="2985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509EF5-4884-0BB3-96A8-A1F501055391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1780674" y="5655232"/>
              <a:ext cx="89535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3AD047-C1BF-3F16-22FE-62B0F230C973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V="1">
              <a:off x="1850524" y="5785314"/>
              <a:ext cx="847818" cy="1795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4301E13-8D4B-0748-41AF-842E8B5C9D32}"/>
                </a:ext>
              </a:extLst>
            </p:cNvPr>
            <p:cNvCxnSpPr>
              <a:cxnSpLocks/>
              <a:stCxn id="8" idx="7"/>
            </p:cNvCxnSpPr>
            <p:nvPr/>
          </p:nvCxnSpPr>
          <p:spPr>
            <a:xfrm flipV="1">
              <a:off x="2806106" y="5434593"/>
              <a:ext cx="847818" cy="2429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24C3264-DE22-DE71-5BD7-CE0FF9072A24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2806106" y="5785314"/>
              <a:ext cx="917668" cy="1795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4AE96CD-AC87-B3DA-3CEF-B1D645601D61}"/>
                    </a:ext>
                  </a:extLst>
                </p:cNvPr>
                <p:cNvSpPr txBox="1"/>
                <p:nvPr/>
              </p:nvSpPr>
              <p:spPr>
                <a:xfrm>
                  <a:off x="2545803" y="5942568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4AE96CD-AC87-B3DA-3CEF-B1D645601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803" y="5942568"/>
                  <a:ext cx="43502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DED5409-CF3E-9D05-D2E4-1C97445DAD56}"/>
                    </a:ext>
                  </a:extLst>
                </p:cNvPr>
                <p:cNvSpPr txBox="1"/>
                <p:nvPr/>
              </p:nvSpPr>
              <p:spPr>
                <a:xfrm>
                  <a:off x="1300062" y="5063672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DED5409-CF3E-9D05-D2E4-1C97445DAD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062" y="5063672"/>
                  <a:ext cx="43502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60578E-EA64-96C2-6C96-A267966B53AF}"/>
                    </a:ext>
                  </a:extLst>
                </p:cNvPr>
                <p:cNvSpPr txBox="1"/>
                <p:nvPr/>
              </p:nvSpPr>
              <p:spPr>
                <a:xfrm>
                  <a:off x="1290471" y="5415982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560578E-EA64-96C2-6C96-A267966B5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471" y="5415982"/>
                  <a:ext cx="43502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2ABBFCC-116B-E186-53DB-666EA7EF8C47}"/>
                    </a:ext>
                  </a:extLst>
                </p:cNvPr>
                <p:cNvSpPr txBox="1"/>
                <p:nvPr/>
              </p:nvSpPr>
              <p:spPr>
                <a:xfrm>
                  <a:off x="1289267" y="5817938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2ABBFCC-116B-E186-53DB-666EA7EF8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267" y="5817938"/>
                  <a:ext cx="43502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07D489E-7354-F404-65BD-B1D498BB69DF}"/>
                    </a:ext>
                  </a:extLst>
                </p:cNvPr>
                <p:cNvSpPr txBox="1"/>
                <p:nvPr/>
              </p:nvSpPr>
              <p:spPr>
                <a:xfrm>
                  <a:off x="3784006" y="5158755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07D489E-7354-F404-65BD-B1D498BB6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006" y="5158755"/>
                  <a:ext cx="43502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1EC2916-4C3C-11E4-1BA8-D4EAAEC2E19A}"/>
                    </a:ext>
                  </a:extLst>
                </p:cNvPr>
                <p:cNvSpPr txBox="1"/>
                <p:nvPr/>
              </p:nvSpPr>
              <p:spPr>
                <a:xfrm>
                  <a:off x="3802339" y="5780220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1EC2916-4C3C-11E4-1BA8-D4EAAEC2E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2339" y="5780220"/>
                  <a:ext cx="43502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50601F-6C93-E656-A367-9F2DCEE06C00}"/>
              </a:ext>
            </a:extLst>
          </p:cNvPr>
          <p:cNvGrpSpPr/>
          <p:nvPr/>
        </p:nvGrpSpPr>
        <p:grpSpPr>
          <a:xfrm>
            <a:off x="6625287" y="375697"/>
            <a:ext cx="4332182" cy="1256952"/>
            <a:chOff x="6867312" y="5063672"/>
            <a:chExt cx="4332182" cy="125695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EA1AAA-1563-AC69-C508-4152E92D366C}"/>
                </a:ext>
              </a:extLst>
            </p:cNvPr>
            <p:cNvSpPr/>
            <p:nvPr/>
          </p:nvSpPr>
          <p:spPr>
            <a:xfrm>
              <a:off x="8438991" y="565664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FB77AB-C794-3737-CE00-3C377359C9E8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7543641" y="5380423"/>
              <a:ext cx="917668" cy="2985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FC85D7-5FCF-A1A1-8EBB-C51302205486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7543641" y="5656648"/>
              <a:ext cx="895350" cy="762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6996579-B350-D54A-CF8A-276ADEE8E173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V="1">
              <a:off x="7613491" y="5786730"/>
              <a:ext cx="847818" cy="1795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6781548-3921-3C01-112F-E11CF7356B42}"/>
                </a:ext>
              </a:extLst>
            </p:cNvPr>
            <p:cNvCxnSpPr>
              <a:cxnSpLocks/>
              <a:stCxn id="29" idx="7"/>
            </p:cNvCxnSpPr>
            <p:nvPr/>
          </p:nvCxnSpPr>
          <p:spPr>
            <a:xfrm flipV="1">
              <a:off x="9646197" y="5434593"/>
              <a:ext cx="893068" cy="25168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72D354-9EDD-5321-7562-88CFD0EB9E10}"/>
                </a:ext>
              </a:extLst>
            </p:cNvPr>
            <p:cNvCxnSpPr>
              <a:cxnSpLocks/>
              <a:stCxn id="29" idx="5"/>
            </p:cNvCxnSpPr>
            <p:nvPr/>
          </p:nvCxnSpPr>
          <p:spPr>
            <a:xfrm>
              <a:off x="9646197" y="5794038"/>
              <a:ext cx="920067" cy="18095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F9B0D29-AACE-4B0D-043E-8AD8C6C91E0F}"/>
                    </a:ext>
                  </a:extLst>
                </p:cNvPr>
                <p:cNvSpPr txBox="1"/>
                <p:nvPr/>
              </p:nvSpPr>
              <p:spPr>
                <a:xfrm>
                  <a:off x="8227911" y="5916812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F9B0D29-AACE-4B0D-043E-8AD8C6C91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911" y="5916812"/>
                  <a:ext cx="43502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5634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F3D936-DBB0-DA68-5CC2-5C3AA3FCE2B5}"/>
                </a:ext>
              </a:extLst>
            </p:cNvPr>
            <p:cNvSpPr/>
            <p:nvPr/>
          </p:nvSpPr>
          <p:spPr>
            <a:xfrm>
              <a:off x="8967593" y="5660874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0381F7-38A9-9AA4-C002-34C7E215F83A}"/>
                </a:ext>
              </a:extLst>
            </p:cNvPr>
            <p:cNvSpPr/>
            <p:nvPr/>
          </p:nvSpPr>
          <p:spPr>
            <a:xfrm>
              <a:off x="9516115" y="566395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CA7A424-FA49-1FFF-2372-993A24DE170D}"/>
                </a:ext>
              </a:extLst>
            </p:cNvPr>
            <p:cNvCxnSpPr>
              <a:cxnSpLocks/>
              <a:stCxn id="21" idx="6"/>
              <a:endCxn id="28" idx="2"/>
            </p:cNvCxnSpPr>
            <p:nvPr/>
          </p:nvCxnSpPr>
          <p:spPr>
            <a:xfrm>
              <a:off x="8591391" y="5732848"/>
              <a:ext cx="376202" cy="42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4193F83-EA0B-BC70-7B9D-448BA20D469F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9119993" y="5737074"/>
              <a:ext cx="396122" cy="308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7308601-E541-A7DD-6D5A-55F4827814EB}"/>
                    </a:ext>
                  </a:extLst>
                </p:cNvPr>
                <p:cNvSpPr txBox="1"/>
                <p:nvPr/>
              </p:nvSpPr>
              <p:spPr>
                <a:xfrm>
                  <a:off x="8779492" y="5916812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mid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7308601-E541-A7DD-6D5A-55F482781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492" y="5916812"/>
                  <a:ext cx="43502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9437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02F6D5D-11D3-DA0A-049E-C14417D26251}"/>
                    </a:ext>
                  </a:extLst>
                </p:cNvPr>
                <p:cNvSpPr txBox="1"/>
                <p:nvPr/>
              </p:nvSpPr>
              <p:spPr>
                <a:xfrm>
                  <a:off x="9393725" y="5951292"/>
                  <a:ext cx="4350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02F6D5D-11D3-DA0A-049E-C14417D26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725" y="5951292"/>
                  <a:ext cx="43502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26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5A8ED6B-2C64-A886-B86A-33D2382CB555}"/>
                    </a:ext>
                  </a:extLst>
                </p:cNvPr>
                <p:cNvSpPr txBox="1"/>
                <p:nvPr/>
              </p:nvSpPr>
              <p:spPr>
                <a:xfrm>
                  <a:off x="6884887" y="5063672"/>
                  <a:ext cx="593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5A8ED6B-2C64-A886-B86A-33D2382CB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887" y="5063672"/>
                  <a:ext cx="5937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57F7F11-F00F-CA4C-9585-DD6FC0ED721B}"/>
                    </a:ext>
                  </a:extLst>
                </p:cNvPr>
                <p:cNvSpPr txBox="1"/>
                <p:nvPr/>
              </p:nvSpPr>
              <p:spPr>
                <a:xfrm>
                  <a:off x="6867312" y="5362100"/>
                  <a:ext cx="593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57F7F11-F00F-CA4C-9585-DD6FC0ED7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7312" y="5362100"/>
                  <a:ext cx="59371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554C253-047E-E050-B66B-46C8CB911876}"/>
                    </a:ext>
                  </a:extLst>
                </p:cNvPr>
                <p:cNvSpPr txBox="1"/>
                <p:nvPr/>
              </p:nvSpPr>
              <p:spPr>
                <a:xfrm>
                  <a:off x="6920554" y="5780220"/>
                  <a:ext cx="593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out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554C253-047E-E050-B66B-46C8CB911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0554" y="5780220"/>
                  <a:ext cx="5937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36B1BA2-5178-B036-EEF2-D26836BD8F45}"/>
                    </a:ext>
                  </a:extLst>
                </p:cNvPr>
                <p:cNvSpPr txBox="1"/>
                <p:nvPr/>
              </p:nvSpPr>
              <p:spPr>
                <a:xfrm>
                  <a:off x="10604672" y="5063672"/>
                  <a:ext cx="593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736B1BA2-5178-B036-EEF2-D26836BD8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4672" y="5063672"/>
                  <a:ext cx="59371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8523116-8312-3396-3F89-5F48F1682802}"/>
                    </a:ext>
                  </a:extLst>
                </p:cNvPr>
                <p:cNvSpPr txBox="1"/>
                <p:nvPr/>
              </p:nvSpPr>
              <p:spPr>
                <a:xfrm>
                  <a:off x="10605781" y="5816356"/>
                  <a:ext cx="5937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in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8523116-8312-3396-3F89-5F48F1682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5781" y="5816356"/>
                  <a:ext cx="593713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F7A11CE-939D-0C5B-B552-4477486C6AB2}"/>
              </a:ext>
            </a:extLst>
          </p:cNvPr>
          <p:cNvSpPr/>
          <p:nvPr/>
        </p:nvSpPr>
        <p:spPr>
          <a:xfrm>
            <a:off x="4436082" y="523370"/>
            <a:ext cx="1568478" cy="961606"/>
          </a:xfrm>
          <a:prstGeom prst="rightArrow">
            <a:avLst>
              <a:gd name="adj1" fmla="val 36132"/>
              <a:gd name="adj2" fmla="val 5000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40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C718A-8639-8E61-4B9F-B2AFA044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3A721-2B45-6943-4813-BACAEC64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C8C022-F3C5-2789-81BD-CF8732579A56}"/>
              </a:ext>
            </a:extLst>
          </p:cNvPr>
          <p:cNvSpPr/>
          <p:nvPr/>
        </p:nvSpPr>
        <p:spPr>
          <a:xfrm>
            <a:off x="4043960" y="2555547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611DDD-2CBD-DBAE-90FA-7F833D609873}"/>
              </a:ext>
            </a:extLst>
          </p:cNvPr>
          <p:cNvGrpSpPr/>
          <p:nvPr/>
        </p:nvGrpSpPr>
        <p:grpSpPr>
          <a:xfrm>
            <a:off x="5411163" y="487325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046499-7FA1-10FA-37A9-B152FCD5EC8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10BFD9-9682-0C91-9AFD-704730AAD4B8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10BFD9-9682-0C91-9AFD-704730AAD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8CD416-E20F-7EC8-CA01-BE44DE724998}"/>
                  </a:ext>
                </a:extLst>
              </p:cNvPr>
              <p:cNvSpPr txBox="1"/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48CD416-E20F-7EC8-CA01-BE44DE724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D05D65C8-899B-7553-FB6E-E2959350A84A}"/>
              </a:ext>
            </a:extLst>
          </p:cNvPr>
          <p:cNvSpPr/>
          <p:nvPr/>
        </p:nvSpPr>
        <p:spPr>
          <a:xfrm rot="10800000">
            <a:off x="3682058" y="-2433847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55A558-7016-E772-C1A4-D61B66E018F8}"/>
                  </a:ext>
                </a:extLst>
              </p:cNvPr>
              <p:cNvSpPr txBox="1"/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55A558-7016-E772-C1A4-D61B66E01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39022-4378-1AB4-12BC-8F8848FF8214}"/>
                  </a:ext>
                </a:extLst>
              </p:cNvPr>
              <p:cNvSpPr txBox="1"/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39022-4378-1AB4-12BC-8F8848FF8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A1F962B-B409-1D20-4D5D-677F8DC83CE4}"/>
              </a:ext>
            </a:extLst>
          </p:cNvPr>
          <p:cNvGrpSpPr/>
          <p:nvPr/>
        </p:nvGrpSpPr>
        <p:grpSpPr>
          <a:xfrm>
            <a:off x="2119177" y="1999313"/>
            <a:ext cx="3785928" cy="780428"/>
            <a:chOff x="4810125" y="2371604"/>
            <a:chExt cx="3785928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4053D62C-24A0-8CEA-0E6A-1F1624970554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3A576B6-CE3E-9721-07F7-89BD7A9D8969}"/>
                    </a:ext>
                  </a:extLst>
                </p:cNvPr>
                <p:cNvSpPr txBox="1"/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3A576B6-CE3E-9721-07F7-89BD7A9D89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8228D19-6B06-E68D-921C-7438477277CB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6E6B9BE-0B18-C742-CADC-F2F0E737509A}"/>
              </a:ext>
            </a:extLst>
          </p:cNvPr>
          <p:cNvGrpSpPr/>
          <p:nvPr/>
        </p:nvGrpSpPr>
        <p:grpSpPr>
          <a:xfrm>
            <a:off x="2823528" y="3301133"/>
            <a:ext cx="3060336" cy="724446"/>
            <a:chOff x="5535717" y="2984394"/>
            <a:chExt cx="3060336" cy="724446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F8F55FAE-974A-9DA1-ABD4-6CAB2EF00AA9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35E9D6F-AC40-520F-221C-834CDBFDD5CC}"/>
                    </a:ext>
                  </a:extLst>
                </p:cNvPr>
                <p:cNvSpPr txBox="1"/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35E9D6F-AC40-520F-221C-834CDBFDD5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593F72-4667-6EE7-4435-D122575C9151}"/>
                </a:ext>
              </a:extLst>
            </p:cNvPr>
            <p:cNvSpPr/>
            <p:nvPr/>
          </p:nvSpPr>
          <p:spPr>
            <a:xfrm flipH="1" flipV="1">
              <a:off x="6337253" y="3105074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8D76A7-7491-8EC9-69B9-8C084B27775E}"/>
              </a:ext>
            </a:extLst>
          </p:cNvPr>
          <p:cNvGrpSpPr/>
          <p:nvPr/>
        </p:nvGrpSpPr>
        <p:grpSpPr>
          <a:xfrm>
            <a:off x="1794643" y="2555072"/>
            <a:ext cx="3251254" cy="780428"/>
            <a:chOff x="5344799" y="2371604"/>
            <a:chExt cx="3251254" cy="780428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DCD8E851-1024-1F98-BBF3-030B73E08C28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72869CD-266C-47F0-B720-CE3E0665FA88}"/>
                    </a:ext>
                  </a:extLst>
                </p:cNvPr>
                <p:cNvSpPr txBox="1"/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CLIQUE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72869CD-266C-47F0-B720-CE3E0665F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41E4E3-4E1D-7063-D3AB-B8FE7312E64F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C471DF-ED52-16ED-3A61-2701051C9860}"/>
              </a:ext>
            </a:extLst>
          </p:cNvPr>
          <p:cNvGrpSpPr/>
          <p:nvPr/>
        </p:nvGrpSpPr>
        <p:grpSpPr>
          <a:xfrm>
            <a:off x="6295820" y="3298428"/>
            <a:ext cx="3771047" cy="727151"/>
            <a:chOff x="6295820" y="3298428"/>
            <a:chExt cx="3771047" cy="727151"/>
          </a:xfrm>
        </p:grpSpPr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B2B4C106-DA15-97C6-0173-0B27846C973F}"/>
                </a:ext>
              </a:extLst>
            </p:cNvPr>
            <p:cNvSpPr/>
            <p:nvPr/>
          </p:nvSpPr>
          <p:spPr>
            <a:xfrm>
              <a:off x="6295820" y="3298428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24D1CB0-7D9C-5534-091E-8A4D672AD319}"/>
                    </a:ext>
                  </a:extLst>
                </p:cNvPr>
                <p:cNvSpPr txBox="1"/>
                <p:nvPr/>
              </p:nvSpPr>
              <p:spPr>
                <a:xfrm>
                  <a:off x="8566938" y="3656247"/>
                  <a:ext cx="1499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SUBSET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24D1CB0-7D9C-5534-091E-8A4D672AD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938" y="3656247"/>
                  <a:ext cx="149992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51878DD-C5BC-EF30-0D23-316F360FCBD4}"/>
                </a:ext>
              </a:extLst>
            </p:cNvPr>
            <p:cNvSpPr/>
            <p:nvPr/>
          </p:nvSpPr>
          <p:spPr>
            <a:xfrm flipV="1">
              <a:off x="6490317" y="3421189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425260A-96BF-DD11-8093-9DAEC9BE4D89}"/>
              </a:ext>
            </a:extLst>
          </p:cNvPr>
          <p:cNvGrpSpPr/>
          <p:nvPr/>
        </p:nvGrpSpPr>
        <p:grpSpPr>
          <a:xfrm>
            <a:off x="6091499" y="2114672"/>
            <a:ext cx="4743268" cy="783972"/>
            <a:chOff x="4464573" y="3222778"/>
            <a:chExt cx="4743268" cy="783972"/>
          </a:xfrm>
        </p:grpSpPr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0947E5CD-327B-59A1-FF54-2D71AF652EC9}"/>
                </a:ext>
              </a:extLst>
            </p:cNvPr>
            <p:cNvSpPr/>
            <p:nvPr/>
          </p:nvSpPr>
          <p:spPr>
            <a:xfrm>
              <a:off x="4464573" y="3839112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659A2DF-C0FA-57B0-0DD7-4956C8AEB32F}"/>
                    </a:ext>
                  </a:extLst>
                </p:cNvPr>
                <p:cNvSpPr txBox="1"/>
                <p:nvPr/>
              </p:nvSpPr>
              <p:spPr>
                <a:xfrm>
                  <a:off x="6732590" y="3222778"/>
                  <a:ext cx="24752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DIRECTED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HAM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PATH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659A2DF-C0FA-57B0-0DD7-4956C8AEB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590" y="3222778"/>
                  <a:ext cx="247525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3498DBB-51F5-001B-ED8D-A3C7DDCC93A2}"/>
                </a:ext>
              </a:extLst>
            </p:cNvPr>
            <p:cNvSpPr/>
            <p:nvPr/>
          </p:nvSpPr>
          <p:spPr>
            <a:xfrm>
              <a:off x="4626468" y="3441019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DB6B5BA-39FA-E82F-7333-D063434FF4AE}"/>
              </a:ext>
            </a:extLst>
          </p:cNvPr>
          <p:cNvGrpSpPr/>
          <p:nvPr/>
        </p:nvGrpSpPr>
        <p:grpSpPr>
          <a:xfrm>
            <a:off x="6708314" y="2521480"/>
            <a:ext cx="5011217" cy="783972"/>
            <a:chOff x="4464573" y="3222778"/>
            <a:chExt cx="5011217" cy="783972"/>
          </a:xfrm>
        </p:grpSpPr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7B14C0F9-2D6C-F79C-4B8D-A92B4A7D1AAB}"/>
                </a:ext>
              </a:extLst>
            </p:cNvPr>
            <p:cNvSpPr/>
            <p:nvPr/>
          </p:nvSpPr>
          <p:spPr>
            <a:xfrm>
              <a:off x="4464573" y="3839112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1AEEA9F-A41E-9034-584E-D865222981E2}"/>
                    </a:ext>
                  </a:extLst>
                </p:cNvPr>
                <p:cNvSpPr txBox="1"/>
                <p:nvPr/>
              </p:nvSpPr>
              <p:spPr>
                <a:xfrm>
                  <a:off x="6732590" y="3222778"/>
                  <a:ext cx="2743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UN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DIRECTED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HAM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PATH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1AEEA9F-A41E-9034-584E-D86522298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2590" y="3222778"/>
                  <a:ext cx="27432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260EE30-4F60-2630-3ED2-E23A50056AD9}"/>
                </a:ext>
              </a:extLst>
            </p:cNvPr>
            <p:cNvSpPr/>
            <p:nvPr/>
          </p:nvSpPr>
          <p:spPr>
            <a:xfrm>
              <a:off x="4626468" y="3441019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668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204228</TotalTime>
  <Words>1484</Words>
  <Application>Microsoft Office PowerPoint</Application>
  <PresentationFormat>Widescreen</PresentationFormat>
  <Paragraphs>239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Hamiltonian paths</vt:lpstr>
      <vt:lpstr>"DIRECTED‑HAM‑PATH" is "NP"-complete</vt:lpstr>
      <vt:lpstr>PowerPoint Presentation</vt:lpstr>
      <vt:lpstr>Undirected Hamiltonian path</vt:lpstr>
      <vt:lpstr>"UNDIRECTED‑HAM‑PATH" is "NP"-complete</vt:lpstr>
      <vt:lpstr>From directed to undirected</vt:lpstr>
      <vt:lpstr>PowerPoint Presentation</vt:lpstr>
      <vt:lpstr>PowerPoint Presentation</vt:lpstr>
      <vt:lpstr>Hamiltonian cycles</vt:lpstr>
      <vt:lpstr>"UNDIRECTED‑HAM‑CYCLE" is "NP"-complete</vt:lpstr>
      <vt:lpstr>From paths to cycles</vt:lpstr>
      <vt:lpstr>PowerPoint Presentation</vt:lpstr>
      <vt:lpstr>Comparison: Eulerian cycles</vt:lpstr>
      <vt:lpstr>Eulerian cycles vs. Hamiltonian cycles</vt:lpstr>
      <vt:lpstr>PowerPoint Presentation</vt:lpstr>
      <vt:lpstr>"NP"-completeness is everywhere</vt:lpstr>
      <vt:lpstr>Proving that Y_NEW is "NP"-complete (“cheat sheet”)</vt:lpstr>
      <vt:lpstr>"NP"-complete languages stand or fall together</vt:lpstr>
      <vt:lpstr>Complexity of factoring integers</vt:lpstr>
      <vt:lpstr>PowerPoint Presentation</vt:lpstr>
      <vt:lpstr>Complexity of factoring integers</vt:lpstr>
      <vt:lpstr>The complexity class co"NP"</vt:lpstr>
      <vt:lpstr>The complexity class "coNP"</vt:lpstr>
      <vt:lpstr>The complexity class "coNP"</vt:lpstr>
      <vt:lpstr>"FACTOR"∈"coNP"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1452</cp:revision>
  <dcterms:created xsi:type="dcterms:W3CDTF">2022-12-12T23:26:37Z</dcterms:created>
  <dcterms:modified xsi:type="dcterms:W3CDTF">2025-05-12T20:37:46Z</dcterms:modified>
</cp:coreProperties>
</file>