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134" r:id="rId2"/>
    <p:sldId id="993" r:id="rId3"/>
    <p:sldId id="1130" r:id="rId4"/>
    <p:sldId id="1071" r:id="rId5"/>
    <p:sldId id="800" r:id="rId6"/>
    <p:sldId id="801" r:id="rId7"/>
    <p:sldId id="1027" r:id="rId8"/>
    <p:sldId id="802" r:id="rId9"/>
    <p:sldId id="1072" r:id="rId10"/>
    <p:sldId id="805" r:id="rId11"/>
    <p:sldId id="806" r:id="rId12"/>
    <p:sldId id="995" r:id="rId13"/>
    <p:sldId id="990" r:id="rId14"/>
    <p:sldId id="997" r:id="rId15"/>
    <p:sldId id="998" r:id="rId16"/>
    <p:sldId id="999" r:id="rId17"/>
    <p:sldId id="1002" r:id="rId18"/>
    <p:sldId id="879" r:id="rId19"/>
    <p:sldId id="880" r:id="rId20"/>
    <p:sldId id="883" r:id="rId21"/>
    <p:sldId id="930" r:id="rId22"/>
    <p:sldId id="886" r:id="rId23"/>
    <p:sldId id="1005" r:id="rId24"/>
    <p:sldId id="1021" r:id="rId25"/>
    <p:sldId id="1022" r:id="rId26"/>
    <p:sldId id="1003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83" autoAdjust="0"/>
    <p:restoredTop sz="84533" autoAdjust="0"/>
  </p:normalViewPr>
  <p:slideViewPr>
    <p:cSldViewPr snapToGrid="0">
      <p:cViewPr varScale="1">
        <p:scale>
          <a:sx n="99" d="100"/>
          <a:sy n="99" d="100"/>
        </p:scale>
        <p:origin x="883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specifically, this is a “Boolean formula over the full binary basis”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32.png"/><Relationship Id="rId26" Type="http://schemas.openxmlformats.org/officeDocument/2006/relationships/image" Target="../media/image151.png"/><Relationship Id="rId21" Type="http://schemas.openxmlformats.org/officeDocument/2006/relationships/image" Target="../media/image146.png"/><Relationship Id="rId34" Type="http://schemas.openxmlformats.org/officeDocument/2006/relationships/image" Target="../media/image159.png"/><Relationship Id="rId25" Type="http://schemas.openxmlformats.org/officeDocument/2006/relationships/image" Target="../media/image150.png"/><Relationship Id="rId33" Type="http://schemas.openxmlformats.org/officeDocument/2006/relationships/image" Target="../media/image158.png"/><Relationship Id="rId2" Type="http://schemas.openxmlformats.org/officeDocument/2006/relationships/image" Target="../media/image143.png"/><Relationship Id="rId20" Type="http://schemas.openxmlformats.org/officeDocument/2006/relationships/image" Target="../media/image145.png"/><Relationship Id="rId29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9.png"/><Relationship Id="rId32" Type="http://schemas.openxmlformats.org/officeDocument/2006/relationships/image" Target="../media/image157.png"/><Relationship Id="rId37" Type="http://schemas.openxmlformats.org/officeDocument/2006/relationships/image" Target="../media/image162.png"/><Relationship Id="rId23" Type="http://schemas.openxmlformats.org/officeDocument/2006/relationships/image" Target="../media/image148.png"/><Relationship Id="rId28" Type="http://schemas.openxmlformats.org/officeDocument/2006/relationships/image" Target="../media/image153.png"/><Relationship Id="rId36" Type="http://schemas.openxmlformats.org/officeDocument/2006/relationships/image" Target="../media/image161.png"/><Relationship Id="rId19" Type="http://schemas.openxmlformats.org/officeDocument/2006/relationships/image" Target="../media/image144.png"/><Relationship Id="rId31" Type="http://schemas.openxmlformats.org/officeDocument/2006/relationships/image" Target="../media/image156.png"/><Relationship Id="rId22" Type="http://schemas.openxmlformats.org/officeDocument/2006/relationships/image" Target="../media/image147.png"/><Relationship Id="rId27" Type="http://schemas.openxmlformats.org/officeDocument/2006/relationships/image" Target="../media/image152.png"/><Relationship Id="rId30" Type="http://schemas.openxmlformats.org/officeDocument/2006/relationships/image" Target="../media/image155.png"/><Relationship Id="rId35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0.png"/><Relationship Id="rId2" Type="http://schemas.openxmlformats.org/officeDocument/2006/relationships/image" Target="../media/image8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0.png"/><Relationship Id="rId3" Type="http://schemas.openxmlformats.org/officeDocument/2006/relationships/image" Target="../media/image1041.png"/><Relationship Id="rId7" Type="http://schemas.openxmlformats.org/officeDocument/2006/relationships/image" Target="../media/image26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08.png"/><Relationship Id="rId5" Type="http://schemas.openxmlformats.org/officeDocument/2006/relationships/image" Target="../media/image106.png"/><Relationship Id="rId10" Type="http://schemas.openxmlformats.org/officeDocument/2006/relationships/image" Target="../media/image295.png"/><Relationship Id="rId4" Type="http://schemas.openxmlformats.org/officeDocument/2006/relationships/image" Target="../media/image105.png"/><Relationship Id="rId9" Type="http://schemas.openxmlformats.org/officeDocument/2006/relationships/image" Target="../media/image28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1.png"/><Relationship Id="rId2" Type="http://schemas.openxmlformats.org/officeDocument/2006/relationships/image" Target="../media/image5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13" Type="http://schemas.openxmlformats.org/officeDocument/2006/relationships/image" Target="../media/image1391.png"/><Relationship Id="rId3" Type="http://schemas.openxmlformats.org/officeDocument/2006/relationships/image" Target="../media/image1111.png"/><Relationship Id="rId7" Type="http://schemas.openxmlformats.org/officeDocument/2006/relationships/image" Target="../media/image1510.png"/><Relationship Id="rId12" Type="http://schemas.openxmlformats.org/officeDocument/2006/relationships/image" Target="../media/image1381.png"/><Relationship Id="rId17" Type="http://schemas.openxmlformats.org/officeDocument/2006/relationships/image" Target="../media/image2311.png"/><Relationship Id="rId2" Type="http://schemas.openxmlformats.org/officeDocument/2006/relationships/image" Target="../media/image1010.png"/><Relationship Id="rId16" Type="http://schemas.openxmlformats.org/officeDocument/2006/relationships/image" Target="../media/image2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1.png"/><Relationship Id="rId11" Type="http://schemas.openxmlformats.org/officeDocument/2006/relationships/image" Target="../media/image1911.png"/><Relationship Id="rId5" Type="http://schemas.openxmlformats.org/officeDocument/2006/relationships/image" Target="../media/image1312.png"/><Relationship Id="rId15" Type="http://schemas.openxmlformats.org/officeDocument/2006/relationships/image" Target="../media/image2211.png"/><Relationship Id="rId10" Type="http://schemas.openxmlformats.org/officeDocument/2006/relationships/image" Target="../media/image1810.png"/><Relationship Id="rId4" Type="http://schemas.openxmlformats.org/officeDocument/2006/relationships/image" Target="../media/image1210.png"/><Relationship Id="rId9" Type="http://schemas.openxmlformats.org/officeDocument/2006/relationships/image" Target="../media/image1710.png"/><Relationship Id="rId14" Type="http://schemas.openxmlformats.org/officeDocument/2006/relationships/image" Target="../media/image140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3" Type="http://schemas.openxmlformats.org/officeDocument/2006/relationships/image" Target="../media/image2410.png"/><Relationship Id="rId7" Type="http://schemas.openxmlformats.org/officeDocument/2006/relationships/image" Target="../media/image15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1.png"/><Relationship Id="rId5" Type="http://schemas.openxmlformats.org/officeDocument/2006/relationships/image" Target="../media/image1312.png"/><Relationship Id="rId4" Type="http://schemas.openxmlformats.org/officeDocument/2006/relationships/image" Target="../media/image1210.png"/><Relationship Id="rId9" Type="http://schemas.openxmlformats.org/officeDocument/2006/relationships/image" Target="../media/image25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0.png"/><Relationship Id="rId13" Type="http://schemas.openxmlformats.org/officeDocument/2006/relationships/image" Target="../media/image591.png"/><Relationship Id="rId18" Type="http://schemas.openxmlformats.org/officeDocument/2006/relationships/image" Target="../media/image721.png"/><Relationship Id="rId26" Type="http://schemas.openxmlformats.org/officeDocument/2006/relationships/image" Target="../media/image990.png"/><Relationship Id="rId3" Type="http://schemas.openxmlformats.org/officeDocument/2006/relationships/image" Target="../media/image1010.png"/><Relationship Id="rId21" Type="http://schemas.openxmlformats.org/officeDocument/2006/relationships/image" Target="../media/image860.png"/><Relationship Id="rId7" Type="http://schemas.openxmlformats.org/officeDocument/2006/relationships/image" Target="../media/image297.png"/><Relationship Id="rId12" Type="http://schemas.openxmlformats.org/officeDocument/2006/relationships/image" Target="../media/image551.png"/><Relationship Id="rId17" Type="http://schemas.openxmlformats.org/officeDocument/2006/relationships/image" Target="../media/image701.png"/><Relationship Id="rId25" Type="http://schemas.openxmlformats.org/officeDocument/2006/relationships/image" Target="../media/image98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91.png"/><Relationship Id="rId20" Type="http://schemas.openxmlformats.org/officeDocument/2006/relationships/image" Target="../media/image741.png"/><Relationship Id="rId29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1.png"/><Relationship Id="rId11" Type="http://schemas.openxmlformats.org/officeDocument/2006/relationships/image" Target="../media/image521.png"/><Relationship Id="rId24" Type="http://schemas.openxmlformats.org/officeDocument/2006/relationships/image" Target="../media/image912.png"/><Relationship Id="rId5" Type="http://schemas.openxmlformats.org/officeDocument/2006/relationships/image" Target="../media/image2711.png"/><Relationship Id="rId15" Type="http://schemas.openxmlformats.org/officeDocument/2006/relationships/image" Target="../media/image651.png"/><Relationship Id="rId23" Type="http://schemas.openxmlformats.org/officeDocument/2006/relationships/image" Target="../media/image900.png"/><Relationship Id="rId28" Type="http://schemas.openxmlformats.org/officeDocument/2006/relationships/image" Target="../media/image1011.png"/><Relationship Id="rId10" Type="http://schemas.openxmlformats.org/officeDocument/2006/relationships/image" Target="../media/image514.png"/><Relationship Id="rId19" Type="http://schemas.openxmlformats.org/officeDocument/2006/relationships/image" Target="../media/image731.png"/><Relationship Id="rId4" Type="http://schemas.openxmlformats.org/officeDocument/2006/relationships/image" Target="../media/image2611.png"/><Relationship Id="rId9" Type="http://schemas.openxmlformats.org/officeDocument/2006/relationships/image" Target="../media/image341.png"/><Relationship Id="rId14" Type="http://schemas.openxmlformats.org/officeDocument/2006/relationships/image" Target="../media/image610.png"/><Relationship Id="rId22" Type="http://schemas.openxmlformats.org/officeDocument/2006/relationships/image" Target="../media/image890.png"/><Relationship Id="rId27" Type="http://schemas.openxmlformats.org/officeDocument/2006/relationships/image" Target="../media/image1001.png"/><Relationship Id="rId30" Type="http://schemas.openxmlformats.org/officeDocument/2006/relationships/image" Target="../media/image1030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0.png"/><Relationship Id="rId18" Type="http://schemas.openxmlformats.org/officeDocument/2006/relationships/image" Target="../media/image1180.png"/><Relationship Id="rId26" Type="http://schemas.openxmlformats.org/officeDocument/2006/relationships/image" Target="../media/image1270.png"/><Relationship Id="rId39" Type="http://schemas.openxmlformats.org/officeDocument/2006/relationships/image" Target="../media/image1400.png"/><Relationship Id="rId21" Type="http://schemas.openxmlformats.org/officeDocument/2006/relationships/image" Target="../media/image1211.png"/><Relationship Id="rId34" Type="http://schemas.openxmlformats.org/officeDocument/2006/relationships/image" Target="../media/image1350.png"/><Relationship Id="rId42" Type="http://schemas.openxmlformats.org/officeDocument/2006/relationships/image" Target="../media/image1430.png"/><Relationship Id="rId47" Type="http://schemas.openxmlformats.org/officeDocument/2006/relationships/image" Target="../media/image1480.png"/><Relationship Id="rId50" Type="http://schemas.openxmlformats.org/officeDocument/2006/relationships/image" Target="../media/image1513.png"/><Relationship Id="rId55" Type="http://schemas.openxmlformats.org/officeDocument/2006/relationships/image" Target="../media/image1560.png"/><Relationship Id="rId7" Type="http://schemas.openxmlformats.org/officeDocument/2006/relationships/image" Target="../media/image1070.png"/><Relationship Id="rId2" Type="http://schemas.openxmlformats.org/officeDocument/2006/relationships/image" Target="../media/image1040.png"/><Relationship Id="rId16" Type="http://schemas.openxmlformats.org/officeDocument/2006/relationships/image" Target="../media/image1160.png"/><Relationship Id="rId29" Type="http://schemas.openxmlformats.org/officeDocument/2006/relationships/image" Target="../media/image1300.png"/><Relationship Id="rId11" Type="http://schemas.openxmlformats.org/officeDocument/2006/relationships/image" Target="../media/image11.png"/><Relationship Id="rId24" Type="http://schemas.openxmlformats.org/officeDocument/2006/relationships/image" Target="../media/image1250.png"/><Relationship Id="rId32" Type="http://schemas.openxmlformats.org/officeDocument/2006/relationships/image" Target="../media/image1330.png"/><Relationship Id="rId37" Type="http://schemas.openxmlformats.org/officeDocument/2006/relationships/image" Target="../media/image1380.png"/><Relationship Id="rId40" Type="http://schemas.openxmlformats.org/officeDocument/2006/relationships/image" Target="../media/image1414.png"/><Relationship Id="rId45" Type="http://schemas.openxmlformats.org/officeDocument/2006/relationships/image" Target="../media/image1460.png"/><Relationship Id="rId53" Type="http://schemas.openxmlformats.org/officeDocument/2006/relationships/image" Target="../media/image1541.png"/><Relationship Id="rId5" Type="http://schemas.openxmlformats.org/officeDocument/2006/relationships/image" Target="../media/image1230.png"/><Relationship Id="rId19" Type="http://schemas.openxmlformats.org/officeDocument/2006/relationships/image" Target="../media/image1190.png"/><Relationship Id="rId4" Type="http://schemas.openxmlformats.org/officeDocument/2006/relationships/image" Target="../media/image10001.png"/><Relationship Id="rId9" Type="http://schemas.openxmlformats.org/officeDocument/2006/relationships/image" Target="../media/image1090.png"/><Relationship Id="rId14" Type="http://schemas.openxmlformats.org/officeDocument/2006/relationships/image" Target="../media/image1140.png"/><Relationship Id="rId22" Type="http://schemas.openxmlformats.org/officeDocument/2006/relationships/image" Target="../media/image1220.png"/><Relationship Id="rId27" Type="http://schemas.openxmlformats.org/officeDocument/2006/relationships/image" Target="../media/image1280.png"/><Relationship Id="rId30" Type="http://schemas.openxmlformats.org/officeDocument/2006/relationships/image" Target="../media/image1313.png"/><Relationship Id="rId35" Type="http://schemas.openxmlformats.org/officeDocument/2006/relationships/image" Target="../media/image1360.png"/><Relationship Id="rId43" Type="http://schemas.openxmlformats.org/officeDocument/2006/relationships/image" Target="../media/image1440.png"/><Relationship Id="rId48" Type="http://schemas.openxmlformats.org/officeDocument/2006/relationships/image" Target="../media/image1490.png"/><Relationship Id="rId56" Type="http://schemas.openxmlformats.org/officeDocument/2006/relationships/image" Target="../media/image1570.png"/><Relationship Id="rId8" Type="http://schemas.openxmlformats.org/officeDocument/2006/relationships/image" Target="../media/image1080.png"/><Relationship Id="rId51" Type="http://schemas.openxmlformats.org/officeDocument/2006/relationships/image" Target="../media/image1521.png"/><Relationship Id="rId3" Type="http://schemas.openxmlformats.org/officeDocument/2006/relationships/image" Target="../media/image1050.png"/><Relationship Id="rId12" Type="http://schemas.openxmlformats.org/officeDocument/2006/relationships/image" Target="../media/image1120.png"/><Relationship Id="rId17" Type="http://schemas.openxmlformats.org/officeDocument/2006/relationships/image" Target="../media/image1170.png"/><Relationship Id="rId25" Type="http://schemas.openxmlformats.org/officeDocument/2006/relationships/image" Target="../media/image1260.png"/><Relationship Id="rId33" Type="http://schemas.openxmlformats.org/officeDocument/2006/relationships/image" Target="../media/image1340.png"/><Relationship Id="rId38" Type="http://schemas.openxmlformats.org/officeDocument/2006/relationships/image" Target="../media/image1390.png"/><Relationship Id="rId46" Type="http://schemas.openxmlformats.org/officeDocument/2006/relationships/image" Target="../media/image1470.png"/><Relationship Id="rId20" Type="http://schemas.openxmlformats.org/officeDocument/2006/relationships/image" Target="../media/image1202.png"/><Relationship Id="rId41" Type="http://schemas.openxmlformats.org/officeDocument/2006/relationships/image" Target="../media/image1420.png"/><Relationship Id="rId54" Type="http://schemas.openxmlformats.org/officeDocument/2006/relationships/image" Target="../media/image1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0.png"/><Relationship Id="rId15" Type="http://schemas.openxmlformats.org/officeDocument/2006/relationships/image" Target="../media/image1150.png"/><Relationship Id="rId23" Type="http://schemas.openxmlformats.org/officeDocument/2006/relationships/image" Target="../media/image1240.png"/><Relationship Id="rId28" Type="http://schemas.openxmlformats.org/officeDocument/2006/relationships/image" Target="../media/image1290.png"/><Relationship Id="rId36" Type="http://schemas.openxmlformats.org/officeDocument/2006/relationships/image" Target="../media/image1370.png"/><Relationship Id="rId49" Type="http://schemas.openxmlformats.org/officeDocument/2006/relationships/image" Target="../media/image1500.png"/><Relationship Id="rId57" Type="http://schemas.openxmlformats.org/officeDocument/2006/relationships/image" Target="../media/image1580.png"/><Relationship Id="rId10" Type="http://schemas.openxmlformats.org/officeDocument/2006/relationships/image" Target="../media/image10.png"/><Relationship Id="rId31" Type="http://schemas.openxmlformats.org/officeDocument/2006/relationships/image" Target="../media/image1320.png"/><Relationship Id="rId44" Type="http://schemas.openxmlformats.org/officeDocument/2006/relationships/image" Target="../media/image1450.png"/><Relationship Id="rId52" Type="http://schemas.openxmlformats.org/officeDocument/2006/relationships/image" Target="../media/image15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22.png"/><Relationship Id="rId5" Type="http://schemas.openxmlformats.org/officeDocument/2006/relationships/image" Target="../media/image112.png"/><Relationship Id="rId10" Type="http://schemas.openxmlformats.org/officeDocument/2006/relationships/image" Target="../media/image121.png"/><Relationship Id="rId4" Type="http://schemas.openxmlformats.org/officeDocument/2006/relationships/image" Target="../media/image111.png"/><Relationship Id="rId9" Type="http://schemas.openxmlformats.org/officeDocument/2006/relationships/image" Target="../media/image1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2.png"/><Relationship Id="rId18" Type="http://schemas.openxmlformats.org/officeDocument/2006/relationships/image" Target="../media/image7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image" Target="../media/image125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3.png"/><Relationship Id="rId5" Type="http://schemas.openxmlformats.org/officeDocument/2006/relationships/image" Target="../media/image128.png"/><Relationship Id="rId15" Type="http://schemas.openxmlformats.org/officeDocument/2006/relationships/image" Target="../media/image4.png"/><Relationship Id="rId10" Type="http://schemas.openxmlformats.org/officeDocument/2006/relationships/image" Target="../media/image121.png"/><Relationship Id="rId19" Type="http://schemas.openxmlformats.org/officeDocument/2006/relationships/image" Target="../media/image141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5.png"/><Relationship Id="rId3" Type="http://schemas.openxmlformats.org/officeDocument/2006/relationships/image" Target="../media/image1261.png"/><Relationship Id="rId7" Type="http://schemas.openxmlformats.org/officeDocument/2006/relationships/image" Target="../media/image1303.png"/><Relationship Id="rId12" Type="http://schemas.openxmlformats.org/officeDocument/2006/relationships/image" Target="../media/image135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1.png"/><Relationship Id="rId11" Type="http://schemas.openxmlformats.org/officeDocument/2006/relationships/image" Target="../media/image1341.png"/><Relationship Id="rId5" Type="http://schemas.openxmlformats.org/officeDocument/2006/relationships/image" Target="../media/image1281.png"/><Relationship Id="rId10" Type="http://schemas.openxmlformats.org/officeDocument/2006/relationships/image" Target="../media/image1331.png"/><Relationship Id="rId4" Type="http://schemas.openxmlformats.org/officeDocument/2006/relationships/image" Target="../media/image1271.png"/><Relationship Id="rId9" Type="http://schemas.openxmlformats.org/officeDocument/2006/relationships/image" Target="../media/image13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18" Type="http://schemas.openxmlformats.org/officeDocument/2006/relationships/image" Target="../media/image440.png"/><Relationship Id="rId21" Type="http://schemas.openxmlformats.org/officeDocument/2006/relationships/image" Target="../media/image470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" Type="http://schemas.openxmlformats.org/officeDocument/2006/relationships/image" Target="../media/image630.png"/><Relationship Id="rId16" Type="http://schemas.openxmlformats.org/officeDocument/2006/relationships/image" Target="../media/image42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70.png"/><Relationship Id="rId15" Type="http://schemas.openxmlformats.org/officeDocument/2006/relationships/image" Target="../media/image410.png"/><Relationship Id="rId10" Type="http://schemas.openxmlformats.org/officeDocument/2006/relationships/image" Target="../media/image3600.png"/><Relationship Id="rId19" Type="http://schemas.openxmlformats.org/officeDocument/2006/relationships/image" Target="../media/image450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Relationship Id="rId22" Type="http://schemas.openxmlformats.org/officeDocument/2006/relationships/image" Target="../media/image4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028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F27-FCEB-8E24-4C75-BE7613DA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983" y="2136913"/>
                <a:ext cx="10296939" cy="4636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→{0, 1}</m:t>
                    </m:r>
                  </m:oMath>
                </a14:m>
                <a:r>
                  <a:rPr lang="en-US" dirty="0"/>
                  <a:t>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Circuit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983" y="2136913"/>
                <a:ext cx="10296939" cy="4636026"/>
              </a:xfrm>
              <a:blipFill>
                <a:blip r:embed="rId2"/>
                <a:stretch>
                  <a:fillRect l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0826-EAAD-B51C-72FA-2D099E3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D19A0A-5E82-3859-9ACC-593442A26E0A}"/>
              </a:ext>
            </a:extLst>
          </p:cNvPr>
          <p:cNvGrpSpPr/>
          <p:nvPr/>
        </p:nvGrpSpPr>
        <p:grpSpPr>
          <a:xfrm>
            <a:off x="4636975" y="3668526"/>
            <a:ext cx="7267433" cy="2657374"/>
            <a:chOff x="4602804" y="3977893"/>
            <a:chExt cx="7267433" cy="26573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F9DC68D-20E8-3434-BB8A-FDC131FB27CB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0FEC9DCF-883C-D864-731C-3AE3F244FBF7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is the circuit complexity of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0FEC9DCF-883C-D864-731C-3AE3F244F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C49B03F-AEA0-8288-4AE3-870ADD414FBF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DC6B1A4A-4A22-B35B-1261-FC8B1F3243E6}"/>
                  </a:ext>
                </a:extLst>
              </p:cNvPr>
              <p:cNvSpPr/>
              <p:nvPr/>
            </p:nvSpPr>
            <p:spPr>
              <a:xfrm>
                <a:off x="8278874" y="44984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Hexagon 38">
                <a:extLst>
                  <a:ext uri="{FF2B5EF4-FFF2-40B4-BE49-F238E27FC236}">
                    <a16:creationId xmlns:a16="http://schemas.microsoft.com/office/drawing/2014/main" id="{DC6B1A4A-4A22-B35B-1261-FC8B1F3243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874" y="44984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CB642D0-E1B4-2216-9F27-8A954475B3D5}"/>
                  </a:ext>
                </a:extLst>
              </p:cNvPr>
              <p:cNvSpPr/>
              <p:nvPr/>
            </p:nvSpPr>
            <p:spPr>
              <a:xfrm>
                <a:off x="4723168" y="44984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Hexagon 39">
                <a:extLst>
                  <a:ext uri="{FF2B5EF4-FFF2-40B4-BE49-F238E27FC236}">
                    <a16:creationId xmlns:a16="http://schemas.microsoft.com/office/drawing/2014/main" id="{FCB642D0-E1B4-2216-9F27-8A954475B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168" y="44984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07319E49-6910-DC56-D0CE-7D716F0380A5}"/>
                  </a:ext>
                </a:extLst>
              </p:cNvPr>
              <p:cNvSpPr/>
              <p:nvPr/>
            </p:nvSpPr>
            <p:spPr>
              <a:xfrm>
                <a:off x="8272315" y="52218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07319E49-6910-DC56-D0CE-7D716F0380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315" y="52218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0C6240E5-0137-1C57-2867-549E0F26B9F1}"/>
                  </a:ext>
                </a:extLst>
              </p:cNvPr>
              <p:cNvSpPr/>
              <p:nvPr/>
            </p:nvSpPr>
            <p:spPr>
              <a:xfrm>
                <a:off x="4712518" y="52218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Hexagon 41">
                <a:extLst>
                  <a:ext uri="{FF2B5EF4-FFF2-40B4-BE49-F238E27FC236}">
                    <a16:creationId xmlns:a16="http://schemas.microsoft.com/office/drawing/2014/main" id="{0C6240E5-0137-1C57-2867-549E0F26B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518" y="52218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69E9EE4-C8C7-7203-0A05-720D44FAAEDB}"/>
              </a:ext>
            </a:extLst>
          </p:cNvPr>
          <p:cNvGrpSpPr/>
          <p:nvPr/>
        </p:nvGrpSpPr>
        <p:grpSpPr>
          <a:xfrm>
            <a:off x="7443139" y="511669"/>
            <a:ext cx="4129322" cy="2739347"/>
            <a:chOff x="7724240" y="173296"/>
            <a:chExt cx="4129322" cy="27393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D9AAEBE-8DBA-0AAA-2D91-4AFA7F93FCD3}"/>
                    </a:ext>
                  </a:extLst>
                </p:cNvPr>
                <p:cNvSpPr/>
                <p:nvPr/>
              </p:nvSpPr>
              <p:spPr>
                <a:xfrm>
                  <a:off x="9525209" y="173296"/>
                  <a:ext cx="480270" cy="480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D9AAEBE-8DBA-0AAA-2D91-4AFA7F93F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209" y="173296"/>
                  <a:ext cx="480270" cy="48027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99E9EED-0898-DDF9-049F-10A5531787E8}"/>
                    </a:ext>
                  </a:extLst>
                </p:cNvPr>
                <p:cNvSpPr/>
                <p:nvPr/>
              </p:nvSpPr>
              <p:spPr>
                <a:xfrm>
                  <a:off x="8019530" y="1622626"/>
                  <a:ext cx="480270" cy="480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99E9EED-0898-DDF9-049F-10A5531787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530" y="1622626"/>
                  <a:ext cx="480270" cy="48027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2D6A573-9A88-7EEC-68E1-F4F12D17D48A}"/>
                    </a:ext>
                  </a:extLst>
                </p:cNvPr>
                <p:cNvSpPr txBox="1"/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2D6A573-9A88-7EEC-68E1-F4F12D17D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EF0722E-6F6B-45B9-2528-8B55034172BB}"/>
                    </a:ext>
                  </a:extLst>
                </p:cNvPr>
                <p:cNvSpPr txBox="1"/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EF0722E-6F6B-45B9-2528-8B5503417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083B1E-C166-9139-95F1-B63A40A77AA1}"/>
                    </a:ext>
                  </a:extLst>
                </p:cNvPr>
                <p:cNvSpPr txBox="1"/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8083B1E-C166-9139-95F1-B63A40A77A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99B1232-788D-F3AE-4698-CE78973612EB}"/>
                    </a:ext>
                  </a:extLst>
                </p:cNvPr>
                <p:cNvSpPr txBox="1"/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99B1232-788D-F3AE-4698-CE7897361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765D333-8D1E-526F-C24B-D60DE7F0F16A}"/>
                </a:ext>
              </a:extLst>
            </p:cNvPr>
            <p:cNvCxnSpPr>
              <a:cxnSpLocks/>
              <a:stCxn id="112" idx="7"/>
              <a:endCxn id="44" idx="3"/>
            </p:cNvCxnSpPr>
            <p:nvPr/>
          </p:nvCxnSpPr>
          <p:spPr>
            <a:xfrm flipV="1">
              <a:off x="8929750" y="583232"/>
              <a:ext cx="665793" cy="3195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342D830-95E7-645F-A011-D5F8B0ACB4DE}"/>
                </a:ext>
              </a:extLst>
            </p:cNvPr>
            <p:cNvCxnSpPr>
              <a:cxnSpLocks/>
              <a:stCxn id="118" idx="1"/>
              <a:endCxn id="44" idx="5"/>
            </p:cNvCxnSpPr>
            <p:nvPr/>
          </p:nvCxnSpPr>
          <p:spPr>
            <a:xfrm flipH="1" flipV="1">
              <a:off x="9935145" y="583232"/>
              <a:ext cx="715219" cy="325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5D1A15D-AA54-D714-450F-047DD722CFDB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V="1">
              <a:off x="7932397" y="2032562"/>
              <a:ext cx="157467" cy="462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DCFDCCC-7A25-2D01-53E1-FC2FF063FC5F}"/>
                </a:ext>
              </a:extLst>
            </p:cNvPr>
            <p:cNvCxnSpPr>
              <a:cxnSpLocks/>
              <a:stCxn id="50" idx="0"/>
              <a:endCxn id="47" idx="5"/>
            </p:cNvCxnSpPr>
            <p:nvPr/>
          </p:nvCxnSpPr>
          <p:spPr>
            <a:xfrm flipH="1" flipV="1">
              <a:off x="8429466" y="2032562"/>
              <a:ext cx="122327" cy="4626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51245DE-3DBF-E3D2-BE2C-F5B80F4D4EF6}"/>
                </a:ext>
              </a:extLst>
            </p:cNvPr>
            <p:cNvCxnSpPr>
              <a:cxnSpLocks/>
              <a:stCxn id="51" idx="0"/>
              <a:endCxn id="103" idx="3"/>
            </p:cNvCxnSpPr>
            <p:nvPr/>
          </p:nvCxnSpPr>
          <p:spPr>
            <a:xfrm flipV="1">
              <a:off x="11028322" y="2057636"/>
              <a:ext cx="140702" cy="480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AED56A3-3EA4-D75B-36DE-1AA286CF8EE5}"/>
                </a:ext>
              </a:extLst>
            </p:cNvPr>
            <p:cNvCxnSpPr>
              <a:cxnSpLocks/>
              <a:stCxn id="52" idx="0"/>
              <a:endCxn id="103" idx="5"/>
            </p:cNvCxnSpPr>
            <p:nvPr/>
          </p:nvCxnSpPr>
          <p:spPr>
            <a:xfrm flipH="1" flipV="1">
              <a:off x="11508626" y="2057636"/>
              <a:ext cx="136780" cy="4770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CD15894-67D9-D9F8-22D6-45C079AED716}"/>
                </a:ext>
              </a:extLst>
            </p:cNvPr>
            <p:cNvCxnSpPr>
              <a:cxnSpLocks/>
              <a:stCxn id="94" idx="0"/>
              <a:endCxn id="118" idx="3"/>
            </p:cNvCxnSpPr>
            <p:nvPr/>
          </p:nvCxnSpPr>
          <p:spPr>
            <a:xfrm flipV="1">
              <a:off x="10245614" y="1248730"/>
              <a:ext cx="404750" cy="396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93A898-FC58-1D16-9908-924114D4133E}"/>
                </a:ext>
              </a:extLst>
            </p:cNvPr>
            <p:cNvCxnSpPr>
              <a:cxnSpLocks/>
              <a:stCxn id="81" idx="0"/>
              <a:endCxn id="112" idx="5"/>
            </p:cNvCxnSpPr>
            <p:nvPr/>
          </p:nvCxnSpPr>
          <p:spPr>
            <a:xfrm flipH="1" flipV="1">
              <a:off x="8929750" y="1242380"/>
              <a:ext cx="312497" cy="3972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7FBA128-EED6-F5BA-0861-E8847FA5FFBD}"/>
                </a:ext>
              </a:extLst>
            </p:cNvPr>
            <p:cNvCxnSpPr>
              <a:cxnSpLocks/>
              <a:stCxn id="47" idx="0"/>
              <a:endCxn id="112" idx="3"/>
            </p:cNvCxnSpPr>
            <p:nvPr/>
          </p:nvCxnSpPr>
          <p:spPr>
            <a:xfrm flipV="1">
              <a:off x="8259665" y="1242380"/>
              <a:ext cx="330483" cy="380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2617021-195B-8CFE-1979-D1B36E8936DF}"/>
                </a:ext>
              </a:extLst>
            </p:cNvPr>
            <p:cNvCxnSpPr>
              <a:cxnSpLocks/>
              <a:stCxn id="103" idx="0"/>
              <a:endCxn id="118" idx="5"/>
            </p:cNvCxnSpPr>
            <p:nvPr/>
          </p:nvCxnSpPr>
          <p:spPr>
            <a:xfrm flipH="1" flipV="1">
              <a:off x="10989966" y="1248730"/>
              <a:ext cx="348859" cy="39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87F45FA-8E9F-C237-98A1-1CEA0AD50373}"/>
                </a:ext>
              </a:extLst>
            </p:cNvPr>
            <p:cNvCxnSpPr>
              <a:cxnSpLocks/>
              <a:stCxn id="69" idx="0"/>
              <a:endCxn id="81" idx="3"/>
            </p:cNvCxnSpPr>
            <p:nvPr/>
          </p:nvCxnSpPr>
          <p:spPr>
            <a:xfrm flipV="1">
              <a:off x="8980276" y="2049571"/>
              <a:ext cx="92170" cy="459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D885172-F229-EBDB-6DE4-41C5422CD1DC}"/>
                </a:ext>
              </a:extLst>
            </p:cNvPr>
            <p:cNvCxnSpPr>
              <a:cxnSpLocks/>
              <a:stCxn id="70" idx="0"/>
              <a:endCxn id="81" idx="5"/>
            </p:cNvCxnSpPr>
            <p:nvPr/>
          </p:nvCxnSpPr>
          <p:spPr>
            <a:xfrm flipH="1" flipV="1">
              <a:off x="9412048" y="2049571"/>
              <a:ext cx="131110" cy="493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10506DA-C18C-1134-E5A3-FF413089ABDE}"/>
                </a:ext>
              </a:extLst>
            </p:cNvPr>
            <p:cNvCxnSpPr>
              <a:cxnSpLocks/>
              <a:stCxn id="71" idx="0"/>
              <a:endCxn id="94" idx="3"/>
            </p:cNvCxnSpPr>
            <p:nvPr/>
          </p:nvCxnSpPr>
          <p:spPr>
            <a:xfrm flipV="1">
              <a:off x="9983650" y="2055467"/>
              <a:ext cx="92163" cy="479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2E909AB-4159-CAD3-9DD9-755E9FE31104}"/>
                </a:ext>
              </a:extLst>
            </p:cNvPr>
            <p:cNvCxnSpPr>
              <a:cxnSpLocks/>
              <a:stCxn id="72" idx="0"/>
              <a:endCxn id="94" idx="5"/>
            </p:cNvCxnSpPr>
            <p:nvPr/>
          </p:nvCxnSpPr>
          <p:spPr>
            <a:xfrm flipH="1" flipV="1">
              <a:off x="10415415" y="2055467"/>
              <a:ext cx="58040" cy="4878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98E8302-B2DA-C29A-0100-E11CE177CC2B}"/>
                    </a:ext>
                  </a:extLst>
                </p:cNvPr>
                <p:cNvSpPr txBox="1"/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98E8302-B2DA-C29A-0100-E11CE177C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E6994A3-8F69-8408-FBB3-DC059939D24A}"/>
                    </a:ext>
                  </a:extLst>
                </p:cNvPr>
                <p:cNvSpPr txBox="1"/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E6994A3-8F69-8408-FBB3-DC059939D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768B25F-0EE4-D1D0-A974-7DE2897F8D77}"/>
                    </a:ext>
                  </a:extLst>
                </p:cNvPr>
                <p:cNvSpPr txBox="1"/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9768B25F-0EE4-D1D0-A974-7DE2897F8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6FA4F9E-E673-FA47-D1EF-B08444DE2D30}"/>
                    </a:ext>
                  </a:extLst>
                </p:cNvPr>
                <p:cNvSpPr txBox="1"/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6FA4F9E-E673-FA47-D1EF-B08444DE2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B7D4DFF-95CE-024A-52D7-C1195FC7F39C}"/>
                    </a:ext>
                  </a:extLst>
                </p:cNvPr>
                <p:cNvSpPr/>
                <p:nvPr/>
              </p:nvSpPr>
              <p:spPr>
                <a:xfrm>
                  <a:off x="9002112" y="1639635"/>
                  <a:ext cx="480270" cy="480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B7D4DFF-95CE-024A-52D7-C1195FC7F3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2112" y="1639635"/>
                  <a:ext cx="480270" cy="48027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D9D6DF5-B175-1E3A-9293-DFC6B1E70F74}"/>
                    </a:ext>
                  </a:extLst>
                </p:cNvPr>
                <p:cNvSpPr/>
                <p:nvPr/>
              </p:nvSpPr>
              <p:spPr>
                <a:xfrm>
                  <a:off x="10005479" y="1645531"/>
                  <a:ext cx="480270" cy="480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3D9D6DF5-B175-1E3A-9293-DFC6B1E70F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5479" y="1645531"/>
                  <a:ext cx="480270" cy="48027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4E89AA6-3CB8-817B-FAEF-55D96A83069D}"/>
                    </a:ext>
                  </a:extLst>
                </p:cNvPr>
                <p:cNvSpPr/>
                <p:nvPr/>
              </p:nvSpPr>
              <p:spPr>
                <a:xfrm>
                  <a:off x="11098690" y="1647700"/>
                  <a:ext cx="480270" cy="480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==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C4E89AA6-3CB8-817B-FAEF-55D96A8306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8690" y="1647700"/>
                  <a:ext cx="480270" cy="48027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4F34BC1B-2C34-2247-633A-BCF47B9EE638}"/>
                    </a:ext>
                  </a:extLst>
                </p:cNvPr>
                <p:cNvSpPr/>
                <p:nvPr/>
              </p:nvSpPr>
              <p:spPr>
                <a:xfrm>
                  <a:off x="8519814" y="832444"/>
                  <a:ext cx="480270" cy="480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4F34BC1B-2C34-2247-633A-BCF47B9EE6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9814" y="832444"/>
                  <a:ext cx="480270" cy="48027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E8270D6-9C43-B08C-1314-497744340A5A}"/>
                    </a:ext>
                  </a:extLst>
                </p:cNvPr>
                <p:cNvSpPr/>
                <p:nvPr/>
              </p:nvSpPr>
              <p:spPr>
                <a:xfrm>
                  <a:off x="10580030" y="838794"/>
                  <a:ext cx="480270" cy="48027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E8270D6-9C43-B08C-1314-497744340A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030" y="838794"/>
                  <a:ext cx="480270" cy="48027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669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2412-E062-2060-BBC5-465D738B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725"/>
            <a:ext cx="10515600" cy="1325563"/>
          </a:xfrm>
        </p:spPr>
        <p:txBody>
          <a:bodyPr/>
          <a:lstStyle/>
          <a:p>
            <a:r>
              <a:rPr lang="en-US" dirty="0"/>
              <a:t>The power of 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7A3D-3E57-1938-2D53-643A59FC5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1650999"/>
            <a:ext cx="11281144" cy="4930671"/>
          </a:xfrm>
        </p:spPr>
        <p:txBody>
          <a:bodyPr>
            <a:normAutofit/>
          </a:bodyPr>
          <a:lstStyle/>
          <a:p>
            <a:r>
              <a:rPr lang="en-US" dirty="0"/>
              <a:t>Recall: Some </a:t>
            </a:r>
            <a:r>
              <a:rPr lang="en-US" dirty="0">
                <a:solidFill>
                  <a:schemeClr val="accent1"/>
                </a:solidFill>
              </a:rPr>
              <a:t>languages</a:t>
            </a:r>
            <a:r>
              <a:rPr lang="en-US" dirty="0"/>
              <a:t> cannot be decided by </a:t>
            </a:r>
            <a:r>
              <a:rPr lang="en-US" dirty="0">
                <a:solidFill>
                  <a:schemeClr val="accent1"/>
                </a:solidFill>
              </a:rPr>
              <a:t>algorithms</a:t>
            </a:r>
            <a:endParaRPr lang="en-US" dirty="0"/>
          </a:p>
          <a:p>
            <a:r>
              <a:rPr lang="en-US" dirty="0"/>
              <a:t>Are there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  <a:r>
              <a:rPr lang="en-US" dirty="0"/>
              <a:t> that cannot be computed by </a:t>
            </a:r>
            <a:r>
              <a:rPr lang="en-US" dirty="0">
                <a:solidFill>
                  <a:schemeClr val="accent1"/>
                </a:solidFill>
              </a:rPr>
              <a:t>circuits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6A6A9-1F7A-1F8B-AE5D-42FF2DF3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23AF-2AEB-C122-A17F-E0EF220D260F}"/>
                  </a:ext>
                </a:extLst>
              </p:cNvPr>
              <p:cNvSpPr/>
              <p:nvPr/>
            </p:nvSpPr>
            <p:spPr>
              <a:xfrm>
                <a:off x="2506133" y="3885541"/>
                <a:ext cx="6942667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Boolean formula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23AF-2AEB-C122-A17F-E0EF220D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133" y="3885541"/>
                <a:ext cx="6942667" cy="1694965"/>
              </a:xfrm>
              <a:prstGeom prst="rect">
                <a:avLst/>
              </a:prstGeom>
              <a:blipFill>
                <a:blip r:embed="rId2"/>
                <a:stretch>
                  <a:fillRect r="-1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5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F98E-E29D-91AB-2098-79021D756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733" y="3039533"/>
                <a:ext cx="11451166" cy="32512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 (1 slide):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that is satisfied only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FF98E-E29D-91AB-2098-79021D756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733" y="3039533"/>
                <a:ext cx="11451166" cy="3251200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E97D8-2F95-E63F-95BE-23F59D02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3F7552-3F88-8D43-8A31-19F1751CC7B6}"/>
                  </a:ext>
                </a:extLst>
              </p:cNvPr>
              <p:cNvSpPr/>
              <p:nvPr/>
            </p:nvSpPr>
            <p:spPr>
              <a:xfrm>
                <a:off x="2624666" y="820607"/>
                <a:ext cx="6942667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Boolean formula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3F7552-3F88-8D43-8A31-19F1751CC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666" y="820607"/>
                <a:ext cx="6942667" cy="1694965"/>
              </a:xfrm>
              <a:prstGeom prst="rect">
                <a:avLst/>
              </a:prstGeom>
              <a:blipFill>
                <a:blip r:embed="rId3"/>
                <a:stretch>
                  <a:fillRect l="-175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90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65D7-802C-4B15-72AE-037AAB66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DC3E4-9269-8C9C-D9ED-FDF248B6D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1825624"/>
                <a:ext cx="11122429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a variable or its negation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term</a:t>
                </a:r>
                <a:r>
                  <a:rPr lang="en-US" dirty="0"/>
                  <a:t> is a conjunction of literals (AND of literals). 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disjunctive normal form</a:t>
                </a:r>
                <a:r>
                  <a:rPr lang="en-US" dirty="0"/>
                  <a:t> (DNF) formula is a disjunction of terms (OR of ANDs of literals).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DC3E4-9269-8C9C-D9ED-FDF248B6D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1825624"/>
                <a:ext cx="11122429" cy="4665219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3C3D9-D84C-C84E-581D-D4E377C7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2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2183654-0D4B-3162-0F66-518D0E62D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7DE2-1A14-0D39-9D4C-FF49F435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Every function has a </a:t>
            </a:r>
            <a:r>
              <a:rPr lang="en-US" dirty="0">
                <a:solidFill>
                  <a:schemeClr val="accent1"/>
                </a:solidFill>
              </a:rPr>
              <a:t>DNF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1BA08-8411-6BAA-A439-CBBF893F9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455" y="1343818"/>
                <a:ext cx="11047614" cy="48824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be any function</a:t>
                </a:r>
              </a:p>
              <a:p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construct a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that is satisfied only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⋁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1BA08-8411-6BAA-A439-CBBF893F9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455" y="1343818"/>
                <a:ext cx="11047614" cy="4882415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32C41-8EC8-FC40-0CC7-4BE8C4AB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950BE4-241D-76E6-8438-719C23314AF7}"/>
                  </a:ext>
                </a:extLst>
              </p:cNvPr>
              <p:cNvSpPr/>
              <p:nvPr/>
            </p:nvSpPr>
            <p:spPr>
              <a:xfrm>
                <a:off x="2010822" y="2368717"/>
                <a:ext cx="8014328" cy="1389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DNF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formula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with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terms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literals per term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950BE4-241D-76E6-8438-719C23314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822" y="2368717"/>
                <a:ext cx="8014328" cy="1389798"/>
              </a:xfrm>
              <a:prstGeom prst="rect">
                <a:avLst/>
              </a:prstGeom>
              <a:blipFill>
                <a:blip r:embed="rId3"/>
                <a:stretch>
                  <a:fillRect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40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B8BE3-06EC-CF63-4EA8-ECDB546D2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1BA4F-CA06-84CB-632A-B84E0D04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CNF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79E21-7B4B-8C19-0F57-FC81DCB5B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3" y="1825624"/>
                <a:ext cx="11122429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 is a disjunction of literals (OR of literals). 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conjunctive normal form</a:t>
                </a:r>
                <a:r>
                  <a:rPr lang="en-US" dirty="0"/>
                  <a:t> (CNF) formula is a conjunction of clauses (AND of ORs of literals).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79E21-7B4B-8C19-0F57-FC81DCB5B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3" y="1825624"/>
                <a:ext cx="11122429" cy="4665219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78B03-3822-87F5-4F6B-C4C689F1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94B6ACF-9753-0BDC-3CB5-C16CF293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D2F1-27AB-622E-8DEA-00397B19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Every function has a </a:t>
            </a:r>
            <a:r>
              <a:rPr lang="en-US" dirty="0">
                <a:solidFill>
                  <a:schemeClr val="accent1"/>
                </a:solidFill>
              </a:rPr>
              <a:t>CNF</a:t>
            </a:r>
            <a:r>
              <a:rPr lang="en-US" dirty="0"/>
              <a:t>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A927-0118-AB3E-8D69-3EB3030F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0450" y="1343818"/>
                <a:ext cx="11255433" cy="514702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be any function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construct a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that is </a:t>
                </a:r>
                <a:r>
                  <a:rPr lang="en-US" dirty="0">
                    <a:solidFill>
                      <a:schemeClr val="accent1"/>
                    </a:solidFill>
                  </a:rPr>
                  <a:t>violated</a:t>
                </a:r>
                <a:r>
                  <a:rPr lang="en-US" dirty="0"/>
                  <a:t> only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4A927-0118-AB3E-8D69-3EB3030F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0450" y="1343818"/>
                <a:ext cx="11255433" cy="5147026"/>
              </a:xfrm>
              <a:blipFill>
                <a:blip r:embed="rId2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F11DE-504E-DE11-B1B5-C250708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EDDA11-DBA1-4D48-3D09-3EA56C63DDAC}"/>
                  </a:ext>
                </a:extLst>
              </p:cNvPr>
              <p:cNvSpPr/>
              <p:nvPr/>
            </p:nvSpPr>
            <p:spPr>
              <a:xfrm>
                <a:off x="2052385" y="2360404"/>
                <a:ext cx="7947825" cy="1389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CNF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formula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with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clauses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literals per clause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5EDDA11-DBA1-4D48-3D09-3EA56C63D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385" y="2360404"/>
                <a:ext cx="7947825" cy="1389798"/>
              </a:xfrm>
              <a:prstGeom prst="rect">
                <a:avLst/>
              </a:prstGeom>
              <a:blipFill>
                <a:blip r:embed="rId3"/>
                <a:stretch>
                  <a:fillRect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53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6E3E-F1E8-042C-89CD-851B68A2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Multi-output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0A602-BFA2-930B-12CB-646EFC319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0201"/>
                <a:ext cx="10515600" cy="2819931"/>
              </a:xfrm>
            </p:spPr>
            <p:txBody>
              <a:bodyPr/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1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computed by a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(DNF/CNF)</a:t>
                </a:r>
              </a:p>
              <a:p>
                <a:r>
                  <a:rPr lang="en-US" dirty="0"/>
                  <a:t>Combine those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circuits into one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0A602-BFA2-930B-12CB-646EFC319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0201"/>
                <a:ext cx="10515600" cy="281993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D7145-3F12-E949-D053-CDE4D95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498CA7-9D65-A158-C243-1B8E62254BE9}"/>
                  </a:ext>
                </a:extLst>
              </p:cNvPr>
              <p:cNvSpPr/>
              <p:nvPr/>
            </p:nvSpPr>
            <p:spPr>
              <a:xfrm>
                <a:off x="1701261" y="1995806"/>
                <a:ext cx="8789477" cy="1389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Corollary: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circuit of size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498CA7-9D65-A158-C243-1B8E62254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61" y="1995806"/>
                <a:ext cx="8789477" cy="1389798"/>
              </a:xfrm>
              <a:prstGeom prst="rect">
                <a:avLst/>
              </a:prstGeom>
              <a:blipFill>
                <a:blip r:embed="rId3"/>
                <a:stretch>
                  <a:fillRect b="-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6C7D9-0C52-AE5C-87EE-27BF9FAA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Polynomial-size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25D27-5532-A3AB-C44C-4637ADB84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1" y="1825624"/>
                <a:ext cx="10899390" cy="48062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Every function has a circuit 🙂</a:t>
                </a:r>
              </a:p>
              <a:p>
                <a:r>
                  <a:rPr lang="en-US" dirty="0"/>
                  <a:t>But the circuit we constructed has </a:t>
                </a:r>
                <a:r>
                  <a:rPr lang="en-US" dirty="0">
                    <a:solidFill>
                      <a:schemeClr val="accent1"/>
                    </a:solidFill>
                  </a:rPr>
                  <a:t>exponential size ☹️</a:t>
                </a:r>
              </a:p>
              <a:p>
                <a:r>
                  <a:rPr lang="en-US" dirty="0"/>
                  <a:t>Next: Polynomial-time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polynomial-size</a:t>
                </a:r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E25D27-5532-A3AB-C44C-4637ADB84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1" y="1825624"/>
                <a:ext cx="10899390" cy="4806288"/>
              </a:xfrm>
              <a:blipFill>
                <a:blip r:embed="rId2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2F80C-65ED-AEF0-C27F-E28BAE6B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1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3C4D-4FDE-59AD-507E-D0F87B1D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50"/>
            <a:ext cx="10515600" cy="1325563"/>
          </a:xfrm>
        </p:spPr>
        <p:txBody>
          <a:bodyPr/>
          <a:lstStyle/>
          <a:p>
            <a:r>
              <a:rPr lang="en-US" dirty="0"/>
              <a:t>Circuit complexity of a binary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by the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size of the smallest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 Each circuit only handles a single input length! Different from TMs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0EBCA-DE5F-1E18-7144-0CF7DF3B6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757" y="1451113"/>
                <a:ext cx="11350486" cy="5168347"/>
              </a:xfrm>
              <a:blipFill>
                <a:blip r:embed="rId2"/>
                <a:stretch>
                  <a:fillRect l="-967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D3855-B279-CAE3-C651-647CD943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B942-7233-BCA1-C995-97303AD0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855B3-BE94-0613-0706-11AEF827F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296" y="2090817"/>
                <a:ext cx="10515600" cy="490768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-variate </a:t>
                </a:r>
                <a:r>
                  <a:rPr lang="en-US" dirty="0">
                    <a:solidFill>
                      <a:schemeClr val="accent1"/>
                    </a:solidFill>
                  </a:rPr>
                  <a:t>Boolean formula</a:t>
                </a:r>
                <a:r>
                  <a:rPr lang="en-US" dirty="0"/>
                  <a:t> is a rooted binary tree</a:t>
                </a:r>
              </a:p>
              <a:p>
                <a:pPr lvl="1"/>
                <a:r>
                  <a:rPr lang="en-US" dirty="0"/>
                  <a:t>Each internal node is labeled with a binary logical operation</a:t>
                </a:r>
              </a:p>
              <a:p>
                <a:pPr lvl="1"/>
                <a:r>
                  <a:rPr lang="en-US" dirty="0"/>
                  <a:t>Each leaf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C855B3-BE94-0613-0706-11AEF827F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296" y="2090817"/>
                <a:ext cx="10515600" cy="490768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C60B1-8A02-1046-514E-F3FF9DA7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17C35-02C7-DF88-CA32-B85588D5EB18}"/>
              </a:ext>
            </a:extLst>
          </p:cNvPr>
          <p:cNvGrpSpPr/>
          <p:nvPr/>
        </p:nvGrpSpPr>
        <p:grpSpPr>
          <a:xfrm>
            <a:off x="8913337" y="4001122"/>
            <a:ext cx="2569010" cy="2089593"/>
            <a:chOff x="8943064" y="3575205"/>
            <a:chExt cx="2569010" cy="208959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34D77B-2827-F88D-20B2-10F2809BF8B0}"/>
                </a:ext>
              </a:extLst>
            </p:cNvPr>
            <p:cNvGrpSpPr/>
            <p:nvPr/>
          </p:nvGrpSpPr>
          <p:grpSpPr>
            <a:xfrm>
              <a:off x="8943064" y="3575205"/>
              <a:ext cx="2564513" cy="2089593"/>
              <a:chOff x="8449885" y="3331671"/>
              <a:chExt cx="2564513" cy="20895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D7941DF-344E-A336-6CA1-A8EAC715495A}"/>
                      </a:ext>
                    </a:extLst>
                  </p:cNvPr>
                  <p:cNvSpPr/>
                  <p:nvPr/>
                </p:nvSpPr>
                <p:spPr>
                  <a:xfrm>
                    <a:off x="9482760" y="3331671"/>
                    <a:ext cx="508000" cy="50800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DD7941DF-344E-A336-6CA1-A8EAC715495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2760" y="3331671"/>
                    <a:ext cx="508000" cy="5080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1F2B8CD-71EB-4871-6C0E-EC2C8E201E4E}"/>
                      </a:ext>
                    </a:extLst>
                  </p:cNvPr>
                  <p:cNvSpPr/>
                  <p:nvPr/>
                </p:nvSpPr>
                <p:spPr>
                  <a:xfrm>
                    <a:off x="10098124" y="4083053"/>
                    <a:ext cx="508000" cy="50800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1F2B8CD-71EB-4871-6C0E-EC2C8E201E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8124" y="4083053"/>
                    <a:ext cx="508000" cy="508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BC155B-6EDA-DE0E-8A67-58130B047C6D}"/>
                  </a:ext>
                </a:extLst>
              </p:cNvPr>
              <p:cNvCxnSpPr>
                <a:cxnSpLocks/>
                <a:stCxn id="24" idx="7"/>
                <a:endCxn id="8" idx="3"/>
              </p:cNvCxnSpPr>
              <p:nvPr/>
            </p:nvCxnSpPr>
            <p:spPr>
              <a:xfrm flipV="1">
                <a:off x="9238826" y="3765276"/>
                <a:ext cx="318329" cy="3921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DCF8FA0-0CC5-C6F6-0F58-A042140138E9}"/>
                  </a:ext>
                </a:extLst>
              </p:cNvPr>
              <p:cNvCxnSpPr>
                <a:cxnSpLocks/>
                <a:stCxn id="13" idx="1"/>
                <a:endCxn id="8" idx="5"/>
              </p:cNvCxnSpPr>
              <p:nvPr/>
            </p:nvCxnSpPr>
            <p:spPr>
              <a:xfrm flipH="1" flipV="1">
                <a:off x="9916365" y="3765276"/>
                <a:ext cx="256154" cy="3921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DD5610C8-EC2A-2C86-C602-F5A260A66044}"/>
                      </a:ext>
                    </a:extLst>
                  </p:cNvPr>
                  <p:cNvSpPr/>
                  <p:nvPr/>
                </p:nvSpPr>
                <p:spPr>
                  <a:xfrm>
                    <a:off x="10506398" y="4913264"/>
                    <a:ext cx="508000" cy="5080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DD5610C8-EC2A-2C86-C602-F5A260A660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06398" y="4913264"/>
                    <a:ext cx="508000" cy="508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071E68D-A009-793B-E086-FCD9DF77DEE2}"/>
                      </a:ext>
                    </a:extLst>
                  </p:cNvPr>
                  <p:cNvSpPr/>
                  <p:nvPr/>
                </p:nvSpPr>
                <p:spPr>
                  <a:xfrm>
                    <a:off x="9731318" y="4913264"/>
                    <a:ext cx="508000" cy="5080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071E68D-A009-793B-E086-FCD9DF77DE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1318" y="4913264"/>
                    <a:ext cx="508000" cy="508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8A3FD2F-27AA-2968-3625-96F572E645A9}"/>
                  </a:ext>
                </a:extLst>
              </p:cNvPr>
              <p:cNvCxnSpPr>
                <a:cxnSpLocks/>
                <a:stCxn id="21" idx="0"/>
                <a:endCxn id="13" idx="3"/>
              </p:cNvCxnSpPr>
              <p:nvPr/>
            </p:nvCxnSpPr>
            <p:spPr>
              <a:xfrm flipV="1">
                <a:off x="9985318" y="4516658"/>
                <a:ext cx="187201" cy="3966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D113FF6-104F-2F22-FA8E-2928DA88EE34}"/>
                  </a:ext>
                </a:extLst>
              </p:cNvPr>
              <p:cNvCxnSpPr>
                <a:cxnSpLocks/>
                <a:stCxn id="20" idx="0"/>
                <a:endCxn id="13" idx="5"/>
              </p:cNvCxnSpPr>
              <p:nvPr/>
            </p:nvCxnSpPr>
            <p:spPr>
              <a:xfrm flipH="1" flipV="1">
                <a:off x="10531729" y="4516658"/>
                <a:ext cx="228669" cy="3966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8BEF8C2-2417-68BD-E99B-98756F02D74D}"/>
                      </a:ext>
                    </a:extLst>
                  </p:cNvPr>
                  <p:cNvSpPr/>
                  <p:nvPr/>
                </p:nvSpPr>
                <p:spPr>
                  <a:xfrm>
                    <a:off x="8805221" y="4083053"/>
                    <a:ext cx="508000" cy="508000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∧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8BEF8C2-2417-68BD-E99B-98756F02D74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5221" y="4083053"/>
                    <a:ext cx="508000" cy="508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B19649C-E2E8-6806-EE20-FBBF7C5D8B7B}"/>
                      </a:ext>
                    </a:extLst>
                  </p:cNvPr>
                  <p:cNvSpPr/>
                  <p:nvPr/>
                </p:nvSpPr>
                <p:spPr>
                  <a:xfrm>
                    <a:off x="8449885" y="4904097"/>
                    <a:ext cx="508000" cy="5080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BB19649C-E2E8-6806-EE20-FBBF7C5D8B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9885" y="4904097"/>
                    <a:ext cx="508000" cy="50800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48BDCF09-6039-2A65-068A-31D2CE73B7F0}"/>
                      </a:ext>
                    </a:extLst>
                  </p:cNvPr>
                  <p:cNvSpPr/>
                  <p:nvPr/>
                </p:nvSpPr>
                <p:spPr>
                  <a:xfrm>
                    <a:off x="9084885" y="4913264"/>
                    <a:ext cx="508000" cy="50800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48BDCF09-6039-2A65-068A-31D2CE73B7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4885" y="4913264"/>
                    <a:ext cx="508000" cy="50800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5AF6A92-7613-F896-D0CB-E0F7B471B168}"/>
                  </a:ext>
                </a:extLst>
              </p:cNvPr>
              <p:cNvCxnSpPr>
                <a:cxnSpLocks/>
                <a:stCxn id="39" idx="0"/>
                <a:endCxn id="24" idx="3"/>
              </p:cNvCxnSpPr>
              <p:nvPr/>
            </p:nvCxnSpPr>
            <p:spPr>
              <a:xfrm flipV="1">
                <a:off x="8703885" y="4516658"/>
                <a:ext cx="175731" cy="3874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0D9CD5E-F873-7C30-5C4D-FBF9DC07A14D}"/>
                  </a:ext>
                </a:extLst>
              </p:cNvPr>
              <p:cNvCxnSpPr>
                <a:cxnSpLocks/>
                <a:stCxn id="40" idx="0"/>
                <a:endCxn id="24" idx="5"/>
              </p:cNvCxnSpPr>
              <p:nvPr/>
            </p:nvCxnSpPr>
            <p:spPr>
              <a:xfrm flipH="1" flipV="1">
                <a:off x="9238826" y="4516658"/>
                <a:ext cx="100059" cy="3966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314AF0-74B6-2D41-9A68-67D566D37585}"/>
                    </a:ext>
                  </a:extLst>
                </p:cNvPr>
                <p:cNvSpPr txBox="1"/>
                <p:nvPr/>
              </p:nvSpPr>
              <p:spPr>
                <a:xfrm>
                  <a:off x="11029322" y="4674067"/>
                  <a:ext cx="4827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314AF0-74B6-2D41-9A68-67D566D37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9322" y="4674067"/>
                  <a:ext cx="48275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263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FB1D-6279-C66A-1391-96925B7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2"/>
            <a:ext cx="10515600" cy="1325563"/>
          </a:xfrm>
        </p:spPr>
        <p:txBody>
          <a:bodyPr/>
          <a:lstStyle/>
          <a:p>
            <a:r>
              <a:rPr lang="en-US" dirty="0"/>
              <a:t>Turing machines vs.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E9A41-6C83-1DD9-FE72-6A0104A47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37072"/>
                <a:ext cx="10629900" cy="4970206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Turing machine that decides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time complexity;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space complexity</a:t>
                </a:r>
              </a:p>
              <a:p>
                <a:endParaRPr lang="en-US" dirty="0"/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Proof (next 6 slides) is based on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 histories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8E9A41-6C83-1DD9-FE72-6A0104A47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37072"/>
                <a:ext cx="10629900" cy="4970206"/>
              </a:xfrm>
              <a:blipFill>
                <a:blip r:embed="rId2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39039-3C7E-79D6-3E15-D2353D41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AF0FFA-B098-B564-326D-950374C94110}"/>
                  </a:ext>
                </a:extLst>
              </p:cNvPr>
              <p:cNvSpPr/>
              <p:nvPr/>
            </p:nvSpPr>
            <p:spPr>
              <a:xfrm>
                <a:off x="1752987" y="3911217"/>
                <a:ext cx="8800325" cy="80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 circuit complexity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AF0FFA-B098-B564-326D-950374C94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987" y="3911217"/>
                <a:ext cx="8800325" cy="800484"/>
              </a:xfrm>
              <a:prstGeom prst="rect">
                <a:avLst/>
              </a:prstGeom>
              <a:blipFill>
                <a:blip r:embed="rId3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8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6EDA-1D89-9D91-5CA2-70E4895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of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FF3FE-C193-34B5-38CB-63FD360D7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216" y="1825624"/>
                <a:ext cx="1139483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configuration of the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Exercise 10a: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≤ℓ−2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third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symbol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NEXT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FF3FE-C193-34B5-38CB-63FD360D7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216" y="1825624"/>
                <a:ext cx="11394830" cy="4665219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4611-83BE-BA23-F054-C0B6335D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2AC30AB0-1B4E-A51D-A473-BAF16E04ADD4}"/>
              </a:ext>
            </a:extLst>
          </p:cNvPr>
          <p:cNvSpPr/>
          <p:nvPr/>
        </p:nvSpPr>
        <p:spPr>
          <a:xfrm>
            <a:off x="9214338" y="3200848"/>
            <a:ext cx="2594708" cy="1914769"/>
          </a:xfrm>
          <a:prstGeom prst="cloudCallout">
            <a:avLst>
              <a:gd name="adj1" fmla="val -82279"/>
              <a:gd name="adj2" fmla="val -40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For simplicity, assume the head is not at beginning/end</a:t>
            </a:r>
          </a:p>
        </p:txBody>
      </p:sp>
    </p:spTree>
    <p:extLst>
      <p:ext uri="{BB962C8B-B14F-4D97-AF65-F5344CB8AC3E}">
        <p14:creationId xmlns:p14="http://schemas.microsoft.com/office/powerpoint/2010/main" val="50272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E13-2C45-5A5F-FCEF-01F371B3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configurations in binary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AA7BC-1D43-F268-BEA0-91B9CC91A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1934" y="1915097"/>
                <a:ext cx="1105318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 configuration of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symbol/state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can be encoded in binary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3AA7BC-1D43-F268-BEA0-91B9CC91A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934" y="1915097"/>
                <a:ext cx="11053188" cy="4351338"/>
              </a:xfrm>
              <a:blipFill>
                <a:blip r:embed="rId2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46EC7-3547-CA54-73B8-6E8DB0F9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5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A04B1C-F3E2-A162-C9C0-2E391365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9AAA28-1866-D1D3-B6F0-57AA606BDD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9AAA28-1866-D1D3-B6F0-57AA606BDD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E059F-A58C-4D8E-E7FB-0F5573471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</p:spPr>
            <p:txBody>
              <a:bodyPr/>
              <a:lstStyle/>
              <a:p>
                <a:r>
                  <a:rPr lang="en-US" dirty="0"/>
                  <a:t>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E059F-A58C-4D8E-E7FB-0F5573471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3B42B-4BEB-4D23-C4AF-58F40CD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D95CBB-4687-714F-1B8D-532E2DEEACE1}"/>
              </a:ext>
            </a:extLst>
          </p:cNvPr>
          <p:cNvCxnSpPr>
            <a:cxnSpLocks/>
          </p:cNvCxnSpPr>
          <p:nvPr/>
        </p:nvCxnSpPr>
        <p:spPr>
          <a:xfrm>
            <a:off x="5048971" y="3873862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4C26D2-FFCB-98FF-B121-5D2BA5A44816}"/>
              </a:ext>
            </a:extLst>
          </p:cNvPr>
          <p:cNvCxnSpPr>
            <a:cxnSpLocks/>
          </p:cNvCxnSpPr>
          <p:nvPr/>
        </p:nvCxnSpPr>
        <p:spPr>
          <a:xfrm>
            <a:off x="5392277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46DCE8-BB17-2B92-8DD4-832F0CDB15AE}"/>
              </a:ext>
            </a:extLst>
          </p:cNvPr>
          <p:cNvCxnSpPr>
            <a:cxnSpLocks/>
          </p:cNvCxnSpPr>
          <p:nvPr/>
        </p:nvCxnSpPr>
        <p:spPr>
          <a:xfrm>
            <a:off x="5732221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2D9EDC7-FE97-0DE7-7165-B78954EFF132}"/>
              </a:ext>
            </a:extLst>
          </p:cNvPr>
          <p:cNvCxnSpPr>
            <a:cxnSpLocks/>
          </p:cNvCxnSpPr>
          <p:nvPr/>
        </p:nvCxnSpPr>
        <p:spPr>
          <a:xfrm flipV="1">
            <a:off x="3639253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A6A981-D640-716B-C15F-9692290FCD27}"/>
              </a:ext>
            </a:extLst>
          </p:cNvPr>
          <p:cNvCxnSpPr>
            <a:cxnSpLocks/>
          </p:cNvCxnSpPr>
          <p:nvPr/>
        </p:nvCxnSpPr>
        <p:spPr>
          <a:xfrm flipV="1">
            <a:off x="3982559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C58221-08D4-3D85-C634-95A350AC9824}"/>
              </a:ext>
            </a:extLst>
          </p:cNvPr>
          <p:cNvCxnSpPr>
            <a:cxnSpLocks/>
          </p:cNvCxnSpPr>
          <p:nvPr/>
        </p:nvCxnSpPr>
        <p:spPr>
          <a:xfrm flipV="1">
            <a:off x="4322503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2105EB-B2AD-65EC-A71B-581F624943FD}"/>
              </a:ext>
            </a:extLst>
          </p:cNvPr>
          <p:cNvCxnSpPr>
            <a:cxnSpLocks/>
          </p:cNvCxnSpPr>
          <p:nvPr/>
        </p:nvCxnSpPr>
        <p:spPr>
          <a:xfrm flipV="1">
            <a:off x="504897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AC27F3-491A-FC7E-3951-F6DECC7A4830}"/>
              </a:ext>
            </a:extLst>
          </p:cNvPr>
          <p:cNvCxnSpPr>
            <a:cxnSpLocks/>
          </p:cNvCxnSpPr>
          <p:nvPr/>
        </p:nvCxnSpPr>
        <p:spPr>
          <a:xfrm flipV="1">
            <a:off x="5392277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41EB5BE-041E-3D5A-9685-3ADFD21DDE81}"/>
              </a:ext>
            </a:extLst>
          </p:cNvPr>
          <p:cNvCxnSpPr>
            <a:cxnSpLocks/>
          </p:cNvCxnSpPr>
          <p:nvPr/>
        </p:nvCxnSpPr>
        <p:spPr>
          <a:xfrm flipV="1">
            <a:off x="5732221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ECC932-8CB0-2B4C-A7A8-6D081B240B42}"/>
              </a:ext>
            </a:extLst>
          </p:cNvPr>
          <p:cNvCxnSpPr>
            <a:cxnSpLocks/>
          </p:cNvCxnSpPr>
          <p:nvPr/>
        </p:nvCxnSpPr>
        <p:spPr>
          <a:xfrm flipV="1">
            <a:off x="6458688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1B9B2E2-F019-AD85-A052-52995E57DBAD}"/>
              </a:ext>
            </a:extLst>
          </p:cNvPr>
          <p:cNvCxnSpPr>
            <a:cxnSpLocks/>
          </p:cNvCxnSpPr>
          <p:nvPr/>
        </p:nvCxnSpPr>
        <p:spPr>
          <a:xfrm flipV="1">
            <a:off x="6801994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3360F4-E302-4CDD-CCDB-0A08AFA9E6F3}"/>
              </a:ext>
            </a:extLst>
          </p:cNvPr>
          <p:cNvCxnSpPr>
            <a:cxnSpLocks/>
          </p:cNvCxnSpPr>
          <p:nvPr/>
        </p:nvCxnSpPr>
        <p:spPr>
          <a:xfrm flipV="1">
            <a:off x="7141938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C517AC8-CD0D-42E6-F4FC-58565F40461E}"/>
              </a:ext>
            </a:extLst>
          </p:cNvPr>
          <p:cNvCxnSpPr>
            <a:cxnSpLocks/>
          </p:cNvCxnSpPr>
          <p:nvPr/>
        </p:nvCxnSpPr>
        <p:spPr>
          <a:xfrm flipV="1">
            <a:off x="7868405" y="5631225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9BE950B-FD7E-1564-4324-ABA442E6FE84}"/>
              </a:ext>
            </a:extLst>
          </p:cNvPr>
          <p:cNvCxnSpPr>
            <a:cxnSpLocks/>
          </p:cNvCxnSpPr>
          <p:nvPr/>
        </p:nvCxnSpPr>
        <p:spPr>
          <a:xfrm flipV="1">
            <a:off x="821171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24CFC6-A162-640D-BB4E-E9D04025E042}"/>
              </a:ext>
            </a:extLst>
          </p:cNvPr>
          <p:cNvCxnSpPr>
            <a:cxnSpLocks/>
          </p:cNvCxnSpPr>
          <p:nvPr/>
        </p:nvCxnSpPr>
        <p:spPr>
          <a:xfrm flipV="1">
            <a:off x="8551655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DD16DBB-3D9D-A1A1-5C70-5F27ED79A155}"/>
                  </a:ext>
                </a:extLst>
              </p:cNvPr>
              <p:cNvSpPr txBox="1"/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8DD16DBB-3D9D-A1A1-5C70-5F27ED79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69D931E-37E4-C6C8-46A6-2F2A8B441B82}"/>
                  </a:ext>
                </a:extLst>
              </p:cNvPr>
              <p:cNvSpPr txBox="1"/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69D931E-37E4-C6C8-46A6-2F2A8B44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928B654-3DF7-5BE8-F237-06E51D76B393}"/>
                  </a:ext>
                </a:extLst>
              </p:cNvPr>
              <p:cNvSpPr txBox="1"/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928B654-3DF7-5BE8-F237-06E51D76B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0242D50-1799-2273-3A63-9406D5E28A8A}"/>
                  </a:ext>
                </a:extLst>
              </p:cNvPr>
              <p:cNvSpPr txBox="1"/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0242D50-1799-2273-3A63-9406D5E28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8D3795B-64E0-E3C5-AE67-274EBA225A76}"/>
                  </a:ext>
                </a:extLst>
              </p:cNvPr>
              <p:cNvSpPr txBox="1"/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98D3795B-64E0-E3C5-AE67-274EBA22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81B7DDF-B52B-2E04-089C-0B0457A1D969}"/>
                  </a:ext>
                </a:extLst>
              </p:cNvPr>
              <p:cNvSpPr/>
              <p:nvPr/>
            </p:nvSpPr>
            <p:spPr>
              <a:xfrm>
                <a:off x="3701951" y="526974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81B7DDF-B52B-2E04-089C-0B0457A1D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951" y="5269744"/>
                <a:ext cx="241207" cy="24120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DCEC4-C4B0-9C79-09C4-8E98EC60CDEF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3639253" y="5475627"/>
            <a:ext cx="98022" cy="1462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FB50F2-BF71-56A7-DE47-0BC9DBA9AE7A}"/>
              </a:ext>
            </a:extLst>
          </p:cNvPr>
          <p:cNvCxnSpPr>
            <a:cxnSpLocks/>
            <a:endCxn id="6" idx="5"/>
          </p:cNvCxnSpPr>
          <p:nvPr/>
        </p:nvCxnSpPr>
        <p:spPr>
          <a:xfrm flipH="1" flipV="1">
            <a:off x="3907834" y="5475627"/>
            <a:ext cx="71363" cy="15729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7DF1BB-1859-24EA-1A40-07D8C20B06FA}"/>
                  </a:ext>
                </a:extLst>
              </p:cNvPr>
              <p:cNvSpPr/>
              <p:nvPr/>
            </p:nvSpPr>
            <p:spPr>
              <a:xfrm>
                <a:off x="4006570" y="4928156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A7DF1BB-1859-24EA-1A40-07D8C20B0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570" y="4928156"/>
                <a:ext cx="241207" cy="24120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86781-78D3-4027-0359-9BB884DEFC40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4212453" y="5134039"/>
            <a:ext cx="106687" cy="4962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B5E960-ABE5-4971-2464-043E3BE11709}"/>
              </a:ext>
            </a:extLst>
          </p:cNvPr>
          <p:cNvCxnSpPr>
            <a:cxnSpLocks/>
            <a:stCxn id="6" idx="0"/>
            <a:endCxn id="16" idx="3"/>
          </p:cNvCxnSpPr>
          <p:nvPr/>
        </p:nvCxnSpPr>
        <p:spPr>
          <a:xfrm flipV="1">
            <a:off x="3822555" y="5134039"/>
            <a:ext cx="219339" cy="13570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01DA8A-BC44-2D40-2742-34DB3076E0AF}"/>
                  </a:ext>
                </a:extLst>
              </p:cNvPr>
              <p:cNvSpPr/>
              <p:nvPr/>
            </p:nvSpPr>
            <p:spPr>
              <a:xfrm>
                <a:off x="5454716" y="5270300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E01DA8A-BC44-2D40-2742-34DB3076E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716" y="5270300"/>
                <a:ext cx="241207" cy="24120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A175436-3CA7-5F44-ABC3-255657F793D0}"/>
                  </a:ext>
                </a:extLst>
              </p:cNvPr>
              <p:cNvSpPr/>
              <p:nvPr/>
            </p:nvSpPr>
            <p:spPr>
              <a:xfrm>
                <a:off x="5196860" y="490930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⊕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A175436-3CA7-5F44-ABC3-255657F793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860" y="4909304"/>
                <a:ext cx="241207" cy="241207"/>
              </a:xfrm>
              <a:prstGeom prst="ellipse">
                <a:avLst/>
              </a:prstGeom>
              <a:blipFill>
                <a:blip r:embed="rId12"/>
                <a:stretch>
                  <a:fillRect l="-7317" r="-7317" b="-23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DC0700-19B6-C145-7431-88E924A45F76}"/>
                  </a:ext>
                </a:extLst>
              </p:cNvPr>
              <p:cNvSpPr/>
              <p:nvPr/>
            </p:nvSpPr>
            <p:spPr>
              <a:xfrm>
                <a:off x="6632968" y="513884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0DC0700-19B6-C145-7431-88E924A45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968" y="5138848"/>
                <a:ext cx="241207" cy="241207"/>
              </a:xfrm>
              <a:prstGeom prst="ellipse">
                <a:avLst/>
              </a:prstGeom>
              <a:blipFill>
                <a:blip r:embed="rId13"/>
                <a:stretch>
                  <a:fillRect l="-4762" r="-7143" b="-23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A379E4-18B5-8891-C2DF-DFC0A35DEF22}"/>
                  </a:ext>
                </a:extLst>
              </p:cNvPr>
              <p:cNvSpPr/>
              <p:nvPr/>
            </p:nvSpPr>
            <p:spPr>
              <a:xfrm>
                <a:off x="7089660" y="5147406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CA379E4-18B5-8891-C2DF-DFC0A35DEF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660" y="5147406"/>
                <a:ext cx="241207" cy="24120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8B5B8C-0A95-6A89-A523-C9136A0C7132}"/>
                  </a:ext>
                </a:extLst>
              </p:cNvPr>
              <p:cNvSpPr/>
              <p:nvPr/>
            </p:nvSpPr>
            <p:spPr>
              <a:xfrm>
                <a:off x="7912457" y="513884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==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18B5B8C-0A95-6A89-A523-C9136A0C7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57" y="5138848"/>
                <a:ext cx="241207" cy="241207"/>
              </a:xfrm>
              <a:prstGeom prst="ellipse">
                <a:avLst/>
              </a:prstGeom>
              <a:blipFill>
                <a:blip r:embed="rId14"/>
                <a:stretch>
                  <a:fillRect l="-23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47F670-43FD-05D5-E331-3D0B190C0FC1}"/>
                  </a:ext>
                </a:extLst>
              </p:cNvPr>
              <p:cNvSpPr/>
              <p:nvPr/>
            </p:nvSpPr>
            <p:spPr>
              <a:xfrm>
                <a:off x="6838851" y="4824024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347F670-43FD-05D5-E331-3D0B190C0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851" y="4824024"/>
                <a:ext cx="241207" cy="24120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554BB06-778C-D1A1-AA2C-27641BF413DD}"/>
                  </a:ext>
                </a:extLst>
              </p:cNvPr>
              <p:cNvSpPr/>
              <p:nvPr/>
            </p:nvSpPr>
            <p:spPr>
              <a:xfrm>
                <a:off x="5611617" y="4036101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554BB06-778C-D1A1-AA2C-27641BF41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617" y="4036101"/>
                <a:ext cx="241207" cy="241207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E75806-0EB6-D034-A245-983C2CE91A64}"/>
                  </a:ext>
                </a:extLst>
              </p:cNvPr>
              <p:cNvSpPr/>
              <p:nvPr/>
            </p:nvSpPr>
            <p:spPr>
              <a:xfrm>
                <a:off x="5265973" y="4036298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8E75806-0EB6-D034-A245-983C2CE91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973" y="4036298"/>
                <a:ext cx="241207" cy="241207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590623-3B23-1202-0846-B062E8CA41BC}"/>
                  </a:ext>
                </a:extLst>
              </p:cNvPr>
              <p:cNvSpPr/>
              <p:nvPr/>
            </p:nvSpPr>
            <p:spPr>
              <a:xfrm>
                <a:off x="4927217" y="4034199"/>
                <a:ext cx="241207" cy="24120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55590623-3B23-1202-0846-B062E8CA41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217" y="4034199"/>
                <a:ext cx="241207" cy="24120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61F8D5-ED7D-84A3-FF2F-E742BB7A9F59}"/>
              </a:ext>
            </a:extLst>
          </p:cNvPr>
          <p:cNvCxnSpPr>
            <a:cxnSpLocks/>
            <a:stCxn id="16" idx="7"/>
            <a:endCxn id="44" idx="3"/>
          </p:cNvCxnSpPr>
          <p:nvPr/>
        </p:nvCxnSpPr>
        <p:spPr>
          <a:xfrm flipV="1">
            <a:off x="4212453" y="4240082"/>
            <a:ext cx="750088" cy="72339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5337F0-4053-69F1-4D12-0575FBF2989F}"/>
              </a:ext>
            </a:extLst>
          </p:cNvPr>
          <p:cNvCxnSpPr>
            <a:cxnSpLocks/>
            <a:stCxn id="35" idx="1"/>
            <a:endCxn id="44" idx="5"/>
          </p:cNvCxnSpPr>
          <p:nvPr/>
        </p:nvCxnSpPr>
        <p:spPr>
          <a:xfrm flipH="1" flipV="1">
            <a:off x="5133100" y="4240082"/>
            <a:ext cx="99084" cy="7045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4CA0F77-0AE2-D313-5F5D-FF66EE05C411}"/>
              </a:ext>
            </a:extLst>
          </p:cNvPr>
          <p:cNvCxnSpPr>
            <a:cxnSpLocks/>
            <a:stCxn id="35" idx="0"/>
            <a:endCxn id="43" idx="4"/>
          </p:cNvCxnSpPr>
          <p:nvPr/>
        </p:nvCxnSpPr>
        <p:spPr>
          <a:xfrm flipV="1">
            <a:off x="5317464" y="4277505"/>
            <a:ext cx="69113" cy="6317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A5E98E-1613-0A65-EF19-69248AB44CEB}"/>
              </a:ext>
            </a:extLst>
          </p:cNvPr>
          <p:cNvCxnSpPr>
            <a:cxnSpLocks/>
            <a:stCxn id="38" idx="1"/>
            <a:endCxn id="42" idx="5"/>
          </p:cNvCxnSpPr>
          <p:nvPr/>
        </p:nvCxnSpPr>
        <p:spPr>
          <a:xfrm flipH="1" flipV="1">
            <a:off x="5817500" y="4241984"/>
            <a:ext cx="2130281" cy="9321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B028E6-E8C4-AAF9-D1CD-4EAF8CD38813}"/>
              </a:ext>
            </a:extLst>
          </p:cNvPr>
          <p:cNvCxnSpPr>
            <a:cxnSpLocks/>
            <a:stCxn id="35" idx="7"/>
            <a:endCxn id="42" idx="3"/>
          </p:cNvCxnSpPr>
          <p:nvPr/>
        </p:nvCxnSpPr>
        <p:spPr>
          <a:xfrm flipV="1">
            <a:off x="5402743" y="4241984"/>
            <a:ext cx="244198" cy="70264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6845C7E-20F3-F169-7206-34B0CB7613C7}"/>
              </a:ext>
            </a:extLst>
          </p:cNvPr>
          <p:cNvCxnSpPr>
            <a:cxnSpLocks/>
            <a:stCxn id="40" idx="1"/>
            <a:endCxn id="43" idx="5"/>
          </p:cNvCxnSpPr>
          <p:nvPr/>
        </p:nvCxnSpPr>
        <p:spPr>
          <a:xfrm flipH="1" flipV="1">
            <a:off x="5471856" y="4242181"/>
            <a:ext cx="1402319" cy="61716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F75FF0C-7486-A9C5-CC6B-2D856E520C1D}"/>
              </a:ext>
            </a:extLst>
          </p:cNvPr>
          <p:cNvCxnSpPr>
            <a:cxnSpLocks/>
            <a:stCxn id="33" idx="0"/>
            <a:endCxn id="35" idx="5"/>
          </p:cNvCxnSpPr>
          <p:nvPr/>
        </p:nvCxnSpPr>
        <p:spPr>
          <a:xfrm flipH="1" flipV="1">
            <a:off x="5402743" y="5115187"/>
            <a:ext cx="172577" cy="15511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5D93869-C509-40A3-FE2C-F829B42AE9E7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5056867" y="5115187"/>
            <a:ext cx="175317" cy="3957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A8E96C-237C-4FE7-B618-DDCCE8A9A9BB}"/>
              </a:ext>
            </a:extLst>
          </p:cNvPr>
          <p:cNvCxnSpPr>
            <a:cxnSpLocks/>
            <a:stCxn id="36" idx="0"/>
            <a:endCxn id="40" idx="3"/>
          </p:cNvCxnSpPr>
          <p:nvPr/>
        </p:nvCxnSpPr>
        <p:spPr>
          <a:xfrm flipV="1">
            <a:off x="6753572" y="5029907"/>
            <a:ext cx="120603" cy="10894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191B842-9B05-B143-0EFB-6931B22881EF}"/>
              </a:ext>
            </a:extLst>
          </p:cNvPr>
          <p:cNvCxnSpPr>
            <a:cxnSpLocks/>
            <a:stCxn id="37" idx="0"/>
            <a:endCxn id="40" idx="5"/>
          </p:cNvCxnSpPr>
          <p:nvPr/>
        </p:nvCxnSpPr>
        <p:spPr>
          <a:xfrm flipH="1" flipV="1">
            <a:off x="7044734" y="5029907"/>
            <a:ext cx="165530" cy="11749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3C16B71-6C0B-093C-D2F3-F0F34B5974E1}"/>
              </a:ext>
            </a:extLst>
          </p:cNvPr>
          <p:cNvCxnSpPr>
            <a:cxnSpLocks/>
          </p:cNvCxnSpPr>
          <p:nvPr/>
        </p:nvCxnSpPr>
        <p:spPr>
          <a:xfrm flipV="1">
            <a:off x="5048971" y="5510951"/>
            <a:ext cx="7896" cy="11938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77A11F8-CFF4-7056-72AB-B4C7F03223D0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5392276" y="5476183"/>
            <a:ext cx="97764" cy="1541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106AB7E-9A5F-0C84-DD4B-98A6E2452383}"/>
              </a:ext>
            </a:extLst>
          </p:cNvPr>
          <p:cNvCxnSpPr>
            <a:cxnSpLocks/>
            <a:endCxn id="33" idx="5"/>
          </p:cNvCxnSpPr>
          <p:nvPr/>
        </p:nvCxnSpPr>
        <p:spPr>
          <a:xfrm flipH="1" flipV="1">
            <a:off x="5660599" y="5476183"/>
            <a:ext cx="68257" cy="1443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BA78629-00A3-35FE-AB8C-C31A933CAF61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6459505" y="5344731"/>
            <a:ext cx="208787" cy="2844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25C4B28-ECC8-5B11-907C-64E4D3436395}"/>
              </a:ext>
            </a:extLst>
          </p:cNvPr>
          <p:cNvCxnSpPr>
            <a:cxnSpLocks/>
            <a:stCxn id="36" idx="5"/>
          </p:cNvCxnSpPr>
          <p:nvPr/>
        </p:nvCxnSpPr>
        <p:spPr>
          <a:xfrm>
            <a:off x="6838851" y="5344731"/>
            <a:ext cx="1028778" cy="28440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19BF32A-5765-0689-4A05-B90C5D680CE8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6809889" y="5353289"/>
            <a:ext cx="315095" cy="27584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888DC80-20C8-F228-25E1-BA08E0630EB3}"/>
              </a:ext>
            </a:extLst>
          </p:cNvPr>
          <p:cNvCxnSpPr>
            <a:cxnSpLocks/>
            <a:endCxn id="37" idx="5"/>
          </p:cNvCxnSpPr>
          <p:nvPr/>
        </p:nvCxnSpPr>
        <p:spPr>
          <a:xfrm flipH="1" flipV="1">
            <a:off x="7295543" y="5353289"/>
            <a:ext cx="920360" cy="26728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D385FBE-E2DD-1643-0440-109BA572EE90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7138233" y="5344731"/>
            <a:ext cx="809548" cy="28649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E0FA279-9F88-8E44-4EC1-B45985FD1A8E}"/>
              </a:ext>
            </a:extLst>
          </p:cNvPr>
          <p:cNvCxnSpPr>
            <a:cxnSpLocks/>
            <a:endCxn id="38" idx="5"/>
          </p:cNvCxnSpPr>
          <p:nvPr/>
        </p:nvCxnSpPr>
        <p:spPr>
          <a:xfrm flipH="1" flipV="1">
            <a:off x="8118340" y="5344731"/>
            <a:ext cx="432707" cy="29625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9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DBFCFC-3928-619C-4ECD-3DE2B8890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9A84F-8494-FE5E-9C79-ED27C3B7BC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69A84F-8494-FE5E-9C79-ED27C3B7BC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D34F7653-125D-C1AA-9B99-D3B7769007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</p:spPr>
            <p:txBody>
              <a:bodyPr/>
              <a:lstStyle/>
              <a:p>
                <a:r>
                  <a:rPr lang="en-US" dirty="0"/>
                  <a:t>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D34F7653-125D-C1AA-9B99-D3B776900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  <a:blipFill>
                <a:blip r:embed="rId3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D2DC-2CB2-2B94-27C7-20BF5D5D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89191C-DF4F-87D7-FEB8-80BAC0CC8711}"/>
              </a:ext>
            </a:extLst>
          </p:cNvPr>
          <p:cNvCxnSpPr>
            <a:cxnSpLocks/>
          </p:cNvCxnSpPr>
          <p:nvPr/>
        </p:nvCxnSpPr>
        <p:spPr>
          <a:xfrm>
            <a:off x="5048971" y="3873862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E2CD00-FE46-7481-D442-50B24ABAAC74}"/>
              </a:ext>
            </a:extLst>
          </p:cNvPr>
          <p:cNvCxnSpPr>
            <a:cxnSpLocks/>
          </p:cNvCxnSpPr>
          <p:nvPr/>
        </p:nvCxnSpPr>
        <p:spPr>
          <a:xfrm>
            <a:off x="5392277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45151E9-BCE8-6909-0CD2-2AB22EEB2314}"/>
              </a:ext>
            </a:extLst>
          </p:cNvPr>
          <p:cNvCxnSpPr>
            <a:cxnSpLocks/>
          </p:cNvCxnSpPr>
          <p:nvPr/>
        </p:nvCxnSpPr>
        <p:spPr>
          <a:xfrm>
            <a:off x="5732221" y="3872168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DF7F06-4D6D-3A58-2A75-6AE8A2AAB5B1}"/>
              </a:ext>
            </a:extLst>
          </p:cNvPr>
          <p:cNvCxnSpPr>
            <a:cxnSpLocks/>
          </p:cNvCxnSpPr>
          <p:nvPr/>
        </p:nvCxnSpPr>
        <p:spPr>
          <a:xfrm flipV="1">
            <a:off x="3639253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E4DEA-9B97-AA53-82D8-0A8B66352614}"/>
              </a:ext>
            </a:extLst>
          </p:cNvPr>
          <p:cNvCxnSpPr>
            <a:cxnSpLocks/>
          </p:cNvCxnSpPr>
          <p:nvPr/>
        </p:nvCxnSpPr>
        <p:spPr>
          <a:xfrm flipV="1">
            <a:off x="3982559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470576-432B-2225-7C51-D26E567E0840}"/>
              </a:ext>
            </a:extLst>
          </p:cNvPr>
          <p:cNvCxnSpPr>
            <a:cxnSpLocks/>
          </p:cNvCxnSpPr>
          <p:nvPr/>
        </p:nvCxnSpPr>
        <p:spPr>
          <a:xfrm flipV="1">
            <a:off x="4322503" y="5636307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FB9E54-4D8C-4529-771D-1274121C066E}"/>
              </a:ext>
            </a:extLst>
          </p:cNvPr>
          <p:cNvCxnSpPr>
            <a:cxnSpLocks/>
          </p:cNvCxnSpPr>
          <p:nvPr/>
        </p:nvCxnSpPr>
        <p:spPr>
          <a:xfrm flipV="1">
            <a:off x="504897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6A0DF90-47AD-A594-3CB1-B76174D9B380}"/>
              </a:ext>
            </a:extLst>
          </p:cNvPr>
          <p:cNvCxnSpPr>
            <a:cxnSpLocks/>
          </p:cNvCxnSpPr>
          <p:nvPr/>
        </p:nvCxnSpPr>
        <p:spPr>
          <a:xfrm flipV="1">
            <a:off x="5392277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6F4DF9D-B114-3790-E953-8C251EAD50BE}"/>
              </a:ext>
            </a:extLst>
          </p:cNvPr>
          <p:cNvCxnSpPr>
            <a:cxnSpLocks/>
          </p:cNvCxnSpPr>
          <p:nvPr/>
        </p:nvCxnSpPr>
        <p:spPr>
          <a:xfrm flipV="1">
            <a:off x="5732221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D0A333-C781-F987-49F9-799FE7DF94CB}"/>
              </a:ext>
            </a:extLst>
          </p:cNvPr>
          <p:cNvCxnSpPr>
            <a:cxnSpLocks/>
          </p:cNvCxnSpPr>
          <p:nvPr/>
        </p:nvCxnSpPr>
        <p:spPr>
          <a:xfrm flipV="1">
            <a:off x="6458688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71AF5E8-C800-C9A3-D29C-B28F63F0A861}"/>
              </a:ext>
            </a:extLst>
          </p:cNvPr>
          <p:cNvCxnSpPr>
            <a:cxnSpLocks/>
          </p:cNvCxnSpPr>
          <p:nvPr/>
        </p:nvCxnSpPr>
        <p:spPr>
          <a:xfrm flipV="1">
            <a:off x="6801994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A729F2-CD88-4EB9-09A5-F60EA5C10AAC}"/>
              </a:ext>
            </a:extLst>
          </p:cNvPr>
          <p:cNvCxnSpPr>
            <a:cxnSpLocks/>
          </p:cNvCxnSpPr>
          <p:nvPr/>
        </p:nvCxnSpPr>
        <p:spPr>
          <a:xfrm flipV="1">
            <a:off x="7141938" y="5634613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DDDBBC-639F-3EAF-5C68-5431BEC45F11}"/>
              </a:ext>
            </a:extLst>
          </p:cNvPr>
          <p:cNvCxnSpPr>
            <a:cxnSpLocks/>
          </p:cNvCxnSpPr>
          <p:nvPr/>
        </p:nvCxnSpPr>
        <p:spPr>
          <a:xfrm flipV="1">
            <a:off x="7868405" y="5631225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C7FA02F-4EDE-3617-872F-C4BF17E9ABB5}"/>
              </a:ext>
            </a:extLst>
          </p:cNvPr>
          <p:cNvCxnSpPr>
            <a:cxnSpLocks/>
          </p:cNvCxnSpPr>
          <p:nvPr/>
        </p:nvCxnSpPr>
        <p:spPr>
          <a:xfrm flipV="1">
            <a:off x="8211711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92688FB-55A3-D5FA-6CE2-A302477BD38A}"/>
              </a:ext>
            </a:extLst>
          </p:cNvPr>
          <p:cNvCxnSpPr>
            <a:cxnSpLocks/>
          </p:cNvCxnSpPr>
          <p:nvPr/>
        </p:nvCxnSpPr>
        <p:spPr>
          <a:xfrm flipV="1">
            <a:off x="8551655" y="5632919"/>
            <a:ext cx="0" cy="162031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EC1E61A-0EC8-828A-A7BD-07C0226FD73D}"/>
                  </a:ext>
                </a:extLst>
              </p:cNvPr>
              <p:cNvSpPr txBox="1"/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0EC1E61A-0EC8-828A-A7BD-07C0226FD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5809393"/>
                <a:ext cx="1455598" cy="523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B830350-8EB3-C3C1-E4AC-CF92DE1852AD}"/>
                  </a:ext>
                </a:extLst>
              </p:cNvPr>
              <p:cNvSpPr txBox="1"/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4B830350-8EB3-C3C1-E4AC-CF92DE185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28" y="5810683"/>
                <a:ext cx="1455598" cy="52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693AF90-1D6F-065F-9B67-A8AEE0BEB6FA}"/>
                  </a:ext>
                </a:extLst>
              </p:cNvPr>
              <p:cNvSpPr txBox="1"/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693AF90-1D6F-065F-9B67-A8AEE0BEB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269" y="5793253"/>
                <a:ext cx="1455598" cy="523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D33F03C-9658-966A-4FF4-C6B09E6D851B}"/>
                  </a:ext>
                </a:extLst>
              </p:cNvPr>
              <p:cNvSpPr txBox="1"/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D33F03C-9658-966A-4FF4-C6B09E6D8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913" y="5810683"/>
                <a:ext cx="1455598" cy="523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F1B84D3-2CF2-204C-342E-323E043925CD}"/>
                  </a:ext>
                </a:extLst>
              </p:cNvPr>
              <p:cNvSpPr txBox="1"/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F1B84D3-2CF2-204C-342E-323E0439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78" y="3214798"/>
                <a:ext cx="1455598" cy="5234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8D09743-051E-AAC7-44B8-91E232DD9870}"/>
                  </a:ext>
                </a:extLst>
              </p:cNvPr>
              <p:cNvSpPr/>
              <p:nvPr/>
            </p:nvSpPr>
            <p:spPr>
              <a:xfrm>
                <a:off x="3287555" y="4029187"/>
                <a:ext cx="5558570" cy="1590983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solidFill>
                <a:srgbClr val="008000">
                  <a:alpha val="50196"/>
                </a:srgb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8D09743-051E-AAC7-44B8-91E232DD9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555" y="4029187"/>
                <a:ext cx="5558570" cy="1590983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7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66FCAB9-09F1-8E47-42C4-CE6412E90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2C12F8-9DB4-74D8-E2DF-B0692A6E36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52C12F8-9DB4-74D8-E2DF-B0692A6E3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292EDDA3-6149-FEEB-A6E7-C1117B7C0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</p:spPr>
            <p:txBody>
              <a:bodyPr/>
              <a:lstStyle/>
              <a:p>
                <a:r>
                  <a:rPr lang="en-US" dirty="0"/>
                  <a:t>There is 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that computes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Now let’s </a:t>
                </a:r>
                <a:r>
                  <a:rPr lang="en-US" dirty="0">
                    <a:solidFill>
                      <a:schemeClr val="accent1"/>
                    </a:solidFill>
                  </a:rPr>
                  <a:t>combine many copies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in parallel: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!!words">
                <a:extLst>
                  <a:ext uri="{FF2B5EF4-FFF2-40B4-BE49-F238E27FC236}">
                    <a16:creationId xmlns:a16="http://schemas.microsoft.com/office/drawing/2014/main" id="{292EDDA3-6149-FEEB-A6E7-C1117B7C0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7667"/>
                <a:ext cx="10949354" cy="4949296"/>
              </a:xfrm>
              <a:blipFill>
                <a:blip r:embed="rId4"/>
                <a:stretch>
                  <a:fillRect l="-1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CD8A-A55D-7C6F-95C6-9C5645C3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875C887-F08E-1CAD-B551-BF6DA942AFE8}"/>
              </a:ext>
            </a:extLst>
          </p:cNvPr>
          <p:cNvGrpSpPr/>
          <p:nvPr/>
        </p:nvGrpSpPr>
        <p:grpSpPr>
          <a:xfrm>
            <a:off x="1374914" y="479611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F290F6B-552E-E205-6699-ADACE6559692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F290F6B-552E-E205-6699-ADACE65596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B88D47E-CADD-60E5-0566-4D0BF67D049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4E82327-67EC-613C-8123-CA8494451F9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44296AC-4CF5-048F-F7FF-FD8E55143AD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65F6EA-8F24-B4F9-C64F-3F11BCC2D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7F63C4A-AFB1-E891-561D-2F410B0E2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F0C1F33-907C-510F-9605-52AC2E99EF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F9AFF29-7D55-ECA9-54C9-A5B378B7A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696C62D-D999-B6A7-5AF7-B44B8D11B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83EF308-316A-D949-9034-A7D689BABC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AC7A443-D489-67C0-B3D3-134FD9581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DCE260F-30C7-14B2-19FB-A6695869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EC4A9BF-107F-1E46-B170-1FDCD84BD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8C720CA-EFFE-65B3-6A4A-76A6C90E3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7FB15B5-A226-AA42-BA33-73C5C5A46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5ECCE31-7E34-F723-1848-D643A7113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9F2F9C6-2F82-2E3C-EB96-69E55459DF53}"/>
              </a:ext>
            </a:extLst>
          </p:cNvPr>
          <p:cNvGrpSpPr/>
          <p:nvPr/>
        </p:nvGrpSpPr>
        <p:grpSpPr>
          <a:xfrm>
            <a:off x="1911628" y="479417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51E188-DCAE-0D5E-F118-C392B26EE958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7551E188-DCAE-0D5E-F118-C392B26EE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7602896-A8A7-3376-CA07-D80B2F177C0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E86913-944A-76C2-DBD6-4DBB4B92D53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E715632-11A4-A7F1-7E12-3DB3E044D5A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4D244E-E406-EA43-93BA-3340D2AA1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232284C-C51D-7A16-27F3-9FB96ADBB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2CE0E42-81F7-320C-2F9D-BCF557885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BA609D6-45B9-2729-52D0-314233590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92B6F41-783C-A479-7EAA-5C85539AE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E5C81AD-C622-2E08-6B3B-EA8AD7C39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8252878-0159-715F-07CF-24E2A4FC3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924BAD-29E0-7866-684A-67A581BD1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20B0CA2-02CF-88A2-CA55-BA6B7DD54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35012E6-21C8-B157-4B00-21A5A10301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1FF598F-0A85-4FCD-7E01-59EA4C12D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DC818FD-0667-704D-2B8A-EACF5E8BE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088D21C-C1F0-9D66-D864-7534F8A00862}"/>
              </a:ext>
            </a:extLst>
          </p:cNvPr>
          <p:cNvGrpSpPr/>
          <p:nvPr/>
        </p:nvGrpSpPr>
        <p:grpSpPr>
          <a:xfrm>
            <a:off x="2448342" y="479385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7AA59-9FF5-D26B-39D6-0D8D105640E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C867AA59-9FF5-D26B-39D6-0D8D105640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077CEA0-EAD9-A9B5-9A20-4E2EDD0631C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D9FC03F-F35C-A2A2-9DCC-0D7023A4EF0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D47B785-6622-BE76-E7ED-B56FA10B471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D1B884E-9165-5F42-433C-BA48596BE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8A4D0D0-74A7-7E02-9BC1-B6D855230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6E3AF70-DF44-96C2-8477-B28BB4B286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8DA9173-DB02-7B91-E90F-CE885DA7FE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E380EF4-9D4B-E47E-0085-215C9AD1C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FA9542D-ACC4-BF55-BBE9-4388B930A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E125295-3B3C-E33F-9183-94EEA7D5E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B767460-6C5A-6498-30FE-8B1DAE007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6AB57B5-F28D-69D0-FF72-D34A466A2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D3EA1D6-84C9-33A0-5EDE-698FB27F8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80FA55-ED45-45B6-A575-B07B1534B2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16EC54A-80A0-F5C4-B453-769D50AC1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E4E09B4-645B-4BDC-407A-E26343FB50BD}"/>
              </a:ext>
            </a:extLst>
          </p:cNvPr>
          <p:cNvGrpSpPr/>
          <p:nvPr/>
        </p:nvGrpSpPr>
        <p:grpSpPr>
          <a:xfrm>
            <a:off x="2985052" y="479660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54478CD-CC9E-48A6-C1F7-4E557D9AC14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54478CD-CC9E-48A6-C1F7-4E557D9AC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AEE052F-A31F-0DEF-F9BE-FAF6D1A783C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42220C5-AB04-67C6-5892-00CE145930C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79A7A54-30C5-222C-D9F8-955BEC5AD15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56F8952-69BF-7ED7-2C13-62150543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CDE0B56-C254-BB01-A34C-0BB2BD02C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4602FC6-6404-2141-B629-DFB64414D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0913060-AB86-4C6A-AC3E-7671B8E22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6EA5860-8CF3-7CA9-532D-B01476733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4AFA0FC-DBA6-DFCF-0C8D-D1A20B57E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724AC78-7947-DD40-B071-B7E73CE9F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8130387-EEDC-4352-C6B1-B8180D0CBF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1429C11-CEE4-3236-D6F0-D60B0F664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2249ED5-B3DB-0F38-527A-0DA6143FA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4809C3-49D2-C3C8-E3F3-B41E57D54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69908F1-04C9-B496-9C92-54C44F64F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BA1C738-672A-9C5A-B784-495CC32ED858}"/>
              </a:ext>
            </a:extLst>
          </p:cNvPr>
          <p:cNvGrpSpPr/>
          <p:nvPr/>
        </p:nvGrpSpPr>
        <p:grpSpPr>
          <a:xfrm>
            <a:off x="3521768" y="479515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34DAFC9-CB8F-0907-8912-65232D6FC97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34DAFC9-CB8F-0907-8912-65232D6FC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E5720A2-972F-AA99-E289-4665D69F3A4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81714B3-2EC1-90B4-24E6-86AA2A65C26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2BCF52-BCEA-ADBF-D44D-8562B6AF2C2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DF2AD34-B1DF-D780-6E99-A332F4C4AC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F083392-CE19-4A66-17EC-A92A69EFD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D0FD3EE-A8D5-78CB-F814-5F7325BFBF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D5E446E1-649A-7B23-C13D-C5D7A4F93E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C82F6FD-4DD8-2121-DA1B-D5DE6E106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D1F7F49-497B-B936-9F19-CD78E6528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5C4221B-98FD-DA5E-C4E5-F0BF32681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D51082F-A621-6A06-1010-8FF7BDFA3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74A6EBD-DF0C-CD05-13ED-39C766824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DC23535-54FC-14D0-4A98-F98012A76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0AD2748-564E-A93B-3D67-11D700770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F6125D2-EEF1-92DC-9A42-5643C84DC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A23DE308-E53E-052D-0420-77E1FEE44DB2}"/>
              </a:ext>
            </a:extLst>
          </p:cNvPr>
          <p:cNvGrpSpPr/>
          <p:nvPr/>
        </p:nvGrpSpPr>
        <p:grpSpPr>
          <a:xfrm>
            <a:off x="4058479" y="479515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B6662A2-FA40-8328-561F-C6D02341AB1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B6662A2-FA40-8328-561F-C6D02341A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91DB912-3771-441F-3EFF-7431BA27701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7579D0F-1A1A-B7F3-524C-E56EC130BFD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D7A6961-2826-8F49-6EC8-679E4C5A57A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BF64B7F-0A58-B0F5-5167-9EE09780E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9C37114-4540-018D-28E3-1A8919B10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603DAA9-8456-39FE-B481-4CF15A8EE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1E6095F-F16A-8BDC-227A-A70F3EA47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021F7EA-C23F-4AAB-1CD5-581A55AC3F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A31285D-8FF1-F0D5-AD1E-F083D5AAA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D60CB87-45F9-EAE6-A78E-7CA2892EC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BE351055-6D66-C71D-AAE3-1E833EED70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2C157BA-4C26-375A-E9B1-78AFFB12D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32556EA-11FB-A0ED-0BAF-175F34ACE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7E84D87-DF97-B4E8-86E0-02D96C010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2EAAF7C-2E53-003C-7426-CA530AA26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F850B5C-756C-FC7F-F9ED-96978FE89278}"/>
              </a:ext>
            </a:extLst>
          </p:cNvPr>
          <p:cNvGrpSpPr/>
          <p:nvPr/>
        </p:nvGrpSpPr>
        <p:grpSpPr>
          <a:xfrm>
            <a:off x="4595189" y="479491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E2468A3F-1EDE-0AB3-34C2-8F1E2DE6BCA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E2468A3F-1EDE-0AB3-34C2-8F1E2DE6BC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7965C7E-11E1-544B-AEFF-CE6B1DF60EC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24175FC-319F-2305-774D-E8F230D44E4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B7728FC-8B74-A212-68CE-14B21DC1A59D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024CFFE-1669-42FD-CD8F-24EAEA47DD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4B65ADE-D5B5-FAA0-474B-0D1B7F837F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BD4072E-3C69-0B6F-0D3A-998A02D4C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38C0ECD-417F-DDBC-8BCC-2C094A26F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8ABB73D-2B58-18F7-241C-53E488AAB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E525A4D-F71E-9598-5CF3-3A5CC3B37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267EC296-EF43-6D2C-D19B-18CBB99DA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0540B6C-B7EE-8581-2951-7F229BE05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9689CDD-D8C0-AFDC-FD03-263D173C4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31A0C77-DDC8-EBA4-E770-0E34D5503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4DD1AA76-B636-9896-6170-B7C166617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C1B456A-7AA8-E900-E219-8878CCE45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96DD19-CDE1-3EBD-8E65-59CB7FC5A804}"/>
                  </a:ext>
                </a:extLst>
              </p:cNvPr>
              <p:cNvSpPr/>
              <p:nvPr/>
            </p:nvSpPr>
            <p:spPr>
              <a:xfrm>
                <a:off x="9448800" y="1332918"/>
                <a:ext cx="2145792" cy="614172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solidFill>
                <a:srgbClr val="008000">
                  <a:alpha val="50196"/>
                </a:srgb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96DD19-CDE1-3EBD-8E65-59CB7FC5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1332918"/>
                <a:ext cx="2145792" cy="614172"/>
              </a:xfrm>
              <a:custGeom>
                <a:avLst/>
                <a:gdLst>
                  <a:gd name="connsiteX0" fmla="*/ 0 w 2148840"/>
                  <a:gd name="connsiteY0" fmla="*/ 617220 h 617220"/>
                  <a:gd name="connsiteX1" fmla="*/ 556260 w 2148840"/>
                  <a:gd name="connsiteY1" fmla="*/ 15240 h 617220"/>
                  <a:gd name="connsiteX2" fmla="*/ 1089660 w 2148840"/>
                  <a:gd name="connsiteY2" fmla="*/ 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09600 h 609600"/>
                  <a:gd name="connsiteX1" fmla="*/ 556260 w 2148840"/>
                  <a:gd name="connsiteY1" fmla="*/ 7620 h 609600"/>
                  <a:gd name="connsiteX2" fmla="*/ 1082040 w 2148840"/>
                  <a:gd name="connsiteY2" fmla="*/ 0 h 609600"/>
                  <a:gd name="connsiteX3" fmla="*/ 2148840 w 2148840"/>
                  <a:gd name="connsiteY3" fmla="*/ 601980 h 609600"/>
                  <a:gd name="connsiteX4" fmla="*/ 0 w 2148840"/>
                  <a:gd name="connsiteY4" fmla="*/ 609600 h 609600"/>
                  <a:gd name="connsiteX0" fmla="*/ 0 w 2148840"/>
                  <a:gd name="connsiteY0" fmla="*/ 617220 h 617220"/>
                  <a:gd name="connsiteX1" fmla="*/ 556260 w 2148840"/>
                  <a:gd name="connsiteY1" fmla="*/ 0 h 617220"/>
                  <a:gd name="connsiteX2" fmla="*/ 1082040 w 2148840"/>
                  <a:gd name="connsiteY2" fmla="*/ 7620 h 617220"/>
                  <a:gd name="connsiteX3" fmla="*/ 2148840 w 2148840"/>
                  <a:gd name="connsiteY3" fmla="*/ 609600 h 617220"/>
                  <a:gd name="connsiteX4" fmla="*/ 0 w 2148840"/>
                  <a:gd name="connsiteY4" fmla="*/ 617220 h 617220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48840"/>
                  <a:gd name="connsiteY0" fmla="*/ 611124 h 611124"/>
                  <a:gd name="connsiteX1" fmla="*/ 568452 w 2148840"/>
                  <a:gd name="connsiteY1" fmla="*/ 0 h 611124"/>
                  <a:gd name="connsiteX2" fmla="*/ 1082040 w 2148840"/>
                  <a:gd name="connsiteY2" fmla="*/ 1524 h 611124"/>
                  <a:gd name="connsiteX3" fmla="*/ 2148840 w 2148840"/>
                  <a:gd name="connsiteY3" fmla="*/ 603504 h 611124"/>
                  <a:gd name="connsiteX4" fmla="*/ 0 w 2148840"/>
                  <a:gd name="connsiteY4" fmla="*/ 611124 h 611124"/>
                  <a:gd name="connsiteX0" fmla="*/ 0 w 2157984"/>
                  <a:gd name="connsiteY0" fmla="*/ 611124 h 612648"/>
                  <a:gd name="connsiteX1" fmla="*/ 568452 w 2157984"/>
                  <a:gd name="connsiteY1" fmla="*/ 0 h 612648"/>
                  <a:gd name="connsiteX2" fmla="*/ 1082040 w 2157984"/>
                  <a:gd name="connsiteY2" fmla="*/ 1524 h 612648"/>
                  <a:gd name="connsiteX3" fmla="*/ 2157984 w 2157984"/>
                  <a:gd name="connsiteY3" fmla="*/ 612648 h 612648"/>
                  <a:gd name="connsiteX4" fmla="*/ 0 w 2157984"/>
                  <a:gd name="connsiteY4" fmla="*/ 611124 h 612648"/>
                  <a:gd name="connsiteX0" fmla="*/ 0 w 2145792"/>
                  <a:gd name="connsiteY0" fmla="*/ 614172 h 614172"/>
                  <a:gd name="connsiteX1" fmla="*/ 556260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  <a:gd name="connsiteX0" fmla="*/ 0 w 2145792"/>
                  <a:gd name="connsiteY0" fmla="*/ 614172 h 614172"/>
                  <a:gd name="connsiteX1" fmla="*/ 544068 w 2145792"/>
                  <a:gd name="connsiteY1" fmla="*/ 0 h 614172"/>
                  <a:gd name="connsiteX2" fmla="*/ 1069848 w 2145792"/>
                  <a:gd name="connsiteY2" fmla="*/ 1524 h 614172"/>
                  <a:gd name="connsiteX3" fmla="*/ 2145792 w 2145792"/>
                  <a:gd name="connsiteY3" fmla="*/ 612648 h 614172"/>
                  <a:gd name="connsiteX4" fmla="*/ 0 w 2145792"/>
                  <a:gd name="connsiteY4" fmla="*/ 614172 h 614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5792" h="614172">
                    <a:moveTo>
                      <a:pt x="0" y="614172"/>
                    </a:moveTo>
                    <a:lnTo>
                      <a:pt x="544068" y="0"/>
                    </a:lnTo>
                    <a:lnTo>
                      <a:pt x="1069848" y="1524"/>
                    </a:lnTo>
                    <a:lnTo>
                      <a:pt x="2145792" y="612648"/>
                    </a:lnTo>
                    <a:lnTo>
                      <a:pt x="0" y="614172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1397A9-A55F-6EFD-3D84-A777A01EF3B6}"/>
              </a:ext>
            </a:extLst>
          </p:cNvPr>
          <p:cNvCxnSpPr>
            <a:cxnSpLocks/>
          </p:cNvCxnSpPr>
          <p:nvPr/>
        </p:nvCxnSpPr>
        <p:spPr>
          <a:xfrm>
            <a:off x="10132765" y="1271874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DF4646-66F9-0D84-C1C4-7D82072379A3}"/>
              </a:ext>
            </a:extLst>
          </p:cNvPr>
          <p:cNvCxnSpPr>
            <a:cxnSpLocks/>
          </p:cNvCxnSpPr>
          <p:nvPr/>
        </p:nvCxnSpPr>
        <p:spPr>
          <a:xfrm>
            <a:off x="10263470" y="1271229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B463BA-EC19-91E9-1226-061F29FBB7B6}"/>
              </a:ext>
            </a:extLst>
          </p:cNvPr>
          <p:cNvCxnSpPr>
            <a:cxnSpLocks/>
          </p:cNvCxnSpPr>
          <p:nvPr/>
        </p:nvCxnSpPr>
        <p:spPr>
          <a:xfrm>
            <a:off x="10392895" y="1271229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023963-918A-21C6-2ADB-1FCAF92A8973}"/>
              </a:ext>
            </a:extLst>
          </p:cNvPr>
          <p:cNvCxnSpPr>
            <a:cxnSpLocks/>
          </p:cNvCxnSpPr>
          <p:nvPr/>
        </p:nvCxnSpPr>
        <p:spPr>
          <a:xfrm flipV="1">
            <a:off x="9596051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5522282-B30C-3E5D-9697-250979241D56}"/>
              </a:ext>
            </a:extLst>
          </p:cNvPr>
          <p:cNvCxnSpPr>
            <a:cxnSpLocks/>
          </p:cNvCxnSpPr>
          <p:nvPr/>
        </p:nvCxnSpPr>
        <p:spPr>
          <a:xfrm flipV="1">
            <a:off x="9726756" y="194288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3C65A79-C17A-2BF0-9B5F-4367B033EF08}"/>
              </a:ext>
            </a:extLst>
          </p:cNvPr>
          <p:cNvCxnSpPr>
            <a:cxnSpLocks/>
          </p:cNvCxnSpPr>
          <p:nvPr/>
        </p:nvCxnSpPr>
        <p:spPr>
          <a:xfrm flipV="1">
            <a:off x="9856181" y="194288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18728A9-48ED-2102-FEA0-6F0BE83BBF2C}"/>
              </a:ext>
            </a:extLst>
          </p:cNvPr>
          <p:cNvCxnSpPr>
            <a:cxnSpLocks/>
          </p:cNvCxnSpPr>
          <p:nvPr/>
        </p:nvCxnSpPr>
        <p:spPr>
          <a:xfrm flipV="1">
            <a:off x="10132765" y="194159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25256BB-76A6-C688-9B0C-9F22BF531391}"/>
              </a:ext>
            </a:extLst>
          </p:cNvPr>
          <p:cNvCxnSpPr>
            <a:cxnSpLocks/>
          </p:cNvCxnSpPr>
          <p:nvPr/>
        </p:nvCxnSpPr>
        <p:spPr>
          <a:xfrm flipV="1">
            <a:off x="10263470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F6B386-E2A4-2AB0-E630-4BC40326100C}"/>
              </a:ext>
            </a:extLst>
          </p:cNvPr>
          <p:cNvCxnSpPr>
            <a:cxnSpLocks/>
          </p:cNvCxnSpPr>
          <p:nvPr/>
        </p:nvCxnSpPr>
        <p:spPr>
          <a:xfrm flipV="1">
            <a:off x="10392895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A9AADA-1549-6A4D-59D3-9A4D04676BF8}"/>
              </a:ext>
            </a:extLst>
          </p:cNvPr>
          <p:cNvCxnSpPr>
            <a:cxnSpLocks/>
          </p:cNvCxnSpPr>
          <p:nvPr/>
        </p:nvCxnSpPr>
        <p:spPr>
          <a:xfrm flipV="1">
            <a:off x="10669479" y="194159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6B46B8E-C635-00C8-073D-A4684A0B44AB}"/>
              </a:ext>
            </a:extLst>
          </p:cNvPr>
          <p:cNvCxnSpPr>
            <a:cxnSpLocks/>
          </p:cNvCxnSpPr>
          <p:nvPr/>
        </p:nvCxnSpPr>
        <p:spPr>
          <a:xfrm flipV="1">
            <a:off x="10800184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88FDDA3-2DD8-8B10-87A3-2B49972E0982}"/>
              </a:ext>
            </a:extLst>
          </p:cNvPr>
          <p:cNvCxnSpPr>
            <a:cxnSpLocks/>
          </p:cNvCxnSpPr>
          <p:nvPr/>
        </p:nvCxnSpPr>
        <p:spPr>
          <a:xfrm flipV="1">
            <a:off x="10929609" y="194223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C239044-AFEA-7712-BAD3-E9EAB19CD481}"/>
              </a:ext>
            </a:extLst>
          </p:cNvPr>
          <p:cNvCxnSpPr>
            <a:cxnSpLocks/>
          </p:cNvCxnSpPr>
          <p:nvPr/>
        </p:nvCxnSpPr>
        <p:spPr>
          <a:xfrm flipV="1">
            <a:off x="11206193" y="1940945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CBE89ED-36A4-F11B-D48C-E7280355BBBF}"/>
              </a:ext>
            </a:extLst>
          </p:cNvPr>
          <p:cNvCxnSpPr>
            <a:cxnSpLocks/>
          </p:cNvCxnSpPr>
          <p:nvPr/>
        </p:nvCxnSpPr>
        <p:spPr>
          <a:xfrm flipV="1">
            <a:off x="11336898" y="194159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D4874AE-857B-8757-3A55-0161BE6A8066}"/>
              </a:ext>
            </a:extLst>
          </p:cNvPr>
          <p:cNvCxnSpPr>
            <a:cxnSpLocks/>
          </p:cNvCxnSpPr>
          <p:nvPr/>
        </p:nvCxnSpPr>
        <p:spPr>
          <a:xfrm flipV="1">
            <a:off x="11466323" y="1941590"/>
            <a:ext cx="0" cy="61689"/>
          </a:xfrm>
          <a:prstGeom prst="line">
            <a:avLst/>
          </a:prstGeom>
          <a:solidFill>
            <a:srgbClr val="008000">
              <a:alpha val="50196"/>
            </a:srgb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7624A76-8A78-9E54-9FBE-29371F6EC32D}"/>
                  </a:ext>
                </a:extLst>
              </p:cNvPr>
              <p:cNvSpPr txBox="1"/>
              <p:nvPr/>
            </p:nvSpPr>
            <p:spPr>
              <a:xfrm>
                <a:off x="9389534" y="2002634"/>
                <a:ext cx="554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7624A76-8A78-9E54-9FBE-29371F6EC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534" y="2002634"/>
                <a:ext cx="554182" cy="307777"/>
              </a:xfrm>
              <a:prstGeom prst="rect">
                <a:avLst/>
              </a:prstGeom>
              <a:blipFill>
                <a:blip r:embed="rId7"/>
                <a:stretch>
                  <a:fillRect r="-8791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9DDBD58-BA7D-D6FC-3157-555C08EC1515}"/>
                  </a:ext>
                </a:extLst>
              </p:cNvPr>
              <p:cNvSpPr txBox="1"/>
              <p:nvPr/>
            </p:nvSpPr>
            <p:spPr>
              <a:xfrm>
                <a:off x="10002982" y="2014118"/>
                <a:ext cx="554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A9DDBD58-BA7D-D6FC-3157-555C08EC1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982" y="2014118"/>
                <a:ext cx="554182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19282A-80AB-333F-5C09-FEB8D2D7608B}"/>
                  </a:ext>
                </a:extLst>
              </p:cNvPr>
              <p:cNvSpPr txBox="1"/>
              <p:nvPr/>
            </p:nvSpPr>
            <p:spPr>
              <a:xfrm>
                <a:off x="10471013" y="2011101"/>
                <a:ext cx="554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A19282A-80AB-333F-5C09-FEB8D2D76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13" y="2011101"/>
                <a:ext cx="554182" cy="307777"/>
              </a:xfrm>
              <a:prstGeom prst="rect">
                <a:avLst/>
              </a:prstGeom>
              <a:blipFill>
                <a:blip r:embed="rId9"/>
                <a:stretch>
                  <a:fillRect r="-769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9CEC7B0-C030-88DC-1A13-A4F3299BDD21}"/>
                  </a:ext>
                </a:extLst>
              </p:cNvPr>
              <p:cNvSpPr txBox="1"/>
              <p:nvPr/>
            </p:nvSpPr>
            <p:spPr>
              <a:xfrm>
                <a:off x="11028150" y="2011100"/>
                <a:ext cx="5541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9CEC7B0-C030-88DC-1A13-A4F3299B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8150" y="2011100"/>
                <a:ext cx="55418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71DAD6D-9262-5F04-26A8-C6EBCF1432D3}"/>
                  </a:ext>
                </a:extLst>
              </p:cNvPr>
              <p:cNvSpPr txBox="1"/>
              <p:nvPr/>
            </p:nvSpPr>
            <p:spPr>
              <a:xfrm>
                <a:off x="9986379" y="899513"/>
                <a:ext cx="554182" cy="307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⟨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271DAD6D-9262-5F04-26A8-C6EBCF143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379" y="899513"/>
                <a:ext cx="554182" cy="307969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B509DA0A-0928-BCC9-389E-14123168CF78}"/>
              </a:ext>
            </a:extLst>
          </p:cNvPr>
          <p:cNvGrpSpPr/>
          <p:nvPr/>
        </p:nvGrpSpPr>
        <p:grpSpPr>
          <a:xfrm>
            <a:off x="1375779" y="5557160"/>
            <a:ext cx="5381435" cy="361556"/>
            <a:chOff x="1375779" y="5367602"/>
            <a:chExt cx="5381435" cy="361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2C8A7498-DF19-9BD9-5B20-C944EFEBBEF4}"/>
                    </a:ext>
                  </a:extLst>
                </p:cNvPr>
                <p:cNvSpPr txBox="1"/>
                <p:nvPr/>
              </p:nvSpPr>
              <p:spPr>
                <a:xfrm>
                  <a:off x="1375779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2C8A7498-DF19-9BD9-5B20-C944EFEBB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5779" y="5374119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0A02A9C-ED52-A0EF-69D0-17B1E2A550F4}"/>
                    </a:ext>
                  </a:extLst>
                </p:cNvPr>
                <p:cNvSpPr txBox="1"/>
                <p:nvPr/>
              </p:nvSpPr>
              <p:spPr>
                <a:xfrm>
                  <a:off x="5676199" y="5374603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0A02A9C-ED52-A0EF-69D0-17B1E2A550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199" y="5374603"/>
                  <a:ext cx="55418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D7948A0-9BC0-DB2E-CAE5-CEC02DC02546}"/>
                    </a:ext>
                  </a:extLst>
                </p:cNvPr>
                <p:cNvSpPr txBox="1"/>
                <p:nvPr/>
              </p:nvSpPr>
              <p:spPr>
                <a:xfrm>
                  <a:off x="6203032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2D7948A0-9BC0-DB2E-CAE5-CEC02DC02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032" y="5374119"/>
                  <a:ext cx="55418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A9992C63-F406-8D3D-85E1-EE04C76B9D05}"/>
                    </a:ext>
                  </a:extLst>
                </p:cNvPr>
                <p:cNvSpPr txBox="1"/>
                <p:nvPr/>
              </p:nvSpPr>
              <p:spPr>
                <a:xfrm>
                  <a:off x="1920265" y="536760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A9992C63-F406-8D3D-85E1-EE04C76B9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265" y="5367602"/>
                  <a:ext cx="554182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0638C81-9BFC-5646-8D35-D686D7F66E89}"/>
                    </a:ext>
                  </a:extLst>
                </p:cNvPr>
                <p:cNvSpPr txBox="1"/>
                <p:nvPr/>
              </p:nvSpPr>
              <p:spPr>
                <a:xfrm>
                  <a:off x="2474447" y="537411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40638C81-9BFC-5646-8D35-D686D7F66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4447" y="5374119"/>
                  <a:ext cx="554182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FC2F778-1495-7871-C412-EB4675F597DC}"/>
                    </a:ext>
                  </a:extLst>
                </p:cNvPr>
                <p:cNvSpPr txBox="1"/>
                <p:nvPr/>
              </p:nvSpPr>
              <p:spPr>
                <a:xfrm>
                  <a:off x="3006489" y="538221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FC2F778-1495-7871-C412-EB4675F597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89" y="5382214"/>
                  <a:ext cx="554182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DD48F4D-1D34-F57E-0356-4FC9187CCE89}"/>
                    </a:ext>
                  </a:extLst>
                </p:cNvPr>
                <p:cNvSpPr txBox="1"/>
                <p:nvPr/>
              </p:nvSpPr>
              <p:spPr>
                <a:xfrm>
                  <a:off x="3546530" y="539030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DD48F4D-1D34-F57E-0356-4FC9187CC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530" y="5390309"/>
                  <a:ext cx="554182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ECACDA51-FFC2-5537-E821-0B8BC3118344}"/>
                    </a:ext>
                  </a:extLst>
                </p:cNvPr>
                <p:cNvSpPr txBox="1"/>
                <p:nvPr/>
              </p:nvSpPr>
              <p:spPr>
                <a:xfrm>
                  <a:off x="4067965" y="538861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ECACDA51-FFC2-5537-E821-0B8BC31183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65" y="5388616"/>
                  <a:ext cx="554182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FEEE9056-B117-6BE7-18C5-DCF6013D74CD}"/>
                    </a:ext>
                  </a:extLst>
                </p:cNvPr>
                <p:cNvSpPr txBox="1"/>
                <p:nvPr/>
              </p:nvSpPr>
              <p:spPr>
                <a:xfrm>
                  <a:off x="4594134" y="539060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FEEE9056-B117-6BE7-18C5-DCF6013D7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134" y="5390604"/>
                  <a:ext cx="554182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699B643-2A9C-B924-B91F-D31970012366}"/>
                    </a:ext>
                  </a:extLst>
                </p:cNvPr>
                <p:cNvSpPr txBox="1"/>
                <p:nvPr/>
              </p:nvSpPr>
              <p:spPr>
                <a:xfrm>
                  <a:off x="5141211" y="538861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699B643-2A9C-B924-B91F-D31970012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211" y="5388616"/>
                  <a:ext cx="554182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BFCBDE4F-09AC-A24B-A35B-558ECAD20685}"/>
              </a:ext>
            </a:extLst>
          </p:cNvPr>
          <p:cNvGrpSpPr/>
          <p:nvPr/>
        </p:nvGrpSpPr>
        <p:grpSpPr>
          <a:xfrm>
            <a:off x="1929961" y="4340348"/>
            <a:ext cx="3739289" cy="363572"/>
            <a:chOff x="1929961" y="4150790"/>
            <a:chExt cx="3739289" cy="363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778F197-58F4-A6DD-C0D0-14128BBFEB60}"/>
                    </a:ext>
                  </a:extLst>
                </p:cNvPr>
                <p:cNvSpPr txBox="1"/>
                <p:nvPr/>
              </p:nvSpPr>
              <p:spPr>
                <a:xfrm>
                  <a:off x="1929961" y="4160898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778F197-58F4-A6DD-C0D0-14128BBFEB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961" y="4160898"/>
                  <a:ext cx="55418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DA1D119-983B-B17A-2668-3D8B3A84D02C}"/>
                    </a:ext>
                  </a:extLst>
                </p:cNvPr>
                <p:cNvSpPr txBox="1"/>
                <p:nvPr/>
              </p:nvSpPr>
              <p:spPr>
                <a:xfrm>
                  <a:off x="2452307" y="4160898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8DA1D119-983B-B17A-2668-3D8B3A84D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307" y="4160898"/>
                  <a:ext cx="554182" cy="34650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4693612-517B-87AB-58AA-1F9DD14631DD}"/>
                    </a:ext>
                  </a:extLst>
                </p:cNvPr>
                <p:cNvSpPr txBox="1"/>
                <p:nvPr/>
              </p:nvSpPr>
              <p:spPr>
                <a:xfrm>
                  <a:off x="3006489" y="4167723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F4693612-517B-87AB-58AA-1F9DD1463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489" y="4167723"/>
                  <a:ext cx="554182" cy="34650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FF880B37-F5F6-6B11-4D43-BE0432942A2D}"/>
                    </a:ext>
                  </a:extLst>
                </p:cNvPr>
                <p:cNvSpPr txBox="1"/>
                <p:nvPr/>
              </p:nvSpPr>
              <p:spPr>
                <a:xfrm>
                  <a:off x="3523189" y="4167857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FF880B37-F5F6-6B11-4D43-BE0432942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189" y="4167857"/>
                  <a:ext cx="554182" cy="34650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61058BA8-916B-411F-006E-1DE9CA4A0E22}"/>
                    </a:ext>
                  </a:extLst>
                </p:cNvPr>
                <p:cNvSpPr txBox="1"/>
                <p:nvPr/>
              </p:nvSpPr>
              <p:spPr>
                <a:xfrm>
                  <a:off x="4064383" y="4150790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61058BA8-916B-411F-006E-1DE9CA4A0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383" y="4150790"/>
                  <a:ext cx="554182" cy="34650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B417448F-2320-107A-06E0-A2B9AA7AFD70}"/>
                    </a:ext>
                  </a:extLst>
                </p:cNvPr>
                <p:cNvSpPr txBox="1"/>
                <p:nvPr/>
              </p:nvSpPr>
              <p:spPr>
                <a:xfrm>
                  <a:off x="4612184" y="4160898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B417448F-2320-107A-06E0-A2B9AA7A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184" y="4160898"/>
                  <a:ext cx="554182" cy="34650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6325B281-036B-E174-5077-33A6F84850C2}"/>
                    </a:ext>
                  </a:extLst>
                </p:cNvPr>
                <p:cNvSpPr txBox="1"/>
                <p:nvPr/>
              </p:nvSpPr>
              <p:spPr>
                <a:xfrm>
                  <a:off x="5115068" y="4154073"/>
                  <a:ext cx="554182" cy="3465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6325B281-036B-E174-5077-33A6F8485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5068" y="4154073"/>
                  <a:ext cx="554182" cy="34650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86F3DB9-6FC1-820F-4364-59E2029B3E4D}"/>
              </a:ext>
            </a:extLst>
          </p:cNvPr>
          <p:cNvGrpSpPr/>
          <p:nvPr/>
        </p:nvGrpSpPr>
        <p:grpSpPr>
          <a:xfrm>
            <a:off x="1974689" y="6059136"/>
            <a:ext cx="3566251" cy="655472"/>
            <a:chOff x="6669672" y="1367493"/>
            <a:chExt cx="3566251" cy="655472"/>
          </a:xfrm>
        </p:grpSpPr>
        <p:sp>
          <p:nvSpPr>
            <p:cNvPr id="257" name="Left Brace 256">
              <a:extLst>
                <a:ext uri="{FF2B5EF4-FFF2-40B4-BE49-F238E27FC236}">
                  <a16:creationId xmlns:a16="http://schemas.microsoft.com/office/drawing/2014/main" id="{C319786C-55F3-768D-2598-BA283202DAD5}"/>
                </a:ext>
              </a:extLst>
            </p:cNvPr>
            <p:cNvSpPr/>
            <p:nvPr/>
          </p:nvSpPr>
          <p:spPr>
            <a:xfrm rot="16200000">
              <a:off x="8326073" y="-288908"/>
              <a:ext cx="253449" cy="3566251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2190E173-4BC4-284B-57B7-81CD59B9D784}"/>
                    </a:ext>
                  </a:extLst>
                </p:cNvPr>
                <p:cNvSpPr txBox="1"/>
                <p:nvPr/>
              </p:nvSpPr>
              <p:spPr>
                <a:xfrm>
                  <a:off x="8199876" y="1653633"/>
                  <a:ext cx="5541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2190E173-4BC4-284B-57B7-81CD59B9D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876" y="1653633"/>
                  <a:ext cx="554183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648C9F9-B834-11A4-148C-9AF622FFB777}"/>
              </a:ext>
            </a:extLst>
          </p:cNvPr>
          <p:cNvGrpSpPr/>
          <p:nvPr/>
        </p:nvGrpSpPr>
        <p:grpSpPr>
          <a:xfrm>
            <a:off x="1998858" y="3634642"/>
            <a:ext cx="3566251" cy="666394"/>
            <a:chOff x="2054339" y="996747"/>
            <a:chExt cx="3566251" cy="666394"/>
          </a:xfrm>
        </p:grpSpPr>
        <p:sp>
          <p:nvSpPr>
            <p:cNvPr id="260" name="Left Brace 259">
              <a:extLst>
                <a:ext uri="{FF2B5EF4-FFF2-40B4-BE49-F238E27FC236}">
                  <a16:creationId xmlns:a16="http://schemas.microsoft.com/office/drawing/2014/main" id="{ADCC6F49-B9F3-3971-7DB8-282EB8411CDB}"/>
                </a:ext>
              </a:extLst>
            </p:cNvPr>
            <p:cNvSpPr/>
            <p:nvPr/>
          </p:nvSpPr>
          <p:spPr>
            <a:xfrm rot="5400000">
              <a:off x="3710740" y="-246709"/>
              <a:ext cx="253449" cy="3566251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C633AC9E-3A60-2636-66DB-15C9F0A4C229}"/>
                    </a:ext>
                  </a:extLst>
                </p:cNvPr>
                <p:cNvSpPr txBox="1"/>
                <p:nvPr/>
              </p:nvSpPr>
              <p:spPr>
                <a:xfrm>
                  <a:off x="3185319" y="996747"/>
                  <a:ext cx="1304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NEXT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C633AC9E-3A60-2636-66DB-15C9F0A4C2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319" y="996747"/>
                  <a:ext cx="130429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920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2C910B2-C5B2-C396-5D4C-C4658B6E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5B40A4-D007-42DF-22EB-730C878DD1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5B40A4-D007-42DF-22EB-730C878DD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9792A-BE43-50B3-946C-2CBDD327A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058" y="1227667"/>
                <a:ext cx="4201886" cy="56120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Size: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Assume WLOG: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in starting cell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halting configuration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69792A-BE43-50B3-946C-2CBDD327A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058" y="1227667"/>
                <a:ext cx="4201886" cy="5612078"/>
              </a:xfrm>
              <a:blipFill>
                <a:blip r:embed="rId3"/>
                <a:stretch>
                  <a:fillRect l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FC61-4551-386F-86DE-38233E8D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52BE8DA-2E3E-CC55-083A-F525FE44919E}"/>
              </a:ext>
            </a:extLst>
          </p:cNvPr>
          <p:cNvGrpSpPr/>
          <p:nvPr/>
        </p:nvGrpSpPr>
        <p:grpSpPr>
          <a:xfrm>
            <a:off x="4776124" y="47893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78BCF0-BB20-FAD4-1C5B-8475BF82702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4251239-E1D7-B5E0-DEBD-19B430555C8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87A499C-B766-6CA1-55F6-142649C4FCB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A6E66DC-5695-B53C-8F8B-F4BE376380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64963C-BAB9-D215-B5B4-D163D38EA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DBB0794-F6DC-0FF5-3920-53D9B8611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22E9E90-9FBD-E762-D07C-B159527C1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39515C9-065A-3F0E-C90E-24B92C873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B0573D9-C236-A3CB-147E-3F7CFE7B5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D9BE1D4-1FF2-A5B9-6057-652A5FAD6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DE70DB3-7529-A25F-B49B-986A8C7D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BF28EA5-286D-199D-E335-FDC21AE2C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F2D7000-8B8F-97C9-4F84-E7F41AB29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6584EC7-51E0-37F0-2F08-E305DA63D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AD68DB3-A7FB-0974-2998-6C9EA14B7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FEB0D06-6846-F0B1-DCAA-C614A72EA8A0}"/>
              </a:ext>
            </a:extLst>
          </p:cNvPr>
          <p:cNvGrpSpPr/>
          <p:nvPr/>
        </p:nvGrpSpPr>
        <p:grpSpPr>
          <a:xfrm>
            <a:off x="5312838" y="478740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1164E0-7119-F3DD-D741-ADD4BCB149F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1BCF914D-B80A-E65A-B426-EE4F3480C34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4B50472-8C5E-D5AD-684D-56696167F3FB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0CE944E-5A35-26DD-0E56-6C5D06C1E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A3D03C0-A3B1-1B64-9078-025A6A536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81401C-7861-7F41-AAFD-E027A2348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14352C1-BB5B-362F-9DA3-8C5A0E4FAD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A39626D-8B30-9A83-BCC1-18D6A979D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D0271E9-2C22-459A-6E10-4800BCCE3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E11A9B6-58ED-B781-67A8-B86FD2770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A36DABA-5538-D422-1443-E6E67B261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1D98187-3515-E523-B646-78CC5B084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6F48EFB-133E-5CBF-8906-B1183E79F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1AEAF52-F205-D6C4-CB06-1E105FA87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BA4BF25-330A-BF89-7258-329EDE35D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C4D73C5-BA87-DA18-B820-DD5652EC1A51}"/>
              </a:ext>
            </a:extLst>
          </p:cNvPr>
          <p:cNvGrpSpPr/>
          <p:nvPr/>
        </p:nvGrpSpPr>
        <p:grpSpPr>
          <a:xfrm>
            <a:off x="5849552" y="478708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DBBD1D2-50F1-2B9A-9356-46A44C9A2CE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8C70C57-68C5-DFEB-A2A4-84985E74329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E838B2D-451C-2267-466D-C888470A42C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917169-3C8B-8EEC-C5B6-ECD91B8087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C48853A-B247-7363-1930-205213F71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78BABAD-B111-51B0-AF8C-29B8DC68C1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60A6771-A62E-03E1-93D6-FF8C4E41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FF093D7-5DF2-C52C-8817-D1EF9C93C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9FE31B0-5B65-E536-A3FD-FCFBFFD1B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4021C7-93F3-62B9-C125-6D1D5850A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2B097FC-8417-D2B0-2C06-9FF92E1254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74B5BD-6A7F-9853-A7FD-51C3E5D56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F25AFC9-132B-79F8-31A7-1BE846F54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C9DA0AA-F451-5230-AE65-B172371C31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90439-0603-FE6B-8029-3425BB6004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03AE376-F337-FF9D-C1AE-E1B78C7691ED}"/>
              </a:ext>
            </a:extLst>
          </p:cNvPr>
          <p:cNvGrpSpPr/>
          <p:nvPr/>
        </p:nvGrpSpPr>
        <p:grpSpPr>
          <a:xfrm>
            <a:off x="6386262" y="478983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C9310DF-F3B3-F06F-D93F-F9F232E3DD2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FFB5CC2-CCBE-A5CE-754B-FDE45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D85F7E3-A413-6B3E-D424-B51F18462F8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B834246-DB9A-36B7-3277-4F80D6100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3AD4B6-3600-6D53-277D-0727FCE5D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031AAF3-7560-D9EC-F3F3-90F23AED3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C17297F-D05E-8F3A-A178-395ED684C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10D0381-20B3-8BC9-1085-60677CB2E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C7471D4-BD0B-59C4-4BB6-7C897125E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81BC4D1-4625-F4B2-B12A-49B31A9CC2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01AC962-4B21-E32E-4120-FB8FA919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8EFE406-3A17-F150-0A86-36A54CFB1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627F345-CFD4-17F2-E674-26D34EF9B1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EF580EF-19E7-32BF-F731-434563A780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F74532D-57E2-ACEE-26D1-A96E4F7D4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5CB459E-62F0-20B3-71E3-C166A350943A}"/>
              </a:ext>
            </a:extLst>
          </p:cNvPr>
          <p:cNvGrpSpPr/>
          <p:nvPr/>
        </p:nvGrpSpPr>
        <p:grpSpPr>
          <a:xfrm>
            <a:off x="6922978" y="47883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0351F96-03FA-78F6-C4F8-FC386DEFFDE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5DDC135-46F6-86F4-8BFA-7B53F2C04F3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0830A6A-E169-DCA2-B9FA-82E9C2109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FC7AFF2-1266-2A25-9707-9FC854100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2F9AE9D-F4DA-611E-3908-C4A2BC2CD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56D41BC-28A1-C7D8-D6C2-B8439FC76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03F51C9-EB5F-63AE-929C-E46E98E92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D92F67C-A711-B395-B97A-D68359712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C2ABB80-88E0-48D4-9B5A-AF825FAC3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C9B553-9353-7996-AF65-991BA6B6F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0EAE28D-FF91-C3B4-D2C7-D5DBA9AAD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4F90F2C-256A-4AFF-8C21-15A21725F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2CFECEC-708D-1E3A-D0FF-FD201732A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C56930A-D407-FFC3-3C13-2FDBBA4B6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3D000D6-07B3-029A-453B-905DBFFE9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ED813BA0-A7DE-4DB6-A18A-53255D23C849}"/>
              </a:ext>
            </a:extLst>
          </p:cNvPr>
          <p:cNvGrpSpPr/>
          <p:nvPr/>
        </p:nvGrpSpPr>
        <p:grpSpPr>
          <a:xfrm>
            <a:off x="7459689" y="47883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F808B725-392F-38F7-986C-A1FEC2134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BBF99D0-6A2B-AD1A-2014-4B663AE9D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EE3BC69-FE5C-1DD6-7236-56A571C2793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3ED64D5-9392-A51B-4E13-6055ECBFF6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66E0088-0097-6E38-2145-0C9C5B764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AB764A-A504-DD82-D37A-A5BD28E68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52731D0E-BE5C-4C88-B810-6646C86499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96F82E2-2D14-D2A4-A86F-FB723C30D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419642B-A09C-D52E-BA10-EB34F3C1A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EBFE9C87-30F0-A169-48CF-1E038BE26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DA667F6-B0D8-4101-A60B-514F03DA5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ED162BB4-E454-A454-270F-7DC6ED1ED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3FB148C-1658-CFA8-861B-810DD9EC5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7E960AE-3CD2-6268-6475-13E18D0DF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184A1C15-77F1-BA60-8907-674C4F8D1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466FD7A-0EF1-0E5D-9F5D-CE2C918B1189}"/>
              </a:ext>
            </a:extLst>
          </p:cNvPr>
          <p:cNvGrpSpPr/>
          <p:nvPr/>
        </p:nvGrpSpPr>
        <p:grpSpPr>
          <a:xfrm>
            <a:off x="7996399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AC547A8-E3AA-7FCB-230D-A595144E1DE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240E4159-EF17-081E-3357-5F9BE8328E5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D43E46E-F8D7-993A-C7EA-DAD2CBD3E39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95CBFAE-BDDE-D9E6-61E8-37A349C85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4A7839F-EC01-CB88-53D7-0CE6DF5A4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A9C29F1-C635-4D59-92E9-3D404561E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1060FD5-5F55-E465-E933-19C86B9FB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0628E21A-0B0E-03E0-D4D9-9FD7F3D38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3178F26-6597-EBCB-6760-29D9B456A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43921159-DE6C-8E4C-81FB-2A50A0378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CE881717-0110-D60C-7E92-B94EF5180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7D55CB6-45B4-89AA-057E-2837E9248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EE25DAA8-B0E9-3B57-CEEA-448064344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CE6C2BF-81EC-5C00-4F48-070E440855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4E80A1C-9E4C-03BD-43EF-9BA9F6E21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2EFD6CA-83DC-CC31-58CA-17916A4F31A3}"/>
                  </a:ext>
                </a:extLst>
              </p:cNvPr>
              <p:cNvSpPr txBox="1"/>
              <p:nvPr/>
            </p:nvSpPr>
            <p:spPr>
              <a:xfrm>
                <a:off x="5303610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2EFD6CA-83DC-CC31-58CA-17916A4F3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610" y="5556909"/>
                <a:ext cx="55418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C9209BA-86C2-591E-6C2F-8276FD401FB2}"/>
                  </a:ext>
                </a:extLst>
              </p:cNvPr>
              <p:cNvSpPr txBox="1"/>
              <p:nvPr/>
            </p:nvSpPr>
            <p:spPr>
              <a:xfrm>
                <a:off x="9604030" y="5557393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DC9209BA-86C2-591E-6C2F-8276FD40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030" y="5557393"/>
                <a:ext cx="55418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D3AADDC-A6B9-D836-D333-F67ECB9EA750}"/>
                  </a:ext>
                </a:extLst>
              </p:cNvPr>
              <p:cNvSpPr txBox="1"/>
              <p:nvPr/>
            </p:nvSpPr>
            <p:spPr>
              <a:xfrm>
                <a:off x="10130863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2D3AADDC-A6B9-D836-D333-F67ECB9E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863" y="5556909"/>
                <a:ext cx="55418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72FE54C-6C26-58C3-D9C7-BE5A7B26EBBB}"/>
                  </a:ext>
                </a:extLst>
              </p:cNvPr>
              <p:cNvSpPr txBox="1"/>
              <p:nvPr/>
            </p:nvSpPr>
            <p:spPr>
              <a:xfrm>
                <a:off x="5848096" y="5550392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72FE54C-6C26-58C3-D9C7-BE5A7B26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096" y="5550392"/>
                <a:ext cx="55418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285B760-3606-DE2C-75AF-445E05010E49}"/>
                  </a:ext>
                </a:extLst>
              </p:cNvPr>
              <p:cNvSpPr txBox="1"/>
              <p:nvPr/>
            </p:nvSpPr>
            <p:spPr>
              <a:xfrm>
                <a:off x="6926021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1285B760-3606-DE2C-75AF-445E05010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21" y="5556909"/>
                <a:ext cx="55418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065F68A-406F-2629-91FE-CB58656214B8}"/>
                  </a:ext>
                </a:extLst>
              </p:cNvPr>
              <p:cNvSpPr txBox="1"/>
              <p:nvPr/>
            </p:nvSpPr>
            <p:spPr>
              <a:xfrm>
                <a:off x="6399188" y="5548750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7065F68A-406F-2629-91FE-CB5865621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188" y="5548750"/>
                <a:ext cx="554182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E6A280BC-3FC1-1212-F60F-C214713A9CEC}"/>
              </a:ext>
            </a:extLst>
          </p:cNvPr>
          <p:cNvGrpSpPr/>
          <p:nvPr/>
        </p:nvGrpSpPr>
        <p:grpSpPr>
          <a:xfrm>
            <a:off x="7474361" y="5571406"/>
            <a:ext cx="1601786" cy="340542"/>
            <a:chOff x="7474361" y="5571406"/>
            <a:chExt cx="1601786" cy="340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3F3B934-62EC-5860-F693-D31B7E34D888}"/>
                    </a:ext>
                  </a:extLst>
                </p:cNvPr>
                <p:cNvSpPr txBox="1"/>
                <p:nvPr/>
              </p:nvSpPr>
              <p:spPr>
                <a:xfrm>
                  <a:off x="7474361" y="557309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83F3B934-62EC-5860-F693-D31B7E34D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361" y="5573099"/>
                  <a:ext cx="554182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78521BC-D09F-D077-BF5B-66CD69517FC2}"/>
                    </a:ext>
                  </a:extLst>
                </p:cNvPr>
                <p:cNvSpPr txBox="1"/>
                <p:nvPr/>
              </p:nvSpPr>
              <p:spPr>
                <a:xfrm>
                  <a:off x="7995796" y="557140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78521BC-D09F-D077-BF5B-66CD69517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796" y="5571406"/>
                  <a:ext cx="554182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952B0F9B-447D-1863-51D4-90886680ADF0}"/>
                    </a:ext>
                  </a:extLst>
                </p:cNvPr>
                <p:cNvSpPr txBox="1"/>
                <p:nvPr/>
              </p:nvSpPr>
              <p:spPr>
                <a:xfrm>
                  <a:off x="8521965" y="557339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952B0F9B-447D-1863-51D4-90886680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965" y="5573394"/>
                  <a:ext cx="554182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DA174E9-3F44-546E-9B7B-C3F99007D3A5}"/>
                  </a:ext>
                </a:extLst>
              </p:cNvPr>
              <p:cNvSpPr txBox="1"/>
              <p:nvPr/>
            </p:nvSpPr>
            <p:spPr>
              <a:xfrm>
                <a:off x="9069042" y="5571406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DDA174E9-3F44-546E-9B7B-C3F99007D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042" y="5571406"/>
                <a:ext cx="554182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B45D0A45-F29A-64DF-AF41-B88B7C711776}"/>
              </a:ext>
            </a:extLst>
          </p:cNvPr>
          <p:cNvGrpSpPr/>
          <p:nvPr/>
        </p:nvGrpSpPr>
        <p:grpSpPr>
          <a:xfrm>
            <a:off x="8533810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7688E0-B06D-B846-B027-620C46E3CC6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A8B314-313A-49B6-95F3-BA88450E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1EBB92-E109-188D-7048-0874D2CB2AA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95C3E1-408A-1108-7A47-62BB30DB0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410B2D-CDF3-4823-9D3C-DC38CAB15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26614C-D83F-844F-4B5B-5B6354669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836DA-A01C-EFC4-553C-0427E3354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73484A-A734-AF89-5AC6-843D0ABFF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9915968-07FF-87D2-7D91-805BBB498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87F0B7-F4C4-D255-8F6B-E63C5F661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4BECB87-3279-63C8-9CD0-F10F798A0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B6EDE8-DB2A-AB63-B079-762A380A0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38933C-BFB5-94AB-CAB3-9223DEE7EC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AEF8F4-785E-B442-C202-8B56C6891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95EE0E7-5F28-0548-7022-5DEB1D10A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D4AD93-C11C-7093-E3FF-3F1750823818}"/>
              </a:ext>
            </a:extLst>
          </p:cNvPr>
          <p:cNvGrpSpPr/>
          <p:nvPr/>
        </p:nvGrpSpPr>
        <p:grpSpPr>
          <a:xfrm>
            <a:off x="9071038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DD3ABB-87D1-5F0B-A8FA-FB7300ED5E4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E986F0B-7DCD-62C1-5D8E-C68B7AD6D6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E01291-4BBB-3B42-C0F8-A706AC87B80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13CA4A-243E-4675-4CFE-99EDB5BCB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04BD322-C25D-A046-C8D2-3EB21E678A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FBAC54-F8F7-814E-3DD9-95F8ACA47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CD7D6E-0E4E-1C47-4DB9-BDDC32843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5FB85F-D9AA-70B8-16C2-807AC1DC3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F18F53-40C7-221B-4ADE-A1F2ECFC8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BA206D-0D49-62E2-3103-F87828E43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FF67F0-FDBE-1360-D16E-405D16BD0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BE2796-A535-091C-29FC-8452F5497D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EA824C-9ACB-D3C2-35D9-9441F793A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40AE1F-AF29-BAAF-A2F0-8969E4419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213F659-D1E8-0FE9-0141-E099D71795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B1D40-F9CB-CFAE-BB6B-1ED4F79B7476}"/>
                  </a:ext>
                </a:extLst>
              </p:cNvPr>
              <p:cNvSpPr txBox="1"/>
              <p:nvPr/>
            </p:nvSpPr>
            <p:spPr>
              <a:xfrm>
                <a:off x="4790119" y="5556909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DAB1D40-F9CB-CFAE-BB6B-1ED4F79B7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119" y="5556909"/>
                <a:ext cx="554182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8B7FA14-59F5-1A4F-3A5C-F3DC1799A8FB}"/>
                  </a:ext>
                </a:extLst>
              </p:cNvPr>
              <p:cNvSpPr txBox="1"/>
              <p:nvPr/>
            </p:nvSpPr>
            <p:spPr>
              <a:xfrm>
                <a:off x="10681955" y="5550392"/>
                <a:ext cx="5541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8B7FA14-59F5-1A4F-3A5C-F3DC1799A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955" y="5550392"/>
                <a:ext cx="554182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E3B90B7-C8D3-F019-E46A-05A6A69F87B0}"/>
              </a:ext>
            </a:extLst>
          </p:cNvPr>
          <p:cNvGrpSpPr/>
          <p:nvPr/>
        </p:nvGrpSpPr>
        <p:grpSpPr>
          <a:xfrm>
            <a:off x="4775200" y="40960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76BE341-1B9C-F65B-339E-F654373CB90B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432C206F-FB62-6876-509F-1F29B30241D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5EC9B670-C983-B0CA-2D92-44B4A22F0EE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CCE11AC2-599B-85C3-2CEA-3F74F77F4C6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8EBFD95-6595-FDEB-0E66-FCBDA79E6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B8484DD-E4DE-3C4A-44F6-82F6EEB20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DC076115-67EA-9F1D-4497-B59CA9FA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62FB299-DF4C-209C-3D54-333B8F870F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A7EDD2CD-8D01-A267-CAE7-0F94EF2AB0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6C006879-16FA-E3E5-DFDA-748724A8B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BCB1DF7F-B536-6EDD-2B11-B24AFE518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85E298F-3F55-42F5-9FAB-0BC02C210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57A3031-3E99-1E35-23F3-A2D164F05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04C0143-A5A5-98FA-E1E6-4AC3699CF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0428DB5-3596-8A91-E277-A5B477F88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0FEFE19-6BD3-AF85-ECE6-0F85534AB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2EEFCCC-23EB-CA88-089F-D84E771DF60E}"/>
              </a:ext>
            </a:extLst>
          </p:cNvPr>
          <p:cNvGrpSpPr/>
          <p:nvPr/>
        </p:nvGrpSpPr>
        <p:grpSpPr>
          <a:xfrm>
            <a:off x="5311914" y="409415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AA1237A6-4753-7342-6FA1-E4921825925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6DD5287-AEFF-7EA7-94EE-0489B041164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7011598-CC7B-B44D-5715-1D5CF9A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3F1B084-2CB3-E5BE-5717-87C7F96574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C18D0315-6E3E-E635-192B-0432D9A69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8C22B3C-0B57-7864-A0F5-DCA8C75E3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F295D97-48C4-FF4E-942B-394ECAB2F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CB3EBD23-83D3-B23B-C2FD-C794EB867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541BD76-0148-B7C1-DE5A-85FD1F3B6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592C4FC-29F7-8762-D86C-E3538AD7C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C7B2919-9B39-BF7C-C94B-0117B2392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E93CB61-0C25-180E-D3B9-7158EC666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95D1279F-CB0D-6B21-740C-5A5186CBF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C282B15-BD35-C39F-E8EB-7ED675E1D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3AF8465-6793-2EC6-F383-896DA605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C3E877F-DD23-F978-3947-DD2F46FB6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0B52C06-1706-4900-C414-ABC6999A646E}"/>
              </a:ext>
            </a:extLst>
          </p:cNvPr>
          <p:cNvGrpSpPr/>
          <p:nvPr/>
        </p:nvGrpSpPr>
        <p:grpSpPr>
          <a:xfrm>
            <a:off x="5848628" y="409383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652699B-CF4E-5E37-544F-C78FB6AF008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2F21A64-2E20-62D0-70E9-88B9D2ABD5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9F5ECDF-D3E6-01B6-A817-C4B87F65C30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85A59E2-2C2D-AF78-8963-6C6780F761B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C102F95C-EE8D-1136-2E39-FBF36A2D5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E9C3D184-D5F4-A399-13AC-ACE284ABA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442502B1-C317-B5A7-4488-F25E8217B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1107B97-6A1B-1790-ABC9-CF5477410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57EEAB1-8483-5844-3595-51FB0304A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CDBA5C55-BAF8-6871-B371-5EBC3D1FD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5CA1F8D-3293-7D84-AE5C-8BC53CAE26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E936C867-C84C-0078-4CA2-476CF7F453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2016F81A-36AC-DAF8-91C9-9A41BA00C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FC1EF116-8DC1-34D5-DE90-9A8D92294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4C7E170-0766-71E7-461B-D15963C5F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B49F8F3F-E344-DE29-8B23-A9627ACCBF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0583A8A-2D2D-E1C6-A30A-CD50DF9D8643}"/>
              </a:ext>
            </a:extLst>
          </p:cNvPr>
          <p:cNvGrpSpPr/>
          <p:nvPr/>
        </p:nvGrpSpPr>
        <p:grpSpPr>
          <a:xfrm>
            <a:off x="6385338" y="409658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9FA45427-AE59-1D1D-DE0F-503C322FCFE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A92C6E09-EF90-50BF-D594-899C68BE138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01744065-5030-5A68-4812-8979D63790E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3842222-A446-BBA5-42BD-9B7CD61677C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66B8D88-6EDB-BA56-770A-2A8E871E3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EA80187-1129-D979-7535-6EFCBF805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66BB6A84-BAF1-8609-6351-81D5B484F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69EE4112-574C-29D1-B7CA-0E884A79F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864EC51E-0A9F-2A46-4479-BEB8A13C4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41A8191-F6F0-781C-9685-A185151B4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9CCE392-339A-F97C-9AD7-E9F50F5D7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F99A9D-F316-41C1-903E-0FB3A450D4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DAE6CBE-7612-812A-B3F7-AD29902F7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F528E74-FF9E-E189-B5C5-A9C62379C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E3DF88A0-A694-979C-D4AA-DD10E8C75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A0D520E-6D2A-C8B5-5A0E-9365E3AFC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A9238A5-B0C6-D480-DBB8-9C3DBBEC6B85}"/>
              </a:ext>
            </a:extLst>
          </p:cNvPr>
          <p:cNvGrpSpPr/>
          <p:nvPr/>
        </p:nvGrpSpPr>
        <p:grpSpPr>
          <a:xfrm>
            <a:off x="6922054" y="409512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B53EFF69-F258-34DB-0C57-EB49F3EFE03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035DDBF-4075-38B3-A69C-24266CEA40E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9C0F3D2-B1DD-1F81-EB97-FF0B3D65403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7D61FC9-E09D-47AD-7E58-549DB928B18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1073760A-D11B-91CD-8CAD-3D3EDF1EB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F687C76-9B71-6D24-851D-F4C54200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3FB2AB0-243F-D65A-D845-DEFA69E65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E02F729-2735-8A7A-41B5-8E6D2FA94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4258375-952D-A37F-239B-317E83B0A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0B7BAE92-8583-90EB-049F-8F8B9956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F820B4A-2C25-98A2-82DA-741839259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8A09827-CEB6-2C17-A5FF-88B217EC3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35D78E6-2331-E7A1-CFF1-596478BC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67A6510-A52A-78A0-66C4-D8398DD33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3B1E75A-F04C-E7B7-5D39-3BE87D74F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57F82860-A46D-8798-61F8-FADB3F62F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B7E4175C-7A52-38F2-62F2-2D7DC5AD7EC9}"/>
              </a:ext>
            </a:extLst>
          </p:cNvPr>
          <p:cNvGrpSpPr/>
          <p:nvPr/>
        </p:nvGrpSpPr>
        <p:grpSpPr>
          <a:xfrm>
            <a:off x="7458765" y="409512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B446F530-E148-C833-485F-8BFA27299F7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9D911334-B40F-49C4-18BA-65ECD84C737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EC4B65A-F9B2-53E0-3ED1-E92F0249CCC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8EB36AF9-F99C-F1CE-5DA2-CD812144AA5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FACB3B04-BAC8-8EFA-A129-764DA7599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5FA11F15-ACA7-77D3-FA9D-31FD64D34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3D1E5DB5-2EF4-BFA3-44B5-57378CAA9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CB65359-9379-4A13-8894-985096061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CE0C208C-1469-67CB-B911-EE9CBE283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48D4AD1-67C5-B455-2B3E-FAFE05BD5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69766CE-FD15-FFFC-E983-F90E991A4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1FD502B3-ECDB-9168-7805-260137A43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270AEE7-DD23-95DD-91D9-0B6C6996F8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5BA90F3-23CB-B4F7-A7F7-BDEBD2916B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CD89ECCE-BF05-FBF2-D6C8-87B8F93BD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22390916-CEF0-FF83-B907-C0B42404F9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20DC5F4-5684-F98A-012C-230BB361BA4C}"/>
              </a:ext>
            </a:extLst>
          </p:cNvPr>
          <p:cNvGrpSpPr/>
          <p:nvPr/>
        </p:nvGrpSpPr>
        <p:grpSpPr>
          <a:xfrm>
            <a:off x="7995475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4E30DF15-8372-8541-7F18-C8C43AA60D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331AD84A-BC74-329B-B167-E3DB1DD9FD2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B10D35F-C465-F4C6-515A-914D40ECF41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CD81994-C620-9FD4-0FA9-BAE3DA4EA98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22663F3E-FA6F-5992-AB56-9DE5DC004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24117DB-5E10-385F-B410-EA6A9CB53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E308C31A-3BA8-5015-7448-5F2F50368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984891E-FB26-80A5-D47B-7BD90F65A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5E2C9DAE-AE33-B76B-B746-57F8D6FA9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FEF80FDC-3B13-4DE7-7BE8-6D69BDBFD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55B545A-4513-20F1-3C5D-FCD57774DE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B213081-D7A0-EBB9-F43C-46D8D6136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7C04FA9-9BC4-0CAB-AE4E-53EE7D9EA2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8444C4E-166A-31C2-B9E2-3C74977E5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CF877A4-2E53-24C7-4634-657A9A498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A20477BD-280A-B309-96DA-7D8021080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8D7AEE6B-4BF0-643E-B567-DDDD63261676}"/>
              </a:ext>
            </a:extLst>
          </p:cNvPr>
          <p:cNvGrpSpPr/>
          <p:nvPr/>
        </p:nvGrpSpPr>
        <p:grpSpPr>
          <a:xfrm>
            <a:off x="8532886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52374200-1814-A48F-DFD3-896DC9ECF7D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7275374C-7A05-CFE8-DCEF-8F7859DD6CE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907A4DC-7A80-688E-20CE-F4579E33DA8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76BD69F-DE10-90D4-F00C-BF86B58B2B2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223C2FB0-3327-C561-AA03-D319D579E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56705D-000A-A525-F29C-5BA30FB23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D23A4BB-90BA-D0AF-13FD-635536FAF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CA26B9B0-6636-7738-AA4E-13A66A18C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2C1E07A-454D-6100-C120-2A8A4F788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5922B1C-A730-4E37-FC1B-1A5988C36E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E50FA60E-ABB4-7E7E-6533-F45C4073E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B7A152F-AEA4-F9A6-5674-05F48DC91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79C3CB-E5D3-D511-2C76-CC01D7EA0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E40BE3-A523-409E-06F3-7A2535A24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631CA023-8544-3DA9-21D7-3D72B439D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DFC404EE-3032-93BD-A724-62E775829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C95792D0-6666-50C3-3A42-2061C9CBC41F}"/>
              </a:ext>
            </a:extLst>
          </p:cNvPr>
          <p:cNvGrpSpPr/>
          <p:nvPr/>
        </p:nvGrpSpPr>
        <p:grpSpPr>
          <a:xfrm>
            <a:off x="9070114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6EBF7600-B921-1AC0-5B11-4B7D4921665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2AB55AC8-5DB9-8114-F397-1EDEE2B3BFC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49B941B7-D716-53A6-4F1A-345DF186A4B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0065B74D-77AA-A9CC-4FF2-6B5AD71606F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A3B5A05-0564-8241-6751-5C590C01F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5BF376E7-5E8B-5E2D-0E92-F79395645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8FF1FBD5-E4A3-24D0-03F7-9F26797F2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951FD905-D9AC-ADA7-63FD-8A96702E2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0A87311-FFE2-96FD-9B71-2C361E96B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64BCC082-21AA-8C1A-5888-84C4085A26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81201F7-8532-0797-5590-1DD2849D1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36AC0449-EBE5-97A7-DB89-CA0762691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CEA7A95-98F2-7015-AF85-810E7DDAA5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C079FA7-29B9-80D9-D645-A6B80A49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53369CB2-8538-B198-27DD-832801DF8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CDC661EA-2FE8-159D-1514-8A4EF625B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E5FA6B5C-66E1-0848-FC0B-59192DFBD164}"/>
              </a:ext>
            </a:extLst>
          </p:cNvPr>
          <p:cNvGrpSpPr/>
          <p:nvPr/>
        </p:nvGrpSpPr>
        <p:grpSpPr>
          <a:xfrm>
            <a:off x="4913078" y="4829092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6F4809D-B600-D9C8-AB86-FDEBC4A69774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6F4809D-B600-D9C8-AB86-FDEBC4A69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64C11E6A-31F3-D5AD-8C34-77E1F00AB867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64C11E6A-31F3-D5AD-8C34-77E1F00AB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CB324B2D-C479-889F-F3AD-1EE9D9180DF3}"/>
              </a:ext>
            </a:extLst>
          </p:cNvPr>
          <p:cNvGrpSpPr/>
          <p:nvPr/>
        </p:nvGrpSpPr>
        <p:grpSpPr>
          <a:xfrm>
            <a:off x="10262318" y="4851952"/>
            <a:ext cx="849283" cy="253842"/>
            <a:chOff x="10931073" y="4863517"/>
            <a:chExt cx="849283" cy="253842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D0A9870D-9D0F-0618-1A6E-FC7C09694679}"/>
                </a:ext>
              </a:extLst>
            </p:cNvPr>
            <p:cNvGrpSpPr/>
            <p:nvPr/>
          </p:nvGrpSpPr>
          <p:grpSpPr>
            <a:xfrm>
              <a:off x="10931073" y="487113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70079ED1-6BF8-51B1-80BD-A9B89964D8E1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70079ED1-6BF8-51B1-80BD-A9B89964D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6FFC99FB-CA6D-FA57-65ED-498EE104900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6FFC99FB-CA6D-FA57-65ED-498EE10490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BBFDDB2A-7265-6E88-9D3A-452E141D3EE5}"/>
                </a:ext>
              </a:extLst>
            </p:cNvPr>
            <p:cNvGrpSpPr/>
            <p:nvPr/>
          </p:nvGrpSpPr>
          <p:grpSpPr>
            <a:xfrm>
              <a:off x="11472093" y="486351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59FFEF34-5697-6321-7E6F-4A897CBCAF8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59FFEF34-5697-6321-7E6F-4A897CBCAF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EA8E6AD9-4C07-4DF9-063F-FE379E5B1E3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EA8E6AD9-4C07-4DF9-063F-FE379E5B1E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02627271-A00A-CB86-069E-570D17A43B65}"/>
              </a:ext>
            </a:extLst>
          </p:cNvPr>
          <p:cNvGrpSpPr/>
          <p:nvPr/>
        </p:nvGrpSpPr>
        <p:grpSpPr>
          <a:xfrm>
            <a:off x="4775200" y="34018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2C24AB26-3FF3-8923-4B6E-69E1935D605D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6911F8F-721A-55B9-8FDD-B0EE419F6D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A31A4CB8-7325-6A43-165C-2B7E330E62D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7017140-966E-93A1-A2EF-CA8A53E194E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24C15F0E-F483-6121-9DAF-D9CA32B09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E1BBD62-2548-3D2C-8984-87AE068CA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FE18808-3518-B1B5-CA4A-9B5FDCF50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50BD3DF0-7DFC-5166-CCD1-77A46441B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D860762-4C48-84C5-59EB-2A5EA9AF7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BB6D295-3E67-CBB2-8FFB-1CE47A52E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64C87C9-D010-1E07-6A6A-BC242A428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5A68E226-8713-C46D-1A5E-1406D7CA1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97B1485-C43A-4257-26BE-172D44024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D08A66B-9FFF-5AF2-6B9E-F3818D2234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567D93F8-B39B-277C-8101-C7410CABE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242EDDE8-72E8-F93A-2DB5-2CB53A2E8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06048EBC-F006-97E5-1982-9C4FBA52D883}"/>
              </a:ext>
            </a:extLst>
          </p:cNvPr>
          <p:cNvGrpSpPr/>
          <p:nvPr/>
        </p:nvGrpSpPr>
        <p:grpSpPr>
          <a:xfrm>
            <a:off x="5311914" y="3399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9ACDC6A1-5DE1-685E-FB7A-1A3A3C31677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D431944-FDCA-3315-7BDB-D4C129F0BB5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EE90C260-2148-026B-3C3F-F50670B0728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426086F-7BF4-3EBF-C1DE-D94C7290ECE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D8C0E625-F50C-634D-9769-39DC380AF2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29068521-82FD-2012-5F93-4297FAEDA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D5131AA4-7B54-1BDD-C7F9-DB753CA3D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6C86A5A-D12B-49A2-ED2C-5236AD449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7B6F9A34-8086-3F85-32E3-52A22C2FA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94C583FF-556F-1655-538D-D7C7BD043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26AB55BC-90BD-3CAE-F447-3264687B0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A7CC6C44-19B2-F4A3-984A-9361E1266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6A2C251-4E01-45B4-E64D-C867F3BE7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6688F829-75AC-AE52-EE07-423A5D4B08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0896E18-3ADF-2BC2-8937-5EDBF25F4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C470E4A-A019-F2F8-E08C-12F4157B6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935FD8C-74A1-9E7E-934E-ED2DE173B1F4}"/>
              </a:ext>
            </a:extLst>
          </p:cNvPr>
          <p:cNvGrpSpPr/>
          <p:nvPr/>
        </p:nvGrpSpPr>
        <p:grpSpPr>
          <a:xfrm>
            <a:off x="5848628" y="339956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8D76CA3E-0EE6-5D9E-D341-2CCC7B8175A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390A5843-86C5-E634-78FC-87D354AD76A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3AA0E18A-C4F6-5BE1-FDCC-D9ECE6A7679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33B516E7-88F3-1A6A-2BB8-72F973FC886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3A640191-7B1A-C7C2-280F-0F73BD52F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748248F0-CCAF-8F03-1ED4-157391ACE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A602B1A-76D1-923B-A94B-D71F9D674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C2E3F03-16EC-9A94-AFB3-12A2CD1F2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3F7C3F5F-3FBC-D7DA-11DF-CEE76698C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7D3E8EC6-A6C5-EDF1-40FB-EF62FF65F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9708F162-7E19-2A93-73AE-51DAEFE10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233E983-9717-679B-BF05-3FE5A81B8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2CECD1AF-6A65-C4E5-90E0-3C7E42114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EDA44B00-D6AA-8DE8-D666-4A58685F3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1550E2C0-4383-945F-1840-BD7080EF08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4258FD78-46A0-813E-C092-D06773057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866DCA-95E2-3B3D-8EC1-26278301F60A}"/>
              </a:ext>
            </a:extLst>
          </p:cNvPr>
          <p:cNvGrpSpPr/>
          <p:nvPr/>
        </p:nvGrpSpPr>
        <p:grpSpPr>
          <a:xfrm>
            <a:off x="6385338" y="340231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253DF17A-F870-D36D-BE2F-DF4B8D49B21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5056E456-D649-690B-72CC-3FCC64A6B60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31C5E114-F50C-2226-54D9-A631D46E215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A52305C-494B-AF39-5CF0-193EEB28B8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BE97BD28-4928-67EC-7591-BE59A3649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4DFB8ADB-8692-DDA7-EF98-EF6A8F393A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A04F9BAD-4331-D8C3-4B87-0FF82F1DC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A92BB219-3B18-66B9-2C74-8738A0D9C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50182CD-4306-7D36-ACEC-B88DABD4A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BC5DA3B3-B6FB-CB4A-2DDD-D8061A9F8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07D425F-463D-E39C-BC04-4FD5D467CA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447963C0-980C-91AA-3C69-4F2C48F61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0203BBE8-850B-3552-903B-E6BCEEA9B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47270B5-0018-58C9-79DB-0AE3728B8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72369BA-94D1-91FC-AE49-17CAE8167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2D30D60-D141-097F-8B41-46462660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A19F0D4B-8250-8B74-A1F1-FE9B942049C4}"/>
              </a:ext>
            </a:extLst>
          </p:cNvPr>
          <p:cNvGrpSpPr/>
          <p:nvPr/>
        </p:nvGrpSpPr>
        <p:grpSpPr>
          <a:xfrm>
            <a:off x="6922054" y="340086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5CA2467C-DBB3-1585-60A4-0786C0C15A08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7A15B8EB-5934-BCE8-33B1-95B203D6F81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662347BC-A7B6-DD41-BD3B-47D505E7C92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0A1CF510-5375-7A8E-6A2D-4118A2A13D04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9C3FED30-4AEF-EBFD-2E75-C02A2E684E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BC8819B2-851D-7439-EF3C-2AAAAF643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BFA7EE6-F41F-10BA-1A47-A847135AE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C8460ED-4369-E9DB-9EAF-D8BABBCB8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AF6325D-6EA0-CB8E-EAF4-9FB70C6F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1C79166-B3A6-C532-3D07-0C94BDE032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B78FDD-CCB9-3114-DC9A-633AD918C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36295510-369E-E5C0-E7B3-0DCB0D17A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B457B3B8-1E8D-2BF7-48A3-60B0034A9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585C1AEA-25FC-EF62-D5E9-CF2654D33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551412CB-63EF-C2C5-F5EB-636DC43D5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F774764-DA22-D9CB-ADF0-9CE4F925BC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491B4FA4-61C1-90E5-11A8-A41FD49B0B2B}"/>
              </a:ext>
            </a:extLst>
          </p:cNvPr>
          <p:cNvGrpSpPr/>
          <p:nvPr/>
        </p:nvGrpSpPr>
        <p:grpSpPr>
          <a:xfrm>
            <a:off x="7458765" y="340086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7A2BF34D-5EFB-F8A5-DCE8-C186EE68247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B86436B1-C3E7-D113-EFC3-75EBBB3E3DD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852F22C-C3BD-5A69-C825-26870CC536C1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260F7CE5-8A55-4BAA-E821-1CE181283F8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6E94F4DD-6BDD-E531-06E4-43E2ED091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A1F680A-0D55-7FB9-3B1C-9558D1021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8C780FE-41A6-1DB9-609E-8AB04668C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0D995A0-BE8F-7051-5D80-4787BF98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1A37DA5-1265-36A4-7C0E-54C59FE05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DEA2824-6E96-82DF-6DEC-4BD1D4DD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658135D-95D4-ABE5-8EAE-C109F090F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BB68CE3-4918-0188-4D92-42CC9D34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D66EA42-EDD3-8A2F-943D-812CAD97E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E8F6923-3EB6-BF58-1108-17F44B9AF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BEA2B950-26B0-E2EC-554C-9E2D62314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0E6240D-31AD-BF24-ACBF-5BF0FEE66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A0D40A45-F4D0-B41A-74B3-242411E812CD}"/>
              </a:ext>
            </a:extLst>
          </p:cNvPr>
          <p:cNvGrpSpPr/>
          <p:nvPr/>
        </p:nvGrpSpPr>
        <p:grpSpPr>
          <a:xfrm>
            <a:off x="7995475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9B5131D4-0C1A-9A54-2697-E274B249F65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14F831B-5A72-CFE6-2A42-62DED12E9A1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EC89CD6-226A-99FE-C121-AA564BB4A82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9903146A-19CD-E7C3-0003-BBC5C517C8A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C56994F-72DF-6E8E-9CEB-DC7B9D253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4FFD80B-DCA7-0155-247A-5E24BAD56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94B26CDC-1B86-37FC-3BE8-A1636E159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A712328-B9DD-693B-FE03-305B04AF9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59B805FC-AA27-1ED2-2665-C60C97A23A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54C2A48-9435-337A-528C-196EEC023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23F1E31-85FC-F4C6-3C19-10F37CF0D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A0BF950-EF51-9AAB-F379-3AF67DCB45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AF1C9CB-1D37-12E9-D1CC-D5A3E8C82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98B21AFD-E767-2FEF-0FF3-2BAF0B322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762A8F3-0C40-4751-9F29-659BCC136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3B9566CD-6B21-F9B1-2602-DA3E3447A4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E80C5099-0358-36CA-4F9C-896733F79C83}"/>
              </a:ext>
            </a:extLst>
          </p:cNvPr>
          <p:cNvGrpSpPr/>
          <p:nvPr/>
        </p:nvGrpSpPr>
        <p:grpSpPr>
          <a:xfrm>
            <a:off x="8532886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F1A3DDBC-0A49-AF83-08CC-C56F67A2350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55CDF65-A0BA-BA55-A2B0-C4184CADE2B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E8930268-26D3-F695-F642-D30463B444F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4E950E1C-9DA6-72D8-AEF3-ED5EC6C4874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0786DBAE-0EC2-F94F-AE9C-B26FCA19D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F31CA2F9-75C4-B010-38F4-3F38011ED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DDE236B-83A5-9B91-B42B-3E46B4C15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F064E615-8C46-2828-66A9-C094DB8C1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FE8F36D-E00E-3AAB-8C80-EC5B27824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9D0DFCE-6D0F-55CC-9829-04B6E47F56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33B5229-23C2-04D5-82A8-F8956E661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FE1973D-6513-D68A-1484-80A572383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59FAD8B-041D-1E44-C584-4EDE08C97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450F39E-4293-4B92-0AD8-CD399B618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51882D0-E475-93F1-BB24-D6756DE47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75E15AA-CEFF-E40E-B889-1F329C881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772A11EA-BBC8-A411-DDF6-52FC15E8A757}"/>
              </a:ext>
            </a:extLst>
          </p:cNvPr>
          <p:cNvGrpSpPr/>
          <p:nvPr/>
        </p:nvGrpSpPr>
        <p:grpSpPr>
          <a:xfrm>
            <a:off x="9070114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A0901742-0476-4DE4-752D-8889A4C1F24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D5C71CA-BC74-50F2-B464-89ED29A8C90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BEDAF25-D048-10EF-DA11-13042DBA4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7CECCBB-1FAC-E2DD-0AEC-249E1F04701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E69A731-4550-1E56-F8E6-B7A7806FA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0E3D22A-B70A-EEBB-6869-BAE1D2F08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5DCB8A7-05BF-7F49-5CA5-180D35C69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FDB062EA-A167-2026-E0AB-6B9B35E88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8281375-7C42-8085-0F52-443D26E48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0699E0C-287C-85B6-BF2E-4CD499231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69FE52-7B64-2C5D-A8BE-2C9ED3D9A0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144DAFA-66B3-AE9F-EFD3-ECD8D1855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BF025C3-E9E6-7E96-C7A1-6B8C2A971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8B71676-5BCE-789C-9BC4-791DBD946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D39C8C9-FFDA-AB6E-96CA-3859A7702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F3BEE6E-D09D-429F-8C33-13D157F43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82140BC3-6B7A-8F59-1B23-365F8071988A}"/>
              </a:ext>
            </a:extLst>
          </p:cNvPr>
          <p:cNvGrpSpPr/>
          <p:nvPr/>
        </p:nvGrpSpPr>
        <p:grpSpPr>
          <a:xfrm>
            <a:off x="4913078" y="4134827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EE2C6767-34C6-B49B-6498-A69B1A3A0DB8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EE2C6767-34C6-B49B-6498-A69B1A3A0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72A213A5-9DC8-E8CE-A3AE-B4487CD9F1BA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72A213A5-9DC8-E8CE-A3AE-B4487CD9F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855C1A9-0302-A379-E4D2-757048E22E82}"/>
              </a:ext>
            </a:extLst>
          </p:cNvPr>
          <p:cNvGrpSpPr/>
          <p:nvPr/>
        </p:nvGrpSpPr>
        <p:grpSpPr>
          <a:xfrm>
            <a:off x="10262318" y="4157687"/>
            <a:ext cx="849283" cy="253842"/>
            <a:chOff x="10931073" y="4169252"/>
            <a:chExt cx="849283" cy="253842"/>
          </a:xfrm>
        </p:grpSpPr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B4A689C0-F615-9984-9910-6293114EC33A}"/>
                </a:ext>
              </a:extLst>
            </p:cNvPr>
            <p:cNvGrpSpPr/>
            <p:nvPr/>
          </p:nvGrpSpPr>
          <p:grpSpPr>
            <a:xfrm>
              <a:off x="10931073" y="4176872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TextBox 548">
                    <a:extLst>
                      <a:ext uri="{FF2B5EF4-FFF2-40B4-BE49-F238E27FC236}">
                        <a16:creationId xmlns:a16="http://schemas.microsoft.com/office/drawing/2014/main" id="{023A30A9-0EC7-939A-D9E1-FFA75C24BD1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9" name="TextBox 548">
                    <a:extLst>
                      <a:ext uri="{FF2B5EF4-FFF2-40B4-BE49-F238E27FC236}">
                        <a16:creationId xmlns:a16="http://schemas.microsoft.com/office/drawing/2014/main" id="{023A30A9-0EC7-939A-D9E1-FFA75C24BD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64CCA64-3BA5-E2B0-0BE3-524DE1B5BC0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264CCA64-3BA5-E2B0-0BE3-524DE1B5B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F36F053F-2ADE-0CEC-737C-E6C3E3B8DC6D}"/>
                </a:ext>
              </a:extLst>
            </p:cNvPr>
            <p:cNvGrpSpPr/>
            <p:nvPr/>
          </p:nvGrpSpPr>
          <p:grpSpPr>
            <a:xfrm>
              <a:off x="11472093" y="4169252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E5ECE604-F3F3-D843-50EF-769FBD678CC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E5ECE604-F3F3-D843-50EF-769FBD678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3" name="TextBox 552">
                    <a:extLst>
                      <a:ext uri="{FF2B5EF4-FFF2-40B4-BE49-F238E27FC236}">
                        <a16:creationId xmlns:a16="http://schemas.microsoft.com/office/drawing/2014/main" id="{86F84B10-542D-03F5-BE37-977E0E1F0AD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3" name="TextBox 552">
                    <a:extLst>
                      <a:ext uri="{FF2B5EF4-FFF2-40B4-BE49-F238E27FC236}">
                        <a16:creationId xmlns:a16="http://schemas.microsoft.com/office/drawing/2014/main" id="{86F84B10-542D-03F5-BE37-977E0E1F0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B2928F4A-99B8-4F8C-9E35-C33DAB940B47}"/>
              </a:ext>
            </a:extLst>
          </p:cNvPr>
          <p:cNvGrpSpPr/>
          <p:nvPr/>
        </p:nvGrpSpPr>
        <p:grpSpPr>
          <a:xfrm>
            <a:off x="4775200" y="27094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6CC6BF2C-BF08-0680-A17C-670FAEA37686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49E3989-DDEE-9C83-EA69-F8467C8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D74ACE5-53AA-BACF-1CCF-A98E16205B5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38EAE88-A572-DF82-78B7-7B7A437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CA0FE35-43C4-1FC9-6B8F-0ED9CD3D3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9C0F22A-16F9-0412-AA9C-EA7905620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4D2DF06-4651-8942-A39A-20FDEC7EB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9E72644-BA9B-DF0A-3C63-A0164044E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CBEB995-17CC-00D3-F895-1D83DC3EE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7545672-5ADE-003A-977D-7470F8D47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41A7568-42CB-88F9-CA9D-A8246A1D94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632019D-E6BD-47C2-76C9-1F3E2BE34F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FC76A6E-A9F3-E83E-48A4-968BBDCD3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2CBE26F-589F-7241-C743-3E837BD90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4D7767F-AA3E-990C-CAF2-DACDF963B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9C3B05C-1F62-CE79-520F-0579B74416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59085D50-99A4-BB02-9DC8-8AF1B154836A}"/>
              </a:ext>
            </a:extLst>
          </p:cNvPr>
          <p:cNvGrpSpPr/>
          <p:nvPr/>
        </p:nvGrpSpPr>
        <p:grpSpPr>
          <a:xfrm>
            <a:off x="5311914" y="270756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A22608BE-27DD-EF1D-7AB8-DD29D8EE2D8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ECF7143-3C4C-9672-1EDC-C96C468F71F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94A78AF-BACD-611F-BEA6-76B8EC8F73F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95E6CC5-1C43-BB48-BE45-C97B3E4F880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726B9AE-A321-B7D8-4116-D17779258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F7C431FA-CD1E-0D5F-0077-9585F732D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32B2ADB-3A2A-04C9-6256-4D81DD864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31F3827-8E49-3741-6322-BA3F67906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2A436506-9936-1DCD-095C-BA038B82D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1427BA12-6970-3336-B317-15D1515A6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11D6FDEB-0FC1-BCE7-1FB3-479537C2B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A8400316-A5A1-BBEC-E523-2C1E60E94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D7910ED6-8A41-69B8-615F-E06AEAC39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D3FC2D49-3985-781D-E14C-41358CEC1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3051E5D4-85BE-9D87-0444-228C2078E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B99E6E3D-6784-4484-BC75-73DB072D8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8A27A3DB-3881-DAE1-C086-13F4EC7428A4}"/>
              </a:ext>
            </a:extLst>
          </p:cNvPr>
          <p:cNvGrpSpPr/>
          <p:nvPr/>
        </p:nvGrpSpPr>
        <p:grpSpPr>
          <a:xfrm>
            <a:off x="5848628" y="270723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16B0AEC5-44C5-E08F-EC9D-E654F7D4D1D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7D52E5F7-EF67-2198-403B-F5A26D53467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B942B92-7A8F-E862-C3E6-50E6307160D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12D5EE2-6340-98A4-C104-08D90D09703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E0B7232-7476-33B5-1298-E28462B5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81D2797-27C8-B501-F5CF-179E4A1847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A33E147-52D2-60E9-4543-F4FF05D848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EE771C8-D72B-C2AB-2240-249C14C31F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84A877E-9D93-6135-4411-02D21DC85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B23F1154-F3F1-7F17-9512-F307355250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EF77DDA-9A6F-2AC6-A8D0-8B84D2DDB6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5DB9E61-06C5-223B-3716-2C1DEE1C9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23DD5104-B092-58D1-1CA3-86B0811869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75EBE72-A393-8C6F-B261-97C63A6C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318067C-1B0A-8C89-876F-89B0E9812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9A380F0-73A8-FEFD-4FC1-C00927C01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F9A7422E-93D6-F741-DB3B-4EFDBFD12268}"/>
              </a:ext>
            </a:extLst>
          </p:cNvPr>
          <p:cNvGrpSpPr/>
          <p:nvPr/>
        </p:nvGrpSpPr>
        <p:grpSpPr>
          <a:xfrm>
            <a:off x="6385338" y="27099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3634B4F8-C9D0-5BF3-4609-6953AABC4B8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F6BD9F7-C377-7285-2D46-663FB9D5B0D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0CB1416-9E11-0B4F-6A1D-328C40AA9C4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18CB904-0B82-4F06-4C88-CA3031BB883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18418B5-A3E8-3A34-9A06-FA01C7989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0BEC0DF-30A0-463D-D6DE-14DEA6EE6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4D0613-F300-139E-1F3F-EFC29C08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5EE882A-5EE7-46F8-FE10-69F75A7A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912E394-5B50-84CD-51F5-9405B17825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3B18088-3B51-727B-FF82-CC83EB359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CB3B5A2-51BC-8B86-BE7A-C1E40AC56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59C9D55-69D1-4E58-3337-C53D2C9DBD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00FF2EB-E08B-2164-3BEB-AAE9C9DC3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586DFFE5-E999-FF28-CFB8-73866FE0C6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8F8580A5-928F-2062-E527-F8AD5DB2C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50044BDB-7CE4-8684-8413-9B102BEFE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51CFF4AF-BEBD-D648-98C2-8B33D631A59F}"/>
              </a:ext>
            </a:extLst>
          </p:cNvPr>
          <p:cNvGrpSpPr/>
          <p:nvPr/>
        </p:nvGrpSpPr>
        <p:grpSpPr>
          <a:xfrm>
            <a:off x="6922054" y="270853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29924918-2E99-F966-D159-73DB24DFCAD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B278B4FE-D638-E39C-F22A-B8A0D6C7A8C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9E667423-0CF1-B3CE-960A-75D70CCCFB9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2E74EC5-B15E-18C0-32EB-625974A7797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E9FC2B5-EF68-2701-F6C5-6C1BC7751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FE132BE8-DBDD-AD68-7AEF-9668BA36A5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D63E1193-D037-7A17-6C64-F58FF28CA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7F0CEACA-2997-ED8F-013C-3446EDED1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65664A55-C3C8-8ADD-6781-18E9A67AEF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F5F532FA-DC3A-89CE-DE56-CD9DAC8AC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B331EA04-6AAE-CA54-407F-582F7713C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89C6694B-AAD2-10F5-2A9C-704D936B1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099B2D28-8521-21B1-0AB5-1B3D5E0F6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6A87902B-C7CA-5577-B77C-1D27F91C9A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D73EBF5B-0029-EA12-3DC4-0C452BDE47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F272B6A-22A0-CA5C-811D-2EBCB8E476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343797FE-B688-CE2F-0255-75BDB64389BE}"/>
              </a:ext>
            </a:extLst>
          </p:cNvPr>
          <p:cNvGrpSpPr/>
          <p:nvPr/>
        </p:nvGrpSpPr>
        <p:grpSpPr>
          <a:xfrm>
            <a:off x="7458765" y="270853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27DB9881-40BA-95C4-36B7-6176C347441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F7868216-A447-3755-A6E8-438790CC124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33C4D75D-F159-A79D-59B1-69911D2D59E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8B49C470-3CD8-D5A9-691C-99A158A608C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55DD3D89-F3C8-214C-AA47-97733E1E5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DA94AFEA-405E-AD41-08B0-9A92BE268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2539CA49-2F17-5584-159D-F6B3E5359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EA0E9A1F-82CB-DA04-F884-A1947383D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A3A2E6C2-55A4-76BD-9A02-0494647FB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73A4953F-B581-AAF0-4F81-B1DFDEA98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A8624813-586C-1FD7-D940-9BFEF368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52491517-66C6-235B-25A6-F4F978EE5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112BB9DF-9944-1AEA-8610-77B57CB6C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6B766464-9E6D-C431-198F-53EF0EAD4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8FD6E871-186E-E8B8-FBDA-19AB8DCC9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A6F30E2D-2256-CCC5-DF95-EB2E1C1EB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AA22BB98-F137-0946-91C7-63A0B78E9AFA}"/>
              </a:ext>
            </a:extLst>
          </p:cNvPr>
          <p:cNvGrpSpPr/>
          <p:nvPr/>
        </p:nvGrpSpPr>
        <p:grpSpPr>
          <a:xfrm>
            <a:off x="7995475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3A710221-78D7-4E84-E7B5-252B41D62F9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71A6A836-171E-3FCC-D5B2-3B1954F42E4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E9E15E39-E8B7-4C70-AAD4-8A23BB7F173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36C900C8-467B-FC86-3808-AE54FA61F90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1E62EBFE-3AC6-3A95-62C7-88064E174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E81644B9-9DED-55D8-45C3-645D233EA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322E4D3A-226E-D646-1B9A-DB7F64696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61E0015A-DE47-CF00-8443-630BDB7E6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A460EBBE-F696-2A88-E519-2E2464AF6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9A9AF6B4-323A-4A97-3979-F0C2C9317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C7E0886F-A65F-06B9-9EC9-091B7B65D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5B84F81B-79FF-0B56-6F61-13DB741AA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164002CA-2840-9586-4E5D-AD7F47FFF4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FD8E5510-A621-F63E-D7C7-CE9642739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E93C00A9-91CE-6131-6C63-C8DD0F0603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083D44BF-1C4F-0116-869B-B197736713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45DC663-B568-88EA-DB6B-0B5766F0E03B}"/>
              </a:ext>
            </a:extLst>
          </p:cNvPr>
          <p:cNvGrpSpPr/>
          <p:nvPr/>
        </p:nvGrpSpPr>
        <p:grpSpPr>
          <a:xfrm>
            <a:off x="8532886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84514A44-E1D0-0C60-09BF-6F82CAC8969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95CB38CA-7E18-CC18-C1D1-0D0CFB95C1C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F1034A5C-3A2C-8F03-20AD-1749F3EE47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DA090CFA-5C34-20E4-DA55-75FB6EE3124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B85963F8-88E6-86A8-584D-EC9EBE22D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3B040450-7891-123A-F211-97AF8FFA17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B8661780-756F-5E26-D490-9810F512F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578820CB-BD77-FBCC-467B-64AEA212C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12C588F6-E71F-FC8A-0B4B-B40D85FC89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0406D001-2DF9-2CDE-2ABA-C7BBF722E8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ED5212FC-4DC6-225C-8A54-57E6EF58E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C69F2934-91ED-22E6-9A06-187A05A47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69C3C65F-0232-C4D3-D9DD-6AA8CEFBC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6444A6E4-33E4-B7EF-B1A7-42C5AFC35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9C65F21D-6FE2-8976-F917-438B6B5341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C75DDF1-FA75-FE28-B3B3-230E32C0E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BDAEC787-93ED-C87B-9581-61669C8AA3BD}"/>
              </a:ext>
            </a:extLst>
          </p:cNvPr>
          <p:cNvGrpSpPr/>
          <p:nvPr/>
        </p:nvGrpSpPr>
        <p:grpSpPr>
          <a:xfrm>
            <a:off x="9070114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8FC9E759-401C-2EE2-81E8-8C40B95FD0A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75589B5F-CB3A-71E3-30C2-2428B1FBFF8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504516BC-720E-A6FE-3F68-FBB4AEAE4BF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3734A492-8D22-2026-8F19-AA65C10E408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17B7EDBC-560B-A440-5D06-2B55CE17B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0CFE9371-E317-6D74-ECAA-0E593C6A1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B7E2C03D-4088-E5DB-273C-247FE92E6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9C299341-D69B-B2F7-18A9-52DC67481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9DD0655D-DF22-C89F-7527-FF8DA592C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069F8F0-CDD2-3E78-C42A-A4598015D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FE7D5BB2-0D14-5DCB-EC99-C5FCCB7AB3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413A0AE7-79D1-DF53-9ACB-17848B0D8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D29A4B9-708C-E238-AB97-A7D3EF57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8AAEBCCB-13B0-0117-6752-BB7B4AFFD2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1AFB0D33-AED7-1B87-084F-AA678AE26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F035CAE3-A558-0671-F1F0-A432E63156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77DF4FBF-A5CE-5A4E-4EEF-F8BB69757DB1}"/>
              </a:ext>
            </a:extLst>
          </p:cNvPr>
          <p:cNvGrpSpPr/>
          <p:nvPr/>
        </p:nvGrpSpPr>
        <p:grpSpPr>
          <a:xfrm>
            <a:off x="4913078" y="3442500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47E07247-A2E0-0F91-EF10-D7F76C0B04EA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47E07247-A2E0-0F91-EF10-D7F76C0B0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97CBFD77-D0F8-0B90-183A-08098FF3E8B2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97CBFD77-D0F8-0B90-183A-08098FF3E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01D7FDB8-A613-9250-6CEA-79F9D9860193}"/>
              </a:ext>
            </a:extLst>
          </p:cNvPr>
          <p:cNvGrpSpPr/>
          <p:nvPr/>
        </p:nvGrpSpPr>
        <p:grpSpPr>
          <a:xfrm>
            <a:off x="10262318" y="3465360"/>
            <a:ext cx="849283" cy="253842"/>
            <a:chOff x="10931073" y="3476925"/>
            <a:chExt cx="849283" cy="253842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45D85361-E680-530E-902F-10598FA6A6E8}"/>
                </a:ext>
              </a:extLst>
            </p:cNvPr>
            <p:cNvGrpSpPr/>
            <p:nvPr/>
          </p:nvGrpSpPr>
          <p:grpSpPr>
            <a:xfrm>
              <a:off x="10931073" y="3484545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1" name="TextBox 710">
                    <a:extLst>
                      <a:ext uri="{FF2B5EF4-FFF2-40B4-BE49-F238E27FC236}">
                        <a16:creationId xmlns:a16="http://schemas.microsoft.com/office/drawing/2014/main" id="{DEF3179D-374B-1CA6-A7B3-D390074DFA68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1" name="TextBox 710">
                    <a:extLst>
                      <a:ext uri="{FF2B5EF4-FFF2-40B4-BE49-F238E27FC236}">
                        <a16:creationId xmlns:a16="http://schemas.microsoft.com/office/drawing/2014/main" id="{DEF3179D-374B-1CA6-A7B3-D390074DFA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5B98F477-BEB1-02C9-B9F0-97DB05553C11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5B98F477-BEB1-02C9-B9F0-97DB05553C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6EAFDABB-401B-CF3F-9C60-860C47A59DDE}"/>
                </a:ext>
              </a:extLst>
            </p:cNvPr>
            <p:cNvGrpSpPr/>
            <p:nvPr/>
          </p:nvGrpSpPr>
          <p:grpSpPr>
            <a:xfrm>
              <a:off x="11472093" y="3476925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4" name="TextBox 713">
                    <a:extLst>
                      <a:ext uri="{FF2B5EF4-FFF2-40B4-BE49-F238E27FC236}">
                        <a16:creationId xmlns:a16="http://schemas.microsoft.com/office/drawing/2014/main" id="{C36F3D98-459C-C675-F649-C9C4C2657DA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4" name="TextBox 713">
                    <a:extLst>
                      <a:ext uri="{FF2B5EF4-FFF2-40B4-BE49-F238E27FC236}">
                        <a16:creationId xmlns:a16="http://schemas.microsoft.com/office/drawing/2014/main" id="{C36F3D98-459C-C675-F649-C9C4C2657D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9410E67C-5BBD-2A30-A14B-09ED5EF5E70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9410E67C-5BBD-2A30-A14B-09ED5EF5E7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F1A1CD99-1469-F37E-7B73-F17F8A36E70F}"/>
              </a:ext>
            </a:extLst>
          </p:cNvPr>
          <p:cNvGrpSpPr/>
          <p:nvPr/>
        </p:nvGrpSpPr>
        <p:grpSpPr>
          <a:xfrm>
            <a:off x="4775200" y="20113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3CABB674-420B-5FE5-E9AA-93AD3AF7C370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39974F15-0808-D7F3-B4BC-9C9DD05BAAD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9067FBCB-79E9-9BB0-7BBF-EDDCD8E930AF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2BC08278-7801-D764-AE3E-E0360177DC2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7C5C5017-1BAF-5813-5D9F-52B0A332F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BFBD71ED-87F2-0CB9-1684-D658BEE1C2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8FB7159E-797B-DAF0-6B93-A7C3F0719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9CDD461B-25BA-036F-57CA-648556884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5F10560B-5D19-4E37-8E37-317A1272B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0B1480B1-8394-912C-7839-AE31DD1DF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FA3ECCD7-60E4-CAF5-570D-A6040DA2F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0475903F-945C-F150-010D-1CA5F035C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7D1FDB81-E5DA-C3F3-6DCD-5D6961DD9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585C3782-8E70-2752-0A96-D8C7D8E3D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393894E4-8E62-A2DF-2E6A-DB3480E6C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C8B18F65-0767-6FF0-A77D-EEC886555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24128AEF-7065-FF2B-D146-5EA059B618A5}"/>
              </a:ext>
            </a:extLst>
          </p:cNvPr>
          <p:cNvGrpSpPr/>
          <p:nvPr/>
        </p:nvGrpSpPr>
        <p:grpSpPr>
          <a:xfrm>
            <a:off x="5311914" y="200941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429BD644-3017-7B6D-E95E-02F0164ACB0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515EE251-5C6D-3214-D70C-742916048C1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29A5A1A1-789A-BF13-3AFE-14C22C7B09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065DCD70-7C3D-4A5F-58FC-F698EE04551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5FB4C7DA-C398-9784-2D9E-66A2D36D1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01908D00-F544-CE78-D692-001815E3E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05C0F16-6DA3-FA60-540E-6C508EF5E2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3385872-9A12-B46C-5536-454ED3F82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F16AC21C-E48C-7C6B-5F73-AFEDBC48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715C2181-2F82-C0C9-A216-F218D6C8C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1FB9446C-D189-A20B-3146-D0A0CBF225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8C701627-94BF-0C6D-6D4C-AF98F3A03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FEF87DD9-7F74-335A-22B3-E53263C3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8797BFD6-2D1E-EFEF-737F-FB172D8CE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BDD3A124-BD7F-0AA5-361E-734383AFD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FBA7535-D718-3EF4-DE87-1E286F2DB9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F8C2463-8211-C5CE-2714-6AEC2DAFB056}"/>
              </a:ext>
            </a:extLst>
          </p:cNvPr>
          <p:cNvGrpSpPr/>
          <p:nvPr/>
        </p:nvGrpSpPr>
        <p:grpSpPr>
          <a:xfrm>
            <a:off x="5848628" y="200909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63301EFF-B32B-192D-202C-9BCFF3EEF31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59171230-7C6B-FC45-DB92-BE33D74F97E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C6FAA776-94B1-1A65-D031-6BA3656D9AB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F7C9DBFC-D3C8-0F87-B6F1-71753518450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E17D813F-862B-29BD-DC75-634D50E91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C2842AA4-8FB2-8ABE-751C-014C7DBD7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1DE1931C-14B0-8148-D2A1-791CC2DF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51F6A341-3D77-9688-534A-62E30E38F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CD23865D-7801-1D80-2603-9E6B02B936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6C31E6E9-A559-CAC7-1FB1-9A3D7E99F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B138FD2-E1B5-5430-A2DF-8B3A972F8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555049BA-7390-CE6F-F013-02D79F8DF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DEA42646-7837-AF38-C6FF-B370EDA77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37CBBDA9-BD7C-A5E2-26ED-858E62720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2C1F4814-A29F-F829-1EF2-BC115772B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70BDC04A-CED6-6D76-D473-D105948A8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4BCD99CD-98AC-EE4B-86B3-BC9BF407275D}"/>
              </a:ext>
            </a:extLst>
          </p:cNvPr>
          <p:cNvGrpSpPr/>
          <p:nvPr/>
        </p:nvGrpSpPr>
        <p:grpSpPr>
          <a:xfrm>
            <a:off x="6385338" y="201184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BE8E915F-47FC-56B1-3D15-D88899BF606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780E1D6E-C7AF-D47A-D0A7-8B6DFE4B340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77300D5E-DA76-5DF2-68CD-7E35E4F3411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86422872-B6C5-5B43-34FE-A48E9C68CF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91571B7B-D05C-63F5-B8CD-A74D9F61E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B6A92FE8-60C1-0A8C-7075-0F9E64601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38DCB9E7-2DFA-5EBA-7A78-3247661C2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BF5BC3D6-A419-FEBD-F943-889ECCAB4F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E717A742-0D2D-D408-B50A-8AD8F5C7C2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049BC7A2-B1BC-634E-3123-571D9A478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79106AFC-D3B6-0D89-063B-6505E176FF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D5D1EC65-6333-5C24-2EE7-4FAF3E426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A6FFA3E9-DB85-7366-25C9-F33C0206D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48BE6F4B-2E57-9D12-7A05-7DCA98DE8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0C27CE4B-28B3-8288-3084-31F262A7C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62B25380-2311-F530-DB7B-462306F76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ED585FE9-69CA-A9BA-C574-6F3373B32C0B}"/>
              </a:ext>
            </a:extLst>
          </p:cNvPr>
          <p:cNvGrpSpPr/>
          <p:nvPr/>
        </p:nvGrpSpPr>
        <p:grpSpPr>
          <a:xfrm>
            <a:off x="6922054" y="20103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CEE3252C-0036-6BDB-7A96-81AAD886349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9D34C155-F5EE-D990-D2F2-5B3F21AE8C6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2C85140A-62D7-42C5-69F4-828493713D3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98A13ED6-C51C-70A9-7885-885A2448EC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>
              <a:extLst>
                <a:ext uri="{FF2B5EF4-FFF2-40B4-BE49-F238E27FC236}">
                  <a16:creationId xmlns:a16="http://schemas.microsoft.com/office/drawing/2014/main" id="{69E6AC13-8A9B-34FC-F173-39D02B085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9AB6488D-88BB-D8BB-55F6-600822E24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D21AA6D6-AC1F-4896-0BDE-27885987B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A5124F9F-9A16-A281-FE9C-FE4DB1A02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37B86CD2-DA67-0CE2-024E-B3841209B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D00F8BF0-214E-51F4-2510-01ACEC150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88B87F04-BF58-21C8-C6F7-F038946ECF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B1BC53BD-35CB-1516-7BBE-DB293138D6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4A563E3F-96DF-43C6-F82E-941B26C4E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5F8A3962-2B83-3FC2-42A3-8F6A47A92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FA6736E9-4F64-A372-CA20-DA09AE4765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C83EC875-7FC6-AFA1-2453-032481761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248302D4-2B43-4AA8-0D01-9DB0C7EBFEA4}"/>
              </a:ext>
            </a:extLst>
          </p:cNvPr>
          <p:cNvGrpSpPr/>
          <p:nvPr/>
        </p:nvGrpSpPr>
        <p:grpSpPr>
          <a:xfrm>
            <a:off x="7458765" y="20103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0DBA2B77-1571-9163-4F4D-CE67F8D22C5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40274787-910F-782D-7348-14E3DC86A75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8DC0E449-2D98-404C-D684-1897300B197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401F90B5-CDD8-CEC4-C99E-2A5699E9042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C9052AA0-81D5-F324-ADBB-84B8C23B8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>
              <a:extLst>
                <a:ext uri="{FF2B5EF4-FFF2-40B4-BE49-F238E27FC236}">
                  <a16:creationId xmlns:a16="http://schemas.microsoft.com/office/drawing/2014/main" id="{266EA9B6-D610-E607-F88D-06E145619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9AC0EF1E-743E-C530-C49A-B63912778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39B6EB4C-7B79-B339-6343-C889C8B5D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D1B15AB1-21CA-FFE1-DDFC-2E87C83A2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2E81AFFD-1EA4-AECA-EF4A-9448E9D0D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64C70BDA-9B7A-44BB-56C3-733757AF2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5F028D8D-9F61-9BED-5C58-9D4C64801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D9A49FB1-33EB-5AF2-164E-60A70E47D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FC8171DE-A5D2-32E4-6942-1FED508D6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46BDB07F-7CF2-DB41-0A19-C466200D4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5E1F13FA-0054-97DD-4CE8-D4EA48241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69846775-B68A-4A7A-407C-EDA04FCA7675}"/>
              </a:ext>
            </a:extLst>
          </p:cNvPr>
          <p:cNvGrpSpPr/>
          <p:nvPr/>
        </p:nvGrpSpPr>
        <p:grpSpPr>
          <a:xfrm>
            <a:off x="7995475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94FACD66-9869-ECF0-06E4-C3911987BA3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2FD4A15E-C89E-046E-B322-AEC443AD8C2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1DDAC9D9-183A-7DDB-38C3-09B6D770CFA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376DD0B6-C8EB-C336-139A-C1CC626A38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BD2C4E9-AD11-AF0A-D34A-7B672510A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D48FF210-3585-D57F-169F-ED137AC44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4DB8C66B-7286-9419-361A-11EB7A3C9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3B2FCAD2-BC64-BB39-DF02-5D991EFC8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2EE36D12-CB67-822F-B1B0-5E7D1CBC0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107776DA-5499-3938-C25E-43691DB1B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A69F8D89-3E1F-47C4-F0D4-70B9BCBDA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B514A537-69A6-A4E7-6233-D933CA412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FA861EEB-67B6-B2A0-DA7D-66421E064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491BDE38-DB07-D227-D95B-89078F708B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F527F8EC-B265-9F29-C3CE-354979E1F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1DEE6CD9-341E-5F9D-F2F5-0770077225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880BD226-0307-C6F1-0772-04F0CB779BB8}"/>
              </a:ext>
            </a:extLst>
          </p:cNvPr>
          <p:cNvGrpSpPr/>
          <p:nvPr/>
        </p:nvGrpSpPr>
        <p:grpSpPr>
          <a:xfrm>
            <a:off x="8532886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3169DDDC-0F91-6963-138E-570C0DDE27A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D2E1FEE9-0775-9BFC-30F0-103C8A8FB9D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C33A098E-6FE1-AE12-6D26-43AAC19E3E9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96DE0A97-C407-10BC-9285-8BE526B8E70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F1C8D988-C2E3-5082-B834-61AB071B54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FB50D62B-4DF4-7F73-F320-070F8DF8C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39CE6A9C-1AE9-05BF-0F0E-2419A6E6C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59626FC6-C3FA-8339-8699-6C99893E3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6BE6FFD8-D2E9-22AC-6482-3880D595E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BEE2A958-7359-6487-8C56-F26B84BCE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83C5EEC2-E263-3C9E-3CE3-8611D95A9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2BFBD6AA-26E6-89A8-7943-FCC45724E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6C394D03-3842-ABC3-086A-BE0B283331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3753DD86-33A7-3F82-C18F-37445356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18201B3D-9471-81EE-9FD0-5B7672A7B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5EBF9F6E-A221-73A6-656E-70500309D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133D9ABF-0B64-9930-6171-79170A54D293}"/>
              </a:ext>
            </a:extLst>
          </p:cNvPr>
          <p:cNvGrpSpPr/>
          <p:nvPr/>
        </p:nvGrpSpPr>
        <p:grpSpPr>
          <a:xfrm>
            <a:off x="9070114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D1C9C066-5206-9B91-ACD7-911B9A4AE12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4C4823BA-7CD5-9AAC-97E9-F481C7DCAF4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666A97AC-EF80-BA7A-CD83-B14B4329284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221A6861-D5E4-27E2-E8B6-84F40446749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5C8AEDD6-DA5B-E886-5658-59EFC5CBD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310BDE3A-83B3-EC90-9CE0-43BBC9A52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03DECC54-7FD4-218E-6BBE-0C8BF0800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F62E1AB3-08ED-63B5-2764-ACA62939A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3E4584EF-0CA0-391D-1201-4AC84C64D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4D93B9C5-F639-CAFF-148D-227CE30DB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30FBBDCE-F64C-B092-90DE-3FAFD600C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B2C71C06-CB8D-631E-242B-BA8DE8AEF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FBEA6514-0C72-F92C-ED0A-BE71C1EE5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B1F5B416-EAF3-DD06-A468-F394952C1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91D45733-4E69-7522-18DF-2F16DE0AF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1E635E7C-78F3-6655-D411-8E0EB2BDF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DB2E763D-792B-7B42-1293-4F807D70A25D}"/>
              </a:ext>
            </a:extLst>
          </p:cNvPr>
          <p:cNvGrpSpPr/>
          <p:nvPr/>
        </p:nvGrpSpPr>
        <p:grpSpPr>
          <a:xfrm>
            <a:off x="4913078" y="2744352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TextBox 869">
                  <a:extLst>
                    <a:ext uri="{FF2B5EF4-FFF2-40B4-BE49-F238E27FC236}">
                      <a16:creationId xmlns:a16="http://schemas.microsoft.com/office/drawing/2014/main" id="{023674BB-908F-3C17-C73A-21A6BC88986F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0" name="TextBox 869">
                  <a:extLst>
                    <a:ext uri="{FF2B5EF4-FFF2-40B4-BE49-F238E27FC236}">
                      <a16:creationId xmlns:a16="http://schemas.microsoft.com/office/drawing/2014/main" id="{023674BB-908F-3C17-C73A-21A6BC889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TextBox 870">
                  <a:extLst>
                    <a:ext uri="{FF2B5EF4-FFF2-40B4-BE49-F238E27FC236}">
                      <a16:creationId xmlns:a16="http://schemas.microsoft.com/office/drawing/2014/main" id="{C44C336C-5CAC-EF74-C875-F1BD8D5A055C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1" name="TextBox 870">
                  <a:extLst>
                    <a:ext uri="{FF2B5EF4-FFF2-40B4-BE49-F238E27FC236}">
                      <a16:creationId xmlns:a16="http://schemas.microsoft.com/office/drawing/2014/main" id="{C44C336C-5CAC-EF74-C875-F1BD8D5A0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AA2359BE-8CFA-4EC9-C165-6FF993A3E3A8}"/>
              </a:ext>
            </a:extLst>
          </p:cNvPr>
          <p:cNvGrpSpPr/>
          <p:nvPr/>
        </p:nvGrpSpPr>
        <p:grpSpPr>
          <a:xfrm>
            <a:off x="10262318" y="2767212"/>
            <a:ext cx="849283" cy="253842"/>
            <a:chOff x="10931073" y="2778777"/>
            <a:chExt cx="849283" cy="253842"/>
          </a:xfrm>
        </p:grpSpPr>
        <p:grpSp>
          <p:nvGrpSpPr>
            <p:cNvPr id="872" name="Group 871">
              <a:extLst>
                <a:ext uri="{FF2B5EF4-FFF2-40B4-BE49-F238E27FC236}">
                  <a16:creationId xmlns:a16="http://schemas.microsoft.com/office/drawing/2014/main" id="{8DDD773D-0147-524E-D627-3822162ED8E2}"/>
                </a:ext>
              </a:extLst>
            </p:cNvPr>
            <p:cNvGrpSpPr/>
            <p:nvPr/>
          </p:nvGrpSpPr>
          <p:grpSpPr>
            <a:xfrm>
              <a:off x="10931073" y="278639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3" name="TextBox 872">
                    <a:extLst>
                      <a:ext uri="{FF2B5EF4-FFF2-40B4-BE49-F238E27FC236}">
                        <a16:creationId xmlns:a16="http://schemas.microsoft.com/office/drawing/2014/main" id="{AB8B2104-BADF-89B0-8D7F-5819F716E97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3" name="TextBox 872">
                    <a:extLst>
                      <a:ext uri="{FF2B5EF4-FFF2-40B4-BE49-F238E27FC236}">
                        <a16:creationId xmlns:a16="http://schemas.microsoft.com/office/drawing/2014/main" id="{AB8B2104-BADF-89B0-8D7F-5819F716E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4" name="TextBox 873">
                    <a:extLst>
                      <a:ext uri="{FF2B5EF4-FFF2-40B4-BE49-F238E27FC236}">
                        <a16:creationId xmlns:a16="http://schemas.microsoft.com/office/drawing/2014/main" id="{699D83FB-1A56-2AB3-335A-F5D1ED7C4A3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4" name="TextBox 873">
                    <a:extLst>
                      <a:ext uri="{FF2B5EF4-FFF2-40B4-BE49-F238E27FC236}">
                        <a16:creationId xmlns:a16="http://schemas.microsoft.com/office/drawing/2014/main" id="{699D83FB-1A56-2AB3-335A-F5D1ED7C4A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88215F26-0616-552F-10D2-2088B9EB6F8B}"/>
                </a:ext>
              </a:extLst>
            </p:cNvPr>
            <p:cNvGrpSpPr/>
            <p:nvPr/>
          </p:nvGrpSpPr>
          <p:grpSpPr>
            <a:xfrm>
              <a:off x="11472093" y="277877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6" name="TextBox 875">
                    <a:extLst>
                      <a:ext uri="{FF2B5EF4-FFF2-40B4-BE49-F238E27FC236}">
                        <a16:creationId xmlns:a16="http://schemas.microsoft.com/office/drawing/2014/main" id="{8B06E21B-82FE-588F-28E8-A7DA336E939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6" name="TextBox 875">
                    <a:extLst>
                      <a:ext uri="{FF2B5EF4-FFF2-40B4-BE49-F238E27FC236}">
                        <a16:creationId xmlns:a16="http://schemas.microsoft.com/office/drawing/2014/main" id="{8B06E21B-82FE-588F-28E8-A7DA336E9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7" name="TextBox 876">
                    <a:extLst>
                      <a:ext uri="{FF2B5EF4-FFF2-40B4-BE49-F238E27FC236}">
                        <a16:creationId xmlns:a16="http://schemas.microsoft.com/office/drawing/2014/main" id="{33BF783E-84C0-2BAE-D5A1-50702D5E26E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7" name="TextBox 876">
                    <a:extLst>
                      <a:ext uri="{FF2B5EF4-FFF2-40B4-BE49-F238E27FC236}">
                        <a16:creationId xmlns:a16="http://schemas.microsoft.com/office/drawing/2014/main" id="{33BF783E-84C0-2BAE-D5A1-50702D5E26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8" name="Group 877">
            <a:extLst>
              <a:ext uri="{FF2B5EF4-FFF2-40B4-BE49-F238E27FC236}">
                <a16:creationId xmlns:a16="http://schemas.microsoft.com/office/drawing/2014/main" id="{F84C94E8-9D7E-1D21-8E78-649C67D64D7E}"/>
              </a:ext>
            </a:extLst>
          </p:cNvPr>
          <p:cNvGrpSpPr/>
          <p:nvPr/>
        </p:nvGrpSpPr>
        <p:grpSpPr>
          <a:xfrm>
            <a:off x="4775200" y="13091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3A045DED-803E-E569-A1B6-649A6C315206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A5D3912-C198-CA54-F223-F6F9CDD21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C818B890-F4BC-933C-1703-B16AC3A7EB1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CA47F5C2-E8BF-E17F-C057-BF7EDB40D48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CC7085F9-78E3-BE07-57BC-52E7636287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F8A61724-181A-229C-E39A-FF84B79BE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041E4E46-600C-F683-86FD-D02F8510BC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24FAEA17-A638-876F-81B7-6899B374B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8696F804-42BB-25E5-F59C-006109200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5D5B0A68-A446-F694-C7BD-2D3469DE8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F461C158-A35F-AC52-40FD-3053BED13F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3126901F-329F-6BBC-6B98-E40E8605D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B6CD8117-6645-AAC8-98C8-7E1A4952F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EBC2CA87-6ABC-A1A2-546C-688B71BEE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C2E4EA9F-F72D-C2CA-B33F-53AF6C0D2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5849BC46-64E9-79C3-8057-D686401ED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FC9D9BBD-1F99-A878-066C-0414EFBE1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Group 894">
            <a:extLst>
              <a:ext uri="{FF2B5EF4-FFF2-40B4-BE49-F238E27FC236}">
                <a16:creationId xmlns:a16="http://schemas.microsoft.com/office/drawing/2014/main" id="{C03FF1B7-48B9-70A2-5BF6-B819D3EE1B31}"/>
              </a:ext>
            </a:extLst>
          </p:cNvPr>
          <p:cNvGrpSpPr/>
          <p:nvPr/>
        </p:nvGrpSpPr>
        <p:grpSpPr>
          <a:xfrm>
            <a:off x="5311914" y="130718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310BD93C-A9CA-22F5-CE99-CF667069C02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137098B6-41CB-96B2-8B5B-B48573095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E9EFA952-87A8-231B-4DF4-0FD9BB6974E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B31FE92A-789C-6002-FB2D-EC1620B8845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9CD9261D-8196-C9F4-CB97-03E6D60E40B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F786CC89-81B0-E564-9AE8-31DD7E21B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4FDA399B-A29E-C106-A077-67C2B9E6FD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1A25AB86-5575-E154-7949-42CE5F736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EE8902D6-6CF6-7A81-B623-0BD9D7F2F0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0479650A-2E14-0292-D1B4-DF4FFB9A67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788C6B43-52D0-1760-E94B-D2D81F35E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2A6A1ACA-D1BE-A5C6-F2BB-F0D380C99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B91A0BBB-5E30-19A1-1A6C-4FB5E16BE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8E1697EC-4744-B22E-EFDE-B82E95CFD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595E3A53-E4C0-D59E-5D99-C2D6B1A24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A8EA4D4A-9117-5F31-815D-66D68BDBA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D7057DBE-8368-4D49-0BA4-033F3C78A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51B9A2CF-9AAF-4340-08BA-A46EA1308478}"/>
              </a:ext>
            </a:extLst>
          </p:cNvPr>
          <p:cNvGrpSpPr/>
          <p:nvPr/>
        </p:nvGrpSpPr>
        <p:grpSpPr>
          <a:xfrm>
            <a:off x="5848628" y="130686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B67BBA14-7166-F976-0CAE-BC0289E7105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F1D77424-9C75-F9F7-C76D-FF34ECEE0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69260B38-4C47-4E1F-2B06-78B6829F82C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E281C19B-97B5-7FE0-E121-5C0B1BD1E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E0517181-484C-F873-4737-C47846A1DC9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F6A63FF0-B9CE-DDA1-F38D-269D151CB1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1F4C0C69-60DB-7370-E3C6-5A4450DB6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>
              <a:extLst>
                <a:ext uri="{FF2B5EF4-FFF2-40B4-BE49-F238E27FC236}">
                  <a16:creationId xmlns:a16="http://schemas.microsoft.com/office/drawing/2014/main" id="{60BAF3C1-ED7E-56BE-8392-88682147E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81929FF0-6F82-D059-257A-3D31A2F4D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ADA3BEAD-9950-F724-0864-125C1DFA46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9DAEC6F8-003A-C22E-4878-49982AA71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400B37BD-BE16-D3D2-28B0-E24812370C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90B8162D-EF26-FAB7-E004-738C756EF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>
              <a:extLst>
                <a:ext uri="{FF2B5EF4-FFF2-40B4-BE49-F238E27FC236}">
                  <a16:creationId xmlns:a16="http://schemas.microsoft.com/office/drawing/2014/main" id="{74D45846-0F26-91CA-026C-C8204D418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C57E59EC-8221-1CF0-D08B-9689FB73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BC19733B-EFA6-8656-6A48-978CA78C31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55E6B530-9817-1551-A40A-4CFC7B7E10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9" name="Group 928">
            <a:extLst>
              <a:ext uri="{FF2B5EF4-FFF2-40B4-BE49-F238E27FC236}">
                <a16:creationId xmlns:a16="http://schemas.microsoft.com/office/drawing/2014/main" id="{7BF3CBE2-67BF-1546-0CF9-8DF8BB134BDE}"/>
              </a:ext>
            </a:extLst>
          </p:cNvPr>
          <p:cNvGrpSpPr/>
          <p:nvPr/>
        </p:nvGrpSpPr>
        <p:grpSpPr>
          <a:xfrm>
            <a:off x="6385338" y="130961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F572D8D8-09DF-B5D7-E2AB-EE8978AA05D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950E9E1D-66F0-B5BC-E86B-BA6A9D6BDC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64742563-B934-4F23-9B28-11F4DDF1AE6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1C2242A1-2AD5-A22C-E570-BBBE68CFC68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753B7303-FE9B-E5F1-CBC9-D5393C6069F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1D5397CA-9250-4A31-BD67-CB8F98EBB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A1256379-E648-45C4-A1A0-7578C3178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FFDB961A-6839-D127-44A3-433FE8F5AB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59773CEC-D3CB-C536-C50D-756AA273D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C3BEB26E-189B-2436-8F23-032DCE5B0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C3F0B3F6-C6FC-3A8F-426E-213BFA903B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>
              <a:extLst>
                <a:ext uri="{FF2B5EF4-FFF2-40B4-BE49-F238E27FC236}">
                  <a16:creationId xmlns:a16="http://schemas.microsoft.com/office/drawing/2014/main" id="{EA7EB1C2-AA43-A12B-7054-D1E6BD075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A0BB5F20-680E-9F7E-52C3-6B944F90F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972AD111-CB3B-671B-0A0A-DAEEB2D7DA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3E54EB54-0247-8545-B120-B24F289CD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59C8D0ED-5333-51CA-F033-40BAC81231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2A520BB2-C118-8D20-93BE-800CE35FE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6" name="Group 945">
            <a:extLst>
              <a:ext uri="{FF2B5EF4-FFF2-40B4-BE49-F238E27FC236}">
                <a16:creationId xmlns:a16="http://schemas.microsoft.com/office/drawing/2014/main" id="{FBE9F920-B758-C08E-0BA4-34BBB5316A34}"/>
              </a:ext>
            </a:extLst>
          </p:cNvPr>
          <p:cNvGrpSpPr/>
          <p:nvPr/>
        </p:nvGrpSpPr>
        <p:grpSpPr>
          <a:xfrm>
            <a:off x="6922054" y="130816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6DE06DC9-5E84-21E8-AEF4-BA97ED7D597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75A581E-D3A8-813A-419D-F001B4B21D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B62C9DE5-0A95-F22D-5593-1735BF279E3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16053339-B058-FBD5-2534-8F89DEE03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>
              <a:extLst>
                <a:ext uri="{FF2B5EF4-FFF2-40B4-BE49-F238E27FC236}">
                  <a16:creationId xmlns:a16="http://schemas.microsoft.com/office/drawing/2014/main" id="{82D349AA-D9C7-9422-0802-E4AF592D8EF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607C88DA-92D8-F7AB-5480-65188338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45236DB3-011B-B6E4-9014-BAF6A77888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02AA286E-AC36-F9B0-15F9-9B46D8231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F1863B5E-8BD1-002D-134F-81603C8C43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08F072A4-0F7A-7D7C-37F5-03CA39212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7B36F864-E83F-3CF2-438D-DCCD23710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5681DE33-EBFE-B49A-510E-5AE7ED31F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55295751-4D5B-8210-221F-6E552D60C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D79E6A77-219A-3179-8C9D-19E37C05F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8D365D79-A379-7AEE-1034-3393437ED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87A5785F-F1E1-DC92-74A1-5EEB9FE74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7A0A59DB-6148-D5E8-9A67-61F864D03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AAE16A3E-04E3-FE03-B9D7-634D174B6078}"/>
              </a:ext>
            </a:extLst>
          </p:cNvPr>
          <p:cNvGrpSpPr/>
          <p:nvPr/>
        </p:nvGrpSpPr>
        <p:grpSpPr>
          <a:xfrm>
            <a:off x="7458765" y="130816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FE67CDC2-9DB4-BDAE-C893-EC3A6B8AD1C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0F696D00-2335-8DC1-863F-B9C86C0162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5CD1E946-1AA6-11F3-EE3E-4FE33FE13DC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6F4686B5-4D8B-1A16-CE53-9E90A6F51DD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B04E5EEE-1D37-ADA3-1D17-E133C30FC5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69E31B97-DFB8-5770-48FF-475F85673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909E0136-66AD-F36D-321A-5754B6502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>
              <a:extLst>
                <a:ext uri="{FF2B5EF4-FFF2-40B4-BE49-F238E27FC236}">
                  <a16:creationId xmlns:a16="http://schemas.microsoft.com/office/drawing/2014/main" id="{BDD34BD5-F139-9B94-4A11-1A0AF6952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D5DBBC3B-7A42-6705-BC6E-AB94F2357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B3C44903-C3BA-1A94-5B7C-689BC37BF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4D7C3D3A-F4AE-D682-7434-DA1ED25E2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63FF1C93-02D2-1A05-F580-0EC849647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49B0E44A-C0C3-BABB-8293-F0C5789A7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8AD8631A-0FC6-7A86-AB79-167D8C106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9FD11806-E060-6CFF-4B8B-250113B4D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DCC1A8CA-A46D-A377-2B9D-CEF8165AC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1E981013-A85E-901C-4C4F-C78EA12E4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8DC92091-EABF-4ED3-17E1-BE17C1280D64}"/>
              </a:ext>
            </a:extLst>
          </p:cNvPr>
          <p:cNvGrpSpPr/>
          <p:nvPr/>
        </p:nvGrpSpPr>
        <p:grpSpPr>
          <a:xfrm>
            <a:off x="7995475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3FD804C4-6CCA-E18E-E37F-9FCA2CBE8DF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CF93589B-7F40-4F42-27B1-97BD91099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A66C103D-3DE3-1FA6-DAC6-8704E4D76E6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7BD87A4B-FA41-FB40-056F-FED6A782CA3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2A68B50B-60AB-9418-9761-64FAA55BBF5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4B811211-5B72-B532-8FF8-574230EE3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76F411B9-2B4D-CAB5-AD0A-A2D7E8617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4A1504D3-7012-8575-020A-11E504E45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6E342125-413E-F74A-6A7B-BE49223EF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>
              <a:extLst>
                <a:ext uri="{FF2B5EF4-FFF2-40B4-BE49-F238E27FC236}">
                  <a16:creationId xmlns:a16="http://schemas.microsoft.com/office/drawing/2014/main" id="{6E70A585-D17D-7623-90B9-8923CDC2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DAB8533A-97E6-F388-7BF2-63FBB4EA5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D5AA7987-6A6C-0EC6-7877-6FA861147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>
              <a:extLst>
                <a:ext uri="{FF2B5EF4-FFF2-40B4-BE49-F238E27FC236}">
                  <a16:creationId xmlns:a16="http://schemas.microsoft.com/office/drawing/2014/main" id="{83A95822-E43B-240D-F977-D47C887F7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FE96B231-8A12-66C3-784A-71D5808A4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7FAE20E5-1C5B-8C83-3C85-186B33E399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FDF5D9E7-F05E-4086-0129-BF70E17D51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0B62B26C-D3D2-8C67-D226-51589E349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6A04E49F-C3C6-F650-824D-9BEDCDD1DC6F}"/>
              </a:ext>
            </a:extLst>
          </p:cNvPr>
          <p:cNvGrpSpPr/>
          <p:nvPr/>
        </p:nvGrpSpPr>
        <p:grpSpPr>
          <a:xfrm>
            <a:off x="8532886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0122AD5B-3E63-4732-7599-11B326E7FE9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3593AE2-7121-1CF5-277A-3A896DC9D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C5B0D088-53D5-53A4-3A59-BF545AA0B73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A7B492B5-B77C-20EC-3296-01E432BAB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813EF750-DD87-C928-9F40-D340A5F7FEB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63CF891B-CC46-D9E9-76C3-6A96B68C3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9FC437A1-F24F-EC8A-B1A5-5513E0DE4A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906392C0-52F8-4092-9374-F44B72D41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CFC231C2-75A9-461D-93BB-EDF2544D4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70719531-87C7-9B08-3F8E-93FD020E93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84816735-E969-3852-73EC-2690480889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>
              <a:extLst>
                <a:ext uri="{FF2B5EF4-FFF2-40B4-BE49-F238E27FC236}">
                  <a16:creationId xmlns:a16="http://schemas.microsoft.com/office/drawing/2014/main" id="{56A8BBE5-D967-0F3F-98DB-CECA39A3A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B91962FE-AB5A-8A76-670C-888F558A3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0D672366-F7D5-9C58-E911-B7953C740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26A2E4F0-BF0F-5EE2-8163-41384C085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EBF1A61B-E233-2595-E0E4-91BD34CB4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0B456CDF-0989-A731-53E8-4E55C8177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641AE347-BCF5-ACC5-3257-DEAF010AAD7F}"/>
              </a:ext>
            </a:extLst>
          </p:cNvPr>
          <p:cNvGrpSpPr/>
          <p:nvPr/>
        </p:nvGrpSpPr>
        <p:grpSpPr>
          <a:xfrm>
            <a:off x="9070114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3C10A4ED-EC81-E84F-02D3-AB7824253F5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2F8B53AE-8A26-DA02-5859-C6888D61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1D84287E-973F-73F7-2635-54CB3B07308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33754BB2-9F41-ACF5-A293-3781B8C1D07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D137F746-262F-4067-A450-5D5F3E4592B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A2C24447-167A-1BA7-7BBA-4F0FADD2E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56E1E292-E863-C82D-F771-A82B981F6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FE1A2000-7F8F-C627-EF81-2AF6BD9E1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>
              <a:extLst>
                <a:ext uri="{FF2B5EF4-FFF2-40B4-BE49-F238E27FC236}">
                  <a16:creationId xmlns:a16="http://schemas.microsoft.com/office/drawing/2014/main" id="{83B13B56-D067-DAB3-5830-57C36E994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>
              <a:extLst>
                <a:ext uri="{FF2B5EF4-FFF2-40B4-BE49-F238E27FC236}">
                  <a16:creationId xmlns:a16="http://schemas.microsoft.com/office/drawing/2014/main" id="{1D2C7934-0118-B9CB-2E8E-635AD73115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9525CD1E-6E66-341C-9739-4BD52E132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42591B22-73AC-FECB-B69F-9965C6411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9DCFFEB9-EAAD-F943-641B-DCFB3E07E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850B16A5-D171-7245-E020-A81E608B87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4807ABED-2C0E-12AB-0EFB-FBA7D37D1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47B6B423-32F0-499B-35AC-ABEAFC782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81808989-BCDB-9131-6411-7D7E9DCCB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7B4267F9-0FD2-962C-1C60-FCB76BAF4133}"/>
              </a:ext>
            </a:extLst>
          </p:cNvPr>
          <p:cNvGrpSpPr/>
          <p:nvPr/>
        </p:nvGrpSpPr>
        <p:grpSpPr>
          <a:xfrm>
            <a:off x="4913078" y="2042123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2C0FE487-BDA3-02A6-64FE-A64B252F31D2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2C0FE487-BDA3-02A6-64FE-A64B252F3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B0754942-F526-EA14-DECD-59446897FF20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B0754942-F526-EA14-DECD-59446897F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D3207189-F669-3B40-76AE-F864A65FB031}"/>
              </a:ext>
            </a:extLst>
          </p:cNvPr>
          <p:cNvGrpSpPr/>
          <p:nvPr/>
        </p:nvGrpSpPr>
        <p:grpSpPr>
          <a:xfrm>
            <a:off x="10262318" y="2064983"/>
            <a:ext cx="849283" cy="253842"/>
            <a:chOff x="10931073" y="2076548"/>
            <a:chExt cx="849283" cy="25384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50768D43-67DD-C8C2-98E6-0F5F9EEBA1B1}"/>
                </a:ext>
              </a:extLst>
            </p:cNvPr>
            <p:cNvGrpSpPr/>
            <p:nvPr/>
          </p:nvGrpSpPr>
          <p:grpSpPr>
            <a:xfrm>
              <a:off x="10931073" y="2084168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088853B-B0E5-714E-EEAB-054C741FC3D2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088853B-B0E5-714E-EEAB-054C741FC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6" name="TextBox 1035">
                    <a:extLst>
                      <a:ext uri="{FF2B5EF4-FFF2-40B4-BE49-F238E27FC236}">
                        <a16:creationId xmlns:a16="http://schemas.microsoft.com/office/drawing/2014/main" id="{26559E31-069E-3495-1A38-370F4E8B6C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6" name="TextBox 1035">
                    <a:extLst>
                      <a:ext uri="{FF2B5EF4-FFF2-40B4-BE49-F238E27FC236}">
                        <a16:creationId xmlns:a16="http://schemas.microsoft.com/office/drawing/2014/main" id="{26559E31-069E-3495-1A38-370F4E8B6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E10824CE-D731-CDB6-E51D-D3AAB1D2F979}"/>
                </a:ext>
              </a:extLst>
            </p:cNvPr>
            <p:cNvGrpSpPr/>
            <p:nvPr/>
          </p:nvGrpSpPr>
          <p:grpSpPr>
            <a:xfrm>
              <a:off x="11472093" y="2076548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8" name="TextBox 1037">
                    <a:extLst>
                      <a:ext uri="{FF2B5EF4-FFF2-40B4-BE49-F238E27FC236}">
                        <a16:creationId xmlns:a16="http://schemas.microsoft.com/office/drawing/2014/main" id="{AAD8F93B-50E1-663F-C3D7-3E38954A676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8" name="TextBox 1037">
                    <a:extLst>
                      <a:ext uri="{FF2B5EF4-FFF2-40B4-BE49-F238E27FC236}">
                        <a16:creationId xmlns:a16="http://schemas.microsoft.com/office/drawing/2014/main" id="{AAD8F93B-50E1-663F-C3D7-3E38954A67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TextBox 1038">
                    <a:extLst>
                      <a:ext uri="{FF2B5EF4-FFF2-40B4-BE49-F238E27FC236}">
                        <a16:creationId xmlns:a16="http://schemas.microsoft.com/office/drawing/2014/main" id="{7FFEB08A-D511-1CEA-3FFB-CE1C07DD8EA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9" name="TextBox 1038">
                    <a:extLst>
                      <a:ext uri="{FF2B5EF4-FFF2-40B4-BE49-F238E27FC236}">
                        <a16:creationId xmlns:a16="http://schemas.microsoft.com/office/drawing/2014/main" id="{7FFEB08A-D511-1CEA-3FFB-CE1C07DD8E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45B8465-50A0-CA47-0ADF-02A5C3C16D91}"/>
              </a:ext>
            </a:extLst>
          </p:cNvPr>
          <p:cNvGrpSpPr/>
          <p:nvPr/>
        </p:nvGrpSpPr>
        <p:grpSpPr>
          <a:xfrm>
            <a:off x="11424104" y="1399674"/>
            <a:ext cx="136525" cy="4058652"/>
            <a:chOff x="11525250" y="1340641"/>
            <a:chExt cx="136525" cy="4216892"/>
          </a:xfrm>
        </p:grpSpPr>
        <p:cxnSp>
          <p:nvCxnSpPr>
            <p:cNvPr id="1046" name="Straight Arrow Connector 1045">
              <a:extLst>
                <a:ext uri="{FF2B5EF4-FFF2-40B4-BE49-F238E27FC236}">
                  <a16:creationId xmlns:a16="http://schemas.microsoft.com/office/drawing/2014/main" id="{7AF65B70-204E-53F2-F094-3DD424F3F9CE}"/>
                </a:ext>
              </a:extLst>
            </p:cNvPr>
            <p:cNvCxnSpPr/>
            <p:nvPr/>
          </p:nvCxnSpPr>
          <p:spPr>
            <a:xfrm>
              <a:off x="11595100" y="1343818"/>
              <a:ext cx="0" cy="42065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Arrow Connector 1046">
              <a:extLst>
                <a:ext uri="{FF2B5EF4-FFF2-40B4-BE49-F238E27FC236}">
                  <a16:creationId xmlns:a16="http://schemas.microsoft.com/office/drawing/2014/main" id="{7C71BA03-40BF-2C3C-47B2-6A603999A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5250" y="1340641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Arrow Connector 1050">
              <a:extLst>
                <a:ext uri="{FF2B5EF4-FFF2-40B4-BE49-F238E27FC236}">
                  <a16:creationId xmlns:a16="http://schemas.microsoft.com/office/drawing/2014/main" id="{5B6115CF-32C0-11FB-E743-848A81B97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8425" y="5557533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94156D69-B82D-C0EC-AC70-5DC681BB958D}"/>
                  </a:ext>
                </a:extLst>
              </p:cNvPr>
              <p:cNvSpPr txBox="1"/>
              <p:nvPr/>
            </p:nvSpPr>
            <p:spPr>
              <a:xfrm>
                <a:off x="11527971" y="3244334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94156D69-B82D-C0EC-AC70-5DC681BB9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971" y="3244334"/>
                <a:ext cx="381000" cy="369332"/>
              </a:xfrm>
              <a:prstGeom prst="rect">
                <a:avLst/>
              </a:prstGeom>
              <a:blipFill>
                <a:blip r:embed="rId48"/>
                <a:stretch>
                  <a:fillRect r="-7460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509A0AE-5E19-2688-9E60-F0CDBC04ADF2}"/>
              </a:ext>
            </a:extLst>
          </p:cNvPr>
          <p:cNvGrpSpPr/>
          <p:nvPr/>
        </p:nvGrpSpPr>
        <p:grpSpPr>
          <a:xfrm rot="16200000">
            <a:off x="7960281" y="3185774"/>
            <a:ext cx="136525" cy="6148136"/>
            <a:chOff x="11525250" y="1340641"/>
            <a:chExt cx="136525" cy="4216892"/>
          </a:xfrm>
        </p:grpSpPr>
        <p:cxnSp>
          <p:nvCxnSpPr>
            <p:cNvPr id="1055" name="Straight Arrow Connector 1054">
              <a:extLst>
                <a:ext uri="{FF2B5EF4-FFF2-40B4-BE49-F238E27FC236}">
                  <a16:creationId xmlns:a16="http://schemas.microsoft.com/office/drawing/2014/main" id="{86269093-8E56-693C-AAFE-F10AC2E5330D}"/>
                </a:ext>
              </a:extLst>
            </p:cNvPr>
            <p:cNvCxnSpPr/>
            <p:nvPr/>
          </p:nvCxnSpPr>
          <p:spPr>
            <a:xfrm>
              <a:off x="11595100" y="1343818"/>
              <a:ext cx="0" cy="420657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Arrow Connector 1055">
              <a:extLst>
                <a:ext uri="{FF2B5EF4-FFF2-40B4-BE49-F238E27FC236}">
                  <a16:creationId xmlns:a16="http://schemas.microsoft.com/office/drawing/2014/main" id="{D3845A06-95B4-2CA7-5377-1F8E46FCC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5250" y="1340641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Arrow Connector 1056">
              <a:extLst>
                <a:ext uri="{FF2B5EF4-FFF2-40B4-BE49-F238E27FC236}">
                  <a16:creationId xmlns:a16="http://schemas.microsoft.com/office/drawing/2014/main" id="{1DF9E547-F56C-0D09-2A37-C8BF436C7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28425" y="5557533"/>
              <a:ext cx="1333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A9A0C3DE-BCC6-A671-86C5-B2BB7A54BEAC}"/>
                  </a:ext>
                </a:extLst>
              </p:cNvPr>
              <p:cNvSpPr txBox="1"/>
              <p:nvPr/>
            </p:nvSpPr>
            <p:spPr>
              <a:xfrm>
                <a:off x="7630852" y="6325905"/>
                <a:ext cx="1185721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A9A0C3DE-BCC6-A671-86C5-B2BB7A54B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852" y="6325905"/>
                <a:ext cx="1185721" cy="404983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31B7E385-44DE-21D4-46D2-A1D72D7F8A7E}"/>
              </a:ext>
            </a:extLst>
          </p:cNvPr>
          <p:cNvGrpSpPr/>
          <p:nvPr/>
        </p:nvGrpSpPr>
        <p:grpSpPr>
          <a:xfrm>
            <a:off x="7343992" y="5597665"/>
            <a:ext cx="1875269" cy="559985"/>
            <a:chOff x="7343992" y="5597665"/>
            <a:chExt cx="1875269" cy="5599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7BD85DC0-B835-57CA-4FF2-E0475FC98C0D}"/>
                    </a:ext>
                  </a:extLst>
                </p:cNvPr>
                <p:cNvSpPr txBox="1"/>
                <p:nvPr/>
              </p:nvSpPr>
              <p:spPr>
                <a:xfrm>
                  <a:off x="7343992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5" name="TextBox 1064">
                  <a:extLst>
                    <a:ext uri="{FF2B5EF4-FFF2-40B4-BE49-F238E27FC236}">
                      <a16:creationId xmlns:a16="http://schemas.microsoft.com/office/drawing/2014/main" id="{7BD85DC0-B835-57CA-4FF2-E0475FC98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3992" y="5819096"/>
                  <a:ext cx="554182" cy="338554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77D19274-6E33-785C-63DD-21A1026E276F}"/>
                    </a:ext>
                  </a:extLst>
                </p:cNvPr>
                <p:cNvSpPr txBox="1"/>
                <p:nvPr/>
              </p:nvSpPr>
              <p:spPr>
                <a:xfrm>
                  <a:off x="7877768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6" name="TextBox 1065">
                  <a:extLst>
                    <a:ext uri="{FF2B5EF4-FFF2-40B4-BE49-F238E27FC236}">
                      <a16:creationId xmlns:a16="http://schemas.microsoft.com/office/drawing/2014/main" id="{77D19274-6E33-785C-63DD-21A1026E2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7768" y="5819096"/>
                  <a:ext cx="554182" cy="338554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181C4CDF-5549-4B25-84FB-457853A774CD}"/>
                    </a:ext>
                  </a:extLst>
                </p:cNvPr>
                <p:cNvSpPr txBox="1"/>
                <p:nvPr/>
              </p:nvSpPr>
              <p:spPr>
                <a:xfrm>
                  <a:off x="8423884" y="581909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7" name="TextBox 1066">
                  <a:extLst>
                    <a:ext uri="{FF2B5EF4-FFF2-40B4-BE49-F238E27FC236}">
                      <a16:creationId xmlns:a16="http://schemas.microsoft.com/office/drawing/2014/main" id="{181C4CDF-5549-4B25-84FB-457853A77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3884" y="5819096"/>
                  <a:ext cx="554182" cy="338554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6356E88C-352A-9EF1-7135-E89FF4265DCA}"/>
                    </a:ext>
                  </a:extLst>
                </p:cNvPr>
                <p:cNvSpPr txBox="1"/>
                <p:nvPr/>
              </p:nvSpPr>
              <p:spPr>
                <a:xfrm>
                  <a:off x="7471322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8" name="TextBox 1067">
                  <a:extLst>
                    <a:ext uri="{FF2B5EF4-FFF2-40B4-BE49-F238E27FC236}">
                      <a16:creationId xmlns:a16="http://schemas.microsoft.com/office/drawing/2014/main" id="{6356E88C-352A-9EF1-7135-E89FF4265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22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5821C393-9FCA-B716-D64A-8310FA64CF0B}"/>
                    </a:ext>
                  </a:extLst>
                </p:cNvPr>
                <p:cNvSpPr txBox="1"/>
                <p:nvPr/>
              </p:nvSpPr>
              <p:spPr>
                <a:xfrm>
                  <a:off x="7593281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69" name="TextBox 1068">
                  <a:extLst>
                    <a:ext uri="{FF2B5EF4-FFF2-40B4-BE49-F238E27FC236}">
                      <a16:creationId xmlns:a16="http://schemas.microsoft.com/office/drawing/2014/main" id="{5821C393-9FCA-B716-D64A-8310FA64C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281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74DD11C-2619-03E7-8F52-0A414A1FB1BF}"/>
                    </a:ext>
                  </a:extLst>
                </p:cNvPr>
                <p:cNvSpPr txBox="1"/>
                <p:nvPr/>
              </p:nvSpPr>
              <p:spPr>
                <a:xfrm>
                  <a:off x="8006310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0" name="TextBox 1069">
                  <a:extLst>
                    <a:ext uri="{FF2B5EF4-FFF2-40B4-BE49-F238E27FC236}">
                      <a16:creationId xmlns:a16="http://schemas.microsoft.com/office/drawing/2014/main" id="{C74DD11C-2619-03E7-8F52-0A414A1FB1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310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DB0ADF8A-A8F0-AE83-0AF6-3A08C9DE9484}"/>
                    </a:ext>
                  </a:extLst>
                </p:cNvPr>
                <p:cNvSpPr txBox="1"/>
                <p:nvPr/>
              </p:nvSpPr>
              <p:spPr>
                <a:xfrm>
                  <a:off x="8132244" y="560528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1" name="TextBox 1070">
                  <a:extLst>
                    <a:ext uri="{FF2B5EF4-FFF2-40B4-BE49-F238E27FC236}">
                      <a16:creationId xmlns:a16="http://schemas.microsoft.com/office/drawing/2014/main" id="{DB0ADF8A-A8F0-AE83-0AF6-3A08C9DE9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244" y="5605285"/>
                  <a:ext cx="554182" cy="276999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2B56DC4E-AC6D-EC82-B609-010C7A8B3097}"/>
                    </a:ext>
                  </a:extLst>
                </p:cNvPr>
                <p:cNvSpPr txBox="1"/>
                <p:nvPr/>
              </p:nvSpPr>
              <p:spPr>
                <a:xfrm>
                  <a:off x="8537927" y="559766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2" name="TextBox 1071">
                  <a:extLst>
                    <a:ext uri="{FF2B5EF4-FFF2-40B4-BE49-F238E27FC236}">
                      <a16:creationId xmlns:a16="http://schemas.microsoft.com/office/drawing/2014/main" id="{2B56DC4E-AC6D-EC82-B609-010C7A8B3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7927" y="5597665"/>
                  <a:ext cx="554182" cy="276999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B00FD7A6-6D53-524D-88BF-5EEE94D57366}"/>
                    </a:ext>
                  </a:extLst>
                </p:cNvPr>
                <p:cNvSpPr txBox="1"/>
                <p:nvPr/>
              </p:nvSpPr>
              <p:spPr>
                <a:xfrm>
                  <a:off x="8665079" y="5597665"/>
                  <a:ext cx="55418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73" name="TextBox 1072">
                  <a:extLst>
                    <a:ext uri="{FF2B5EF4-FFF2-40B4-BE49-F238E27FC236}">
                      <a16:creationId xmlns:a16="http://schemas.microsoft.com/office/drawing/2014/main" id="{B00FD7A6-6D53-524D-88BF-5EEE94D573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5079" y="5597665"/>
                  <a:ext cx="554182" cy="276999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12D49BF8-160F-BF84-9C7D-EC139BB76EAE}"/>
              </a:ext>
            </a:extLst>
          </p:cNvPr>
          <p:cNvGrpSpPr/>
          <p:nvPr/>
        </p:nvGrpSpPr>
        <p:grpSpPr>
          <a:xfrm>
            <a:off x="7607569" y="5499592"/>
            <a:ext cx="1073150" cy="389354"/>
            <a:chOff x="7603335" y="5499592"/>
            <a:chExt cx="1073150" cy="389354"/>
          </a:xfrm>
        </p:grpSpPr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CAE3CF21-0F7B-52B9-D3CF-EA8E7F637EB8}"/>
                </a:ext>
              </a:extLst>
            </p:cNvPr>
            <p:cNvCxnSpPr>
              <a:cxnSpLocks/>
            </p:cNvCxnSpPr>
            <p:nvPr/>
          </p:nvCxnSpPr>
          <p:spPr>
            <a:xfrm>
              <a:off x="7603335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C4CEB503-F0CE-B334-FBE7-761AA5C02302}"/>
                </a:ext>
              </a:extLst>
            </p:cNvPr>
            <p:cNvCxnSpPr>
              <a:cxnSpLocks/>
            </p:cNvCxnSpPr>
            <p:nvPr/>
          </p:nvCxnSpPr>
          <p:spPr>
            <a:xfrm>
              <a:off x="8138852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7DDA20D7-1AAC-D6D3-0788-5D0EDA234760}"/>
                </a:ext>
              </a:extLst>
            </p:cNvPr>
            <p:cNvCxnSpPr>
              <a:cxnSpLocks/>
            </p:cNvCxnSpPr>
            <p:nvPr/>
          </p:nvCxnSpPr>
          <p:spPr>
            <a:xfrm>
              <a:off x="8676485" y="5499592"/>
              <a:ext cx="0" cy="3893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8FA5D075-CE29-71FF-CB21-9144753DBC7E}"/>
              </a:ext>
            </a:extLst>
          </p:cNvPr>
          <p:cNvCxnSpPr>
            <a:cxnSpLocks/>
          </p:cNvCxnSpPr>
          <p:nvPr/>
        </p:nvCxnSpPr>
        <p:spPr>
          <a:xfrm>
            <a:off x="7070178" y="1201057"/>
            <a:ext cx="0" cy="142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598764C4-009A-6C1A-5EC6-8BA3C76B66B2}"/>
                  </a:ext>
                </a:extLst>
              </p:cNvPr>
              <p:cNvSpPr txBox="1"/>
              <p:nvPr/>
            </p:nvSpPr>
            <p:spPr>
              <a:xfrm>
                <a:off x="6750083" y="862503"/>
                <a:ext cx="6954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598764C4-009A-6C1A-5EC6-8BA3C76B6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083" y="862503"/>
                <a:ext cx="695409" cy="338554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AB04F8B1-9DB6-4962-87E8-4168884ABD93}"/>
              </a:ext>
            </a:extLst>
          </p:cNvPr>
          <p:cNvGrpSpPr/>
          <p:nvPr/>
        </p:nvGrpSpPr>
        <p:grpSpPr>
          <a:xfrm>
            <a:off x="5412467" y="130399"/>
            <a:ext cx="4617357" cy="719915"/>
            <a:chOff x="1282385" y="1274660"/>
            <a:chExt cx="9251486" cy="719915"/>
          </a:xfrm>
        </p:grpSpPr>
        <p:sp>
          <p:nvSpPr>
            <p:cNvPr id="1081" name="Left Brace 1080">
              <a:extLst>
                <a:ext uri="{FF2B5EF4-FFF2-40B4-BE49-F238E27FC236}">
                  <a16:creationId xmlns:a16="http://schemas.microsoft.com/office/drawing/2014/main" id="{60AF59CD-F3C6-D6D9-7431-08425101CF42}"/>
                </a:ext>
              </a:extLst>
            </p:cNvPr>
            <p:cNvSpPr/>
            <p:nvPr/>
          </p:nvSpPr>
          <p:spPr>
            <a:xfrm rot="5400000">
              <a:off x="5770856" y="-2768440"/>
              <a:ext cx="274544" cy="9251486"/>
            </a:xfrm>
            <a:prstGeom prst="leftBrace">
              <a:avLst>
                <a:gd name="adj1" fmla="val 6547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552B08AC-E63B-264C-B60A-A7A21E63741C}"/>
                    </a:ext>
                  </a:extLst>
                </p:cNvPr>
                <p:cNvSpPr txBox="1"/>
                <p:nvPr/>
              </p:nvSpPr>
              <p:spPr>
                <a:xfrm>
                  <a:off x="1874727" y="1274660"/>
                  <a:ext cx="81629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Encoding of final configuration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dirty="0"/>
                    <a:t> on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2" name="TextBox 1081">
                  <a:extLst>
                    <a:ext uri="{FF2B5EF4-FFF2-40B4-BE49-F238E27FC236}">
                      <a16:creationId xmlns:a16="http://schemas.microsoft.com/office/drawing/2014/main" id="{552B08AC-E63B-264C-B60A-A7A21E637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727" y="1274660"/>
                  <a:ext cx="8162945" cy="369332"/>
                </a:xfrm>
                <a:prstGeom prst="rect">
                  <a:avLst/>
                </a:prstGeom>
                <a:blipFill>
                  <a:blip r:embed="rId57"/>
                  <a:stretch>
                    <a:fillRect l="-1196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905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250"/>
                            </p:stCondLst>
                            <p:childTnLst>
                              <p:par>
                                <p:cTn id="9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50"/>
                            </p:stCondLst>
                            <p:childTnLst>
                              <p:par>
                                <p:cTn id="10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2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5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"/>
                            </p:stCondLst>
                            <p:childTnLst>
                              <p:par>
                                <p:cTn id="1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750"/>
                            </p:stCondLst>
                            <p:childTnLst>
                              <p:par>
                                <p:cTn id="1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5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5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2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250"/>
                            </p:stCondLst>
                            <p:childTnLst>
                              <p:par>
                                <p:cTn id="1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5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5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5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5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25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00"/>
                            </p:stCondLst>
                            <p:childTnLst>
                              <p:par>
                                <p:cTn id="1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25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25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50"/>
                            </p:stCondLst>
                            <p:childTnLst>
                              <p:par>
                                <p:cTn id="18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350"/>
                            </p:stCondLst>
                            <p:childTnLst>
                              <p:par>
                                <p:cTn id="1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2350"/>
                            </p:stCondLst>
                            <p:childTnLst>
                              <p:par>
                                <p:cTn id="19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450"/>
                            </p:stCondLst>
                            <p:childTnLst>
                              <p:par>
                                <p:cTn id="1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2550"/>
                            </p:stCondLst>
                            <p:childTnLst>
                              <p:par>
                                <p:cTn id="2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2650"/>
                            </p:stCondLst>
                            <p:childTnLst>
                              <p:par>
                                <p:cTn id="2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750"/>
                            </p:stCondLst>
                            <p:childTnLst>
                              <p:par>
                                <p:cTn id="2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850"/>
                            </p:stCondLst>
                            <p:childTnLst>
                              <p:par>
                                <p:cTn id="22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950"/>
                            </p:stCondLst>
                            <p:childTnLst>
                              <p:par>
                                <p:cTn id="22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050"/>
                            </p:stCondLst>
                            <p:childTnLst>
                              <p:par>
                                <p:cTn id="2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150"/>
                            </p:stCondLst>
                            <p:childTnLst>
                              <p:par>
                                <p:cTn id="2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150"/>
                            </p:stCondLst>
                            <p:childTnLst>
                              <p:par>
                                <p:cTn id="24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3250"/>
                            </p:stCondLst>
                            <p:childTnLst>
                              <p:par>
                                <p:cTn id="2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3250"/>
                            </p:stCondLst>
                            <p:childTnLst>
                              <p:par>
                                <p:cTn id="2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350"/>
                            </p:stCondLst>
                            <p:childTnLst>
                              <p:par>
                                <p:cTn id="2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1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3450"/>
                            </p:stCondLst>
                            <p:childTnLst>
                              <p:par>
                                <p:cTn id="2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3550"/>
                            </p:stCondLst>
                            <p:childTnLst>
                              <p:par>
                                <p:cTn id="26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650"/>
                            </p:stCondLst>
                            <p:childTnLst>
                              <p:par>
                                <p:cTn id="2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750"/>
                            </p:stCondLst>
                            <p:childTnLst>
                              <p:par>
                                <p:cTn id="28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850"/>
                            </p:stCondLst>
                            <p:childTnLst>
                              <p:par>
                                <p:cTn id="28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950"/>
                            </p:stCondLst>
                            <p:childTnLst>
                              <p:par>
                                <p:cTn id="2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4050"/>
                            </p:stCondLst>
                            <p:childTnLst>
                              <p:par>
                                <p:cTn id="2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50"/>
                            </p:stCondLst>
                            <p:childTnLst>
                              <p:par>
                                <p:cTn id="30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150"/>
                            </p:stCondLst>
                            <p:childTnLst>
                              <p:par>
                                <p:cTn id="3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4150"/>
                            </p:stCondLst>
                            <p:childTnLst>
                              <p:par>
                                <p:cTn id="3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4250"/>
                            </p:stCondLst>
                            <p:childTnLst>
                              <p:par>
                                <p:cTn id="3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1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1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4350"/>
                            </p:stCondLst>
                            <p:childTnLst>
                              <p:par>
                                <p:cTn id="3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4450"/>
                            </p:stCondLst>
                            <p:childTnLst>
                              <p:par>
                                <p:cTn id="3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1" dur="1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1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4550"/>
                            </p:stCondLst>
                            <p:childTnLst>
                              <p:par>
                                <p:cTn id="3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4650"/>
                            </p:stCondLst>
                            <p:childTnLst>
                              <p:par>
                                <p:cTn id="34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1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4750"/>
                            </p:stCondLst>
                            <p:childTnLst>
                              <p:par>
                                <p:cTn id="34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4850"/>
                            </p:stCondLst>
                            <p:childTnLst>
                              <p:par>
                                <p:cTn id="3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1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5" dur="1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4950"/>
                            </p:stCondLst>
                            <p:childTnLst>
                              <p:par>
                                <p:cTn id="3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4950"/>
                            </p:stCondLst>
                            <p:childTnLst>
                              <p:par>
                                <p:cTn id="3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500"/>
                            </p:stCondLst>
                            <p:childTnLst>
                              <p:par>
                                <p:cTn id="3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53" grpId="0"/>
      <p:bldP spid="1058" grpId="0"/>
      <p:bldP spid="10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A05206-C5DA-9608-3E97-CC17353FD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E6E1-E5FE-3881-4551-A7AB905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>
                <a:solidFill>
                  <a:schemeClr val="accent1"/>
                </a:solidFill>
              </a:rPr>
              <a:t>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E82E2-5007-2AA8-A443-DF8FF5BB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2804" cy="4351338"/>
          </a:xfrm>
        </p:spPr>
        <p:txBody>
          <a:bodyPr/>
          <a:lstStyle/>
          <a:p>
            <a:r>
              <a:rPr lang="en-US" dirty="0"/>
              <a:t>A Boolean </a:t>
            </a:r>
            <a:r>
              <a:rPr lang="en-US" dirty="0">
                <a:solidFill>
                  <a:schemeClr val="accent1"/>
                </a:solidFill>
              </a:rPr>
              <a:t>circuit</a:t>
            </a:r>
            <a:r>
              <a:rPr lang="en-US" dirty="0"/>
              <a:t> is like a Boolean formula, except that we permit vertices to have </a:t>
            </a:r>
            <a:r>
              <a:rPr lang="en-US" dirty="0">
                <a:solidFill>
                  <a:schemeClr val="accent1"/>
                </a:solidFill>
              </a:rPr>
              <a:t>multiple outgoing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D5705-FCD8-4A66-4956-5BE560C5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8D3B8EB-AC26-1652-2ABE-744E378C9F7F}"/>
              </a:ext>
            </a:extLst>
          </p:cNvPr>
          <p:cNvGrpSpPr/>
          <p:nvPr/>
        </p:nvGrpSpPr>
        <p:grpSpPr>
          <a:xfrm>
            <a:off x="7123340" y="797584"/>
            <a:ext cx="4230460" cy="4837952"/>
            <a:chOff x="6790472" y="787310"/>
            <a:chExt cx="4230460" cy="4837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1858CA1-9C65-5653-6094-40AC9B5A7656}"/>
                    </a:ext>
                  </a:extLst>
                </p:cNvPr>
                <p:cNvSpPr/>
                <p:nvPr/>
              </p:nvSpPr>
              <p:spPr>
                <a:xfrm>
                  <a:off x="7333334" y="4020297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1858CA1-9C65-5653-6094-40AC9B5A76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334" y="4020297"/>
                  <a:ext cx="481192" cy="4811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5D96E1-9818-CDEA-BE64-28316394BB9C}"/>
                </a:ext>
              </a:extLst>
            </p:cNvPr>
            <p:cNvCxnSpPr>
              <a:cxnSpLocks/>
              <a:stCxn id="84" idx="0"/>
              <a:endCxn id="13" idx="3"/>
            </p:cNvCxnSpPr>
            <p:nvPr/>
          </p:nvCxnSpPr>
          <p:spPr>
            <a:xfrm flipV="1">
              <a:off x="6991004" y="4431020"/>
              <a:ext cx="412799" cy="793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9A325BF-CDB1-54A5-5358-9162855CDF0A}"/>
                    </a:ext>
                  </a:extLst>
                </p:cNvPr>
                <p:cNvSpPr/>
                <p:nvPr/>
              </p:nvSpPr>
              <p:spPr>
                <a:xfrm>
                  <a:off x="6790472" y="5224198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9A325BF-CDB1-54A5-5358-9162855CDF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472" y="5224198"/>
                  <a:ext cx="401064" cy="401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D7FD475-923A-35EC-E23C-EE14C5F2D019}"/>
                    </a:ext>
                  </a:extLst>
                </p:cNvPr>
                <p:cNvSpPr/>
                <p:nvPr/>
              </p:nvSpPr>
              <p:spPr>
                <a:xfrm>
                  <a:off x="8653624" y="4957760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FD7FD475-923A-35EC-E23C-EE14C5F2D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624" y="4957760"/>
                  <a:ext cx="401064" cy="401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22C102-B0CE-C479-B19D-DEE80E94E7FF}"/>
                    </a:ext>
                  </a:extLst>
                </p:cNvPr>
                <p:cNvSpPr/>
                <p:nvPr/>
              </p:nvSpPr>
              <p:spPr>
                <a:xfrm>
                  <a:off x="10619868" y="5224198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322C102-B0CE-C479-B19D-DEE80E94E7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868" y="5224198"/>
                  <a:ext cx="401064" cy="401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988764E-3D14-5F21-AE8C-82BA2DD383FA}"/>
                    </a:ext>
                  </a:extLst>
                </p:cNvPr>
                <p:cNvSpPr/>
                <p:nvPr/>
              </p:nvSpPr>
              <p:spPr>
                <a:xfrm>
                  <a:off x="9925389" y="4020297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5988764E-3D14-5F21-AE8C-82BA2DD383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5389" y="4020297"/>
                  <a:ext cx="481192" cy="4811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CEB81128-0B07-4DC4-A753-6ABEB9E67358}"/>
                    </a:ext>
                  </a:extLst>
                </p:cNvPr>
                <p:cNvSpPr/>
                <p:nvPr/>
              </p:nvSpPr>
              <p:spPr>
                <a:xfrm>
                  <a:off x="7658258" y="2773358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CEB81128-0B07-4DC4-A753-6ABEB9E67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8258" y="2773358"/>
                  <a:ext cx="481192" cy="4811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C59CFE3-73C3-0DFE-1F0B-49878C5EF207}"/>
                    </a:ext>
                  </a:extLst>
                </p:cNvPr>
                <p:cNvSpPr/>
                <p:nvPr/>
              </p:nvSpPr>
              <p:spPr>
                <a:xfrm>
                  <a:off x="8613560" y="3029158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0C59CFE3-73C3-0DFE-1F0B-49878C5EF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3560" y="3029158"/>
                  <a:ext cx="481192" cy="4811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99B150D-9157-73ED-42E0-F640F1BB5428}"/>
                    </a:ext>
                  </a:extLst>
                </p:cNvPr>
                <p:cNvSpPr/>
                <p:nvPr/>
              </p:nvSpPr>
              <p:spPr>
                <a:xfrm>
                  <a:off x="9587446" y="2773358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399B150D-9157-73ED-42E0-F640F1BB54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7446" y="2773358"/>
                  <a:ext cx="481192" cy="48119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D6A026C7-5E40-0BF0-EBCB-E1AAE1C4648C}"/>
                    </a:ext>
                  </a:extLst>
                </p:cNvPr>
                <p:cNvSpPr/>
                <p:nvPr/>
              </p:nvSpPr>
              <p:spPr>
                <a:xfrm>
                  <a:off x="8160358" y="1734910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D6A026C7-5E40-0BF0-EBCB-E1AAE1C46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358" y="1734910"/>
                  <a:ext cx="481192" cy="48119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916937A-308C-7D71-9580-24016278B43A}"/>
                    </a:ext>
                  </a:extLst>
                </p:cNvPr>
                <p:cNvSpPr/>
                <p:nvPr/>
              </p:nvSpPr>
              <p:spPr>
                <a:xfrm>
                  <a:off x="8905599" y="787310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916937A-308C-7D71-9580-24016278B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599" y="787310"/>
                  <a:ext cx="481192" cy="48119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E5FB0E4-00A7-C661-2B2D-135014AB485F}"/>
                </a:ext>
              </a:extLst>
            </p:cNvPr>
            <p:cNvCxnSpPr>
              <a:cxnSpLocks/>
              <a:stCxn id="89" idx="1"/>
              <a:endCxn id="13" idx="5"/>
            </p:cNvCxnSpPr>
            <p:nvPr/>
          </p:nvCxnSpPr>
          <p:spPr>
            <a:xfrm flipH="1" flipV="1">
              <a:off x="7744057" y="4431020"/>
              <a:ext cx="968301" cy="585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039F899-3BDD-7C46-2F9C-34A5CCBA023A}"/>
                </a:ext>
              </a:extLst>
            </p:cNvPr>
            <p:cNvCxnSpPr>
              <a:cxnSpLocks/>
              <a:stCxn id="89" idx="7"/>
              <a:endCxn id="86" idx="3"/>
            </p:cNvCxnSpPr>
            <p:nvPr/>
          </p:nvCxnSpPr>
          <p:spPr>
            <a:xfrm flipV="1">
              <a:off x="8995954" y="4431020"/>
              <a:ext cx="999904" cy="5854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E1B6736D-239E-4403-8768-B7F720491A2A}"/>
                </a:ext>
              </a:extLst>
            </p:cNvPr>
            <p:cNvCxnSpPr>
              <a:cxnSpLocks/>
              <a:stCxn id="90" idx="0"/>
              <a:endCxn id="86" idx="5"/>
            </p:cNvCxnSpPr>
            <p:nvPr/>
          </p:nvCxnSpPr>
          <p:spPr>
            <a:xfrm flipH="1" flipV="1">
              <a:off x="10336112" y="4431020"/>
              <a:ext cx="484288" cy="7931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BA404F4-A67E-99D6-9F33-EBA59E36D18F}"/>
                </a:ext>
              </a:extLst>
            </p:cNvPr>
            <p:cNvCxnSpPr>
              <a:cxnSpLocks/>
              <a:stCxn id="13" idx="0"/>
              <a:endCxn id="87" idx="3"/>
            </p:cNvCxnSpPr>
            <p:nvPr/>
          </p:nvCxnSpPr>
          <p:spPr>
            <a:xfrm flipV="1">
              <a:off x="7573930" y="3184081"/>
              <a:ext cx="154797" cy="836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6368459-5C23-76C8-0BE1-AA38A5F23CF3}"/>
                </a:ext>
              </a:extLst>
            </p:cNvPr>
            <p:cNvCxnSpPr>
              <a:cxnSpLocks/>
              <a:stCxn id="89" idx="0"/>
              <a:endCxn id="87" idx="5"/>
            </p:cNvCxnSpPr>
            <p:nvPr/>
          </p:nvCxnSpPr>
          <p:spPr>
            <a:xfrm flipH="1" flipV="1">
              <a:off x="8068981" y="3184081"/>
              <a:ext cx="785175" cy="1773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D43884A-0CA3-70DE-4E0B-FBD317A73E12}"/>
                </a:ext>
              </a:extLst>
            </p:cNvPr>
            <p:cNvCxnSpPr>
              <a:cxnSpLocks/>
              <a:stCxn id="86" idx="0"/>
              <a:endCxn id="92" idx="5"/>
            </p:cNvCxnSpPr>
            <p:nvPr/>
          </p:nvCxnSpPr>
          <p:spPr>
            <a:xfrm flipH="1" flipV="1">
              <a:off x="9998169" y="3184081"/>
              <a:ext cx="167816" cy="8362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D200D2D-B839-87FE-827D-EEB77CF870AD}"/>
                </a:ext>
              </a:extLst>
            </p:cNvPr>
            <p:cNvCxnSpPr>
              <a:cxnSpLocks/>
              <a:stCxn id="89" idx="0"/>
              <a:endCxn id="92" idx="3"/>
            </p:cNvCxnSpPr>
            <p:nvPr/>
          </p:nvCxnSpPr>
          <p:spPr>
            <a:xfrm flipV="1">
              <a:off x="8854156" y="3184081"/>
              <a:ext cx="803759" cy="17736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DE7D646-5DBF-A7B3-CA1C-F3D15D0C44D4}"/>
                </a:ext>
              </a:extLst>
            </p:cNvPr>
            <p:cNvCxnSpPr>
              <a:cxnSpLocks/>
              <a:stCxn id="86" idx="1"/>
              <a:endCxn id="88" idx="5"/>
            </p:cNvCxnSpPr>
            <p:nvPr/>
          </p:nvCxnSpPr>
          <p:spPr>
            <a:xfrm flipH="1" flipV="1">
              <a:off x="9024283" y="3439881"/>
              <a:ext cx="971575" cy="650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AB1F71D-D8F3-D7DE-DD22-AC62223F74BC}"/>
                </a:ext>
              </a:extLst>
            </p:cNvPr>
            <p:cNvCxnSpPr>
              <a:cxnSpLocks/>
              <a:stCxn id="13" idx="7"/>
              <a:endCxn id="88" idx="3"/>
            </p:cNvCxnSpPr>
            <p:nvPr/>
          </p:nvCxnSpPr>
          <p:spPr>
            <a:xfrm flipV="1">
              <a:off x="7744057" y="3439881"/>
              <a:ext cx="939972" cy="6508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69C712C-6219-34D1-5614-5B8DDE744987}"/>
                </a:ext>
              </a:extLst>
            </p:cNvPr>
            <p:cNvCxnSpPr>
              <a:cxnSpLocks/>
              <a:stCxn id="87" idx="0"/>
              <a:endCxn id="93" idx="3"/>
            </p:cNvCxnSpPr>
            <p:nvPr/>
          </p:nvCxnSpPr>
          <p:spPr>
            <a:xfrm flipV="1">
              <a:off x="7898854" y="2145633"/>
              <a:ext cx="331973" cy="627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BDE1854-F9A3-4535-C6A2-FAB89ABE05E5}"/>
                </a:ext>
              </a:extLst>
            </p:cNvPr>
            <p:cNvCxnSpPr>
              <a:cxnSpLocks/>
              <a:stCxn id="88" idx="0"/>
              <a:endCxn id="93" idx="5"/>
            </p:cNvCxnSpPr>
            <p:nvPr/>
          </p:nvCxnSpPr>
          <p:spPr>
            <a:xfrm flipH="1" flipV="1">
              <a:off x="8571081" y="2145633"/>
              <a:ext cx="283075" cy="883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1E9F8F69-2E08-7BC5-E17B-9361AC6C3A57}"/>
                </a:ext>
              </a:extLst>
            </p:cNvPr>
            <p:cNvCxnSpPr>
              <a:cxnSpLocks/>
              <a:stCxn id="92" idx="0"/>
              <a:endCxn id="94" idx="5"/>
            </p:cNvCxnSpPr>
            <p:nvPr/>
          </p:nvCxnSpPr>
          <p:spPr>
            <a:xfrm flipH="1" flipV="1">
              <a:off x="9316322" y="1198033"/>
              <a:ext cx="511720" cy="15753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753A7A7-A174-3BEA-3F19-F1DFA5ED5D1E}"/>
                </a:ext>
              </a:extLst>
            </p:cNvPr>
            <p:cNvCxnSpPr>
              <a:cxnSpLocks/>
              <a:stCxn id="93" idx="7"/>
              <a:endCxn id="94" idx="3"/>
            </p:cNvCxnSpPr>
            <p:nvPr/>
          </p:nvCxnSpPr>
          <p:spPr>
            <a:xfrm flipV="1">
              <a:off x="8571081" y="1198033"/>
              <a:ext cx="404987" cy="6073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3D0BC53-30D1-9C29-6388-1D51953C1C9F}"/>
              </a:ext>
            </a:extLst>
          </p:cNvPr>
          <p:cNvGrpSpPr/>
          <p:nvPr/>
        </p:nvGrpSpPr>
        <p:grpSpPr>
          <a:xfrm>
            <a:off x="7069917" y="5435004"/>
            <a:ext cx="4237344" cy="661048"/>
            <a:chOff x="6737049" y="5424730"/>
            <a:chExt cx="4237344" cy="661048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4CD846D0-132D-D8F8-8E0E-E0721A4164E1}"/>
                </a:ext>
              </a:extLst>
            </p:cNvPr>
            <p:cNvSpPr txBox="1"/>
            <p:nvPr/>
          </p:nvSpPr>
          <p:spPr>
            <a:xfrm>
              <a:off x="6737049" y="571644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C3B0D6E-51DC-5078-D55A-CF5EC42F8571}"/>
                </a:ext>
              </a:extLst>
            </p:cNvPr>
            <p:cNvSpPr txBox="1"/>
            <p:nvPr/>
          </p:nvSpPr>
          <p:spPr>
            <a:xfrm>
              <a:off x="8692655" y="5424730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8643BD4-3B8D-7FC0-CE57-C8714D0C68A4}"/>
                </a:ext>
              </a:extLst>
            </p:cNvPr>
            <p:cNvSpPr txBox="1"/>
            <p:nvPr/>
          </p:nvSpPr>
          <p:spPr>
            <a:xfrm>
              <a:off x="10690980" y="570348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DDA691B9-4C59-AEA5-E57C-944253CD550A}"/>
              </a:ext>
            </a:extLst>
          </p:cNvPr>
          <p:cNvGrpSpPr/>
          <p:nvPr/>
        </p:nvGrpSpPr>
        <p:grpSpPr>
          <a:xfrm>
            <a:off x="7369336" y="3901835"/>
            <a:ext cx="3690036" cy="1124933"/>
            <a:chOff x="7036468" y="3891561"/>
            <a:chExt cx="3690036" cy="1124933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8B6321F1-BF77-69FB-8803-0FC17BCB158A}"/>
                </a:ext>
              </a:extLst>
            </p:cNvPr>
            <p:cNvGrpSpPr/>
            <p:nvPr/>
          </p:nvGrpSpPr>
          <p:grpSpPr>
            <a:xfrm>
              <a:off x="7036468" y="4647162"/>
              <a:ext cx="283414" cy="369332"/>
              <a:chOff x="6111305" y="5609396"/>
              <a:chExt cx="283414" cy="369332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2D5DD367-E999-B748-3B52-F7B9AD073389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75BD442-A166-9F20-5C07-A6A79B79A53E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9844316-BAF8-3F0B-7F3A-89854F8E6EEA}"/>
                </a:ext>
              </a:extLst>
            </p:cNvPr>
            <p:cNvGrpSpPr/>
            <p:nvPr/>
          </p:nvGrpSpPr>
          <p:grpSpPr>
            <a:xfrm>
              <a:off x="8036448" y="4501489"/>
              <a:ext cx="283414" cy="369332"/>
              <a:chOff x="6111305" y="5609396"/>
              <a:chExt cx="283414" cy="369332"/>
            </a:xfrm>
          </p:grpSpPr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2AB89214-B44F-EA1E-A5BB-E5D1DEC0D743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855CEFD6-E816-4EB5-8A36-6399E9950D30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0983150-9EF6-62BC-C1F5-5EA4B147A4A2}"/>
                </a:ext>
              </a:extLst>
            </p:cNvPr>
            <p:cNvGrpSpPr/>
            <p:nvPr/>
          </p:nvGrpSpPr>
          <p:grpSpPr>
            <a:xfrm>
              <a:off x="8319861" y="3891561"/>
              <a:ext cx="283414" cy="369332"/>
              <a:chOff x="6111305" y="5609396"/>
              <a:chExt cx="283414" cy="369332"/>
            </a:xfrm>
          </p:grpSpPr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1F5C0920-7F3F-DE2D-D239-F65051B33F84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33044D66-76F0-1119-C263-9D1BB087E4D8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3E36A54F-5917-CF20-F1CE-4A155B4534D3}"/>
                </a:ext>
              </a:extLst>
            </p:cNvPr>
            <p:cNvGrpSpPr/>
            <p:nvPr/>
          </p:nvGrpSpPr>
          <p:grpSpPr>
            <a:xfrm>
              <a:off x="9048483" y="3935467"/>
              <a:ext cx="283414" cy="369332"/>
              <a:chOff x="6111305" y="5609396"/>
              <a:chExt cx="283414" cy="369332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1466AFAC-9C59-0F08-3647-492057A08833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48D220B-F2B9-46ED-6572-4FD94E5F29AE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A5376E8B-A5E2-8793-7415-AAA2FE3AF9EF}"/>
                </a:ext>
              </a:extLst>
            </p:cNvPr>
            <p:cNvGrpSpPr/>
            <p:nvPr/>
          </p:nvGrpSpPr>
          <p:grpSpPr>
            <a:xfrm>
              <a:off x="9307651" y="4573889"/>
              <a:ext cx="283414" cy="369332"/>
              <a:chOff x="6111305" y="5609396"/>
              <a:chExt cx="283414" cy="369332"/>
            </a:xfrm>
          </p:grpSpPr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0734C8C-4B40-E6E6-D02B-695B1B6C77D9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117BB8B-FF90-7750-27C0-0E75BB98E1EF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183EAB8-15CA-FAB4-C5AD-786F17305DF8}"/>
                </a:ext>
              </a:extLst>
            </p:cNvPr>
            <p:cNvGrpSpPr/>
            <p:nvPr/>
          </p:nvGrpSpPr>
          <p:grpSpPr>
            <a:xfrm>
              <a:off x="10443090" y="4638468"/>
              <a:ext cx="283414" cy="369332"/>
              <a:chOff x="6111305" y="5609396"/>
              <a:chExt cx="283414" cy="369332"/>
            </a:xfrm>
          </p:grpSpPr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B3CA2698-5BBC-3A3D-F845-E7F992122822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8E43A8A-A291-9AEA-9248-189A3104571B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3DD2D3B-73B9-840D-BDC2-A448844521B3}"/>
              </a:ext>
            </a:extLst>
          </p:cNvPr>
          <p:cNvGrpSpPr/>
          <p:nvPr/>
        </p:nvGrpSpPr>
        <p:grpSpPr>
          <a:xfrm>
            <a:off x="9315723" y="365125"/>
            <a:ext cx="283414" cy="369332"/>
            <a:chOff x="6111305" y="5609396"/>
            <a:chExt cx="283414" cy="369332"/>
          </a:xfrm>
        </p:grpSpPr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910BC3A-7C48-AFDF-2A12-96851DCC3BEE}"/>
                </a:ext>
              </a:extLst>
            </p:cNvPr>
            <p:cNvSpPr txBox="1"/>
            <p:nvPr/>
          </p:nvSpPr>
          <p:spPr>
            <a:xfrm>
              <a:off x="6111306" y="56093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57150">
                    <a:solidFill>
                      <a:schemeClr val="bg1"/>
                    </a:solidFill>
                  </a:ln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6308B58A-A7CE-34BD-F4CC-F3FF52290536}"/>
                </a:ext>
              </a:extLst>
            </p:cNvPr>
            <p:cNvSpPr txBox="1"/>
            <p:nvPr/>
          </p:nvSpPr>
          <p:spPr>
            <a:xfrm>
              <a:off x="6111305" y="56093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8D28BF3A-CCF6-BC24-5651-B396181BA1E5}"/>
              </a:ext>
            </a:extLst>
          </p:cNvPr>
          <p:cNvGrpSpPr/>
          <p:nvPr/>
        </p:nvGrpSpPr>
        <p:grpSpPr>
          <a:xfrm>
            <a:off x="8964735" y="1314373"/>
            <a:ext cx="283414" cy="369332"/>
            <a:chOff x="6111305" y="5609396"/>
            <a:chExt cx="283414" cy="369332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3FA0CA8-A0CC-7697-5EAE-BB23D90422E5}"/>
                </a:ext>
              </a:extLst>
            </p:cNvPr>
            <p:cNvSpPr txBox="1"/>
            <p:nvPr/>
          </p:nvSpPr>
          <p:spPr>
            <a:xfrm>
              <a:off x="6111306" y="56093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 w="57150">
                    <a:solidFill>
                      <a:schemeClr val="bg1"/>
                    </a:solidFill>
                  </a:ln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7E86E205-8ED5-2985-1759-5829DF17EBED}"/>
                </a:ext>
              </a:extLst>
            </p:cNvPr>
            <p:cNvSpPr txBox="1"/>
            <p:nvPr/>
          </p:nvSpPr>
          <p:spPr>
            <a:xfrm>
              <a:off x="6111305" y="56093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49EA9FA-B275-5CAB-6BBD-A5D1E0BEBDA6}"/>
              </a:ext>
            </a:extLst>
          </p:cNvPr>
          <p:cNvGrpSpPr/>
          <p:nvPr/>
        </p:nvGrpSpPr>
        <p:grpSpPr>
          <a:xfrm>
            <a:off x="7842489" y="3426961"/>
            <a:ext cx="2682589" cy="660961"/>
            <a:chOff x="7509621" y="3416687"/>
            <a:chExt cx="2682589" cy="660961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06B1763A-31FC-41D8-D195-63EE33DBF7BD}"/>
                </a:ext>
              </a:extLst>
            </p:cNvPr>
            <p:cNvGrpSpPr/>
            <p:nvPr/>
          </p:nvGrpSpPr>
          <p:grpSpPr>
            <a:xfrm>
              <a:off x="9908796" y="3416687"/>
              <a:ext cx="283414" cy="369332"/>
              <a:chOff x="6111305" y="5609396"/>
              <a:chExt cx="283414" cy="369332"/>
            </a:xfrm>
          </p:grpSpPr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B8880CC9-AC46-7BA8-0585-0DD6624DA81D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9069CC65-9469-D8AB-DB03-1A659B313838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87DD1EA6-68CC-6F79-5D51-BDAB3CE03F77}"/>
                </a:ext>
              </a:extLst>
            </p:cNvPr>
            <p:cNvGrpSpPr/>
            <p:nvPr/>
          </p:nvGrpSpPr>
          <p:grpSpPr>
            <a:xfrm>
              <a:off x="9517364" y="3663521"/>
              <a:ext cx="283414" cy="369332"/>
              <a:chOff x="6111305" y="5609396"/>
              <a:chExt cx="283414" cy="369332"/>
            </a:xfrm>
          </p:grpSpPr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B3DE596E-F122-954E-4EB0-E61FA31677CF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9192B31E-C4C2-C94F-4879-F1389219E2DB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DAAAF564-3596-E843-8453-6E18B49A3E94}"/>
                </a:ext>
              </a:extLst>
            </p:cNvPr>
            <p:cNvGrpSpPr/>
            <p:nvPr/>
          </p:nvGrpSpPr>
          <p:grpSpPr>
            <a:xfrm>
              <a:off x="7509621" y="3424677"/>
              <a:ext cx="283414" cy="369332"/>
              <a:chOff x="6111305" y="5609396"/>
              <a:chExt cx="283414" cy="369332"/>
            </a:xfrm>
          </p:grpSpPr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589300B-5B78-F380-6F88-D79DF20D4A25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AC40ACCE-540E-895F-F681-46450FFE78D0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94CD8930-2D58-13F8-B81C-A0B36AD12176}"/>
                </a:ext>
              </a:extLst>
            </p:cNvPr>
            <p:cNvGrpSpPr/>
            <p:nvPr/>
          </p:nvGrpSpPr>
          <p:grpSpPr>
            <a:xfrm>
              <a:off x="7866320" y="3708316"/>
              <a:ext cx="283414" cy="369332"/>
              <a:chOff x="6111305" y="5609396"/>
              <a:chExt cx="283414" cy="369332"/>
            </a:xfrm>
          </p:grpSpPr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566B7B9F-E5D4-8B81-240E-84A87B060A32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5D083473-000D-B752-69F2-1411B1232B79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105C525-7662-B6DD-8AE9-6BB6E391EA78}"/>
              </a:ext>
            </a:extLst>
          </p:cNvPr>
          <p:cNvGrpSpPr/>
          <p:nvPr/>
        </p:nvGrpSpPr>
        <p:grpSpPr>
          <a:xfrm>
            <a:off x="8240974" y="1757016"/>
            <a:ext cx="1810461" cy="1036275"/>
            <a:chOff x="7908106" y="1746742"/>
            <a:chExt cx="1810461" cy="1036275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75EDB43F-079B-BDE2-1E5F-3A9CD2DFAF98}"/>
                </a:ext>
              </a:extLst>
            </p:cNvPr>
            <p:cNvGrpSpPr/>
            <p:nvPr/>
          </p:nvGrpSpPr>
          <p:grpSpPr>
            <a:xfrm>
              <a:off x="7908106" y="2304438"/>
              <a:ext cx="283414" cy="369332"/>
              <a:chOff x="6111305" y="5609396"/>
              <a:chExt cx="283414" cy="369332"/>
            </a:xfrm>
          </p:grpSpPr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05D7D48-AE6C-6D4E-1F0B-0F13E28691CE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5E87977F-6D38-E30B-0742-E7F1ED622DEC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98C90E2A-E0DC-1559-492A-E8234009F417}"/>
                </a:ext>
              </a:extLst>
            </p:cNvPr>
            <p:cNvGrpSpPr/>
            <p:nvPr/>
          </p:nvGrpSpPr>
          <p:grpSpPr>
            <a:xfrm>
              <a:off x="8573823" y="2413685"/>
              <a:ext cx="283414" cy="369332"/>
              <a:chOff x="6111305" y="5609396"/>
              <a:chExt cx="283414" cy="369332"/>
            </a:xfrm>
          </p:grpSpPr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FA1C957-D060-8800-FDB8-2CFD19DF7406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0</a:t>
                </a:r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52A4E7A3-04A2-CF64-7895-F695FF05A42F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0</a:t>
                </a:r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DD29E9BE-2F28-1DCA-349D-175438752C64}"/>
                </a:ext>
              </a:extLst>
            </p:cNvPr>
            <p:cNvGrpSpPr/>
            <p:nvPr/>
          </p:nvGrpSpPr>
          <p:grpSpPr>
            <a:xfrm>
              <a:off x="9435153" y="1746742"/>
              <a:ext cx="283414" cy="369332"/>
              <a:chOff x="6111305" y="5609396"/>
              <a:chExt cx="283414" cy="369332"/>
            </a:xfrm>
          </p:grpSpPr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1B1417B6-9B4A-AED9-C354-DDC96CE7ADB6}"/>
                  </a:ext>
                </a:extLst>
              </p:cNvPr>
              <p:cNvSpPr txBox="1"/>
              <p:nvPr/>
            </p:nvSpPr>
            <p:spPr>
              <a:xfrm>
                <a:off x="6111306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n w="57150">
                      <a:solidFill>
                        <a:schemeClr val="bg1"/>
                      </a:solidFill>
                    </a:ln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6AD7C46E-03DF-53CA-3635-5BED5AB797A3}"/>
                  </a:ext>
                </a:extLst>
              </p:cNvPr>
              <p:cNvSpPr txBox="1"/>
              <p:nvPr/>
            </p:nvSpPr>
            <p:spPr>
              <a:xfrm>
                <a:off x="6111305" y="5609396"/>
                <a:ext cx="2834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61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0BCD-87E4-9B99-0AD2-1704B4C5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circuits: Rigorous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AC99B-4520-D55D-194D-1B4F4F2AA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217" y="1825624"/>
                <a:ext cx="11582400" cy="460130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-output </a:t>
                </a:r>
                <a:r>
                  <a:rPr lang="en-US" dirty="0">
                    <a:solidFill>
                      <a:schemeClr val="accent1"/>
                    </a:solidFill>
                  </a:rPr>
                  <a:t>circuit</a:t>
                </a:r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directed acyclic graph</a:t>
                </a:r>
              </a:p>
              <a:p>
                <a:pPr lvl="1"/>
                <a:r>
                  <a:rPr lang="en-US" dirty="0"/>
                  <a:t>We refer to the edges as “wires”</a:t>
                </a:r>
              </a:p>
              <a:p>
                <a:pPr lvl="1"/>
                <a:r>
                  <a:rPr lang="en-US" dirty="0"/>
                  <a:t>Two types of nodes:</a:t>
                </a:r>
              </a:p>
              <a:p>
                <a:pPr lvl="2"/>
                <a:r>
                  <a:rPr lang="en-US" dirty="0"/>
                  <a:t>Each “gate” has two incoming edges and is labeled with a binary logical operation</a:t>
                </a:r>
              </a:p>
              <a:p>
                <a:pPr lvl="2"/>
                <a:r>
                  <a:rPr lang="en-US" dirty="0"/>
                  <a:t>Otherwise, a node has zero incoming edges and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of the nodes are additionally labeled as “output 1”, “output 2”, …, “output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AC99B-4520-D55D-194D-1B4F4F2AA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217" y="1825624"/>
                <a:ext cx="11582400" cy="4601302"/>
              </a:xfrm>
              <a:blipFill>
                <a:blip r:embed="rId2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4E68-0A78-84ED-EB50-6AEA10B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CDC-1FF6-DFEE-BA3B-9A890A87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circuits: Rigorous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B21BB-FD25-EF91-02BC-2D6ECA8C2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171" y="1811866"/>
                <a:ext cx="11843658" cy="46789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computes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inductively: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op</m:t>
                    </m:r>
                  </m:oMath>
                </a14:m>
                <a:r>
                  <a:rPr lang="en-US" dirty="0"/>
                  <a:t> and its incoming wires come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B21BB-FD25-EF91-02BC-2D6ECA8C2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71" y="1811866"/>
                <a:ext cx="11843658" cy="4678977"/>
              </a:xfrm>
              <a:blipFill>
                <a:blip r:embed="rId2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5C008-C80A-F94D-1D3B-63AFB5F5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18AD-921F-D9AF-0293-48D85D00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42017-9291-B81C-67F9-87F809BC31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the output nodes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 a whole, the circuit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defined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F42017-9291-B81C-67F9-87F809BC31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B5AE-856F-6A09-5A46-EAC96F5B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5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172E-B8B2-C52F-A54E-D9861DA8B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8474" cy="1325563"/>
          </a:xfrm>
        </p:spPr>
        <p:txBody>
          <a:bodyPr/>
          <a:lstStyle/>
          <a:p>
            <a:r>
              <a:rPr lang="en-US" dirty="0"/>
              <a:t>Equivalent: Boolean straight-line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6F47A-FE11-7222-3146-1E272604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1E7FE38A-8E67-0532-9F99-0031D0DA2C8C}"/>
              </a:ext>
            </a:extLst>
          </p:cNvPr>
          <p:cNvSpPr/>
          <p:nvPr/>
        </p:nvSpPr>
        <p:spPr>
          <a:xfrm>
            <a:off x="4369909" y="3381117"/>
            <a:ext cx="1790700" cy="5191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747880E-28F4-C302-280A-23017881004D}"/>
              </a:ext>
            </a:extLst>
          </p:cNvPr>
          <p:cNvSpPr txBox="1"/>
          <p:nvPr/>
        </p:nvSpPr>
        <p:spPr>
          <a:xfrm>
            <a:off x="1918614" y="5903871"/>
            <a:ext cx="1558901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Circuit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E9CA2-19C7-A871-81FE-49F289A6A3A3}"/>
              </a:ext>
            </a:extLst>
          </p:cNvPr>
          <p:cNvGrpSpPr/>
          <p:nvPr/>
        </p:nvGrpSpPr>
        <p:grpSpPr>
          <a:xfrm>
            <a:off x="941371" y="1790111"/>
            <a:ext cx="3610950" cy="3882448"/>
            <a:chOff x="7033051" y="1116071"/>
            <a:chExt cx="3610950" cy="3882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885BF63-9C7E-D5C9-743F-E71DB5D12476}"/>
                    </a:ext>
                  </a:extLst>
                </p:cNvPr>
                <p:cNvSpPr/>
                <p:nvPr/>
              </p:nvSpPr>
              <p:spPr>
                <a:xfrm>
                  <a:off x="7495480" y="3609574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885BF63-9C7E-D5C9-743F-E71DB5D124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5480" y="3609574"/>
                  <a:ext cx="481192" cy="48119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D30A73-7B20-6D93-E87B-342FFCFD88FD}"/>
                </a:ext>
              </a:extLst>
            </p:cNvPr>
            <p:cNvCxnSpPr>
              <a:cxnSpLocks/>
              <a:stCxn id="19" idx="0"/>
              <a:endCxn id="6" idx="3"/>
            </p:cNvCxnSpPr>
            <p:nvPr/>
          </p:nvCxnSpPr>
          <p:spPr>
            <a:xfrm flipV="1">
              <a:off x="7233583" y="4020297"/>
              <a:ext cx="332366" cy="57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64B1FE2-2C49-8284-150D-03D5FF007C3C}"/>
                    </a:ext>
                  </a:extLst>
                </p:cNvPr>
                <p:cNvSpPr/>
                <p:nvPr/>
              </p:nvSpPr>
              <p:spPr>
                <a:xfrm>
                  <a:off x="7033051" y="4597455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F64B1FE2-2C49-8284-150D-03D5FF007C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051" y="4597455"/>
                  <a:ext cx="401064" cy="40106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8AA3304-A5A8-4A24-B8E4-2B240DECF4CC}"/>
                    </a:ext>
                  </a:extLst>
                </p:cNvPr>
                <p:cNvSpPr/>
                <p:nvPr/>
              </p:nvSpPr>
              <p:spPr>
                <a:xfrm>
                  <a:off x="8620541" y="4421715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8AA3304-A5A8-4A24-B8E4-2B240DECF4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541" y="4421715"/>
                  <a:ext cx="401064" cy="401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EB6C2DC-6BE3-9F2C-2657-3B3389AB1A08}"/>
                    </a:ext>
                  </a:extLst>
                </p:cNvPr>
                <p:cNvSpPr/>
                <p:nvPr/>
              </p:nvSpPr>
              <p:spPr>
                <a:xfrm>
                  <a:off x="10242937" y="4597455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EB6C2DC-6BE3-9F2C-2657-3B3389AB1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937" y="4597455"/>
                  <a:ext cx="401064" cy="401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45A9A53-4408-202D-ABF9-3A6BE58DAB77}"/>
                    </a:ext>
                  </a:extLst>
                </p:cNvPr>
                <p:cNvSpPr/>
                <p:nvPr/>
              </p:nvSpPr>
              <p:spPr>
                <a:xfrm>
                  <a:off x="9655815" y="3611182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45A9A53-4408-202D-ABF9-3A6BE58DA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815" y="3611182"/>
                  <a:ext cx="481192" cy="48119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B1CD771-5613-38F3-14B2-39427E8EE07B}"/>
                    </a:ext>
                  </a:extLst>
                </p:cNvPr>
                <p:cNvSpPr/>
                <p:nvPr/>
              </p:nvSpPr>
              <p:spPr>
                <a:xfrm>
                  <a:off x="7728727" y="2555922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B1CD771-5613-38F3-14B2-39427E8EE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727" y="2555922"/>
                  <a:ext cx="481192" cy="48119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8103813-E165-3305-EC87-16F442DE3631}"/>
                    </a:ext>
                  </a:extLst>
                </p:cNvPr>
                <p:cNvSpPr/>
                <p:nvPr/>
              </p:nvSpPr>
              <p:spPr>
                <a:xfrm>
                  <a:off x="8592652" y="2730989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8103813-E165-3305-EC87-16F442DE3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652" y="2730989"/>
                  <a:ext cx="481192" cy="48119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7E635F7-1E9F-DC5F-17D9-45D7A2677EEB}"/>
                    </a:ext>
                  </a:extLst>
                </p:cNvPr>
                <p:cNvSpPr/>
                <p:nvPr/>
              </p:nvSpPr>
              <p:spPr>
                <a:xfrm>
                  <a:off x="9421332" y="2448024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7E635F7-1E9F-DC5F-17D9-45D7A2677E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1332" y="2448024"/>
                  <a:ext cx="481192" cy="48119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3B360B7-EEF2-FF42-5411-7731C1729647}"/>
                    </a:ext>
                  </a:extLst>
                </p:cNvPr>
                <p:cNvSpPr/>
                <p:nvPr/>
              </p:nvSpPr>
              <p:spPr>
                <a:xfrm>
                  <a:off x="8160358" y="1734910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D6A026C7-5E40-0BF0-EBCB-E1AAE1C46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358" y="1734910"/>
                  <a:ext cx="481192" cy="48119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6083F2D-8F95-8F5E-D82A-85AF65451E7C}"/>
                    </a:ext>
                  </a:extLst>
                </p:cNvPr>
                <p:cNvSpPr/>
                <p:nvPr/>
              </p:nvSpPr>
              <p:spPr>
                <a:xfrm>
                  <a:off x="8854156" y="1116071"/>
                  <a:ext cx="481192" cy="48119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6083F2D-8F95-8F5E-D82A-85AF65451E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156" y="1116071"/>
                  <a:ext cx="481192" cy="48119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34B8BAC-FCDC-39F5-D758-71DF12CD2E51}"/>
                </a:ext>
              </a:extLst>
            </p:cNvPr>
            <p:cNvCxnSpPr>
              <a:cxnSpLocks/>
              <a:stCxn id="22" idx="1"/>
              <a:endCxn id="6" idx="5"/>
            </p:cNvCxnSpPr>
            <p:nvPr/>
          </p:nvCxnSpPr>
          <p:spPr>
            <a:xfrm flipH="1" flipV="1">
              <a:off x="7906203" y="4020297"/>
              <a:ext cx="773072" cy="460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8324DB1-0749-7129-A9C5-B1FC2B865ADC}"/>
                </a:ext>
              </a:extLst>
            </p:cNvPr>
            <p:cNvCxnSpPr>
              <a:cxnSpLocks/>
              <a:stCxn id="22" idx="7"/>
              <a:endCxn id="24" idx="3"/>
            </p:cNvCxnSpPr>
            <p:nvPr/>
          </p:nvCxnSpPr>
          <p:spPr>
            <a:xfrm flipV="1">
              <a:off x="8962871" y="4021905"/>
              <a:ext cx="763413" cy="458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DBBAB2-BCAA-65DA-4AF9-718E26F7576C}"/>
                </a:ext>
              </a:extLst>
            </p:cNvPr>
            <p:cNvCxnSpPr>
              <a:cxnSpLocks/>
              <a:stCxn id="23" idx="0"/>
              <a:endCxn id="24" idx="5"/>
            </p:cNvCxnSpPr>
            <p:nvPr/>
          </p:nvCxnSpPr>
          <p:spPr>
            <a:xfrm flipH="1" flipV="1">
              <a:off x="10066538" y="4021905"/>
              <a:ext cx="376931" cy="575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51C1D0-6D37-E701-BA0A-900D75EFA1CE}"/>
                </a:ext>
              </a:extLst>
            </p:cNvPr>
            <p:cNvCxnSpPr>
              <a:cxnSpLocks/>
              <a:stCxn id="6" idx="0"/>
              <a:endCxn id="25" idx="3"/>
            </p:cNvCxnSpPr>
            <p:nvPr/>
          </p:nvCxnSpPr>
          <p:spPr>
            <a:xfrm flipV="1">
              <a:off x="7736076" y="2966645"/>
              <a:ext cx="63120" cy="642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4F9DC5B-C41F-3CED-406C-87B6304570BF}"/>
                </a:ext>
              </a:extLst>
            </p:cNvPr>
            <p:cNvCxnSpPr>
              <a:cxnSpLocks/>
              <a:stCxn id="22" idx="0"/>
              <a:endCxn id="25" idx="5"/>
            </p:cNvCxnSpPr>
            <p:nvPr/>
          </p:nvCxnSpPr>
          <p:spPr>
            <a:xfrm flipH="1" flipV="1">
              <a:off x="8139450" y="2966645"/>
              <a:ext cx="681623" cy="14550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951650A-8D34-EAA4-7EC7-ACF0A2EF6E75}"/>
                </a:ext>
              </a:extLst>
            </p:cNvPr>
            <p:cNvCxnSpPr>
              <a:cxnSpLocks/>
              <a:stCxn id="24" idx="0"/>
              <a:endCxn id="27" idx="5"/>
            </p:cNvCxnSpPr>
            <p:nvPr/>
          </p:nvCxnSpPr>
          <p:spPr>
            <a:xfrm flipH="1" flipV="1">
              <a:off x="9832055" y="2858747"/>
              <a:ext cx="64356" cy="75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33EE53-946B-496E-64AF-9456C8355AA6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V="1">
              <a:off x="8821073" y="2858747"/>
              <a:ext cx="670728" cy="15629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BBB4FB3-A871-DA74-64B6-198071642953}"/>
                </a:ext>
              </a:extLst>
            </p:cNvPr>
            <p:cNvCxnSpPr>
              <a:cxnSpLocks/>
              <a:stCxn id="24" idx="1"/>
              <a:endCxn id="26" idx="5"/>
            </p:cNvCxnSpPr>
            <p:nvPr/>
          </p:nvCxnSpPr>
          <p:spPr>
            <a:xfrm flipH="1" flipV="1">
              <a:off x="9003375" y="3141712"/>
              <a:ext cx="722909" cy="5399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0F0085F-5F0D-161B-CAB4-BD5F1DB6FEE1}"/>
                </a:ext>
              </a:extLst>
            </p:cNvPr>
            <p:cNvCxnSpPr>
              <a:cxnSpLocks/>
              <a:stCxn id="6" idx="7"/>
              <a:endCxn id="26" idx="3"/>
            </p:cNvCxnSpPr>
            <p:nvPr/>
          </p:nvCxnSpPr>
          <p:spPr>
            <a:xfrm flipV="1">
              <a:off x="7906203" y="3141712"/>
              <a:ext cx="756918" cy="538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F17D7E2-5DDA-C43A-F4AC-9A1B2FE531BB}"/>
                </a:ext>
              </a:extLst>
            </p:cNvPr>
            <p:cNvCxnSpPr>
              <a:cxnSpLocks/>
              <a:stCxn id="25" idx="0"/>
              <a:endCxn id="28" idx="3"/>
            </p:cNvCxnSpPr>
            <p:nvPr/>
          </p:nvCxnSpPr>
          <p:spPr>
            <a:xfrm flipV="1">
              <a:off x="7969323" y="2145633"/>
              <a:ext cx="261504" cy="410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5E3DCF-EDB7-B59A-F006-64C42505B5EE}"/>
                </a:ext>
              </a:extLst>
            </p:cNvPr>
            <p:cNvCxnSpPr>
              <a:cxnSpLocks/>
              <a:stCxn id="26" idx="0"/>
              <a:endCxn id="28" idx="5"/>
            </p:cNvCxnSpPr>
            <p:nvPr/>
          </p:nvCxnSpPr>
          <p:spPr>
            <a:xfrm flipH="1" flipV="1">
              <a:off x="8571081" y="2145633"/>
              <a:ext cx="262167" cy="585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0455421-6FDB-258D-FF9E-D91C0645912D}"/>
                </a:ext>
              </a:extLst>
            </p:cNvPr>
            <p:cNvCxnSpPr>
              <a:cxnSpLocks/>
              <a:stCxn id="27" idx="0"/>
              <a:endCxn id="29" idx="5"/>
            </p:cNvCxnSpPr>
            <p:nvPr/>
          </p:nvCxnSpPr>
          <p:spPr>
            <a:xfrm flipH="1" flipV="1">
              <a:off x="9264879" y="1526794"/>
              <a:ext cx="397049" cy="9212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32AD33-FB81-519C-E389-4D7C74179B4E}"/>
                </a:ext>
              </a:extLst>
            </p:cNvPr>
            <p:cNvCxnSpPr>
              <a:cxnSpLocks/>
              <a:stCxn id="28" idx="7"/>
              <a:endCxn id="29" idx="3"/>
            </p:cNvCxnSpPr>
            <p:nvPr/>
          </p:nvCxnSpPr>
          <p:spPr>
            <a:xfrm flipV="1">
              <a:off x="8571081" y="1526794"/>
              <a:ext cx="353544" cy="278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62BE3D-DB6E-C3B4-CE69-94557AF98049}"/>
              </a:ext>
            </a:extLst>
          </p:cNvPr>
          <p:cNvGrpSpPr/>
          <p:nvPr/>
        </p:nvGrpSpPr>
        <p:grpSpPr>
          <a:xfrm>
            <a:off x="1069951" y="1614005"/>
            <a:ext cx="3338415" cy="2780289"/>
            <a:chOff x="1069951" y="1614005"/>
            <a:chExt cx="3338415" cy="2780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24CB99A-8E50-E9E6-60D2-34805CD8DD89}"/>
                    </a:ext>
                  </a:extLst>
                </p:cNvPr>
                <p:cNvSpPr txBox="1"/>
                <p:nvPr/>
              </p:nvSpPr>
              <p:spPr>
                <a:xfrm>
                  <a:off x="1069951" y="3986571"/>
                  <a:ext cx="4624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24CB99A-8E50-E9E6-60D2-34805CD8D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951" y="3986571"/>
                  <a:ext cx="46242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2A6092A-AEFF-93A9-04DC-F80698156682}"/>
                    </a:ext>
                  </a:extLst>
                </p:cNvPr>
                <p:cNvSpPr txBox="1"/>
                <p:nvPr/>
              </p:nvSpPr>
              <p:spPr>
                <a:xfrm>
                  <a:off x="3945937" y="4024962"/>
                  <a:ext cx="4624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2A6092A-AEFF-93A9-04DC-F80698156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937" y="4024962"/>
                  <a:ext cx="46242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60D1C6-0CF3-6449-B27D-763929B84622}"/>
                    </a:ext>
                  </a:extLst>
                </p:cNvPr>
                <p:cNvSpPr txBox="1"/>
                <p:nvPr/>
              </p:nvSpPr>
              <p:spPr>
                <a:xfrm>
                  <a:off x="1327606" y="2936603"/>
                  <a:ext cx="4624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560D1C6-0CF3-6449-B27D-763929B84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606" y="2936603"/>
                  <a:ext cx="46242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C7CC43-1AE2-5175-EE34-C7AEFFF54C67}"/>
                    </a:ext>
                  </a:extLst>
                </p:cNvPr>
                <p:cNvSpPr txBox="1"/>
                <p:nvPr/>
              </p:nvSpPr>
              <p:spPr>
                <a:xfrm>
                  <a:off x="2698065" y="3060648"/>
                  <a:ext cx="4624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9C7CC43-1AE2-5175-EE34-C7AEFFF54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065" y="3060648"/>
                  <a:ext cx="46242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102DEE0-DB58-DEE7-76F6-6968B12DDD81}"/>
                    </a:ext>
                  </a:extLst>
                </p:cNvPr>
                <p:cNvSpPr txBox="1"/>
                <p:nvPr/>
              </p:nvSpPr>
              <p:spPr>
                <a:xfrm>
                  <a:off x="3596859" y="2822472"/>
                  <a:ext cx="4624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102DEE0-DB58-DEE7-76F6-6968B12DD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859" y="2822472"/>
                  <a:ext cx="46242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3D00C46-4453-7A50-22DA-BB9EBB899C43}"/>
                    </a:ext>
                  </a:extLst>
                </p:cNvPr>
                <p:cNvSpPr txBox="1"/>
                <p:nvPr/>
              </p:nvSpPr>
              <p:spPr>
                <a:xfrm>
                  <a:off x="1705307" y="2117169"/>
                  <a:ext cx="4624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3D00C46-4453-7A50-22DA-BB9EBB899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5307" y="2117169"/>
                  <a:ext cx="46242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A7FF521-0B8D-5229-35C8-5453CF65160F}"/>
                    </a:ext>
                  </a:extLst>
                </p:cNvPr>
                <p:cNvSpPr txBox="1"/>
                <p:nvPr/>
              </p:nvSpPr>
              <p:spPr>
                <a:xfrm>
                  <a:off x="3168906" y="1614005"/>
                  <a:ext cx="4624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6A7FF521-0B8D-5229-35C8-5453CF651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906" y="1614005"/>
                  <a:ext cx="46242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D226BF8-5A93-271A-1228-A5DB00BA7B15}"/>
              </a:ext>
            </a:extLst>
          </p:cNvPr>
          <p:cNvGrpSpPr/>
          <p:nvPr/>
        </p:nvGrpSpPr>
        <p:grpSpPr>
          <a:xfrm>
            <a:off x="5825681" y="1847166"/>
            <a:ext cx="4240467" cy="4643678"/>
            <a:chOff x="5825681" y="1847166"/>
            <a:chExt cx="4240467" cy="4643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856082-B5F0-C0BA-D161-D90B87AD2B7C}"/>
                    </a:ext>
                  </a:extLst>
                </p:cNvPr>
                <p:cNvSpPr txBox="1"/>
                <p:nvPr/>
              </p:nvSpPr>
              <p:spPr>
                <a:xfrm>
                  <a:off x="6725788" y="1847166"/>
                  <a:ext cx="2228850" cy="364965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lIns="182880" tIns="182880" rIns="182880" bIns="182880" rtlCol="0">
                  <a:spAutoFit/>
                </a:bodyPr>
                <a:lstStyle/>
                <a:p>
                  <a:pPr marL="400050" indent="-4000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marL="400050" indent="-4000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marL="400050" indent="-4000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marL="400050" indent="-4000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marL="400050" indent="-4000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marL="400050" indent="-4000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marL="400050" indent="-4000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a14:m>
                  <a:endParaRPr lang="en-US" dirty="0"/>
                </a:p>
                <a:p>
                  <a:pPr marL="400050" indent="-4000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856082-B5F0-C0BA-D161-D90B87AD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788" y="1847166"/>
                  <a:ext cx="2228850" cy="364965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F1A72D4-F300-E8C7-3119-8CE111B14301}"/>
                </a:ext>
              </a:extLst>
            </p:cNvPr>
            <p:cNvSpPr txBox="1"/>
            <p:nvPr/>
          </p:nvSpPr>
          <p:spPr>
            <a:xfrm>
              <a:off x="5825681" y="5901772"/>
              <a:ext cx="4240467" cy="58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400" dirty="0"/>
                <a:t>Boolean Straight-Line Program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63141424-A106-F04C-9D6A-5B4AA1E96D67}"/>
              </a:ext>
            </a:extLst>
          </p:cNvPr>
          <p:cNvSpPr txBox="1"/>
          <p:nvPr/>
        </p:nvSpPr>
        <p:spPr>
          <a:xfrm>
            <a:off x="9695290" y="2330321"/>
            <a:ext cx="2353801" cy="263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Each line: Combine two variables, store in new variable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“Return” at end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loops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“if” statements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branching</a:t>
            </a:r>
          </a:p>
        </p:txBody>
      </p:sp>
    </p:spTree>
    <p:extLst>
      <p:ext uri="{BB962C8B-B14F-4D97-AF65-F5344CB8AC3E}">
        <p14:creationId xmlns:p14="http://schemas.microsoft.com/office/powerpoint/2010/main" val="14886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8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9C0-D1CA-1D89-AC93-449CC52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18074" cy="4351338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size </a:t>
                </a:r>
                <a:r>
                  <a:rPr lang="en-US" dirty="0"/>
                  <a:t>of a circuit is the total number of gates</a:t>
                </a:r>
              </a:p>
              <a:p>
                <a:pPr lvl="1"/>
                <a:r>
                  <a:rPr lang="en-US" dirty="0"/>
                  <a:t>How much </a:t>
                </a:r>
                <a:r>
                  <a:rPr lang="en-US" dirty="0">
                    <a:solidFill>
                      <a:schemeClr val="accent1"/>
                    </a:solidFill>
                  </a:rPr>
                  <a:t>“work”</a:t>
                </a:r>
                <a:r>
                  <a:rPr lang="en-US" dirty="0"/>
                  <a:t> does the circuit do?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size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smallest</a:t>
                </a:r>
                <a:r>
                  <a:rPr lang="en-US" dirty="0"/>
                  <a:t> circuit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work is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18074" cy="4351338"/>
              </a:xfrm>
              <a:blipFill>
                <a:blip r:embed="rId2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A0C8B-9835-88BD-282B-C77D482E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278645-88C9-85B8-523B-749EB5C34C52}"/>
              </a:ext>
            </a:extLst>
          </p:cNvPr>
          <p:cNvGrpSpPr/>
          <p:nvPr/>
        </p:nvGrpSpPr>
        <p:grpSpPr>
          <a:xfrm>
            <a:off x="9508554" y="382440"/>
            <a:ext cx="2047720" cy="2572490"/>
            <a:chOff x="7302134" y="2296735"/>
            <a:chExt cx="2047720" cy="2572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B2685FF-6545-CF61-C708-694936DADBC8}"/>
                    </a:ext>
                  </a:extLst>
                </p:cNvPr>
                <p:cNvSpPr/>
                <p:nvPr/>
              </p:nvSpPr>
              <p:spPr>
                <a:xfrm>
                  <a:off x="7532082" y="3906437"/>
                  <a:ext cx="401065" cy="40106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B2685FF-6545-CF61-C708-694936DAD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082" y="3906437"/>
                  <a:ext cx="401065" cy="40106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35593A5-A4CF-C32B-CB94-8ADCC6C94FC8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V="1">
              <a:off x="7502666" y="4248767"/>
              <a:ext cx="88151" cy="1936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88257CF-08FD-A207-0819-B42812D3C731}"/>
                    </a:ext>
                  </a:extLst>
                </p:cNvPr>
                <p:cNvSpPr/>
                <p:nvPr/>
              </p:nvSpPr>
              <p:spPr>
                <a:xfrm>
                  <a:off x="7302134" y="4442439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88257CF-08FD-A207-0819-B42812D3C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134" y="4442439"/>
                  <a:ext cx="401064" cy="40106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4071F37-7501-EFFD-0B68-A403F2F956C9}"/>
                    </a:ext>
                  </a:extLst>
                </p:cNvPr>
                <p:cNvSpPr/>
                <p:nvPr/>
              </p:nvSpPr>
              <p:spPr>
                <a:xfrm>
                  <a:off x="8100037" y="4461473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4071F37-7501-EFFD-0B68-A403F2F95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37" y="4461473"/>
                  <a:ext cx="401064" cy="40106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18773A2-7857-8E82-1311-37EB42DF0D9C}"/>
                    </a:ext>
                  </a:extLst>
                </p:cNvPr>
                <p:cNvSpPr/>
                <p:nvPr/>
              </p:nvSpPr>
              <p:spPr>
                <a:xfrm>
                  <a:off x="8948790" y="4468161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018773A2-7857-8E82-1311-37EB42DF0D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8790" y="4468161"/>
                  <a:ext cx="401064" cy="40106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4D6603F-8E69-1322-3C5A-1D037D37AD0E}"/>
                    </a:ext>
                  </a:extLst>
                </p:cNvPr>
                <p:cNvSpPr/>
                <p:nvPr/>
              </p:nvSpPr>
              <p:spPr>
                <a:xfrm>
                  <a:off x="8704172" y="3944075"/>
                  <a:ext cx="417721" cy="417721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4D6603F-8E69-1322-3C5A-1D037D37AD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172" y="3944075"/>
                  <a:ext cx="417721" cy="41772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CA6A535-3DD4-4856-87EE-46BA3B79A8D6}"/>
                    </a:ext>
                  </a:extLst>
                </p:cNvPr>
                <p:cNvSpPr/>
                <p:nvPr/>
              </p:nvSpPr>
              <p:spPr>
                <a:xfrm>
                  <a:off x="7605876" y="3278618"/>
                  <a:ext cx="401065" cy="40106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CA6A535-3DD4-4856-87EE-46BA3B79A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5876" y="3278618"/>
                  <a:ext cx="401065" cy="40106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BEF68AA-D616-7352-08A8-973806071A36}"/>
                    </a:ext>
                  </a:extLst>
                </p:cNvPr>
                <p:cNvSpPr/>
                <p:nvPr/>
              </p:nvSpPr>
              <p:spPr>
                <a:xfrm>
                  <a:off x="8100037" y="3410834"/>
                  <a:ext cx="403122" cy="40312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BEF68AA-D616-7352-08A8-973806071A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37" y="3410834"/>
                  <a:ext cx="403122" cy="40312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D0F7885-1569-E73C-FBD4-EF810990B6D9}"/>
                    </a:ext>
                  </a:extLst>
                </p:cNvPr>
                <p:cNvSpPr/>
                <p:nvPr/>
              </p:nvSpPr>
              <p:spPr>
                <a:xfrm>
                  <a:off x="8642631" y="3305199"/>
                  <a:ext cx="403122" cy="40312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D0F7885-1569-E73C-FBD4-EF810990B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2631" y="3305199"/>
                  <a:ext cx="403122" cy="40312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F408892-C3C1-5C04-FF53-F72CFDC5C2A2}"/>
                    </a:ext>
                  </a:extLst>
                </p:cNvPr>
                <p:cNvSpPr/>
                <p:nvPr/>
              </p:nvSpPr>
              <p:spPr>
                <a:xfrm>
                  <a:off x="7874412" y="2739105"/>
                  <a:ext cx="394742" cy="39474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F408892-C3C1-5C04-FF53-F72CFDC5C2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412" y="2739105"/>
                  <a:ext cx="394742" cy="39474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70D4D9C-60F0-57B4-5605-85B5E53A577F}"/>
                    </a:ext>
                  </a:extLst>
                </p:cNvPr>
                <p:cNvSpPr/>
                <p:nvPr/>
              </p:nvSpPr>
              <p:spPr>
                <a:xfrm>
                  <a:off x="8269154" y="2296735"/>
                  <a:ext cx="394742" cy="394742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B70D4D9C-60F0-57B4-5605-85B5E53A57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154" y="2296735"/>
                  <a:ext cx="394742" cy="394742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5E6C6-BB75-41A0-B21B-209F98F2ADE9}"/>
                </a:ext>
              </a:extLst>
            </p:cNvPr>
            <p:cNvCxnSpPr>
              <a:cxnSpLocks/>
              <a:stCxn id="9" idx="1"/>
              <a:endCxn id="6" idx="5"/>
            </p:cNvCxnSpPr>
            <p:nvPr/>
          </p:nvCxnSpPr>
          <p:spPr>
            <a:xfrm flipH="1" flipV="1">
              <a:off x="7874412" y="4248767"/>
              <a:ext cx="284359" cy="2714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964E2-C670-5EAC-3875-7356D758B82C}"/>
                </a:ext>
              </a:extLst>
            </p:cNvPr>
            <p:cNvCxnSpPr>
              <a:cxnSpLocks/>
              <a:stCxn id="9" idx="7"/>
              <a:endCxn id="11" idx="3"/>
            </p:cNvCxnSpPr>
            <p:nvPr/>
          </p:nvCxnSpPr>
          <p:spPr>
            <a:xfrm flipV="1">
              <a:off x="8442367" y="4300622"/>
              <a:ext cx="322979" cy="219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ADBC1F5-79C3-A86D-0E04-631625A3939B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9060719" y="4300622"/>
              <a:ext cx="88603" cy="167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13FBB43-ADE3-7CEE-9252-EF3591EBFD8B}"/>
                </a:ext>
              </a:extLst>
            </p:cNvPr>
            <p:cNvCxnSpPr>
              <a:cxnSpLocks/>
              <a:stCxn id="6" idx="0"/>
              <a:endCxn id="12" idx="4"/>
            </p:cNvCxnSpPr>
            <p:nvPr/>
          </p:nvCxnSpPr>
          <p:spPr>
            <a:xfrm flipV="1">
              <a:off x="7732615" y="3679683"/>
              <a:ext cx="73794" cy="226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F56E8F5-83EC-F907-41EC-EE438636BDAD}"/>
                </a:ext>
              </a:extLst>
            </p:cNvPr>
            <p:cNvCxnSpPr>
              <a:cxnSpLocks/>
              <a:stCxn id="9" idx="0"/>
              <a:endCxn id="12" idx="5"/>
            </p:cNvCxnSpPr>
            <p:nvPr/>
          </p:nvCxnSpPr>
          <p:spPr>
            <a:xfrm flipH="1" flipV="1">
              <a:off x="7948206" y="3620948"/>
              <a:ext cx="352363" cy="840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AA7A606-570D-F19F-200B-E8B14189BB1F}"/>
                </a:ext>
              </a:extLst>
            </p:cNvPr>
            <p:cNvCxnSpPr>
              <a:cxnSpLocks/>
              <a:stCxn id="11" idx="0"/>
              <a:endCxn id="14" idx="4"/>
            </p:cNvCxnSpPr>
            <p:nvPr/>
          </p:nvCxnSpPr>
          <p:spPr>
            <a:xfrm flipH="1" flipV="1">
              <a:off x="8844192" y="3708321"/>
              <a:ext cx="68841" cy="2357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4E97BC2-098F-13B0-D05D-310DC05B155E}"/>
                </a:ext>
              </a:extLst>
            </p:cNvPr>
            <p:cNvCxnSpPr>
              <a:cxnSpLocks/>
              <a:stCxn id="9" idx="0"/>
              <a:endCxn id="14" idx="3"/>
            </p:cNvCxnSpPr>
            <p:nvPr/>
          </p:nvCxnSpPr>
          <p:spPr>
            <a:xfrm flipV="1">
              <a:off x="8300569" y="3649285"/>
              <a:ext cx="401098" cy="812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85A327-F69F-97D4-08F0-588C359110E4}"/>
                </a:ext>
              </a:extLst>
            </p:cNvPr>
            <p:cNvCxnSpPr>
              <a:cxnSpLocks/>
              <a:stCxn id="11" idx="1"/>
              <a:endCxn id="13" idx="5"/>
            </p:cNvCxnSpPr>
            <p:nvPr/>
          </p:nvCxnSpPr>
          <p:spPr>
            <a:xfrm flipH="1" flipV="1">
              <a:off x="8444123" y="3754920"/>
              <a:ext cx="321223" cy="2503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9105F2B-CCED-A01A-F6BC-66AD5FB5031A}"/>
                </a:ext>
              </a:extLst>
            </p:cNvPr>
            <p:cNvCxnSpPr>
              <a:cxnSpLocks/>
              <a:stCxn id="6" idx="7"/>
              <a:endCxn id="13" idx="3"/>
            </p:cNvCxnSpPr>
            <p:nvPr/>
          </p:nvCxnSpPr>
          <p:spPr>
            <a:xfrm flipV="1">
              <a:off x="7874412" y="3754920"/>
              <a:ext cx="284661" cy="2102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219244-1410-DFF7-79A5-A589A3CEE9D8}"/>
                </a:ext>
              </a:extLst>
            </p:cNvPr>
            <p:cNvCxnSpPr>
              <a:cxnSpLocks/>
              <a:stCxn id="12" idx="0"/>
              <a:endCxn id="15" idx="3"/>
            </p:cNvCxnSpPr>
            <p:nvPr/>
          </p:nvCxnSpPr>
          <p:spPr>
            <a:xfrm flipV="1">
              <a:off x="7806409" y="3076038"/>
              <a:ext cx="125812" cy="202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4607809-2352-17FB-255C-C14703049800}"/>
                </a:ext>
              </a:extLst>
            </p:cNvPr>
            <p:cNvCxnSpPr>
              <a:cxnSpLocks/>
              <a:stCxn id="13" idx="0"/>
              <a:endCxn id="15" idx="5"/>
            </p:cNvCxnSpPr>
            <p:nvPr/>
          </p:nvCxnSpPr>
          <p:spPr>
            <a:xfrm flipH="1" flipV="1">
              <a:off x="8211345" y="3076038"/>
              <a:ext cx="90253" cy="334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810C16-0C5B-1546-06D1-20DBABD2EE7C}"/>
                </a:ext>
              </a:extLst>
            </p:cNvPr>
            <p:cNvCxnSpPr>
              <a:cxnSpLocks/>
              <a:stCxn id="14" idx="0"/>
              <a:endCxn id="16" idx="5"/>
            </p:cNvCxnSpPr>
            <p:nvPr/>
          </p:nvCxnSpPr>
          <p:spPr>
            <a:xfrm flipH="1" flipV="1">
              <a:off x="8606087" y="2633668"/>
              <a:ext cx="238105" cy="671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7B8F452-1F39-73AB-D377-8FCD61056D0D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>
            <a:xfrm flipV="1">
              <a:off x="8211345" y="2633668"/>
              <a:ext cx="115618" cy="1632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773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E3FB-7CBD-76EF-E263-18D35D7E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7CDF6-0D3C-2344-8442-244B8F6618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Circuit complexity: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47CDF6-0D3C-2344-8442-244B8F6618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8399-C389-445B-5411-6B0D45CA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3CA928-12AF-0ABD-3D89-41FA564D78F8}"/>
              </a:ext>
            </a:extLst>
          </p:cNvPr>
          <p:cNvGrpSpPr/>
          <p:nvPr/>
        </p:nvGrpSpPr>
        <p:grpSpPr>
          <a:xfrm>
            <a:off x="7724240" y="324197"/>
            <a:ext cx="4129322" cy="2588446"/>
            <a:chOff x="7724240" y="324197"/>
            <a:chExt cx="4129322" cy="25884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55976-B4C1-7252-62AD-EA4D6937AF45}"/>
                    </a:ext>
                  </a:extLst>
                </p:cNvPr>
                <p:cNvSpPr/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F5C55976-B4C1-7252-62AD-EA4D6937A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9805" y="324197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74566FF-F3BD-AB8D-6CC2-16543D2471AF}"/>
                    </a:ext>
                  </a:extLst>
                </p:cNvPr>
                <p:cNvSpPr/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74566FF-F3BD-AB8D-6CC2-16543D247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5730" y="907536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5435A3-98EE-639D-0161-7D97D92BC91F}"/>
                    </a:ext>
                  </a:extLst>
                </p:cNvPr>
                <p:cNvSpPr/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65435A3-98EE-639D-0161-7D97D92BC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717" y="907175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B031DD-A5F0-452C-1A73-4C1A7DC0913A}"/>
                    </a:ext>
                  </a:extLst>
                </p:cNvPr>
                <p:cNvSpPr/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7B031DD-A5F0-452C-1A73-4C1A7DC091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864" y="1764112"/>
                  <a:ext cx="297366" cy="2973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73EC7E8-7A0C-ACCD-FC6F-5759B06B6DB3}"/>
                    </a:ext>
                  </a:extLst>
                </p:cNvPr>
                <p:cNvSpPr/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73EC7E8-7A0C-ACCD-FC6F-5759B06B6D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3343" y="1748849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F4A738-F0A6-D072-FF7C-E24DC1F63515}"/>
                    </a:ext>
                  </a:extLst>
                </p:cNvPr>
                <p:cNvSpPr txBox="1"/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F4A738-F0A6-D072-FF7C-E24DC1F635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4240" y="249520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364FD6-DBA4-6D86-99BC-9F8F46469E06}"/>
                    </a:ext>
                  </a:extLst>
                </p:cNvPr>
                <p:cNvSpPr txBox="1"/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A364FD6-DBA4-6D86-99BC-9F8F46469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36" y="2495208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0736E9-BD8B-F921-F547-0C1001E41ED9}"/>
                    </a:ext>
                  </a:extLst>
                </p:cNvPr>
                <p:cNvSpPr txBox="1"/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0736E9-BD8B-F921-F547-0C1001E41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0165" y="2537711"/>
                  <a:ext cx="41631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802686-46F3-7A75-6271-85F4B399C225}"/>
                    </a:ext>
                  </a:extLst>
                </p:cNvPr>
                <p:cNvSpPr txBox="1"/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2802686-46F3-7A75-6271-85F4B399C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249" y="2534707"/>
                  <a:ext cx="4163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36DBDCB-A631-9B9F-9BDA-8A3D5B37DAE8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8809548" y="578015"/>
              <a:ext cx="803805" cy="373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6857FEE-51C2-ACC0-1812-B082F7FCD19A}"/>
                </a:ext>
              </a:extLst>
            </p:cNvPr>
            <p:cNvCxnSpPr>
              <a:cxnSpLocks/>
              <a:stCxn id="16" idx="1"/>
              <a:endCxn id="14" idx="5"/>
            </p:cNvCxnSpPr>
            <p:nvPr/>
          </p:nvCxnSpPr>
          <p:spPr>
            <a:xfrm flipH="1" flipV="1">
              <a:off x="9823623" y="578015"/>
              <a:ext cx="891642" cy="372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FD35C46-7098-7A84-CF09-B4F88C89B113}"/>
                </a:ext>
              </a:extLst>
            </p:cNvPr>
            <p:cNvCxnSpPr>
              <a:cxnSpLocks/>
              <a:stCxn id="23" idx="0"/>
              <a:endCxn id="17" idx="3"/>
            </p:cNvCxnSpPr>
            <p:nvPr/>
          </p:nvCxnSpPr>
          <p:spPr>
            <a:xfrm flipV="1">
              <a:off x="7932397" y="2017930"/>
              <a:ext cx="201015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B43CD58-AE04-C4EA-1FA4-FE9CA5318DAF}"/>
                </a:ext>
              </a:extLst>
            </p:cNvPr>
            <p:cNvCxnSpPr>
              <a:cxnSpLocks/>
              <a:stCxn id="24" idx="0"/>
              <a:endCxn id="17" idx="5"/>
            </p:cNvCxnSpPr>
            <p:nvPr/>
          </p:nvCxnSpPr>
          <p:spPr>
            <a:xfrm flipH="1" flipV="1">
              <a:off x="8343682" y="2017930"/>
              <a:ext cx="208111" cy="477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3019825-7949-A41A-60C5-720DC19FDA33}"/>
                </a:ext>
              </a:extLst>
            </p:cNvPr>
            <p:cNvCxnSpPr>
              <a:cxnSpLocks/>
              <a:stCxn id="25" idx="0"/>
              <a:endCxn id="18" idx="3"/>
            </p:cNvCxnSpPr>
            <p:nvPr/>
          </p:nvCxnSpPr>
          <p:spPr>
            <a:xfrm flipV="1">
              <a:off x="11028322" y="2002667"/>
              <a:ext cx="198569" cy="5350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0E6C9CE-AF21-B585-9422-5C350FC9935A}"/>
                </a:ext>
              </a:extLst>
            </p:cNvPr>
            <p:cNvCxnSpPr>
              <a:cxnSpLocks/>
              <a:stCxn id="26" idx="0"/>
              <a:endCxn id="18" idx="5"/>
            </p:cNvCxnSpPr>
            <p:nvPr/>
          </p:nvCxnSpPr>
          <p:spPr>
            <a:xfrm flipH="1" flipV="1">
              <a:off x="11437161" y="2002667"/>
              <a:ext cx="208245" cy="5320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52B642-DFC9-10F5-94C3-0720C113C9A4}"/>
                    </a:ext>
                  </a:extLst>
                </p:cNvPr>
                <p:cNvSpPr/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1A52B642-DFC9-10F5-94C3-0720C113C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931" y="175489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4822F7A-62D8-24FE-4F58-3997257F6349}"/>
                </a:ext>
              </a:extLst>
            </p:cNvPr>
            <p:cNvCxnSpPr>
              <a:cxnSpLocks/>
              <a:stCxn id="50" idx="0"/>
              <a:endCxn id="16" idx="3"/>
            </p:cNvCxnSpPr>
            <p:nvPr/>
          </p:nvCxnSpPr>
          <p:spPr>
            <a:xfrm flipV="1">
              <a:off x="10245614" y="1160993"/>
              <a:ext cx="469651" cy="5939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FBB03A4-B57A-A821-EF69-14BAD53F801F}"/>
                    </a:ext>
                  </a:extLst>
                </p:cNvPr>
                <p:cNvSpPr/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FBB03A4-B57A-A821-EF69-14BAD53F8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62" y="176746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D2893D5-B2A5-7AF5-8993-6E709780A8EB}"/>
                </a:ext>
              </a:extLst>
            </p:cNvPr>
            <p:cNvCxnSpPr>
              <a:cxnSpLocks/>
              <a:stCxn id="52" idx="0"/>
              <a:endCxn id="15" idx="5"/>
            </p:cNvCxnSpPr>
            <p:nvPr/>
          </p:nvCxnSpPr>
          <p:spPr>
            <a:xfrm flipH="1" flipV="1">
              <a:off x="8809548" y="1161354"/>
              <a:ext cx="444497" cy="6061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11BB6D-D612-BB50-DB9D-2F6A787B41F0}"/>
                </a:ext>
              </a:extLst>
            </p:cNvPr>
            <p:cNvCxnSpPr>
              <a:cxnSpLocks/>
              <a:stCxn id="17" idx="0"/>
              <a:endCxn id="15" idx="3"/>
            </p:cNvCxnSpPr>
            <p:nvPr/>
          </p:nvCxnSpPr>
          <p:spPr>
            <a:xfrm flipV="1">
              <a:off x="8238547" y="1161354"/>
              <a:ext cx="360731" cy="6027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F1D0544-2B83-216D-9F8D-37E4803EF933}"/>
                </a:ext>
              </a:extLst>
            </p:cNvPr>
            <p:cNvCxnSpPr>
              <a:cxnSpLocks/>
              <a:stCxn id="18" idx="0"/>
              <a:endCxn id="16" idx="5"/>
            </p:cNvCxnSpPr>
            <p:nvPr/>
          </p:nvCxnSpPr>
          <p:spPr>
            <a:xfrm flipH="1" flipV="1">
              <a:off x="10925535" y="1160993"/>
              <a:ext cx="406491" cy="587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448B6D1-A64D-BBF7-D9D0-321DA4D8572A}"/>
                </a:ext>
              </a:extLst>
            </p:cNvPr>
            <p:cNvCxnSpPr>
              <a:cxnSpLocks/>
              <a:stCxn id="121" idx="0"/>
              <a:endCxn id="52" idx="3"/>
            </p:cNvCxnSpPr>
            <p:nvPr/>
          </p:nvCxnSpPr>
          <p:spPr>
            <a:xfrm flipV="1">
              <a:off x="8980276" y="2021282"/>
              <a:ext cx="168634" cy="4874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5107A59-E7F9-6DAD-5D19-8A0B2C92B1BC}"/>
                </a:ext>
              </a:extLst>
            </p:cNvPr>
            <p:cNvCxnSpPr>
              <a:cxnSpLocks/>
              <a:stCxn id="128" idx="0"/>
              <a:endCxn id="52" idx="5"/>
            </p:cNvCxnSpPr>
            <p:nvPr/>
          </p:nvCxnSpPr>
          <p:spPr>
            <a:xfrm flipH="1" flipV="1">
              <a:off x="9359180" y="2021282"/>
              <a:ext cx="183978" cy="522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73E961E-57E4-FA48-76CA-BD2352283CD9}"/>
                </a:ext>
              </a:extLst>
            </p:cNvPr>
            <p:cNvCxnSpPr>
              <a:cxnSpLocks/>
              <a:stCxn id="132" idx="0"/>
              <a:endCxn id="50" idx="3"/>
            </p:cNvCxnSpPr>
            <p:nvPr/>
          </p:nvCxnSpPr>
          <p:spPr>
            <a:xfrm flipV="1">
              <a:off x="9983650" y="2008713"/>
              <a:ext cx="156829" cy="525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E42D008-B463-069F-3018-6A03430F7887}"/>
                </a:ext>
              </a:extLst>
            </p:cNvPr>
            <p:cNvCxnSpPr>
              <a:cxnSpLocks/>
              <a:stCxn id="135" idx="0"/>
              <a:endCxn id="50" idx="5"/>
            </p:cNvCxnSpPr>
            <p:nvPr/>
          </p:nvCxnSpPr>
          <p:spPr>
            <a:xfrm flipH="1" flipV="1">
              <a:off x="10350749" y="2008713"/>
              <a:ext cx="122706" cy="534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7283C41-C9A1-8C63-8D1A-293BCB475178}"/>
                    </a:ext>
                  </a:extLst>
                </p:cNvPr>
                <p:cNvSpPr txBox="1"/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7283C41-C9A1-8C63-8D1A-293BCB475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2119" y="2508708"/>
                  <a:ext cx="41631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FC0D7CF-BEBB-EFB9-03E3-0B43EA400506}"/>
                    </a:ext>
                  </a:extLst>
                </p:cNvPr>
                <p:cNvSpPr txBox="1"/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FC0D7CF-BEBB-EFB9-03E3-0B43EA400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5001" y="2543311"/>
                  <a:ext cx="416313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E7CA6F3-8AC6-4FC7-21FB-8762399E4A43}"/>
                    </a:ext>
                  </a:extLst>
                </p:cNvPr>
                <p:cNvSpPr txBox="1"/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9E7CA6F3-8AC6-4FC7-21FB-8762399E4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493" y="2534707"/>
                  <a:ext cx="416313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D576AB-1949-6A67-D5C7-1FBA7A80103E}"/>
                    </a:ext>
                  </a:extLst>
                </p:cNvPr>
                <p:cNvSpPr txBox="1"/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6D576AB-1949-6A67-D5C7-1FBA7A801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5298" y="2543311"/>
                  <a:ext cx="416313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1814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200205</TotalTime>
  <Words>1755</Words>
  <Application>Microsoft Office PowerPoint</Application>
  <PresentationFormat>Widescreen</PresentationFormat>
  <Paragraphs>445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CMSC 28100  Introduction to Complexity Theory  Autumn 2025 Instructor: William Hoza</vt:lpstr>
      <vt:lpstr>Boolean formulas</vt:lpstr>
      <vt:lpstr>Boolean circuits</vt:lpstr>
      <vt:lpstr>Boolean circuits: Rigorous definition</vt:lpstr>
      <vt:lpstr>Boolean circuits: Rigorous definition</vt:lpstr>
      <vt:lpstr>Boolean circuits</vt:lpstr>
      <vt:lpstr>Equivalent: Boolean straight-line programs</vt:lpstr>
      <vt:lpstr>Circuit complexity</vt:lpstr>
      <vt:lpstr>Circuit complexity example 1</vt:lpstr>
      <vt:lpstr>Circuit complexity example 2</vt:lpstr>
      <vt:lpstr>The power of Boolean circuits</vt:lpstr>
      <vt:lpstr>PowerPoint Presentation</vt:lpstr>
      <vt:lpstr>DNF formulas</vt:lpstr>
      <vt:lpstr>Every function has a DNF formula</vt:lpstr>
      <vt:lpstr>CNF formulas</vt:lpstr>
      <vt:lpstr>Every function has a CNF formula</vt:lpstr>
      <vt:lpstr>Multi-output functions</vt:lpstr>
      <vt:lpstr>Polynomial-size circuits</vt:lpstr>
      <vt:lpstr>Circuit complexity of a binary language</vt:lpstr>
      <vt:lpstr>Turing machines vs. circuits</vt:lpstr>
      <vt:lpstr>Locality of computation</vt:lpstr>
      <vt:lpstr>Encoding configurations in binary</vt:lpstr>
      <vt:lpstr>TM ⇒ Circuit</vt:lpstr>
      <vt:lpstr>TM ⇒ Circuit</vt:lpstr>
      <vt:lpstr>TM ⇒ Circuit</vt:lpstr>
      <vt:lpstr>TM ⇒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948</cp:revision>
  <dcterms:created xsi:type="dcterms:W3CDTF">2022-12-12T23:26:37Z</dcterms:created>
  <dcterms:modified xsi:type="dcterms:W3CDTF">2025-10-27T20:37:34Z</dcterms:modified>
</cp:coreProperties>
</file>