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92ec7ad4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192ec7a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a946f1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a946f1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a946f1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a946f1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a946f1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a946f1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a946f1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a946f1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a946f1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a946f1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a946f13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1a946f1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a946f1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a946f1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92ec7ad4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92ec7a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92ec7ad4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92ec7a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92ec7ad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92ec7a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92ec7ad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92ec7a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92ec7ad4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92ec7ad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92ec7ad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92ec7a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rgbClr val="134F5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223725" y="556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301: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Prison Sentencing</a:t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 and Adam Reay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762875" y="583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Sex of Inmates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59025" y="1258125"/>
            <a:ext cx="2094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25" y="1218750"/>
            <a:ext cx="7601225" cy="33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877" y="438150"/>
            <a:ext cx="1700542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413" y="438150"/>
            <a:ext cx="326707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639350" y="928875"/>
            <a:ext cx="27504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Average Servitude By Offense Type and Sex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406425" y="503700"/>
            <a:ext cx="687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Servitude By Race/Ethnicity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50" y="1172300"/>
            <a:ext cx="8717800" cy="35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Step 4: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600550" y="1007400"/>
            <a:ext cx="38862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RMSE of Simple Regression Models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25" y="3556050"/>
            <a:ext cx="39338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750" y="501100"/>
            <a:ext cx="40481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600550" y="1007400"/>
            <a:ext cx="38862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RMSE of Quantitative KNN Models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050" y="521663"/>
            <a:ext cx="37338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50" y="3669913"/>
            <a:ext cx="36766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600550" y="1007400"/>
            <a:ext cx="38862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RMSE of Categorical KNN Models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350" y="462375"/>
            <a:ext cx="3934825" cy="28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50" y="3600800"/>
            <a:ext cx="7572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600550" y="1007400"/>
            <a:ext cx="38862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RMSE of Mixed KNN Models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50" y="3458525"/>
            <a:ext cx="77819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450" y="443000"/>
            <a:ext cx="39243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507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Question: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21475" y="280175"/>
            <a:ext cx="3832800" cy="22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Can we predict how much time a prisoner will serve in prison based on certain factors?</a:t>
            </a:r>
            <a:endParaRPr sz="15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875" y="2154700"/>
            <a:ext cx="3096525" cy="20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Gathering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575950"/>
            <a:ext cx="9073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Released Offenders: Iowa Prisons (API /JSON)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50" y="1211350"/>
            <a:ext cx="8138874" cy="34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Cleaning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3493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Normalizing Variables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1359488"/>
            <a:ext cx="4287050" cy="306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75" y="1269575"/>
            <a:ext cx="3791075" cy="324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956200" y="5759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Adjusting Variables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0" y="1211375"/>
            <a:ext cx="4706126" cy="35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175" y="1493600"/>
            <a:ext cx="4056900" cy="2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Data Visualization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37075" y="4997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of Inmates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59025" y="1258125"/>
            <a:ext cx="2094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25" y="1135175"/>
            <a:ext cx="51911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