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72B-4B7F-41FF-A4E3-B40211D16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Get a Quote!</a:t>
            </a:r>
            <a:br>
              <a:rPr lang="en-US" sz="8000" dirty="0"/>
            </a:br>
            <a:r>
              <a:rPr lang="en-US" sz="3000" dirty="0"/>
              <a:t>State Farm Sponsored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3DD7-7947-4BA2-9082-FD6519F6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Huy</a:t>
            </a:r>
            <a:r>
              <a:rPr lang="en-US" dirty="0"/>
              <a:t> Bui </a:t>
            </a:r>
          </a:p>
          <a:p>
            <a:r>
              <a:rPr lang="en-US" dirty="0"/>
              <a:t>Phi </a:t>
            </a:r>
            <a:r>
              <a:rPr lang="en-US" dirty="0" err="1"/>
              <a:t>Thuan</a:t>
            </a:r>
            <a:r>
              <a:rPr lang="en-US" dirty="0"/>
              <a:t> Au </a:t>
            </a:r>
          </a:p>
          <a:p>
            <a:r>
              <a:rPr lang="en-US" dirty="0"/>
              <a:t>Duy Pham </a:t>
            </a:r>
          </a:p>
        </p:txBody>
      </p:sp>
    </p:spTree>
    <p:extLst>
      <p:ext uri="{BB962C8B-B14F-4D97-AF65-F5344CB8AC3E}">
        <p14:creationId xmlns:p14="http://schemas.microsoft.com/office/powerpoint/2010/main" val="389945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rick&#10;&#10;Description automatically generated">
            <a:extLst>
              <a:ext uri="{FF2B5EF4-FFF2-40B4-BE49-F238E27FC236}">
                <a16:creationId xmlns:a16="http://schemas.microsoft.com/office/drawing/2014/main" id="{8CB48C71-08F6-44B9-A5E7-3937699F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61" y="1825625"/>
            <a:ext cx="8668278" cy="4351338"/>
          </a:xfrm>
        </p:spPr>
      </p:pic>
    </p:spTree>
    <p:extLst>
      <p:ext uri="{BB962C8B-B14F-4D97-AF65-F5344CB8AC3E}">
        <p14:creationId xmlns:p14="http://schemas.microsoft.com/office/powerpoint/2010/main" val="4120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56F9-39E7-410B-AF23-6F5CCA0C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C0705-90DB-4CB0-97DD-65BC562F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51" y="1825625"/>
            <a:ext cx="6819697" cy="4351338"/>
          </a:xfrm>
        </p:spPr>
      </p:pic>
    </p:spTree>
    <p:extLst>
      <p:ext uri="{BB962C8B-B14F-4D97-AF65-F5344CB8AC3E}">
        <p14:creationId xmlns:p14="http://schemas.microsoft.com/office/powerpoint/2010/main" val="85176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7A7C9454-B5E9-4D67-9163-6567F42D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EB866F25-3868-481B-9C8A-1C381E3B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A11123DC-9F56-4589-9776-D97FB51B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1F746357-DCDB-4B6A-9351-F7A699C1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C2AABE7C-ACFE-46B7-B745-456AAE97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1">
            <a:extLst>
              <a:ext uri="{FF2B5EF4-FFF2-40B4-BE49-F238E27FC236}">
                <a16:creationId xmlns:a16="http://schemas.microsoft.com/office/drawing/2014/main" id="{F7900819-4A0F-4FDF-8952-BD8B2742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7">
            <a:extLst>
              <a:ext uri="{FF2B5EF4-FFF2-40B4-BE49-F238E27FC236}">
                <a16:creationId xmlns:a16="http://schemas.microsoft.com/office/drawing/2014/main" id="{0D0DF01D-4FD4-4452-9C41-E2F7CEC3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2">
            <a:extLst>
              <a:ext uri="{FF2B5EF4-FFF2-40B4-BE49-F238E27FC236}">
                <a16:creationId xmlns:a16="http://schemas.microsoft.com/office/drawing/2014/main" id="{EDFDE393-0754-4552-B32B-D9F118FE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Get a Quote! State Farm Sponsored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Duy Pham</cp:lastModifiedBy>
  <cp:revision>5</cp:revision>
  <dcterms:created xsi:type="dcterms:W3CDTF">2020-01-26T17:02:58Z</dcterms:created>
  <dcterms:modified xsi:type="dcterms:W3CDTF">2020-01-26T17:16:48Z</dcterms:modified>
</cp:coreProperties>
</file>