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9AF44-8D59-42D7-865E-0E00C38810D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03A0-9640-4A5B-9B5F-B7084755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dingview.com/markets/#indice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lliamjholmes.github.io/Final_Project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Markets Today — Quotes, Charts, and Events — TradingView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303A0-9640-4A5B-9B5F-B7084755C9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Top 50 Earnings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303A0-9640-4A5B-9B5F-B7084755C9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0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0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5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1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3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9C875-3869-A9CD-D947-EC94145A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4742029"/>
            <a:ext cx="10765912" cy="925950"/>
          </a:xfrm>
        </p:spPr>
        <p:txBody>
          <a:bodyPr>
            <a:normAutofit fontScale="90000"/>
          </a:bodyPr>
          <a:lstStyle/>
          <a:p>
            <a:r>
              <a:rPr lang="en-US" dirty="0"/>
              <a:t>Top 50 </a:t>
            </a:r>
            <a:r>
              <a:rPr lang="en-US" dirty="0" err="1"/>
              <a:t>pga</a:t>
            </a:r>
            <a:r>
              <a:rPr lang="en-US" dirty="0"/>
              <a:t> Tour Earners – Chart.js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7D844-00FB-BE7A-516B-53AA34183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31877"/>
            <a:ext cx="8829674" cy="429622"/>
          </a:xfrm>
        </p:spPr>
        <p:txBody>
          <a:bodyPr anchor="t">
            <a:normAutofit/>
          </a:bodyPr>
          <a:lstStyle/>
          <a:p>
            <a:r>
              <a:rPr lang="en-US"/>
              <a:t>William Holmes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79BF6-A2E4-1F47-6630-D2F15CD1E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419913"/>
            <a:ext cx="5134573" cy="28881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C90A61D-B1B4-8AA1-5DB4-ED521104A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7329" y="866432"/>
            <a:ext cx="3584211" cy="358421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8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EA428B-8C60-5C1B-6C9B-25947E31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38" y="763732"/>
            <a:ext cx="8312323" cy="533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9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4EF93-E946-6305-9C6B-CAAAF1E92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62" y="765807"/>
            <a:ext cx="8568276" cy="53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2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87C1-86DE-1E0C-9BDE-7CE7886C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9779-25FD-5795-BCFA-9DA772071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0635" y="1907360"/>
            <a:ext cx="5212080" cy="3739896"/>
          </a:xfrm>
        </p:spPr>
        <p:txBody>
          <a:bodyPr>
            <a:normAutofit fontScale="92500"/>
          </a:bodyPr>
          <a:lstStyle/>
          <a:p>
            <a:pPr lvl="1"/>
            <a:r>
              <a:rPr lang="en-US" sz="2400" dirty="0"/>
              <a:t>What is it?</a:t>
            </a:r>
          </a:p>
          <a:p>
            <a:pPr lvl="2"/>
            <a:r>
              <a:rPr lang="en-US" sz="2400" dirty="0"/>
              <a:t>A free, open-source JavaScript data visualization library</a:t>
            </a:r>
          </a:p>
          <a:p>
            <a:pPr lvl="1"/>
            <a:r>
              <a:rPr lang="en-US" sz="2400" dirty="0"/>
              <a:t>What is it useful for?</a:t>
            </a:r>
          </a:p>
          <a:p>
            <a:pPr lvl="2"/>
            <a:r>
              <a:rPr lang="en-US" sz="2400" dirty="0"/>
              <a:t>Creating responsive and interactive charts and graphs for web use.</a:t>
            </a:r>
          </a:p>
          <a:p>
            <a:pPr lvl="1"/>
            <a:r>
              <a:rPr lang="en-US" sz="2400" dirty="0"/>
              <a:t>When was it released?</a:t>
            </a:r>
          </a:p>
          <a:p>
            <a:pPr lvl="2"/>
            <a:r>
              <a:rPr lang="en-US" sz="2400" dirty="0"/>
              <a:t>Originally released in April 2013</a:t>
            </a:r>
          </a:p>
          <a:p>
            <a:pPr lvl="1"/>
            <a:endParaRPr lang="en-US" dirty="0"/>
          </a:p>
        </p:txBody>
      </p:sp>
      <p:pic>
        <p:nvPicPr>
          <p:cNvPr id="6" name="Picture 5" descr="A graph with a chart and text&#10;&#10;AI-generated content may be incorrect.">
            <a:extLst>
              <a:ext uri="{FF2B5EF4-FFF2-40B4-BE49-F238E27FC236}">
                <a16:creationId xmlns:a16="http://schemas.microsoft.com/office/drawing/2014/main" id="{5F242B48-031C-320A-3719-366FDB133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87" y="1760225"/>
            <a:ext cx="5669085" cy="38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5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99E63-63D7-5847-9010-35518EAF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r>
              <a:rPr lang="en-US"/>
              <a:t>Hello world</a:t>
            </a:r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A518790-2B8C-86E0-A8BF-D212CB8DC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F52E17-C923-9B30-497A-401BE003B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r>
              <a:rPr lang="en-US" dirty="0"/>
              <a:t>A simple bar chart</a:t>
            </a:r>
          </a:p>
          <a:p>
            <a:r>
              <a:rPr lang="en-US" dirty="0"/>
              <a:t>Uses HTML Canvas</a:t>
            </a:r>
          </a:p>
          <a:p>
            <a:r>
              <a:rPr lang="en-US" dirty="0"/>
              <a:t>Connects to Chart.js via CDN in &lt;script&gt;</a:t>
            </a:r>
          </a:p>
          <a:p>
            <a:pPr lvl="1"/>
            <a:r>
              <a:rPr lang="en-US" b="1" u="sng" dirty="0"/>
              <a:t>No Install required!</a:t>
            </a:r>
          </a:p>
          <a:p>
            <a:r>
              <a:rPr lang="en-US" dirty="0"/>
              <a:t>Create labels and data within new Chart object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3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EB27762-D627-2ECD-1136-C64EAA22E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"/>
          <a:stretch/>
        </p:blipFill>
        <p:spPr>
          <a:xfrm>
            <a:off x="83147" y="911844"/>
            <a:ext cx="4436898" cy="5034311"/>
          </a:xfrm>
          <a:prstGeom prst="rect">
            <a:avLst/>
          </a:prstGeom>
        </p:spPr>
      </p:pic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059DCF5E-D672-9A05-1357-7A289F17F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84" y="828311"/>
            <a:ext cx="747816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9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C90D1-80AE-7FEF-B119-0CA0E7E2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4702835"/>
            <a:ext cx="10801350" cy="978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TradingView</a:t>
            </a:r>
          </a:p>
        </p:txBody>
      </p:sp>
      <p:pic>
        <p:nvPicPr>
          <p:cNvPr id="4" name="Picture 3" descr="A graph on a white background&#10;&#10;AI-generated content may be incorrect.">
            <a:extLst>
              <a:ext uri="{FF2B5EF4-FFF2-40B4-BE49-F238E27FC236}">
                <a16:creationId xmlns:a16="http://schemas.microsoft.com/office/drawing/2014/main" id="{CDC7942F-CB52-3CA3-E212-35C2293C3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8" r="2" b="23858"/>
          <a:stretch/>
        </p:blipFill>
        <p:spPr>
          <a:xfrm>
            <a:off x="800100" y="712915"/>
            <a:ext cx="10591800" cy="380620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3984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91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F78A-9555-ECCF-FAE2-BDF2383C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	</a:t>
            </a:r>
          </a:p>
        </p:txBody>
      </p:sp>
      <p:pic>
        <p:nvPicPr>
          <p:cNvPr id="6" name="Picture Placeholder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80AD4D7-0FA6-674F-3399-3158B98923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" r="655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D6E45-3679-3E5A-80F1-42B6283E6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publicly available PGA Tour dataset (.csv), to create a dynamic chart showing the Top 50 highest earning players from 2001-2024.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Papa.parse</a:t>
            </a:r>
            <a:r>
              <a:rPr lang="en-US" dirty="0"/>
              <a:t>() to load and read the data as a csv file, then stored as an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Sorted to the top 50 highest earning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dropdown including each top 50 player</a:t>
            </a:r>
          </a:p>
        </p:txBody>
      </p:sp>
    </p:spTree>
    <p:extLst>
      <p:ext uri="{BB962C8B-B14F-4D97-AF65-F5344CB8AC3E}">
        <p14:creationId xmlns:p14="http://schemas.microsoft.com/office/powerpoint/2010/main" val="132012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B957-0EB0-B3A8-0810-BD71417F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01245-7E4A-B45C-3EFA-71C6D62D2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5000521" cy="33162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Created new line chart with sorted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u="sng" dirty="0"/>
              <a:t>new Chart(context, config)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X-axis: Seasons (years)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Y-axis: Earnings in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C49D0-4347-9B50-A3D6-31E9130BE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535" y="962890"/>
            <a:ext cx="4635078" cy="48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5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456C-6715-FEB8-78F4-CC57E1FD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C2E3C-DE0D-5BB2-0C5A-2C055A578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Customized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Titles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Grid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Tick Marks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Data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02142-D81B-5F4C-F33E-D1B8CE71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37849"/>
            <a:ext cx="4597542" cy="498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3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8CFC-F9D2-37E4-956E-8595E351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DB2A1-90FA-1EEA-8264-74A07BC4E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2984685" cy="331628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After sorting, created a random player selection from the top 50 on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an event listener on change to create a new chart when a new player is selected from the dropdown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CSS styles using PGA Tour color scheme with a modern dark theme.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8C0A5-A91C-10E0-22BD-B7A98F86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098" y="871394"/>
            <a:ext cx="7172217" cy="51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8963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258</Words>
  <Application>Microsoft Office PowerPoint</Application>
  <PresentationFormat>Widescreen</PresentationFormat>
  <Paragraphs>41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Calisto MT</vt:lpstr>
      <vt:lpstr>Univers Condensed</vt:lpstr>
      <vt:lpstr>ChronicleVTI</vt:lpstr>
      <vt:lpstr>Top 50 pga Tour Earners – Chart.js</vt:lpstr>
      <vt:lpstr>Chart.js</vt:lpstr>
      <vt:lpstr>Hello world</vt:lpstr>
      <vt:lpstr>PowerPoint Presentation</vt:lpstr>
      <vt:lpstr>TradingView</vt:lpstr>
      <vt:lpstr>My project </vt:lpstr>
      <vt:lpstr>My Project </vt:lpstr>
      <vt:lpstr>My project</vt:lpstr>
      <vt:lpstr>My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Chart.js</dc:title>
  <dc:creator>William Holmes</dc:creator>
  <cp:lastModifiedBy>William Holmes</cp:lastModifiedBy>
  <cp:revision>10</cp:revision>
  <dcterms:created xsi:type="dcterms:W3CDTF">2025-04-26T16:58:23Z</dcterms:created>
  <dcterms:modified xsi:type="dcterms:W3CDTF">2025-04-26T23:57:55Z</dcterms:modified>
</cp:coreProperties>
</file>