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-14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9AF44-8D59-42D7-865E-0E00C38810D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03A0-9640-4A5B-9B5F-B7084755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9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dingview.com/markets/#indice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Markets Today — Quotes, Charts, and Events — </a:t>
            </a:r>
            <a:r>
              <a:rPr lang="en-US" dirty="0" err="1">
                <a:hlinkClick r:id="rId3"/>
              </a:rPr>
              <a:t>TradingView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303A0-9640-4A5B-9B5F-B7084755C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0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0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5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1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8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1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9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0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3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28" name="Picture 3" descr="An abstract genetic concept">
            <a:extLst>
              <a:ext uri="{FF2B5EF4-FFF2-40B4-BE49-F238E27FC236}">
                <a16:creationId xmlns:a16="http://schemas.microsoft.com/office/drawing/2014/main" id="{C22F1EA5-180A-8AF8-3FAA-22AC46F5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96" b="2405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CA9273-E74E-A306-1F74-BEF9EDA3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8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9C875-3869-A9CD-D947-EC94145AC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175147"/>
            <a:ext cx="7978385" cy="916234"/>
          </a:xfrm>
        </p:spPr>
        <p:txBody>
          <a:bodyPr anchor="ctr">
            <a:noAutofit/>
          </a:bodyPr>
          <a:lstStyle/>
          <a:p>
            <a:r>
              <a:rPr lang="en-US" sz="7200" dirty="0"/>
              <a:t>Chart.js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7D844-00FB-BE7A-516B-53AA34183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426" y="196597"/>
            <a:ext cx="3634494" cy="868139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/>
              <a:t>William Holmes</a:t>
            </a:r>
          </a:p>
        </p:txBody>
      </p:sp>
    </p:spTree>
    <p:extLst>
      <p:ext uri="{BB962C8B-B14F-4D97-AF65-F5344CB8AC3E}">
        <p14:creationId xmlns:p14="http://schemas.microsoft.com/office/powerpoint/2010/main" val="2401586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87C1-86DE-1E0C-9BDE-7CE7886C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Chart.js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9779-25FD-5795-BCFA-9DA7720715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Chart.js </a:t>
            </a:r>
          </a:p>
          <a:p>
            <a:pPr lvl="1"/>
            <a:r>
              <a:rPr lang="en-US" dirty="0"/>
              <a:t>JavaScript Charting Library</a:t>
            </a:r>
          </a:p>
          <a:p>
            <a:pPr lvl="1"/>
            <a:r>
              <a:rPr lang="en-US"/>
              <a:t>Open-Source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1C57C-F3AA-712C-1FA7-2E954859A2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5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90D1-80AE-7FEF-B119-0CA0E7E2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TradingView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9129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</Words>
  <Application>Microsoft Office PowerPoint</Application>
  <PresentationFormat>Widescreen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Calisto MT</vt:lpstr>
      <vt:lpstr>Univers Condensed</vt:lpstr>
      <vt:lpstr>ChronicleVTI</vt:lpstr>
      <vt:lpstr>Chart.js</vt:lpstr>
      <vt:lpstr>Introduction to Chart.js</vt:lpstr>
      <vt:lpstr>TradingView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Chart.js</dc:title>
  <dc:creator>William Holmes</dc:creator>
  <cp:lastModifiedBy>William Holmes</cp:lastModifiedBy>
  <cp:revision>2</cp:revision>
  <dcterms:created xsi:type="dcterms:W3CDTF">2025-04-26T16:58:23Z</dcterms:created>
  <dcterms:modified xsi:type="dcterms:W3CDTF">2025-04-26T17:45:45Z</dcterms:modified>
</cp:coreProperties>
</file>