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52"/>
    <p:restoredTop sz="97030"/>
  </p:normalViewPr>
  <p:slideViewPr>
    <p:cSldViewPr snapToGrid="0">
      <p:cViewPr varScale="1">
        <p:scale>
          <a:sx n="133" d="100"/>
          <a:sy n="133" d="100"/>
        </p:scale>
        <p:origin x="224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5322D6-CA14-BC4C-9907-ED8DF232BBE8}" type="datetimeFigureOut">
              <a:rPr lang="en-US" smtClean="0"/>
              <a:t>4/5/23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20748-D438-0343-86D8-9503B0D8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04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Andrew Moodie - Tim's website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920748-D438-0343-86D8-9503B0D836F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25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16DB9-3559-AD1B-5E08-A12279F5B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C09C95-A59F-FD0E-0226-B3CDD5FC2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9AF18-E465-5A33-033E-917FADCB0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E51E-B449-4E4D-B5B1-D6B44FF5D7A8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4145A-C82C-3C71-94B0-B11994BCF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7019B-8EB9-1F29-4941-5EA19F7ED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90A5-4D2F-0A42-99C4-C090890F2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45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4B470-5C28-D779-27FA-D930F889F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8CD1A6-4D8B-4FE7-60A2-E3F2B6157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E95D4-3676-F17E-2E65-143116954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E51E-B449-4E4D-B5B1-D6B44FF5D7A8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E3C87-2315-06ED-5821-A59933B82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50FD2-6239-78B1-63A8-A402CFF1C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90A5-4D2F-0A42-99C4-C090890F2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75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1AE8E2-3D03-D55D-9A06-2C6954DF4A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EEBE59-210F-7A66-6697-ED277B28C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C77FF-396D-C298-3E60-25C180A3E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E51E-B449-4E4D-B5B1-D6B44FF5D7A8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3D743-28AB-7288-F14E-A3248F06D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A2F9A-ED10-5605-8BC3-836BA50B6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90A5-4D2F-0A42-99C4-C090890F2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05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3FF7D-2D7B-A929-B814-5CFF7AE62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7D87B-E6EE-A3ED-C7D4-4CD6FF8D5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27511-FE6E-1119-F7FD-4C9DB2A14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E51E-B449-4E4D-B5B1-D6B44FF5D7A8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8D39C-AE98-88DB-DF49-94CE50C1E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73A4A-2D15-093B-8043-9E9EF6160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90A5-4D2F-0A42-99C4-C090890F2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80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5586A-A81C-4443-F916-006A0E309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6735E-3D7D-4C8E-44AE-4CEBC7603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83114-1C37-1949-C3A8-BDE78A62C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E51E-B449-4E4D-B5B1-D6B44FF5D7A8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82F27-6243-3646-F560-4754064ED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D7765-4315-271C-393D-389BF1FBD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90A5-4D2F-0A42-99C4-C090890F2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34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9DC4A-61A0-0828-D912-1E36702C6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728A5-7832-8C8F-9687-4C8CC9D4F8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5C6A56-35CB-FF29-3FAA-1D5255276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C651A4-5699-5571-192F-76978EF69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E51E-B449-4E4D-B5B1-D6B44FF5D7A8}" type="datetimeFigureOut">
              <a:rPr lang="en-US" smtClean="0"/>
              <a:t>4/4/23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6DDF1-E24B-74AE-15DC-4D46CAE45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D2DCD-184C-A93E-D613-C4268EB1C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90A5-4D2F-0A42-99C4-C090890F2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90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99EE9-AAE3-4625-82F6-9A8D72365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13087-7708-739A-B92B-4AD5C6118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3D5CA-80D1-EE63-082C-8D1C45095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D3DD8D-B0E0-22D8-EF4F-372958917B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3338F5-7B4E-343B-2EC1-4B916356CA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79E009-93D4-6DA9-246D-F7E8F42E4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E51E-B449-4E4D-B5B1-D6B44FF5D7A8}" type="datetimeFigureOut">
              <a:rPr lang="en-US" smtClean="0"/>
              <a:t>4/4/23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A47DCB-5905-F3D4-5DC3-122FA9F3B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6BB16F-326E-6276-7B7D-733279515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90A5-4D2F-0A42-99C4-C090890F2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022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D8BA4-2155-26FD-4253-B33D67A88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FA74EB-6949-E3C1-4E91-5F8A144E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E51E-B449-4E4D-B5B1-D6B44FF5D7A8}" type="datetimeFigureOut">
              <a:rPr lang="en-US" smtClean="0"/>
              <a:t>4/4/23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DB428-012E-01B9-43FA-8FAB0488E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27F1B-F605-7381-1382-6AEA7A0C7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90A5-4D2F-0A42-99C4-C090890F2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507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7549DA-B223-3374-119F-D7FC2326F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E51E-B449-4E4D-B5B1-D6B44FF5D7A8}" type="datetimeFigureOut">
              <a:rPr lang="en-US" smtClean="0"/>
              <a:t>4/4/23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308599-E03B-4C4F-7BFD-7797C8F08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FD0CB4-BC6F-E495-EA52-F1015E960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90A5-4D2F-0A42-99C4-C090890F2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16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08BA0-CFA2-D2B2-86D0-01678382F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BF698-8239-9CE6-00C3-1F74F6A23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38C25F-95B0-5A24-736B-D4FBDB403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DF78EE-F6D0-4F22-05D5-700F1E652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E51E-B449-4E4D-B5B1-D6B44FF5D7A8}" type="datetimeFigureOut">
              <a:rPr lang="en-US" smtClean="0"/>
              <a:t>4/4/23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C23A8-CF1B-DD4B-C77A-6AFE96FBA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C9EC5-848F-8B19-B991-42A33D7B8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90A5-4D2F-0A42-99C4-C090890F2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6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F66ED-F70F-9B21-203F-7BE7A21AD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18774B-6D84-8B96-DC0E-D99A59E954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A4688B-3D90-5CE6-6090-DED81BEF3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4D159-6081-5C68-56FF-410917E4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E51E-B449-4E4D-B5B1-D6B44FF5D7A8}" type="datetimeFigureOut">
              <a:rPr lang="en-US" smtClean="0"/>
              <a:t>4/4/23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9C633-F695-65E5-17AA-68638A89E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D1434-9D07-861E-F18C-B1FAB2C1A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90A5-4D2F-0A42-99C4-C090890F2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91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F9770C-96FD-4D0F-A9B9-FCAB57140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B7344-C4BE-B644-1981-96AD1E54F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123E6-942B-3807-3201-17B8F58BAF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6E51E-B449-4E4D-B5B1-D6B44FF5D7A8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E1DB8-657A-50D2-32BA-9D6086A68C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093B0-1D00-6CD7-36DF-80931830C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790A5-4D2F-0A42-99C4-C090890F2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83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867D5-7FDD-33BB-7DEE-C52D804223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04/05/2023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80EF56-2E36-1D38-A808-E03F7EBAF3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0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1FA6B-932E-4A19-E908-8BE3CAE30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B3C3A-999A-74C5-BA0F-69B45008A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622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8FA23-2952-4CCA-4718-9FFE1E64F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A1C5C-0A6A-FBC5-A228-B47EFED6B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Derivation Details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Plots of Melt per MYA</a:t>
            </a:r>
          </a:p>
        </p:txBody>
      </p:sp>
    </p:spTree>
    <p:extLst>
      <p:ext uri="{BB962C8B-B14F-4D97-AF65-F5344CB8AC3E}">
        <p14:creationId xmlns:p14="http://schemas.microsoft.com/office/powerpoint/2010/main" val="3364127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AF36A-1D87-5AB2-8C64-AB452C94D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Asteroid Impact Velocity Distribution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21655E-3272-47C8-4F48-3293F9333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931" y="1690688"/>
            <a:ext cx="4467258" cy="9645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49450A-8167-1B9F-720E-281223752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51" y="3215896"/>
            <a:ext cx="4190138" cy="3013959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E602EB63-9F44-D91F-D00E-F2064C41C32C}"/>
              </a:ext>
            </a:extLst>
          </p:cNvPr>
          <p:cNvSpPr/>
          <p:nvPr/>
        </p:nvSpPr>
        <p:spPr>
          <a:xfrm>
            <a:off x="5773834" y="2930978"/>
            <a:ext cx="1668544" cy="12857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C16F7F-719E-7803-C17D-7EC0CEBCD098}"/>
              </a:ext>
            </a:extLst>
          </p:cNvPr>
          <p:cNvSpPr txBox="1"/>
          <p:nvPr/>
        </p:nvSpPr>
        <p:spPr>
          <a:xfrm>
            <a:off x="7842428" y="2973668"/>
            <a:ext cx="4190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Velocities between 9 km/s to 49 km/s are assigned to each impactor based on this distribution. Monte Carlo RNG method used to assign asteroid impactors.</a:t>
            </a:r>
          </a:p>
        </p:txBody>
      </p:sp>
    </p:spTree>
    <p:extLst>
      <p:ext uri="{BB962C8B-B14F-4D97-AF65-F5344CB8AC3E}">
        <p14:creationId xmlns:p14="http://schemas.microsoft.com/office/powerpoint/2010/main" val="3456634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22CDC-38CA-9CC1-C49B-BE0859723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Density Distribution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33F3C4-024A-CC60-D52B-323408A0C5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429000"/>
            <a:ext cx="7645587" cy="27732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7048F8-3D9F-1969-7F16-8E97E2D0A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7841034" cy="148091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E4E1C9-8F79-FD08-9E81-16AB770EA5D7}"/>
              </a:ext>
            </a:extLst>
          </p:cNvPr>
          <p:cNvSpPr/>
          <p:nvPr/>
        </p:nvSpPr>
        <p:spPr>
          <a:xfrm>
            <a:off x="938893" y="2522764"/>
            <a:ext cx="7544894" cy="35106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28897C-C32B-E681-3C3F-3771CD5CFEC9}"/>
              </a:ext>
            </a:extLst>
          </p:cNvPr>
          <p:cNvSpPr/>
          <p:nvPr/>
        </p:nvSpPr>
        <p:spPr>
          <a:xfrm>
            <a:off x="1654629" y="5167312"/>
            <a:ext cx="3170464" cy="27554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4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9916F-7F49-77AF-7BEF-C36FD4F2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Melosh (1989) – CH 7 &amp; 8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0C894B-744A-291C-BEFF-9E58940960A8}"/>
                  </a:ext>
                </a:extLst>
              </p:cNvPr>
              <p:cNvSpPr txBox="1"/>
              <p:nvPr/>
            </p:nvSpPr>
            <p:spPr>
              <a:xfrm>
                <a:off x="-300038" y="1729069"/>
                <a:ext cx="6094638" cy="45444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5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sz="105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𝐷</m:t>
                          </m:r>
                          <m:r>
                            <a:rPr lang="en-US" sz="105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105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05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05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05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05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  <m:sSub>
                                    <m:sSubPr>
                                      <m:ctrlPr>
                                        <a:rPr lang="en-US" sz="105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5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sz="105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𝑎𝑡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105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8</m:t>
                                  </m:r>
                                  <m:sSub>
                                    <m:sSubPr>
                                      <m:ctrlPr>
                                        <a:rPr lang="en-US" sz="105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5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105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𝑎𝑡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05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1/3</m:t>
                          </m:r>
                        </m:sup>
                      </m:sSup>
                      <m:sSubSup>
                        <m:sSubSupPr>
                          <m:ctrlPr>
                            <a:rPr lang="en-US" sz="105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05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sz="105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sub>
                        <m:sup>
                          <m:f>
                            <m:fPr>
                              <m:ctrlPr>
                                <a:rPr lang="en-US" sz="105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5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05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bSup>
                      <m:r>
                        <a:rPr lang="en-US" sz="105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05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05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5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𝑠𝑖𝑛</m:t>
                              </m:r>
                              <m:r>
                                <a:rPr lang="en-US" sz="105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en-US" sz="105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1/3 </m:t>
                          </m:r>
                        </m:sup>
                      </m:sSup>
                    </m:oMath>
                  </m:oMathPara>
                </a14:m>
                <a:endParaRPr lang="en-US" sz="105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5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05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5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sz="105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𝐷</m:t>
                          </m:r>
                          <m:r>
                            <a:rPr lang="en-US" sz="105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105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05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05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05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sub>
                      </m:sSub>
                      <m:sSubSup>
                        <m:sSubSupPr>
                          <m:ctrlPr>
                            <a:rPr lang="en-US" sz="105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05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sz="105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05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105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sup>
                      </m:sSubSup>
                    </m:oMath>
                  </m:oMathPara>
                </a14:m>
                <a:endParaRPr lang="en-US" sz="105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5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05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5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sz="105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sz="105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5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05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05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05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05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𝑑𝑖𝑠𝑝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05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05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r>
                        <a:rPr lang="en-US" sz="105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5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05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05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𝑑𝑖𝑠𝑝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05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05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05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5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05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05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05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05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=1.6     </m:t>
                      </m:r>
                      <m:r>
                        <a:rPr lang="en-US" sz="105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𝑎𝑛𝑑</m:t>
                      </m:r>
                      <m:r>
                        <a:rPr lang="en-US" sz="105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  </m:t>
                      </m:r>
                      <m:r>
                        <m:rPr>
                          <m:sty m:val="p"/>
                        </m:rPr>
                        <a:rPr lang="en-US" sz="105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β</m:t>
                      </m:r>
                      <m:r>
                        <a:rPr lang="en-US" sz="105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=0.22  </m:t>
                      </m:r>
                      <m:r>
                        <m:rPr>
                          <m:sty m:val="p"/>
                        </m:rPr>
                        <a:rPr lang="en-US" sz="1050" b="0" i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for</m:t>
                      </m:r>
                      <m:r>
                        <a:rPr lang="en-US" sz="1050" b="0" i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050" b="0" i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Competent</m:t>
                      </m:r>
                      <m:r>
                        <a:rPr lang="en-US" sz="1050" b="0" i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050" b="0" i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Rock</m:t>
                      </m:r>
                      <m:r>
                        <a:rPr lang="en-US" sz="1050" b="0" i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1050" b="0" i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Table</m:t>
                      </m:r>
                      <m:r>
                        <a:rPr lang="en-US" sz="1050" b="0" i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7.1)</m:t>
                      </m:r>
                    </m:oMath>
                  </m:oMathPara>
                </a14:m>
                <a:endParaRPr lang="en-US" sz="105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5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05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5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05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5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05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05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𝑚𝑒𝑙𝑡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05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05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𝑑𝑖𝑠𝑝</m:t>
                              </m:r>
                            </m:sub>
                          </m:sSub>
                        </m:den>
                      </m:f>
                      <m:r>
                        <a:rPr lang="en-US" sz="105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05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05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1.6×</m:t>
                          </m:r>
                          <m:sSup>
                            <m:sSupPr>
                              <m:ctrlPr>
                                <a:rPr lang="en-US" sz="105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5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105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−7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sz="105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05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5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  <m:sSub>
                                <m:sSubPr>
                                  <m:ctrlPr>
                                    <a:rPr lang="en-US" sz="105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105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𝑎𝑡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05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0.83</m:t>
                          </m:r>
                        </m:sup>
                      </m:sSup>
                      <m:sSubSup>
                        <m:sSubSupPr>
                          <m:ctrlPr>
                            <a:rPr lang="en-US" sz="105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105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05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05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0.33</m:t>
                          </m:r>
                        </m:sup>
                      </m:sSubSup>
                    </m:oMath>
                  </m:oMathPara>
                </a14:m>
                <a:endParaRPr lang="en-US" sz="105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5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05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05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05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𝑎𝑡</m:t>
                          </m:r>
                        </m:sub>
                      </m:sSub>
                      <m:r>
                        <a:rPr lang="en-US" sz="105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=1.8</m:t>
                      </m:r>
                      <m:sSubSup>
                        <m:sSubSupPr>
                          <m:ctrlPr>
                            <a:rPr lang="en-US" sz="105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105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105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sz="105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0.11</m:t>
                          </m:r>
                        </m:sup>
                      </m:sSubSup>
                      <m:sSubSup>
                        <m:sSubSupPr>
                          <m:ctrlPr>
                            <a:rPr lang="en-US" sz="105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105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105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05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05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5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05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bSup>
                      <m:sSup>
                        <m:sSupPr>
                          <m:ctrlPr>
                            <a:rPr lang="en-US" sz="105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05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105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−0.22</m:t>
                          </m:r>
                        </m:sup>
                      </m:sSup>
                      <m:sSup>
                        <m:sSupPr>
                          <m:ctrlPr>
                            <a:rPr lang="en-US" sz="105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05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105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0.13</m:t>
                          </m:r>
                        </m:sup>
                      </m:sSup>
                      <m:sSup>
                        <m:sSupPr>
                          <m:ctrlPr>
                            <a:rPr lang="en-US" sz="105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05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105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0.22</m:t>
                          </m:r>
                        </m:sup>
                      </m:sSup>
                    </m:oMath>
                  </m:oMathPara>
                </a14:m>
                <a:endParaRPr lang="en-US" sz="105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5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05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05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05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105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5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05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105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105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sz="105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05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05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05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sz="105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05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05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5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05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05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5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105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05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05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105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sz="105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05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05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105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5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05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𝑊</m:t>
                      </m:r>
                      <m:r>
                        <a:rPr lang="en-US" sz="105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5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05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05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105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05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5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sSubSup>
                        <m:sSubSupPr>
                          <m:ctrlPr>
                            <a:rPr lang="en-US" sz="105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105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05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05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05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5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05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5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05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05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𝑎𝑡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05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05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𝑎𝑡</m:t>
                              </m:r>
                            </m:sub>
                          </m:sSub>
                        </m:den>
                      </m:f>
                      <m:r>
                        <a:rPr lang="en-US" sz="105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5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05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05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2.7</m:t>
                          </m:r>
                        </m:den>
                      </m:f>
                      <m:r>
                        <a:rPr lang="en-US" sz="105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(</m:t>
                      </m:r>
                      <m:r>
                        <a:rPr lang="en-US" sz="105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𝐹𝑜𝑟</m:t>
                      </m:r>
                      <m:r>
                        <a:rPr lang="en-US" sz="105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05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𝑆𝑖𝑚𝑝𝑙𝑒</m:t>
                      </m:r>
                      <m:r>
                        <a:rPr lang="en-US" sz="105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05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𝐶𝑟𝑎𝑡𝑒𝑟𝑠</m:t>
                      </m:r>
                      <m:r>
                        <a:rPr lang="en-US" sz="105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05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0C894B-744A-291C-BEFF-9E5894096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0038" y="1729069"/>
                <a:ext cx="6094638" cy="45444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7A8B76-FD7D-48B4-C343-E52F840E3BAE}"/>
                  </a:ext>
                </a:extLst>
              </p:cNvPr>
              <p:cNvSpPr txBox="1"/>
              <p:nvPr/>
            </p:nvSpPr>
            <p:spPr>
              <a:xfrm>
                <a:off x="4407354" y="3358057"/>
                <a:ext cx="8462282" cy="714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𝑚𝑒𝑙𝑡</m:t>
                          </m:r>
                        </m:sub>
                      </m:sSub>
                      <m:r>
                        <a:rPr lang="en-US" sz="1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p>
                        <m:sSup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1.6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4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400" i="0">
                                              <a:latin typeface="Cambria Math" panose="02040503050406030204" pitchFamily="18" charset="0"/>
                                            </a:rPr>
                                            <m:t>1.61</m:t>
                                          </m:r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𝑔𝐿</m:t>
                                          </m:r>
                                        </m:num>
                                        <m:den>
                                          <m:sSubSup>
                                            <m:sSubSupPr>
                                              <m:ctrlPr>
                                                <a:rPr lang="en-US" sz="140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1400" i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−0.22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4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sz="1400" i="0">
                                              <a:latin typeface="Cambria Math" panose="02040503050406030204" pitchFamily="18" charset="0"/>
                                            </a:rPr>
                                            <m:t>8</m:t>
                                          </m:r>
                                        </m:den>
                                      </m:f>
                                      <m:r>
                                        <a:rPr lang="en-US" sz="1400" i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f>
                                        <m:fPr>
                                          <m:ctrlPr>
                                            <a:rPr lang="en-US" sz="14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400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1400" i="0">
                                              <a:latin typeface="Cambria Math" panose="02040503050406030204" pitchFamily="18" charset="0"/>
                                            </a:rPr>
                                            <m:t>2.7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1400" i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sup>
                              </m:sSup>
                              <m:sSup>
                                <m:sSup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400" i="0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sz="140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400" i="0">
                                                  <a:latin typeface="Cambria Math" panose="02040503050406030204" pitchFamily="18" charset="0"/>
                                                </a:rPr>
                                                <m:t>θ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</m:e>
                                <m:sup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1400" i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d>
                        <m:d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1.6×</m:t>
                          </m:r>
                          <m:sSup>
                            <m:sSup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𝑎𝑡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0.83</m:t>
                          </m:r>
                        </m:sup>
                      </m:sSup>
                      <m:sSubSup>
                        <m:sSubSup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0.33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7A8B76-FD7D-48B4-C343-E52F840E3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354" y="3358057"/>
                <a:ext cx="8462282" cy="7148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>
            <a:extLst>
              <a:ext uri="{FF2B5EF4-FFF2-40B4-BE49-F238E27FC236}">
                <a16:creationId xmlns:a16="http://schemas.microsoft.com/office/drawing/2014/main" id="{0A0EBA94-C83F-8972-10CC-590D207E0E36}"/>
              </a:ext>
            </a:extLst>
          </p:cNvPr>
          <p:cNvSpPr/>
          <p:nvPr/>
        </p:nvSpPr>
        <p:spPr>
          <a:xfrm>
            <a:off x="4253593" y="3429000"/>
            <a:ext cx="922564" cy="7184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554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2AE50-DCFC-A099-1A9A-7FA539CB7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Asteroid count per diameter (1-20km) per MYA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FB44A-DDA2-ECC3-08C3-359CB0993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913422-521D-AF83-E12F-52C8654EA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900" y="1690688"/>
            <a:ext cx="5755563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50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DCA42-4D57-F215-A239-AEA42B5E2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Asteroid Impacts and Melt Mass per MYA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5688CE-A9AA-B6C3-894B-52DAB5EEE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56405"/>
            <a:ext cx="4477130" cy="34897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8E4D2B-4D82-3EF8-C3F0-EC8716A4D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670" y="2256405"/>
            <a:ext cx="4477130" cy="348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92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FB19C-B790-F6EF-3507-196CC9104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Improvements to Constants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F661E8-D680-B8F5-3520-7DC2F12BB2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0280" y="1694346"/>
                <a:ext cx="10515600" cy="4351338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Varying angle of attack? (Easiest)</a:t>
                </a:r>
              </a:p>
              <a:p>
                <a:r>
                  <a:rPr lang="en-US" dirty="0"/>
                  <a:t>Currently set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=45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dirty="0"/>
                  <a:t> (Since this is an average)</a:t>
                </a:r>
              </a:p>
              <a:p>
                <a:r>
                  <a:rPr lang="en-US" dirty="0"/>
                  <a:t>Can use MC to assign angles based on distribution</a:t>
                </a:r>
              </a:p>
              <a:p>
                <a:pPr lvl="1"/>
                <a:r>
                  <a:rPr lang="en-US" dirty="0"/>
                  <a:t>Robertson et al. (2021)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Target Material (</a:t>
                </a:r>
                <a:r>
                  <a:rPr lang="en-US" b="1" dirty="0" err="1"/>
                  <a:t>Okayish</a:t>
                </a:r>
                <a:r>
                  <a:rPr lang="en-US" b="1" dirty="0"/>
                  <a:t>)</a:t>
                </a:r>
              </a:p>
              <a:p>
                <a:r>
                  <a:rPr lang="en-US" dirty="0"/>
                  <a:t>Set to Gabbro (What is distribution of Precambrian Rock)</a:t>
                </a:r>
              </a:p>
              <a:p>
                <a:r>
                  <a:rPr lang="en-US" dirty="0"/>
                  <a:t>Need new melt general equation </a:t>
                </a:r>
              </a:p>
              <a:p>
                <a:pPr lvl="1"/>
                <a:r>
                  <a:rPr lang="en-US" dirty="0"/>
                  <a:t>One we’re using only applies to Gabbro (Melosh, 1989)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Assuming Spherical Asteroid (Hardest)</a:t>
                </a:r>
              </a:p>
              <a:p>
                <a:r>
                  <a:rPr lang="en-US" dirty="0"/>
                  <a:t>Asteroids are oblong ellipsoids</a:t>
                </a:r>
              </a:p>
              <a:p>
                <a:r>
                  <a:rPr lang="en-US" dirty="0"/>
                  <a:t>iSALE relations? (Has to be in detail)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F661E8-D680-B8F5-3520-7DC2F12BB2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0280" y="1694346"/>
                <a:ext cx="10515600" cy="4351338"/>
              </a:xfrm>
              <a:blipFill>
                <a:blip r:embed="rId2"/>
                <a:stretch>
                  <a:fillRect l="-603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B378AEE0-D00B-6AF6-07EF-A48920447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0208" y="2332079"/>
            <a:ext cx="4013910" cy="333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378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9903D-01AE-13F8-6051-6D5D52777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Asteroid Impacts and Melt Mass per MYA (Angle Variation Included)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1F141-8033-A665-320F-162B47F98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F6565E-232A-DE34-4C72-E51FF01C1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578" y="2184703"/>
            <a:ext cx="4503715" cy="35614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74DD3A-C2A9-A79B-EBCC-9E314A95AD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256404"/>
            <a:ext cx="4477130" cy="348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628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</TotalTime>
  <Words>264</Words>
  <Application>Microsoft Macintosh PowerPoint</Application>
  <PresentationFormat>Widescreen</PresentationFormat>
  <Paragraphs>52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04/05/2023</vt:lpstr>
      <vt:lpstr>This Week</vt:lpstr>
      <vt:lpstr>Asteroid Impact Velocity Distribution</vt:lpstr>
      <vt:lpstr>Density Distribution</vt:lpstr>
      <vt:lpstr>Melosh (1989) – CH 7 &amp; 8</vt:lpstr>
      <vt:lpstr>Asteroid count per diameter (1-20km) per MYA </vt:lpstr>
      <vt:lpstr>Asteroid Impacts and Melt Mass per MYA</vt:lpstr>
      <vt:lpstr>Possible Improvements to Constants</vt:lpstr>
      <vt:lpstr>Asteroid Impacts and Melt Mass per MYA (Angle Variation Included)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04/05/2023</dc:title>
  <dc:creator>Jo, William</dc:creator>
  <cp:lastModifiedBy>Jo, William</cp:lastModifiedBy>
  <cp:revision>5</cp:revision>
  <dcterms:created xsi:type="dcterms:W3CDTF">2023-04-05T04:18:04Z</dcterms:created>
  <dcterms:modified xsi:type="dcterms:W3CDTF">2023-04-05T21:10:00Z</dcterms:modified>
</cp:coreProperties>
</file>