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70" r:id="rId8"/>
    <p:sldId id="262" r:id="rId9"/>
    <p:sldId id="263" r:id="rId10"/>
    <p:sldId id="264" r:id="rId11"/>
    <p:sldId id="265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5679"/>
  </p:normalViewPr>
  <p:slideViewPr>
    <p:cSldViewPr snapToGrid="0">
      <p:cViewPr varScale="1">
        <p:scale>
          <a:sx n="85" d="100"/>
          <a:sy n="85" d="100"/>
        </p:scale>
        <p:origin x="19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6D5A-28AC-C0DC-1E62-9D4F4AC81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0BADC-DB42-C333-35CD-8BE6BA7C9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A6D1-6F73-7217-79CA-EE6C2DF2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918-A13C-FA40-B745-1DC972656DD8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65894-4E72-75AD-6A7F-373D5952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DE4B-A06F-8D04-D3AA-A3067CD3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70B-A53E-B643-84A3-0D6B2259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0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B74C-474F-28BD-1E33-59A47B9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9461A-8C1C-36B6-7E77-01E294C39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4A2F-DB5F-D3F8-4340-045CA3F1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918-A13C-FA40-B745-1DC972656DD8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300E-79F6-1B00-B207-4012AA67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3684-ED30-617D-BFCD-A61C7FE2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70B-A53E-B643-84A3-0D6B2259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177D4-B9DD-4542-7B3A-626EA8C05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91541-C938-FEB1-E06E-06F62FAC2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C95FE-DBEE-1087-41C4-AD45C30A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918-A13C-FA40-B745-1DC972656DD8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E69F-A6CF-AD90-F271-4101FFD0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5A608-62B4-73F4-3951-F1E63385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70B-A53E-B643-84A3-0D6B2259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231F-6AA8-2EB4-B0DD-5F346A2F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7A77-41A5-648E-C88F-253CFFF5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EEFF-1C1F-2D86-5B32-5249ADCF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918-A13C-FA40-B745-1DC972656DD8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1F45-A7D8-08A8-7BC7-5CC9DBAB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7CE08-746B-B1A7-5546-46EE2297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70B-A53E-B643-84A3-0D6B2259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2026-DC85-26C7-7D00-EDE77E7A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8DBB2-F0EB-93A9-9590-B1CA3C0CB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1C52-444E-EE8D-A872-1909BF7D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918-A13C-FA40-B745-1DC972656DD8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35FD-A982-6ADA-AA35-4AA55D30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687C0-AAF7-9704-1C6D-6DE435D2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70B-A53E-B643-84A3-0D6B2259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1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A133-3669-3A90-9816-0145B927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8D3F-7FCB-8D25-818D-D706B3DC6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9684F-D835-F429-DCF1-1DBAAA690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2217A-0BA5-46F2-EC4B-F68FBF1B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918-A13C-FA40-B745-1DC972656DD8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AB000-3654-EB05-CA47-F43B79FF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A6528-382B-D5F6-9684-979FB3EE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70B-A53E-B643-84A3-0D6B2259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1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CADB-77D5-C668-0419-02359EE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6BDE9-6A67-CBA4-BEEB-78BF355E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4B681-A108-8A64-AAAA-AF1F55F32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1DD6-D634-BB00-69EC-012F29D64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B246C-AC68-4FF3-9797-26E1E6102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0F786-DEC5-39B4-DDE6-ACDA2B56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918-A13C-FA40-B745-1DC972656DD8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5BA68-1382-F314-7D65-808F7A46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4349B-FDAA-552A-2F96-383DFB96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70B-A53E-B643-84A3-0D6B2259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0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EEFC-F567-577A-DCB7-79B7B97D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250AC-BEEF-E351-048C-0536BAF1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918-A13C-FA40-B745-1DC972656DD8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9A3C4-4C1D-269A-C9C6-52DD4C16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F81D8-C038-2F1D-B76A-61D09253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70B-A53E-B643-84A3-0D6B2259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4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309DF-444A-23AA-8FE2-4B17E6D5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918-A13C-FA40-B745-1DC972656DD8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2370-E580-9943-FE3A-5B55E1E4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4951-4925-74C0-499D-44BCF409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70B-A53E-B643-84A3-0D6B2259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EA9C-9989-F5AC-FBD6-B2723EE4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F123-508E-492F-31CC-535C996A4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4A784-0E38-48E0-514A-3D5BD8026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AFA70-984D-02E5-0011-DD692484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918-A13C-FA40-B745-1DC972656DD8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D21F8-3EA1-DA98-A2B6-DCDF2302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F0706-090C-7DFE-7278-095E874B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70B-A53E-B643-84A3-0D6B2259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7873-72EC-BD82-EB61-12A35842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4D72D-0513-89E0-648D-1DFC4449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3D228-6473-2BBB-899E-B917917CC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DDDA9-7FEC-EE94-10C8-1BA0ECDB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918-A13C-FA40-B745-1DC972656DD8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55526-90C0-10BC-8263-CEBD472A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159DD-93EE-9D8A-2841-AA89226D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070B-A53E-B643-84A3-0D6B2259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5BEE5-3D19-890B-C64D-9D6F8D5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DB6EC-2360-97B4-7F61-AF8B5A253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3EA1B-1B90-3C7C-1BF7-26B1E4F8F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D2918-A13C-FA40-B745-1DC972656DD8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F4255-A9D8-FAF0-52BE-F18D104B8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892A-1713-5A3C-F42D-F154B9FF1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070B-A53E-B643-84A3-0D6B2259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F90C-2E5C-C792-6947-158C66DA0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04/10/2023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09012-48DD-5651-3AB3-A359171D8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4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B333-FF53-B61A-348B-7086841B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 Mass Per MYA - Leftovers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3C78A2BF-D22D-3102-4FDA-0D722AEFE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6656"/>
            <a:ext cx="5676900" cy="459030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F6F612-0EA8-BF05-9A60-D6AE454B3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1586657"/>
            <a:ext cx="5676900" cy="45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F60E-CE53-D99A-0D8F-D2542684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Melt Mass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D5E134B7-9BBA-A6C5-171F-280EE1A9F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600200"/>
            <a:ext cx="5888019" cy="476101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A13287-F36E-B258-DF97-12891835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81" y="1600199"/>
            <a:ext cx="5888019" cy="476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2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2F48-6A77-8906-FFA1-79AFDCAB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– 25 Seeds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10709-A4DB-7059-3ECC-E52460A0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647" y="1690688"/>
            <a:ext cx="5510323" cy="4337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049882-770B-4724-90C3-533CB243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4" y="1690689"/>
            <a:ext cx="5510322" cy="43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3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D262-2FB8-CB42-595B-74858489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 – Output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740A-9CCE-7AFF-15E5-52EA8569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883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I interpret outputs from melt to mass % over time?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Temperatures remain constant but P is changing?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25BCB-63BD-AD54-1A62-795C5B84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89" y="2029139"/>
            <a:ext cx="6130565" cy="36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6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A764-2B3C-C95B-6A3B-3DB26D5F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Oceanic Depth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4B1F-C9B3-0B4F-8DF4-35E31EE7D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932F-9B4A-6B68-0FAB-3718FC2B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0C6D-E35E-091E-96FC-6DE5376B9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024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Implemented Poisson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MATLAB has specific function called </a:t>
            </a:r>
          </a:p>
          <a:p>
            <a:endParaRPr lang="en-US" dirty="0"/>
          </a:p>
          <a:p>
            <a:pPr lvl="1"/>
            <a:r>
              <a:rPr lang="en-US" dirty="0" err="1"/>
              <a:t>Poisspdf</a:t>
            </a:r>
            <a:r>
              <a:rPr lang="en-US" dirty="0"/>
              <a:t>(</a:t>
            </a:r>
            <a:r>
              <a:rPr lang="en-US" dirty="0" err="1"/>
              <a:t>k_pot</a:t>
            </a:r>
            <a:r>
              <a:rPr lang="en-US" dirty="0"/>
              <a:t>, lambda)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Cannot do our own because </a:t>
            </a:r>
            <a:r>
              <a:rPr lang="en-US" dirty="0" err="1"/>
              <a:t>Matlab</a:t>
            </a:r>
            <a:r>
              <a:rPr lang="en-US" dirty="0"/>
              <a:t> cannot multiply big numbers by big numbers.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269DE-7C90-C5A5-77E5-C47B9B36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390" y="1183592"/>
            <a:ext cx="4863224" cy="4490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F2D666-E412-11A8-A0CF-732E994F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695" y="2451990"/>
            <a:ext cx="2997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0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ABEC-00A3-7866-F2F5-A04F67BA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3554C-371D-4AF2-79FF-2F0FD151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211CD-7C97-7FB4-F15D-E52DA555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863" y="1811806"/>
            <a:ext cx="5537490" cy="4378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396DD-210E-62A0-C370-7DDEEED0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4814"/>
            <a:ext cx="5639705" cy="4395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9FDF7-43F8-7B04-B278-DDEB24A27AB2}"/>
              </a:ext>
            </a:extLst>
          </p:cNvPr>
          <p:cNvSpPr txBox="1"/>
          <p:nvPr/>
        </p:nvSpPr>
        <p:spPr>
          <a:xfrm>
            <a:off x="1183341" y="6293224"/>
            <a:ext cx="448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AD2EF-2144-3F3C-CF5A-5222C2A09B68}"/>
              </a:ext>
            </a:extLst>
          </p:cNvPr>
          <p:cNvSpPr txBox="1"/>
          <p:nvPr/>
        </p:nvSpPr>
        <p:spPr>
          <a:xfrm>
            <a:off x="6867861" y="6293224"/>
            <a:ext cx="448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63152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E34D-BA8F-B5E4-E1EB-6D91E909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C63D-47CA-8121-B61C-93D87390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50402-C87E-D639-5307-42131BE3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457" y="1825625"/>
            <a:ext cx="550254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189D35-EF73-013E-7DF2-CAD51D78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0" y="1883756"/>
            <a:ext cx="5502543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1C03C-90F1-8504-59EB-518D7DD11895}"/>
              </a:ext>
            </a:extLst>
          </p:cNvPr>
          <p:cNvSpPr txBox="1"/>
          <p:nvPr/>
        </p:nvSpPr>
        <p:spPr>
          <a:xfrm>
            <a:off x="1183341" y="6293224"/>
            <a:ext cx="448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EE84B-090E-B03F-DC65-21A9CE1EA0FC}"/>
              </a:ext>
            </a:extLst>
          </p:cNvPr>
          <p:cNvSpPr txBox="1"/>
          <p:nvPr/>
        </p:nvSpPr>
        <p:spPr>
          <a:xfrm>
            <a:off x="6867861" y="6293224"/>
            <a:ext cx="448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06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1A5-47D0-3D05-AAFB-DA4A3752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Planetesimal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B218-B45A-E8B8-DC02-A765DFD4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4EE77-D888-9E39-04B0-D3465CA4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5507915" cy="4355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D6A97-C645-DE75-524E-FAFED51EF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224" y="1806949"/>
            <a:ext cx="5507914" cy="4355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32901-9AEF-6565-3D41-05A15CE0B287}"/>
              </a:ext>
            </a:extLst>
          </p:cNvPr>
          <p:cNvSpPr txBox="1"/>
          <p:nvPr/>
        </p:nvSpPr>
        <p:spPr>
          <a:xfrm>
            <a:off x="1183341" y="6293224"/>
            <a:ext cx="448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5A798-3479-767F-B60B-9BD459032CF9}"/>
              </a:ext>
            </a:extLst>
          </p:cNvPr>
          <p:cNvSpPr txBox="1"/>
          <p:nvPr/>
        </p:nvSpPr>
        <p:spPr>
          <a:xfrm>
            <a:off x="6867861" y="6293224"/>
            <a:ext cx="448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80071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B08E-3D03-EE55-321C-42B14B5F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&amp;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4794-F6EC-3268-FACE-D2A7AF48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0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Comet Velocity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Planetesimal Velocity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38009-350B-4287-8D82-ACFA1AA6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95" y="5031868"/>
            <a:ext cx="5234226" cy="1045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0E83A-96CA-BEF5-61F1-E76927ADFB47}"/>
              </a:ext>
            </a:extLst>
          </p:cNvPr>
          <p:cNvSpPr txBox="1"/>
          <p:nvPr/>
        </p:nvSpPr>
        <p:spPr>
          <a:xfrm>
            <a:off x="838200" y="6169709"/>
            <a:ext cx="735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Bottke</a:t>
            </a:r>
            <a:r>
              <a:rPr lang="en-US" dirty="0"/>
              <a:t> et al. (2010) - </a:t>
            </a:r>
            <a:r>
              <a:rPr lang="en-US" sz="1800" dirty="0">
                <a:effectLst/>
              </a:rPr>
              <a:t>Stochastic Late Accretion to Earth, the Moon, and Mars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E7D50-A8EC-FE42-5CF9-33058F43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200" y="1825625"/>
            <a:ext cx="4519800" cy="2282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70F2CF-9CA5-498F-A55C-7F5F0EC8B191}"/>
              </a:ext>
            </a:extLst>
          </p:cNvPr>
          <p:cNvSpPr txBox="1"/>
          <p:nvPr/>
        </p:nvSpPr>
        <p:spPr>
          <a:xfrm>
            <a:off x="838200" y="4108538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Steel (1997) - </a:t>
            </a:r>
            <a:r>
              <a:rPr lang="en-US" dirty="0">
                <a:effectLst/>
              </a:rPr>
              <a:t>Distributions and moments of asteroid and comet impact speeds upon the Earth and Mars 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0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661D-7245-A591-E458-061F0F05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DECA9-8F2C-0B78-24A4-A3AD54CD2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Comet Density Distribution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688EF-D503-DA79-E4BC-3964E17CB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88" y="2496662"/>
            <a:ext cx="5765800" cy="43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07CE2-2AAF-B8AB-4661-A056560B5441}"/>
              </a:ext>
            </a:extLst>
          </p:cNvPr>
          <p:cNvSpPr txBox="1"/>
          <p:nvPr/>
        </p:nvSpPr>
        <p:spPr>
          <a:xfrm>
            <a:off x="762000" y="3063399"/>
            <a:ext cx="1059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Weissmann</a:t>
            </a:r>
            <a:r>
              <a:rPr lang="en-US" dirty="0"/>
              <a:t> et al (2008) - </a:t>
            </a:r>
            <a:r>
              <a:rPr lang="en-US" sz="1800" dirty="0">
                <a:effectLst/>
              </a:rPr>
              <a:t>Structure and Density of Cometary Nuclei 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C0FE9C-C0BF-CDB7-A937-D820914573FC}"/>
              </a:ext>
            </a:extLst>
          </p:cNvPr>
          <p:cNvSpPr txBox="1">
            <a:spLocks/>
          </p:cNvSpPr>
          <p:nvPr/>
        </p:nvSpPr>
        <p:spPr>
          <a:xfrm>
            <a:off x="838200" y="3757319"/>
            <a:ext cx="10515600" cy="53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Planetesimal Density Distribution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D124B-9D77-0664-FDC1-A78FFBF2093E}"/>
              </a:ext>
            </a:extLst>
          </p:cNvPr>
          <p:cNvSpPr txBox="1"/>
          <p:nvPr/>
        </p:nvSpPr>
        <p:spPr>
          <a:xfrm>
            <a:off x="762000" y="615412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Kokubo</a:t>
            </a:r>
            <a:r>
              <a:rPr lang="en-US" dirty="0"/>
              <a:t> and Ida (2012) – </a:t>
            </a:r>
            <a:r>
              <a:rPr lang="en-US" sz="1800" dirty="0">
                <a:effectLst/>
              </a:rPr>
              <a:t>Dynamics and Accretion of </a:t>
            </a:r>
            <a:r>
              <a:rPr lang="en-US" sz="1800" dirty="0" err="1">
                <a:effectLst/>
              </a:rPr>
              <a:t>Planetestimals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AB023C-4B5F-3F30-FA2C-94FA5B9F7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4861401"/>
            <a:ext cx="406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4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5EC3-DD6D-D7A2-A006-F969755D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 Mass Per MYA - Asteroids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B4DF-C162-95A6-C937-EE0B8DD6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7AF53-47E9-4FF5-9C11-86BC087E4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32" y="1720857"/>
            <a:ext cx="5656868" cy="4574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DD1CF4-F1A6-4CF1-182E-546D4D4D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623"/>
            <a:ext cx="5673235" cy="45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4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0F4F-D9F2-04F2-CC73-4B6FE92A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 Mass Per MYA - Comets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4332A-62E2-EE5F-5143-E1616270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350B0-5CA4-74E4-A9DE-1F40C152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40" y="1701006"/>
            <a:ext cx="5702360" cy="4610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DA8087-57B8-0520-811F-1325A4363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1006"/>
            <a:ext cx="56896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8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179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04/10/2023</vt:lpstr>
      <vt:lpstr>New Changes</vt:lpstr>
      <vt:lpstr>Asteroids</vt:lpstr>
      <vt:lpstr>Comet</vt:lpstr>
      <vt:lpstr>Planetesimal</vt:lpstr>
      <vt:lpstr>Assumptions &amp; Sources</vt:lpstr>
      <vt:lpstr>Assumptions and Sources</vt:lpstr>
      <vt:lpstr>Melt Mass Per MYA - Asteroids</vt:lpstr>
      <vt:lpstr>Melt Mass Per MYA - Comets</vt:lpstr>
      <vt:lpstr>Melt Mass Per MYA - Leftovers</vt:lpstr>
      <vt:lpstr>Total Melt Mass</vt:lpstr>
      <vt:lpstr>Average – 25 Seeds</vt:lpstr>
      <vt:lpstr>CHOS – Output Variables</vt:lpstr>
      <vt:lpstr>Oceanic Depth Effects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Jo, William</dc:creator>
  <cp:lastModifiedBy>Jo, William</cp:lastModifiedBy>
  <cp:revision>4</cp:revision>
  <dcterms:created xsi:type="dcterms:W3CDTF">2023-04-06T18:23:40Z</dcterms:created>
  <dcterms:modified xsi:type="dcterms:W3CDTF">2023-04-10T05:40:53Z</dcterms:modified>
</cp:coreProperties>
</file>