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C199C-FE6F-4DBF-B491-8211F3D352E8}" v="39" dt="2020-12-05T09:48:21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준민" userId="a6d42885-7faf-4b9d-8b3d-e76d2c4c063c" providerId="ADAL" clId="{923C199C-FE6F-4DBF-B491-8211F3D352E8}"/>
    <pc:docChg chg="undo custSel addSld delSld modSld sldOrd">
      <pc:chgData name="김준민" userId="a6d42885-7faf-4b9d-8b3d-e76d2c4c063c" providerId="ADAL" clId="{923C199C-FE6F-4DBF-B491-8211F3D352E8}" dt="2020-12-14T13:38:34.142" v="301" actId="1076"/>
      <pc:docMkLst>
        <pc:docMk/>
      </pc:docMkLst>
      <pc:sldChg chg="addSp delSp modSp modAnim">
        <pc:chgData name="김준민" userId="a6d42885-7faf-4b9d-8b3d-e76d2c4c063c" providerId="ADAL" clId="{923C199C-FE6F-4DBF-B491-8211F3D352E8}" dt="2020-12-14T13:36:03.950" v="292"/>
        <pc:sldMkLst>
          <pc:docMk/>
          <pc:sldMk cId="0" sldId="257"/>
        </pc:sldMkLst>
        <pc:spChg chg="mod">
          <ac:chgData name="김준민" userId="a6d42885-7faf-4b9d-8b3d-e76d2c4c063c" providerId="ADAL" clId="{923C199C-FE6F-4DBF-B491-8211F3D352E8}" dt="2020-12-05T09:28:20.715" v="56" actId="1076"/>
          <ac:spMkLst>
            <pc:docMk/>
            <pc:sldMk cId="0" sldId="257"/>
            <ac:spMk id="63" creationId="{4F275500-AAE1-46FB-A4ED-65C052E81DB4}"/>
          </ac:spMkLst>
        </pc:spChg>
        <pc:spChg chg="mod">
          <ac:chgData name="김준민" userId="a6d42885-7faf-4b9d-8b3d-e76d2c4c063c" providerId="ADAL" clId="{923C199C-FE6F-4DBF-B491-8211F3D352E8}" dt="2020-12-05T09:28:06.644" v="25" actId="20577"/>
          <ac:spMkLst>
            <pc:docMk/>
            <pc:sldMk cId="0" sldId="257"/>
            <ac:spMk id="65" creationId="{698477F7-95BA-4336-8419-9A72CCAE3876}"/>
          </ac:spMkLst>
        </pc:spChg>
        <pc:spChg chg="add mod">
          <ac:chgData name="김준민" userId="a6d42885-7faf-4b9d-8b3d-e76d2c4c063c" providerId="ADAL" clId="{923C199C-FE6F-4DBF-B491-8211F3D352E8}" dt="2020-12-05T09:28:34.059" v="58" actId="164"/>
          <ac:spMkLst>
            <pc:docMk/>
            <pc:sldMk cId="0" sldId="257"/>
            <ac:spMk id="68" creationId="{3854CF0D-901A-497C-8018-BB54DFB229AE}"/>
          </ac:spMkLst>
        </pc:spChg>
        <pc:grpChg chg="mod">
          <ac:chgData name="김준민" userId="a6d42885-7faf-4b9d-8b3d-e76d2c4c063c" providerId="ADAL" clId="{923C199C-FE6F-4DBF-B491-8211F3D352E8}" dt="2020-12-05T09:28:46.712" v="60" actId="465"/>
          <ac:grpSpMkLst>
            <pc:docMk/>
            <pc:sldMk cId="0" sldId="257"/>
            <ac:grpSpMk id="11" creationId="{06E1A482-2478-497C-833A-7CD5488821B5}"/>
          </ac:grpSpMkLst>
        </pc:grpChg>
        <pc:grpChg chg="mod">
          <ac:chgData name="김준민" userId="a6d42885-7faf-4b9d-8b3d-e76d2c4c063c" providerId="ADAL" clId="{923C199C-FE6F-4DBF-B491-8211F3D352E8}" dt="2020-12-05T09:28:38.920" v="59" actId="552"/>
          <ac:grpSpMkLst>
            <pc:docMk/>
            <pc:sldMk cId="0" sldId="257"/>
            <ac:grpSpMk id="13" creationId="{01C352EB-2EB8-4CF3-89F1-5638C35CE0B6}"/>
          </ac:grpSpMkLst>
        </pc:grpChg>
        <pc:grpChg chg="add del mod">
          <ac:chgData name="김준민" userId="a6d42885-7faf-4b9d-8b3d-e76d2c4c063c" providerId="ADAL" clId="{923C199C-FE6F-4DBF-B491-8211F3D352E8}" dt="2020-12-05T09:28:46.712" v="60" actId="465"/>
          <ac:grpSpMkLst>
            <pc:docMk/>
            <pc:sldMk cId="0" sldId="257"/>
            <ac:grpSpMk id="20" creationId="{2846BCFE-E6DE-4C77-85DB-7C8E372E056B}"/>
          </ac:grpSpMkLst>
        </pc:grpChg>
        <pc:grpChg chg="mod">
          <ac:chgData name="김준민" userId="a6d42885-7faf-4b9d-8b3d-e76d2c4c063c" providerId="ADAL" clId="{923C199C-FE6F-4DBF-B491-8211F3D352E8}" dt="2020-12-05T09:28:46.712" v="60" actId="465"/>
          <ac:grpSpMkLst>
            <pc:docMk/>
            <pc:sldMk cId="0" sldId="257"/>
            <ac:grpSpMk id="22" creationId="{F663011C-B916-4F4C-8D2B-18F85B0EC1C7}"/>
          </ac:grpSpMkLst>
        </pc:grpChg>
        <pc:grpChg chg="add mod">
          <ac:chgData name="김준민" userId="a6d42885-7faf-4b9d-8b3d-e76d2c4c063c" providerId="ADAL" clId="{923C199C-FE6F-4DBF-B491-8211F3D352E8}" dt="2020-12-05T09:28:46.712" v="60" actId="465"/>
          <ac:grpSpMkLst>
            <pc:docMk/>
            <pc:sldMk cId="0" sldId="257"/>
            <ac:grpSpMk id="27" creationId="{BAF11E8F-10EC-47C8-93E1-E39423D6BC5D}"/>
          </ac:grpSpMkLst>
        </pc:grpChg>
        <pc:grpChg chg="mod">
          <ac:chgData name="김준민" userId="a6d42885-7faf-4b9d-8b3d-e76d2c4c063c" providerId="ADAL" clId="{923C199C-FE6F-4DBF-B491-8211F3D352E8}" dt="2020-12-05T09:28:46.712" v="60" actId="465"/>
          <ac:grpSpMkLst>
            <pc:docMk/>
            <pc:sldMk cId="0" sldId="257"/>
            <ac:grpSpMk id="1011" creationId="{00000000-0000-0000-0000-000000000000}"/>
          </ac:grpSpMkLst>
        </pc:grpChg>
        <pc:grpChg chg="mod">
          <ac:chgData name="김준민" userId="a6d42885-7faf-4b9d-8b3d-e76d2c4c063c" providerId="ADAL" clId="{923C199C-FE6F-4DBF-B491-8211F3D352E8}" dt="2020-12-05T09:28:38.920" v="59" actId="552"/>
          <ac:grpSpMkLst>
            <pc:docMk/>
            <pc:sldMk cId="0" sldId="257"/>
            <ac:grpSpMk id="1013" creationId="{00000000-0000-0000-0000-000000000000}"/>
          </ac:grpSpMkLst>
        </pc:grpChg>
      </pc:sldChg>
      <pc:sldChg chg="del">
        <pc:chgData name="김준민" userId="a6d42885-7faf-4b9d-8b3d-e76d2c4c063c" providerId="ADAL" clId="{923C199C-FE6F-4DBF-B491-8211F3D352E8}" dt="2020-12-05T09:40:13.268" v="176" actId="2696"/>
        <pc:sldMkLst>
          <pc:docMk/>
          <pc:sldMk cId="0" sldId="258"/>
        </pc:sldMkLst>
      </pc:sldChg>
      <pc:sldChg chg="del">
        <pc:chgData name="김준민" userId="a6d42885-7faf-4b9d-8b3d-e76d2c4c063c" providerId="ADAL" clId="{923C199C-FE6F-4DBF-B491-8211F3D352E8}" dt="2020-12-05T09:40:05.060" v="166" actId="2696"/>
        <pc:sldMkLst>
          <pc:docMk/>
          <pc:sldMk cId="0" sldId="260"/>
        </pc:sldMkLst>
      </pc:sldChg>
      <pc:sldChg chg="del">
        <pc:chgData name="김준민" userId="a6d42885-7faf-4b9d-8b3d-e76d2c4c063c" providerId="ADAL" clId="{923C199C-FE6F-4DBF-B491-8211F3D352E8}" dt="2020-12-05T09:40:05.260" v="167" actId="2696"/>
        <pc:sldMkLst>
          <pc:docMk/>
          <pc:sldMk cId="0" sldId="261"/>
        </pc:sldMkLst>
      </pc:sldChg>
      <pc:sldChg chg="del">
        <pc:chgData name="김준민" userId="a6d42885-7faf-4b9d-8b3d-e76d2c4c063c" providerId="ADAL" clId="{923C199C-FE6F-4DBF-B491-8211F3D352E8}" dt="2020-12-05T09:40:06.055" v="168" actId="2696"/>
        <pc:sldMkLst>
          <pc:docMk/>
          <pc:sldMk cId="0" sldId="262"/>
        </pc:sldMkLst>
      </pc:sldChg>
      <pc:sldChg chg="del">
        <pc:chgData name="김준민" userId="a6d42885-7faf-4b9d-8b3d-e76d2c4c063c" providerId="ADAL" clId="{923C199C-FE6F-4DBF-B491-8211F3D352E8}" dt="2020-12-05T09:40:07.694" v="169" actId="2696"/>
        <pc:sldMkLst>
          <pc:docMk/>
          <pc:sldMk cId="0" sldId="263"/>
        </pc:sldMkLst>
      </pc:sldChg>
      <pc:sldChg chg="del">
        <pc:chgData name="김준민" userId="a6d42885-7faf-4b9d-8b3d-e76d2c4c063c" providerId="ADAL" clId="{923C199C-FE6F-4DBF-B491-8211F3D352E8}" dt="2020-12-05T09:40:07.976" v="170" actId="2696"/>
        <pc:sldMkLst>
          <pc:docMk/>
          <pc:sldMk cId="0" sldId="264"/>
        </pc:sldMkLst>
      </pc:sldChg>
      <pc:sldChg chg="del">
        <pc:chgData name="김준민" userId="a6d42885-7faf-4b9d-8b3d-e76d2c4c063c" providerId="ADAL" clId="{923C199C-FE6F-4DBF-B491-8211F3D352E8}" dt="2020-12-05T09:40:08.719" v="171" actId="2696"/>
        <pc:sldMkLst>
          <pc:docMk/>
          <pc:sldMk cId="0" sldId="265"/>
        </pc:sldMkLst>
      </pc:sldChg>
      <pc:sldChg chg="del">
        <pc:chgData name="김준민" userId="a6d42885-7faf-4b9d-8b3d-e76d2c4c063c" providerId="ADAL" clId="{923C199C-FE6F-4DBF-B491-8211F3D352E8}" dt="2020-12-05T09:40:09.182" v="172" actId="2696"/>
        <pc:sldMkLst>
          <pc:docMk/>
          <pc:sldMk cId="0" sldId="266"/>
        </pc:sldMkLst>
      </pc:sldChg>
      <pc:sldChg chg="del">
        <pc:chgData name="김준민" userId="a6d42885-7faf-4b9d-8b3d-e76d2c4c063c" providerId="ADAL" clId="{923C199C-FE6F-4DBF-B491-8211F3D352E8}" dt="2020-12-05T09:40:09.842" v="173" actId="2696"/>
        <pc:sldMkLst>
          <pc:docMk/>
          <pc:sldMk cId="0" sldId="267"/>
        </pc:sldMkLst>
      </pc:sldChg>
      <pc:sldChg chg="del">
        <pc:chgData name="김준민" userId="a6d42885-7faf-4b9d-8b3d-e76d2c4c063c" providerId="ADAL" clId="{923C199C-FE6F-4DBF-B491-8211F3D352E8}" dt="2020-12-05T09:40:10.325" v="174" actId="2696"/>
        <pc:sldMkLst>
          <pc:docMk/>
          <pc:sldMk cId="0" sldId="268"/>
        </pc:sldMkLst>
      </pc:sldChg>
      <pc:sldChg chg="addSp delSp modSp ord">
        <pc:chgData name="김준민" userId="a6d42885-7faf-4b9d-8b3d-e76d2c4c063c" providerId="ADAL" clId="{923C199C-FE6F-4DBF-B491-8211F3D352E8}" dt="2020-12-05T09:41:00.553" v="219" actId="1076"/>
        <pc:sldMkLst>
          <pc:docMk/>
          <pc:sldMk cId="0" sldId="269"/>
        </pc:sldMkLst>
        <pc:spChg chg="add mod">
          <ac:chgData name="김준민" userId="a6d42885-7faf-4b9d-8b3d-e76d2c4c063c" providerId="ADAL" clId="{923C199C-FE6F-4DBF-B491-8211F3D352E8}" dt="2020-12-05T09:40:55.738" v="218" actId="1076"/>
          <ac:spMkLst>
            <pc:docMk/>
            <pc:sldMk cId="0" sldId="269"/>
            <ac:spMk id="2" creationId="{C298339F-3CC2-4CF0-8A40-8902229D4C2E}"/>
          </ac:spMkLst>
        </pc:spChg>
        <pc:grpChg chg="add del mod">
          <ac:chgData name="김준민" userId="a6d42885-7faf-4b9d-8b3d-e76d2c4c063c" providerId="ADAL" clId="{923C199C-FE6F-4DBF-B491-8211F3D352E8}" dt="2020-12-05T09:41:00.553" v="219" actId="1076"/>
          <ac:grpSpMkLst>
            <pc:docMk/>
            <pc:sldMk cId="0" sldId="269"/>
            <ac:grpSpMk id="1001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15.031" v="177" actId="478"/>
          <ac:grpSpMkLst>
            <pc:docMk/>
            <pc:sldMk cId="0" sldId="269"/>
            <ac:grpSpMk id="1002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19.886" v="178" actId="478"/>
          <ac:grpSpMkLst>
            <pc:docMk/>
            <pc:sldMk cId="0" sldId="269"/>
            <ac:grpSpMk id="1003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21.592" v="179" actId="478"/>
          <ac:grpSpMkLst>
            <pc:docMk/>
            <pc:sldMk cId="0" sldId="269"/>
            <ac:grpSpMk id="1006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19.886" v="178" actId="478"/>
          <ac:grpSpMkLst>
            <pc:docMk/>
            <pc:sldMk cId="0" sldId="269"/>
            <ac:grpSpMk id="1007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22.509" v="180" actId="478"/>
          <ac:grpSpMkLst>
            <pc:docMk/>
            <pc:sldMk cId="0" sldId="269"/>
            <ac:grpSpMk id="1010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19.886" v="178" actId="478"/>
          <ac:grpSpMkLst>
            <pc:docMk/>
            <pc:sldMk cId="0" sldId="269"/>
            <ac:grpSpMk id="1011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23.236" v="181" actId="478"/>
          <ac:grpSpMkLst>
            <pc:docMk/>
            <pc:sldMk cId="0" sldId="269"/>
            <ac:grpSpMk id="1014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19.886" v="178" actId="478"/>
          <ac:grpSpMkLst>
            <pc:docMk/>
            <pc:sldMk cId="0" sldId="269"/>
            <ac:grpSpMk id="1015" creationId="{00000000-0000-0000-0000-000000000000}"/>
          </ac:grpSpMkLst>
        </pc:grpChg>
        <pc:grpChg chg="del">
          <ac:chgData name="김준민" userId="a6d42885-7faf-4b9d-8b3d-e76d2c4c063c" providerId="ADAL" clId="{923C199C-FE6F-4DBF-B491-8211F3D352E8}" dt="2020-12-05T09:40:23.900" v="182" actId="478"/>
          <ac:grpSpMkLst>
            <pc:docMk/>
            <pc:sldMk cId="0" sldId="269"/>
            <ac:grpSpMk id="1018" creationId="{00000000-0000-0000-0000-000000000000}"/>
          </ac:grpSpMkLst>
        </pc:grpChg>
        <pc:picChg chg="del mod">
          <ac:chgData name="김준민" userId="a6d42885-7faf-4b9d-8b3d-e76d2c4c063c" providerId="ADAL" clId="{923C199C-FE6F-4DBF-B491-8211F3D352E8}" dt="2020-12-05T09:40:37.934" v="189" actId="478"/>
          <ac:picMkLst>
            <pc:docMk/>
            <pc:sldMk cId="0" sldId="269"/>
            <ac:picMk id="5" creationId="{00000000-0000-0000-0000-000000000000}"/>
          </ac:picMkLst>
        </pc:picChg>
        <pc:picChg chg="del">
          <ac:chgData name="김준민" userId="a6d42885-7faf-4b9d-8b3d-e76d2c4c063c" providerId="ADAL" clId="{923C199C-FE6F-4DBF-B491-8211F3D352E8}" dt="2020-12-05T09:40:26.497" v="183" actId="478"/>
          <ac:picMkLst>
            <pc:docMk/>
            <pc:sldMk cId="0" sldId="269"/>
            <ac:picMk id="6" creationId="{00000000-0000-0000-0000-000000000000}"/>
          </ac:picMkLst>
        </pc:picChg>
      </pc:sldChg>
      <pc:sldChg chg="modSp">
        <pc:chgData name="김준민" userId="a6d42885-7faf-4b9d-8b3d-e76d2c4c063c" providerId="ADAL" clId="{923C199C-FE6F-4DBF-B491-8211F3D352E8}" dt="2020-12-05T09:26:40.422" v="11" actId="20577"/>
        <pc:sldMkLst>
          <pc:docMk/>
          <pc:sldMk cId="4254483874" sldId="272"/>
        </pc:sldMkLst>
        <pc:spChg chg="mod">
          <ac:chgData name="김준민" userId="a6d42885-7faf-4b9d-8b3d-e76d2c4c063c" providerId="ADAL" clId="{923C199C-FE6F-4DBF-B491-8211F3D352E8}" dt="2020-12-05T09:26:40.422" v="11" actId="20577"/>
          <ac:spMkLst>
            <pc:docMk/>
            <pc:sldMk cId="4254483874" sldId="272"/>
            <ac:spMk id="44" creationId="{F68A5755-85C2-460C-A3EF-6E70835398C2}"/>
          </ac:spMkLst>
        </pc:spChg>
      </pc:sldChg>
      <pc:sldChg chg="addSp modSp">
        <pc:chgData name="김준민" userId="a6d42885-7faf-4b9d-8b3d-e76d2c4c063c" providerId="ADAL" clId="{923C199C-FE6F-4DBF-B491-8211F3D352E8}" dt="2020-12-05T09:48:28.525" v="241" actId="1076"/>
        <pc:sldMkLst>
          <pc:docMk/>
          <pc:sldMk cId="1326144013" sldId="273"/>
        </pc:sldMkLst>
        <pc:spChg chg="mod">
          <ac:chgData name="김준민" userId="a6d42885-7faf-4b9d-8b3d-e76d2c4c063c" providerId="ADAL" clId="{923C199C-FE6F-4DBF-B491-8211F3D352E8}" dt="2020-12-05T09:26:37.104" v="5" actId="20577"/>
          <ac:spMkLst>
            <pc:docMk/>
            <pc:sldMk cId="1326144013" sldId="273"/>
            <ac:spMk id="44" creationId="{F68A5755-85C2-460C-A3EF-6E70835398C2}"/>
          </ac:spMkLst>
        </pc:spChg>
        <pc:picChg chg="add mod">
          <ac:chgData name="김준민" userId="a6d42885-7faf-4b9d-8b3d-e76d2c4c063c" providerId="ADAL" clId="{923C199C-FE6F-4DBF-B491-8211F3D352E8}" dt="2020-12-05T09:48:25.768" v="240" actId="1076"/>
          <ac:picMkLst>
            <pc:docMk/>
            <pc:sldMk cId="1326144013" sldId="273"/>
            <ac:picMk id="2" creationId="{DAF9932F-13B2-447E-B4BC-BF9BFECA52B6}"/>
          </ac:picMkLst>
        </pc:picChg>
        <pc:picChg chg="add mod">
          <ac:chgData name="김준민" userId="a6d42885-7faf-4b9d-8b3d-e76d2c4c063c" providerId="ADAL" clId="{923C199C-FE6F-4DBF-B491-8211F3D352E8}" dt="2020-12-05T09:48:23.598" v="239" actId="1076"/>
          <ac:picMkLst>
            <pc:docMk/>
            <pc:sldMk cId="1326144013" sldId="273"/>
            <ac:picMk id="3" creationId="{0AD528FA-455E-433B-AE98-0742ECBBF9F9}"/>
          </ac:picMkLst>
        </pc:picChg>
        <pc:picChg chg="mod">
          <ac:chgData name="김준민" userId="a6d42885-7faf-4b9d-8b3d-e76d2c4c063c" providerId="ADAL" clId="{923C199C-FE6F-4DBF-B491-8211F3D352E8}" dt="2020-12-05T09:48:28.525" v="241" actId="1076"/>
          <ac:picMkLst>
            <pc:docMk/>
            <pc:sldMk cId="1326144013" sldId="273"/>
            <ac:picMk id="12" creationId="{60E4DEAB-95A5-49EB-9BF5-CCEFD6B2D6BA}"/>
          </ac:picMkLst>
        </pc:picChg>
      </pc:sldChg>
      <pc:sldChg chg="addSp delSp modSp add ord modAnim">
        <pc:chgData name="김준민" userId="a6d42885-7faf-4b9d-8b3d-e76d2c4c063c" providerId="ADAL" clId="{923C199C-FE6F-4DBF-B491-8211F3D352E8}" dt="2020-12-14T13:22:23.027" v="266"/>
        <pc:sldMkLst>
          <pc:docMk/>
          <pc:sldMk cId="2071852682" sldId="274"/>
        </pc:sldMkLst>
        <pc:spChg chg="mod">
          <ac:chgData name="김준민" userId="a6d42885-7faf-4b9d-8b3d-e76d2c4c063c" providerId="ADAL" clId="{923C199C-FE6F-4DBF-B491-8211F3D352E8}" dt="2020-12-05T09:37:37.051" v="132" actId="6549"/>
          <ac:spMkLst>
            <pc:docMk/>
            <pc:sldMk cId="2071852682" sldId="274"/>
            <ac:spMk id="44" creationId="{F68A5755-85C2-460C-A3EF-6E70835398C2}"/>
          </ac:spMkLst>
        </pc:spChg>
        <pc:spChg chg="del">
          <ac:chgData name="김준민" userId="a6d42885-7faf-4b9d-8b3d-e76d2c4c063c" providerId="ADAL" clId="{923C199C-FE6F-4DBF-B491-8211F3D352E8}" dt="2020-12-05T09:29:11.176" v="95" actId="478"/>
          <ac:spMkLst>
            <pc:docMk/>
            <pc:sldMk cId="2071852682" sldId="274"/>
            <ac:spMk id="45" creationId="{5F49D41D-2916-46DB-8BDE-A1EB4958DEF1}"/>
          </ac:spMkLst>
        </pc:spChg>
        <pc:grpChg chg="add mod">
          <ac:chgData name="김준민" userId="a6d42885-7faf-4b9d-8b3d-e76d2c4c063c" providerId="ADAL" clId="{923C199C-FE6F-4DBF-B491-8211F3D352E8}" dt="2020-12-14T13:22:02.539" v="258" actId="1076"/>
          <ac:grpSpMkLst>
            <pc:docMk/>
            <pc:sldMk cId="2071852682" sldId="274"/>
            <ac:grpSpMk id="7" creationId="{AF9F1132-BDBE-45CF-8B02-11EE543FA3D5}"/>
          </ac:grpSpMkLst>
        </pc:grpChg>
        <pc:picChg chg="add mod">
          <ac:chgData name="김준민" userId="a6d42885-7faf-4b9d-8b3d-e76d2c4c063c" providerId="ADAL" clId="{923C199C-FE6F-4DBF-B491-8211F3D352E8}" dt="2020-12-14T13:21:57.616" v="256" actId="1076"/>
          <ac:picMkLst>
            <pc:docMk/>
            <pc:sldMk cId="2071852682" sldId="274"/>
            <ac:picMk id="2" creationId="{BF0FE2F4-B7D7-46F7-96BF-12128BF10B20}"/>
          </ac:picMkLst>
        </pc:picChg>
        <pc:picChg chg="add mod">
          <ac:chgData name="김준민" userId="a6d42885-7faf-4b9d-8b3d-e76d2c4c063c" providerId="ADAL" clId="{923C199C-FE6F-4DBF-B491-8211F3D352E8}" dt="2020-12-14T13:21:59.755" v="257" actId="1076"/>
          <ac:picMkLst>
            <pc:docMk/>
            <pc:sldMk cId="2071852682" sldId="274"/>
            <ac:picMk id="3" creationId="{9F6CB72C-3CA4-4700-B87A-F8D5CAA0D38D}"/>
          </ac:picMkLst>
        </pc:picChg>
        <pc:picChg chg="add mod">
          <ac:chgData name="김준민" userId="a6d42885-7faf-4b9d-8b3d-e76d2c4c063c" providerId="ADAL" clId="{923C199C-FE6F-4DBF-B491-8211F3D352E8}" dt="2020-12-05T09:30:28.097" v="107" actId="1076"/>
          <ac:picMkLst>
            <pc:docMk/>
            <pc:sldMk cId="2071852682" sldId="274"/>
            <ac:picMk id="4" creationId="{72B4A82E-FDA0-4EE1-B4BF-29F4432496B2}"/>
          </ac:picMkLst>
        </pc:picChg>
        <pc:picChg chg="add mod">
          <ac:chgData name="김준민" userId="a6d42885-7faf-4b9d-8b3d-e76d2c4c063c" providerId="ADAL" clId="{923C199C-FE6F-4DBF-B491-8211F3D352E8}" dt="2020-12-14T13:22:03.952" v="259" actId="1076"/>
          <ac:picMkLst>
            <pc:docMk/>
            <pc:sldMk cId="2071852682" sldId="274"/>
            <ac:picMk id="5" creationId="{046C59E9-2C00-4263-B791-9CE068330627}"/>
          </ac:picMkLst>
        </pc:picChg>
        <pc:picChg chg="add mod">
          <ac:chgData name="김준민" userId="a6d42885-7faf-4b9d-8b3d-e76d2c4c063c" providerId="ADAL" clId="{923C199C-FE6F-4DBF-B491-8211F3D352E8}" dt="2020-12-05T09:30:12.805" v="105" actId="164"/>
          <ac:picMkLst>
            <pc:docMk/>
            <pc:sldMk cId="2071852682" sldId="274"/>
            <ac:picMk id="6" creationId="{86D510C4-4953-4103-AB14-B775452D00DD}"/>
          </ac:picMkLst>
        </pc:picChg>
        <pc:picChg chg="add del mod">
          <ac:chgData name="김준민" userId="a6d42885-7faf-4b9d-8b3d-e76d2c4c063c" providerId="ADAL" clId="{923C199C-FE6F-4DBF-B491-8211F3D352E8}" dt="2020-12-14T13:21:34.285" v="251" actId="478"/>
          <ac:picMkLst>
            <pc:docMk/>
            <pc:sldMk cId="2071852682" sldId="274"/>
            <ac:picMk id="8" creationId="{55745D7B-1C3C-4DB0-9BEF-79707EF09471}"/>
          </ac:picMkLst>
        </pc:picChg>
        <pc:picChg chg="add mod">
          <ac:chgData name="김준민" userId="a6d42885-7faf-4b9d-8b3d-e76d2c4c063c" providerId="ADAL" clId="{923C199C-FE6F-4DBF-B491-8211F3D352E8}" dt="2020-12-14T13:21:57.616" v="256" actId="1076"/>
          <ac:picMkLst>
            <pc:docMk/>
            <pc:sldMk cId="2071852682" sldId="274"/>
            <ac:picMk id="9" creationId="{A2E6BC63-E65B-4473-A77E-D3DC0E0BE398}"/>
          </ac:picMkLst>
        </pc:picChg>
        <pc:picChg chg="add mod">
          <ac:chgData name="김준민" userId="a6d42885-7faf-4b9d-8b3d-e76d2c4c063c" providerId="ADAL" clId="{923C199C-FE6F-4DBF-B491-8211F3D352E8}" dt="2020-12-14T13:22:02.539" v="258" actId="1076"/>
          <ac:picMkLst>
            <pc:docMk/>
            <pc:sldMk cId="2071852682" sldId="274"/>
            <ac:picMk id="10" creationId="{E024107A-081D-4D34-9BA1-B1D8F215C061}"/>
          </ac:picMkLst>
        </pc:picChg>
        <pc:picChg chg="del">
          <ac:chgData name="김준민" userId="a6d42885-7faf-4b9d-8b3d-e76d2c4c063c" providerId="ADAL" clId="{923C199C-FE6F-4DBF-B491-8211F3D352E8}" dt="2020-12-05T09:29:09.694" v="92" actId="478"/>
          <ac:picMkLst>
            <pc:docMk/>
            <pc:sldMk cId="2071852682" sldId="274"/>
            <ac:picMk id="13" creationId="{B3BF7857-78EF-4C12-A99C-5426A22DF9B3}"/>
          </ac:picMkLst>
        </pc:picChg>
        <pc:picChg chg="del">
          <ac:chgData name="김준민" userId="a6d42885-7faf-4b9d-8b3d-e76d2c4c063c" providerId="ADAL" clId="{923C199C-FE6F-4DBF-B491-8211F3D352E8}" dt="2020-12-05T09:29:09.957" v="93" actId="478"/>
          <ac:picMkLst>
            <pc:docMk/>
            <pc:sldMk cId="2071852682" sldId="274"/>
            <ac:picMk id="14" creationId="{9A8182BF-76BC-413B-BB31-918AF63D5E91}"/>
          </ac:picMkLst>
        </pc:picChg>
        <pc:picChg chg="del">
          <ac:chgData name="김준민" userId="a6d42885-7faf-4b9d-8b3d-e76d2c4c063c" providerId="ADAL" clId="{923C199C-FE6F-4DBF-B491-8211F3D352E8}" dt="2020-12-05T09:29:10.746" v="94" actId="478"/>
          <ac:picMkLst>
            <pc:docMk/>
            <pc:sldMk cId="2071852682" sldId="274"/>
            <ac:picMk id="15" creationId="{1E31F2F6-B2D2-4687-A6C1-CC5F457B19C3}"/>
          </ac:picMkLst>
        </pc:picChg>
      </pc:sldChg>
      <pc:sldChg chg="addSp delSp modSp add ord">
        <pc:chgData name="김준민" userId="a6d42885-7faf-4b9d-8b3d-e76d2c4c063c" providerId="ADAL" clId="{923C199C-FE6F-4DBF-B491-8211F3D352E8}" dt="2020-12-14T13:22:50.355" v="271" actId="1076"/>
        <pc:sldMkLst>
          <pc:docMk/>
          <pc:sldMk cId="1843436142" sldId="275"/>
        </pc:sldMkLst>
        <pc:spChg chg="add mod">
          <ac:chgData name="김준민" userId="a6d42885-7faf-4b9d-8b3d-e76d2c4c063c" providerId="ADAL" clId="{923C199C-FE6F-4DBF-B491-8211F3D352E8}" dt="2020-12-05T09:39:47.996" v="165" actId="14100"/>
          <ac:spMkLst>
            <pc:docMk/>
            <pc:sldMk cId="1843436142" sldId="275"/>
            <ac:spMk id="15" creationId="{8804DD3A-77CD-46D1-A6C9-F671F010F4E1}"/>
          </ac:spMkLst>
        </pc:spChg>
        <pc:spChg chg="mod">
          <ac:chgData name="김준민" userId="a6d42885-7faf-4b9d-8b3d-e76d2c4c063c" providerId="ADAL" clId="{923C199C-FE6F-4DBF-B491-8211F3D352E8}" dt="2020-12-05T09:39:03.988" v="148" actId="207"/>
          <ac:spMkLst>
            <pc:docMk/>
            <pc:sldMk cId="1843436142" sldId="275"/>
            <ac:spMk id="44" creationId="{F68A5755-85C2-460C-A3EF-6E70835398C2}"/>
          </ac:spMkLst>
        </pc:spChg>
        <pc:grpChg chg="del">
          <ac:chgData name="김준민" userId="a6d42885-7faf-4b9d-8b3d-e76d2c4c063c" providerId="ADAL" clId="{923C199C-FE6F-4DBF-B491-8211F3D352E8}" dt="2020-12-05T09:39:27.642" v="153" actId="478"/>
          <ac:grpSpMkLst>
            <pc:docMk/>
            <pc:sldMk cId="1843436142" sldId="275"/>
            <ac:grpSpMk id="7" creationId="{AF9F1132-BDBE-45CF-8B02-11EE543FA3D5}"/>
          </ac:grpSpMkLst>
        </pc:grpChg>
        <pc:picChg chg="add mod">
          <ac:chgData name="김준민" userId="a6d42885-7faf-4b9d-8b3d-e76d2c4c063c" providerId="ADAL" clId="{923C199C-FE6F-4DBF-B491-8211F3D352E8}" dt="2020-12-14T13:22:50.355" v="271" actId="1076"/>
          <ac:picMkLst>
            <pc:docMk/>
            <pc:sldMk cId="1843436142" sldId="275"/>
            <ac:picMk id="2" creationId="{8FD1302D-5FFB-4E3C-BAF4-90CCCCD28C41}"/>
          </ac:picMkLst>
        </pc:picChg>
        <pc:picChg chg="del">
          <ac:chgData name="김준민" userId="a6d42885-7faf-4b9d-8b3d-e76d2c4c063c" providerId="ADAL" clId="{923C199C-FE6F-4DBF-B491-8211F3D352E8}" dt="2020-12-05T09:39:25.889" v="149" actId="478"/>
          <ac:picMkLst>
            <pc:docMk/>
            <pc:sldMk cId="1843436142" sldId="275"/>
            <ac:picMk id="2" creationId="{BF0FE2F4-B7D7-46F7-96BF-12128BF10B20}"/>
          </ac:picMkLst>
        </pc:picChg>
        <pc:picChg chg="del">
          <ac:chgData name="김준민" userId="a6d42885-7faf-4b9d-8b3d-e76d2c4c063c" providerId="ADAL" clId="{923C199C-FE6F-4DBF-B491-8211F3D352E8}" dt="2020-12-05T09:39:26.143" v="150" actId="478"/>
          <ac:picMkLst>
            <pc:docMk/>
            <pc:sldMk cId="1843436142" sldId="275"/>
            <ac:picMk id="3" creationId="{9F6CB72C-3CA4-4700-B87A-F8D5CAA0D38D}"/>
          </ac:picMkLst>
        </pc:picChg>
        <pc:picChg chg="del">
          <ac:chgData name="김준민" userId="a6d42885-7faf-4b9d-8b3d-e76d2c4c063c" providerId="ADAL" clId="{923C199C-FE6F-4DBF-B491-8211F3D352E8}" dt="2020-12-05T09:39:26.915" v="151" actId="478"/>
          <ac:picMkLst>
            <pc:docMk/>
            <pc:sldMk cId="1843436142" sldId="275"/>
            <ac:picMk id="5" creationId="{046C59E9-2C00-4263-B791-9CE068330627}"/>
          </ac:picMkLst>
        </pc:picChg>
        <pc:picChg chg="del">
          <ac:chgData name="김준민" userId="a6d42885-7faf-4b9d-8b3d-e76d2c4c063c" providerId="ADAL" clId="{923C199C-FE6F-4DBF-B491-8211F3D352E8}" dt="2020-12-05T09:39:27.219" v="152" actId="478"/>
          <ac:picMkLst>
            <pc:docMk/>
            <pc:sldMk cId="1843436142" sldId="275"/>
            <ac:picMk id="8" creationId="{55745D7B-1C3C-4DB0-9BEF-79707EF09471}"/>
          </ac:picMkLst>
        </pc:picChg>
        <pc:picChg chg="add mod">
          <ac:chgData name="김준민" userId="a6d42885-7faf-4b9d-8b3d-e76d2c4c063c" providerId="ADAL" clId="{923C199C-FE6F-4DBF-B491-8211F3D352E8}" dt="2020-12-05T09:39:36.531" v="161" actId="1076"/>
          <ac:picMkLst>
            <pc:docMk/>
            <pc:sldMk cId="1843436142" sldId="275"/>
            <ac:picMk id="9" creationId="{83FB77AB-D95D-4631-9027-094825355995}"/>
          </ac:picMkLst>
        </pc:picChg>
      </pc:sldChg>
      <pc:sldChg chg="addSp delSp modSp add mod">
        <pc:chgData name="김준민" userId="a6d42885-7faf-4b9d-8b3d-e76d2c4c063c" providerId="ADAL" clId="{923C199C-FE6F-4DBF-B491-8211F3D352E8}" dt="2020-12-14T13:31:46.164" v="285" actId="1076"/>
        <pc:sldMkLst>
          <pc:docMk/>
          <pc:sldMk cId="13937962" sldId="276"/>
        </pc:sldMkLst>
        <pc:spChg chg="mod">
          <ac:chgData name="김준민" userId="a6d42885-7faf-4b9d-8b3d-e76d2c4c063c" providerId="ADAL" clId="{923C199C-FE6F-4DBF-B491-8211F3D352E8}" dt="2020-12-05T09:41:18.059" v="222" actId="207"/>
          <ac:spMkLst>
            <pc:docMk/>
            <pc:sldMk cId="13937962" sldId="276"/>
            <ac:spMk id="44" creationId="{F68A5755-85C2-460C-A3EF-6E70835398C2}"/>
          </ac:spMkLst>
        </pc:spChg>
        <pc:graphicFrameChg chg="add mod">
          <ac:chgData name="김준민" userId="a6d42885-7faf-4b9d-8b3d-e76d2c4c063c" providerId="ADAL" clId="{923C199C-FE6F-4DBF-B491-8211F3D352E8}" dt="2020-12-14T13:29:22.556" v="277" actId="1076"/>
          <ac:graphicFrameMkLst>
            <pc:docMk/>
            <pc:sldMk cId="13937962" sldId="276"/>
            <ac:graphicFrameMk id="10" creationId="{80F08523-7F52-4D2A-8CAC-90BDAFF80D71}"/>
          </ac:graphicFrameMkLst>
        </pc:graphicFrameChg>
        <pc:graphicFrameChg chg="add mod">
          <ac:chgData name="김준민" userId="a6d42885-7faf-4b9d-8b3d-e76d2c4c063c" providerId="ADAL" clId="{923C199C-FE6F-4DBF-B491-8211F3D352E8}" dt="2020-12-14T13:31:46.164" v="285" actId="1076"/>
          <ac:graphicFrameMkLst>
            <pc:docMk/>
            <pc:sldMk cId="13937962" sldId="276"/>
            <ac:graphicFrameMk id="11" creationId="{5A27A462-E704-4B23-AC12-7458BD8EBDAA}"/>
          </ac:graphicFrameMkLst>
        </pc:graphicFrameChg>
        <pc:picChg chg="add mod">
          <ac:chgData name="김준민" userId="a6d42885-7faf-4b9d-8b3d-e76d2c4c063c" providerId="ADAL" clId="{923C199C-FE6F-4DBF-B491-8211F3D352E8}" dt="2020-12-05T09:42:31.809" v="234" actId="1076"/>
          <ac:picMkLst>
            <pc:docMk/>
            <pc:sldMk cId="13937962" sldId="276"/>
            <ac:picMk id="2" creationId="{249866B7-F0E6-4200-AE87-EFDE62061659}"/>
          </ac:picMkLst>
        </pc:picChg>
        <pc:picChg chg="add mod">
          <ac:chgData name="김준민" userId="a6d42885-7faf-4b9d-8b3d-e76d2c4c063c" providerId="ADAL" clId="{923C199C-FE6F-4DBF-B491-8211F3D352E8}" dt="2020-12-05T09:42:31.809" v="234" actId="1076"/>
          <ac:picMkLst>
            <pc:docMk/>
            <pc:sldMk cId="13937962" sldId="276"/>
            <ac:picMk id="3" creationId="{6B27EF18-0CDC-4BCF-B4B2-D77C6958DAC1}"/>
          </ac:picMkLst>
        </pc:picChg>
        <pc:picChg chg="del">
          <ac:chgData name="김준민" userId="a6d42885-7faf-4b9d-8b3d-e76d2c4c063c" providerId="ADAL" clId="{923C199C-FE6F-4DBF-B491-8211F3D352E8}" dt="2020-12-05T09:41:19.996" v="223" actId="478"/>
          <ac:picMkLst>
            <pc:docMk/>
            <pc:sldMk cId="13937962" sldId="276"/>
            <ac:picMk id="9" creationId="{83FB77AB-D95D-4631-9027-094825355995}"/>
          </ac:picMkLst>
        </pc:picChg>
      </pc:sldChg>
      <pc:sldChg chg="addSp delSp modSp add mod">
        <pc:chgData name="김준민" userId="a6d42885-7faf-4b9d-8b3d-e76d2c4c063c" providerId="ADAL" clId="{923C199C-FE6F-4DBF-B491-8211F3D352E8}" dt="2020-12-14T13:38:34.142" v="301" actId="1076"/>
        <pc:sldMkLst>
          <pc:docMk/>
          <pc:sldMk cId="443415791" sldId="277"/>
        </pc:sldMkLst>
        <pc:graphicFrameChg chg="mod">
          <ac:chgData name="김준민" userId="a6d42885-7faf-4b9d-8b3d-e76d2c4c063c" providerId="ADAL" clId="{923C199C-FE6F-4DBF-B491-8211F3D352E8}" dt="2020-12-14T13:36:55.580" v="296" actId="1076"/>
          <ac:graphicFrameMkLst>
            <pc:docMk/>
            <pc:sldMk cId="443415791" sldId="277"/>
            <ac:graphicFrameMk id="10" creationId="{80F08523-7F52-4D2A-8CAC-90BDAFF80D71}"/>
          </ac:graphicFrameMkLst>
        </pc:graphicFrameChg>
        <pc:graphicFrameChg chg="mod">
          <ac:chgData name="김준민" userId="a6d42885-7faf-4b9d-8b3d-e76d2c4c063c" providerId="ADAL" clId="{923C199C-FE6F-4DBF-B491-8211F3D352E8}" dt="2020-12-14T13:36:55.580" v="296" actId="1076"/>
          <ac:graphicFrameMkLst>
            <pc:docMk/>
            <pc:sldMk cId="443415791" sldId="277"/>
            <ac:graphicFrameMk id="11" creationId="{5A27A462-E704-4B23-AC12-7458BD8EBDAA}"/>
          </ac:graphicFrameMkLst>
        </pc:graphicFrameChg>
        <pc:graphicFrameChg chg="add mod">
          <ac:chgData name="김준민" userId="a6d42885-7faf-4b9d-8b3d-e76d2c4c063c" providerId="ADAL" clId="{923C199C-FE6F-4DBF-B491-8211F3D352E8}" dt="2020-12-14T13:38:34.142" v="301" actId="1076"/>
          <ac:graphicFrameMkLst>
            <pc:docMk/>
            <pc:sldMk cId="443415791" sldId="277"/>
            <ac:graphicFrameMk id="12" creationId="{5A7573ED-21CA-4867-95CC-A549AEBEF138}"/>
          </ac:graphicFrameMkLst>
        </pc:graphicFrameChg>
        <pc:picChg chg="del">
          <ac:chgData name="김준민" userId="a6d42885-7faf-4b9d-8b3d-e76d2c4c063c" providerId="ADAL" clId="{923C199C-FE6F-4DBF-B491-8211F3D352E8}" dt="2020-12-14T13:36:48.418" v="294" actId="478"/>
          <ac:picMkLst>
            <pc:docMk/>
            <pc:sldMk cId="443415791" sldId="277"/>
            <ac:picMk id="2" creationId="{249866B7-F0E6-4200-AE87-EFDE62061659}"/>
          </ac:picMkLst>
        </pc:picChg>
        <pc:picChg chg="del">
          <ac:chgData name="김준민" userId="a6d42885-7faf-4b9d-8b3d-e76d2c4c063c" providerId="ADAL" clId="{923C199C-FE6F-4DBF-B491-8211F3D352E8}" dt="2020-12-14T13:36:48.949" v="295" actId="478"/>
          <ac:picMkLst>
            <pc:docMk/>
            <pc:sldMk cId="443415791" sldId="277"/>
            <ac:picMk id="3" creationId="{6B27EF18-0CDC-4BCF-B4B2-D77C6958DAC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dongguk-my.sharepoint.com/personal/2015112565_student_dongguk_edu/Documents/2020-09~12%202&#54617;&#44592;/5)%20&#51088;&#47308;&#44396;&#51312;%20&#48143;%20&#50508;&#44256;&#47532;&#51608;1/&#44284;&#51228;/&#51088;&#47308;&#44396;&#51312;&#48143;&#50508;&#44256;&#47532;&#51608;1_TermProject3_&#49457;&#45733;&#52769;&#51221;_2015112565&#44608;&#51456;&#481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dongguk-my.sharepoint.com/personal/2015112565_student_dongguk_edu/Documents/2020-09~12%202&#54617;&#44592;/5)%20&#51088;&#47308;&#44396;&#51312;%20&#48143;%20&#50508;&#44256;&#47532;&#51608;1/&#44284;&#51228;/&#51088;&#47308;&#44396;&#51312;&#48143;&#50508;&#44256;&#47532;&#51608;1_TermProject3_&#49457;&#45733;&#52769;&#51221;_2015112565&#44608;&#51456;&#481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dongguk-my.sharepoint.com/personal/2015112565_student_dongguk_edu/Documents/2020-09~12%202&#54617;&#44592;/5)%20&#51088;&#47308;&#44396;&#51312;%20&#48143;%20&#50508;&#44256;&#47532;&#51608;1/&#44284;&#51228;/&#51088;&#47308;&#44396;&#51312;&#48143;&#50508;&#44256;&#47532;&#51608;1_TermProject3_&#49457;&#45733;&#52769;&#51221;_2015112565&#44608;&#51456;&#481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dongguk-my.sharepoint.com/personal/2015112565_student_dongguk_edu/Documents/2020-09~12%202&#54617;&#44592;/5)%20&#51088;&#47308;&#44396;&#51312;%20&#48143;%20&#50508;&#44256;&#47532;&#51608;1/&#44284;&#51228;/&#51088;&#47308;&#44396;&#51312;&#48143;&#50508;&#44256;&#47532;&#51608;1_TermProject3_&#49457;&#45733;&#52769;&#51221;_2015112565&#44608;&#51456;&#481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dongguk-my.sharepoint.com/personal/2015112565_student_dongguk_edu/Documents/2020-09~12%202&#54617;&#44592;/5)%20&#51088;&#47308;&#44396;&#51312;%20&#48143;%20&#50508;&#44256;&#47532;&#51608;1/&#44284;&#51228;/&#51088;&#47308;&#44396;&#51312;&#48143;&#50508;&#44256;&#47532;&#51608;1_TermProject3_&#49457;&#45733;&#52769;&#51221;_2015112565&#44608;&#51456;&#4812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>
                <a:effectLst/>
              </a:rPr>
              <a:t>N</a:t>
            </a:r>
            <a:r>
              <a:rPr lang="ko-KR" altLang="ko-KR" sz="1400" b="0" i="0" baseline="0">
                <a:effectLst/>
              </a:rPr>
              <a:t>값이 일정할 때의 그래프 </a:t>
            </a:r>
            <a:r>
              <a:rPr lang="en-US" altLang="ko-KR" sz="1400" b="0" i="0" baseline="0">
                <a:effectLst/>
              </a:rPr>
              <a:t>(10&lt;=K&lt;=100000)</a:t>
            </a:r>
            <a:endParaRPr lang="ko-KR" altLang="ko-KR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Sheet1!$O$3:$O$13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9</c:v>
                </c:pt>
                <c:pt idx="5">
                  <c:v>12</c:v>
                </c:pt>
                <c:pt idx="6">
                  <c:v>14</c:v>
                </c:pt>
                <c:pt idx="7">
                  <c:v>21</c:v>
                </c:pt>
                <c:pt idx="8">
                  <c:v>28</c:v>
                </c:pt>
                <c:pt idx="9">
                  <c:v>35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96-4631-9033-FA23D7331934}"/>
            </c:ext>
          </c:extLst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Sheet1!$P$3:$P$13</c:f>
              <c:numCache>
                <c:formatCode>General</c:formatCode>
                <c:ptCount val="11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19</c:v>
                </c:pt>
                <c:pt idx="5">
                  <c:v>22</c:v>
                </c:pt>
                <c:pt idx="6">
                  <c:v>31</c:v>
                </c:pt>
                <c:pt idx="7">
                  <c:v>32</c:v>
                </c:pt>
                <c:pt idx="8">
                  <c:v>40</c:v>
                </c:pt>
                <c:pt idx="9">
                  <c:v>83</c:v>
                </c:pt>
                <c:pt idx="1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96-4631-9033-FA23D7331934}"/>
            </c:ext>
          </c:extLst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5000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Sheet1!$Q$3:$Q$13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11</c:v>
                </c:pt>
                <c:pt idx="3">
                  <c:v>22</c:v>
                </c:pt>
                <c:pt idx="4">
                  <c:v>29</c:v>
                </c:pt>
                <c:pt idx="5">
                  <c:v>40</c:v>
                </c:pt>
                <c:pt idx="6">
                  <c:v>41</c:v>
                </c:pt>
                <c:pt idx="7">
                  <c:v>62</c:v>
                </c:pt>
                <c:pt idx="8">
                  <c:v>93</c:v>
                </c:pt>
                <c:pt idx="9">
                  <c:v>211</c:v>
                </c:pt>
                <c:pt idx="10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96-4631-9033-FA23D7331934}"/>
            </c:ext>
          </c:extLst>
        </c:ser>
        <c:ser>
          <c:idx val="3"/>
          <c:order val="3"/>
          <c:tx>
            <c:strRef>
              <c:f>Sheet1!$R$2</c:f>
              <c:strCache>
                <c:ptCount val="1"/>
                <c:pt idx="0">
                  <c:v>10000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Sheet1!$R$3:$R$13</c:f>
              <c:numCache>
                <c:formatCode>General</c:formatCode>
                <c:ptCount val="11"/>
                <c:pt idx="0">
                  <c:v>10</c:v>
                </c:pt>
                <c:pt idx="1">
                  <c:v>15</c:v>
                </c:pt>
                <c:pt idx="2">
                  <c:v>16</c:v>
                </c:pt>
                <c:pt idx="3">
                  <c:v>27</c:v>
                </c:pt>
                <c:pt idx="4">
                  <c:v>32</c:v>
                </c:pt>
                <c:pt idx="5">
                  <c:v>49</c:v>
                </c:pt>
                <c:pt idx="6">
                  <c:v>58</c:v>
                </c:pt>
                <c:pt idx="7">
                  <c:v>102</c:v>
                </c:pt>
                <c:pt idx="8">
                  <c:v>164</c:v>
                </c:pt>
                <c:pt idx="9">
                  <c:v>351</c:v>
                </c:pt>
                <c:pt idx="10">
                  <c:v>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96-4631-9033-FA23D7331934}"/>
            </c:ext>
          </c:extLst>
        </c:ser>
        <c:ser>
          <c:idx val="4"/>
          <c:order val="4"/>
          <c:tx>
            <c:strRef>
              <c:f>Sheet1!$S$2</c:f>
              <c:strCache>
                <c:ptCount val="1"/>
                <c:pt idx="0">
                  <c:v>20000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Sheet1!$S$3:$S$13</c:f>
              <c:numCache>
                <c:formatCode>General</c:formatCode>
                <c:ptCount val="11"/>
                <c:pt idx="0">
                  <c:v>12</c:v>
                </c:pt>
                <c:pt idx="1">
                  <c:v>19</c:v>
                </c:pt>
                <c:pt idx="2">
                  <c:v>25</c:v>
                </c:pt>
                <c:pt idx="3">
                  <c:v>34</c:v>
                </c:pt>
                <c:pt idx="4">
                  <c:v>41</c:v>
                </c:pt>
                <c:pt idx="5">
                  <c:v>59</c:v>
                </c:pt>
                <c:pt idx="6">
                  <c:v>101</c:v>
                </c:pt>
                <c:pt idx="7">
                  <c:v>165</c:v>
                </c:pt>
                <c:pt idx="8">
                  <c:v>281</c:v>
                </c:pt>
                <c:pt idx="9">
                  <c:v>729</c:v>
                </c:pt>
                <c:pt idx="10">
                  <c:v>3435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96-4631-9033-FA23D7331934}"/>
            </c:ext>
          </c:extLst>
        </c:ser>
        <c:ser>
          <c:idx val="5"/>
          <c:order val="5"/>
          <c:tx>
            <c:strRef>
              <c:f>Sheet1!$T$2</c:f>
              <c:strCache>
                <c:ptCount val="1"/>
                <c:pt idx="0">
                  <c:v>50000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Sheet1!$T$3:$T$13</c:f>
              <c:numCache>
                <c:formatCode>General</c:formatCode>
                <c:ptCount val="11"/>
                <c:pt idx="0">
                  <c:v>16</c:v>
                </c:pt>
                <c:pt idx="1">
                  <c:v>31</c:v>
                </c:pt>
                <c:pt idx="2">
                  <c:v>33</c:v>
                </c:pt>
                <c:pt idx="3">
                  <c:v>51</c:v>
                </c:pt>
                <c:pt idx="4">
                  <c:v>81</c:v>
                </c:pt>
                <c:pt idx="5">
                  <c:v>138</c:v>
                </c:pt>
                <c:pt idx="6">
                  <c:v>206</c:v>
                </c:pt>
                <c:pt idx="7">
                  <c:v>234</c:v>
                </c:pt>
                <c:pt idx="8">
                  <c:v>694</c:v>
                </c:pt>
                <c:pt idx="9">
                  <c:v>1848</c:v>
                </c:pt>
                <c:pt idx="10">
                  <c:v>6377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96-4631-9033-FA23D7331934}"/>
            </c:ext>
          </c:extLst>
        </c:ser>
        <c:ser>
          <c:idx val="6"/>
          <c:order val="6"/>
          <c:tx>
            <c:strRef>
              <c:f>Sheet1!$U$2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Sheet1!$U$3:$U$13</c:f>
              <c:numCache>
                <c:formatCode>General</c:formatCode>
                <c:ptCount val="11"/>
                <c:pt idx="0">
                  <c:v>23</c:v>
                </c:pt>
                <c:pt idx="1">
                  <c:v>24</c:v>
                </c:pt>
                <c:pt idx="2">
                  <c:v>32</c:v>
                </c:pt>
                <c:pt idx="3">
                  <c:v>67</c:v>
                </c:pt>
                <c:pt idx="4">
                  <c:v>107</c:v>
                </c:pt>
                <c:pt idx="5">
                  <c:v>271</c:v>
                </c:pt>
                <c:pt idx="6">
                  <c:v>399</c:v>
                </c:pt>
                <c:pt idx="7">
                  <c:v>712</c:v>
                </c:pt>
                <c:pt idx="8">
                  <c:v>1383</c:v>
                </c:pt>
                <c:pt idx="9">
                  <c:v>5095</c:v>
                </c:pt>
                <c:pt idx="10">
                  <c:v>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96-4631-9033-FA23D7331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80448"/>
        <c:axId val="117986928"/>
      </c:lineChart>
      <c:catAx>
        <c:axId val="23228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86928"/>
        <c:crosses val="autoZero"/>
        <c:auto val="1"/>
        <c:lblAlgn val="ctr"/>
        <c:lblOffset val="100"/>
        <c:noMultiLvlLbl val="0"/>
      </c:catAx>
      <c:valAx>
        <c:axId val="11798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228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K</a:t>
            </a:r>
            <a:r>
              <a:rPr lang="ko-KR" altLang="ko-KR" sz="1400" b="0" i="0" u="none" strike="noStrike" baseline="0">
                <a:effectLst/>
              </a:rPr>
              <a:t>값이 일정할 때의 그래프 </a:t>
            </a:r>
            <a:r>
              <a:rPr lang="en-US" altLang="ko-KR" sz="1400" b="0" i="0" u="none" strike="noStrike" baseline="0">
                <a:effectLst/>
              </a:rPr>
              <a:t>(100&lt;=N&lt;=100000)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Sheet1!$O$3:$U$3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12</c:v>
                </c:pt>
                <c:pt idx="5">
                  <c:v>16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9-48A6-991B-78A3F14F74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Sheet1!$O$4:$U$4</c:f>
              <c:numCache>
                <c:formatCode>General</c:formatCode>
                <c:ptCount val="7"/>
                <c:pt idx="0">
                  <c:v>1</c:v>
                </c:pt>
                <c:pt idx="1">
                  <c:v>6</c:v>
                </c:pt>
                <c:pt idx="2">
                  <c:v>7</c:v>
                </c:pt>
                <c:pt idx="3">
                  <c:v>15</c:v>
                </c:pt>
                <c:pt idx="4">
                  <c:v>19</c:v>
                </c:pt>
                <c:pt idx="5">
                  <c:v>31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9-48A6-991B-78A3F14F7472}"/>
            </c:ext>
          </c:extLst>
        </c:ser>
        <c:ser>
          <c:idx val="2"/>
          <c:order val="2"/>
          <c:tx>
            <c:strRef>
              <c:f>Sheet1!$N$5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Sheet1!$O$5:$U$5</c:f>
              <c:numCache>
                <c:formatCode>General</c:formatCode>
                <c:ptCount val="7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16</c:v>
                </c:pt>
                <c:pt idx="4">
                  <c:v>25</c:v>
                </c:pt>
                <c:pt idx="5">
                  <c:v>33</c:v>
                </c:pt>
                <c:pt idx="6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29-48A6-991B-78A3F14F7472}"/>
            </c:ext>
          </c:extLst>
        </c:ser>
        <c:ser>
          <c:idx val="3"/>
          <c:order val="3"/>
          <c:tx>
            <c:strRef>
              <c:f>Sheet1!$N$6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Sheet1!$O$6:$U$6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22</c:v>
                </c:pt>
                <c:pt idx="3">
                  <c:v>27</c:v>
                </c:pt>
                <c:pt idx="4">
                  <c:v>34</c:v>
                </c:pt>
                <c:pt idx="5">
                  <c:v>51</c:v>
                </c:pt>
                <c:pt idx="6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29-48A6-991B-78A3F14F7472}"/>
            </c:ext>
          </c:extLst>
        </c:ser>
        <c:ser>
          <c:idx val="4"/>
          <c:order val="4"/>
          <c:tx>
            <c:strRef>
              <c:f>Sheet1!$N$7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Sheet1!$O$7:$U$7</c:f>
              <c:numCache>
                <c:formatCode>General</c:formatCode>
                <c:ptCount val="7"/>
                <c:pt idx="0">
                  <c:v>9</c:v>
                </c:pt>
                <c:pt idx="1">
                  <c:v>19</c:v>
                </c:pt>
                <c:pt idx="2">
                  <c:v>29</c:v>
                </c:pt>
                <c:pt idx="3">
                  <c:v>32</c:v>
                </c:pt>
                <c:pt idx="4">
                  <c:v>41</c:v>
                </c:pt>
                <c:pt idx="5">
                  <c:v>81</c:v>
                </c:pt>
                <c:pt idx="6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29-48A6-991B-78A3F14F7472}"/>
            </c:ext>
          </c:extLst>
        </c:ser>
        <c:ser>
          <c:idx val="5"/>
          <c:order val="5"/>
          <c:tx>
            <c:strRef>
              <c:f>Sheet1!$N$8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Sheet1!$O$8:$U$8</c:f>
              <c:numCache>
                <c:formatCode>General</c:formatCode>
                <c:ptCount val="7"/>
                <c:pt idx="0">
                  <c:v>12</c:v>
                </c:pt>
                <c:pt idx="1">
                  <c:v>22</c:v>
                </c:pt>
                <c:pt idx="2">
                  <c:v>40</c:v>
                </c:pt>
                <c:pt idx="3">
                  <c:v>49</c:v>
                </c:pt>
                <c:pt idx="4">
                  <c:v>59</c:v>
                </c:pt>
                <c:pt idx="5">
                  <c:v>138</c:v>
                </c:pt>
                <c:pt idx="6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29-48A6-991B-78A3F14F7472}"/>
            </c:ext>
          </c:extLst>
        </c:ser>
        <c:ser>
          <c:idx val="6"/>
          <c:order val="6"/>
          <c:tx>
            <c:strRef>
              <c:f>Sheet1!$N$9</c:f>
              <c:strCache>
                <c:ptCount val="1"/>
                <c:pt idx="0">
                  <c:v>5000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Sheet1!$O$9:$U$9</c:f>
              <c:numCache>
                <c:formatCode>General</c:formatCode>
                <c:ptCount val="7"/>
                <c:pt idx="0">
                  <c:v>14</c:v>
                </c:pt>
                <c:pt idx="1">
                  <c:v>31</c:v>
                </c:pt>
                <c:pt idx="2">
                  <c:v>41</c:v>
                </c:pt>
                <c:pt idx="3">
                  <c:v>58</c:v>
                </c:pt>
                <c:pt idx="4">
                  <c:v>101</c:v>
                </c:pt>
                <c:pt idx="5">
                  <c:v>206</c:v>
                </c:pt>
                <c:pt idx="6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29-48A6-991B-78A3F14F7472}"/>
            </c:ext>
          </c:extLst>
        </c:ser>
        <c:ser>
          <c:idx val="7"/>
          <c:order val="7"/>
          <c:tx>
            <c:strRef>
              <c:f>Sheet1!$N$10</c:f>
              <c:strCache>
                <c:ptCount val="1"/>
                <c:pt idx="0">
                  <c:v>10000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Sheet1!$O$10:$U$10</c:f>
              <c:numCache>
                <c:formatCode>General</c:formatCode>
                <c:ptCount val="7"/>
                <c:pt idx="0">
                  <c:v>21</c:v>
                </c:pt>
                <c:pt idx="1">
                  <c:v>32</c:v>
                </c:pt>
                <c:pt idx="2">
                  <c:v>62</c:v>
                </c:pt>
                <c:pt idx="3">
                  <c:v>102</c:v>
                </c:pt>
                <c:pt idx="4">
                  <c:v>165</c:v>
                </c:pt>
                <c:pt idx="5">
                  <c:v>234</c:v>
                </c:pt>
                <c:pt idx="6">
                  <c:v>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29-48A6-991B-78A3F14F7472}"/>
            </c:ext>
          </c:extLst>
        </c:ser>
        <c:ser>
          <c:idx val="8"/>
          <c:order val="8"/>
          <c:tx>
            <c:strRef>
              <c:f>Sheet1!$N$11</c:f>
              <c:strCache>
                <c:ptCount val="1"/>
                <c:pt idx="0">
                  <c:v>20000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Sheet1!$O$11:$U$11</c:f>
              <c:numCache>
                <c:formatCode>General</c:formatCode>
                <c:ptCount val="7"/>
                <c:pt idx="0">
                  <c:v>28</c:v>
                </c:pt>
                <c:pt idx="1">
                  <c:v>40</c:v>
                </c:pt>
                <c:pt idx="2">
                  <c:v>93</c:v>
                </c:pt>
                <c:pt idx="3">
                  <c:v>164</c:v>
                </c:pt>
                <c:pt idx="4">
                  <c:v>281</c:v>
                </c:pt>
                <c:pt idx="5">
                  <c:v>694</c:v>
                </c:pt>
                <c:pt idx="6">
                  <c:v>1383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29-48A6-991B-78A3F14F7472}"/>
            </c:ext>
          </c:extLst>
        </c:ser>
        <c:ser>
          <c:idx val="9"/>
          <c:order val="9"/>
          <c:tx>
            <c:strRef>
              <c:f>Sheet1!$N$12</c:f>
              <c:strCache>
                <c:ptCount val="1"/>
                <c:pt idx="0">
                  <c:v>50000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Sheet1!$O$12:$U$12</c:f>
              <c:numCache>
                <c:formatCode>General</c:formatCode>
                <c:ptCount val="7"/>
                <c:pt idx="0">
                  <c:v>35</c:v>
                </c:pt>
                <c:pt idx="1">
                  <c:v>83</c:v>
                </c:pt>
                <c:pt idx="2">
                  <c:v>211</c:v>
                </c:pt>
                <c:pt idx="3">
                  <c:v>351</c:v>
                </c:pt>
                <c:pt idx="4">
                  <c:v>729</c:v>
                </c:pt>
                <c:pt idx="5">
                  <c:v>1848</c:v>
                </c:pt>
                <c:pt idx="6">
                  <c:v>5095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829-48A6-991B-78A3F14F7472}"/>
            </c:ext>
          </c:extLst>
        </c:ser>
        <c:ser>
          <c:idx val="10"/>
          <c:order val="10"/>
          <c:tx>
            <c:strRef>
              <c:f>Sheet1!$N$13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Sheet1!$O$13:$U$13</c:f>
              <c:numCache>
                <c:formatCode>General</c:formatCode>
                <c:ptCount val="7"/>
                <c:pt idx="0">
                  <c:v>40</c:v>
                </c:pt>
                <c:pt idx="1">
                  <c:v>97</c:v>
                </c:pt>
                <c:pt idx="2">
                  <c:v>382</c:v>
                </c:pt>
                <c:pt idx="3">
                  <c:v>754</c:v>
                </c:pt>
                <c:pt idx="4">
                  <c:v>3435</c:v>
                </c:pt>
                <c:pt idx="5">
                  <c:v>6377</c:v>
                </c:pt>
                <c:pt idx="6">
                  <c:v>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829-48A6-991B-78A3F14F7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045712"/>
        <c:axId val="102366208"/>
      </c:lineChart>
      <c:catAx>
        <c:axId val="3180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366208"/>
        <c:crosses val="autoZero"/>
        <c:auto val="1"/>
        <c:lblAlgn val="ctr"/>
        <c:lblOffset val="100"/>
        <c:noMultiLvlLbl val="0"/>
      </c:catAx>
      <c:valAx>
        <c:axId val="10236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80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>
                <a:effectLst/>
              </a:rPr>
              <a:t>N</a:t>
            </a:r>
            <a:r>
              <a:rPr lang="ko-KR" altLang="ko-KR" sz="1400" b="0" i="0" baseline="0">
                <a:effectLst/>
              </a:rPr>
              <a:t>값이 일정할 때의 그래프 </a:t>
            </a:r>
            <a:r>
              <a:rPr lang="en-US" altLang="ko-KR" sz="1400" b="0" i="0" baseline="0">
                <a:effectLst/>
              </a:rPr>
              <a:t>(10&lt;=K&lt;=100000)</a:t>
            </a:r>
            <a:endParaRPr lang="ko-KR" altLang="ko-KR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Sheet1!$O$3:$O$13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9</c:v>
                </c:pt>
                <c:pt idx="5">
                  <c:v>12</c:v>
                </c:pt>
                <c:pt idx="6">
                  <c:v>14</c:v>
                </c:pt>
                <c:pt idx="7">
                  <c:v>21</c:v>
                </c:pt>
                <c:pt idx="8">
                  <c:v>28</c:v>
                </c:pt>
                <c:pt idx="9">
                  <c:v>35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96-4631-9033-FA23D7331934}"/>
            </c:ext>
          </c:extLst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Sheet1!$P$3:$P$13</c:f>
              <c:numCache>
                <c:formatCode>General</c:formatCode>
                <c:ptCount val="11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19</c:v>
                </c:pt>
                <c:pt idx="5">
                  <c:v>22</c:v>
                </c:pt>
                <c:pt idx="6">
                  <c:v>31</c:v>
                </c:pt>
                <c:pt idx="7">
                  <c:v>32</c:v>
                </c:pt>
                <c:pt idx="8">
                  <c:v>40</c:v>
                </c:pt>
                <c:pt idx="9">
                  <c:v>83</c:v>
                </c:pt>
                <c:pt idx="1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96-4631-9033-FA23D7331934}"/>
            </c:ext>
          </c:extLst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5000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Sheet1!$Q$3:$Q$13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11</c:v>
                </c:pt>
                <c:pt idx="3">
                  <c:v>22</c:v>
                </c:pt>
                <c:pt idx="4">
                  <c:v>29</c:v>
                </c:pt>
                <c:pt idx="5">
                  <c:v>40</c:v>
                </c:pt>
                <c:pt idx="6">
                  <c:v>41</c:v>
                </c:pt>
                <c:pt idx="7">
                  <c:v>62</c:v>
                </c:pt>
                <c:pt idx="8">
                  <c:v>93</c:v>
                </c:pt>
                <c:pt idx="9">
                  <c:v>211</c:v>
                </c:pt>
                <c:pt idx="10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96-4631-9033-FA23D7331934}"/>
            </c:ext>
          </c:extLst>
        </c:ser>
        <c:ser>
          <c:idx val="3"/>
          <c:order val="3"/>
          <c:tx>
            <c:strRef>
              <c:f>Sheet1!$R$2</c:f>
              <c:strCache>
                <c:ptCount val="1"/>
                <c:pt idx="0">
                  <c:v>10000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Sheet1!$R$3:$R$13</c:f>
              <c:numCache>
                <c:formatCode>General</c:formatCode>
                <c:ptCount val="11"/>
                <c:pt idx="0">
                  <c:v>10</c:v>
                </c:pt>
                <c:pt idx="1">
                  <c:v>15</c:v>
                </c:pt>
                <c:pt idx="2">
                  <c:v>16</c:v>
                </c:pt>
                <c:pt idx="3">
                  <c:v>27</c:v>
                </c:pt>
                <c:pt idx="4">
                  <c:v>32</c:v>
                </c:pt>
                <c:pt idx="5">
                  <c:v>49</c:v>
                </c:pt>
                <c:pt idx="6">
                  <c:v>58</c:v>
                </c:pt>
                <c:pt idx="7">
                  <c:v>102</c:v>
                </c:pt>
                <c:pt idx="8">
                  <c:v>164</c:v>
                </c:pt>
                <c:pt idx="9">
                  <c:v>351</c:v>
                </c:pt>
                <c:pt idx="10">
                  <c:v>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96-4631-9033-FA23D7331934}"/>
            </c:ext>
          </c:extLst>
        </c:ser>
        <c:ser>
          <c:idx val="4"/>
          <c:order val="4"/>
          <c:tx>
            <c:strRef>
              <c:f>Sheet1!$S$2</c:f>
              <c:strCache>
                <c:ptCount val="1"/>
                <c:pt idx="0">
                  <c:v>20000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Sheet1!$S$3:$S$13</c:f>
              <c:numCache>
                <c:formatCode>General</c:formatCode>
                <c:ptCount val="11"/>
                <c:pt idx="0">
                  <c:v>12</c:v>
                </c:pt>
                <c:pt idx="1">
                  <c:v>19</c:v>
                </c:pt>
                <c:pt idx="2">
                  <c:v>25</c:v>
                </c:pt>
                <c:pt idx="3">
                  <c:v>34</c:v>
                </c:pt>
                <c:pt idx="4">
                  <c:v>41</c:v>
                </c:pt>
                <c:pt idx="5">
                  <c:v>59</c:v>
                </c:pt>
                <c:pt idx="6">
                  <c:v>101</c:v>
                </c:pt>
                <c:pt idx="7">
                  <c:v>165</c:v>
                </c:pt>
                <c:pt idx="8">
                  <c:v>281</c:v>
                </c:pt>
                <c:pt idx="9">
                  <c:v>729</c:v>
                </c:pt>
                <c:pt idx="10">
                  <c:v>3435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96-4631-9033-FA23D7331934}"/>
            </c:ext>
          </c:extLst>
        </c:ser>
        <c:ser>
          <c:idx val="5"/>
          <c:order val="5"/>
          <c:tx>
            <c:strRef>
              <c:f>Sheet1!$T$2</c:f>
              <c:strCache>
                <c:ptCount val="1"/>
                <c:pt idx="0">
                  <c:v>50000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Sheet1!$T$3:$T$13</c:f>
              <c:numCache>
                <c:formatCode>General</c:formatCode>
                <c:ptCount val="11"/>
                <c:pt idx="0">
                  <c:v>16</c:v>
                </c:pt>
                <c:pt idx="1">
                  <c:v>31</c:v>
                </c:pt>
                <c:pt idx="2">
                  <c:v>33</c:v>
                </c:pt>
                <c:pt idx="3">
                  <c:v>51</c:v>
                </c:pt>
                <c:pt idx="4">
                  <c:v>81</c:v>
                </c:pt>
                <c:pt idx="5">
                  <c:v>138</c:v>
                </c:pt>
                <c:pt idx="6">
                  <c:v>206</c:v>
                </c:pt>
                <c:pt idx="7">
                  <c:v>234</c:v>
                </c:pt>
                <c:pt idx="8">
                  <c:v>694</c:v>
                </c:pt>
                <c:pt idx="9">
                  <c:v>1848</c:v>
                </c:pt>
                <c:pt idx="10">
                  <c:v>6377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96-4631-9033-FA23D7331934}"/>
            </c:ext>
          </c:extLst>
        </c:ser>
        <c:ser>
          <c:idx val="6"/>
          <c:order val="6"/>
          <c:tx>
            <c:strRef>
              <c:f>Sheet1!$U$2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Sheet1!$M$3:$N$13</c:f>
              <c:multiLvlStrCache>
                <c:ptCount val="11"/>
                <c:lvl>
                  <c:pt idx="0">
                    <c:v>10</c:v>
                  </c:pt>
                  <c:pt idx="1">
                    <c:v>50</c:v>
                  </c:pt>
                  <c:pt idx="2">
                    <c:v>100</c:v>
                  </c:pt>
                  <c:pt idx="3">
                    <c:v>500</c:v>
                  </c:pt>
                  <c:pt idx="4">
                    <c:v>1000</c:v>
                  </c:pt>
                  <c:pt idx="5">
                    <c:v>3000</c:v>
                  </c:pt>
                  <c:pt idx="6">
                    <c:v>5000</c:v>
                  </c:pt>
                  <c:pt idx="7">
                    <c:v>10000</c:v>
                  </c:pt>
                  <c:pt idx="8">
                    <c:v>20000</c:v>
                  </c:pt>
                  <c:pt idx="9">
                    <c:v>50000</c:v>
                  </c:pt>
                  <c:pt idx="10">
                    <c:v>100000</c:v>
                  </c:pt>
                </c:lvl>
                <c:lvl>
                  <c:pt idx="0">
                    <c:v>K</c:v>
                  </c:pt>
                </c:lvl>
              </c:multiLvlStrCache>
            </c:multiLvlStrRef>
          </c:cat>
          <c:val>
            <c:numRef>
              <c:f>Sheet1!$U$3:$U$13</c:f>
              <c:numCache>
                <c:formatCode>General</c:formatCode>
                <c:ptCount val="11"/>
                <c:pt idx="0">
                  <c:v>23</c:v>
                </c:pt>
                <c:pt idx="1">
                  <c:v>24</c:v>
                </c:pt>
                <c:pt idx="2">
                  <c:v>32</c:v>
                </c:pt>
                <c:pt idx="3">
                  <c:v>67</c:v>
                </c:pt>
                <c:pt idx="4">
                  <c:v>107</c:v>
                </c:pt>
                <c:pt idx="5">
                  <c:v>271</c:v>
                </c:pt>
                <c:pt idx="6">
                  <c:v>399</c:v>
                </c:pt>
                <c:pt idx="7">
                  <c:v>712</c:v>
                </c:pt>
                <c:pt idx="8">
                  <c:v>1383</c:v>
                </c:pt>
                <c:pt idx="9">
                  <c:v>5095</c:v>
                </c:pt>
                <c:pt idx="10">
                  <c:v>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96-4631-9033-FA23D7331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80448"/>
        <c:axId val="117986928"/>
      </c:lineChart>
      <c:catAx>
        <c:axId val="23228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86928"/>
        <c:crosses val="autoZero"/>
        <c:auto val="1"/>
        <c:lblAlgn val="ctr"/>
        <c:lblOffset val="100"/>
        <c:noMultiLvlLbl val="0"/>
      </c:catAx>
      <c:valAx>
        <c:axId val="11798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228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K</a:t>
            </a:r>
            <a:r>
              <a:rPr lang="ko-KR" altLang="ko-KR" sz="1400" b="0" i="0" u="none" strike="noStrike" baseline="0">
                <a:effectLst/>
              </a:rPr>
              <a:t>값이 일정할 때의 그래프 </a:t>
            </a:r>
            <a:r>
              <a:rPr lang="en-US" altLang="ko-KR" sz="1400" b="0" i="0" u="none" strike="noStrike" baseline="0">
                <a:effectLst/>
              </a:rPr>
              <a:t>(100&lt;=N&lt;=100000)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Sheet1!$O$3:$U$3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12</c:v>
                </c:pt>
                <c:pt idx="5">
                  <c:v>16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9-48A6-991B-78A3F14F74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Sheet1!$O$4:$U$4</c:f>
              <c:numCache>
                <c:formatCode>General</c:formatCode>
                <c:ptCount val="7"/>
                <c:pt idx="0">
                  <c:v>1</c:v>
                </c:pt>
                <c:pt idx="1">
                  <c:v>6</c:v>
                </c:pt>
                <c:pt idx="2">
                  <c:v>7</c:v>
                </c:pt>
                <c:pt idx="3">
                  <c:v>15</c:v>
                </c:pt>
                <c:pt idx="4">
                  <c:v>19</c:v>
                </c:pt>
                <c:pt idx="5">
                  <c:v>31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9-48A6-991B-78A3F14F7472}"/>
            </c:ext>
          </c:extLst>
        </c:ser>
        <c:ser>
          <c:idx val="2"/>
          <c:order val="2"/>
          <c:tx>
            <c:strRef>
              <c:f>Sheet1!$N$5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Sheet1!$O$5:$U$5</c:f>
              <c:numCache>
                <c:formatCode>General</c:formatCode>
                <c:ptCount val="7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16</c:v>
                </c:pt>
                <c:pt idx="4">
                  <c:v>25</c:v>
                </c:pt>
                <c:pt idx="5">
                  <c:v>33</c:v>
                </c:pt>
                <c:pt idx="6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29-48A6-991B-78A3F14F7472}"/>
            </c:ext>
          </c:extLst>
        </c:ser>
        <c:ser>
          <c:idx val="3"/>
          <c:order val="3"/>
          <c:tx>
            <c:strRef>
              <c:f>Sheet1!$N$6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Sheet1!$O$6:$U$6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22</c:v>
                </c:pt>
                <c:pt idx="3">
                  <c:v>27</c:v>
                </c:pt>
                <c:pt idx="4">
                  <c:v>34</c:v>
                </c:pt>
                <c:pt idx="5">
                  <c:v>51</c:v>
                </c:pt>
                <c:pt idx="6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29-48A6-991B-78A3F14F7472}"/>
            </c:ext>
          </c:extLst>
        </c:ser>
        <c:ser>
          <c:idx val="4"/>
          <c:order val="4"/>
          <c:tx>
            <c:strRef>
              <c:f>Sheet1!$N$7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Sheet1!$O$7:$U$7</c:f>
              <c:numCache>
                <c:formatCode>General</c:formatCode>
                <c:ptCount val="7"/>
                <c:pt idx="0">
                  <c:v>9</c:v>
                </c:pt>
                <c:pt idx="1">
                  <c:v>19</c:v>
                </c:pt>
                <c:pt idx="2">
                  <c:v>29</c:v>
                </c:pt>
                <c:pt idx="3">
                  <c:v>32</c:v>
                </c:pt>
                <c:pt idx="4">
                  <c:v>41</c:v>
                </c:pt>
                <c:pt idx="5">
                  <c:v>81</c:v>
                </c:pt>
                <c:pt idx="6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29-48A6-991B-78A3F14F7472}"/>
            </c:ext>
          </c:extLst>
        </c:ser>
        <c:ser>
          <c:idx val="5"/>
          <c:order val="5"/>
          <c:tx>
            <c:strRef>
              <c:f>Sheet1!$N$8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Sheet1!$O$8:$U$8</c:f>
              <c:numCache>
                <c:formatCode>General</c:formatCode>
                <c:ptCount val="7"/>
                <c:pt idx="0">
                  <c:v>12</c:v>
                </c:pt>
                <c:pt idx="1">
                  <c:v>22</c:v>
                </c:pt>
                <c:pt idx="2">
                  <c:v>40</c:v>
                </c:pt>
                <c:pt idx="3">
                  <c:v>49</c:v>
                </c:pt>
                <c:pt idx="4">
                  <c:v>59</c:v>
                </c:pt>
                <c:pt idx="5">
                  <c:v>138</c:v>
                </c:pt>
                <c:pt idx="6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29-48A6-991B-78A3F14F7472}"/>
            </c:ext>
          </c:extLst>
        </c:ser>
        <c:ser>
          <c:idx val="6"/>
          <c:order val="6"/>
          <c:tx>
            <c:strRef>
              <c:f>Sheet1!$N$9</c:f>
              <c:strCache>
                <c:ptCount val="1"/>
                <c:pt idx="0">
                  <c:v>5000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Sheet1!$O$9:$U$9</c:f>
              <c:numCache>
                <c:formatCode>General</c:formatCode>
                <c:ptCount val="7"/>
                <c:pt idx="0">
                  <c:v>14</c:v>
                </c:pt>
                <c:pt idx="1">
                  <c:v>31</c:v>
                </c:pt>
                <c:pt idx="2">
                  <c:v>41</c:v>
                </c:pt>
                <c:pt idx="3">
                  <c:v>58</c:v>
                </c:pt>
                <c:pt idx="4">
                  <c:v>101</c:v>
                </c:pt>
                <c:pt idx="5">
                  <c:v>206</c:v>
                </c:pt>
                <c:pt idx="6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29-48A6-991B-78A3F14F7472}"/>
            </c:ext>
          </c:extLst>
        </c:ser>
        <c:ser>
          <c:idx val="7"/>
          <c:order val="7"/>
          <c:tx>
            <c:strRef>
              <c:f>Sheet1!$N$10</c:f>
              <c:strCache>
                <c:ptCount val="1"/>
                <c:pt idx="0">
                  <c:v>10000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Sheet1!$O$10:$U$10</c:f>
              <c:numCache>
                <c:formatCode>General</c:formatCode>
                <c:ptCount val="7"/>
                <c:pt idx="0">
                  <c:v>21</c:v>
                </c:pt>
                <c:pt idx="1">
                  <c:v>32</c:v>
                </c:pt>
                <c:pt idx="2">
                  <c:v>62</c:v>
                </c:pt>
                <c:pt idx="3">
                  <c:v>102</c:v>
                </c:pt>
                <c:pt idx="4">
                  <c:v>165</c:v>
                </c:pt>
                <c:pt idx="5">
                  <c:v>234</c:v>
                </c:pt>
                <c:pt idx="6">
                  <c:v>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29-48A6-991B-78A3F14F7472}"/>
            </c:ext>
          </c:extLst>
        </c:ser>
        <c:ser>
          <c:idx val="8"/>
          <c:order val="8"/>
          <c:tx>
            <c:strRef>
              <c:f>Sheet1!$N$11</c:f>
              <c:strCache>
                <c:ptCount val="1"/>
                <c:pt idx="0">
                  <c:v>20000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Sheet1!$O$11:$U$11</c:f>
              <c:numCache>
                <c:formatCode>General</c:formatCode>
                <c:ptCount val="7"/>
                <c:pt idx="0">
                  <c:v>28</c:v>
                </c:pt>
                <c:pt idx="1">
                  <c:v>40</c:v>
                </c:pt>
                <c:pt idx="2">
                  <c:v>93</c:v>
                </c:pt>
                <c:pt idx="3">
                  <c:v>164</c:v>
                </c:pt>
                <c:pt idx="4">
                  <c:v>281</c:v>
                </c:pt>
                <c:pt idx="5">
                  <c:v>694</c:v>
                </c:pt>
                <c:pt idx="6">
                  <c:v>1383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29-48A6-991B-78A3F14F7472}"/>
            </c:ext>
          </c:extLst>
        </c:ser>
        <c:ser>
          <c:idx val="9"/>
          <c:order val="9"/>
          <c:tx>
            <c:strRef>
              <c:f>Sheet1!$N$12</c:f>
              <c:strCache>
                <c:ptCount val="1"/>
                <c:pt idx="0">
                  <c:v>50000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Sheet1!$O$12:$U$12</c:f>
              <c:numCache>
                <c:formatCode>General</c:formatCode>
                <c:ptCount val="7"/>
                <c:pt idx="0">
                  <c:v>35</c:v>
                </c:pt>
                <c:pt idx="1">
                  <c:v>83</c:v>
                </c:pt>
                <c:pt idx="2">
                  <c:v>211</c:v>
                </c:pt>
                <c:pt idx="3">
                  <c:v>351</c:v>
                </c:pt>
                <c:pt idx="4">
                  <c:v>729</c:v>
                </c:pt>
                <c:pt idx="5">
                  <c:v>1848</c:v>
                </c:pt>
                <c:pt idx="6">
                  <c:v>5095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829-48A6-991B-78A3F14F7472}"/>
            </c:ext>
          </c:extLst>
        </c:ser>
        <c:ser>
          <c:idx val="10"/>
          <c:order val="10"/>
          <c:tx>
            <c:strRef>
              <c:f>Sheet1!$N$13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Sheet1!$O$1:$U$2</c:f>
              <c:multiLvlStrCache>
                <c:ptCount val="7"/>
                <c:lvl>
                  <c:pt idx="0">
                    <c:v>100</c:v>
                  </c:pt>
                  <c:pt idx="1">
                    <c:v>1000</c:v>
                  </c:pt>
                  <c:pt idx="2">
                    <c:v>5000</c:v>
                  </c:pt>
                  <c:pt idx="3">
                    <c:v>10000</c:v>
                  </c:pt>
                  <c:pt idx="4">
                    <c:v>20000</c:v>
                  </c:pt>
                  <c:pt idx="5">
                    <c:v>50000</c:v>
                  </c:pt>
                  <c:pt idx="6">
                    <c:v>100000</c:v>
                  </c:pt>
                </c:lvl>
                <c:lvl>
                  <c:pt idx="0">
                    <c:v>N</c:v>
                  </c:pt>
                </c:lvl>
              </c:multiLvlStrCache>
            </c:multiLvlStrRef>
          </c:cat>
          <c:val>
            <c:numRef>
              <c:f>Sheet1!$O$13:$U$13</c:f>
              <c:numCache>
                <c:formatCode>General</c:formatCode>
                <c:ptCount val="7"/>
                <c:pt idx="0">
                  <c:v>40</c:v>
                </c:pt>
                <c:pt idx="1">
                  <c:v>97</c:v>
                </c:pt>
                <c:pt idx="2">
                  <c:v>382</c:v>
                </c:pt>
                <c:pt idx="3">
                  <c:v>754</c:v>
                </c:pt>
                <c:pt idx="4">
                  <c:v>3435</c:v>
                </c:pt>
                <c:pt idx="5">
                  <c:v>6377</c:v>
                </c:pt>
                <c:pt idx="6">
                  <c:v>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829-48A6-991B-78A3F14F7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045712"/>
        <c:axId val="102366208"/>
      </c:lineChart>
      <c:catAx>
        <c:axId val="3180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366208"/>
        <c:crosses val="autoZero"/>
        <c:auto val="1"/>
        <c:lblAlgn val="ctr"/>
        <c:lblOffset val="100"/>
        <c:noMultiLvlLbl val="0"/>
      </c:catAx>
      <c:valAx>
        <c:axId val="10236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80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Sheet2!$E$3:$E$4</c:f>
              <c:strCache>
                <c:ptCount val="2"/>
                <c:pt idx="1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Sheet2!$E$5:$E$15</c:f>
            </c:numRef>
          </c:val>
          <c:smooth val="0"/>
          <c:extLst>
            <c:ext xmlns:c16="http://schemas.microsoft.com/office/drawing/2014/chart" uri="{C3380CC4-5D6E-409C-BE32-E72D297353CC}">
              <c16:uniqueId val="{00000000-9C3A-432B-B26E-DC1872146340}"/>
            </c:ext>
          </c:extLst>
        </c:ser>
        <c:ser>
          <c:idx val="1"/>
          <c:order val="1"/>
          <c:tx>
            <c:strRef>
              <c:f>Sheet2!$F$3:$F$4</c:f>
              <c:strCache>
                <c:ptCount val="2"/>
                <c:pt idx="1">
                  <c:v>1000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Sheet2!$F$5:$F$15</c:f>
            </c:numRef>
          </c:val>
          <c:smooth val="0"/>
          <c:extLst>
            <c:ext xmlns:c16="http://schemas.microsoft.com/office/drawing/2014/chart" uri="{C3380CC4-5D6E-409C-BE32-E72D297353CC}">
              <c16:uniqueId val="{00000001-9C3A-432B-B26E-DC1872146340}"/>
            </c:ext>
          </c:extLst>
        </c:ser>
        <c:ser>
          <c:idx val="2"/>
          <c:order val="2"/>
          <c:tx>
            <c:strRef>
              <c:f>Sheet2!$G$3:$G$4</c:f>
              <c:strCache>
                <c:ptCount val="2"/>
                <c:pt idx="1">
                  <c:v>5000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Sheet2!$G$5:$G$15</c:f>
            </c:numRef>
          </c:val>
          <c:smooth val="0"/>
          <c:extLst>
            <c:ext xmlns:c16="http://schemas.microsoft.com/office/drawing/2014/chart" uri="{C3380CC4-5D6E-409C-BE32-E72D297353CC}">
              <c16:uniqueId val="{00000002-9C3A-432B-B26E-DC1872146340}"/>
            </c:ext>
          </c:extLst>
        </c:ser>
        <c:ser>
          <c:idx val="3"/>
          <c:order val="3"/>
          <c:tx>
            <c:strRef>
              <c:f>Sheet2!$H$3:$H$4</c:f>
              <c:strCache>
                <c:ptCount val="2"/>
                <c:pt idx="1">
                  <c:v>10000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Sheet2!$H$5:$H$15</c:f>
            </c:numRef>
          </c:val>
          <c:smooth val="0"/>
          <c:extLst>
            <c:ext xmlns:c16="http://schemas.microsoft.com/office/drawing/2014/chart" uri="{C3380CC4-5D6E-409C-BE32-E72D297353CC}">
              <c16:uniqueId val="{00000003-9C3A-432B-B26E-DC1872146340}"/>
            </c:ext>
          </c:extLst>
        </c:ser>
        <c:ser>
          <c:idx val="4"/>
          <c:order val="4"/>
          <c:tx>
            <c:strRef>
              <c:f>Sheet2!$I$3:$I$4</c:f>
              <c:strCache>
                <c:ptCount val="2"/>
                <c:pt idx="1">
                  <c:v>20000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Sheet2!$I$5:$I$15</c:f>
            </c:numRef>
          </c:val>
          <c:smooth val="0"/>
          <c:extLst>
            <c:ext xmlns:c16="http://schemas.microsoft.com/office/drawing/2014/chart" uri="{C3380CC4-5D6E-409C-BE32-E72D297353CC}">
              <c16:uniqueId val="{00000004-9C3A-432B-B26E-DC1872146340}"/>
            </c:ext>
          </c:extLst>
        </c:ser>
        <c:ser>
          <c:idx val="5"/>
          <c:order val="5"/>
          <c:tx>
            <c:strRef>
              <c:f>Sheet2!$J$3:$J$4</c:f>
              <c:strCache>
                <c:ptCount val="2"/>
                <c:pt idx="1">
                  <c:v>50000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Sheet2!$J$5:$J$15</c:f>
            </c:numRef>
          </c:val>
          <c:smooth val="0"/>
          <c:extLst>
            <c:ext xmlns:c16="http://schemas.microsoft.com/office/drawing/2014/chart" uri="{C3380CC4-5D6E-409C-BE32-E72D297353CC}">
              <c16:uniqueId val="{00000005-9C3A-432B-B26E-DC1872146340}"/>
            </c:ext>
          </c:extLst>
        </c:ser>
        <c:ser>
          <c:idx val="6"/>
          <c:order val="6"/>
          <c:tx>
            <c:strRef>
              <c:f>Sheet2!$K$3:$K$4</c:f>
              <c:strCache>
                <c:ptCount val="2"/>
                <c:pt idx="1">
                  <c:v>100000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Sheet2!$K$5:$K$15</c:f>
            </c:numRef>
          </c:val>
          <c:smooth val="0"/>
          <c:extLst>
            <c:ext xmlns:c16="http://schemas.microsoft.com/office/drawing/2014/chart" uri="{C3380CC4-5D6E-409C-BE32-E72D297353CC}">
              <c16:uniqueId val="{00000006-9C3A-432B-B26E-DC1872146340}"/>
            </c:ext>
          </c:extLst>
        </c:ser>
        <c:ser>
          <c:idx val="7"/>
          <c:order val="7"/>
          <c:tx>
            <c:strRef>
              <c:f>Sheet2!$L$3:$L$4</c:f>
              <c:strCache>
                <c:ptCount val="2"/>
                <c:pt idx="0">
                  <c:v>N</c:v>
                </c:pt>
                <c:pt idx="1">
                  <c:v>1000000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Sheet2!$D$5:$D$15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cat>
          <c:val>
            <c:numRef>
              <c:f>Sheet2!$L$5:$L$15</c:f>
              <c:numCache>
                <c:formatCode>General</c:formatCode>
                <c:ptCount val="11"/>
                <c:pt idx="0">
                  <c:v>71</c:v>
                </c:pt>
                <c:pt idx="1">
                  <c:v>123</c:v>
                </c:pt>
                <c:pt idx="2">
                  <c:v>173</c:v>
                </c:pt>
                <c:pt idx="3">
                  <c:v>450</c:v>
                </c:pt>
                <c:pt idx="4">
                  <c:v>760</c:v>
                </c:pt>
                <c:pt idx="5">
                  <c:v>3383</c:v>
                </c:pt>
                <c:pt idx="6">
                  <c:v>7317</c:v>
                </c:pt>
                <c:pt idx="7">
                  <c:v>14692</c:v>
                </c:pt>
                <c:pt idx="8">
                  <c:v>32098</c:v>
                </c:pt>
                <c:pt idx="9">
                  <c:v>69161</c:v>
                </c:pt>
                <c:pt idx="10">
                  <c:v>163384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C3A-432B-B26E-DC187214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304128"/>
        <c:axId val="225177088"/>
      </c:lineChart>
      <c:catAx>
        <c:axId val="21730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177088"/>
        <c:crosses val="autoZero"/>
        <c:auto val="1"/>
        <c:lblAlgn val="ctr"/>
        <c:lblOffset val="100"/>
        <c:noMultiLvlLbl val="0"/>
      </c:catAx>
      <c:valAx>
        <c:axId val="22517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30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8399" y="1128399"/>
            <a:ext cx="8028916" cy="8028916"/>
            <a:chOff x="5128399" y="1128399"/>
            <a:chExt cx="8028916" cy="8028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399" y="1128399"/>
              <a:ext cx="8028916" cy="8028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90257" y="5981700"/>
            <a:ext cx="3505200" cy="88155"/>
            <a:chOff x="8533928" y="6558168"/>
            <a:chExt cx="1217858" cy="1735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3928" y="6558168"/>
              <a:ext cx="1217858" cy="17358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509001-36B9-4A4D-AFEA-A43548BB8DF1}"/>
              </a:ext>
            </a:extLst>
          </p:cNvPr>
          <p:cNvSpPr txBox="1"/>
          <p:nvPr/>
        </p:nvSpPr>
        <p:spPr>
          <a:xfrm>
            <a:off x="5485257" y="4118669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자료구조 및 알고리즘 </a:t>
            </a:r>
            <a:r>
              <a:rPr lang="en-US" altLang="ko-KR" sz="60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1</a:t>
            </a:r>
          </a:p>
          <a:p>
            <a:pPr algn="ctr"/>
            <a:r>
              <a:rPr lang="en-US" altLang="ko-KR" sz="44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-Term Project</a:t>
            </a:r>
            <a:endParaRPr lang="ko-KR" altLang="en-US" sz="4400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E908-8B1E-4304-B613-83A025B4D222}"/>
              </a:ext>
            </a:extLst>
          </p:cNvPr>
          <p:cNvSpPr txBox="1"/>
          <p:nvPr/>
        </p:nvSpPr>
        <p:spPr>
          <a:xfrm>
            <a:off x="6894957" y="653027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산업시스템공학과</a:t>
            </a:r>
            <a:endParaRPr lang="en-US" altLang="ko-KR" sz="2800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en-US" altLang="ko-KR" sz="28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2015112565 </a:t>
            </a:r>
            <a:r>
              <a:rPr lang="ko-KR" altLang="en-US" sz="28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김준민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그래프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기존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개선 알고리즘 그래프 비교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4DD3A-77CD-46D1-A6C9-F671F010F4E1}"/>
              </a:ext>
            </a:extLst>
          </p:cNvPr>
          <p:cNvSpPr/>
          <p:nvPr/>
        </p:nvSpPr>
        <p:spPr>
          <a:xfrm>
            <a:off x="8986352" y="3654577"/>
            <a:ext cx="157648" cy="5908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0F08523-7F52-4D2A-8CAC-90BDAFF80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78349"/>
              </p:ext>
            </p:extLst>
          </p:nvPr>
        </p:nvGraphicFramePr>
        <p:xfrm>
          <a:off x="491920" y="4475587"/>
          <a:ext cx="379961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A27A462-E704-4B23-AC12-7458BD8EB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653183"/>
              </p:ext>
            </p:extLst>
          </p:nvPr>
        </p:nvGraphicFramePr>
        <p:xfrm>
          <a:off x="4648200" y="4076700"/>
          <a:ext cx="3962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5A7573ED-21CA-4867-95CC-A549AEBEF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487520"/>
              </p:ext>
            </p:extLst>
          </p:nvPr>
        </p:nvGraphicFramePr>
        <p:xfrm>
          <a:off x="11049000" y="47625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434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8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53300" y="4914900"/>
            <a:ext cx="3581400" cy="62003"/>
            <a:chOff x="1282101" y="5677397"/>
            <a:chExt cx="1445666" cy="27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01" y="5677397"/>
              <a:ext cx="1445666" cy="2721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98339F-3CC2-4CF0-8A40-8902229D4C2E}"/>
              </a:ext>
            </a:extLst>
          </p:cNvPr>
          <p:cNvSpPr txBox="1"/>
          <p:nvPr/>
        </p:nvSpPr>
        <p:spPr>
          <a:xfrm>
            <a:off x="7696200" y="397413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849" y="-141916"/>
            <a:ext cx="18671256" cy="4176339"/>
            <a:chOff x="-247849" y="-141916"/>
            <a:chExt cx="18671256" cy="41763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849" y="-141916"/>
              <a:ext cx="18671256" cy="41763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30" y="1330437"/>
            <a:ext cx="5838095" cy="10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39667" y="2512379"/>
            <a:ext cx="1445666" cy="27216"/>
            <a:chOff x="8339667" y="2512379"/>
            <a:chExt cx="1445666" cy="272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9667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DD5954-8B96-4AB3-A436-763009C5BE02}"/>
              </a:ext>
            </a:extLst>
          </p:cNvPr>
          <p:cNvGrpSpPr/>
          <p:nvPr/>
        </p:nvGrpSpPr>
        <p:grpSpPr>
          <a:xfrm>
            <a:off x="19352755" y="4526831"/>
            <a:ext cx="589244" cy="616669"/>
            <a:chOff x="15347607" y="3758178"/>
            <a:chExt cx="589244" cy="61666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55658" y="3758178"/>
              <a:ext cx="581193" cy="581193"/>
              <a:chOff x="15355658" y="3758178"/>
              <a:chExt cx="581193" cy="58119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5658" y="3758178"/>
                <a:ext cx="581193" cy="58119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7607" y="3765323"/>
              <a:ext cx="561905" cy="60952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E9B334-108A-4976-97C5-5D33B93D3747}"/>
              </a:ext>
            </a:extLst>
          </p:cNvPr>
          <p:cNvGrpSpPr/>
          <p:nvPr/>
        </p:nvGrpSpPr>
        <p:grpSpPr>
          <a:xfrm>
            <a:off x="1363420" y="5108024"/>
            <a:ext cx="6713780" cy="1938992"/>
            <a:chOff x="1294723" y="4820388"/>
            <a:chExt cx="6286447" cy="193899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E7C21F-E060-459A-A519-F54128300F2C}"/>
                </a:ext>
              </a:extLst>
            </p:cNvPr>
            <p:cNvGrpSpPr/>
            <p:nvPr/>
          </p:nvGrpSpPr>
          <p:grpSpPr>
            <a:xfrm>
              <a:off x="1294723" y="4883308"/>
              <a:ext cx="1105753" cy="1157220"/>
              <a:chOff x="2340813" y="3758178"/>
              <a:chExt cx="589243" cy="616669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348863" y="3758178"/>
                <a:ext cx="581193" cy="581193"/>
                <a:chOff x="2348863" y="3758178"/>
                <a:chExt cx="581193" cy="58119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348863" y="3758178"/>
                  <a:ext cx="581193" cy="581193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40813" y="3765323"/>
                <a:ext cx="580952" cy="609524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666D05-F89B-46C6-9629-297EA4E37707}"/>
                </a:ext>
              </a:extLst>
            </p:cNvPr>
            <p:cNvSpPr txBox="1"/>
            <p:nvPr/>
          </p:nvSpPr>
          <p:spPr>
            <a:xfrm>
              <a:off x="2400016" y="4820388"/>
              <a:ext cx="51811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N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을 </a:t>
              </a:r>
              <a:r>
                <a:rPr lang="ko-KR" altLang="en-US" sz="4000" dirty="0" err="1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입력받아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합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, 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최댓값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, 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최솟값 구하기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893FA9-90E9-4337-9421-0796258BBB59}"/>
              </a:ext>
            </a:extLst>
          </p:cNvPr>
          <p:cNvGrpSpPr/>
          <p:nvPr/>
        </p:nvGrpSpPr>
        <p:grpSpPr>
          <a:xfrm>
            <a:off x="1363420" y="7576024"/>
            <a:ext cx="6713780" cy="1938992"/>
            <a:chOff x="1287220" y="7288388"/>
            <a:chExt cx="6050697" cy="19389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7E52642-6E7B-4E97-948C-577D33504918}"/>
                </a:ext>
              </a:extLst>
            </p:cNvPr>
            <p:cNvGrpSpPr/>
            <p:nvPr/>
          </p:nvGrpSpPr>
          <p:grpSpPr>
            <a:xfrm>
              <a:off x="1287220" y="7428988"/>
              <a:ext cx="1105200" cy="1159200"/>
              <a:chOff x="4942172" y="3758178"/>
              <a:chExt cx="589243" cy="61666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950222" y="3758178"/>
                <a:ext cx="581193" cy="581193"/>
                <a:chOff x="4950222" y="3758178"/>
                <a:chExt cx="581193" cy="58119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950222" y="3758178"/>
                  <a:ext cx="581193" cy="581193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42172" y="3765323"/>
                <a:ext cx="561905" cy="609524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8CA8AE-B38D-44DB-9F23-B115AAE366CD}"/>
                </a:ext>
              </a:extLst>
            </p:cNvPr>
            <p:cNvSpPr txBox="1"/>
            <p:nvPr/>
          </p:nvSpPr>
          <p:spPr>
            <a:xfrm>
              <a:off x="2384917" y="7288388"/>
              <a:ext cx="4953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N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과 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K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를 </a:t>
              </a:r>
              <a:r>
                <a:rPr lang="ko-KR" altLang="en-US" sz="4000" dirty="0" err="1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입력받아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 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합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, 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최댓값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, 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최솟값 구하기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846BCFE-E6DE-4C77-85DB-7C8E372E056B}"/>
              </a:ext>
            </a:extLst>
          </p:cNvPr>
          <p:cNvGrpSpPr/>
          <p:nvPr/>
        </p:nvGrpSpPr>
        <p:grpSpPr>
          <a:xfrm>
            <a:off x="9448800" y="4668110"/>
            <a:ext cx="7880919" cy="1159200"/>
            <a:chOff x="9601632" y="4386657"/>
            <a:chExt cx="7880919" cy="11592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C7EE38-E708-460F-A9E4-8EF27D2619F9}"/>
                </a:ext>
              </a:extLst>
            </p:cNvPr>
            <p:cNvGrpSpPr/>
            <p:nvPr/>
          </p:nvGrpSpPr>
          <p:grpSpPr>
            <a:xfrm>
              <a:off x="9601632" y="4386657"/>
              <a:ext cx="1105200" cy="1159200"/>
              <a:chOff x="7543531" y="3758178"/>
              <a:chExt cx="589243" cy="61666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551581" y="3758178"/>
                <a:ext cx="581193" cy="581193"/>
                <a:chOff x="7551581" y="3758178"/>
                <a:chExt cx="581193" cy="581193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551581" y="3758178"/>
                  <a:ext cx="581193" cy="581193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43531" y="3765323"/>
                <a:ext cx="561905" cy="609524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275500-AAE1-46FB-A4ED-65C052E81DB4}"/>
                </a:ext>
              </a:extLst>
            </p:cNvPr>
            <p:cNvSpPr txBox="1"/>
            <p:nvPr/>
          </p:nvSpPr>
          <p:spPr>
            <a:xfrm>
              <a:off x="10624441" y="4584449"/>
              <a:ext cx="68581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알고리즘 성능 개선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63011C-B916-4F4C-8D2B-18F85B0EC1C7}"/>
              </a:ext>
            </a:extLst>
          </p:cNvPr>
          <p:cNvGrpSpPr/>
          <p:nvPr/>
        </p:nvGrpSpPr>
        <p:grpSpPr>
          <a:xfrm>
            <a:off x="9448800" y="6291220"/>
            <a:ext cx="7909269" cy="1323439"/>
            <a:chOff x="9616731" y="6490938"/>
            <a:chExt cx="7909269" cy="132343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6E1A482-2478-497C-833A-7CD5488821B5}"/>
                </a:ext>
              </a:extLst>
            </p:cNvPr>
            <p:cNvGrpSpPr/>
            <p:nvPr/>
          </p:nvGrpSpPr>
          <p:grpSpPr>
            <a:xfrm>
              <a:off x="9616731" y="6630196"/>
              <a:ext cx="1105200" cy="1159200"/>
              <a:chOff x="10144890" y="3758178"/>
              <a:chExt cx="589243" cy="61666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0152940" y="3758178"/>
                <a:ext cx="581193" cy="581193"/>
                <a:chOff x="10152940" y="3758178"/>
                <a:chExt cx="581193" cy="581193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152940" y="3758178"/>
                  <a:ext cx="581193" cy="581193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144890" y="3765323"/>
                <a:ext cx="552381" cy="609524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8477F7-95BA-4336-8419-9A72CCAE3876}"/>
                </a:ext>
              </a:extLst>
            </p:cNvPr>
            <p:cNvSpPr txBox="1"/>
            <p:nvPr/>
          </p:nvSpPr>
          <p:spPr>
            <a:xfrm>
              <a:off x="10667890" y="6490938"/>
              <a:ext cx="68581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테이블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기존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/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개선 알고리즘 </a:t>
              </a:r>
              <a:r>
                <a:rPr lang="ko-KR" altLang="en-US" sz="4000" dirty="0" err="1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성능표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 비교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F11E8F-10EC-47C8-93E1-E39423D6BC5D}"/>
              </a:ext>
            </a:extLst>
          </p:cNvPr>
          <p:cNvGrpSpPr/>
          <p:nvPr/>
        </p:nvGrpSpPr>
        <p:grpSpPr>
          <a:xfrm>
            <a:off x="9448800" y="8078569"/>
            <a:ext cx="7927133" cy="1323439"/>
            <a:chOff x="9463899" y="8078569"/>
            <a:chExt cx="7927133" cy="132343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C352EB-2EB8-4CF3-89F1-5638C35CE0B6}"/>
                </a:ext>
              </a:extLst>
            </p:cNvPr>
            <p:cNvGrpSpPr/>
            <p:nvPr/>
          </p:nvGrpSpPr>
          <p:grpSpPr>
            <a:xfrm>
              <a:off x="9463899" y="8153974"/>
              <a:ext cx="1105200" cy="1159200"/>
              <a:chOff x="12746249" y="3758178"/>
              <a:chExt cx="589243" cy="61666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2754299" y="3758178"/>
                <a:ext cx="581193" cy="581193"/>
                <a:chOff x="12754299" y="3758178"/>
                <a:chExt cx="581193" cy="581193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754299" y="3758178"/>
                  <a:ext cx="581193" cy="581193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746249" y="3765323"/>
                <a:ext cx="561905" cy="609524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54CF0D-901A-497C-8018-BB54DFB229AE}"/>
                </a:ext>
              </a:extLst>
            </p:cNvPr>
            <p:cNvSpPr txBox="1"/>
            <p:nvPr/>
          </p:nvSpPr>
          <p:spPr>
            <a:xfrm>
              <a:off x="10532922" y="8078569"/>
              <a:ext cx="68581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그래프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  <a:p>
              <a:pPr algn="ctr"/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기존</a:t>
              </a:r>
              <a:r>
                <a:rPr lang="en-US" altLang="ko-KR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/</a:t>
              </a:r>
              <a:r>
                <a:rPr lang="ko-KR" altLang="en-US" sz="4000" dirty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개선 알고리즘 그래프 비교</a:t>
              </a:r>
              <a:endParaRPr lang="en-US" altLang="ko-KR" sz="4000" dirty="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ACEBA08-3F16-4D2E-A0E1-FE331D77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7" y="3888168"/>
            <a:ext cx="3352800" cy="10574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FC66ED-2D1B-41C4-BA14-293E0E31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270" y="6895350"/>
            <a:ext cx="2557463" cy="2808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AE77E-FC7B-4C49-BBA7-E7770CFC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00" y="3398555"/>
            <a:ext cx="8149809" cy="2078365"/>
          </a:xfrm>
          <a:prstGeom prst="rect">
            <a:avLst/>
          </a:prstGeom>
        </p:spPr>
      </p:pic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N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을 </a:t>
            </a:r>
            <a:r>
              <a:rPr lang="ko-KR" altLang="en-US" sz="5400" dirty="0" err="1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합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최댓값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최솟값 구하기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A3FB4-3A23-4251-9DA8-9717BF2F4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466" y="6283928"/>
            <a:ext cx="7124624" cy="3944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04B57-E822-4FEA-AD80-9AF4FC25316F}"/>
              </a:ext>
            </a:extLst>
          </p:cNvPr>
          <p:cNvSpPr/>
          <p:nvPr/>
        </p:nvSpPr>
        <p:spPr>
          <a:xfrm>
            <a:off x="834609" y="5871025"/>
            <a:ext cx="169164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6AD0EF-C46D-48E0-934E-CD5F94037E26}"/>
              </a:ext>
            </a:extLst>
          </p:cNvPr>
          <p:cNvSpPr/>
          <p:nvPr/>
        </p:nvSpPr>
        <p:spPr>
          <a:xfrm>
            <a:off x="10329983" y="4011744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F49D41D-2916-46DB-8BDE-A1EB4958DEF1}"/>
              </a:ext>
            </a:extLst>
          </p:cNvPr>
          <p:cNvSpPr/>
          <p:nvPr/>
        </p:nvSpPr>
        <p:spPr>
          <a:xfrm>
            <a:off x="10329983" y="7528982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0EC44-1B75-49F8-8F56-0F7B5F8516E2}"/>
              </a:ext>
            </a:extLst>
          </p:cNvPr>
          <p:cNvSpPr txBox="1"/>
          <p:nvPr/>
        </p:nvSpPr>
        <p:spPr>
          <a:xfrm>
            <a:off x="13106400" y="507848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&lt;N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을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입력받는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결과창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&gt;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706820-6CE9-4BCA-B26E-7CAB97CADC15}"/>
              </a:ext>
            </a:extLst>
          </p:cNvPr>
          <p:cNvSpPr txBox="1"/>
          <p:nvPr/>
        </p:nvSpPr>
        <p:spPr>
          <a:xfrm>
            <a:off x="13106400" y="937432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&lt;N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을 입력한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결과창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&gt;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N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을 </a:t>
            </a:r>
            <a:r>
              <a:rPr lang="ko-KR" altLang="en-US" sz="5400" dirty="0" err="1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합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최댓값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최솟값 구하기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04B57-E822-4FEA-AD80-9AF4FC25316F}"/>
              </a:ext>
            </a:extLst>
          </p:cNvPr>
          <p:cNvSpPr/>
          <p:nvPr/>
        </p:nvSpPr>
        <p:spPr>
          <a:xfrm>
            <a:off x="684143" y="5128781"/>
            <a:ext cx="169164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6AD0EF-C46D-48E0-934E-CD5F94037E26}"/>
              </a:ext>
            </a:extLst>
          </p:cNvPr>
          <p:cNvSpPr/>
          <p:nvPr/>
        </p:nvSpPr>
        <p:spPr>
          <a:xfrm>
            <a:off x="9468223" y="3537075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59E203-2A5B-4D32-92B9-6C3C0B9D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941" y="3418649"/>
            <a:ext cx="4130432" cy="12709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DAA6FC-B36A-4206-8C10-9B1846DF1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2672" y="6948430"/>
            <a:ext cx="3640231" cy="1695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AF346-A05A-4717-8AFA-2457A5253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97607"/>
            <a:ext cx="6247664" cy="1983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C9FB84-A6BE-4DCA-9254-7CFD1AC0B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5256116"/>
            <a:ext cx="4953000" cy="48994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07A944-C7F9-4DE8-8218-5DE99507D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052" y="5281556"/>
            <a:ext cx="5648325" cy="2514600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F49D41D-2916-46DB-8BDE-A1EB4958DEF1}"/>
              </a:ext>
            </a:extLst>
          </p:cNvPr>
          <p:cNvSpPr/>
          <p:nvPr/>
        </p:nvSpPr>
        <p:spPr>
          <a:xfrm>
            <a:off x="9468223" y="7279130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A8AA6-A9BB-4BCF-93C1-7E7B2E6F697A}"/>
              </a:ext>
            </a:extLst>
          </p:cNvPr>
          <p:cNvSpPr txBox="1"/>
          <p:nvPr/>
        </p:nvSpPr>
        <p:spPr>
          <a:xfrm>
            <a:off x="12725400" y="46523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&lt;a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와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b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를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입력받는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결과창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&gt;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306D0-9704-40E9-9A18-CC07E5CE92D4}"/>
              </a:ext>
            </a:extLst>
          </p:cNvPr>
          <p:cNvSpPr txBox="1"/>
          <p:nvPr/>
        </p:nvSpPr>
        <p:spPr>
          <a:xfrm>
            <a:off x="11800769" y="8643880"/>
            <a:ext cx="48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&lt;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입력받은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N, a, b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에 따른 합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최댓값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최솟값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&gt;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60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N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과 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K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를 </a:t>
            </a:r>
            <a:r>
              <a:rPr lang="ko-KR" altLang="en-US" sz="5400" dirty="0" err="1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합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최댓값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최솟값 구하기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04B57-E822-4FEA-AD80-9AF4FC25316F}"/>
              </a:ext>
            </a:extLst>
          </p:cNvPr>
          <p:cNvSpPr/>
          <p:nvPr/>
        </p:nvSpPr>
        <p:spPr>
          <a:xfrm>
            <a:off x="834609" y="5871025"/>
            <a:ext cx="169164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6AD0EF-C46D-48E0-934E-CD5F94037E26}"/>
              </a:ext>
            </a:extLst>
          </p:cNvPr>
          <p:cNvSpPr/>
          <p:nvPr/>
        </p:nvSpPr>
        <p:spPr>
          <a:xfrm>
            <a:off x="9525000" y="3758930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F49D41D-2916-46DB-8BDE-A1EB4958DEF1}"/>
              </a:ext>
            </a:extLst>
          </p:cNvPr>
          <p:cNvSpPr/>
          <p:nvPr/>
        </p:nvSpPr>
        <p:spPr>
          <a:xfrm>
            <a:off x="9525000" y="7528981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FB511-1CB0-4F4B-83A7-C27B0689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209285"/>
            <a:ext cx="5409299" cy="24133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B512D1-F7F3-4843-AA65-E75C09466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1145" y="3728998"/>
            <a:ext cx="4239444" cy="1316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CCA1C8-25E8-48F1-A87B-43DD650F3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5988702"/>
            <a:ext cx="5105400" cy="396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E4DEAB-95A5-49EB-9BF5-CCEFD6B2D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5988702"/>
            <a:ext cx="1905000" cy="42277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F9932F-13B2-447E-B4BC-BF9BFECA5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6600" y="6256060"/>
            <a:ext cx="1562100" cy="1781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D528FA-455E-433B-AE98-0742ECBBF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63900" y="8046006"/>
            <a:ext cx="1447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8182BF-76BC-413B-BB31-918AF63D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68" y="6743700"/>
            <a:ext cx="7263267" cy="234483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N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과 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K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를 </a:t>
            </a:r>
            <a:r>
              <a:rPr lang="ko-KR" altLang="en-US" sz="5400" dirty="0" err="1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입력받아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합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최댓값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최솟값 구하기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F49D41D-2916-46DB-8BDE-A1EB4958DEF1}"/>
              </a:ext>
            </a:extLst>
          </p:cNvPr>
          <p:cNvSpPr/>
          <p:nvPr/>
        </p:nvSpPr>
        <p:spPr>
          <a:xfrm>
            <a:off x="9457690" y="6029027"/>
            <a:ext cx="1143000" cy="10340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BF7857-78EF-4C12-A99C-5426A22DF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448" y="4223185"/>
            <a:ext cx="6477598" cy="18406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31F2F6-B2D2-4687-A6C1-CC5F457B1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6221434"/>
            <a:ext cx="2664101" cy="6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성능 개선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FE2F4-B7D7-46F7-96BF-12128BF1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65" y="5981450"/>
            <a:ext cx="6886494" cy="13394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6CB72C-3CA4-4700-B87A-F8D5CAA0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7975456"/>
            <a:ext cx="4692502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6C59E9-2C00-4263-B791-9CE06833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800" y="7658100"/>
            <a:ext cx="7175305" cy="107094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F9F1132-BDBE-45CF-8B02-11EE543FA3D5}"/>
              </a:ext>
            </a:extLst>
          </p:cNvPr>
          <p:cNvGrpSpPr/>
          <p:nvPr/>
        </p:nvGrpSpPr>
        <p:grpSpPr>
          <a:xfrm>
            <a:off x="9865690" y="4575223"/>
            <a:ext cx="6477000" cy="1136554"/>
            <a:chOff x="7884490" y="4705350"/>
            <a:chExt cx="5029200" cy="7239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B4A82E-FDA0-4EE1-B4BF-29F443249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4490" y="4705350"/>
              <a:ext cx="5029200" cy="5715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D510C4-4953-4103-AB14-B775452D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4800" y="5124450"/>
              <a:ext cx="342900" cy="304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E6BC63-E65B-4473-A77E-D3DC0E0BE3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352" y="3659767"/>
            <a:ext cx="6296389" cy="2487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24107A-081D-4D34-9BA1-B1D8F215C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0917" y="4159456"/>
            <a:ext cx="2998705" cy="5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테이블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기존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개선 알고리즘 </a:t>
            </a:r>
            <a:r>
              <a:rPr lang="ko-KR" altLang="en-US" sz="5400" dirty="0" err="1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성능표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비교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FB77AB-D95D-4631-9027-09482535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38700"/>
            <a:ext cx="6629400" cy="38350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4DD3A-77CD-46D1-A6C9-F671F010F4E1}"/>
              </a:ext>
            </a:extLst>
          </p:cNvPr>
          <p:cNvSpPr/>
          <p:nvPr/>
        </p:nvSpPr>
        <p:spPr>
          <a:xfrm>
            <a:off x="8986352" y="3654577"/>
            <a:ext cx="157648" cy="5908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D1302D-5FFB-4E3C-BAF4-90CCCCD28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09" y="4916558"/>
            <a:ext cx="8297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3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4D30C91C-1F68-45AB-82FE-E3D5C64C4A63}"/>
              </a:ext>
            </a:extLst>
          </p:cNvPr>
          <p:cNvGrpSpPr/>
          <p:nvPr/>
        </p:nvGrpSpPr>
        <p:grpSpPr>
          <a:xfrm>
            <a:off x="-3313" y="-17887"/>
            <a:ext cx="18291313" cy="2951587"/>
            <a:chOff x="-3313" y="-17887"/>
            <a:chExt cx="18671256" cy="4176339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343E9BAA-BF88-47AA-AE56-D3AB29C4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13" y="-17887"/>
              <a:ext cx="18671256" cy="417633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8A5755-85C2-460C-A3EF-6E70835398C2}"/>
              </a:ext>
            </a:extLst>
          </p:cNvPr>
          <p:cNvSpPr txBox="1"/>
          <p:nvPr/>
        </p:nvSpPr>
        <p:spPr>
          <a:xfrm>
            <a:off x="4075557" y="5715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그래프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기존</a:t>
            </a:r>
            <a:r>
              <a:rPr lang="en-US" altLang="ko-KR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개선 알고리즘 그래프 비교</a:t>
            </a:r>
            <a:endParaRPr lang="en-US" altLang="ko-KR" sz="54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4DD3A-77CD-46D1-A6C9-F671F010F4E1}"/>
              </a:ext>
            </a:extLst>
          </p:cNvPr>
          <p:cNvSpPr/>
          <p:nvPr/>
        </p:nvSpPr>
        <p:spPr>
          <a:xfrm>
            <a:off x="8986352" y="3654577"/>
            <a:ext cx="157648" cy="5908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9866B7-F0E6-4200-AE87-EFDE6206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2" y="4610100"/>
            <a:ext cx="4100752" cy="432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27EF18-0CDC-4BCF-B4B2-D77C6958D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062" y="4610100"/>
            <a:ext cx="4262290" cy="4320000"/>
          </a:xfrm>
          <a:prstGeom prst="rect">
            <a:avLst/>
          </a:prstGeom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0F08523-7F52-4D2A-8CAC-90BDAFF80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179836"/>
              </p:ext>
            </p:extLst>
          </p:nvPr>
        </p:nvGraphicFramePr>
        <p:xfrm>
          <a:off x="9606680" y="4610100"/>
          <a:ext cx="379961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A27A462-E704-4B23-AC12-7458BD8EB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4530"/>
              </p:ext>
            </p:extLst>
          </p:nvPr>
        </p:nvGraphicFramePr>
        <p:xfrm>
          <a:off x="13762960" y="4211213"/>
          <a:ext cx="3962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9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A756369DC2EB846A3DFC340C39197DA" ma:contentTypeVersion="10" ma:contentTypeDescription="새 문서를 만듭니다." ma:contentTypeScope="" ma:versionID="eccad8748739bba1632727e84640ddeb">
  <xsd:schema xmlns:xsd="http://www.w3.org/2001/XMLSchema" xmlns:xs="http://www.w3.org/2001/XMLSchema" xmlns:p="http://schemas.microsoft.com/office/2006/metadata/properties" xmlns:ns3="6f353d11-e9e6-46e0-a679-692eb8283448" targetNamespace="http://schemas.microsoft.com/office/2006/metadata/properties" ma:root="true" ma:fieldsID="b7b4803cd637860a3cdde6f7c44399bb" ns3:_="">
    <xsd:import namespace="6f353d11-e9e6-46e0-a679-692eb82834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3d11-e9e6-46e0-a679-692eb82834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4E92DE-9588-4C87-858D-CAEDBAACF5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8A4366-A178-4713-8EC3-8BAC00E77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59B087-6C2A-42CD-A44B-04438EA2CD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353d11-e9e6-46e0-a679-692eb82834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196</Words>
  <Application>Microsoft Office PowerPoint</Application>
  <PresentationFormat>사용자 지정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KBIZ한마음고딕 H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김준민</cp:lastModifiedBy>
  <cp:revision>10</cp:revision>
  <dcterms:created xsi:type="dcterms:W3CDTF">2020-12-05T17:04:48Z</dcterms:created>
  <dcterms:modified xsi:type="dcterms:W3CDTF">2020-12-14T13:38:36Z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0x0101008A756369DC2EB846A3DFC340C39197DA</vt:lpwstr>
  </property>
</Properties>
</file>