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22D32-566F-4F15-81C1-E295DA245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8AF54-D500-4D6B-B988-DFEAF6FE5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F4F25-E479-4C73-A259-F016599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79169-0A92-4C98-B745-0EB2A05A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7B0AF-C96C-4E23-BB26-41BA8CEF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DE03-BBA0-4820-85ED-25DAB33C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CA1137-F37B-4EB5-B87F-2929FD94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37951-C3E6-4EB2-A43A-C1D40182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C983E-D2A9-49F8-A083-C4085520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70F8D-EF18-4E58-BF3C-037FCFE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9C6A7A-0D81-4DB2-836F-05A3F4832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65AE5-8B9A-4882-BBF5-E2EA4019A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99A5F-7C3D-4596-BF22-02C157C4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46A2-C1DD-43AE-8AAE-04119C9E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FE9B51-461F-4B54-9570-7666D02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0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36B32-CA06-47F4-87BB-B9CCE38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68CB5-62B2-4904-8406-1E27E858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D16ED-D54F-446C-ADC7-ED723856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E4D06-3D5F-45F4-9222-A0C34537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A2955-8808-4016-B5FD-6107522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3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AB4E-DCC8-433F-A3A1-A14682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1B99A-4E50-4724-8AB4-1957E9FA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8EDF-D6DA-4C36-9F31-8B9CF8D7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AFBB6-0963-4A9B-894A-EA46F9CB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36241-E77F-401C-A637-B60BA3BA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50899-99BA-41BE-8F54-A1FF1877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C402E-4D0D-45E1-8C3A-229A5FFEB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01E89-1514-402E-AF0D-65991894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86CAE7-6D1D-403D-914C-A50AB4C0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A33E8-A2C3-40F2-8E6D-0D2CEAAE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415E7-66E0-4822-BC82-29292CDB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4DBC-6A76-4ADD-8BE3-8F478F46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B11ED-3F13-41AD-B831-6FF62B72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E6574-D974-4FB7-90FE-A843050C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F734A9-1199-4562-BF3A-B4188C480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98AB1B-862B-4C25-A61D-6CEEC230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56A659-10CB-4FD5-8C92-AC0923FD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D636FE-102A-4C8F-8271-B8ED2B19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81C43E-FB53-437F-ABD7-B73BCF24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F034F-A56B-4029-B5E9-EF4195D4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3FB22D-AEC8-47F3-8F15-01D0A28F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A76464-27D1-4BFD-9D44-61AAB78E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566826-7E5B-434F-B4C7-05E74962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2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05C6C-271B-4621-AFCF-B365348A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30F6D9-B073-462E-817B-94FA488F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EFB989-69F0-49D8-B313-D5104B16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C2863-8BC2-4117-AD51-77F94F99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CC7AE-4D00-4F81-A5BD-8BA7A0F0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69531F-49D5-4449-9306-EC8B7F2E8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DD515A-028A-49D5-91A5-28E9853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EE923-B4AB-4732-8584-CD8C0640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925F7-9EE4-4149-9F35-DCEC10CF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1BEDC-2A89-4201-9B84-1BE2EF69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BCA654-2005-40D5-A07C-B0EBA80C2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91AB44-A83B-493E-8E11-E4DE9047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C2E77-4AEB-47BA-909D-C4C62CB4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CA326-EEDD-4A9C-914C-E060D60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BF5D58-E7AD-41A0-AEA7-647281AB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9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5D77E5-D608-4356-8493-7A2DF209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AD7CE-600C-4A63-A795-A7464A5C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EE55C-41FA-4F1A-971F-B9419BE9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B1AF-55CB-4560-846D-146AAF2220C9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9EC8B-38B9-4A00-97EF-4831377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71F86-45BE-40D0-8A2A-48060AF7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A1D7-1A22-48EC-B28F-06BAB366D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0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F9A1-EA43-4E01-AD52-A4081E003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349C4-F61F-400A-A7CA-E390AA19E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64003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2126-417C-4CD5-AA07-45106451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Modelagem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EEF75-C26A-4420-BD1D-40C123C0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/>
          <a:lstStyle/>
          <a:p>
            <a:r>
              <a:rPr lang="pt-BR" dirty="0"/>
              <a:t>De acordo com </a:t>
            </a:r>
            <a:r>
              <a:rPr lang="pt-BR" dirty="0" err="1"/>
              <a:t>Booch</a:t>
            </a:r>
            <a:r>
              <a:rPr lang="pt-BR" dirty="0"/>
              <a:t>, </a:t>
            </a:r>
            <a:r>
              <a:rPr lang="pt-BR" dirty="0" err="1"/>
              <a:t>Rumbaugh</a:t>
            </a:r>
            <a:r>
              <a:rPr lang="pt-BR" dirty="0"/>
              <a:t> e Jacobson [1], há quatro objetivos principais para se criar modelos:</a:t>
            </a:r>
          </a:p>
          <a:p>
            <a:pPr marL="0" indent="0">
              <a:buNone/>
            </a:pPr>
            <a:r>
              <a:rPr lang="pt-BR" dirty="0"/>
              <a:t>1. Eles ajudam a visualizar o sistema como ele é ou como desejamos que ele seja;</a:t>
            </a:r>
          </a:p>
          <a:p>
            <a:pPr marL="0" indent="0">
              <a:buNone/>
            </a:pPr>
            <a:r>
              <a:rPr lang="pt-BR" dirty="0"/>
              <a:t>2. Eles permitem especificar a estrutura ou o comportamento de um sistema;</a:t>
            </a:r>
          </a:p>
          <a:p>
            <a:pPr marL="0" indent="0">
              <a:buNone/>
            </a:pPr>
            <a:r>
              <a:rPr lang="pt-BR" dirty="0"/>
              <a:t>3. Eles proporcionam um guia para a construção do sistema;</a:t>
            </a:r>
          </a:p>
          <a:p>
            <a:pPr marL="0" indent="0">
              <a:buNone/>
            </a:pPr>
            <a:r>
              <a:rPr lang="pt-BR" dirty="0"/>
              <a:t>4. Eles documentam as decisões tomadas no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15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ABB59-B445-4A5A-9B30-3174B7C1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Modelagem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0C2BA-63A6-41D9-BCE9-32727F4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652"/>
            <a:ext cx="10515600" cy="5464348"/>
          </a:xfrm>
        </p:spPr>
        <p:txBody>
          <a:bodyPr/>
          <a:lstStyle/>
          <a:p>
            <a:r>
              <a:rPr lang="pt-BR" dirty="0"/>
              <a:t>Princípios:</a:t>
            </a:r>
          </a:p>
          <a:p>
            <a:pPr lvl="1"/>
            <a:r>
              <a:rPr lang="pt-BR" i="1" dirty="0"/>
              <a:t>A escolha dos modelos a serem criados tem profunda influência sobre a maneira como um determinado problema é atacado e como uma solução é definida.</a:t>
            </a:r>
          </a:p>
          <a:p>
            <a:pPr lvl="1"/>
            <a:r>
              <a:rPr lang="pt-BR" i="1" dirty="0"/>
              <a:t>Cada modelo poderá ser expresso em diferentes níveis de precisão.</a:t>
            </a:r>
          </a:p>
          <a:p>
            <a:pPr lvl="1"/>
            <a:r>
              <a:rPr lang="pt-BR" i="1" dirty="0"/>
              <a:t>Os melhores modelos estão relacionados à realidade.</a:t>
            </a:r>
          </a:p>
          <a:p>
            <a:pPr lvl="1"/>
            <a:r>
              <a:rPr lang="pt-BR" i="1" dirty="0"/>
              <a:t>Nenhum modelo único é suficiente. Qualquer sistema não trivial será melhor investigado por meio de um pequeno conjunto de modelos quase independentes.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1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6104-BF19-44B0-BF6C-0285976D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72EB-CE6F-432D-95B0-1DBCDB52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495927"/>
          </a:xfrm>
        </p:spPr>
        <p:txBody>
          <a:bodyPr/>
          <a:lstStyle/>
          <a:p>
            <a:r>
              <a:rPr lang="pt-BR" i="1" dirty="0"/>
              <a:t>A escolha dos modelos a serem criados tem profunda influência sobre a maneira como um determinado problema é atacado e como uma solução é definida.</a:t>
            </a:r>
          </a:p>
          <a:p>
            <a:pPr lvl="1"/>
            <a:r>
              <a:rPr lang="pt-BR" dirty="0"/>
              <a:t>Depende muito da visão do projetista. Cada visão pode levar a um sistema completamente distinto.</a:t>
            </a:r>
          </a:p>
          <a:p>
            <a:pPr lvl="1"/>
            <a:r>
              <a:rPr lang="pt-BR" dirty="0"/>
              <a:t>O modelo deve se adequar não só aos requisitos, mas também ao conhecimento da equipe de desenvolvimento.</a:t>
            </a:r>
          </a:p>
          <a:p>
            <a:pPr lvl="1"/>
            <a:r>
              <a:rPr lang="pt-BR" dirty="0"/>
              <a:t>As várias técnicas existentes são adequadas a um determinado problema, que pode não ser eficiente em outra situação.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92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34B49-B9F4-47F2-94DE-EC59D7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CBDDD-F9A3-47E0-867A-88E43432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/>
          <a:lstStyle/>
          <a:p>
            <a:r>
              <a:rPr lang="pt-BR" i="1" dirty="0"/>
              <a:t>Cada modelo poderá ser expresso em diferentes níveis de precisão.</a:t>
            </a:r>
          </a:p>
          <a:p>
            <a:pPr lvl="1"/>
            <a:r>
              <a:rPr lang="pt-BR" dirty="0"/>
              <a:t>Os melhores tipos de modelos são aqueles que permitem a escolha do grau de detalhamento das informações, dependendo de quem esteja fazendo a visualização e por que deseja fazê-la.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i="1" dirty="0"/>
              <a:t>Os melhores modelos estão relacionados à realidade.</a:t>
            </a:r>
          </a:p>
          <a:p>
            <a:pPr lvl="1"/>
            <a:r>
              <a:rPr lang="pt-BR" dirty="0"/>
              <a:t>Todos os modelos simplificam a realidade. Por isso, certifique-se de que sua simplificação não ocultará detalhes importantes.</a:t>
            </a:r>
          </a:p>
        </p:txBody>
      </p:sp>
    </p:spTree>
    <p:extLst>
      <p:ext uri="{BB962C8B-B14F-4D97-AF65-F5344CB8AC3E}">
        <p14:creationId xmlns:p14="http://schemas.microsoft.com/office/powerpoint/2010/main" val="7336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FE7B-EB8F-4735-B884-A374C5CF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07AC5-53B4-4CFC-B97D-D3A36BAC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/>
          <a:lstStyle/>
          <a:p>
            <a:r>
              <a:rPr lang="pt-BR" i="1" dirty="0"/>
              <a:t>Nenhum modelo único é suficiente. Qualquer sistema não trivial será melhor investigado por meio de um pequeno conjunto de modelos quase independentes.</a:t>
            </a:r>
          </a:p>
          <a:p>
            <a:pPr lvl="1"/>
            <a:r>
              <a:rPr lang="pt-BR" dirty="0"/>
              <a:t>“quase independentes” significa modelos que possam ser criados e estudados separadamente, mas que continuam inter-relacionados.</a:t>
            </a:r>
          </a:p>
          <a:p>
            <a:pPr lvl="1"/>
            <a:r>
              <a:rPr lang="pt-BR" dirty="0"/>
              <a:t>Segundo </a:t>
            </a:r>
            <a:r>
              <a:rPr lang="pt-BR" dirty="0" err="1"/>
              <a:t>Booch</a:t>
            </a:r>
            <a:r>
              <a:rPr lang="pt-BR" dirty="0"/>
              <a:t>, </a:t>
            </a:r>
            <a:r>
              <a:rPr lang="pt-BR" dirty="0" err="1"/>
              <a:t>Rumbaugh</a:t>
            </a:r>
            <a:r>
              <a:rPr lang="pt-BR" dirty="0"/>
              <a:t> e Jacobson [1], para compreender a arquitetura de sistemas é necessário recorrer a várias visões complementares e inter-relacionadas, tais como: a visão dos casos de uso (expondo os requisitos do sistema); a visão de projeto (capturando o vocabulário do problema a ser resolvido); a visão do processo (modelando a distribuição dos processos e das threads do sistema); e a visão da implementação (com o foco voltado para questões de engenharia de sistemas).</a:t>
            </a:r>
          </a:p>
        </p:txBody>
      </p:sp>
    </p:spTree>
    <p:extLst>
      <p:ext uri="{BB962C8B-B14F-4D97-AF65-F5344CB8AC3E}">
        <p14:creationId xmlns:p14="http://schemas.microsoft.com/office/powerpoint/2010/main" val="2357068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Engenharia de Software</vt:lpstr>
      <vt:lpstr>Modelagem de Software</vt:lpstr>
      <vt:lpstr>Modelagem de Software</vt:lpstr>
      <vt:lpstr>Princípios</vt:lpstr>
      <vt:lpstr>Princípios</vt:lpstr>
      <vt:lpstr>Princípios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Ivan Pagnoncelli</dc:creator>
  <cp:lastModifiedBy>Ivan Pagnoncelli</cp:lastModifiedBy>
  <cp:revision>4</cp:revision>
  <dcterms:created xsi:type="dcterms:W3CDTF">2019-10-15T00:12:56Z</dcterms:created>
  <dcterms:modified xsi:type="dcterms:W3CDTF">2019-10-15T00:53:09Z</dcterms:modified>
</cp:coreProperties>
</file>