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5"/>
  </p:notesMasterIdLst>
  <p:sldIdLst>
    <p:sldId id="257" r:id="rId2"/>
    <p:sldId id="338" r:id="rId3"/>
    <p:sldId id="34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06" autoAdjust="0"/>
    <p:restoredTop sz="96759" autoAdjust="0"/>
  </p:normalViewPr>
  <p:slideViewPr>
    <p:cSldViewPr snapToGrid="0">
      <p:cViewPr varScale="1">
        <p:scale>
          <a:sx n="158" d="100"/>
          <a:sy n="158" d="100"/>
        </p:scale>
        <p:origin x="216" y="2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5C628-BB71-4F8F-B9DF-C4BB993D34B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6FA4-FB03-4238-944B-15AC0898899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50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36FA4-FB03-4238-944B-15AC0898899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86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36FA4-FB03-4238-944B-15AC0898899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18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92480" y="6398654"/>
            <a:ext cx="1924594" cy="366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789481" y="6398654"/>
            <a:ext cx="2418415" cy="2974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rPr>
              <a:t>© 2016 </a:t>
            </a:r>
            <a:r>
              <a:rPr lang="en-US" sz="1333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rPr>
              <a:t>Rancher Labs, Inc .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ＭＳ Ｐゴシック" pitchFamily="27" charset="-128"/>
              <a:cs typeface="ＭＳ Ｐゴシック" pitchFamily="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52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8" name="Footer Placeholder 3"/>
          <p:cNvSpPr txBox="1">
            <a:spLocks noGrp="1"/>
          </p:cNvSpPr>
          <p:nvPr/>
        </p:nvSpPr>
        <p:spPr bwMode="auto">
          <a:xfrm>
            <a:off x="731427" y="6422967"/>
            <a:ext cx="5093639" cy="317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469" tIns="60733" rIns="121469" bIns="60733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4D4F53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rPr>
              <a:t>© 2015</a:t>
            </a:r>
            <a:r>
              <a:rPr lang="en-US" sz="1200" baseline="0" dirty="0">
                <a:solidFill>
                  <a:srgbClr val="4D4F53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rPr>
              <a:t> Rancher Labs, Inc.</a:t>
            </a:r>
            <a:endParaRPr lang="en-US" sz="1200" dirty="0">
              <a:solidFill>
                <a:srgbClr val="4D4F53"/>
              </a:solidFill>
              <a:latin typeface="Arial" pitchFamily="34" charset="0"/>
              <a:ea typeface="ＭＳ Ｐゴシック" pitchFamily="27" charset="-128"/>
              <a:cs typeface="ＭＳ Ｐゴシック" pitchFamily="27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67428" y="6398654"/>
            <a:ext cx="52696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Picture 6" descr="Rancher-Logo-Final(5.2).pn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411" y="6244730"/>
            <a:ext cx="1076812" cy="6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667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brinquedo, boneca, lego&#10;&#10;Descrição gerada automaticamente">
            <a:extLst>
              <a:ext uri="{FF2B5EF4-FFF2-40B4-BE49-F238E27FC236}">
                <a16:creationId xmlns:a16="http://schemas.microsoft.com/office/drawing/2014/main" id="{5DA3CBBC-71AF-C04A-A7CE-E732D6375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0" y="1910343"/>
            <a:ext cx="4200709" cy="4685757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B4B4BD9F-490C-8C4E-AFEF-A3821994BC96}"/>
              </a:ext>
            </a:extLst>
          </p:cNvPr>
          <p:cNvSpPr txBox="1"/>
          <p:nvPr/>
        </p:nvSpPr>
        <p:spPr>
          <a:xfrm>
            <a:off x="3156554" y="1700461"/>
            <a:ext cx="4805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FFFF"/>
                </a:solidFill>
                <a:latin typeface="Oriya MN" pitchFamily="2" charset="0"/>
                <a:ea typeface="STXingkai" panose="02010800040101010101" pitchFamily="2" charset="-122"/>
                <a:cs typeface="Oriya MN" pitchFamily="2" charset="0"/>
              </a:rPr>
              <a:t>DevOps</a:t>
            </a:r>
          </a:p>
          <a:p>
            <a:r>
              <a:rPr lang="en-US" sz="7200" dirty="0">
                <a:solidFill>
                  <a:srgbClr val="FFFFFF"/>
                </a:solidFill>
                <a:latin typeface="Oriya MN" pitchFamily="2" charset="0"/>
                <a:ea typeface="STXingkai" panose="02010800040101010101" pitchFamily="2" charset="-122"/>
                <a:cs typeface="Oriya MN" pitchFamily="2" charset="0"/>
              </a:rPr>
              <a:t>Ninja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E4F00C47-0DE8-074A-BBF8-16F6A4CE2A07}"/>
              </a:ext>
            </a:extLst>
          </p:cNvPr>
          <p:cNvSpPr txBox="1"/>
          <p:nvPr/>
        </p:nvSpPr>
        <p:spPr>
          <a:xfrm>
            <a:off x="0" y="4909"/>
            <a:ext cx="7329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Oriya MN" pitchFamily="2" charset="0"/>
                <a:ea typeface="STXingkai" panose="02010800040101010101" pitchFamily="2" charset="-122"/>
                <a:cs typeface="Oriya MN" pitchFamily="2" charset="0"/>
              </a:rPr>
              <a:t>3-DevOps</a:t>
            </a:r>
          </a:p>
        </p:txBody>
      </p:sp>
    </p:spTree>
    <p:extLst>
      <p:ext uri="{BB962C8B-B14F-4D97-AF65-F5344CB8AC3E}">
        <p14:creationId xmlns:p14="http://schemas.microsoft.com/office/powerpoint/2010/main" val="308088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807" y="100775"/>
            <a:ext cx="610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rebuchet MS"/>
                <a:cs typeface="Trebuchet MS"/>
              </a:rPr>
              <a:t>Pipeline </a:t>
            </a:r>
            <a:r>
              <a:rPr lang="en-US" sz="4000" dirty="0" err="1">
                <a:solidFill>
                  <a:srgbClr val="FFFFFF"/>
                </a:solidFill>
                <a:latin typeface="Trebuchet MS"/>
                <a:cs typeface="Trebuchet MS"/>
              </a:rPr>
              <a:t>mais</a:t>
            </a:r>
            <a:r>
              <a:rPr lang="en-US" sz="4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Trebuchet MS"/>
                <a:cs typeface="Trebuchet MS"/>
              </a:rPr>
              <a:t>comum</a:t>
            </a:r>
            <a:endParaRPr lang="en-US" sz="40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42C7A2-01D0-D74B-B035-8423A50522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483" b="13174"/>
          <a:stretch/>
        </p:blipFill>
        <p:spPr>
          <a:xfrm>
            <a:off x="100807" y="1695172"/>
            <a:ext cx="11260532" cy="3950254"/>
          </a:xfrm>
          <a:prstGeom prst="rect">
            <a:avLst/>
          </a:prstGeom>
        </p:spPr>
      </p:pic>
      <p:pic>
        <p:nvPicPr>
          <p:cNvPr id="10" name="Imagem 9" descr="Uma imagem contendo brinquedo, boneca, lego&#10;&#10;Descrição gerada automaticamente">
            <a:extLst>
              <a:ext uri="{FF2B5EF4-FFF2-40B4-BE49-F238E27FC236}">
                <a16:creationId xmlns:a16="http://schemas.microsoft.com/office/drawing/2014/main" id="{2AC96EB2-A4A6-F14F-91BB-1E0B302FC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6217" y="5508703"/>
            <a:ext cx="1079665" cy="120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4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807" y="100775"/>
            <a:ext cx="610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rebuchet MS"/>
                <a:cs typeface="Trebuchet MS"/>
              </a:rPr>
              <a:t>Pipeline </a:t>
            </a:r>
            <a:r>
              <a:rPr lang="en-US" sz="4000" dirty="0" err="1">
                <a:solidFill>
                  <a:srgbClr val="FFFFFF"/>
                </a:solidFill>
                <a:latin typeface="Trebuchet MS"/>
                <a:cs typeface="Trebuchet MS"/>
              </a:rPr>
              <a:t>Rancher+GitLab</a:t>
            </a:r>
            <a:endParaRPr lang="en-US" sz="40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3A8E061-CB71-FE4F-BC4A-524DC7C3D3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657" b="10978"/>
          <a:stretch/>
        </p:blipFill>
        <p:spPr>
          <a:xfrm>
            <a:off x="156118" y="1694013"/>
            <a:ext cx="11199318" cy="3993107"/>
          </a:xfrm>
          <a:prstGeom prst="rect">
            <a:avLst/>
          </a:prstGeom>
        </p:spPr>
      </p:pic>
      <p:pic>
        <p:nvPicPr>
          <p:cNvPr id="10" name="Imagem 9" descr="Uma imagem contendo brinquedo, boneca, lego&#10;&#10;Descrição gerada automaticamente">
            <a:extLst>
              <a:ext uri="{FF2B5EF4-FFF2-40B4-BE49-F238E27FC236}">
                <a16:creationId xmlns:a16="http://schemas.microsoft.com/office/drawing/2014/main" id="{2AC96EB2-A4A6-F14F-91BB-1E0B302FC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6217" y="5508703"/>
            <a:ext cx="1079665" cy="120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350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B30B048-7537-4783-848C-40AFE1FF95A8}" vid="{EDB07A40-CBE3-4EBC-BF05-A9032F75C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Rancher Template</Template>
  <TotalTime>13021</TotalTime>
  <Words>12</Words>
  <Application>Microsoft Macintosh PowerPoint</Application>
  <PresentationFormat>Widescreen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Oriya MN</vt:lpstr>
      <vt:lpstr>Trebuchet MS</vt:lpstr>
      <vt:lpstr>simple-light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Rancher 1.0.1</dc:title>
  <dc:creator>Chris Urwin</dc:creator>
  <cp:lastModifiedBy>Jonathan Dias Baraldi Baraldi</cp:lastModifiedBy>
  <cp:revision>189</cp:revision>
  <dcterms:created xsi:type="dcterms:W3CDTF">2016-04-25T07:17:18Z</dcterms:created>
  <dcterms:modified xsi:type="dcterms:W3CDTF">2020-05-01T17:56:42Z</dcterms:modified>
</cp:coreProperties>
</file>