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257" r:id="rId2"/>
    <p:sldId id="338" r:id="rId3"/>
    <p:sldId id="34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5" autoAdjust="0"/>
    <p:restoredTop sz="96759" autoAdjust="0"/>
  </p:normalViewPr>
  <p:slideViewPr>
    <p:cSldViewPr snapToGrid="0">
      <p:cViewPr varScale="1">
        <p:scale>
          <a:sx n="155" d="100"/>
          <a:sy n="155" d="100"/>
        </p:scale>
        <p:origin x="2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C628-BB71-4F8F-B9DF-C4BB993D34B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FA4-FB03-4238-944B-15AC0898899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8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92480" y="6398654"/>
            <a:ext cx="1924594" cy="36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481" y="6398654"/>
            <a:ext cx="2418415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333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2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731427" y="6422967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2015</a:t>
            </a:r>
            <a:r>
              <a:rPr lang="en-US" sz="1200" baseline="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 Rancher Labs, Inc.</a:t>
            </a:r>
            <a:endParaRPr lang="en-US" sz="1200" dirty="0">
              <a:solidFill>
                <a:srgbClr val="4D4F53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67428" y="6398654"/>
            <a:ext cx="5269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1" y="6244730"/>
            <a:ext cx="1076812" cy="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6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5DA3CBBC-71AF-C04A-A7CE-E732D637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0" y="1910343"/>
            <a:ext cx="4200709" cy="468575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4B4BD9F-490C-8C4E-AFEF-A3821994BC96}"/>
              </a:ext>
            </a:extLst>
          </p:cNvPr>
          <p:cNvSpPr txBox="1"/>
          <p:nvPr/>
        </p:nvSpPr>
        <p:spPr>
          <a:xfrm>
            <a:off x="3156554" y="1700461"/>
            <a:ext cx="4805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DevOps</a:t>
            </a:r>
          </a:p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Ninja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4F00C47-0DE8-074A-BBF8-16F6A4CE2A07}"/>
              </a:ext>
            </a:extLst>
          </p:cNvPr>
          <p:cNvSpPr txBox="1"/>
          <p:nvPr/>
        </p:nvSpPr>
        <p:spPr>
          <a:xfrm>
            <a:off x="0" y="4909"/>
            <a:ext cx="732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4-Arquitetura </a:t>
            </a:r>
            <a:r>
              <a:rPr lang="en-US" sz="4400" dirty="0" err="1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Ambiente</a:t>
            </a:r>
            <a:endParaRPr lang="en-US" sz="4400" dirty="0">
              <a:solidFill>
                <a:srgbClr val="FFFFFF"/>
              </a:solidFill>
              <a:latin typeface="Oriya MN" pitchFamily="2" charset="0"/>
              <a:ea typeface="STXingkai" panose="02010800040101010101" pitchFamily="2" charset="-122"/>
              <a:cs typeface="Oriy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Arquitetura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Ambiente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BD983F3-C849-B647-903A-FA9D1B2B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65" y="873940"/>
            <a:ext cx="8839200" cy="59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4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Arquitetura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Ambiente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BD983F3-C849-B647-903A-FA9D1B2B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23" y="1026357"/>
            <a:ext cx="7846026" cy="5311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3B393B-A0E9-CF4D-B2CB-3FCF3F3297A7}"/>
              </a:ext>
            </a:extLst>
          </p:cNvPr>
          <p:cNvSpPr txBox="1"/>
          <p:nvPr/>
        </p:nvSpPr>
        <p:spPr>
          <a:xfrm>
            <a:off x="316871" y="1457608"/>
            <a:ext cx="3141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máquinas virtuais</a:t>
            </a:r>
          </a:p>
          <a:p>
            <a:pPr marL="285750" indent="-285750">
              <a:buFontTx/>
              <a:buChar char="-"/>
            </a:pPr>
            <a:r>
              <a:rPr lang="pt-BR" dirty="0"/>
              <a:t>1 </a:t>
            </a:r>
            <a:r>
              <a:rPr lang="pt-BR" dirty="0" err="1"/>
              <a:t>Rancher</a:t>
            </a:r>
            <a:r>
              <a:rPr lang="pt-BR" dirty="0"/>
              <a:t> Server</a:t>
            </a:r>
          </a:p>
          <a:p>
            <a:pPr marL="285750" indent="-285750">
              <a:buFontTx/>
              <a:buChar char="-"/>
            </a:pPr>
            <a:r>
              <a:rPr lang="pt-BR" dirty="0"/>
              <a:t>3 para cluster K8S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1 domínio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rancher</a:t>
            </a:r>
            <a:r>
              <a:rPr lang="pt-BR" dirty="0"/>
              <a:t>.&lt;domínio&gt;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app1.rancher.&lt;</a:t>
            </a:r>
            <a:r>
              <a:rPr lang="pt-BR" dirty="0" err="1"/>
              <a:t>dominio</a:t>
            </a:r>
            <a:r>
              <a:rPr lang="pt-BR" dirty="0"/>
              <a:t>&gt;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app2.rancher.&lt;</a:t>
            </a:r>
            <a:r>
              <a:rPr lang="pt-BR" dirty="0" err="1"/>
              <a:t>dominio</a:t>
            </a:r>
            <a:r>
              <a:rPr lang="pt-BR" dirty="0"/>
              <a:t>&gt;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Para cada servidor virtual</a:t>
            </a:r>
          </a:p>
          <a:p>
            <a:r>
              <a:rPr lang="pt-BR" dirty="0"/>
              <a:t>2-4 </a:t>
            </a:r>
            <a:r>
              <a:rPr lang="pt-BR" dirty="0" err="1"/>
              <a:t>vcpu</a:t>
            </a:r>
            <a:endParaRPr lang="pt-BR" dirty="0"/>
          </a:p>
          <a:p>
            <a:r>
              <a:rPr lang="pt-BR" dirty="0"/>
              <a:t>4-6 </a:t>
            </a:r>
            <a:r>
              <a:rPr lang="pt-BR" dirty="0" err="1"/>
              <a:t>gb</a:t>
            </a:r>
            <a:r>
              <a:rPr lang="pt-BR" dirty="0"/>
              <a:t> </a:t>
            </a:r>
            <a:r>
              <a:rPr lang="pt-BR" dirty="0" err="1"/>
              <a:t>ram</a:t>
            </a:r>
            <a:endParaRPr lang="pt-BR" dirty="0"/>
          </a:p>
          <a:p>
            <a:r>
              <a:rPr lang="pt-BR" dirty="0"/>
              <a:t>30 </a:t>
            </a:r>
            <a:r>
              <a:rPr lang="pt-BR" dirty="0" err="1"/>
              <a:t>gb</a:t>
            </a:r>
            <a:endParaRPr lang="pt-BR" dirty="0"/>
          </a:p>
        </p:txBody>
      </p:sp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0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B30B048-7537-4783-848C-40AFE1FF95A8}" vid="{EDB07A40-CBE3-4EBC-BF05-A9032F75C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Rancher Template</Template>
  <TotalTime>13058</TotalTime>
  <Words>49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Oriya MN</vt:lpstr>
      <vt:lpstr>Trebuchet MS</vt:lpstr>
      <vt:lpstr>simple-light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 1.0.1</dc:title>
  <dc:creator>Chris Urwin</dc:creator>
  <cp:lastModifiedBy>Jonathan Dias Baraldi Baraldi</cp:lastModifiedBy>
  <cp:revision>192</cp:revision>
  <dcterms:created xsi:type="dcterms:W3CDTF">2016-04-25T07:17:18Z</dcterms:created>
  <dcterms:modified xsi:type="dcterms:W3CDTF">2020-05-07T14:29:49Z</dcterms:modified>
</cp:coreProperties>
</file>