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58" r:id="rId5"/>
    <p:sldId id="276" r:id="rId6"/>
    <p:sldId id="275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1CE0-8084-8E13-5F74-58025ED2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F6FE3-A623-DFD8-BE1C-E0CC7AE5B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E95E-63FF-5E0B-F4F0-B0831E3F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FD31-2C4F-AB90-8838-8E7516C3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F78B-D374-F017-8755-11386C50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1DEF-5F18-1785-1B7F-211E3D0E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0F99-4137-58BF-2217-7E02BAC7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0BF4-5FFA-D0F2-FF28-ACA891A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1A5A-6FE3-53FB-6EBC-A98C58FC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65BA-9D27-A0CB-7A87-E63857DD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7943C-EBEE-D152-3DFF-3E95F4582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CF84E-7C50-17CC-F90F-EDF7A2C6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38A1-44F4-7FA3-920B-24C53ED1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1DC8-24CF-086C-E217-78699301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600D-4423-EB2E-36FA-6E36A33A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284-7B17-5955-93CF-AF92B659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AB71-8C57-B900-6E47-34D56DD7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EB5B-7A64-0B03-6E35-5292CD13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3CC0-705C-F6F3-FE1A-67198299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45D8-0ED3-4177-2502-082F1E1B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DFF8-CBE7-8EE7-231C-5D00CB38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F02A-DA51-A145-3B29-1A505471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3F7D-BB85-33F1-6577-7CC8840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8018-FCB1-D1C5-228C-A2638924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3E6B-3B1C-E089-6BF0-78C1488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6BCD-2F24-C285-1708-0D850072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1002-42D9-6136-4203-CA7FD3650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B010D-2383-90A8-1F37-517D005B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E46C5-FDDC-F1C5-D3C9-9104379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33A9-B917-92F9-647B-4A349B10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6175-FC74-0D30-F6C4-B75D8B33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1FE2-F50E-E8EF-3AE6-1A468959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01B0-D0D5-2F0E-F79C-CA173E6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C3C94-6EBF-0DDC-807F-77A0EAD2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F6624-06E0-F237-6E67-C2D3DC30C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E9C2C-0351-5E0C-7D8F-6D340222E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84DB6-5177-C951-09A3-FD9ED54D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8128-95C0-FDDB-C052-6DC6E24E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5A33-0C1C-FAAF-5750-8D91AF8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F511-4430-AB4F-78D0-FBD2184F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4511B-F113-F2B9-88A7-E65110A5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E3323-4CF1-2F75-A10B-36562ED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E56C-1204-AFD2-5AB0-555C5811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0471D-7D60-22CA-CFE9-0377059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DDD67-2EAB-EBDF-59AF-6C5B7CA2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BF9A-0F88-714E-DC68-0CE2936D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8D50-B7BA-9071-1A3C-64CE389E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E83E-81A7-7E49-8CAD-61AFC13B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40AD-50B7-140B-7777-AF9FE60A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0DB6-EA4C-99E2-190E-540303F2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59E9-1D07-8340-0184-F0F722A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0E18-2C2E-F425-3F98-877611FC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10BD-29A4-AA6D-0F6A-083894F1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4506A-E90C-B57F-D0D7-8E82549C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8830-9430-191D-C09B-4C0D2AE0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12C7-C896-334B-E995-4AD1B5C3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65135-6693-F266-09CB-64DDCBE4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5BB6-C890-3136-8939-363B2AD8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655EC-FED8-DDDF-51DE-3218391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A8788-2759-D8F7-5DBF-7167F0DB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C845-87BE-AE09-192D-02AF1C1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A9A4-9DE7-44DB-ADDC-10A0ED7FDA2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B23D-867D-E355-ADDF-23D5F11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84C0-AE76-AB93-A665-9CB9DD8C5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B96C-D691-43BA-9948-B57F8D5B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5631-1510-A91E-CF30-FBD90D55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现代心理学家对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性格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的定义为，人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在外界的影响下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在情绪、态度和行为上的规律。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从马斯顿（“测谎仪之父”，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神奇女侠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创作者）的</a:t>
            </a:r>
            <a:b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DISC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情绪理论来看，情绪、态度和行为式一体的。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所以，我们可以用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DISC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来形容一个人的性格。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D7D9-F05C-514A-91A3-5A9D07AEB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515986" y="0"/>
            <a:ext cx="4163649" cy="407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48C11-FE07-1D79-CCEE-20E62055320C}"/>
              </a:ext>
            </a:extLst>
          </p:cNvPr>
          <p:cNvSpPr txBox="1"/>
          <p:nvPr/>
        </p:nvSpPr>
        <p:spPr>
          <a:xfrm>
            <a:off x="838195" y="4012198"/>
            <a:ext cx="48414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DISC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类型位于圆圈顶部的人往往快节奏，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传统上认为这类人感觉自己比环境更强大，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因此，他们往往会努力改变周围环境。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反之，位于圆圈底部的人往往比较稳重，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传统上认为这类人觉得自己不如环境强大，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r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因此更倾向于适应目前的环境。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FC14-8E75-8D2A-E1F2-FB5177BFBBA7}"/>
              </a:ext>
            </a:extLst>
          </p:cNvPr>
          <p:cNvSpPr txBox="1"/>
          <p:nvPr/>
        </p:nvSpPr>
        <p:spPr>
          <a:xfrm>
            <a:off x="6512361" y="4012198"/>
            <a:ext cx="48414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DISC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类型位于圆圈左侧的人天生比较多疑，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传统上认为这类人习惯将环境视为对立面。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他们会本能地拒绝信任他人和接受他人观点，直到全面验证过外部因素。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位于圆圈右侧的人天生比较善于接受，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传统上认为他们觉得环境与自己的利益一致。他们偏向于将周围的人和观点视为对自己有利，因此倾向于选择信任。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9AD2B-84A2-410D-1D83-8C3835370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512361" y="-1"/>
            <a:ext cx="4163652" cy="40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A8503-4C45-834C-F41D-7CAAABF3DFC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脾气大的有魄力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果断麻利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D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型人</a:t>
            </a:r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D51573-DA43-3274-9766-755010AF1EF3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923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驱动力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“得到指令三天不行动的人要杀掉”（分众传媒 江南春）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远见卓识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“计算机将成为人类思维的自行车”（乔布斯）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铁腕手段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“和谐是斗争出来的”（董明珠）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赢家心态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“没有双赢，只有我赢！”（通用电气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CEO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韦尔奇）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胸怀大志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“要玩就玩大的”（特朗普）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快速高效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“先开枪，后瞄准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（惠普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CEO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菲奥莉娜）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引领变革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“唯一不变的就是变化”（微软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CEO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鲍尔默）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结果导向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“我只看功劳，不看苦劳”（史玉柱）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不屈不挠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越挫越勇（史玉柱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乔布斯）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48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61E1D03-17FC-EB20-AD0D-B6CF9559336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高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D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潜在的局限性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粗暴强势脾气大</a:t>
            </a:r>
            <a:endParaRPr lang="en-US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2684B9-1125-157C-51A3-DC1A0693972E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923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缺少亲和力，难以接近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导火线短，坏脾气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吝于赞美，乐于批评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不批评即表扬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刚愎自用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不允许被怀疑、被批评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不善倾听，很难让人把话说完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缺少同理心及耐心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独断专行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要不听我的，要不走人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想一出是一出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工作狂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自虐与虐他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3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CDD7-AD8F-2961-4660-E074ACF7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没脾气的有亲和力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善解人意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S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型人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DAD2-AB9C-BBFC-446D-C2D38720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坚持不懈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坚持才是硬道理（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58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同城 姚劲波）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谦逊低调（李彦宏）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团队导向，发展他人（雷军）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包容与授权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“我不同意你，但我支持你”（俞敏洪）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105078-B6A8-AF7C-5703-2CBDF9200F6B}"/>
              </a:ext>
            </a:extLst>
          </p:cNvPr>
          <p:cNvSpPr txBox="1">
            <a:spLocks/>
          </p:cNvSpPr>
          <p:nvPr/>
        </p:nvSpPr>
        <p:spPr>
          <a:xfrm>
            <a:off x="838200" y="45716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优柔寡断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他们已经决定了不作任何决定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不愿交流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认为沟通成本高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999B54-7A7A-CFA8-8A5C-4B52A24BE2D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高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S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潜在的局限性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慢慢悠悠不表态</a:t>
            </a:r>
          </a:p>
        </p:txBody>
      </p:sp>
    </p:spTree>
    <p:extLst>
      <p:ext uri="{BB962C8B-B14F-4D97-AF65-F5344CB8AC3E}">
        <p14:creationId xmlns:p14="http://schemas.microsoft.com/office/powerpoint/2010/main" val="35528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CDD7-AD8F-2961-4660-E074ACF7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爱说爱笑的有魅力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热情幽默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I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型人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DAD2-AB9C-BBFC-446D-C2D38720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平等民主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“最重要的是把老板的身段放下”（汉庭 季琦）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感染力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“让天下没有难做的生意”（马云）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交际能力（马云）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105078-B6A8-AF7C-5703-2CBDF9200F6B}"/>
              </a:ext>
            </a:extLst>
          </p:cNvPr>
          <p:cNvSpPr txBox="1">
            <a:spLocks/>
          </p:cNvSpPr>
          <p:nvPr/>
        </p:nvSpPr>
        <p:spPr>
          <a:xfrm>
            <a:off x="838200" y="416401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话太多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盲目乐观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过度承诺，开空头支票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夸张，吹嘘，自相矛盾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999B54-7A7A-CFA8-8A5C-4B52A24BE2DE}"/>
              </a:ext>
            </a:extLst>
          </p:cNvPr>
          <p:cNvSpPr txBox="1">
            <a:spLocks/>
          </p:cNvSpPr>
          <p:nvPr/>
        </p:nvSpPr>
        <p:spPr>
          <a:xfrm>
            <a:off x="838200" y="30213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高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I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潜在的局限性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信口开河不靠谱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83124-B828-80BB-9561-CF8F74D39ADF}"/>
              </a:ext>
            </a:extLst>
          </p:cNvPr>
          <p:cNvSpPr txBox="1">
            <a:spLocks/>
          </p:cNvSpPr>
          <p:nvPr/>
        </p:nvSpPr>
        <p:spPr>
          <a:xfrm>
            <a:off x="6096000" y="4164013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不关注细节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看人看事肤浅而表面化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左右点头，“民主”就是“没主”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3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CDD7-AD8F-2961-4660-E074ACF7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不说不笑的有执行力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身先士卒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C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型人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DAD2-AB9C-BBFC-446D-C2D38720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精益求精，细节至上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“首席体验官”（马化腾）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坚持原则，严守纪律（海信周厚健）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实事求是（比尔盖茨）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105078-B6A8-AF7C-5703-2CBDF9200F6B}"/>
              </a:ext>
            </a:extLst>
          </p:cNvPr>
          <p:cNvSpPr txBox="1">
            <a:spLocks/>
          </p:cNvSpPr>
          <p:nvPr/>
        </p:nvSpPr>
        <p:spPr>
          <a:xfrm>
            <a:off x="838200" y="416401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吹毛求疵，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钻牛角尖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过于教条，缺少灵活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瞻前顾后，决策缓慢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事必躬亲，难以授权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999B54-7A7A-CFA8-8A5C-4B52A24BE2DE}"/>
              </a:ext>
            </a:extLst>
          </p:cNvPr>
          <p:cNvSpPr txBox="1">
            <a:spLocks/>
          </p:cNvSpPr>
          <p:nvPr/>
        </p:nvSpPr>
        <p:spPr>
          <a:xfrm>
            <a:off x="838200" y="30213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高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C 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潜在的局限性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吹毛求疵难伺候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83124-B828-80BB-9561-CF8F74D39ADF}"/>
              </a:ext>
            </a:extLst>
          </p:cNvPr>
          <p:cNvSpPr txBox="1">
            <a:spLocks/>
          </p:cNvSpPr>
          <p:nvPr/>
        </p:nvSpPr>
        <p:spPr>
          <a:xfrm>
            <a:off x="6096000" y="4164013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疑神疑鬼，悲观消极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冷漠忧郁，不苟言笑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只讲道理，不讲方法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任务导向，缺人情味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8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D1DB6-FB05-771E-8E14-A6F5A263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690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没脾气的有亲和力——善解人意 S 型人</vt:lpstr>
      <vt:lpstr>爱说爱笑的有魅力——热情幽默 I 型人</vt:lpstr>
      <vt:lpstr>不说不笑的有执行力——身先士卒 C 型人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Li</dc:creator>
  <cp:lastModifiedBy>William Li</cp:lastModifiedBy>
  <cp:revision>104</cp:revision>
  <dcterms:created xsi:type="dcterms:W3CDTF">2022-09-20T10:42:01Z</dcterms:created>
  <dcterms:modified xsi:type="dcterms:W3CDTF">2022-09-21T05:31:50Z</dcterms:modified>
</cp:coreProperties>
</file>