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50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273E4-4E08-4CFD-9906-292527D8E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412388-1FF8-4741-B665-85195927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9881EF-4FB3-468B-B5BB-5A3EE51D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1C1D-7BAF-4E3F-8A3A-0F443C11389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2A93E-31DD-4B47-9580-F0E1CA3C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7EFD6A-A123-43DC-BF83-24D1C6B0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BEE3-9DDB-4B0C-8E9A-DBE30D8FF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83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8FF7-30B3-4F3B-A9DA-6194AA89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14CAED-001F-4286-9D37-BCBB8EFB2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4A2F0A-CB47-4248-B4E6-407C7D9D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1C1D-7BAF-4E3F-8A3A-0F443C11389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32FA65-D22F-4E96-8DB3-2E6E9A2E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96FAD-8311-4A52-ADF1-CCCF0BC2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BEE3-9DDB-4B0C-8E9A-DBE30D8FF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54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A69811-9929-4005-AC27-10EDAB084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5B96DF-E090-4CEB-82D5-1B2EC67EE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730E4F-23CE-48C6-873C-C3649919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1C1D-7BAF-4E3F-8A3A-0F443C11389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CCCA26-AAFC-47AB-A191-11E66AD1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4001E4-5F7B-41B1-98A2-96D01A30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BEE3-9DDB-4B0C-8E9A-DBE30D8FF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76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34BA6-1F6F-4338-9DAF-628BEF7F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0AB57-7DC4-4459-8E90-DE509F59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E06573-CDB8-4F69-A174-D770DF93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1C1D-7BAF-4E3F-8A3A-0F443C11389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77B51-E152-44EC-9991-2F6F3616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EA777B-089B-437B-80E4-2BF1C45B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BEE3-9DDB-4B0C-8E9A-DBE30D8FF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56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CC4E8-F25C-46BD-9B72-988D565B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85E207-8A6C-4069-AB8B-CC3E49D0D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03BDEF-7397-40A9-8C78-8C2062B2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1C1D-7BAF-4E3F-8A3A-0F443C11389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50D1D-C9D4-400A-9A5A-6E5F6722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E90B97-962C-41D1-9503-E10AF7FE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BEE3-9DDB-4B0C-8E9A-DBE30D8FF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54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B179E-20B4-468D-934F-87002F3E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F0BFB5-D3A1-48F0-81E2-E1DDE29B4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A35996-2154-498F-80CB-25CBAC01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E8170-E9E1-4871-AD22-343CC75B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1C1D-7BAF-4E3F-8A3A-0F443C11389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B4E21C-7436-436E-A21E-AFD47405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C387D-5727-4809-A9A0-63D6957E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BEE3-9DDB-4B0C-8E9A-DBE30D8FF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16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9D337-B89C-49AD-A4F3-D0F86DFA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D2C315-6552-4B88-B68A-3A717E76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F3FBBE-70F2-4826-9839-67659E24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117E31-C92B-4471-99E9-9A5133C71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6B6F04-D125-48AC-BB9A-925DC4D5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9EC1C0-27EB-474B-A881-E90F7C7B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1C1D-7BAF-4E3F-8A3A-0F443C11389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1B59C1-7D08-403E-B7DA-0EA0408F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3E2A7A-58CB-459E-870C-2560C76A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BEE3-9DDB-4B0C-8E9A-DBE30D8FF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2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ADC31-E8CF-4E8E-B054-88762B9C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724E8D-6B01-4741-8C7A-C5796398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1C1D-7BAF-4E3F-8A3A-0F443C11389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53947F-D4FD-47A0-A9C0-0C607EB7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F75D77-BB51-4DBF-973B-EEF776D9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BEE3-9DDB-4B0C-8E9A-DBE30D8FF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40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165296-28C9-41DA-89CC-D14A96B6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1C1D-7BAF-4E3F-8A3A-0F443C11389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000762-98A1-43EA-86B0-7254B5FA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4716B9-A597-470E-BCE8-606C2005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BEE3-9DDB-4B0C-8E9A-DBE30D8FF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29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E4980-4AB5-4108-B9A4-7CBBFBEF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1E304-8517-4EF5-8BD3-3F0C019AD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8D445F-8C83-4FAD-857A-AD34653D9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A41C9-FF42-4315-854E-42DE6D5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1C1D-7BAF-4E3F-8A3A-0F443C11389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16F54B-5D04-40D4-B2DE-3C6A9642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6735DB-8AB1-42A9-BD79-7DB61D91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BEE3-9DDB-4B0C-8E9A-DBE30D8FF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0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7B717-7F77-4B40-9148-ED9B9014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B7598E-7F01-4622-AE6B-45DA8B688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AA0621-EFC8-4A0A-B314-E8171EE3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08C91C-9357-4136-A5C2-6DDE92D1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1C1D-7BAF-4E3F-8A3A-0F443C11389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7CC725-8551-4885-8B87-BDCD9F7F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45996D-2FC4-41EB-B2AA-A42E2635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BEE3-9DDB-4B0C-8E9A-DBE30D8FF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7B37FA-3437-4B1F-9034-AD0BD9A8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518446-E282-46B1-997E-F25CC3E1F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6CA1E5-5DA6-4DD0-9FE8-D9CA1C190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1C1D-7BAF-4E3F-8A3A-0F443C11389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B7C9AE-0456-44E9-BCD7-C953FA0D8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EAB1CD-3889-4A89-9276-1805A9A95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BEE3-9DDB-4B0C-8E9A-DBE30D8FF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8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70">
            <a:extLst>
              <a:ext uri="{FF2B5EF4-FFF2-40B4-BE49-F238E27FC236}">
                <a16:creationId xmlns:a16="http://schemas.microsoft.com/office/drawing/2014/main" id="{66A56ABC-6476-4C26-9FB9-1543EDF72672}"/>
              </a:ext>
            </a:extLst>
          </p:cNvPr>
          <p:cNvSpPr/>
          <p:nvPr/>
        </p:nvSpPr>
        <p:spPr>
          <a:xfrm>
            <a:off x="0" y="-2220748"/>
            <a:ext cx="12192000" cy="4555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3C08FC1-1E98-4C3E-A30B-96587D771459}"/>
              </a:ext>
            </a:extLst>
          </p:cNvPr>
          <p:cNvSpPr/>
          <p:nvPr/>
        </p:nvSpPr>
        <p:spPr>
          <a:xfrm>
            <a:off x="1572125" y="-1363579"/>
            <a:ext cx="10234863" cy="7940842"/>
          </a:xfrm>
          <a:prstGeom prst="roundRect">
            <a:avLst>
              <a:gd name="adj" fmla="val 8477"/>
            </a:avLst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C06BD04-676C-4B3E-8DA0-B47C7D2D2913}"/>
              </a:ext>
            </a:extLst>
          </p:cNvPr>
          <p:cNvSpPr/>
          <p:nvPr/>
        </p:nvSpPr>
        <p:spPr>
          <a:xfrm>
            <a:off x="9781675" y="484561"/>
            <a:ext cx="1676400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Program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5558982-1A7D-4C7B-8CC3-A0057EB91E97}"/>
              </a:ext>
            </a:extLst>
          </p:cNvPr>
          <p:cNvSpPr/>
          <p:nvPr/>
        </p:nvSpPr>
        <p:spPr>
          <a:xfrm>
            <a:off x="9781675" y="1117972"/>
            <a:ext cx="1676400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Startup</a:t>
            </a:r>
          </a:p>
        </p:txBody>
      </p:sp>
      <p:pic>
        <p:nvPicPr>
          <p:cNvPr id="9" name="Gráfico 8" descr="Banco de dados">
            <a:extLst>
              <a:ext uri="{FF2B5EF4-FFF2-40B4-BE49-F238E27FC236}">
                <a16:creationId xmlns:a16="http://schemas.microsoft.com/office/drawing/2014/main" id="{2E157C15-0C88-4787-B11A-792E69BE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1337" y="7558950"/>
            <a:ext cx="1208567" cy="1208567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5DE46AE-6E26-4EB2-8BBC-AF3683784DA1}"/>
              </a:ext>
            </a:extLst>
          </p:cNvPr>
          <p:cNvSpPr/>
          <p:nvPr/>
        </p:nvSpPr>
        <p:spPr>
          <a:xfrm>
            <a:off x="4949234" y="-1137392"/>
            <a:ext cx="2293531" cy="150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Controller</a:t>
            </a:r>
            <a:endParaRPr lang="pt-BR" sz="280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8C05787-F164-431F-9323-20EB67D5058B}"/>
              </a:ext>
            </a:extLst>
          </p:cNvPr>
          <p:cNvSpPr/>
          <p:nvPr/>
        </p:nvSpPr>
        <p:spPr>
          <a:xfrm>
            <a:off x="6764293" y="2458837"/>
            <a:ext cx="2056072" cy="56684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Services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3E070F1-8850-4F59-B5BE-71A88DC08967}"/>
              </a:ext>
            </a:extLst>
          </p:cNvPr>
          <p:cNvSpPr/>
          <p:nvPr/>
        </p:nvSpPr>
        <p:spPr>
          <a:xfrm>
            <a:off x="6764293" y="3723557"/>
            <a:ext cx="2056072" cy="56684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Repository</a:t>
            </a:r>
            <a:endParaRPr lang="pt-BR" sz="2800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297FF09-3AB8-4B3E-BB54-C36CC622262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096000" y="364387"/>
            <a:ext cx="1696329" cy="209445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6A1EF94-3F4C-4345-A5C5-F3CCF51070F2}"/>
              </a:ext>
            </a:extLst>
          </p:cNvPr>
          <p:cNvSpPr txBox="1"/>
          <p:nvPr/>
        </p:nvSpPr>
        <p:spPr>
          <a:xfrm rot="2962739">
            <a:off x="6519862" y="1135841"/>
            <a:ext cx="259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Invoca regras de negócios</a:t>
            </a:r>
          </a:p>
          <a:p>
            <a:r>
              <a:rPr lang="pt-BR" dirty="0"/>
              <a:t>Com inputs recebidos 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03750C6-6B1F-4ADC-BE21-7F741FE5B05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792329" y="3025686"/>
            <a:ext cx="0" cy="69787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29F83D-CB89-430B-AC40-1870CB0A2F1F}"/>
              </a:ext>
            </a:extLst>
          </p:cNvPr>
          <p:cNvSpPr txBox="1"/>
          <p:nvPr/>
        </p:nvSpPr>
        <p:spPr>
          <a:xfrm>
            <a:off x="7994593" y="3100047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Lê / </a:t>
            </a:r>
          </a:p>
          <a:p>
            <a:r>
              <a:rPr lang="pt-BR" dirty="0"/>
              <a:t>Escreve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84020ED8-19AE-49C8-A397-AAD1BD72C853}"/>
              </a:ext>
            </a:extLst>
          </p:cNvPr>
          <p:cNvSpPr/>
          <p:nvPr/>
        </p:nvSpPr>
        <p:spPr>
          <a:xfrm>
            <a:off x="6343444" y="5138761"/>
            <a:ext cx="2897769" cy="962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Data Access</a:t>
            </a:r>
            <a:br>
              <a:rPr lang="pt-BR" sz="2800" dirty="0"/>
            </a:br>
            <a:r>
              <a:rPr lang="pt-BR" sz="2800" dirty="0"/>
              <a:t>(</a:t>
            </a:r>
            <a:r>
              <a:rPr lang="pt-BR" sz="2800" dirty="0" err="1"/>
              <a:t>Db</a:t>
            </a:r>
            <a:r>
              <a:rPr lang="pt-BR" sz="2800" dirty="0"/>
              <a:t> </a:t>
            </a:r>
            <a:r>
              <a:rPr lang="pt-BR" sz="2800" dirty="0" err="1"/>
              <a:t>Context</a:t>
            </a:r>
            <a:r>
              <a:rPr lang="pt-BR" sz="2800" dirty="0"/>
              <a:t>)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5DE8CDA-330B-436A-801D-5DF18C6449DA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>
            <a:off x="7792329" y="6101555"/>
            <a:ext cx="3292" cy="145739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0CBECAD9-B797-44CE-A086-1348F077C4D9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7792329" y="4290406"/>
            <a:ext cx="0" cy="84835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854831E-CD8E-4C1D-9FC1-DED42E2F98F3}"/>
              </a:ext>
            </a:extLst>
          </p:cNvPr>
          <p:cNvSpPr txBox="1"/>
          <p:nvPr/>
        </p:nvSpPr>
        <p:spPr>
          <a:xfrm>
            <a:off x="7953307" y="4429057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Lê / </a:t>
            </a:r>
          </a:p>
          <a:p>
            <a:r>
              <a:rPr lang="pt-BR" dirty="0"/>
              <a:t>Escreve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D84CFCD9-4C59-4940-9008-2C1219BA0186}"/>
              </a:ext>
            </a:extLst>
          </p:cNvPr>
          <p:cNvSpPr/>
          <p:nvPr/>
        </p:nvSpPr>
        <p:spPr>
          <a:xfrm>
            <a:off x="2562347" y="5247396"/>
            <a:ext cx="2156296" cy="745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Model</a:t>
            </a:r>
            <a:r>
              <a:rPr lang="pt-BR" sz="2800" dirty="0"/>
              <a:t> 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7CDE7F4-96AA-437C-AE8B-25466503529E}"/>
              </a:ext>
            </a:extLst>
          </p:cNvPr>
          <p:cNvCxnSpPr>
            <a:cxnSpLocks/>
          </p:cNvCxnSpPr>
          <p:nvPr/>
        </p:nvCxnSpPr>
        <p:spPr>
          <a:xfrm flipH="1">
            <a:off x="4897852" y="5630779"/>
            <a:ext cx="119814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1E531C75-3F2B-44D6-A304-490BACB0322B}"/>
              </a:ext>
            </a:extLst>
          </p:cNvPr>
          <p:cNvSpPr/>
          <p:nvPr/>
        </p:nvSpPr>
        <p:spPr>
          <a:xfrm>
            <a:off x="2562347" y="3544882"/>
            <a:ext cx="2156296" cy="7455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DTO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8D13335-14D7-4BEB-BE89-F74D04773979}"/>
              </a:ext>
            </a:extLst>
          </p:cNvPr>
          <p:cNvCxnSpPr>
            <a:cxnSpLocks/>
          </p:cNvCxnSpPr>
          <p:nvPr/>
        </p:nvCxnSpPr>
        <p:spPr>
          <a:xfrm>
            <a:off x="3517108" y="4328044"/>
            <a:ext cx="0" cy="84835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15CE9255-6EE6-4C23-9800-5D6AAED09941}"/>
              </a:ext>
            </a:extLst>
          </p:cNvPr>
          <p:cNvCxnSpPr>
            <a:cxnSpLocks/>
          </p:cNvCxnSpPr>
          <p:nvPr/>
        </p:nvCxnSpPr>
        <p:spPr>
          <a:xfrm>
            <a:off x="1245306" y="2491514"/>
            <a:ext cx="1219871" cy="119016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110761C7-88A0-47F7-BD46-D5A5573A5658}"/>
              </a:ext>
            </a:extLst>
          </p:cNvPr>
          <p:cNvSpPr/>
          <p:nvPr/>
        </p:nvSpPr>
        <p:spPr>
          <a:xfrm>
            <a:off x="-5525537" y="-58122"/>
            <a:ext cx="4349241" cy="1601441"/>
          </a:xfrm>
          <a:prstGeom prst="rect">
            <a:avLst/>
          </a:prstGeom>
          <a:solidFill>
            <a:srgbClr val="D1050F"/>
          </a:solidFill>
          <a:ln>
            <a:solidFill>
              <a:srgbClr val="D10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/>
              <a:t>Api</a:t>
            </a:r>
            <a:r>
              <a:rPr lang="pt-BR" sz="3600" dirty="0"/>
              <a:t> cliente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0C2DBDF7-04DE-46E6-B32F-0EF2D83E5C7D}"/>
              </a:ext>
            </a:extLst>
          </p:cNvPr>
          <p:cNvCxnSpPr>
            <a:cxnSpLocks/>
          </p:cNvCxnSpPr>
          <p:nvPr/>
        </p:nvCxnSpPr>
        <p:spPr>
          <a:xfrm flipH="1">
            <a:off x="-890914" y="241955"/>
            <a:ext cx="4979771" cy="1"/>
          </a:xfrm>
          <a:prstGeom prst="straightConnector1">
            <a:avLst/>
          </a:prstGeom>
          <a:ln w="76200">
            <a:solidFill>
              <a:srgbClr val="D1050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0FB92413-9531-42E5-B155-F5B1EE6A34B7}"/>
              </a:ext>
            </a:extLst>
          </p:cNvPr>
          <p:cNvCxnSpPr>
            <a:cxnSpLocks/>
          </p:cNvCxnSpPr>
          <p:nvPr/>
        </p:nvCxnSpPr>
        <p:spPr>
          <a:xfrm>
            <a:off x="-856190" y="1217358"/>
            <a:ext cx="4979771" cy="1"/>
          </a:xfrm>
          <a:prstGeom prst="straightConnector1">
            <a:avLst/>
          </a:prstGeom>
          <a:ln w="76200">
            <a:solidFill>
              <a:srgbClr val="D1050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E86F2C8-508E-4B29-96F1-51894D5A0703}"/>
              </a:ext>
            </a:extLst>
          </p:cNvPr>
          <p:cNvSpPr txBox="1"/>
          <p:nvPr/>
        </p:nvSpPr>
        <p:spPr>
          <a:xfrm>
            <a:off x="-55096" y="-410382"/>
            <a:ext cx="2731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HTTP REQUEST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FE3B537-F8BD-4ADC-9669-CE4D9AEE10C6}"/>
              </a:ext>
            </a:extLst>
          </p:cNvPr>
          <p:cNvSpPr txBox="1"/>
          <p:nvPr/>
        </p:nvSpPr>
        <p:spPr>
          <a:xfrm>
            <a:off x="-119308" y="632583"/>
            <a:ext cx="2949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HTTP RESPONSE</a:t>
            </a:r>
          </a:p>
        </p:txBody>
      </p:sp>
      <p:pic>
        <p:nvPicPr>
          <p:cNvPr id="82" name="Imagem 8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D7F1FB7-1694-4EFE-B659-D14876735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9" y="1335901"/>
            <a:ext cx="1184209" cy="11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70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Felipe Silva Aguiar</cp:lastModifiedBy>
  <cp:revision>4</cp:revision>
  <dcterms:created xsi:type="dcterms:W3CDTF">2020-10-10T04:23:46Z</dcterms:created>
  <dcterms:modified xsi:type="dcterms:W3CDTF">2020-10-14T03:20:50Z</dcterms:modified>
</cp:coreProperties>
</file>