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7"/>
  </p:notesMasterIdLst>
  <p:sldIdLst>
    <p:sldId id="316" r:id="rId5"/>
    <p:sldId id="302" r:id="rId6"/>
    <p:sldId id="265" r:id="rId7"/>
    <p:sldId id="317" r:id="rId8"/>
    <p:sldId id="331" r:id="rId9"/>
    <p:sldId id="332" r:id="rId10"/>
    <p:sldId id="319" r:id="rId11"/>
    <p:sldId id="333" r:id="rId12"/>
    <p:sldId id="320" r:id="rId13"/>
    <p:sldId id="321" r:id="rId14"/>
    <p:sldId id="334" r:id="rId15"/>
    <p:sldId id="272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33ED2-C4E0-09EE-A396-5B99505A8878}" v="1" dt="2024-02-22T14:39:31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5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Lima" userId="S::patrick.lima@dio.me::7e3f5ae6-6d31-47b7-bcf6-b483c5b8fa71" providerId="AD" clId="Web-{5BB33ED2-C4E0-09EE-A396-5B99505A8878}"/>
    <pc:docChg chg="delSld">
      <pc:chgData name="Patrick Lima" userId="S::patrick.lima@dio.me::7e3f5ae6-6d31-47b7-bcf6-b483c5b8fa71" providerId="AD" clId="Web-{5BB33ED2-C4E0-09EE-A396-5B99505A8878}" dt="2024-02-22T14:39:31.083" v="0"/>
      <pc:docMkLst>
        <pc:docMk/>
      </pc:docMkLst>
      <pc:sldChg chg="del">
        <pc:chgData name="Patrick Lima" userId="S::patrick.lima@dio.me::7e3f5ae6-6d31-47b7-bcf6-b483c5b8fa71" providerId="AD" clId="Web-{5BB33ED2-C4E0-09EE-A396-5B99505A8878}" dt="2024-02-22T14:39:31.083" v="0"/>
        <pc:sldMkLst>
          <pc:docMk/>
          <pc:sldMk cId="155318846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8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27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7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72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55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0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79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24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474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87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312864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Governança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38403" y="1925837"/>
            <a:ext cx="6338970" cy="15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Microsoft Purview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família de soluções de governança, risco e conformidade de dados que ajuda você a obter uma única exibição unificada em seus dados. O Microsoft Purview reúne insights sobre seus dados locais, multinuvem e de software como serviço.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Microsoft Purview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5053FF32-BA7B-77BF-14F3-0D7E165E3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6204" b="16204"/>
          <a:stretch/>
        </p:blipFill>
        <p:spPr>
          <a:xfrm>
            <a:off x="6997650" y="1194331"/>
            <a:ext cx="1728224" cy="11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05550" y="1793441"/>
            <a:ext cx="8132899" cy="15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Descoberta de dados automatizada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Classificação de dados confidenciais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Linhagem de dados de ponta a ponta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Microsoft Purview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5053FF32-BA7B-77BF-14F3-0D7E165E3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6204" b="16204"/>
          <a:stretch/>
        </p:blipFill>
        <p:spPr>
          <a:xfrm>
            <a:off x="6910225" y="1217710"/>
            <a:ext cx="1728224" cy="11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Arial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12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DDE675F-0B40-33D2-7BE2-0350A86C3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288" y="1442979"/>
            <a:ext cx="4806896" cy="3306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6726428" cy="212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Governança e conformidade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Blueprints, políticas e bloqueios de recursos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Portal de Confiança do Serviço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4" y="1785563"/>
            <a:ext cx="771831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Governança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Conformidade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18453" y="1481050"/>
            <a:ext cx="8160022" cy="264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finalidade do Azure Policy.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finalidade dos bloqueios de recurso.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finalidade do Portal de Confiança do Serviço.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Descreva a finalidade do Microsoft Purview.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Computação em nuvem: domínio do objetivo 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494925"/>
            <a:ext cx="744709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Policy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ajuda a impor padrões organizacionais e a avaliar a conformidade em escala. 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 fornece governança e consistência de recursos com conformidade regulatória, segurança, custo e gerenciamento.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Azure Policy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364048" y="2635016"/>
            <a:ext cx="555992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Avalia e identifica os recursos do Azure que não atendem às suas políticas.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Fornece definições de políticas e iniciativas integradas, em categorias como armazenamento, rede, computação, central de segurança e monitoramento.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Azure Policy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97B4B0-C6B5-0690-1AF0-516357EE6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64" y="1060902"/>
            <a:ext cx="3124039" cy="20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270950"/>
            <a:ext cx="7431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Proteja os recursos do Azure de exclusão ou modificação acidental.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Gerenciar bloqueios na assinatura, grupo de recursos ou níveis de recursos individuais dentro do Portal do Azure.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Bloqueios de 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Bloqueios de 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0E16B5-CF9F-D50D-D2D3-2006329E4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52" y="1968572"/>
            <a:ext cx="8262895" cy="11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2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59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Portal de Confiança do Serviço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3EB59E-7A3B-04EF-E96F-628E2C497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19" y="1450053"/>
            <a:ext cx="7482045" cy="2952225"/>
          </a:xfrm>
          <a:prstGeom prst="rect">
            <a:avLst/>
          </a:prstGeom>
        </p:spPr>
      </p:pic>
      <p:sp>
        <p:nvSpPr>
          <p:cNvPr id="6" name="Footer Placeholder 31">
            <a:extLst>
              <a:ext uri="{FF2B5EF4-FFF2-40B4-BE49-F238E27FC236}">
                <a16:creationId xmlns:a16="http://schemas.microsoft.com/office/drawing/2014/main" id="{110373B4-5976-7279-6EEA-4D1165972F35}"/>
              </a:ext>
            </a:extLst>
          </p:cNvPr>
          <p:cNvSpPr txBox="1">
            <a:spLocks/>
          </p:cNvSpPr>
          <p:nvPr/>
        </p:nvSpPr>
        <p:spPr>
          <a:xfrm>
            <a:off x="158619" y="4402278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50556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MediaLengthInSeconds xmlns="b16f2981-ed04-4161-848e-037de0af3ee7" xsi:nil="true"/>
    <SharedWithUsers xmlns="19483571-f922-4e8e-9c1c-26f0a225213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14197ED-79E5-4DAB-ADDC-7772374EDB61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353</Words>
  <Application>Microsoft Office PowerPoint</Application>
  <PresentationFormat>Apresentação no Ecrã (16:9)</PresentationFormat>
  <Paragraphs>50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63</cp:revision>
  <dcterms:modified xsi:type="dcterms:W3CDTF">2024-02-22T14:39:31Z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{"FileActivityType":"9","FileActivityTimeStamp":"2024-02-22T14:39:42.437Z","FileActivityUsersOnPage":[{"DisplayName":"Patrick Lima","Id":"patrick.lima@dio.me"}],"FileActivityNavigationId":null}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