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316" r:id="rId5"/>
    <p:sldId id="302" r:id="rId6"/>
    <p:sldId id="265" r:id="rId7"/>
    <p:sldId id="317" r:id="rId8"/>
    <p:sldId id="291" r:id="rId9"/>
    <p:sldId id="331" r:id="rId10"/>
    <p:sldId id="332" r:id="rId11"/>
    <p:sldId id="319" r:id="rId12"/>
    <p:sldId id="333" r:id="rId13"/>
    <p:sldId id="334" r:id="rId14"/>
    <p:sldId id="335" r:id="rId15"/>
    <p:sldId id="320" r:id="rId16"/>
    <p:sldId id="27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8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4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711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7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2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6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2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24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312864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6" y="2571750"/>
            <a:ext cx="671867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Integridade do Serviço: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exibição focada apenas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 serviços e regiões que você está usando. Se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serviço estiver enfrentando um problema em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região que você não está usando, ele não aparecerá aqui.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Integridade do Serviço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50D7A7-865F-4D54-E063-F24B181AEBD9}"/>
              </a:ext>
            </a:extLst>
          </p:cNvPr>
          <p:cNvSpPr/>
          <p:nvPr/>
        </p:nvSpPr>
        <p:spPr>
          <a:xfrm>
            <a:off x="2725969" y="1661008"/>
            <a:ext cx="2954646" cy="2786659"/>
          </a:xfrm>
          <a:custGeom>
            <a:avLst/>
            <a:gdLst>
              <a:gd name="connsiteX0" fmla="*/ 2953671 w 2954646"/>
              <a:gd name="connsiteY0" fmla="*/ 996609 h 2786659"/>
              <a:gd name="connsiteX1" fmla="*/ 2232437 w 2954646"/>
              <a:gd name="connsiteY1" fmla="*/ 2523 h 2786659"/>
              <a:gd name="connsiteX2" fmla="*/ 1478183 w 2954646"/>
              <a:gd name="connsiteY2" fmla="*/ 497828 h 2786659"/>
              <a:gd name="connsiteX3" fmla="*/ 715239 w 2954646"/>
              <a:gd name="connsiteY3" fmla="*/ 2523 h 2786659"/>
              <a:gd name="connsiteX4" fmla="*/ 956 w 2954646"/>
              <a:gd name="connsiteY4" fmla="*/ 996609 h 2786659"/>
              <a:gd name="connsiteX5" fmla="*/ 1466017 w 2954646"/>
              <a:gd name="connsiteY5" fmla="*/ 2786660 h 278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646" h="2786659">
                <a:moveTo>
                  <a:pt x="2953671" y="996609"/>
                </a:moveTo>
                <a:cubicBezTo>
                  <a:pt x="2962361" y="735922"/>
                  <a:pt x="2927602" y="56398"/>
                  <a:pt x="2232437" y="2523"/>
                </a:cubicBezTo>
                <a:cubicBezTo>
                  <a:pt x="1897837" y="-22368"/>
                  <a:pt x="1588314" y="180885"/>
                  <a:pt x="1478183" y="497828"/>
                </a:cubicBezTo>
                <a:cubicBezTo>
                  <a:pt x="1366214" y="178346"/>
                  <a:pt x="1052635" y="-25231"/>
                  <a:pt x="715239" y="2523"/>
                </a:cubicBezTo>
                <a:cubicBezTo>
                  <a:pt x="28763" y="56398"/>
                  <a:pt x="-7733" y="735922"/>
                  <a:pt x="956" y="996609"/>
                </a:cubicBezTo>
                <a:cubicBezTo>
                  <a:pt x="956" y="1182566"/>
                  <a:pt x="42666" y="1768243"/>
                  <a:pt x="1466017" y="2786660"/>
                </a:cubicBezTo>
              </a:path>
            </a:pathLst>
          </a:custGeom>
          <a:noFill/>
          <a:ln w="1735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FFB493D-9DEC-0106-60F7-8EE1FAF0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258" y="535378"/>
            <a:ext cx="1233291" cy="12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149500"/>
            <a:ext cx="775706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Resource Health: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exibição personalizada dos recursos reais do Azure. Ele fornece informações sobre a integridade de seus recursos de nuvem individuais.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Integridade do Serviço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50D7A7-865F-4D54-E063-F24B181AEBD9}"/>
              </a:ext>
            </a:extLst>
          </p:cNvPr>
          <p:cNvSpPr/>
          <p:nvPr/>
        </p:nvSpPr>
        <p:spPr>
          <a:xfrm>
            <a:off x="2725969" y="1661008"/>
            <a:ext cx="2954646" cy="2786659"/>
          </a:xfrm>
          <a:custGeom>
            <a:avLst/>
            <a:gdLst>
              <a:gd name="connsiteX0" fmla="*/ 2953671 w 2954646"/>
              <a:gd name="connsiteY0" fmla="*/ 996609 h 2786659"/>
              <a:gd name="connsiteX1" fmla="*/ 2232437 w 2954646"/>
              <a:gd name="connsiteY1" fmla="*/ 2523 h 2786659"/>
              <a:gd name="connsiteX2" fmla="*/ 1478183 w 2954646"/>
              <a:gd name="connsiteY2" fmla="*/ 497828 h 2786659"/>
              <a:gd name="connsiteX3" fmla="*/ 715239 w 2954646"/>
              <a:gd name="connsiteY3" fmla="*/ 2523 h 2786659"/>
              <a:gd name="connsiteX4" fmla="*/ 956 w 2954646"/>
              <a:gd name="connsiteY4" fmla="*/ 996609 h 2786659"/>
              <a:gd name="connsiteX5" fmla="*/ 1466017 w 2954646"/>
              <a:gd name="connsiteY5" fmla="*/ 2786660 h 278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646" h="2786659">
                <a:moveTo>
                  <a:pt x="2953671" y="996609"/>
                </a:moveTo>
                <a:cubicBezTo>
                  <a:pt x="2962361" y="735922"/>
                  <a:pt x="2927602" y="56398"/>
                  <a:pt x="2232437" y="2523"/>
                </a:cubicBezTo>
                <a:cubicBezTo>
                  <a:pt x="1897837" y="-22368"/>
                  <a:pt x="1588314" y="180885"/>
                  <a:pt x="1478183" y="497828"/>
                </a:cubicBezTo>
                <a:cubicBezTo>
                  <a:pt x="1366214" y="178346"/>
                  <a:pt x="1052635" y="-25231"/>
                  <a:pt x="715239" y="2523"/>
                </a:cubicBezTo>
                <a:cubicBezTo>
                  <a:pt x="28763" y="56398"/>
                  <a:pt x="-7733" y="735922"/>
                  <a:pt x="956" y="996609"/>
                </a:cubicBezTo>
                <a:cubicBezTo>
                  <a:pt x="956" y="1182566"/>
                  <a:pt x="42666" y="1768243"/>
                  <a:pt x="1466017" y="2786660"/>
                </a:cubicBezTo>
              </a:path>
            </a:pathLst>
          </a:custGeom>
          <a:noFill/>
          <a:ln w="1735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88CA605-DEE8-6A54-711F-91FBDB336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258" y="535378"/>
            <a:ext cx="1233291" cy="12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9"/>
            <a:ext cx="8129024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Monitor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maximiza a disponibilidade e o desempenho de aplicativos e serviços coletando, analisando e tomando decisões com base na telemetria da nuvem e de ambientes locais.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Monitor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F0C6737-426F-7AAE-2C00-017D09123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360" y="464016"/>
            <a:ext cx="1353574" cy="13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13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Cartoon person with orange hair and red hair&#10;&#10;Description automatically generated">
            <a:extLst>
              <a:ext uri="{FF2B5EF4-FFF2-40B4-BE49-F238E27FC236}">
                <a16:creationId xmlns:a16="http://schemas.microsoft.com/office/drawing/2014/main" id="{57D38B6C-5224-4AAF-1C81-3A5738036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51" y="1404320"/>
            <a:ext cx="4723108" cy="3542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6726428" cy="21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de monitoramento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Assistente do Azure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Integridade do Serviço do Azure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Monitor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50765" y="1715609"/>
            <a:ext cx="7478095" cy="26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 Assistente do Azure.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Integridade do Serviço do Azure.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 Azure Monitor, incluindo Azure Log Analytics, Alertas do Azure Monitor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Application Insights.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de gerenciamento do Azure – domínio de objetivo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994517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Assistente do Azure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 recursos implantados do Azure e faz recomendações com base nas práticas recomendadas para otimizar as implantações do Azure.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Assistente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629948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Confiabilidade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Custo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Excelência operacional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Assistente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Assistente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7E2F2A-A747-4A3B-91A1-C043C966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6440" y="1481050"/>
            <a:ext cx="718297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270950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Integridade do Serviço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Azure é uma coleção de serviços que mantêm você informado sobre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status geral do Azure, status de serviços que podem afetar você e o status de recurso específico que está afetando você.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Integridade do Serviço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9B89287-5C49-6634-3437-C6526868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258" y="535378"/>
            <a:ext cx="1233291" cy="12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270950"/>
            <a:ext cx="747034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Status do Azure: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global da integridade de todos os serviços do Azure em todas as regiões do Azure.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Integridade do Serviço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50D7A7-865F-4D54-E063-F24B181AEBD9}"/>
              </a:ext>
            </a:extLst>
          </p:cNvPr>
          <p:cNvSpPr/>
          <p:nvPr/>
        </p:nvSpPr>
        <p:spPr>
          <a:xfrm>
            <a:off x="2725969" y="1661008"/>
            <a:ext cx="2954646" cy="2786659"/>
          </a:xfrm>
          <a:custGeom>
            <a:avLst/>
            <a:gdLst>
              <a:gd name="connsiteX0" fmla="*/ 2953671 w 2954646"/>
              <a:gd name="connsiteY0" fmla="*/ 996609 h 2786659"/>
              <a:gd name="connsiteX1" fmla="*/ 2232437 w 2954646"/>
              <a:gd name="connsiteY1" fmla="*/ 2523 h 2786659"/>
              <a:gd name="connsiteX2" fmla="*/ 1478183 w 2954646"/>
              <a:gd name="connsiteY2" fmla="*/ 497828 h 2786659"/>
              <a:gd name="connsiteX3" fmla="*/ 715239 w 2954646"/>
              <a:gd name="connsiteY3" fmla="*/ 2523 h 2786659"/>
              <a:gd name="connsiteX4" fmla="*/ 956 w 2954646"/>
              <a:gd name="connsiteY4" fmla="*/ 996609 h 2786659"/>
              <a:gd name="connsiteX5" fmla="*/ 1466017 w 2954646"/>
              <a:gd name="connsiteY5" fmla="*/ 2786660 h 278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646" h="2786659">
                <a:moveTo>
                  <a:pt x="2953671" y="996609"/>
                </a:moveTo>
                <a:cubicBezTo>
                  <a:pt x="2962361" y="735922"/>
                  <a:pt x="2927602" y="56398"/>
                  <a:pt x="2232437" y="2523"/>
                </a:cubicBezTo>
                <a:cubicBezTo>
                  <a:pt x="1897837" y="-22368"/>
                  <a:pt x="1588314" y="180885"/>
                  <a:pt x="1478183" y="497828"/>
                </a:cubicBezTo>
                <a:cubicBezTo>
                  <a:pt x="1366214" y="178346"/>
                  <a:pt x="1052635" y="-25231"/>
                  <a:pt x="715239" y="2523"/>
                </a:cubicBezTo>
                <a:cubicBezTo>
                  <a:pt x="28763" y="56398"/>
                  <a:pt x="-7733" y="735922"/>
                  <a:pt x="956" y="996609"/>
                </a:cubicBezTo>
                <a:cubicBezTo>
                  <a:pt x="956" y="1182566"/>
                  <a:pt x="42666" y="1768243"/>
                  <a:pt x="1466017" y="2786660"/>
                </a:cubicBezTo>
              </a:path>
            </a:pathLst>
          </a:custGeom>
          <a:noFill/>
          <a:ln w="1735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DD374E-3B07-86C7-5272-BDCF5227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1258" y="535378"/>
            <a:ext cx="1233291" cy="12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A89F3-4383-4560-9A3D-0386064E9290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357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62</cp:revision>
  <dcterms:modified xsi:type="dcterms:W3CDTF">2024-01-18T03:27:49Z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3800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{"FileActivityType":"9","FileActivityTimeStamp":"2024-02-22T14:46:19.110Z","FileActivityUsersOnPage":[{"DisplayName":"Patrick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