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8" r:id="rId4"/>
    <p:sldId id="284" r:id="rId5"/>
    <p:sldId id="394" r:id="rId6"/>
    <p:sldId id="285" r:id="rId7"/>
    <p:sldId id="399" r:id="rId8"/>
    <p:sldId id="400" r:id="rId9"/>
    <p:sldId id="402" r:id="rId10"/>
    <p:sldId id="401" r:id="rId11"/>
    <p:sldId id="403" r:id="rId12"/>
    <p:sldId id="28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77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62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916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12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0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13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6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statuse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Hugo de Oliveira Alves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Expert Technology Architect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</a:t>
            </a:r>
            <a:r>
              <a:rPr lang="en-US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Global #4 </a:t>
            </a: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everis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você precisa saber para construir </a:t>
            </a:r>
            <a:r>
              <a:rPr lang="pt-BR" b="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API’s</a:t>
            </a:r>
            <a:r>
              <a:rPr lang="pt-BR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verdadeiramente </a:t>
            </a:r>
            <a:r>
              <a:rPr lang="pt-BR" b="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Restful</a:t>
            </a:r>
            <a:endParaRPr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Status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Codes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485414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Geralmente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2x…. =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Sucesso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4x…. =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Erro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no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cliente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5x…. =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Erro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server side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Referência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400" dirty="0" smtClean="0">
                <a:hlinkClick r:id="rId4"/>
              </a:rPr>
              <a:t>www.httpstatuses.com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4734861" y="1318695"/>
            <a:ext cx="485414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Status </a:t>
            </a:r>
            <a:r>
              <a:rPr lang="en-US" sz="24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comuns</a:t>
            </a:r>
            <a:r>
              <a:rPr lang="en-US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b="1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200 = OK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401 = Unauthorized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403 = Forbidden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404 = Not found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500 = Internal Server Error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504 = Gateway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TImeout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072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3: Lab: Postman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2" y="25736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</a:t>
            </a:r>
            <a:r>
              <a:rPr lang="en-US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Global #4 </a:t>
            </a: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everis</a:t>
            </a: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193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5043471" y="2436732"/>
            <a:ext cx="3944679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</a:t>
            </a:r>
            <a:r>
              <a:rPr lang="en-US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Global #4 </a:t>
            </a: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everis</a:t>
            </a: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API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96248" y="2787715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Rest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/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Restful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710560" y="4241937"/>
            <a:ext cx="443594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Lab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Postman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xmlns="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</a:t>
            </a: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que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é API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2" y="26711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</a:t>
            </a:r>
            <a:r>
              <a:rPr lang="en-US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Global #4 </a:t>
            </a: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everis</a:t>
            </a: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Que é API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Application Program Interface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Pense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API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camad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que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esconde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regras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possibilita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uma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comunicação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externa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Facilita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muito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integração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várias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metodologias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ou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arquiteturas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),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exemplo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SOA, Rest,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meio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SDK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Rest / Restful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2" y="25736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</a:t>
            </a:r>
            <a:r>
              <a:rPr lang="en-US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Global #4 </a:t>
            </a:r>
            <a:r>
              <a:rPr lang="en-US" sz="3600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everis</a:t>
            </a: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Rest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Restfull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Rest: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Metodologia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Restful: API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que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faz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Rest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Características</a:t>
            </a:r>
            <a:endParaRPr lang="en-US" sz="2400" b="1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Trafego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dados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por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JSON (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os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antigos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ainda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usam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xml )</a:t>
            </a: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Padronização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endpoint’s</a:t>
            </a: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Uso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HTTP Methods ( Get, Post, Put, Delete )</a:t>
            </a:r>
          </a:p>
          <a:p>
            <a:pPr marL="419100" algn="l">
              <a:buClr>
                <a:srgbClr val="073763"/>
              </a:buClr>
              <a:buSzPts val="2400"/>
              <a:buFontTx/>
              <a:buChar char="-"/>
            </a:pP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Fácil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entendimento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ao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iniciar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uma</a:t>
            </a:r>
            <a:r>
              <a:rPr lang="en-US" sz="20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integração</a:t>
            </a:r>
            <a:endParaRPr lang="en-US" sz="20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Methods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Sempre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obtém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os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dados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Post: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um novo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registro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ou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Recurso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Atualiza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um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registro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existente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Delete: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Remove um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registro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existente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769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Padrões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Post: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/user/{id}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Delete: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/user/{id}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0020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Erros comuns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Post: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/user/{id}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Post: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/user/create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Put: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/user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Delete: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	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api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user?id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=2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876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706</Words>
  <Application>Microsoft Office PowerPoint</Application>
  <PresentationFormat>Apresentação na tela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Proxima Nova</vt:lpstr>
      <vt:lpstr>Simple Light</vt:lpstr>
      <vt:lpstr>Hugo de Oliveira Alves Expert Technology Architect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Hugo Oliveira Alves</cp:lastModifiedBy>
  <cp:revision>27</cp:revision>
  <dcterms:modified xsi:type="dcterms:W3CDTF">2021-02-03T21:58:46Z</dcterms:modified>
</cp:coreProperties>
</file>