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9" r:id="rId9"/>
    <p:sldId id="264" r:id="rId10"/>
    <p:sldId id="265" r:id="rId11"/>
    <p:sldId id="270" r:id="rId12"/>
    <p:sldId id="266" r:id="rId13"/>
    <p:sldId id="267" r:id="rId14"/>
    <p:sldId id="273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23" d="100"/>
          <a:sy n="123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8CB8-0F8C-724A-A592-F3B9CB7C8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B466-2F5D-A946-97A8-61F1744FB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6105-919B-3A4C-945B-4CB4250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7DEA-C008-5449-8A76-ED5AA821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EF5F-1809-A04A-BA27-2193AAB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E09C-2975-9745-8F72-034F211A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C74F3-68E9-F44E-903D-3DBD833B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7EE4-1D29-DF41-9E52-FBB23096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79AA-E512-FA4D-8829-B132C271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AB8D-E8D4-DD44-A222-5F46DE8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751E8-781F-AA4D-A56D-24B5F05E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448D-7DAA-844C-B5B0-4921A060C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7D7C-3D1E-644C-AE30-31B07078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90C9-F5BA-DE48-BAE2-2038279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7BCD-128C-B64C-8583-6BB26A55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1738-15AB-3D43-BA74-309A6900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D3DA-74B0-024B-938B-ADA97CB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DA5B-CEFD-8E4F-AA6C-47485CC6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7C1C-E8D6-B041-9703-C0BC51E6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F3A5-5866-6C44-B34B-129DF80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34FF-562A-FE49-97F5-D5019FA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31B3-1CF7-FF4F-8B84-A8BC2E35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70C3-37C3-C044-8BA7-DDDA64F1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EB3-EB13-6A43-ACC5-9A57C20F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BCD5-4FB1-6248-89B4-7E9C2BE3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7125-9C44-C14A-9667-3D14CCD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7DF-A2D3-3148-8A53-39AEF613B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D5B96-A885-4B46-A367-3070E4AAE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FACC-1580-FF48-A85B-CF101E5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BF97-91A9-F045-A453-09C9139D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B9A10-0C6C-4942-ABB6-4DD72A3B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591-1405-D441-B417-8390DBC9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0C075-0076-114B-83FD-D87B3B84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B43A-52F0-A04F-9B57-562A50F7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AE02-2992-DA44-8D5A-FBAC3859D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7DEC3-3CB7-A645-AB85-B80EEADF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8DF4-51E8-7542-9E26-BA875ECC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BB8C9-8FC3-884C-B0EC-7CBBDCB4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D697-13EC-994A-BFD2-931B5F3B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680B-C847-874C-B507-E6436EF4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9CBF8-7F3D-B54F-9D7E-67D4943C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CEBBD-A34B-464C-AE30-08AFFC1E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75696-C5B7-F040-8B01-70C0E7E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4BD84-02F2-6C4D-984A-23542C6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88DE9-AB40-D54B-A081-B1DFCFB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7750-A219-144F-99C3-9B98B12B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0EDF-5175-F741-999F-FD5B341D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FDE2-1F3F-A94A-BC45-8DA538A9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61751-BBB2-A041-812F-5A89493A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53F17-F2F1-AC46-B8FC-8F52DDE7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E1C9-0413-AB40-ACA5-0F5D2F85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FE16-B265-574B-93E1-98273397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3C7-D219-3D42-8D4C-CC1F63AE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B9DC6-2674-754F-AF63-3C78C6C03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BD16C-690B-B948-84F0-3CE96CF8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3422C-D8B5-B341-B5F1-9B2C003E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82B8-F4E2-6346-A2CD-C7F0191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9A88-A198-A846-BF9C-2C488515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BD93F-56B3-BF4B-9828-8EA4903F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E824-2C05-9441-BD26-61DDA594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4028-CFC2-8E49-801B-E74989EFB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5724-C67C-EC48-9E24-9BC8D4B884F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832D-243B-E04C-BFFA-1E7E3956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50B-4CF1-0849-ACB6-BD071F0C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F12F-F38F-7949-B30E-8CC36269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3B26-0088-2E40-B014-9FB29C17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725"/>
            <a:ext cx="9144000" cy="834028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1 Visualization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2392AE-E471-A447-ACC7-5ECE5084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86575"/>
              </p:ext>
            </p:extLst>
          </p:nvPr>
        </p:nvGraphicFramePr>
        <p:xfrm>
          <a:off x="2032001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9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48911"/>
              </p:ext>
            </p:extLst>
          </p:nvPr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7-13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knows target is S2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gets tool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7041231-EE56-BC40-94BD-DBE01BCD2E64}"/>
              </a:ext>
            </a:extLst>
          </p:cNvPr>
          <p:cNvCxnSpPr>
            <a:cxnSpLocks/>
          </p:cNvCxnSpPr>
          <p:nvPr/>
        </p:nvCxnSpPr>
        <p:spPr>
          <a:xfrm rot="10800000">
            <a:off x="6702136" y="2493818"/>
            <a:ext cx="1340428" cy="457202"/>
          </a:xfrm>
          <a:prstGeom prst="bentConnector3">
            <a:avLst>
              <a:gd name="adj1" fmla="val 43798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4650E-EC5E-0644-9CBD-517D4D22D9E3}"/>
              </a:ext>
            </a:extLst>
          </p:cNvPr>
          <p:cNvCxnSpPr>
            <a:cxnSpLocks/>
          </p:cNvCxnSpPr>
          <p:nvPr/>
        </p:nvCxnSpPr>
        <p:spPr>
          <a:xfrm flipV="1">
            <a:off x="6702136" y="2140527"/>
            <a:ext cx="0" cy="3532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0BA80FD-2502-B742-A794-43E3BE3FC05E}"/>
              </a:ext>
            </a:extLst>
          </p:cNvPr>
          <p:cNvCxnSpPr/>
          <p:nvPr/>
        </p:nvCxnSpPr>
        <p:spPr>
          <a:xfrm rot="5400000" flipH="1" flipV="1">
            <a:off x="5164281" y="2857501"/>
            <a:ext cx="2119746" cy="477981"/>
          </a:xfrm>
          <a:prstGeom prst="bentConnector3">
            <a:avLst>
              <a:gd name="adj1" fmla="val 99509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6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BDEF-F989-924A-A7C2-904683F4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Total Time Steps: 11</a:t>
            </a:r>
          </a:p>
          <a:p>
            <a:pPr>
              <a:buFontTx/>
              <a:buChar char="-"/>
            </a:pPr>
            <a:r>
              <a:rPr lang="en-US" dirty="0" err="1"/>
              <a:t>Adhoc</a:t>
            </a:r>
            <a:r>
              <a:rPr lang="en-US" dirty="0"/>
              <a:t> can tell which station to go to before reaching toolbox</a:t>
            </a:r>
          </a:p>
          <a:p>
            <a:pPr lvl="1">
              <a:buFontTx/>
              <a:buChar char="-"/>
            </a:pPr>
            <a:r>
              <a:rPr lang="en-US" dirty="0"/>
              <a:t>Saved 1 timestep from not communicating unnecessarily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QP = -1/12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0CBE46-CDAE-D54D-B773-72F8B534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Na</a:t>
            </a:r>
          </a:p>
        </p:txBody>
      </p:sp>
    </p:spTree>
    <p:extLst>
      <p:ext uri="{BB962C8B-B14F-4D97-AF65-F5344CB8AC3E}">
        <p14:creationId xmlns:p14="http://schemas.microsoft.com/office/powerpoint/2010/main" val="109770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70268"/>
              </p:ext>
            </p:extLst>
          </p:nvPr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0-6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11</a:t>
            </a:r>
          </a:p>
          <a:p>
            <a:r>
              <a:rPr lang="en-US" dirty="0"/>
              <a:t>With Coms – 12</a:t>
            </a:r>
          </a:p>
          <a:p>
            <a:endParaRPr lang="en-US" dirty="0"/>
          </a:p>
          <a:p>
            <a:r>
              <a:rPr lang="en-US" b="1" dirty="0"/>
              <a:t>QP = -1/12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D3F525C-C3DB-9B48-A1D7-4C764CD26C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96943" y="4816187"/>
            <a:ext cx="800098" cy="665017"/>
          </a:xfrm>
          <a:prstGeom prst="bentConnector3">
            <a:avLst>
              <a:gd name="adj1" fmla="val 43506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17B230-9388-834C-B509-1089FFF7D83F}"/>
              </a:ext>
            </a:extLst>
          </p:cNvPr>
          <p:cNvCxnSpPr>
            <a:cxnSpLocks/>
          </p:cNvCxnSpPr>
          <p:nvPr/>
        </p:nvCxnSpPr>
        <p:spPr>
          <a:xfrm rot="10800000">
            <a:off x="5974776" y="4457701"/>
            <a:ext cx="789707" cy="290945"/>
          </a:xfrm>
          <a:prstGeom prst="bentConnector3">
            <a:avLst>
              <a:gd name="adj1" fmla="val 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3F4649-108E-CC48-8367-3A8DDB3DB93A}"/>
              </a:ext>
            </a:extLst>
          </p:cNvPr>
          <p:cNvCxnSpPr/>
          <p:nvPr/>
        </p:nvCxnSpPr>
        <p:spPr>
          <a:xfrm rot="5400000" flipH="1" flipV="1">
            <a:off x="7933459" y="4566805"/>
            <a:ext cx="1215736" cy="748145"/>
          </a:xfrm>
          <a:prstGeom prst="bentConnector3">
            <a:avLst>
              <a:gd name="adj1" fmla="val 63675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68BE07-AEAB-1D46-BDC8-DF5391FDBF63}"/>
              </a:ext>
            </a:extLst>
          </p:cNvPr>
          <p:cNvCxnSpPr/>
          <p:nvPr/>
        </p:nvCxnSpPr>
        <p:spPr>
          <a:xfrm>
            <a:off x="8905009" y="4343400"/>
            <a:ext cx="54032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9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14056"/>
              </p:ext>
            </p:extLst>
          </p:nvPr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6-11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gets tool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11</a:t>
            </a:r>
          </a:p>
          <a:p>
            <a:r>
              <a:rPr lang="en-US" dirty="0"/>
              <a:t>With Coms – 12</a:t>
            </a:r>
          </a:p>
          <a:p>
            <a:endParaRPr lang="en-US" dirty="0"/>
          </a:p>
          <a:p>
            <a:r>
              <a:rPr lang="en-US" b="1" dirty="0"/>
              <a:t>QP = -1/12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CC469-1159-434E-B784-A4A316BA1892}"/>
              </a:ext>
            </a:extLst>
          </p:cNvPr>
          <p:cNvCxnSpPr/>
          <p:nvPr/>
        </p:nvCxnSpPr>
        <p:spPr>
          <a:xfrm>
            <a:off x="6213764" y="4301836"/>
            <a:ext cx="32004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AA0D-FB58-0F46-BA71-F876761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Total Time Steps: 12</a:t>
            </a:r>
          </a:p>
          <a:p>
            <a:pPr>
              <a:buFontTx/>
              <a:buChar char="-"/>
            </a:pPr>
            <a:r>
              <a:rPr lang="en-US" dirty="0" err="1"/>
              <a:t>Adhoc</a:t>
            </a:r>
            <a:r>
              <a:rPr lang="en-US" dirty="0"/>
              <a:t> can tell which station to go to before reaching toolbox</a:t>
            </a:r>
          </a:p>
          <a:p>
            <a:pPr lvl="1">
              <a:buFontTx/>
              <a:buChar char="-"/>
            </a:pPr>
            <a:r>
              <a:rPr lang="en-US" dirty="0"/>
              <a:t>Wasted 1 timestep from communicating unnecessarily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QP = -1/12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Following slides are essentially the same as without communication, just taking one additional time step with NOOP at the beginning.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6D39C0-EB88-8449-A32D-BF27EFB8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1</a:t>
            </a:r>
          </a:p>
        </p:txBody>
      </p:sp>
    </p:spTree>
    <p:extLst>
      <p:ext uri="{BB962C8B-B14F-4D97-AF65-F5344CB8AC3E}">
        <p14:creationId xmlns:p14="http://schemas.microsoft.com/office/powerpoint/2010/main" val="179799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/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0-7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11</a:t>
            </a:r>
          </a:p>
          <a:p>
            <a:r>
              <a:rPr lang="en-US" dirty="0"/>
              <a:t>With Coms – 12</a:t>
            </a:r>
          </a:p>
          <a:p>
            <a:endParaRPr lang="en-US" dirty="0"/>
          </a:p>
          <a:p>
            <a:r>
              <a:rPr lang="en-US" b="1" dirty="0"/>
              <a:t>QP = -1/12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D3F525C-C3DB-9B48-A1D7-4C764CD26C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96943" y="4816187"/>
            <a:ext cx="800098" cy="665017"/>
          </a:xfrm>
          <a:prstGeom prst="bentConnector3">
            <a:avLst>
              <a:gd name="adj1" fmla="val 43506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17B230-9388-834C-B509-1089FFF7D83F}"/>
              </a:ext>
            </a:extLst>
          </p:cNvPr>
          <p:cNvCxnSpPr>
            <a:cxnSpLocks/>
          </p:cNvCxnSpPr>
          <p:nvPr/>
        </p:nvCxnSpPr>
        <p:spPr>
          <a:xfrm rot="10800000">
            <a:off x="5974776" y="4457701"/>
            <a:ext cx="789707" cy="290945"/>
          </a:xfrm>
          <a:prstGeom prst="bentConnector3">
            <a:avLst>
              <a:gd name="adj1" fmla="val 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3F4649-108E-CC48-8367-3A8DDB3DB93A}"/>
              </a:ext>
            </a:extLst>
          </p:cNvPr>
          <p:cNvCxnSpPr/>
          <p:nvPr/>
        </p:nvCxnSpPr>
        <p:spPr>
          <a:xfrm rot="5400000" flipH="1" flipV="1">
            <a:off x="7933459" y="4566805"/>
            <a:ext cx="1215736" cy="748145"/>
          </a:xfrm>
          <a:prstGeom prst="bentConnector3">
            <a:avLst>
              <a:gd name="adj1" fmla="val 63675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68BE07-AEAB-1D46-BDC8-DF5391FDBF63}"/>
              </a:ext>
            </a:extLst>
          </p:cNvPr>
          <p:cNvCxnSpPr/>
          <p:nvPr/>
        </p:nvCxnSpPr>
        <p:spPr>
          <a:xfrm>
            <a:off x="8905009" y="4343400"/>
            <a:ext cx="54032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/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0, Communication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7-12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gets tool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11</a:t>
            </a:r>
          </a:p>
          <a:p>
            <a:r>
              <a:rPr lang="en-US" dirty="0"/>
              <a:t>With Coms – 12</a:t>
            </a:r>
          </a:p>
          <a:p>
            <a:endParaRPr lang="en-US" dirty="0"/>
          </a:p>
          <a:p>
            <a:r>
              <a:rPr lang="en-US" b="1" dirty="0"/>
              <a:t>QP = -1/12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CC469-1159-434E-B784-A4A316BA1892}"/>
              </a:ext>
            </a:extLst>
          </p:cNvPr>
          <p:cNvCxnSpPr/>
          <p:nvPr/>
        </p:nvCxnSpPr>
        <p:spPr>
          <a:xfrm>
            <a:off x="6213764" y="4301836"/>
            <a:ext cx="32004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9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55886"/>
              </p:ext>
            </p:extLst>
          </p:nvPr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BASE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24069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A844-7041-864C-B53A-1029CD5F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Total Time Steps: 15</a:t>
            </a:r>
          </a:p>
          <a:p>
            <a:pPr>
              <a:buFontTx/>
              <a:buChar char="-"/>
            </a:pPr>
            <a:r>
              <a:rPr lang="en-US" dirty="0" err="1"/>
              <a:t>Adhoc</a:t>
            </a:r>
            <a:r>
              <a:rPr lang="en-US" dirty="0"/>
              <a:t> backtracked due to wrong inferencing and no communication</a:t>
            </a:r>
          </a:p>
          <a:p>
            <a:pPr lvl="1">
              <a:buFontTx/>
              <a:buChar char="-"/>
            </a:pPr>
            <a:r>
              <a:rPr lang="en-US" dirty="0"/>
              <a:t>2 time steps loss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QP = 2/15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51110D-E96F-C140-89C0-0B2165A264D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Station 2, Communication 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48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0-3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S0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92D83-F2E5-4745-9A47-9F4D9D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4364"/>
              </p:ext>
            </p:extLst>
          </p:nvPr>
        </p:nvGraphicFramePr>
        <p:xfrm>
          <a:off x="3371703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279D62-C095-9648-96E0-A4E0AFB5C4DC}"/>
              </a:ext>
            </a:extLst>
          </p:cNvPr>
          <p:cNvCxnSpPr>
            <a:cxnSpLocks/>
          </p:cNvCxnSpPr>
          <p:nvPr/>
        </p:nvCxnSpPr>
        <p:spPr>
          <a:xfrm flipV="1">
            <a:off x="8176437" y="4391247"/>
            <a:ext cx="0" cy="1146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429093-AA91-6944-9945-CB12C4B2FA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16803" y="4819523"/>
            <a:ext cx="707698" cy="70174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983E02-506A-4646-9599-26834097B5CF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16446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44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3-6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S1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92D83-F2E5-4745-9A47-9F4D9D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24051"/>
              </p:ext>
            </p:extLst>
          </p:nvPr>
        </p:nvGraphicFramePr>
        <p:xfrm>
          <a:off x="3371703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3A44FD-6A03-7D49-BECB-4A9F3889D806}"/>
              </a:ext>
            </a:extLst>
          </p:cNvPr>
          <p:cNvCxnSpPr>
            <a:cxnSpLocks/>
          </p:cNvCxnSpPr>
          <p:nvPr/>
        </p:nvCxnSpPr>
        <p:spPr>
          <a:xfrm rot="10800000">
            <a:off x="5975498" y="4423145"/>
            <a:ext cx="510364" cy="350877"/>
          </a:xfrm>
          <a:prstGeom prst="bentConnector3">
            <a:avLst>
              <a:gd name="adj1" fmla="val 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7CC27A-55F5-6446-9D24-2055E7AD20B3}"/>
              </a:ext>
            </a:extLst>
          </p:cNvPr>
          <p:cNvCxnSpPr/>
          <p:nvPr/>
        </p:nvCxnSpPr>
        <p:spPr>
          <a:xfrm flipV="1">
            <a:off x="8165805" y="2955851"/>
            <a:ext cx="0" cy="11908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F63A3B-B5BC-6045-AD56-2CEA5DAFBA3E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18053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4"/>
            <a:ext cx="2372833" cy="337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6-7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gets tool 1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92D83-F2E5-4745-9A47-9F4D9D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13672"/>
              </p:ext>
            </p:extLst>
          </p:nvPr>
        </p:nvGraphicFramePr>
        <p:xfrm>
          <a:off x="3371703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4BAF5F-28C8-0D48-B30E-8EEB595EEFFE}"/>
              </a:ext>
            </a:extLst>
          </p:cNvPr>
          <p:cNvCxnSpPr>
            <a:cxnSpLocks/>
          </p:cNvCxnSpPr>
          <p:nvPr/>
        </p:nvCxnSpPr>
        <p:spPr>
          <a:xfrm flipV="1">
            <a:off x="5964865" y="3827722"/>
            <a:ext cx="0" cy="3721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9D7B72-0B6A-F348-B12A-FD3DDDF13B04}"/>
              </a:ext>
            </a:extLst>
          </p:cNvPr>
          <p:cNvCxnSpPr/>
          <p:nvPr/>
        </p:nvCxnSpPr>
        <p:spPr>
          <a:xfrm flipH="1">
            <a:off x="7474688" y="2955851"/>
            <a:ext cx="53162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68AF5-DBB7-0341-960B-C0FD0049376A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34175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408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7-9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going back to toolbox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92D83-F2E5-4745-9A47-9F4D9D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16938"/>
              </p:ext>
            </p:extLst>
          </p:nvPr>
        </p:nvGraphicFramePr>
        <p:xfrm>
          <a:off x="3371703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D8BC2-17B3-DA47-8A06-F0E9A2C67135}"/>
              </a:ext>
            </a:extLst>
          </p:cNvPr>
          <p:cNvCxnSpPr>
            <a:cxnSpLocks/>
          </p:cNvCxnSpPr>
          <p:nvPr/>
        </p:nvCxnSpPr>
        <p:spPr>
          <a:xfrm>
            <a:off x="5964865" y="3955312"/>
            <a:ext cx="0" cy="2658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61D7777-51EA-CC44-B0F1-4963A4CE34B8}"/>
              </a:ext>
            </a:extLst>
          </p:cNvPr>
          <p:cNvCxnSpPr/>
          <p:nvPr/>
        </p:nvCxnSpPr>
        <p:spPr>
          <a:xfrm rot="10800000">
            <a:off x="6776989" y="2495677"/>
            <a:ext cx="659219" cy="297711"/>
          </a:xfrm>
          <a:prstGeom prst="bentConnector3">
            <a:avLst>
              <a:gd name="adj1" fmla="val 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7D094-2B3F-6C4B-9D15-FA8319C80706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27013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408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9-15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inferring S2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gets tool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92D83-F2E5-4745-9A47-9F4D9D1D1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78602"/>
              </p:ext>
            </p:extLst>
          </p:nvPr>
        </p:nvGraphicFramePr>
        <p:xfrm>
          <a:off x="3371703" y="1333753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A2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456EF-0E7A-2E4E-ABE0-B1C2AFB43FE3}"/>
              </a:ext>
            </a:extLst>
          </p:cNvPr>
          <p:cNvCxnSpPr/>
          <p:nvPr/>
        </p:nvCxnSpPr>
        <p:spPr>
          <a:xfrm flipV="1">
            <a:off x="6709144" y="2147777"/>
            <a:ext cx="0" cy="2232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032F7B2-E17C-664D-BC01-72F2415E5EDA}"/>
              </a:ext>
            </a:extLst>
          </p:cNvPr>
          <p:cNvCxnSpPr/>
          <p:nvPr/>
        </p:nvCxnSpPr>
        <p:spPr>
          <a:xfrm rot="5400000" flipH="1" flipV="1">
            <a:off x="5162107" y="2854842"/>
            <a:ext cx="2094614" cy="489098"/>
          </a:xfrm>
          <a:prstGeom prst="bentConnector3">
            <a:avLst>
              <a:gd name="adj1" fmla="val 10025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E011A-A779-A840-BE2C-0B5A801DE90E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</p:spTree>
    <p:extLst>
      <p:ext uri="{BB962C8B-B14F-4D97-AF65-F5344CB8AC3E}">
        <p14:creationId xmlns:p14="http://schemas.microsoft.com/office/powerpoint/2010/main" val="15989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3F0A-4236-8F48-AED9-97CDD470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Total Time Steps: 13</a:t>
            </a:r>
          </a:p>
          <a:p>
            <a:pPr>
              <a:buFontTx/>
              <a:buChar char="-"/>
            </a:pPr>
            <a:r>
              <a:rPr lang="en-US" dirty="0" err="1"/>
              <a:t>Adhoc</a:t>
            </a:r>
            <a:r>
              <a:rPr lang="en-US" dirty="0"/>
              <a:t> avoided backtracking due to communication</a:t>
            </a:r>
          </a:p>
          <a:p>
            <a:pPr lvl="1">
              <a:buFontTx/>
              <a:buChar char="-"/>
            </a:pPr>
            <a:r>
              <a:rPr lang="en-US" dirty="0"/>
              <a:t>Saved 2 time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QP = 2/15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453177-089B-7646-B78E-5F519349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1</a:t>
            </a:r>
          </a:p>
        </p:txBody>
      </p:sp>
    </p:spTree>
    <p:extLst>
      <p:ext uri="{BB962C8B-B14F-4D97-AF65-F5344CB8AC3E}">
        <p14:creationId xmlns:p14="http://schemas.microsoft.com/office/powerpoint/2010/main" val="334986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23B0-EE78-5644-BB29-206C2F18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4409"/>
              </p:ext>
            </p:extLst>
          </p:nvPr>
        </p:nvGraphicFramePr>
        <p:xfrm>
          <a:off x="3371703" y="1329077"/>
          <a:ext cx="8129011" cy="5029200"/>
        </p:xfrm>
        <a:graphic>
          <a:graphicData uri="http://schemas.openxmlformats.org/drawingml/2006/table">
            <a:tbl>
              <a:tblPr firstCol="1" lastRow="1">
                <a:tableStyleId>{327F97BB-C833-4FB7-BDE5-3F7075034690}</a:tableStyleId>
              </a:tblPr>
              <a:tblGrid>
                <a:gridCol w="739001">
                  <a:extLst>
                    <a:ext uri="{9D8B030D-6E8A-4147-A177-3AD203B41FA5}">
                      <a16:colId xmlns:a16="http://schemas.microsoft.com/office/drawing/2014/main" val="1325959164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575178329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05202701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713070092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7538603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0585012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1131410680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4017831045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23339425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2141554816"/>
                    </a:ext>
                  </a:extLst>
                </a:gridCol>
                <a:gridCol w="739001">
                  <a:extLst>
                    <a:ext uri="{9D8B030D-6E8A-4147-A177-3AD203B41FA5}">
                      <a16:colId xmlns:a16="http://schemas.microsoft.com/office/drawing/2014/main" val="3027245539"/>
                    </a:ext>
                  </a:extLst>
                </a:gridCol>
              </a:tblGrid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79332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607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05377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669899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012566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821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691235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78294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293053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733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9446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41BC4-BDF5-3347-929C-10848F1B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28"/>
          </a:xfrm>
        </p:spPr>
        <p:txBody>
          <a:bodyPr/>
          <a:lstStyle/>
          <a:p>
            <a:pPr algn="ctr"/>
            <a:r>
              <a:rPr lang="en-US" dirty="0"/>
              <a:t>Station 2, Communication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90FF-1EC9-9D44-BF16-411F8F5E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753"/>
            <a:ext cx="2372833" cy="327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 0-7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Communication at step 1, NOOP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Adhoc</a:t>
            </a:r>
            <a:r>
              <a:rPr lang="en-US" sz="2000" dirty="0"/>
              <a:t> knows target is 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F4A9-105F-4E4E-8050-D6FD90697A58}"/>
              </a:ext>
            </a:extLst>
          </p:cNvPr>
          <p:cNvSpPr txBox="1"/>
          <p:nvPr/>
        </p:nvSpPr>
        <p:spPr>
          <a:xfrm>
            <a:off x="838200" y="4608627"/>
            <a:ext cx="2372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Summary</a:t>
            </a:r>
          </a:p>
          <a:p>
            <a:r>
              <a:rPr lang="en-US" dirty="0"/>
              <a:t>Total Time Steps:</a:t>
            </a:r>
          </a:p>
          <a:p>
            <a:r>
              <a:rPr lang="en-US" dirty="0"/>
              <a:t>No Coms – 15</a:t>
            </a:r>
          </a:p>
          <a:p>
            <a:r>
              <a:rPr lang="en-US" dirty="0"/>
              <a:t>With Coms – 13</a:t>
            </a:r>
          </a:p>
          <a:p>
            <a:endParaRPr lang="en-US" dirty="0"/>
          </a:p>
          <a:p>
            <a:r>
              <a:rPr lang="en-US" b="1" dirty="0"/>
              <a:t>QP = 2/15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3CB3745-6268-6543-9511-0FEAEC562A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96943" y="4816187"/>
            <a:ext cx="800098" cy="665017"/>
          </a:xfrm>
          <a:prstGeom prst="bentConnector3">
            <a:avLst>
              <a:gd name="adj1" fmla="val 43506"/>
            </a:avLst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4E58C92-2B3E-E240-B686-4F3AC1790CBD}"/>
              </a:ext>
            </a:extLst>
          </p:cNvPr>
          <p:cNvCxnSpPr>
            <a:cxnSpLocks/>
          </p:cNvCxnSpPr>
          <p:nvPr/>
        </p:nvCxnSpPr>
        <p:spPr>
          <a:xfrm rot="10800000">
            <a:off x="5974776" y="4457701"/>
            <a:ext cx="789707" cy="290945"/>
          </a:xfrm>
          <a:prstGeom prst="bentConnector3">
            <a:avLst>
              <a:gd name="adj1" fmla="val 1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1B087A-BEBB-7746-A45F-850012ED0B24}"/>
              </a:ext>
            </a:extLst>
          </p:cNvPr>
          <p:cNvCxnSpPr>
            <a:cxnSpLocks/>
          </p:cNvCxnSpPr>
          <p:nvPr/>
        </p:nvCxnSpPr>
        <p:spPr>
          <a:xfrm flipV="1">
            <a:off x="8188036" y="2971800"/>
            <a:ext cx="0" cy="25769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8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824</Words>
  <Application>Microsoft Macintosh PowerPoint</Application>
  <PresentationFormat>Widescreen</PresentationFormat>
  <Paragraphs>496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Layout 1 Visualization</vt:lpstr>
      <vt:lpstr>PowerPoint Presentation</vt:lpstr>
      <vt:lpstr>Station 2, Communication Na </vt:lpstr>
      <vt:lpstr>Station 2, Communication Na </vt:lpstr>
      <vt:lpstr>Station 2, Communication Na </vt:lpstr>
      <vt:lpstr>Station 2, Communication Na </vt:lpstr>
      <vt:lpstr>Station 2, Communication Na </vt:lpstr>
      <vt:lpstr>Station 2, Communication 1</vt:lpstr>
      <vt:lpstr>Station 2, Communication 1</vt:lpstr>
      <vt:lpstr>Station 2, Communication 1</vt:lpstr>
      <vt:lpstr>Station 0, Communication Na</vt:lpstr>
      <vt:lpstr>Station 0, Communication Na</vt:lpstr>
      <vt:lpstr>Station 0, Communication Na</vt:lpstr>
      <vt:lpstr>Station 0, Communication 1</vt:lpstr>
      <vt:lpstr>Station 0, Communication 1</vt:lpstr>
      <vt:lpstr>Station 0, Communication 1</vt:lpstr>
      <vt:lpstr>BASE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1 Visualization</dc:title>
  <dc:creator>Microsoft Office User</dc:creator>
  <cp:lastModifiedBy>Microsoft Office User</cp:lastModifiedBy>
  <cp:revision>21</cp:revision>
  <dcterms:created xsi:type="dcterms:W3CDTF">2019-10-16T22:13:56Z</dcterms:created>
  <dcterms:modified xsi:type="dcterms:W3CDTF">2019-10-17T00:18:26Z</dcterms:modified>
</cp:coreProperties>
</file>