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2988" y="-111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D12-9CDE-48B6-B348-324678337110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B07E-D344-4A72-A1CC-AF112FF4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2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D12-9CDE-48B6-B348-324678337110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B07E-D344-4A72-A1CC-AF112FF4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5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D12-9CDE-48B6-B348-324678337110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B07E-D344-4A72-A1CC-AF112FF4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5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D12-9CDE-48B6-B348-324678337110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B07E-D344-4A72-A1CC-AF112FF4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9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D12-9CDE-48B6-B348-324678337110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B07E-D344-4A72-A1CC-AF112FF4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7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D12-9CDE-48B6-B348-324678337110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B07E-D344-4A72-A1CC-AF112FF4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7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D12-9CDE-48B6-B348-324678337110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B07E-D344-4A72-A1CC-AF112FF4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6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D12-9CDE-48B6-B348-324678337110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B07E-D344-4A72-A1CC-AF112FF4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4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D12-9CDE-48B6-B348-324678337110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B07E-D344-4A72-A1CC-AF112FF4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3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D12-9CDE-48B6-B348-324678337110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B07E-D344-4A72-A1CC-AF112FF4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5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1D12-9CDE-48B6-B348-324678337110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B07E-D344-4A72-A1CC-AF112FF4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6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1D12-9CDE-48B6-B348-324678337110}" type="datetimeFigureOut">
              <a:rPr lang="en-US" smtClean="0"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3B07E-D344-4A72-A1CC-AF112FF47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1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771665" y="-174695"/>
            <a:ext cx="6024518" cy="4825927"/>
            <a:chOff x="468996" y="-105002"/>
            <a:chExt cx="8820497" cy="7065639"/>
          </a:xfrm>
        </p:grpSpPr>
        <p:grpSp>
          <p:nvGrpSpPr>
            <p:cNvPr id="8" name="Group 7"/>
            <p:cNvGrpSpPr/>
            <p:nvPr/>
          </p:nvGrpSpPr>
          <p:grpSpPr>
            <a:xfrm>
              <a:off x="469354" y="-92638"/>
              <a:ext cx="3526123" cy="1764286"/>
              <a:chOff x="374830" y="1136020"/>
              <a:chExt cx="9145855" cy="4576103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3995477" y="-105002"/>
              <a:ext cx="3526123" cy="1764286"/>
              <a:chOff x="374830" y="1099849"/>
              <a:chExt cx="9145855" cy="457610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74830" y="1103952"/>
                <a:ext cx="4572000" cy="4572000"/>
                <a:chOff x="360870" y="1103952"/>
                <a:chExt cx="4572000" cy="45720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360870" y="1103952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513316" y="2256397"/>
                  <a:ext cx="2267107" cy="226710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948685" y="1099849"/>
                <a:ext cx="4572000" cy="4572000"/>
                <a:chOff x="4948685" y="1106829"/>
                <a:chExt cx="4572000" cy="45720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948685" y="1106829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6101131" y="2259274"/>
                  <a:ext cx="2267107" cy="226710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" name="Group 31"/>
            <p:cNvGrpSpPr/>
            <p:nvPr/>
          </p:nvGrpSpPr>
          <p:grpSpPr>
            <a:xfrm>
              <a:off x="7526244" y="-90265"/>
              <a:ext cx="1762705" cy="1762705"/>
              <a:chOff x="360870" y="1140123"/>
              <a:chExt cx="4572000" cy="4572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60870" y="1140123"/>
                <a:ext cx="4572000" cy="45720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513317" y="2292570"/>
                <a:ext cx="2267107" cy="22671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469354" y="1669839"/>
              <a:ext cx="3526123" cy="1764286"/>
              <a:chOff x="374830" y="1136020"/>
              <a:chExt cx="9145855" cy="4576103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" name="Group 46"/>
            <p:cNvGrpSpPr/>
            <p:nvPr/>
          </p:nvGrpSpPr>
          <p:grpSpPr>
            <a:xfrm>
              <a:off x="3995477" y="1671421"/>
              <a:ext cx="3526123" cy="1764286"/>
              <a:chOff x="374830" y="1136020"/>
              <a:chExt cx="9145855" cy="4576103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" name="Group 54"/>
            <p:cNvGrpSpPr/>
            <p:nvPr/>
          </p:nvGrpSpPr>
          <p:grpSpPr>
            <a:xfrm>
              <a:off x="7526244" y="1672211"/>
              <a:ext cx="1762705" cy="1762705"/>
              <a:chOff x="360870" y="1140123"/>
              <a:chExt cx="4572000" cy="457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360870" y="1140123"/>
                <a:ext cx="4572000" cy="45720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513317" y="2292570"/>
                <a:ext cx="2267107" cy="22671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468996" y="3433334"/>
              <a:ext cx="3526123" cy="1764286"/>
              <a:chOff x="374830" y="1136020"/>
              <a:chExt cx="9145855" cy="4576103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0" name="Group 69"/>
            <p:cNvGrpSpPr/>
            <p:nvPr/>
          </p:nvGrpSpPr>
          <p:grpSpPr>
            <a:xfrm>
              <a:off x="3995119" y="3434916"/>
              <a:ext cx="3526123" cy="1764286"/>
              <a:chOff x="374830" y="1136020"/>
              <a:chExt cx="9145855" cy="4576103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73" name="Rectangle 72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8" name="Group 77"/>
            <p:cNvGrpSpPr/>
            <p:nvPr/>
          </p:nvGrpSpPr>
          <p:grpSpPr>
            <a:xfrm>
              <a:off x="7525885" y="3435707"/>
              <a:ext cx="1762705" cy="1762705"/>
              <a:chOff x="360870" y="1140123"/>
              <a:chExt cx="4572000" cy="457200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60870" y="1140123"/>
                <a:ext cx="4572000" cy="45720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513317" y="2292570"/>
                <a:ext cx="2267107" cy="22671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469900" y="5194769"/>
              <a:ext cx="3526123" cy="1764286"/>
              <a:chOff x="374830" y="1136020"/>
              <a:chExt cx="9145855" cy="4576103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1" name="Group 90"/>
            <p:cNvGrpSpPr/>
            <p:nvPr/>
          </p:nvGrpSpPr>
          <p:grpSpPr>
            <a:xfrm>
              <a:off x="3996023" y="5196351"/>
              <a:ext cx="3526123" cy="1764286"/>
              <a:chOff x="374830" y="1136020"/>
              <a:chExt cx="9145855" cy="4576103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94" name="Rectangle 93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9" name="Group 98"/>
            <p:cNvGrpSpPr/>
            <p:nvPr/>
          </p:nvGrpSpPr>
          <p:grpSpPr>
            <a:xfrm>
              <a:off x="7526788" y="5197142"/>
              <a:ext cx="1762705" cy="1762705"/>
              <a:chOff x="360870" y="1140123"/>
              <a:chExt cx="4572000" cy="457200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360870" y="1140123"/>
                <a:ext cx="4572000" cy="45720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1513317" y="2292570"/>
                <a:ext cx="2267107" cy="22671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-2252357" y="-174874"/>
            <a:ext cx="6024518" cy="4825927"/>
            <a:chOff x="468996" y="-105002"/>
            <a:chExt cx="8820497" cy="7065639"/>
          </a:xfrm>
        </p:grpSpPr>
        <p:grpSp>
          <p:nvGrpSpPr>
            <p:cNvPr id="107" name="Group 106"/>
            <p:cNvGrpSpPr/>
            <p:nvPr/>
          </p:nvGrpSpPr>
          <p:grpSpPr>
            <a:xfrm>
              <a:off x="469354" y="-92638"/>
              <a:ext cx="3526123" cy="1764286"/>
              <a:chOff x="374830" y="1136020"/>
              <a:chExt cx="9145855" cy="4576103"/>
            </a:xfrm>
          </p:grpSpPr>
          <p:grpSp>
            <p:nvGrpSpPr>
              <p:cNvPr id="169" name="Group 168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173" name="Rectangle 172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8" name="Group 107"/>
            <p:cNvGrpSpPr/>
            <p:nvPr/>
          </p:nvGrpSpPr>
          <p:grpSpPr>
            <a:xfrm>
              <a:off x="3995477" y="-105002"/>
              <a:ext cx="3526123" cy="1764286"/>
              <a:chOff x="374830" y="1099849"/>
              <a:chExt cx="9145855" cy="4576103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374830" y="1103952"/>
                <a:ext cx="4572000" cy="4572000"/>
                <a:chOff x="360870" y="1103952"/>
                <a:chExt cx="4572000" cy="4572000"/>
              </a:xfrm>
            </p:grpSpPr>
            <p:sp>
              <p:nvSpPr>
                <p:cNvPr id="167" name="Rectangle 166"/>
                <p:cNvSpPr/>
                <p:nvPr/>
              </p:nvSpPr>
              <p:spPr>
                <a:xfrm>
                  <a:off x="360870" y="1103952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513316" y="2256397"/>
                  <a:ext cx="2267107" cy="226710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4948685" y="1099849"/>
                <a:ext cx="4572000" cy="4572000"/>
                <a:chOff x="4948685" y="1106829"/>
                <a:chExt cx="4572000" cy="4572000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4948685" y="1106829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6101131" y="2259274"/>
                  <a:ext cx="2267107" cy="226710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9" name="Group 108"/>
            <p:cNvGrpSpPr/>
            <p:nvPr/>
          </p:nvGrpSpPr>
          <p:grpSpPr>
            <a:xfrm>
              <a:off x="7526244" y="-90265"/>
              <a:ext cx="1762705" cy="1762705"/>
              <a:chOff x="360870" y="1140123"/>
              <a:chExt cx="4572000" cy="4572000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360870" y="1140123"/>
                <a:ext cx="4572000" cy="45720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1513317" y="2292570"/>
                <a:ext cx="2267107" cy="22671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69354" y="1669839"/>
              <a:ext cx="3526123" cy="1764286"/>
              <a:chOff x="374830" y="1136020"/>
              <a:chExt cx="9145855" cy="4576103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1" name="Group 110"/>
            <p:cNvGrpSpPr/>
            <p:nvPr/>
          </p:nvGrpSpPr>
          <p:grpSpPr>
            <a:xfrm>
              <a:off x="3995477" y="1671421"/>
              <a:ext cx="3526123" cy="1764286"/>
              <a:chOff x="374830" y="1136020"/>
              <a:chExt cx="9145855" cy="4576103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2" name="Group 111"/>
            <p:cNvGrpSpPr/>
            <p:nvPr/>
          </p:nvGrpSpPr>
          <p:grpSpPr>
            <a:xfrm>
              <a:off x="7526244" y="1672211"/>
              <a:ext cx="1762705" cy="1762705"/>
              <a:chOff x="360870" y="1140123"/>
              <a:chExt cx="4572000" cy="4572000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360870" y="1140123"/>
                <a:ext cx="4572000" cy="45720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513317" y="2292570"/>
                <a:ext cx="2267107" cy="22671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68996" y="3433334"/>
              <a:ext cx="3526123" cy="1764286"/>
              <a:chOff x="374830" y="1136020"/>
              <a:chExt cx="9145855" cy="4576103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3995119" y="3434916"/>
              <a:ext cx="3526123" cy="1764286"/>
              <a:chOff x="374830" y="1136020"/>
              <a:chExt cx="9145855" cy="4576103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139" name="Rectangle 138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114"/>
            <p:cNvGrpSpPr/>
            <p:nvPr/>
          </p:nvGrpSpPr>
          <p:grpSpPr>
            <a:xfrm>
              <a:off x="7525885" y="3435707"/>
              <a:ext cx="1762705" cy="1762705"/>
              <a:chOff x="360870" y="1140123"/>
              <a:chExt cx="4572000" cy="45720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360870" y="1140123"/>
                <a:ext cx="4572000" cy="45720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1513317" y="2292570"/>
                <a:ext cx="2267107" cy="22671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469900" y="5194769"/>
              <a:ext cx="3526123" cy="1764286"/>
              <a:chOff x="374830" y="1136020"/>
              <a:chExt cx="9145855" cy="4576103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7" name="Group 116"/>
            <p:cNvGrpSpPr/>
            <p:nvPr/>
          </p:nvGrpSpPr>
          <p:grpSpPr>
            <a:xfrm>
              <a:off x="3996023" y="5196351"/>
              <a:ext cx="3526123" cy="1764286"/>
              <a:chOff x="374830" y="1136020"/>
              <a:chExt cx="9145855" cy="4576103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8" name="Group 117"/>
            <p:cNvGrpSpPr/>
            <p:nvPr/>
          </p:nvGrpSpPr>
          <p:grpSpPr>
            <a:xfrm>
              <a:off x="7526788" y="5197142"/>
              <a:ext cx="1762705" cy="1762705"/>
              <a:chOff x="360870" y="1140123"/>
              <a:chExt cx="4572000" cy="4572000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360870" y="1140123"/>
                <a:ext cx="4572000" cy="45720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1513317" y="2292570"/>
                <a:ext cx="2267107" cy="22671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5" name="Group 174"/>
          <p:cNvGrpSpPr/>
          <p:nvPr/>
        </p:nvGrpSpPr>
        <p:grpSpPr>
          <a:xfrm>
            <a:off x="-2251740" y="4651232"/>
            <a:ext cx="6024518" cy="4825927"/>
            <a:chOff x="468996" y="-105002"/>
            <a:chExt cx="8820497" cy="7065639"/>
          </a:xfrm>
        </p:grpSpPr>
        <p:grpSp>
          <p:nvGrpSpPr>
            <p:cNvPr id="176" name="Group 175"/>
            <p:cNvGrpSpPr/>
            <p:nvPr/>
          </p:nvGrpSpPr>
          <p:grpSpPr>
            <a:xfrm>
              <a:off x="469354" y="-92638"/>
              <a:ext cx="3526123" cy="1764286"/>
              <a:chOff x="374830" y="1136020"/>
              <a:chExt cx="9145855" cy="4576103"/>
            </a:xfrm>
          </p:grpSpPr>
          <p:grpSp>
            <p:nvGrpSpPr>
              <p:cNvPr id="238" name="Group 237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242" name="Rectangle 241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9" name="Group 238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7" name="Group 176"/>
            <p:cNvGrpSpPr/>
            <p:nvPr/>
          </p:nvGrpSpPr>
          <p:grpSpPr>
            <a:xfrm>
              <a:off x="3995477" y="-105002"/>
              <a:ext cx="3526123" cy="1764286"/>
              <a:chOff x="374830" y="1099849"/>
              <a:chExt cx="9145855" cy="4576103"/>
            </a:xfrm>
          </p:grpSpPr>
          <p:grpSp>
            <p:nvGrpSpPr>
              <p:cNvPr id="232" name="Group 231"/>
              <p:cNvGrpSpPr/>
              <p:nvPr/>
            </p:nvGrpSpPr>
            <p:grpSpPr>
              <a:xfrm>
                <a:off x="374830" y="1103952"/>
                <a:ext cx="4572000" cy="4572000"/>
                <a:chOff x="360870" y="1103952"/>
                <a:chExt cx="4572000" cy="4572000"/>
              </a:xfrm>
            </p:grpSpPr>
            <p:sp>
              <p:nvSpPr>
                <p:cNvPr id="236" name="Rectangle 235"/>
                <p:cNvSpPr/>
                <p:nvPr/>
              </p:nvSpPr>
              <p:spPr>
                <a:xfrm>
                  <a:off x="360870" y="1103952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/>
                <p:cNvSpPr/>
                <p:nvPr/>
              </p:nvSpPr>
              <p:spPr>
                <a:xfrm>
                  <a:off x="1513316" y="2256397"/>
                  <a:ext cx="2267107" cy="226710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3" name="Group 232"/>
              <p:cNvGrpSpPr/>
              <p:nvPr/>
            </p:nvGrpSpPr>
            <p:grpSpPr>
              <a:xfrm>
                <a:off x="4948685" y="1099849"/>
                <a:ext cx="4572000" cy="4572000"/>
                <a:chOff x="4948685" y="1106829"/>
                <a:chExt cx="4572000" cy="4572000"/>
              </a:xfrm>
            </p:grpSpPr>
            <p:sp>
              <p:nvSpPr>
                <p:cNvPr id="234" name="Rectangle 233"/>
                <p:cNvSpPr/>
                <p:nvPr/>
              </p:nvSpPr>
              <p:spPr>
                <a:xfrm>
                  <a:off x="4948685" y="1106829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/>
                <p:cNvSpPr/>
                <p:nvPr/>
              </p:nvSpPr>
              <p:spPr>
                <a:xfrm>
                  <a:off x="6101131" y="2259274"/>
                  <a:ext cx="2267107" cy="226710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8" name="Group 177"/>
            <p:cNvGrpSpPr/>
            <p:nvPr/>
          </p:nvGrpSpPr>
          <p:grpSpPr>
            <a:xfrm>
              <a:off x="7526244" y="-90265"/>
              <a:ext cx="1762705" cy="1762705"/>
              <a:chOff x="360870" y="1140123"/>
              <a:chExt cx="4572000" cy="4572000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360870" y="1140123"/>
                <a:ext cx="4572000" cy="45720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1513317" y="2292570"/>
                <a:ext cx="2267107" cy="22671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469354" y="1669839"/>
              <a:ext cx="3526123" cy="1764286"/>
              <a:chOff x="374830" y="1136020"/>
              <a:chExt cx="9145855" cy="4576103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5" name="Group 224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226" name="Rectangle 225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0" name="Group 179"/>
            <p:cNvGrpSpPr/>
            <p:nvPr/>
          </p:nvGrpSpPr>
          <p:grpSpPr>
            <a:xfrm>
              <a:off x="3995477" y="1671421"/>
              <a:ext cx="3526123" cy="1764286"/>
              <a:chOff x="374830" y="1136020"/>
              <a:chExt cx="9145855" cy="4576103"/>
            </a:xfrm>
          </p:grpSpPr>
          <p:grpSp>
            <p:nvGrpSpPr>
              <p:cNvPr id="218" name="Group 217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222" name="Rectangle 221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220" name="Rectangle 219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1" name="Group 180"/>
            <p:cNvGrpSpPr/>
            <p:nvPr/>
          </p:nvGrpSpPr>
          <p:grpSpPr>
            <a:xfrm>
              <a:off x="7526244" y="1672211"/>
              <a:ext cx="1762705" cy="1762705"/>
              <a:chOff x="360870" y="1140123"/>
              <a:chExt cx="4572000" cy="45720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360870" y="1140123"/>
                <a:ext cx="4572000" cy="45720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1513317" y="2292570"/>
                <a:ext cx="2267107" cy="22671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468996" y="3433334"/>
              <a:ext cx="3526123" cy="1764286"/>
              <a:chOff x="374830" y="1136020"/>
              <a:chExt cx="9145855" cy="4576103"/>
            </a:xfrm>
          </p:grpSpPr>
          <p:grpSp>
            <p:nvGrpSpPr>
              <p:cNvPr id="210" name="Group 209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214" name="Rectangle 213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212" name="Rectangle 211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3" name="Group 182"/>
            <p:cNvGrpSpPr/>
            <p:nvPr/>
          </p:nvGrpSpPr>
          <p:grpSpPr>
            <a:xfrm>
              <a:off x="3995119" y="3434916"/>
              <a:ext cx="3526123" cy="1764286"/>
              <a:chOff x="374830" y="1136020"/>
              <a:chExt cx="9145855" cy="4576103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208" name="Rectangle 207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206" name="Rectangle 205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4" name="Group 183"/>
            <p:cNvGrpSpPr/>
            <p:nvPr/>
          </p:nvGrpSpPr>
          <p:grpSpPr>
            <a:xfrm>
              <a:off x="7525885" y="3435707"/>
              <a:ext cx="1762705" cy="1762705"/>
              <a:chOff x="360870" y="1140123"/>
              <a:chExt cx="4572000" cy="4572000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360870" y="1140123"/>
                <a:ext cx="4572000" cy="45720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1513317" y="2292570"/>
                <a:ext cx="2267107" cy="22671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469900" y="5194769"/>
              <a:ext cx="3526123" cy="1764286"/>
              <a:chOff x="374830" y="1136020"/>
              <a:chExt cx="9145855" cy="4576103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198" name="Rectangle 197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6" name="Group 185"/>
            <p:cNvGrpSpPr/>
            <p:nvPr/>
          </p:nvGrpSpPr>
          <p:grpSpPr>
            <a:xfrm>
              <a:off x="3996023" y="5196351"/>
              <a:ext cx="3526123" cy="1764286"/>
              <a:chOff x="374830" y="1136020"/>
              <a:chExt cx="9145855" cy="4576103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7" name="Group 186"/>
            <p:cNvGrpSpPr/>
            <p:nvPr/>
          </p:nvGrpSpPr>
          <p:grpSpPr>
            <a:xfrm>
              <a:off x="7526788" y="5197142"/>
              <a:ext cx="1762705" cy="1762705"/>
              <a:chOff x="360870" y="1140123"/>
              <a:chExt cx="4572000" cy="4572000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360870" y="1140123"/>
                <a:ext cx="4572000" cy="45720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1513317" y="2292570"/>
                <a:ext cx="2267107" cy="22671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4" name="Group 243"/>
          <p:cNvGrpSpPr/>
          <p:nvPr/>
        </p:nvGrpSpPr>
        <p:grpSpPr>
          <a:xfrm>
            <a:off x="3769770" y="4644673"/>
            <a:ext cx="6024518" cy="4825927"/>
            <a:chOff x="468996" y="-105002"/>
            <a:chExt cx="8820497" cy="7065639"/>
          </a:xfrm>
        </p:grpSpPr>
        <p:grpSp>
          <p:nvGrpSpPr>
            <p:cNvPr id="245" name="Group 244"/>
            <p:cNvGrpSpPr/>
            <p:nvPr/>
          </p:nvGrpSpPr>
          <p:grpSpPr>
            <a:xfrm>
              <a:off x="469354" y="-92638"/>
              <a:ext cx="3526123" cy="1764286"/>
              <a:chOff x="374830" y="1136020"/>
              <a:chExt cx="9145855" cy="4576103"/>
            </a:xfrm>
          </p:grpSpPr>
          <p:grpSp>
            <p:nvGrpSpPr>
              <p:cNvPr id="307" name="Group 306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311" name="Rectangle 310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Oval 311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8" name="Group 307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309" name="Rectangle 308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Oval 309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46" name="Group 245"/>
            <p:cNvGrpSpPr/>
            <p:nvPr/>
          </p:nvGrpSpPr>
          <p:grpSpPr>
            <a:xfrm>
              <a:off x="3995477" y="-105002"/>
              <a:ext cx="3526123" cy="1764286"/>
              <a:chOff x="374830" y="1099849"/>
              <a:chExt cx="9145855" cy="4576103"/>
            </a:xfrm>
          </p:grpSpPr>
          <p:grpSp>
            <p:nvGrpSpPr>
              <p:cNvPr id="301" name="Group 300"/>
              <p:cNvGrpSpPr/>
              <p:nvPr/>
            </p:nvGrpSpPr>
            <p:grpSpPr>
              <a:xfrm>
                <a:off x="374830" y="1103952"/>
                <a:ext cx="4572000" cy="4572000"/>
                <a:chOff x="360870" y="1103952"/>
                <a:chExt cx="4572000" cy="45720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360870" y="1103952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/>
                <p:cNvSpPr/>
                <p:nvPr/>
              </p:nvSpPr>
              <p:spPr>
                <a:xfrm>
                  <a:off x="1513316" y="2256397"/>
                  <a:ext cx="2267107" cy="226710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2" name="Group 301"/>
              <p:cNvGrpSpPr/>
              <p:nvPr/>
            </p:nvGrpSpPr>
            <p:grpSpPr>
              <a:xfrm>
                <a:off x="4948685" y="1099849"/>
                <a:ext cx="4572000" cy="4572000"/>
                <a:chOff x="4948685" y="1106829"/>
                <a:chExt cx="4572000" cy="4572000"/>
              </a:xfrm>
            </p:grpSpPr>
            <p:sp>
              <p:nvSpPr>
                <p:cNvPr id="303" name="Rectangle 302"/>
                <p:cNvSpPr/>
                <p:nvPr/>
              </p:nvSpPr>
              <p:spPr>
                <a:xfrm>
                  <a:off x="4948685" y="1106829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Oval 303"/>
                <p:cNvSpPr/>
                <p:nvPr/>
              </p:nvSpPr>
              <p:spPr>
                <a:xfrm>
                  <a:off x="6101131" y="2259274"/>
                  <a:ext cx="2267107" cy="226710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47" name="Group 246"/>
            <p:cNvGrpSpPr/>
            <p:nvPr/>
          </p:nvGrpSpPr>
          <p:grpSpPr>
            <a:xfrm>
              <a:off x="7526244" y="-90265"/>
              <a:ext cx="1762705" cy="1762705"/>
              <a:chOff x="360870" y="1140123"/>
              <a:chExt cx="4572000" cy="4572000"/>
            </a:xfrm>
          </p:grpSpPr>
          <p:sp>
            <p:nvSpPr>
              <p:cNvPr id="299" name="Rectangle 298"/>
              <p:cNvSpPr/>
              <p:nvPr/>
            </p:nvSpPr>
            <p:spPr>
              <a:xfrm>
                <a:off x="360870" y="1140123"/>
                <a:ext cx="4572000" cy="45720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1513317" y="2292570"/>
                <a:ext cx="2267107" cy="22671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469354" y="1669839"/>
              <a:ext cx="3526123" cy="1764286"/>
              <a:chOff x="374830" y="1136020"/>
              <a:chExt cx="9145855" cy="4576103"/>
            </a:xfrm>
          </p:grpSpPr>
          <p:grpSp>
            <p:nvGrpSpPr>
              <p:cNvPr id="293" name="Group 292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297" name="Rectangle 296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Oval 297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4" name="Group 293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295" name="Rectangle 294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Oval 295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49" name="Group 248"/>
            <p:cNvGrpSpPr/>
            <p:nvPr/>
          </p:nvGrpSpPr>
          <p:grpSpPr>
            <a:xfrm>
              <a:off x="3995477" y="1671421"/>
              <a:ext cx="3526123" cy="1764286"/>
              <a:chOff x="374830" y="1136020"/>
              <a:chExt cx="9145855" cy="4576103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Oval 291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8" name="Group 287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289" name="Rectangle 288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Oval 289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0" name="Group 249"/>
            <p:cNvGrpSpPr/>
            <p:nvPr/>
          </p:nvGrpSpPr>
          <p:grpSpPr>
            <a:xfrm>
              <a:off x="7526244" y="1672211"/>
              <a:ext cx="1762705" cy="1762705"/>
              <a:chOff x="360870" y="1140123"/>
              <a:chExt cx="4572000" cy="4572000"/>
            </a:xfrm>
          </p:grpSpPr>
          <p:sp>
            <p:nvSpPr>
              <p:cNvPr id="285" name="Rectangle 284"/>
              <p:cNvSpPr/>
              <p:nvPr/>
            </p:nvSpPr>
            <p:spPr>
              <a:xfrm>
                <a:off x="360870" y="1140123"/>
                <a:ext cx="4572000" cy="45720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1513317" y="2292570"/>
                <a:ext cx="2267107" cy="22671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468996" y="3433334"/>
              <a:ext cx="3526123" cy="1764286"/>
              <a:chOff x="374830" y="1136020"/>
              <a:chExt cx="9145855" cy="4576103"/>
            </a:xfrm>
          </p:grpSpPr>
          <p:grpSp>
            <p:nvGrpSpPr>
              <p:cNvPr id="279" name="Group 278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283" name="Rectangle 282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Oval 283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0" name="Group 279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281" name="Rectangle 280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Oval 281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2" name="Group 251"/>
            <p:cNvGrpSpPr/>
            <p:nvPr/>
          </p:nvGrpSpPr>
          <p:grpSpPr>
            <a:xfrm>
              <a:off x="3995119" y="3434916"/>
              <a:ext cx="3526123" cy="1764286"/>
              <a:chOff x="374830" y="1136020"/>
              <a:chExt cx="9145855" cy="4576103"/>
            </a:xfrm>
          </p:grpSpPr>
          <p:grpSp>
            <p:nvGrpSpPr>
              <p:cNvPr id="273" name="Group 272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277" name="Rectangle 276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Oval 277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4" name="Group 273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275" name="Rectangle 274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Oval 275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3" name="Group 252"/>
            <p:cNvGrpSpPr/>
            <p:nvPr/>
          </p:nvGrpSpPr>
          <p:grpSpPr>
            <a:xfrm>
              <a:off x="7525885" y="3435707"/>
              <a:ext cx="1762705" cy="1762705"/>
              <a:chOff x="360870" y="1140123"/>
              <a:chExt cx="4572000" cy="4572000"/>
            </a:xfrm>
          </p:grpSpPr>
          <p:sp>
            <p:nvSpPr>
              <p:cNvPr id="271" name="Rectangle 270"/>
              <p:cNvSpPr/>
              <p:nvPr/>
            </p:nvSpPr>
            <p:spPr>
              <a:xfrm>
                <a:off x="360870" y="1140123"/>
                <a:ext cx="4572000" cy="45720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1513317" y="2292570"/>
                <a:ext cx="2267107" cy="22671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>
              <a:off x="469900" y="5194769"/>
              <a:ext cx="3526123" cy="1764286"/>
              <a:chOff x="374830" y="1136020"/>
              <a:chExt cx="9145855" cy="4576103"/>
            </a:xfrm>
          </p:grpSpPr>
          <p:grpSp>
            <p:nvGrpSpPr>
              <p:cNvPr id="265" name="Group 264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269" name="Rectangle 268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Oval 269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267" name="Rectangle 266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Oval 267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5" name="Group 254"/>
            <p:cNvGrpSpPr/>
            <p:nvPr/>
          </p:nvGrpSpPr>
          <p:grpSpPr>
            <a:xfrm>
              <a:off x="3996023" y="5196351"/>
              <a:ext cx="3526123" cy="1764286"/>
              <a:chOff x="374830" y="1136020"/>
              <a:chExt cx="9145855" cy="4576103"/>
            </a:xfrm>
          </p:grpSpPr>
          <p:grpSp>
            <p:nvGrpSpPr>
              <p:cNvPr id="259" name="Group 258"/>
              <p:cNvGrpSpPr/>
              <p:nvPr/>
            </p:nvGrpSpPr>
            <p:grpSpPr>
              <a:xfrm>
                <a:off x="374830" y="1140123"/>
                <a:ext cx="4572000" cy="4572000"/>
                <a:chOff x="360870" y="1140123"/>
                <a:chExt cx="4572000" cy="4572000"/>
              </a:xfrm>
            </p:grpSpPr>
            <p:sp>
              <p:nvSpPr>
                <p:cNvPr id="263" name="Rectangle 262"/>
                <p:cNvSpPr/>
                <p:nvPr/>
              </p:nvSpPr>
              <p:spPr>
                <a:xfrm>
                  <a:off x="360870" y="1140123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>
                <a:xfrm>
                  <a:off x="1513317" y="2292570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4948685" y="1136020"/>
                <a:ext cx="4572000" cy="4572000"/>
                <a:chOff x="4948685" y="1143000"/>
                <a:chExt cx="4572000" cy="4572000"/>
              </a:xfrm>
            </p:grpSpPr>
            <p:sp>
              <p:nvSpPr>
                <p:cNvPr id="261" name="Rectangle 260"/>
                <p:cNvSpPr/>
                <p:nvPr/>
              </p:nvSpPr>
              <p:spPr>
                <a:xfrm>
                  <a:off x="4948685" y="1143000"/>
                  <a:ext cx="4572000" cy="4572000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Oval 261"/>
                <p:cNvSpPr/>
                <p:nvPr/>
              </p:nvSpPr>
              <p:spPr>
                <a:xfrm>
                  <a:off x="6101132" y="2295447"/>
                  <a:ext cx="2267107" cy="226710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6" name="Group 255"/>
            <p:cNvGrpSpPr/>
            <p:nvPr/>
          </p:nvGrpSpPr>
          <p:grpSpPr>
            <a:xfrm>
              <a:off x="7526788" y="5197142"/>
              <a:ext cx="1762705" cy="1762705"/>
              <a:chOff x="360870" y="1140123"/>
              <a:chExt cx="4572000" cy="4572000"/>
            </a:xfrm>
          </p:grpSpPr>
          <p:sp>
            <p:nvSpPr>
              <p:cNvPr id="257" name="Rectangle 256"/>
              <p:cNvSpPr/>
              <p:nvPr/>
            </p:nvSpPr>
            <p:spPr>
              <a:xfrm>
                <a:off x="360870" y="1140123"/>
                <a:ext cx="4572000" cy="45720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1513317" y="2292570"/>
                <a:ext cx="2267107" cy="22671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11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</dc:creator>
  <cp:lastModifiedBy>thanh</cp:lastModifiedBy>
  <cp:revision>8</cp:revision>
  <dcterms:created xsi:type="dcterms:W3CDTF">2015-07-05T18:34:16Z</dcterms:created>
  <dcterms:modified xsi:type="dcterms:W3CDTF">2015-07-06T11:02:43Z</dcterms:modified>
</cp:coreProperties>
</file>