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9AAD6-BCB4-4B26-A428-10EAA687D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63C99-A7DF-40F6-88BC-069685383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1C85E-F760-457B-BE7E-7650FF52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03DE-E795-4B46-A902-622622D65125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FDB19-CE20-4128-B848-2954813B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E74F5-3E41-4C54-8E41-CFC3B9C9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8B34-050D-4A69-8FA4-6283675C4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52D4-0316-4D79-8C99-3F671B98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01B85-AB03-4FEC-8FAA-E457088B6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AB953-8B03-4441-A254-B056D89E9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03DE-E795-4B46-A902-622622D65125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38EC3-3F0B-463E-8641-CD3A62459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E571F-19B4-4CC7-9741-344645F0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8B34-050D-4A69-8FA4-6283675C4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3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6825C-BF37-4EA9-A5AE-93D389E63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9F99E-44B6-452C-A718-5F8EA88ED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2A84D-ACDF-4DD9-83E8-CE1DFF465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03DE-E795-4B46-A902-622622D65125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5836A-E79E-4692-AAF4-029A33D2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1A7E8-D172-4F51-97BC-BDB3BD57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8B34-050D-4A69-8FA4-6283675C4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2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2881-42AD-4DB9-941D-5AC48F38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9978-330E-410D-B3C7-3C6768399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C6CBB-A60D-4334-AAA0-C2782D35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03DE-E795-4B46-A902-622622D65125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EDD3D-6268-4BF2-B16E-6338BB7A1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C169C-28E6-4948-8FA4-B9266910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8B34-050D-4A69-8FA4-6283675C4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9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E731A-5C8C-44E2-8FFB-95713F685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4DF18-FD98-4016-8A0B-395C46A38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B7379-BA82-4FB5-8504-877E811DE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03DE-E795-4B46-A902-622622D65125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C1371-4EFB-401A-8761-18D94773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1D665-CB90-4003-A369-CE715851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8B34-050D-4A69-8FA4-6283675C4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4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940F-E0AB-4E3D-A449-EE34B250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4DF8D-7EB6-4DCA-806B-4905B714B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F6701-DC3F-48E7-BBF1-504743913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EB66B-E83F-4D16-91E9-134D76D9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03DE-E795-4B46-A902-622622D65125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6830D-2FBC-4774-8FBC-F9C7D950D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5B914-1DE8-4F42-A234-05560D82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8B34-050D-4A69-8FA4-6283675C4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9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186D-A96F-44F5-840B-A31332101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4E73B-3730-4C76-8317-9C03BF390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425B1-3401-4BDC-AD81-23ACADD18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F7EA2-C28D-4DFE-8287-7D572903D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CD564-6896-4AAD-8520-9A6089C2D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97CD85-9E88-4FEE-92ED-08EE5015B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03DE-E795-4B46-A902-622622D65125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34376-DD2F-43A7-A0A7-C75C7847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45B1A-9BCB-4811-9156-862D5100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8B34-050D-4A69-8FA4-6283675C4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5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E9A0-8A98-4B55-92E3-060AD42E1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4910D-D75B-439C-B229-F2686E14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03DE-E795-4B46-A902-622622D65125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E4385-B60D-41C8-9D7E-3EB7BE7C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8B48B-34C9-4E52-997D-E0CA17A0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8B34-050D-4A69-8FA4-6283675C4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0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6A8C43-B2BF-4A65-93CC-0749F91B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03DE-E795-4B46-A902-622622D65125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8474D-9349-43FA-A180-42F51CEB2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2F266-0334-4488-8569-245EF49C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8B34-050D-4A69-8FA4-6283675C4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7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0E19C-3023-445C-BF16-C396F801B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B1553-84C1-4A9B-82AE-7A05390D0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E27E2-2FC0-40FF-8619-004E66DC8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7B57A-569B-4CDB-B7F8-A7E344F92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03DE-E795-4B46-A902-622622D65125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E7EA-1FD3-4307-86BF-16ACF44A3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5D8E3-6B7B-4833-BD4B-1FC6830F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8B34-050D-4A69-8FA4-6283675C4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F585B-62FD-45D6-82E1-1220D750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AEFD89-BA2F-444B-8F26-665EEF49E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31F84-7D31-4D7E-B72C-9E22B999C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97F9E-F2D6-4A3A-831D-93405BFB5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03DE-E795-4B46-A902-622622D65125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C42B8-7230-46B3-9CE6-7E63AB1E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1A72F-267B-43DC-961B-AFB5DD10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8B34-050D-4A69-8FA4-6283675C4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2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90183-8440-4091-8B82-33FC15B7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07FBA-032C-428D-9853-41972C9E2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86CD3-8514-4B70-805A-21D7D34C2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303DE-E795-4B46-A902-622622D65125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5DC83-489B-4062-B63C-554575127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DB29D-66D7-4FEE-97C2-A0184AC92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68B34-050D-4A69-8FA4-6283675C4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7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224A-607A-4400-A61E-7A2C95B3C4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GIT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9B05E-C309-416F-95FE-C91E97B76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Kickoff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54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PROJETO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GIT</dc:title>
  <dc:creator>Logon Aluno</dc:creator>
  <cp:lastModifiedBy>Logon Aluno</cp:lastModifiedBy>
  <cp:revision>1</cp:revision>
  <dcterms:created xsi:type="dcterms:W3CDTF">2024-03-18T12:41:41Z</dcterms:created>
  <dcterms:modified xsi:type="dcterms:W3CDTF">2024-03-18T12:41:46Z</dcterms:modified>
</cp:coreProperties>
</file>